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56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keland, Peter M" userId="4e0a95a6-bbdf-4eb2-8d44-ae4bf2d3cf81" providerId="ADAL" clId="{43A114F8-2033-471D-806C-D0D84D6CAC87}"/>
    <pc:docChg chg="custSel addSld modSld">
      <pc:chgData name="Wakeland, Peter M" userId="4e0a95a6-bbdf-4eb2-8d44-ae4bf2d3cf81" providerId="ADAL" clId="{43A114F8-2033-471D-806C-D0D84D6CAC87}" dt="2025-07-29T20:01:50.981" v="468" actId="20577"/>
      <pc:docMkLst>
        <pc:docMk/>
      </pc:docMkLst>
      <pc:sldChg chg="modSp mod">
        <pc:chgData name="Wakeland, Peter M" userId="4e0a95a6-bbdf-4eb2-8d44-ae4bf2d3cf81" providerId="ADAL" clId="{43A114F8-2033-471D-806C-D0D84D6CAC87}" dt="2025-07-29T19:58:11.590" v="172" actId="20577"/>
        <pc:sldMkLst>
          <pc:docMk/>
          <pc:sldMk cId="2486254730" sldId="257"/>
        </pc:sldMkLst>
        <pc:spChg chg="mod">
          <ac:chgData name="Wakeland, Peter M" userId="4e0a95a6-bbdf-4eb2-8d44-ae4bf2d3cf81" providerId="ADAL" clId="{43A114F8-2033-471D-806C-D0D84D6CAC87}" dt="2025-07-29T19:55:32.200" v="59" actId="20577"/>
          <ac:spMkLst>
            <pc:docMk/>
            <pc:sldMk cId="2486254730" sldId="257"/>
            <ac:spMk id="2" creationId="{BDA7DA85-0483-46CF-9A0A-26AA59C70F74}"/>
          </ac:spMkLst>
        </pc:spChg>
        <pc:spChg chg="mod">
          <ac:chgData name="Wakeland, Peter M" userId="4e0a95a6-bbdf-4eb2-8d44-ae4bf2d3cf81" providerId="ADAL" clId="{43A114F8-2033-471D-806C-D0D84D6CAC87}" dt="2025-07-29T19:58:11.590" v="172" actId="20577"/>
          <ac:spMkLst>
            <pc:docMk/>
            <pc:sldMk cId="2486254730" sldId="257"/>
            <ac:spMk id="8" creationId="{48F70B8F-A664-4DD1-892F-ADA2B79ABD01}"/>
          </ac:spMkLst>
        </pc:spChg>
      </pc:sldChg>
      <pc:sldChg chg="modSp add mod">
        <pc:chgData name="Wakeland, Peter M" userId="4e0a95a6-bbdf-4eb2-8d44-ae4bf2d3cf81" providerId="ADAL" clId="{43A114F8-2033-471D-806C-D0D84D6CAC87}" dt="2025-07-29T20:01:50.981" v="468" actId="20577"/>
        <pc:sldMkLst>
          <pc:docMk/>
          <pc:sldMk cId="837352236" sldId="258"/>
        </pc:sldMkLst>
        <pc:spChg chg="mod">
          <ac:chgData name="Wakeland, Peter M" userId="4e0a95a6-bbdf-4eb2-8d44-ae4bf2d3cf81" providerId="ADAL" clId="{43A114F8-2033-471D-806C-D0D84D6CAC87}" dt="2025-07-29T19:59:18.814" v="216" actId="20577"/>
          <ac:spMkLst>
            <pc:docMk/>
            <pc:sldMk cId="837352236" sldId="258"/>
            <ac:spMk id="2" creationId="{04DA19DD-9057-3CB9-5B66-00CADB0BCD84}"/>
          </ac:spMkLst>
        </pc:spChg>
        <pc:spChg chg="mod">
          <ac:chgData name="Wakeland, Peter M" userId="4e0a95a6-bbdf-4eb2-8d44-ae4bf2d3cf81" providerId="ADAL" clId="{43A114F8-2033-471D-806C-D0D84D6CAC87}" dt="2025-07-29T20:01:50.981" v="468" actId="20577"/>
          <ac:spMkLst>
            <pc:docMk/>
            <pc:sldMk cId="837352236" sldId="258"/>
            <ac:spMk id="8" creationId="{C9ABBF11-7ECA-1C60-5572-03F14637FC9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9A9A26-B539-4557-B1A2-842F0F0DAB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Office of Trust Services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F55556-0DDF-4B56-B80A-B28D8A55BE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61A8B-799D-4C91-9CC8-DFB2745ACE4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B548CA-CA99-4BC4-9B33-5B7396E2FB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A6078C-EDEE-4753-892D-29658B343D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D22F6-C0A7-4710-8381-B2EBC27AF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546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Office of Trust Services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3959E-189B-4864-B765-10E946299FA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1376-A755-4A76-980E-412B170A8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596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5BB54-5567-4560-B2D2-6D5D789DE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3A0CA-9EAA-42FD-9F19-91A9DA332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846F3-9045-4670-8900-E1FF9B79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FB4A-2FE4-4729-9DFA-E4C1F26D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EE65C-DC81-4677-B64A-175084CDA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17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7EDA1-7065-4DEB-9880-06E37189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01E9F-E096-4A18-BD63-A002E0FF8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BD02A-BE1D-46AF-9E1E-E37FC44AB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DF687-4DC2-4403-8ABE-70E700AAE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02019-6A98-4AD4-AB7E-EEBC264F0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29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2E4E1-852E-4617-81A9-82E33F581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21131-01CC-4BBF-B365-3C1ECC16B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18760-697E-4861-AF28-868856689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BA3B7-7121-464D-8101-F1CAEEA9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E9D95-E9C1-4299-9C33-0D4EF738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93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73C80-2DD0-4958-BD3A-2CF59C90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4A7BF-1295-4E80-9885-9A31E7C14E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3F652-3186-4472-AE80-754A6FB42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1FA824-C121-48AB-93B8-BFDD6ABC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FD4FCF-BCD2-4BC5-80EE-275AEE510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9C0CEB-0224-44FD-B564-8F65B599A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94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4B8E3-072C-4CCD-87BB-FD7831FE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F8568-A2DC-477F-A7AF-0FCE4A591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A76B8-A82C-40C1-8E10-3305F6CD0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57DF92-7801-445D-9E33-BEF9BECAE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A4F7CE-C649-4DF6-8109-8A4448C31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9CBF6-4C38-41AA-B92B-D30755982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9BAB92-F51D-415F-A292-C74A58542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6004CF-6FFA-4EEA-8AAF-4BE1F291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25EA-9E34-4054-A317-5A45BE96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44C8B1-CCD0-4632-9A6E-BF6C1FA74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1EDE1-DA3B-4E1B-9528-81B67E59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84939-71A3-4F94-9B3E-4396A7A00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39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9FF617-FB13-4E39-A617-EC024CA8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CBAA6-9A40-446B-8D84-371FDBE1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85694-69D1-41AD-843B-C83973ACF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3E03-FA6B-4FB9-BF3D-F7082F9A9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40E08-CE13-43F6-9CF6-64791E0C8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C77340-DDC4-4FAA-A8DF-1F85609F9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438EF2-CE43-4DBA-927E-FA783C5D8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61949-E8F9-4683-94D4-78AF3712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7FA61-0124-4CFC-9ECB-0AF6CAAF4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6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63165-65D3-4511-9472-EB7532F2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8B4EAA-144C-441B-A7E9-70DE934680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7330A5-CD8F-413E-9913-91C8DA95C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0D763-DE99-469C-958D-C5CB28E8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04059-0A02-4BD1-A7A4-492C7CBB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69008-1077-435F-8FE5-842B3498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77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6AAC2-DDFE-4277-98DA-EE7066B97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52636-090A-45E0-9CDC-9FC954A1A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84371-F903-4396-BFE2-3680A742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5D8C7-CA18-47A0-A631-A9F279E54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02088-C7D4-4385-9070-A7D8D3F9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884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1AE314-8BB6-4233-845D-3014514B62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8B974-5098-4E99-89D0-3DE404E1B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CBFA0-CD6A-47A8-8B4F-F839B069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4FDD8-C5C9-466A-839C-C4CBCB08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05CCF-672F-40C0-ACFD-DE704927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8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68FF9-F03A-418D-8869-B65611426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4C4B6C-6F35-463D-B2D2-54D01E7EC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F9B42-EAF6-40AB-815F-0BB6CBC3B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2F904-C345-46DF-9382-C1E66DA493E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11DFC-58D3-4F78-A5BD-FA3FB1A41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D810A-5504-4760-9FB0-1A08555BB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FEE4B-BCBE-450D-BD1B-D35675D37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6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44536012-A4C5-48E5-907E-47CE1D1871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21460" b="19017"/>
          <a:stretch/>
        </p:blipFill>
        <p:spPr>
          <a:xfrm>
            <a:off x="-14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E216C3-9F30-4055-8B03-9784B0CBE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>
                <a:cs typeface="Calibri Light"/>
              </a:rPr>
              <a:t>Office of Trust Services  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August 4,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B213-FD06-4CB7-9823-2AA17FCA7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Bia - Office of trust services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Program updates/initiatives/opportunities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AB95BF-57D0-4E49-9EF2-408B47C8D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C520CBD-F82E-44E4-BDA5-128716AD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18AE32-A526-42FC-A854-732740BD3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7DA85-0483-46CF-9A0A-26AA59C70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Priorities and Notices of Funding Opportunities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1BEE36-235A-4773-A365-B8A8F3B366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0500" y="21362"/>
            <a:ext cx="1652690" cy="1560874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42236E-150B-40BD-864B-5D6B0B263E61}"/>
              </a:ext>
            </a:extLst>
          </p:cNvPr>
          <p:cNvSpPr txBox="1"/>
          <p:nvPr/>
        </p:nvSpPr>
        <p:spPr>
          <a:xfrm>
            <a:off x="9855200" y="1450757"/>
            <a:ext cx="2336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Office of Trust Services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F70B8F-A664-4DD1-892F-ADA2B79ABD01}"/>
              </a:ext>
            </a:extLst>
          </p:cNvPr>
          <p:cNvSpPr txBox="1"/>
          <p:nvPr/>
        </p:nvSpPr>
        <p:spPr>
          <a:xfrm>
            <a:off x="596900" y="1819057"/>
            <a:ext cx="1125220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cs typeface="Calibri"/>
              </a:rPr>
              <a:t>Energy and Permitting</a:t>
            </a:r>
          </a:p>
          <a:p>
            <a:r>
              <a:rPr lang="en-US" sz="3600" dirty="0">
                <a:cs typeface="Calibri"/>
              </a:rPr>
              <a:t>Critical Minerals</a:t>
            </a:r>
          </a:p>
          <a:p>
            <a:r>
              <a:rPr lang="en-US" sz="3600" dirty="0">
                <a:cs typeface="Calibri"/>
              </a:rPr>
              <a:t>Probate</a:t>
            </a:r>
          </a:p>
          <a:p>
            <a:r>
              <a:rPr lang="en-US" sz="3600" dirty="0">
                <a:cs typeface="Calibri"/>
              </a:rPr>
              <a:t>Timber</a:t>
            </a:r>
          </a:p>
          <a:p>
            <a:r>
              <a:rPr lang="en-US" sz="3600" dirty="0">
                <a:cs typeface="Calibri"/>
              </a:rPr>
              <a:t>Buffalo</a:t>
            </a:r>
          </a:p>
          <a:p>
            <a:r>
              <a:rPr lang="en-US" sz="3600" dirty="0">
                <a:cs typeface="Calibri"/>
              </a:rPr>
              <a:t>Agriculture and Rangeland Management</a:t>
            </a:r>
          </a:p>
          <a:p>
            <a:r>
              <a:rPr lang="en-US" sz="3600" dirty="0">
                <a:cs typeface="Calibri"/>
              </a:rPr>
              <a:t>Wildland Fire</a:t>
            </a:r>
          </a:p>
        </p:txBody>
      </p:sp>
    </p:spTree>
    <p:extLst>
      <p:ext uri="{BB962C8B-B14F-4D97-AF65-F5344CB8AC3E}">
        <p14:creationId xmlns:p14="http://schemas.microsoft.com/office/powerpoint/2010/main" val="248625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91445-482E-1B7F-798A-B2D371DE1B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A19DD-9057-3CB9-5B66-00CADB0B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Notices of Funding Opportunities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DC6D61C-741C-060A-875B-C3F2FF5F3C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0500" y="21362"/>
            <a:ext cx="1652690" cy="1560874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B569D61-6C68-F7E7-9D17-A96913D4DE4D}"/>
              </a:ext>
            </a:extLst>
          </p:cNvPr>
          <p:cNvSpPr txBox="1"/>
          <p:nvPr/>
        </p:nvSpPr>
        <p:spPr>
          <a:xfrm>
            <a:off x="9855200" y="1450757"/>
            <a:ext cx="2336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Office of Trust Services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ABBF11-7ECA-1C60-5572-03F14637FC97}"/>
              </a:ext>
            </a:extLst>
          </p:cNvPr>
          <p:cNvSpPr txBox="1"/>
          <p:nvPr/>
        </p:nvSpPr>
        <p:spPr>
          <a:xfrm>
            <a:off x="596900" y="1819057"/>
            <a:ext cx="1125220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cs typeface="Calibri"/>
              </a:rPr>
              <a:t>Forestry, Portable Infrastructure</a:t>
            </a:r>
          </a:p>
          <a:p>
            <a:r>
              <a:rPr lang="en-US" sz="3600" dirty="0">
                <a:cs typeface="Calibri"/>
              </a:rPr>
              <a:t>Agriculture – Buffalo</a:t>
            </a:r>
          </a:p>
          <a:p>
            <a:r>
              <a:rPr lang="en-US" sz="3600" dirty="0">
                <a:cs typeface="Calibri"/>
              </a:rPr>
              <a:t>Workforce – Indian Youth Service Corps</a:t>
            </a:r>
          </a:p>
          <a:p>
            <a:r>
              <a:rPr lang="en-US" sz="3600" dirty="0">
                <a:cs typeface="Calibri"/>
              </a:rPr>
              <a:t>Land Consolidation – Land Acquisition</a:t>
            </a:r>
          </a:p>
        </p:txBody>
      </p:sp>
    </p:spTree>
    <p:extLst>
      <p:ext uri="{BB962C8B-B14F-4D97-AF65-F5344CB8AC3E}">
        <p14:creationId xmlns:p14="http://schemas.microsoft.com/office/powerpoint/2010/main" val="8373522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EEC92223B53C4E969C8DE8A77D86DE" ma:contentTypeVersion="12" ma:contentTypeDescription="Create a new document." ma:contentTypeScope="" ma:versionID="0c1004e4f5cb2c9b1655875605f0f99f">
  <xsd:schema xmlns:xsd="http://www.w3.org/2001/XMLSchema" xmlns:xs="http://www.w3.org/2001/XMLSchema" xmlns:p="http://schemas.microsoft.com/office/2006/metadata/properties" xmlns:ns2="6bfbb0da-8dc3-48fc-9757-88c4215e2305" xmlns:ns3="e0b13fb7-d626-480a-951c-1fb2fdd804ae" targetNamespace="http://schemas.microsoft.com/office/2006/metadata/properties" ma:root="true" ma:fieldsID="9f65c5a07d7073bda029fe34bbae8207" ns2:_="" ns3:_="">
    <xsd:import namespace="6bfbb0da-8dc3-48fc-9757-88c4215e2305"/>
    <xsd:import namespace="e0b13fb7-d626-480a-951c-1fb2fdd80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bb0da-8dc3-48fc-9757-88c4215e23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b13fb7-d626-480a-951c-1fb2fdd804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99B345-F197-4675-9DCE-FE00D74C80A3}">
  <ds:schemaRefs>
    <ds:schemaRef ds:uri="http://schemas.microsoft.com/office/infopath/2007/PartnerControls"/>
    <ds:schemaRef ds:uri="6bfbb0da-8dc3-48fc-9757-88c4215e2305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e0b13fb7-d626-480a-951c-1fb2fdd804a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FBE2D19-839F-4D7F-B8CC-C3A245AF80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266DDB-50AE-43BB-8690-B5E48B72CD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fbb0da-8dc3-48fc-9757-88c4215e2305"/>
    <ds:schemaRef ds:uri="e0b13fb7-d626-480a-951c-1fb2fdd80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693b5ba-4b18-4d7b-9341-f32f400a5494}" enabled="0" method="" siteId="{0693b5ba-4b18-4d7b-9341-f32f400a549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</TotalTime>
  <Words>72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Office Theme</vt:lpstr>
      <vt:lpstr> Office of Trust Services   August 4, 2025</vt:lpstr>
      <vt:lpstr>Priorities and Notices of Funding Opportunities</vt:lpstr>
      <vt:lpstr>Notices of Funding Opportunities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Name Division Chief</dc:title>
  <dc:creator>Joseph, Rene E</dc:creator>
  <cp:lastModifiedBy>Wakeland, Peter M</cp:lastModifiedBy>
  <cp:revision>32</cp:revision>
  <dcterms:created xsi:type="dcterms:W3CDTF">2021-04-13T21:49:21Z</dcterms:created>
  <dcterms:modified xsi:type="dcterms:W3CDTF">2025-07-29T20:08:49Z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0x0101003DEEC92223B53C4E969C8DE8A77D86DE</vt:lpwstr>
  </property>
</Properties>
</file>