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81AE-B1CB-4D63-B994-7674D16B091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E2E9-7D6F-4402-98C7-D46CD3A5D0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ners PPT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ners PPT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ners PPT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ners PPT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ners PPT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Hiten</dc:creator>
  <cp:lastModifiedBy>Hiten</cp:lastModifiedBy>
  <cp:revision>1</cp:revision>
  <dcterms:created xsi:type="dcterms:W3CDTF">2020-10-04T12:01:58Z</dcterms:created>
  <dcterms:modified xsi:type="dcterms:W3CDTF">2020-10-04T12:04:03Z</dcterms:modified>
</cp:coreProperties>
</file>