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4"/>
  </p:sldMasterIdLst>
  <p:notesMasterIdLst>
    <p:notesMasterId r:id="rId17"/>
  </p:notesMasterIdLst>
  <p:sldIdLst>
    <p:sldId id="257" r:id="rId5"/>
    <p:sldId id="354" r:id="rId6"/>
    <p:sldId id="296" r:id="rId7"/>
    <p:sldId id="388" r:id="rId8"/>
    <p:sldId id="275" r:id="rId9"/>
    <p:sldId id="8994" r:id="rId10"/>
    <p:sldId id="8993" r:id="rId11"/>
    <p:sldId id="8996" r:id="rId12"/>
    <p:sldId id="8991" r:id="rId13"/>
    <p:sldId id="8992" r:id="rId14"/>
    <p:sldId id="386" r:id="rId15"/>
    <p:sldId id="383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Prometo Medium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9A2C00-0CB8-4791-98F0-AC99B8219544}">
          <p14:sldIdLst>
            <p14:sldId id="257"/>
            <p14:sldId id="354"/>
            <p14:sldId id="296"/>
            <p14:sldId id="388"/>
            <p14:sldId id="275"/>
            <p14:sldId id="8994"/>
            <p14:sldId id="8993"/>
            <p14:sldId id="8996"/>
            <p14:sldId id="8991"/>
            <p14:sldId id="8992"/>
            <p14:sldId id="386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3096" userDrawn="1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ano, Chris" initials="VC" lastIdx="70" clrIdx="0">
    <p:extLst>
      <p:ext uri="{19B8F6BF-5375-455C-9EA6-DF929625EA0E}">
        <p15:presenceInfo xmlns:p15="http://schemas.microsoft.com/office/powerpoint/2012/main" userId="S::cvillano@himss.org::8a6140e9-0020-4fcb-84f3-9c920b9e87a1" providerId="AD"/>
      </p:ext>
    </p:extLst>
  </p:cmAuthor>
  <p:cmAuthor id="2" name="Smith, Nicole" initials="SN" lastIdx="5" clrIdx="1">
    <p:extLst>
      <p:ext uri="{19B8F6BF-5375-455C-9EA6-DF929625EA0E}">
        <p15:presenceInfo xmlns:p15="http://schemas.microsoft.com/office/powerpoint/2012/main" userId="S-1-5-21-365749239-1257169667-72670798-328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1439F1-F262-932D-E9D7-54400B3CF3CE}" v="1" dt="2023-06-15T15:25:33.961"/>
    <p1510:client id="{82BD5DA1-66D8-A9EF-9885-EFDD1D5E7BAA}" v="22" dt="2023-06-20T16:30:39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096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benauf, Cait" userId="S::cmichicich@himss.org::52a76827-3c9d-4db0-9450-a00736f8fc05" providerId="AD" clId="Web-{82BD5DA1-66D8-A9EF-9885-EFDD1D5E7BAA}"/>
    <pc:docChg chg="modSld">
      <pc:chgData name="Obenauf, Cait" userId="S::cmichicich@himss.org::52a76827-3c9d-4db0-9450-a00736f8fc05" providerId="AD" clId="Web-{82BD5DA1-66D8-A9EF-9885-EFDD1D5E7BAA}" dt="2023-06-20T16:30:38.207" v="8" actId="20577"/>
      <pc:docMkLst>
        <pc:docMk/>
      </pc:docMkLst>
      <pc:sldChg chg="modSp">
        <pc:chgData name="Obenauf, Cait" userId="S::cmichicich@himss.org::52a76827-3c9d-4db0-9450-a00736f8fc05" providerId="AD" clId="Web-{82BD5DA1-66D8-A9EF-9885-EFDD1D5E7BAA}" dt="2023-06-20T16:30:31.410" v="5" actId="20577"/>
        <pc:sldMkLst>
          <pc:docMk/>
          <pc:sldMk cId="535794802" sldId="8993"/>
        </pc:sldMkLst>
        <pc:spChg chg="mod">
          <ac:chgData name="Obenauf, Cait" userId="S::cmichicich@himss.org::52a76827-3c9d-4db0-9450-a00736f8fc05" providerId="AD" clId="Web-{82BD5DA1-66D8-A9EF-9885-EFDD1D5E7BAA}" dt="2023-06-20T16:30:31.410" v="5" actId="20577"/>
          <ac:spMkLst>
            <pc:docMk/>
            <pc:sldMk cId="535794802" sldId="8993"/>
            <ac:spMk id="21" creationId="{3361244B-D8B1-4FFE-D480-30AF630AC70A}"/>
          </ac:spMkLst>
        </pc:spChg>
      </pc:sldChg>
      <pc:sldChg chg="modSp">
        <pc:chgData name="Obenauf, Cait" userId="S::cmichicich@himss.org::52a76827-3c9d-4db0-9450-a00736f8fc05" providerId="AD" clId="Web-{82BD5DA1-66D8-A9EF-9885-EFDD1D5E7BAA}" dt="2023-06-20T16:30:38.207" v="8" actId="20577"/>
        <pc:sldMkLst>
          <pc:docMk/>
          <pc:sldMk cId="1582572830" sldId="8996"/>
        </pc:sldMkLst>
        <pc:spChg chg="mod">
          <ac:chgData name="Obenauf, Cait" userId="S::cmichicich@himss.org::52a76827-3c9d-4db0-9450-a00736f8fc05" providerId="AD" clId="Web-{82BD5DA1-66D8-A9EF-9885-EFDD1D5E7BAA}" dt="2023-06-20T16:30:38.207" v="8" actId="20577"/>
          <ac:spMkLst>
            <pc:docMk/>
            <pc:sldMk cId="1582572830" sldId="8996"/>
            <ac:spMk id="21" creationId="{3361244B-D8B1-4FFE-D480-30AF630AC70A}"/>
          </ac:spMkLst>
        </pc:spChg>
      </pc:sldChg>
    </pc:docChg>
  </pc:docChgLst>
  <pc:docChgLst>
    <pc:chgData name="Obenauf, Cait" userId="S::cmichicich@himss.org::52a76827-3c9d-4db0-9450-a00736f8fc05" providerId="AD" clId="Web-{2300C34B-83CA-C979-E080-D00A40DC81CA}"/>
    <pc:docChg chg="modSld">
      <pc:chgData name="Obenauf, Cait" userId="S::cmichicich@himss.org::52a76827-3c9d-4db0-9450-a00736f8fc05" providerId="AD" clId="Web-{2300C34B-83CA-C979-E080-D00A40DC81CA}" dt="2023-06-14T14:01:11.202" v="18" actId="20577"/>
      <pc:docMkLst>
        <pc:docMk/>
      </pc:docMkLst>
      <pc:sldChg chg="modSp">
        <pc:chgData name="Obenauf, Cait" userId="S::cmichicich@himss.org::52a76827-3c9d-4db0-9450-a00736f8fc05" providerId="AD" clId="Web-{2300C34B-83CA-C979-E080-D00A40DC81CA}" dt="2023-06-14T14:01:11.202" v="18" actId="20577"/>
        <pc:sldMkLst>
          <pc:docMk/>
          <pc:sldMk cId="266109527" sldId="296"/>
        </pc:sldMkLst>
        <pc:spChg chg="mod">
          <ac:chgData name="Obenauf, Cait" userId="S::cmichicich@himss.org::52a76827-3c9d-4db0-9450-a00736f8fc05" providerId="AD" clId="Web-{2300C34B-83CA-C979-E080-D00A40DC81CA}" dt="2023-06-14T14:01:11.202" v="18" actId="20577"/>
          <ac:spMkLst>
            <pc:docMk/>
            <pc:sldMk cId="266109527" sldId="296"/>
            <ac:spMk id="23" creationId="{00000000-0000-0000-0000-000000000000}"/>
          </ac:spMkLst>
        </pc:spChg>
      </pc:sldChg>
    </pc:docChg>
  </pc:docChgLst>
  <pc:docChgLst>
    <pc:chgData name="Obenauf, Cait" userId="S::cmichicich@himss.org::52a76827-3c9d-4db0-9450-a00736f8fc05" providerId="AD" clId="Web-{681439F1-F262-932D-E9D7-54400B3CF3CE}"/>
    <pc:docChg chg="addSld modSection">
      <pc:chgData name="Obenauf, Cait" userId="S::cmichicich@himss.org::52a76827-3c9d-4db0-9450-a00736f8fc05" providerId="AD" clId="Web-{681439F1-F262-932D-E9D7-54400B3CF3CE}" dt="2023-06-15T15:25:33.961" v="0"/>
      <pc:docMkLst>
        <pc:docMk/>
      </pc:docMkLst>
      <pc:sldChg chg="add replId">
        <pc:chgData name="Obenauf, Cait" userId="S::cmichicich@himss.org::52a76827-3c9d-4db0-9450-a00736f8fc05" providerId="AD" clId="Web-{681439F1-F262-932D-E9D7-54400B3CF3CE}" dt="2023-06-15T15:25:33.961" v="0"/>
        <pc:sldMkLst>
          <pc:docMk/>
          <pc:sldMk cId="1397234737" sldId="8995"/>
        </pc:sldMkLst>
      </pc:sldChg>
    </pc:docChg>
  </pc:docChgLst>
  <pc:docChgLst>
    <pc:chgData name="Obenauf, Cait" userId="52a76827-3c9d-4db0-9450-a00736f8fc05" providerId="ADAL" clId="{9252CA6A-D65A-4618-B197-562B96EDEEEB}"/>
    <pc:docChg chg="undo custSel addSld delSld modSld modSection">
      <pc:chgData name="Obenauf, Cait" userId="52a76827-3c9d-4db0-9450-a00736f8fc05" providerId="ADAL" clId="{9252CA6A-D65A-4618-B197-562B96EDEEEB}" dt="2023-06-15T15:38:05.068" v="134" actId="729"/>
      <pc:docMkLst>
        <pc:docMk/>
      </pc:docMkLst>
      <pc:sldChg chg="addSp delSp modSp mod">
        <pc:chgData name="Obenauf, Cait" userId="52a76827-3c9d-4db0-9450-a00736f8fc05" providerId="ADAL" clId="{9252CA6A-D65A-4618-B197-562B96EDEEEB}" dt="2023-06-14T15:35:35.854" v="68" actId="1076"/>
        <pc:sldMkLst>
          <pc:docMk/>
          <pc:sldMk cId="535794802" sldId="8993"/>
        </pc:sldMkLst>
        <pc:spChg chg="add del mod">
          <ac:chgData name="Obenauf, Cait" userId="52a76827-3c9d-4db0-9450-a00736f8fc05" providerId="ADAL" clId="{9252CA6A-D65A-4618-B197-562B96EDEEEB}" dt="2023-06-14T15:33:14.351" v="41" actId="478"/>
          <ac:spMkLst>
            <pc:docMk/>
            <pc:sldMk cId="535794802" sldId="8993"/>
            <ac:spMk id="6" creationId="{6D1586D5-188E-A2DA-F178-1D7265CAECCF}"/>
          </ac:spMkLst>
        </pc:spChg>
        <pc:spChg chg="del">
          <ac:chgData name="Obenauf, Cait" userId="52a76827-3c9d-4db0-9450-a00736f8fc05" providerId="ADAL" clId="{9252CA6A-D65A-4618-B197-562B96EDEEEB}" dt="2023-06-06T20:10:18.312" v="0" actId="931"/>
          <ac:spMkLst>
            <pc:docMk/>
            <pc:sldMk cId="535794802" sldId="8993"/>
            <ac:spMk id="6" creationId="{AEDE07D3-1B82-DF8C-DBA9-F0C4BECD349D}"/>
          </ac:spMkLst>
        </pc:spChg>
        <pc:spChg chg="mod">
          <ac:chgData name="Obenauf, Cait" userId="52a76827-3c9d-4db0-9450-a00736f8fc05" providerId="ADAL" clId="{9252CA6A-D65A-4618-B197-562B96EDEEEB}" dt="2023-06-14T15:34:20.935" v="52" actId="1076"/>
          <ac:spMkLst>
            <pc:docMk/>
            <pc:sldMk cId="535794802" sldId="8993"/>
            <ac:spMk id="9" creationId="{0286BCF2-9B74-4F3E-4CB7-86726F096BE3}"/>
          </ac:spMkLst>
        </pc:spChg>
        <pc:spChg chg="mod">
          <ac:chgData name="Obenauf, Cait" userId="52a76827-3c9d-4db0-9450-a00736f8fc05" providerId="ADAL" clId="{9252CA6A-D65A-4618-B197-562B96EDEEEB}" dt="2023-06-14T15:34:25.790" v="54" actId="1076"/>
          <ac:spMkLst>
            <pc:docMk/>
            <pc:sldMk cId="535794802" sldId="8993"/>
            <ac:spMk id="10" creationId="{92A31DBB-3839-248A-9D22-6D6B260C7591}"/>
          </ac:spMkLst>
        </pc:spChg>
        <pc:spChg chg="del mod">
          <ac:chgData name="Obenauf, Cait" userId="52a76827-3c9d-4db0-9450-a00736f8fc05" providerId="ADAL" clId="{9252CA6A-D65A-4618-B197-562B96EDEEEB}" dt="2023-06-14T15:33:12.063" v="40" actId="478"/>
          <ac:spMkLst>
            <pc:docMk/>
            <pc:sldMk cId="535794802" sldId="8993"/>
            <ac:spMk id="17" creationId="{7C53EB30-C17F-AFD5-8772-4C2B2A1A6686}"/>
          </ac:spMkLst>
        </pc:spChg>
        <pc:spChg chg="del">
          <ac:chgData name="Obenauf, Cait" userId="52a76827-3c9d-4db0-9450-a00736f8fc05" providerId="ADAL" clId="{9252CA6A-D65A-4618-B197-562B96EDEEEB}" dt="2023-06-14T15:33:12.063" v="40" actId="478"/>
          <ac:spMkLst>
            <pc:docMk/>
            <pc:sldMk cId="535794802" sldId="8993"/>
            <ac:spMk id="18" creationId="{EF584C59-63CD-AEA2-2348-1BB9490C2246}"/>
          </ac:spMkLst>
        </pc:spChg>
        <pc:spChg chg="mod">
          <ac:chgData name="Obenauf, Cait" userId="52a76827-3c9d-4db0-9450-a00736f8fc05" providerId="ADAL" clId="{9252CA6A-D65A-4618-B197-562B96EDEEEB}" dt="2023-06-14T15:34:38.024" v="56" actId="1076"/>
          <ac:spMkLst>
            <pc:docMk/>
            <pc:sldMk cId="535794802" sldId="8993"/>
            <ac:spMk id="19" creationId="{A2679559-CE2B-D3D7-86BD-7704F8E5B3F6}"/>
          </ac:spMkLst>
        </pc:spChg>
        <pc:spChg chg="mod">
          <ac:chgData name="Obenauf, Cait" userId="52a76827-3c9d-4db0-9450-a00736f8fc05" providerId="ADAL" clId="{9252CA6A-D65A-4618-B197-562B96EDEEEB}" dt="2023-06-14T15:35:33.850" v="67" actId="1076"/>
          <ac:spMkLst>
            <pc:docMk/>
            <pc:sldMk cId="535794802" sldId="8993"/>
            <ac:spMk id="20" creationId="{822D9C1E-D9F2-89FE-F26C-6A7B0CFEB6A5}"/>
          </ac:spMkLst>
        </pc:spChg>
        <pc:spChg chg="mod">
          <ac:chgData name="Obenauf, Cait" userId="52a76827-3c9d-4db0-9450-a00736f8fc05" providerId="ADAL" clId="{9252CA6A-D65A-4618-B197-562B96EDEEEB}" dt="2023-06-14T15:34:41.498" v="57" actId="1076"/>
          <ac:spMkLst>
            <pc:docMk/>
            <pc:sldMk cId="535794802" sldId="8993"/>
            <ac:spMk id="21" creationId="{3361244B-D8B1-4FFE-D480-30AF630AC70A}"/>
          </ac:spMkLst>
        </pc:spChg>
        <pc:spChg chg="mod">
          <ac:chgData name="Obenauf, Cait" userId="52a76827-3c9d-4db0-9450-a00736f8fc05" providerId="ADAL" clId="{9252CA6A-D65A-4618-B197-562B96EDEEEB}" dt="2023-06-14T15:35:35.854" v="68" actId="1076"/>
          <ac:spMkLst>
            <pc:docMk/>
            <pc:sldMk cId="535794802" sldId="8993"/>
            <ac:spMk id="22" creationId="{236FD2F2-1975-0766-25F9-5949D3CCAB51}"/>
          </ac:spMkLst>
        </pc:spChg>
        <pc:spChg chg="mod">
          <ac:chgData name="Obenauf, Cait" userId="52a76827-3c9d-4db0-9450-a00736f8fc05" providerId="ADAL" clId="{9252CA6A-D65A-4618-B197-562B96EDEEEB}" dt="2023-06-14T15:35:29.685" v="66" actId="1076"/>
          <ac:spMkLst>
            <pc:docMk/>
            <pc:sldMk cId="535794802" sldId="8993"/>
            <ac:spMk id="23" creationId="{205EA4F8-EBC8-3FAE-81AE-AE1E5F0F9941}"/>
          </ac:spMkLst>
        </pc:spChg>
        <pc:spChg chg="mod">
          <ac:chgData name="Obenauf, Cait" userId="52a76827-3c9d-4db0-9450-a00736f8fc05" providerId="ADAL" clId="{9252CA6A-D65A-4618-B197-562B96EDEEEB}" dt="2023-06-14T15:35:20.642" v="64" actId="1076"/>
          <ac:spMkLst>
            <pc:docMk/>
            <pc:sldMk cId="535794802" sldId="8993"/>
            <ac:spMk id="24" creationId="{14099315-408A-13B2-019F-C8DBE842A442}"/>
          </ac:spMkLst>
        </pc:spChg>
        <pc:picChg chg="add mod">
          <ac:chgData name="Obenauf, Cait" userId="52a76827-3c9d-4db0-9450-a00736f8fc05" providerId="ADAL" clId="{9252CA6A-D65A-4618-B197-562B96EDEEEB}" dt="2023-06-14T15:33:38.861" v="44" actId="1076"/>
          <ac:picMkLst>
            <pc:docMk/>
            <pc:sldMk cId="535794802" sldId="8993"/>
            <ac:picMk id="5" creationId="{D03A37F2-29F1-549A-B96E-BE547E75B52C}"/>
          </ac:picMkLst>
        </pc:picChg>
        <pc:picChg chg="mod">
          <ac:chgData name="Obenauf, Cait" userId="52a76827-3c9d-4db0-9450-a00736f8fc05" providerId="ADAL" clId="{9252CA6A-D65A-4618-B197-562B96EDEEEB}" dt="2023-06-14T15:35:26.946" v="65" actId="1076"/>
          <ac:picMkLst>
            <pc:docMk/>
            <pc:sldMk cId="535794802" sldId="8993"/>
            <ac:picMk id="25" creationId="{E8EB3605-B9D1-F41C-541B-7ED4DB6AF591}"/>
          </ac:picMkLst>
        </pc:picChg>
        <pc:picChg chg="mod">
          <ac:chgData name="Obenauf, Cait" userId="52a76827-3c9d-4db0-9450-a00736f8fc05" providerId="ADAL" clId="{9252CA6A-D65A-4618-B197-562B96EDEEEB}" dt="2023-06-14T15:34:55.536" v="61" actId="1076"/>
          <ac:picMkLst>
            <pc:docMk/>
            <pc:sldMk cId="535794802" sldId="8993"/>
            <ac:picMk id="27" creationId="{B5B1319F-27AD-BA2C-7024-400422F80862}"/>
          </ac:picMkLst>
        </pc:picChg>
        <pc:picChg chg="del">
          <ac:chgData name="Obenauf, Cait" userId="52a76827-3c9d-4db0-9450-a00736f8fc05" providerId="ADAL" clId="{9252CA6A-D65A-4618-B197-562B96EDEEEB}" dt="2023-06-14T15:33:12.063" v="40" actId="478"/>
          <ac:picMkLst>
            <pc:docMk/>
            <pc:sldMk cId="535794802" sldId="8993"/>
            <ac:picMk id="29" creationId="{DDF4A59F-3C21-92C3-3EC6-CEDCC499D5E0}"/>
          </ac:picMkLst>
        </pc:picChg>
        <pc:picChg chg="mod">
          <ac:chgData name="Obenauf, Cait" userId="52a76827-3c9d-4db0-9450-a00736f8fc05" providerId="ADAL" clId="{9252CA6A-D65A-4618-B197-562B96EDEEEB}" dt="2023-06-14T15:34:00.708" v="46" actId="14100"/>
          <ac:picMkLst>
            <pc:docMk/>
            <pc:sldMk cId="535794802" sldId="8993"/>
            <ac:picMk id="31" creationId="{D148EBB9-2A36-9C56-60FA-1B53A723182F}"/>
          </ac:picMkLst>
        </pc:picChg>
      </pc:sldChg>
      <pc:sldChg chg="modSp add mod">
        <pc:chgData name="Obenauf, Cait" userId="52a76827-3c9d-4db0-9450-a00736f8fc05" providerId="ADAL" clId="{9252CA6A-D65A-4618-B197-562B96EDEEEB}" dt="2023-06-14T15:33:08.146" v="39" actId="14826"/>
        <pc:sldMkLst>
          <pc:docMk/>
          <pc:sldMk cId="1990452281" sldId="8994"/>
        </pc:sldMkLst>
        <pc:spChg chg="mod">
          <ac:chgData name="Obenauf, Cait" userId="52a76827-3c9d-4db0-9450-a00736f8fc05" providerId="ADAL" clId="{9252CA6A-D65A-4618-B197-562B96EDEEEB}" dt="2023-06-14T15:32:41.767" v="31" actId="20577"/>
          <ac:spMkLst>
            <pc:docMk/>
            <pc:sldMk cId="1990452281" sldId="8994"/>
            <ac:spMk id="4" creationId="{00000000-0000-0000-0000-000000000000}"/>
          </ac:spMkLst>
        </pc:spChg>
        <pc:spChg chg="mod">
          <ac:chgData name="Obenauf, Cait" userId="52a76827-3c9d-4db0-9450-a00736f8fc05" providerId="ADAL" clId="{9252CA6A-D65A-4618-B197-562B96EDEEEB}" dt="2023-06-14T15:32:47.492" v="34"/>
          <ac:spMkLst>
            <pc:docMk/>
            <pc:sldMk cId="1990452281" sldId="8994"/>
            <ac:spMk id="9" creationId="{00000000-0000-0000-0000-000000000000}"/>
          </ac:spMkLst>
        </pc:spChg>
        <pc:spChg chg="mod">
          <ac:chgData name="Obenauf, Cait" userId="52a76827-3c9d-4db0-9450-a00736f8fc05" providerId="ADAL" clId="{9252CA6A-D65A-4618-B197-562B96EDEEEB}" dt="2023-06-14T15:32:56.475" v="38" actId="14100"/>
          <ac:spMkLst>
            <pc:docMk/>
            <pc:sldMk cId="1990452281" sldId="8994"/>
            <ac:spMk id="10" creationId="{00000000-0000-0000-0000-000000000000}"/>
          </ac:spMkLst>
        </pc:spChg>
        <pc:picChg chg="mod">
          <ac:chgData name="Obenauf, Cait" userId="52a76827-3c9d-4db0-9450-a00736f8fc05" providerId="ADAL" clId="{9252CA6A-D65A-4618-B197-562B96EDEEEB}" dt="2023-06-14T15:33:08.146" v="39" actId="14826"/>
          <ac:picMkLst>
            <pc:docMk/>
            <pc:sldMk cId="1990452281" sldId="8994"/>
            <ac:picMk id="12" creationId="{8B8E3CAC-D398-45C4-9239-2FB3B5A5DE7D}"/>
          </ac:picMkLst>
        </pc:picChg>
      </pc:sldChg>
      <pc:sldChg chg="del">
        <pc:chgData name="Obenauf, Cait" userId="52a76827-3c9d-4db0-9450-a00736f8fc05" providerId="ADAL" clId="{9252CA6A-D65A-4618-B197-562B96EDEEEB}" dt="2023-06-15T15:27:22.768" v="70" actId="47"/>
        <pc:sldMkLst>
          <pc:docMk/>
          <pc:sldMk cId="1397234737" sldId="8995"/>
        </pc:sldMkLst>
      </pc:sldChg>
      <pc:sldChg chg="addSp delSp modSp add mod modClrScheme modShow chgLayout">
        <pc:chgData name="Obenauf, Cait" userId="52a76827-3c9d-4db0-9450-a00736f8fc05" providerId="ADAL" clId="{9252CA6A-D65A-4618-B197-562B96EDEEEB}" dt="2023-06-15T15:38:05.068" v="134" actId="729"/>
        <pc:sldMkLst>
          <pc:docMk/>
          <pc:sldMk cId="1582572830" sldId="8996"/>
        </pc:sldMkLst>
        <pc:spChg chg="mod ord">
          <ac:chgData name="Obenauf, Cait" userId="52a76827-3c9d-4db0-9450-a00736f8fc05" providerId="ADAL" clId="{9252CA6A-D65A-4618-B197-562B96EDEEEB}" dt="2023-06-15T15:29:16.326" v="126" actId="207"/>
          <ac:spMkLst>
            <pc:docMk/>
            <pc:sldMk cId="1582572830" sldId="8996"/>
            <ac:spMk id="2" creationId="{C33CBEF8-121D-82D9-4BAF-47CF38B880CE}"/>
          </ac:spMkLst>
        </pc:spChg>
        <pc:spChg chg="mod ord">
          <ac:chgData name="Obenauf, Cait" userId="52a76827-3c9d-4db0-9450-a00736f8fc05" providerId="ADAL" clId="{9252CA6A-D65A-4618-B197-562B96EDEEEB}" dt="2023-06-15T15:27:55.580" v="76" actId="700"/>
          <ac:spMkLst>
            <pc:docMk/>
            <pc:sldMk cId="1582572830" sldId="8996"/>
            <ac:spMk id="3" creationId="{FBED279C-42DA-A32D-F000-FBEDD8848759}"/>
          </ac:spMkLst>
        </pc:spChg>
        <pc:spChg chg="del mod ord">
          <ac:chgData name="Obenauf, Cait" userId="52a76827-3c9d-4db0-9450-a00736f8fc05" providerId="ADAL" clId="{9252CA6A-D65A-4618-B197-562B96EDEEEB}" dt="2023-06-15T15:28:42.441" v="85" actId="478"/>
          <ac:spMkLst>
            <pc:docMk/>
            <pc:sldMk cId="1582572830" sldId="8996"/>
            <ac:spMk id="8" creationId="{15DFA1E7-9D04-D70B-D30E-96650024C3D7}"/>
          </ac:spMkLst>
        </pc:spChg>
        <pc:spChg chg="mod">
          <ac:chgData name="Obenauf, Cait" userId="52a76827-3c9d-4db0-9450-a00736f8fc05" providerId="ADAL" clId="{9252CA6A-D65A-4618-B197-562B96EDEEEB}" dt="2023-06-15T15:27:32.592" v="74"/>
          <ac:spMkLst>
            <pc:docMk/>
            <pc:sldMk cId="1582572830" sldId="8996"/>
            <ac:spMk id="17" creationId="{7C53EB30-C17F-AFD5-8772-4C2B2A1A6686}"/>
          </ac:spMkLst>
        </pc:spChg>
        <pc:picChg chg="mod ord">
          <ac:chgData name="Obenauf, Cait" userId="52a76827-3c9d-4db0-9450-a00736f8fc05" providerId="ADAL" clId="{9252CA6A-D65A-4618-B197-562B96EDEEEB}" dt="2023-06-15T15:27:55.580" v="76" actId="700"/>
          <ac:picMkLst>
            <pc:docMk/>
            <pc:sldMk cId="1582572830" sldId="8996"/>
            <ac:picMk id="5" creationId="{D03A37F2-29F1-549A-B96E-BE547E75B52C}"/>
          </ac:picMkLst>
        </pc:picChg>
        <pc:picChg chg="add mod">
          <ac:chgData name="Obenauf, Cait" userId="52a76827-3c9d-4db0-9450-a00736f8fc05" providerId="ADAL" clId="{9252CA6A-D65A-4618-B197-562B96EDEEEB}" dt="2023-06-15T15:32:42.365" v="133" actId="1076"/>
          <ac:picMkLst>
            <pc:docMk/>
            <pc:sldMk cId="1582572830" sldId="8996"/>
            <ac:picMk id="6" creationId="{D5C5E9AC-312F-E835-929B-E4F92058968E}"/>
          </ac:picMkLst>
        </pc:picChg>
        <pc:picChg chg="mod ord">
          <ac:chgData name="Obenauf, Cait" userId="52a76827-3c9d-4db0-9450-a00736f8fc05" providerId="ADAL" clId="{9252CA6A-D65A-4618-B197-562B96EDEEEB}" dt="2023-06-15T15:27:55.580" v="76" actId="700"/>
          <ac:picMkLst>
            <pc:docMk/>
            <pc:sldMk cId="1582572830" sldId="8996"/>
            <ac:picMk id="27" creationId="{B5B1319F-27AD-BA2C-7024-400422F80862}"/>
          </ac:picMkLst>
        </pc:picChg>
        <pc:picChg chg="mod ord">
          <ac:chgData name="Obenauf, Cait" userId="52a76827-3c9d-4db0-9450-a00736f8fc05" providerId="ADAL" clId="{9252CA6A-D65A-4618-B197-562B96EDEEEB}" dt="2023-06-15T15:27:55.580" v="76" actId="700"/>
          <ac:picMkLst>
            <pc:docMk/>
            <pc:sldMk cId="1582572830" sldId="8996"/>
            <ac:picMk id="29" creationId="{DDF4A59F-3C21-92C3-3EC6-CEDCC499D5E0}"/>
          </ac:picMkLst>
        </pc:picChg>
        <pc:picChg chg="mod ord">
          <ac:chgData name="Obenauf, Cait" userId="52a76827-3c9d-4db0-9450-a00736f8fc05" providerId="ADAL" clId="{9252CA6A-D65A-4618-B197-562B96EDEEEB}" dt="2023-06-15T15:27:55.580" v="76" actId="700"/>
          <ac:picMkLst>
            <pc:docMk/>
            <pc:sldMk cId="1582572830" sldId="8996"/>
            <ac:picMk id="31" creationId="{D148EBB9-2A36-9C56-60FA-1B53A723182F}"/>
          </ac:picMkLst>
        </pc:picChg>
      </pc:sldChg>
      <pc:sldChg chg="new del">
        <pc:chgData name="Obenauf, Cait" userId="52a76827-3c9d-4db0-9450-a00736f8fc05" providerId="ADAL" clId="{9252CA6A-D65A-4618-B197-562B96EDEEEB}" dt="2023-06-15T15:28:32.202" v="83" actId="47"/>
        <pc:sldMkLst>
          <pc:docMk/>
          <pc:sldMk cId="1434171806" sldId="8997"/>
        </pc:sldMkLst>
      </pc:sldChg>
      <pc:sldChg chg="addSp delSp modSp new del mod">
        <pc:chgData name="Obenauf, Cait" userId="52a76827-3c9d-4db0-9450-a00736f8fc05" providerId="ADAL" clId="{9252CA6A-D65A-4618-B197-562B96EDEEEB}" dt="2023-06-15T15:28:23.368" v="81" actId="47"/>
        <pc:sldMkLst>
          <pc:docMk/>
          <pc:sldMk cId="3446576691" sldId="8997"/>
        </pc:sldMkLst>
        <pc:spChg chg="del">
          <ac:chgData name="Obenauf, Cait" userId="52a76827-3c9d-4db0-9450-a00736f8fc05" providerId="ADAL" clId="{9252CA6A-D65A-4618-B197-562B96EDEEEB}" dt="2023-06-15T15:28:14.568" v="78" actId="478"/>
          <ac:spMkLst>
            <pc:docMk/>
            <pc:sldMk cId="3446576691" sldId="8997"/>
            <ac:spMk id="2" creationId="{BE1980B1-CDBB-3AD4-9E93-A21408D44A96}"/>
          </ac:spMkLst>
        </pc:spChg>
        <pc:spChg chg="add del mod">
          <ac:chgData name="Obenauf, Cait" userId="52a76827-3c9d-4db0-9450-a00736f8fc05" providerId="ADAL" clId="{9252CA6A-D65A-4618-B197-562B96EDEEEB}" dt="2023-06-15T15:28:18.632" v="80"/>
          <ac:spMkLst>
            <pc:docMk/>
            <pc:sldMk cId="3446576691" sldId="8997"/>
            <ac:spMk id="3" creationId="{EB239616-CC83-3D4D-1477-8B330BC90B79}"/>
          </ac:spMkLst>
        </pc:spChg>
        <pc:spChg chg="add del mod">
          <ac:chgData name="Obenauf, Cait" userId="52a76827-3c9d-4db0-9450-a00736f8fc05" providerId="ADAL" clId="{9252CA6A-D65A-4618-B197-562B96EDEEEB}" dt="2023-06-15T15:28:18.632" v="80"/>
          <ac:spMkLst>
            <pc:docMk/>
            <pc:sldMk cId="3446576691" sldId="8997"/>
            <ac:spMk id="4" creationId="{3828598B-CA8E-53A8-C88F-37A932E6DDD8}"/>
          </ac:spMkLst>
        </pc:spChg>
        <pc:spChg chg="add del mod">
          <ac:chgData name="Obenauf, Cait" userId="52a76827-3c9d-4db0-9450-a00736f8fc05" providerId="ADAL" clId="{9252CA6A-D65A-4618-B197-562B96EDEEEB}" dt="2023-06-15T15:28:18.632" v="80"/>
          <ac:spMkLst>
            <pc:docMk/>
            <pc:sldMk cId="3446576691" sldId="8997"/>
            <ac:spMk id="8" creationId="{A8CF1321-C880-3499-D295-4C591368E4A8}"/>
          </ac:spMkLst>
        </pc:spChg>
        <pc:spChg chg="add del mod">
          <ac:chgData name="Obenauf, Cait" userId="52a76827-3c9d-4db0-9450-a00736f8fc05" providerId="ADAL" clId="{9252CA6A-D65A-4618-B197-562B96EDEEEB}" dt="2023-06-15T15:28:18.632" v="80"/>
          <ac:spMkLst>
            <pc:docMk/>
            <pc:sldMk cId="3446576691" sldId="8997"/>
            <ac:spMk id="10" creationId="{813E9465-91C2-996F-1284-2EB2537F1B60}"/>
          </ac:spMkLst>
        </pc:spChg>
        <pc:spChg chg="add del mod">
          <ac:chgData name="Obenauf, Cait" userId="52a76827-3c9d-4db0-9450-a00736f8fc05" providerId="ADAL" clId="{9252CA6A-D65A-4618-B197-562B96EDEEEB}" dt="2023-06-15T15:28:18.632" v="80"/>
          <ac:spMkLst>
            <pc:docMk/>
            <pc:sldMk cId="3446576691" sldId="8997"/>
            <ac:spMk id="11" creationId="{5064B24A-FB79-E08F-7191-F3425BAB270C}"/>
          </ac:spMkLst>
        </pc:spChg>
        <pc:spChg chg="add del mod">
          <ac:chgData name="Obenauf, Cait" userId="52a76827-3c9d-4db0-9450-a00736f8fc05" providerId="ADAL" clId="{9252CA6A-D65A-4618-B197-562B96EDEEEB}" dt="2023-06-15T15:28:18.632" v="80"/>
          <ac:spMkLst>
            <pc:docMk/>
            <pc:sldMk cId="3446576691" sldId="8997"/>
            <ac:spMk id="12" creationId="{A117A768-CDBA-8667-0A79-0AA692C1C88F}"/>
          </ac:spMkLst>
        </pc:spChg>
        <pc:spChg chg="add del mod">
          <ac:chgData name="Obenauf, Cait" userId="52a76827-3c9d-4db0-9450-a00736f8fc05" providerId="ADAL" clId="{9252CA6A-D65A-4618-B197-562B96EDEEEB}" dt="2023-06-15T15:28:18.632" v="80"/>
          <ac:spMkLst>
            <pc:docMk/>
            <pc:sldMk cId="3446576691" sldId="8997"/>
            <ac:spMk id="13" creationId="{1650EE52-2A45-B1C8-DF52-9FE6FE3EE529}"/>
          </ac:spMkLst>
        </pc:spChg>
        <pc:spChg chg="add del mod">
          <ac:chgData name="Obenauf, Cait" userId="52a76827-3c9d-4db0-9450-a00736f8fc05" providerId="ADAL" clId="{9252CA6A-D65A-4618-B197-562B96EDEEEB}" dt="2023-06-15T15:28:18.632" v="80"/>
          <ac:spMkLst>
            <pc:docMk/>
            <pc:sldMk cId="3446576691" sldId="8997"/>
            <ac:spMk id="14" creationId="{8DADFFC2-1B60-8183-0FAE-9B80742097B3}"/>
          </ac:spMkLst>
        </pc:spChg>
        <pc:spChg chg="add del mod">
          <ac:chgData name="Obenauf, Cait" userId="52a76827-3c9d-4db0-9450-a00736f8fc05" providerId="ADAL" clId="{9252CA6A-D65A-4618-B197-562B96EDEEEB}" dt="2023-06-15T15:28:18.632" v="80"/>
          <ac:spMkLst>
            <pc:docMk/>
            <pc:sldMk cId="3446576691" sldId="8997"/>
            <ac:spMk id="15" creationId="{C1739C95-517A-91F2-0BC0-E22A8A3B4731}"/>
          </ac:spMkLst>
        </pc:spChg>
        <pc:spChg chg="add del mod">
          <ac:chgData name="Obenauf, Cait" userId="52a76827-3c9d-4db0-9450-a00736f8fc05" providerId="ADAL" clId="{9252CA6A-D65A-4618-B197-562B96EDEEEB}" dt="2023-06-15T15:28:18.632" v="80"/>
          <ac:spMkLst>
            <pc:docMk/>
            <pc:sldMk cId="3446576691" sldId="8997"/>
            <ac:spMk id="16" creationId="{E0D5E24C-4C26-BA16-F349-A67BB9084010}"/>
          </ac:spMkLst>
        </pc:spChg>
        <pc:spChg chg="add del mod">
          <ac:chgData name="Obenauf, Cait" userId="52a76827-3c9d-4db0-9450-a00736f8fc05" providerId="ADAL" clId="{9252CA6A-D65A-4618-B197-562B96EDEEEB}" dt="2023-06-15T15:28:18.632" v="80"/>
          <ac:spMkLst>
            <pc:docMk/>
            <pc:sldMk cId="3446576691" sldId="8997"/>
            <ac:spMk id="17" creationId="{1DC718CF-0752-A56F-EFC4-2ED2B0C34087}"/>
          </ac:spMkLst>
        </pc:spChg>
        <pc:spChg chg="add del mod">
          <ac:chgData name="Obenauf, Cait" userId="52a76827-3c9d-4db0-9450-a00736f8fc05" providerId="ADAL" clId="{9252CA6A-D65A-4618-B197-562B96EDEEEB}" dt="2023-06-15T15:28:18.632" v="80"/>
          <ac:spMkLst>
            <pc:docMk/>
            <pc:sldMk cId="3446576691" sldId="8997"/>
            <ac:spMk id="18" creationId="{C52FCED8-25AE-E139-8574-9B1BA30495C9}"/>
          </ac:spMkLst>
        </pc:spChg>
        <pc:spChg chg="add del mod">
          <ac:chgData name="Obenauf, Cait" userId="52a76827-3c9d-4db0-9450-a00736f8fc05" providerId="ADAL" clId="{9252CA6A-D65A-4618-B197-562B96EDEEEB}" dt="2023-06-15T15:28:18.632" v="80"/>
          <ac:spMkLst>
            <pc:docMk/>
            <pc:sldMk cId="3446576691" sldId="8997"/>
            <ac:spMk id="19" creationId="{1F7C0987-2A60-3A3C-C729-02AAD3732607}"/>
          </ac:spMkLst>
        </pc:spChg>
        <pc:picChg chg="add del mod">
          <ac:chgData name="Obenauf, Cait" userId="52a76827-3c9d-4db0-9450-a00736f8fc05" providerId="ADAL" clId="{9252CA6A-D65A-4618-B197-562B96EDEEEB}" dt="2023-06-15T15:28:18.632" v="80"/>
          <ac:picMkLst>
            <pc:docMk/>
            <pc:sldMk cId="3446576691" sldId="8997"/>
            <ac:picMk id="5" creationId="{79BE472B-E56A-1608-9EC5-730F9C03010A}"/>
          </ac:picMkLst>
        </pc:picChg>
        <pc:picChg chg="add del mod">
          <ac:chgData name="Obenauf, Cait" userId="52a76827-3c9d-4db0-9450-a00736f8fc05" providerId="ADAL" clId="{9252CA6A-D65A-4618-B197-562B96EDEEEB}" dt="2023-06-15T15:28:18.632" v="80"/>
          <ac:picMkLst>
            <pc:docMk/>
            <pc:sldMk cId="3446576691" sldId="8997"/>
            <ac:picMk id="6" creationId="{12BE23B4-FA81-3012-2785-61854FD96A84}"/>
          </ac:picMkLst>
        </pc:picChg>
        <pc:picChg chg="add del mod">
          <ac:chgData name="Obenauf, Cait" userId="52a76827-3c9d-4db0-9450-a00736f8fc05" providerId="ADAL" clId="{9252CA6A-D65A-4618-B197-562B96EDEEEB}" dt="2023-06-15T15:28:18.632" v="80"/>
          <ac:picMkLst>
            <pc:docMk/>
            <pc:sldMk cId="3446576691" sldId="8997"/>
            <ac:picMk id="7" creationId="{659F06C9-9F34-C003-3C83-3F5CA1296EFA}"/>
          </ac:picMkLst>
        </pc:picChg>
        <pc:picChg chg="add del mod">
          <ac:chgData name="Obenauf, Cait" userId="52a76827-3c9d-4db0-9450-a00736f8fc05" providerId="ADAL" clId="{9252CA6A-D65A-4618-B197-562B96EDEEEB}" dt="2023-06-15T15:28:18.632" v="80"/>
          <ac:picMkLst>
            <pc:docMk/>
            <pc:sldMk cId="3446576691" sldId="8997"/>
            <ac:picMk id="9" creationId="{2180661C-7C50-EB20-A5DC-AAC10F5D0455}"/>
          </ac:picMkLst>
        </pc:picChg>
        <pc:picChg chg="add del mod">
          <ac:chgData name="Obenauf, Cait" userId="52a76827-3c9d-4db0-9450-a00736f8fc05" providerId="ADAL" clId="{9252CA6A-D65A-4618-B197-562B96EDEEEB}" dt="2023-06-15T15:28:18.632" v="80"/>
          <ac:picMkLst>
            <pc:docMk/>
            <pc:sldMk cId="3446576691" sldId="8997"/>
            <ac:picMk id="20" creationId="{8B71BC71-CCC4-24E9-D744-0E991FA09C2C}"/>
          </ac:picMkLst>
        </pc:picChg>
      </pc:sldChg>
    </pc:docChg>
  </pc:docChgLst>
  <pc:docChgLst>
    <pc:chgData name="Obenauf, Cait" userId="52a76827-3c9d-4db0-9450-a00736f8fc05" providerId="ADAL" clId="{54BCFBDB-28F1-4EEC-A42B-E8E4268FDB09}"/>
    <pc:docChg chg="undo custSel addSld delSld modSld modSection">
      <pc:chgData name="Obenauf, Cait" userId="52a76827-3c9d-4db0-9450-a00736f8fc05" providerId="ADAL" clId="{54BCFBDB-28F1-4EEC-A42B-E8E4268FDB09}" dt="2023-05-30T20:36:39.356" v="364" actId="47"/>
      <pc:docMkLst>
        <pc:docMk/>
      </pc:docMkLst>
      <pc:sldChg chg="modSp mod">
        <pc:chgData name="Obenauf, Cait" userId="52a76827-3c9d-4db0-9450-a00736f8fc05" providerId="ADAL" clId="{54BCFBDB-28F1-4EEC-A42B-E8E4268FDB09}" dt="2023-05-30T20:18:02.781" v="4" actId="20577"/>
        <pc:sldMkLst>
          <pc:docMk/>
          <pc:sldMk cId="1984147667" sldId="257"/>
        </pc:sldMkLst>
        <pc:spChg chg="mod">
          <ac:chgData name="Obenauf, Cait" userId="52a76827-3c9d-4db0-9450-a00736f8fc05" providerId="ADAL" clId="{54BCFBDB-28F1-4EEC-A42B-E8E4268FDB09}" dt="2023-05-30T20:17:57.855" v="2" actId="6549"/>
          <ac:spMkLst>
            <pc:docMk/>
            <pc:sldMk cId="1984147667" sldId="257"/>
            <ac:spMk id="2" creationId="{7B5BCAEB-30CC-9F4F-9DB7-5064FEC8C665}"/>
          </ac:spMkLst>
        </pc:spChg>
        <pc:spChg chg="mod">
          <ac:chgData name="Obenauf, Cait" userId="52a76827-3c9d-4db0-9450-a00736f8fc05" providerId="ADAL" clId="{54BCFBDB-28F1-4EEC-A42B-E8E4268FDB09}" dt="2023-05-30T20:18:02.781" v="4" actId="20577"/>
          <ac:spMkLst>
            <pc:docMk/>
            <pc:sldMk cId="1984147667" sldId="257"/>
            <ac:spMk id="15" creationId="{00000000-0000-0000-0000-000000000000}"/>
          </ac:spMkLst>
        </pc:spChg>
      </pc:sldChg>
      <pc:sldChg chg="addSp modSp mod">
        <pc:chgData name="Obenauf, Cait" userId="52a76827-3c9d-4db0-9450-a00736f8fc05" providerId="ADAL" clId="{54BCFBDB-28F1-4EEC-A42B-E8E4268FDB09}" dt="2023-05-30T20:22:20.047" v="86" actId="113"/>
        <pc:sldMkLst>
          <pc:docMk/>
          <pc:sldMk cId="1713417538" sldId="275"/>
        </pc:sldMkLst>
        <pc:spChg chg="mod">
          <ac:chgData name="Obenauf, Cait" userId="52a76827-3c9d-4db0-9450-a00736f8fc05" providerId="ADAL" clId="{54BCFBDB-28F1-4EEC-A42B-E8E4268FDB09}" dt="2023-05-30T20:21:44.773" v="78" actId="1076"/>
          <ac:spMkLst>
            <pc:docMk/>
            <pc:sldMk cId="1713417538" sldId="275"/>
            <ac:spMk id="9" creationId="{1D9B57D6-79E0-A1EA-EC00-627EE5C74BE5}"/>
          </ac:spMkLst>
        </pc:spChg>
        <pc:spChg chg="mod">
          <ac:chgData name="Obenauf, Cait" userId="52a76827-3c9d-4db0-9450-a00736f8fc05" providerId="ADAL" clId="{54BCFBDB-28F1-4EEC-A42B-E8E4268FDB09}" dt="2023-05-30T20:22:04.353" v="82" actId="207"/>
          <ac:spMkLst>
            <pc:docMk/>
            <pc:sldMk cId="1713417538" sldId="275"/>
            <ac:spMk id="12" creationId="{75947D79-B583-A97C-DF49-0199EC5D5BEC}"/>
          </ac:spMkLst>
        </pc:spChg>
        <pc:spChg chg="add mod">
          <ac:chgData name="Obenauf, Cait" userId="52a76827-3c9d-4db0-9450-a00736f8fc05" providerId="ADAL" clId="{54BCFBDB-28F1-4EEC-A42B-E8E4268FDB09}" dt="2023-05-30T20:22:10.534" v="83" actId="1076"/>
          <ac:spMkLst>
            <pc:docMk/>
            <pc:sldMk cId="1713417538" sldId="275"/>
            <ac:spMk id="14" creationId="{F25B81D5-322B-CCAA-8299-14BAA6468CA0}"/>
          </ac:spMkLst>
        </pc:spChg>
        <pc:spChg chg="mod">
          <ac:chgData name="Obenauf, Cait" userId="52a76827-3c9d-4db0-9450-a00736f8fc05" providerId="ADAL" clId="{54BCFBDB-28F1-4EEC-A42B-E8E4268FDB09}" dt="2023-05-30T20:20:18.641" v="57" actId="1076"/>
          <ac:spMkLst>
            <pc:docMk/>
            <pc:sldMk cId="1713417538" sldId="275"/>
            <ac:spMk id="15" creationId="{00000000-0000-0000-0000-000000000000}"/>
          </ac:spMkLst>
        </pc:spChg>
        <pc:spChg chg="mod">
          <ac:chgData name="Obenauf, Cait" userId="52a76827-3c9d-4db0-9450-a00736f8fc05" providerId="ADAL" clId="{54BCFBDB-28F1-4EEC-A42B-E8E4268FDB09}" dt="2023-05-30T20:21:33.525" v="75" actId="1076"/>
          <ac:spMkLst>
            <pc:docMk/>
            <pc:sldMk cId="1713417538" sldId="275"/>
            <ac:spMk id="17" creationId="{00000000-0000-0000-0000-000000000000}"/>
          </ac:spMkLst>
        </pc:spChg>
        <pc:spChg chg="mod">
          <ac:chgData name="Obenauf, Cait" userId="52a76827-3c9d-4db0-9450-a00736f8fc05" providerId="ADAL" clId="{54BCFBDB-28F1-4EEC-A42B-E8E4268FDB09}" dt="2023-05-30T20:22:20.047" v="86" actId="113"/>
          <ac:spMkLst>
            <pc:docMk/>
            <pc:sldMk cId="1713417538" sldId="275"/>
            <ac:spMk id="19" creationId="{00000000-0000-0000-0000-000000000000}"/>
          </ac:spMkLst>
        </pc:spChg>
        <pc:grpChg chg="mod">
          <ac:chgData name="Obenauf, Cait" userId="52a76827-3c9d-4db0-9450-a00736f8fc05" providerId="ADAL" clId="{54BCFBDB-28F1-4EEC-A42B-E8E4268FDB09}" dt="2023-05-30T20:21:48.504" v="79" actId="1076"/>
          <ac:grpSpMkLst>
            <pc:docMk/>
            <pc:sldMk cId="1713417538" sldId="275"/>
            <ac:grpSpMk id="6" creationId="{2B7AE254-1C74-F2D2-0D1E-7C3FA3C5D909}"/>
          </ac:grpSpMkLst>
        </pc:grpChg>
        <pc:grpChg chg="add mod">
          <ac:chgData name="Obenauf, Cait" userId="52a76827-3c9d-4db0-9450-a00736f8fc05" providerId="ADAL" clId="{54BCFBDB-28F1-4EEC-A42B-E8E4268FDB09}" dt="2023-05-30T20:22:04.353" v="82" actId="207"/>
          <ac:grpSpMkLst>
            <pc:docMk/>
            <pc:sldMk cId="1713417538" sldId="275"/>
            <ac:grpSpMk id="11" creationId="{0C233DD1-5BDB-24A6-FBC9-B4F25E7F2930}"/>
          </ac:grpSpMkLst>
        </pc:grpChg>
        <pc:grpChg chg="mod">
          <ac:chgData name="Obenauf, Cait" userId="52a76827-3c9d-4db0-9450-a00736f8fc05" providerId="ADAL" clId="{54BCFBDB-28F1-4EEC-A42B-E8E4268FDB09}" dt="2023-05-30T20:21:24.393" v="73" actId="1076"/>
          <ac:grpSpMkLst>
            <pc:docMk/>
            <pc:sldMk cId="1713417538" sldId="275"/>
            <ac:grpSpMk id="44" creationId="{5995CC75-B476-0E49-8E97-E4815442082A}"/>
          </ac:grpSpMkLst>
        </pc:grpChg>
        <pc:grpChg chg="mod">
          <ac:chgData name="Obenauf, Cait" userId="52a76827-3c9d-4db0-9450-a00736f8fc05" providerId="ADAL" clId="{54BCFBDB-28F1-4EEC-A42B-E8E4268FDB09}" dt="2023-05-30T20:21:28.022" v="74" actId="1076"/>
          <ac:grpSpMkLst>
            <pc:docMk/>
            <pc:sldMk cId="1713417538" sldId="275"/>
            <ac:grpSpMk id="47" creationId="{7D12EDF1-6427-1E4A-A94D-16A7DA927B31}"/>
          </ac:grpSpMkLst>
        </pc:grpChg>
        <pc:grpChg chg="mod">
          <ac:chgData name="Obenauf, Cait" userId="52a76827-3c9d-4db0-9450-a00736f8fc05" providerId="ADAL" clId="{54BCFBDB-28F1-4EEC-A42B-E8E4268FDB09}" dt="2023-05-30T20:21:41.374" v="77" actId="1076"/>
          <ac:grpSpMkLst>
            <pc:docMk/>
            <pc:sldMk cId="1713417538" sldId="275"/>
            <ac:grpSpMk id="50" creationId="{5CAF5AD7-CA74-4F46-8AD1-8830C860F105}"/>
          </ac:grpSpMkLst>
        </pc:grpChg>
        <pc:picChg chg="mod">
          <ac:chgData name="Obenauf, Cait" userId="52a76827-3c9d-4db0-9450-a00736f8fc05" providerId="ADAL" clId="{54BCFBDB-28F1-4EEC-A42B-E8E4268FDB09}" dt="2023-05-30T20:22:04.353" v="82" actId="207"/>
          <ac:picMkLst>
            <pc:docMk/>
            <pc:sldMk cId="1713417538" sldId="275"/>
            <ac:picMk id="13" creationId="{F848299B-FCFC-8F44-06AD-6601B9023303}"/>
          </ac:picMkLst>
        </pc:picChg>
        <pc:cxnChg chg="mod">
          <ac:chgData name="Obenauf, Cait" userId="52a76827-3c9d-4db0-9450-a00736f8fc05" providerId="ADAL" clId="{54BCFBDB-28F1-4EEC-A42B-E8E4268FDB09}" dt="2023-05-30T20:21:58.447" v="81" actId="14100"/>
          <ac:cxnSpMkLst>
            <pc:docMk/>
            <pc:sldMk cId="1713417538" sldId="275"/>
            <ac:cxnSpMk id="22" creationId="{00000000-0000-0000-0000-000000000000}"/>
          </ac:cxnSpMkLst>
        </pc:cxnChg>
      </pc:sldChg>
      <pc:sldChg chg="del">
        <pc:chgData name="Obenauf, Cait" userId="52a76827-3c9d-4db0-9450-a00736f8fc05" providerId="ADAL" clId="{54BCFBDB-28F1-4EEC-A42B-E8E4268FDB09}" dt="2023-05-30T20:22:25.135" v="87" actId="47"/>
        <pc:sldMkLst>
          <pc:docMk/>
          <pc:sldMk cId="2241723090" sldId="356"/>
        </pc:sldMkLst>
      </pc:sldChg>
      <pc:sldChg chg="modSp mod">
        <pc:chgData name="Obenauf, Cait" userId="52a76827-3c9d-4db0-9450-a00736f8fc05" providerId="ADAL" clId="{54BCFBDB-28F1-4EEC-A42B-E8E4268FDB09}" dt="2023-05-30T20:18:39.828" v="40" actId="1076"/>
        <pc:sldMkLst>
          <pc:docMk/>
          <pc:sldMk cId="1268043827" sldId="388"/>
        </pc:sldMkLst>
        <pc:spChg chg="mod">
          <ac:chgData name="Obenauf, Cait" userId="52a76827-3c9d-4db0-9450-a00736f8fc05" providerId="ADAL" clId="{54BCFBDB-28F1-4EEC-A42B-E8E4268FDB09}" dt="2023-05-30T20:18:39.828" v="40" actId="1076"/>
          <ac:spMkLst>
            <pc:docMk/>
            <pc:sldMk cId="1268043827" sldId="388"/>
            <ac:spMk id="5" creationId="{156984B7-D7C3-424F-BB3C-F2AEC2936C6A}"/>
          </ac:spMkLst>
        </pc:spChg>
      </pc:sldChg>
      <pc:sldChg chg="del">
        <pc:chgData name="Obenauf, Cait" userId="52a76827-3c9d-4db0-9450-a00736f8fc05" providerId="ADAL" clId="{54BCFBDB-28F1-4EEC-A42B-E8E4268FDB09}" dt="2023-05-30T20:18:07.575" v="5" actId="47"/>
        <pc:sldMkLst>
          <pc:docMk/>
          <pc:sldMk cId="343035328" sldId="392"/>
        </pc:sldMkLst>
      </pc:sldChg>
      <pc:sldChg chg="del">
        <pc:chgData name="Obenauf, Cait" userId="52a76827-3c9d-4db0-9450-a00736f8fc05" providerId="ADAL" clId="{54BCFBDB-28F1-4EEC-A42B-E8E4268FDB09}" dt="2023-05-30T20:36:39.356" v="364" actId="47"/>
        <pc:sldMkLst>
          <pc:docMk/>
          <pc:sldMk cId="2152909278" sldId="8990"/>
        </pc:sldMkLst>
      </pc:sldChg>
      <pc:sldChg chg="modSp mod">
        <pc:chgData name="Obenauf, Cait" userId="52a76827-3c9d-4db0-9450-a00736f8fc05" providerId="ADAL" clId="{54BCFBDB-28F1-4EEC-A42B-E8E4268FDB09}" dt="2023-05-30T20:22:42.338" v="130" actId="20577"/>
        <pc:sldMkLst>
          <pc:docMk/>
          <pc:sldMk cId="1521100392" sldId="8991"/>
        </pc:sldMkLst>
        <pc:spChg chg="mod">
          <ac:chgData name="Obenauf, Cait" userId="52a76827-3c9d-4db0-9450-a00736f8fc05" providerId="ADAL" clId="{54BCFBDB-28F1-4EEC-A42B-E8E4268FDB09}" dt="2023-05-30T20:22:42.338" v="130" actId="20577"/>
          <ac:spMkLst>
            <pc:docMk/>
            <pc:sldMk cId="1521100392" sldId="8991"/>
            <ac:spMk id="2" creationId="{F691A8D7-DDC6-2F44-B234-728D8C301A15}"/>
          </ac:spMkLst>
        </pc:spChg>
      </pc:sldChg>
      <pc:sldChg chg="del">
        <pc:chgData name="Obenauf, Cait" userId="52a76827-3c9d-4db0-9450-a00736f8fc05" providerId="ADAL" clId="{54BCFBDB-28F1-4EEC-A42B-E8E4268FDB09}" dt="2023-05-30T20:22:30.185" v="88" actId="47"/>
        <pc:sldMkLst>
          <pc:docMk/>
          <pc:sldMk cId="55101831" sldId="8992"/>
        </pc:sldMkLst>
      </pc:sldChg>
      <pc:sldChg chg="add">
        <pc:chgData name="Obenauf, Cait" userId="52a76827-3c9d-4db0-9450-a00736f8fc05" providerId="ADAL" clId="{54BCFBDB-28F1-4EEC-A42B-E8E4268FDB09}" dt="2023-05-30T20:22:34.283" v="90" actId="2890"/>
        <pc:sldMkLst>
          <pc:docMk/>
          <pc:sldMk cId="1444489245" sldId="8992"/>
        </pc:sldMkLst>
      </pc:sldChg>
      <pc:sldChg chg="addSp delSp modSp new mod">
        <pc:chgData name="Obenauf, Cait" userId="52a76827-3c9d-4db0-9450-a00736f8fc05" providerId="ADAL" clId="{54BCFBDB-28F1-4EEC-A42B-E8E4268FDB09}" dt="2023-05-30T20:36:35.277" v="363" actId="1076"/>
        <pc:sldMkLst>
          <pc:docMk/>
          <pc:sldMk cId="535794802" sldId="8993"/>
        </pc:sldMkLst>
        <pc:spChg chg="mod">
          <ac:chgData name="Obenauf, Cait" userId="52a76827-3c9d-4db0-9450-a00736f8fc05" providerId="ADAL" clId="{54BCFBDB-28F1-4EEC-A42B-E8E4268FDB09}" dt="2023-05-30T20:34:36.067" v="350" actId="20577"/>
          <ac:spMkLst>
            <pc:docMk/>
            <pc:sldMk cId="535794802" sldId="8993"/>
            <ac:spMk id="2" creationId="{C33CBEF8-121D-82D9-4BAF-47CF38B880CE}"/>
          </ac:spMkLst>
        </pc:spChg>
        <pc:spChg chg="del mod">
          <ac:chgData name="Obenauf, Cait" userId="52a76827-3c9d-4db0-9450-a00736f8fc05" providerId="ADAL" clId="{54BCFBDB-28F1-4EEC-A42B-E8E4268FDB09}" dt="2023-05-30T20:35:40.769" v="357" actId="931"/>
          <ac:spMkLst>
            <pc:docMk/>
            <pc:sldMk cId="535794802" sldId="8993"/>
            <ac:spMk id="4" creationId="{F1A2A2CA-6487-D012-052B-760079D80A49}"/>
          </ac:spMkLst>
        </pc:spChg>
        <pc:spChg chg="del mod">
          <ac:chgData name="Obenauf, Cait" userId="52a76827-3c9d-4db0-9450-a00736f8fc05" providerId="ADAL" clId="{54BCFBDB-28F1-4EEC-A42B-E8E4268FDB09}" dt="2023-05-30T20:35:28.122" v="354" actId="931"/>
          <ac:spMkLst>
            <pc:docMk/>
            <pc:sldMk cId="535794802" sldId="8993"/>
            <ac:spMk id="5" creationId="{9F9A8559-9D07-F660-6CA5-548B45457176}"/>
          </ac:spMkLst>
        </pc:spChg>
        <pc:spChg chg="mod">
          <ac:chgData name="Obenauf, Cait" userId="52a76827-3c9d-4db0-9450-a00736f8fc05" providerId="ADAL" clId="{54BCFBDB-28F1-4EEC-A42B-E8E4268FDB09}" dt="2023-05-30T20:35:12.247" v="353" actId="962"/>
          <ac:spMkLst>
            <pc:docMk/>
            <pc:sldMk cId="535794802" sldId="8993"/>
            <ac:spMk id="6" creationId="{AEDE07D3-1B82-DF8C-DBA9-F0C4BECD349D}"/>
          </ac:spMkLst>
        </pc:spChg>
        <pc:spChg chg="del mod">
          <ac:chgData name="Obenauf, Cait" userId="52a76827-3c9d-4db0-9450-a00736f8fc05" providerId="ADAL" clId="{54BCFBDB-28F1-4EEC-A42B-E8E4268FDB09}" dt="2023-05-30T20:35:10.582" v="351" actId="931"/>
          <ac:spMkLst>
            <pc:docMk/>
            <pc:sldMk cId="535794802" sldId="8993"/>
            <ac:spMk id="7" creationId="{102EFCEB-00C3-B117-EA93-A582ADD6437D}"/>
          </ac:spMkLst>
        </pc:spChg>
        <pc:spChg chg="add mod">
          <ac:chgData name="Obenauf, Cait" userId="52a76827-3c9d-4db0-9450-a00736f8fc05" providerId="ADAL" clId="{54BCFBDB-28F1-4EEC-A42B-E8E4268FDB09}" dt="2023-05-30T20:33:16.758" v="309" actId="14100"/>
          <ac:spMkLst>
            <pc:docMk/>
            <pc:sldMk cId="535794802" sldId="8993"/>
            <ac:spMk id="9" creationId="{0286BCF2-9B74-4F3E-4CB7-86726F096BE3}"/>
          </ac:spMkLst>
        </pc:spChg>
        <pc:spChg chg="add mod">
          <ac:chgData name="Obenauf, Cait" userId="52a76827-3c9d-4db0-9450-a00736f8fc05" providerId="ADAL" clId="{54BCFBDB-28F1-4EEC-A42B-E8E4268FDB09}" dt="2023-05-30T20:33:21.098" v="311" actId="1076"/>
          <ac:spMkLst>
            <pc:docMk/>
            <pc:sldMk cId="535794802" sldId="8993"/>
            <ac:spMk id="10" creationId="{92A31DBB-3839-248A-9D22-6D6B260C7591}"/>
          </ac:spMkLst>
        </pc:spChg>
        <pc:spChg chg="add del mod">
          <ac:chgData name="Obenauf, Cait" userId="52a76827-3c9d-4db0-9450-a00736f8fc05" providerId="ADAL" clId="{54BCFBDB-28F1-4EEC-A42B-E8E4268FDB09}" dt="2023-05-30T20:28:42.052" v="234" actId="478"/>
          <ac:spMkLst>
            <pc:docMk/>
            <pc:sldMk cId="535794802" sldId="8993"/>
            <ac:spMk id="11" creationId="{7BA2D22D-375F-B76C-80E1-4C330A21537A}"/>
          </ac:spMkLst>
        </pc:spChg>
        <pc:spChg chg="add del mod">
          <ac:chgData name="Obenauf, Cait" userId="52a76827-3c9d-4db0-9450-a00736f8fc05" providerId="ADAL" clId="{54BCFBDB-28F1-4EEC-A42B-E8E4268FDB09}" dt="2023-05-30T20:28:43.888" v="235" actId="478"/>
          <ac:spMkLst>
            <pc:docMk/>
            <pc:sldMk cId="535794802" sldId="8993"/>
            <ac:spMk id="12" creationId="{91A52411-4BEC-F7BB-1D60-19F90E20FB39}"/>
          </ac:spMkLst>
        </pc:spChg>
        <pc:spChg chg="add del mod">
          <ac:chgData name="Obenauf, Cait" userId="52a76827-3c9d-4db0-9450-a00736f8fc05" providerId="ADAL" clId="{54BCFBDB-28F1-4EEC-A42B-E8E4268FDB09}" dt="2023-05-30T20:28:46.600" v="236" actId="478"/>
          <ac:spMkLst>
            <pc:docMk/>
            <pc:sldMk cId="535794802" sldId="8993"/>
            <ac:spMk id="13" creationId="{F006965D-1110-D6DB-2469-D9C19B6C002F}"/>
          </ac:spMkLst>
        </pc:spChg>
        <pc:spChg chg="add del mod">
          <ac:chgData name="Obenauf, Cait" userId="52a76827-3c9d-4db0-9450-a00736f8fc05" providerId="ADAL" clId="{54BCFBDB-28F1-4EEC-A42B-E8E4268FDB09}" dt="2023-05-30T20:28:47.707" v="237" actId="478"/>
          <ac:spMkLst>
            <pc:docMk/>
            <pc:sldMk cId="535794802" sldId="8993"/>
            <ac:spMk id="14" creationId="{E43F1399-4E30-14BC-0241-4E2C075E6653}"/>
          </ac:spMkLst>
        </pc:spChg>
        <pc:spChg chg="add del mod">
          <ac:chgData name="Obenauf, Cait" userId="52a76827-3c9d-4db0-9450-a00736f8fc05" providerId="ADAL" clId="{54BCFBDB-28F1-4EEC-A42B-E8E4268FDB09}" dt="2023-05-30T20:28:58.520" v="242"/>
          <ac:spMkLst>
            <pc:docMk/>
            <pc:sldMk cId="535794802" sldId="8993"/>
            <ac:spMk id="15" creationId="{8745136D-77B1-9F1B-79F3-580FF83F0183}"/>
          </ac:spMkLst>
        </pc:spChg>
        <pc:spChg chg="add del mod">
          <ac:chgData name="Obenauf, Cait" userId="52a76827-3c9d-4db0-9450-a00736f8fc05" providerId="ADAL" clId="{54BCFBDB-28F1-4EEC-A42B-E8E4268FDB09}" dt="2023-05-30T20:28:58.520" v="242"/>
          <ac:spMkLst>
            <pc:docMk/>
            <pc:sldMk cId="535794802" sldId="8993"/>
            <ac:spMk id="16" creationId="{B3E73CB9-8779-9CA0-5A0B-6902275B850E}"/>
          </ac:spMkLst>
        </pc:spChg>
        <pc:spChg chg="add mod">
          <ac:chgData name="Obenauf, Cait" userId="52a76827-3c9d-4db0-9450-a00736f8fc05" providerId="ADAL" clId="{54BCFBDB-28F1-4EEC-A42B-E8E4268FDB09}" dt="2023-05-30T20:33:25.504" v="313" actId="1076"/>
          <ac:spMkLst>
            <pc:docMk/>
            <pc:sldMk cId="535794802" sldId="8993"/>
            <ac:spMk id="17" creationId="{7C53EB30-C17F-AFD5-8772-4C2B2A1A6686}"/>
          </ac:spMkLst>
        </pc:spChg>
        <pc:spChg chg="add mod">
          <ac:chgData name="Obenauf, Cait" userId="52a76827-3c9d-4db0-9450-a00736f8fc05" providerId="ADAL" clId="{54BCFBDB-28F1-4EEC-A42B-E8E4268FDB09}" dt="2023-05-30T20:33:28.484" v="314" actId="1076"/>
          <ac:spMkLst>
            <pc:docMk/>
            <pc:sldMk cId="535794802" sldId="8993"/>
            <ac:spMk id="18" creationId="{EF584C59-63CD-AEA2-2348-1BB9490C2246}"/>
          </ac:spMkLst>
        </pc:spChg>
        <pc:spChg chg="add mod">
          <ac:chgData name="Obenauf, Cait" userId="52a76827-3c9d-4db0-9450-a00736f8fc05" providerId="ADAL" clId="{54BCFBDB-28F1-4EEC-A42B-E8E4268FDB09}" dt="2023-05-30T20:36:32.825" v="362" actId="1076"/>
          <ac:spMkLst>
            <pc:docMk/>
            <pc:sldMk cId="535794802" sldId="8993"/>
            <ac:spMk id="19" creationId="{A2679559-CE2B-D3D7-86BD-7704F8E5B3F6}"/>
          </ac:spMkLst>
        </pc:spChg>
        <pc:spChg chg="add mod">
          <ac:chgData name="Obenauf, Cait" userId="52a76827-3c9d-4db0-9450-a00736f8fc05" providerId="ADAL" clId="{54BCFBDB-28F1-4EEC-A42B-E8E4268FDB09}" dt="2023-05-30T20:36:35.277" v="363" actId="1076"/>
          <ac:spMkLst>
            <pc:docMk/>
            <pc:sldMk cId="535794802" sldId="8993"/>
            <ac:spMk id="20" creationId="{822D9C1E-D9F2-89FE-F26C-6A7B0CFEB6A5}"/>
          </ac:spMkLst>
        </pc:spChg>
        <pc:spChg chg="add mod">
          <ac:chgData name="Obenauf, Cait" userId="52a76827-3c9d-4db0-9450-a00736f8fc05" providerId="ADAL" clId="{54BCFBDB-28F1-4EEC-A42B-E8E4268FDB09}" dt="2023-05-30T20:33:57.476" v="320" actId="1076"/>
          <ac:spMkLst>
            <pc:docMk/>
            <pc:sldMk cId="535794802" sldId="8993"/>
            <ac:spMk id="21" creationId="{3361244B-D8B1-4FFE-D480-30AF630AC70A}"/>
          </ac:spMkLst>
        </pc:spChg>
        <pc:spChg chg="add mod">
          <ac:chgData name="Obenauf, Cait" userId="52a76827-3c9d-4db0-9450-a00736f8fc05" providerId="ADAL" clId="{54BCFBDB-28F1-4EEC-A42B-E8E4268FDB09}" dt="2023-05-30T20:34:01.448" v="321" actId="1076"/>
          <ac:spMkLst>
            <pc:docMk/>
            <pc:sldMk cId="535794802" sldId="8993"/>
            <ac:spMk id="22" creationId="{236FD2F2-1975-0766-25F9-5949D3CCAB51}"/>
          </ac:spMkLst>
        </pc:spChg>
        <pc:spChg chg="add mod">
          <ac:chgData name="Obenauf, Cait" userId="52a76827-3c9d-4db0-9450-a00736f8fc05" providerId="ADAL" clId="{54BCFBDB-28F1-4EEC-A42B-E8E4268FDB09}" dt="2023-05-30T20:34:09.972" v="324" actId="1076"/>
          <ac:spMkLst>
            <pc:docMk/>
            <pc:sldMk cId="535794802" sldId="8993"/>
            <ac:spMk id="23" creationId="{205EA4F8-EBC8-3FAE-81AE-AE1E5F0F9941}"/>
          </ac:spMkLst>
        </pc:spChg>
        <pc:spChg chg="add mod">
          <ac:chgData name="Obenauf, Cait" userId="52a76827-3c9d-4db0-9450-a00736f8fc05" providerId="ADAL" clId="{54BCFBDB-28F1-4EEC-A42B-E8E4268FDB09}" dt="2023-05-30T20:34:20.356" v="328" actId="1076"/>
          <ac:spMkLst>
            <pc:docMk/>
            <pc:sldMk cId="535794802" sldId="8993"/>
            <ac:spMk id="24" creationId="{14099315-408A-13B2-019F-C8DBE842A442}"/>
          </ac:spMkLst>
        </pc:spChg>
        <pc:picChg chg="add mod">
          <ac:chgData name="Obenauf, Cait" userId="52a76827-3c9d-4db0-9450-a00736f8fc05" providerId="ADAL" clId="{54BCFBDB-28F1-4EEC-A42B-E8E4268FDB09}" dt="2023-05-30T20:36:21.994" v="361" actId="14826"/>
          <ac:picMkLst>
            <pc:docMk/>
            <pc:sldMk cId="535794802" sldId="8993"/>
            <ac:picMk id="25" creationId="{E8EB3605-B9D1-F41C-541B-7ED4DB6AF591}"/>
          </ac:picMkLst>
        </pc:picChg>
        <pc:picChg chg="add mod">
          <ac:chgData name="Obenauf, Cait" userId="52a76827-3c9d-4db0-9450-a00736f8fc05" providerId="ADAL" clId="{54BCFBDB-28F1-4EEC-A42B-E8E4268FDB09}" dt="2023-05-30T20:35:12.247" v="352" actId="27614"/>
          <ac:picMkLst>
            <pc:docMk/>
            <pc:sldMk cId="535794802" sldId="8993"/>
            <ac:picMk id="27" creationId="{B5B1319F-27AD-BA2C-7024-400422F80862}"/>
          </ac:picMkLst>
        </pc:picChg>
        <pc:picChg chg="add mod">
          <ac:chgData name="Obenauf, Cait" userId="52a76827-3c9d-4db0-9450-a00736f8fc05" providerId="ADAL" clId="{54BCFBDB-28F1-4EEC-A42B-E8E4268FDB09}" dt="2023-05-30T20:35:32.682" v="355" actId="27614"/>
          <ac:picMkLst>
            <pc:docMk/>
            <pc:sldMk cId="535794802" sldId="8993"/>
            <ac:picMk id="29" creationId="{DDF4A59F-3C21-92C3-3EC6-CEDCC499D5E0}"/>
          </ac:picMkLst>
        </pc:picChg>
        <pc:picChg chg="add mod modCrop">
          <ac:chgData name="Obenauf, Cait" userId="52a76827-3c9d-4db0-9450-a00736f8fc05" providerId="ADAL" clId="{54BCFBDB-28F1-4EEC-A42B-E8E4268FDB09}" dt="2023-05-30T20:35:47.979" v="360" actId="18131"/>
          <ac:picMkLst>
            <pc:docMk/>
            <pc:sldMk cId="535794802" sldId="8993"/>
            <ac:picMk id="31" creationId="{D148EBB9-2A36-9C56-60FA-1B53A723182F}"/>
          </ac:picMkLst>
        </pc:picChg>
      </pc:sldChg>
      <pc:sldChg chg="del">
        <pc:chgData name="Obenauf, Cait" userId="52a76827-3c9d-4db0-9450-a00736f8fc05" providerId="ADAL" clId="{54BCFBDB-28F1-4EEC-A42B-E8E4268FDB09}" dt="2023-05-30T20:22:30.335" v="89" actId="47"/>
        <pc:sldMkLst>
          <pc:docMk/>
          <pc:sldMk cId="1953512903" sldId="8993"/>
        </pc:sldMkLst>
      </pc:sldChg>
      <pc:sldMasterChg chg="delSldLayout">
        <pc:chgData name="Obenauf, Cait" userId="52a76827-3c9d-4db0-9450-a00736f8fc05" providerId="ADAL" clId="{54BCFBDB-28F1-4EEC-A42B-E8E4268FDB09}" dt="2023-05-30T20:18:07.575" v="5" actId="47"/>
        <pc:sldMasterMkLst>
          <pc:docMk/>
          <pc:sldMasterMk cId="3047552151" sldId="2147483652"/>
        </pc:sldMasterMkLst>
        <pc:sldLayoutChg chg="del">
          <pc:chgData name="Obenauf, Cait" userId="52a76827-3c9d-4db0-9450-a00736f8fc05" providerId="ADAL" clId="{54BCFBDB-28F1-4EEC-A42B-E8E4268FDB09}" dt="2023-05-30T20:18:07.575" v="5" actId="47"/>
          <pc:sldLayoutMkLst>
            <pc:docMk/>
            <pc:sldMasterMk cId="3047552151" sldId="2147483652"/>
            <pc:sldLayoutMk cId="2597330605" sldId="2147483698"/>
          </pc:sldLayoutMkLst>
        </pc:sldLayoutChg>
      </pc:sldMasterChg>
    </pc:docChg>
  </pc:docChgLst>
  <pc:docChgLst>
    <pc:chgData name="Obenauf, Cait" userId="S::cmichicich@himss.org::52a76827-3c9d-4db0-9450-a00736f8fc05" providerId="AD" clId="Web-{50182F97-ECD1-B734-DB55-7A5DCF4BC5C5}"/>
    <pc:docChg chg="modSld">
      <pc:chgData name="Obenauf, Cait" userId="S::cmichicich@himss.org::52a76827-3c9d-4db0-9450-a00736f8fc05" providerId="AD" clId="Web-{50182F97-ECD1-B734-DB55-7A5DCF4BC5C5}" dt="2023-05-30T20:17:43.305" v="1" actId="20577"/>
      <pc:docMkLst>
        <pc:docMk/>
      </pc:docMkLst>
      <pc:sldChg chg="modSp">
        <pc:chgData name="Obenauf, Cait" userId="S::cmichicich@himss.org::52a76827-3c9d-4db0-9450-a00736f8fc05" providerId="AD" clId="Web-{50182F97-ECD1-B734-DB55-7A5DCF4BC5C5}" dt="2023-05-30T20:17:43.305" v="1" actId="20577"/>
        <pc:sldMkLst>
          <pc:docMk/>
          <pc:sldMk cId="1984147667" sldId="257"/>
        </pc:sldMkLst>
        <pc:spChg chg="mod">
          <ac:chgData name="Obenauf, Cait" userId="S::cmichicich@himss.org::52a76827-3c9d-4db0-9450-a00736f8fc05" providerId="AD" clId="Web-{50182F97-ECD1-B734-DB55-7A5DCF4BC5C5}" dt="2023-05-30T20:17:43.305" v="1" actId="20577"/>
          <ac:spMkLst>
            <pc:docMk/>
            <pc:sldMk cId="1984147667" sldId="257"/>
            <ac:spMk id="2" creationId="{7B5BCAEB-30CC-9F4F-9DB7-5064FEC8C6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14AB680-645A-4C41-AF99-A6C070810F36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7DF604D-C3B7-41B7-992A-9AD867AC1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2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AAD6EEF9-E311-244B-B02A-B96F631DA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2270" r="25074" b="731"/>
          <a:stretch/>
        </p:blipFill>
        <p:spPr>
          <a:xfrm rot="6494833">
            <a:off x="5655107" y="4394355"/>
            <a:ext cx="3369983" cy="33747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85AF8291-D8AA-4E49-9676-7FAE8A997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5" t="8701" r="13093" b="66296"/>
          <a:stretch/>
        </p:blipFill>
        <p:spPr>
          <a:xfrm>
            <a:off x="4101399" y="354496"/>
            <a:ext cx="1714398" cy="17168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9F89A836-C596-8C45-ACEE-24B7F5A51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3974" r="16054" b="35931"/>
          <a:stretch/>
        </p:blipFill>
        <p:spPr>
          <a:xfrm rot="5400000">
            <a:off x="7088050" y="-1544331"/>
            <a:ext cx="2612092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Picture Placeholder 6">
            <a:extLst>
              <a:ext uri="{FF2B5EF4-FFF2-40B4-BE49-F238E27FC236}">
                <a16:creationId xmlns:a16="http://schemas.microsoft.com/office/drawing/2014/main" id="{AD8883EE-92E5-7F4D-8E79-60436087C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r="20875"/>
          <a:stretch/>
        </p:blipFill>
        <p:spPr>
          <a:xfrm rot="2700000">
            <a:off x="-1290358" y="-1242955"/>
            <a:ext cx="3878838" cy="388437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F1E3399B-E354-5A4A-B609-586F0639F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28178"/>
          <a:stretch/>
        </p:blipFill>
        <p:spPr>
          <a:xfrm rot="20179082">
            <a:off x="10124394" y="835410"/>
            <a:ext cx="3878838" cy="38843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44EE36C3-DE34-FA45-AB46-162CFBC8CC1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1D930-0200-FB49-AD21-BE53C7AF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7360"/>
            <a:ext cx="10591800" cy="999994"/>
          </a:xfrm>
        </p:spPr>
        <p:txBody>
          <a:bodyPr anchor="ctr"/>
          <a:lstStyle>
            <a:lvl1pPr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706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040835" y="-626165"/>
            <a:ext cx="8110330" cy="811033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2990B0-028A-A346-9947-A3D2F62FE8D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44611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C3CFC-0E83-3C43-83DC-68BCFDA6DE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1714500"/>
            <a:ext cx="5334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48C08F-41CC-6242-8AB7-D4B15AE72A1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385150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ircl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BFB0C-9597-DC41-B824-36FF9F1216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211374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ircl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2127746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2127746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2127746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CD6A-95A4-9D48-BDD2-6029B6C23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E6B43-6192-134D-A5F7-6D5348DCFF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322345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DB7DF7-299E-C64F-B0F3-05CD26BBB0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3792222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26AAE-1113-4B4E-915B-C360D35D8537}"/>
              </a:ext>
            </a:extLst>
          </p:cNvPr>
          <p:cNvSpPr/>
          <p:nvPr userDrawn="1"/>
        </p:nvSpPr>
        <p:spPr>
          <a:xfrm>
            <a:off x="712381" y="361507"/>
            <a:ext cx="2574516" cy="4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675390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1245E-6AC4-AC4A-8FDC-CDD64337F2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1262519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267389"/>
            <a:ext cx="3296920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600" b="0" i="1" spc="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49844E0-98A1-1D44-87EC-127C1B229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9369" y="1285774"/>
            <a:ext cx="4370387" cy="428645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DEACEA3E-52CD-0443-AEF7-70C81DE5EF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6F8882-223E-3C4C-9CD5-F2E69122B45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2392630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95BB23AD-A3FC-0744-B471-3A03C4FF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3095" r="27906" b="13962"/>
          <a:stretch/>
        </p:blipFill>
        <p:spPr>
          <a:xfrm>
            <a:off x="10284984" y="512060"/>
            <a:ext cx="2716679" cy="266639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340565"/>
            <a:ext cx="3784600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Text, logo&#10;&#10;Description automatically generated">
            <a:extLst>
              <a:ext uri="{FF2B5EF4-FFF2-40B4-BE49-F238E27FC236}">
                <a16:creationId xmlns:a16="http://schemas.microsoft.com/office/drawing/2014/main" id="{16B94362-FA29-F948-8F68-67B2C65DDB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B6C233-3C8D-B348-B4B1-A1FFAC2449F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383460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60C53942-BB43-2E43-BAE9-8C86769F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7DB743-ABEB-6F4E-B6FC-5241C063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BDE9F9-735B-064C-9233-5920BAC157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708777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91D1851B-4A72-D147-AC0E-C10A50EF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t="25172" r="-1321" b="3006"/>
          <a:stretch/>
        </p:blipFill>
        <p:spPr>
          <a:xfrm rot="20179082">
            <a:off x="1663253" y="1709168"/>
            <a:ext cx="3878838" cy="38843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504116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001636" y="1427057"/>
            <a:ext cx="3887718" cy="388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meto Medium" panose="020B070403020306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712" y="3141041"/>
            <a:ext cx="34061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 b="0" i="1" u="none">
                <a:solidFill>
                  <a:srgbClr val="1E22AA"/>
                </a:solidFill>
                <a:latin typeface="Prometo Medium" panose="020B0704030203060203" pitchFamily="34" charset="0"/>
                <a:ea typeface="Prometo Medium" panose="020B0704030203060203" pitchFamily="34" charset="0"/>
                <a:cs typeface="Prometo Medium" panose="020B0704030203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1796" y="4299112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0" i="1">
                <a:solidFill>
                  <a:schemeClr val="accent3"/>
                </a:solidFill>
                <a:latin typeface="Prometo Medium" panose="020B0704030203060203" pitchFamily="34" charset="0"/>
              </a:rPr>
              <a:t>“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24E9FB1-80D9-E24B-8D32-3AB86CC50E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00544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053BB-1F93-3F4C-8EB7-1D03DFC395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9636" y="1427057"/>
            <a:ext cx="3970625" cy="38877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Text, logo&#10;&#10;Description automatically generated">
            <a:extLst>
              <a:ext uri="{FF2B5EF4-FFF2-40B4-BE49-F238E27FC236}">
                <a16:creationId xmlns:a16="http://schemas.microsoft.com/office/drawing/2014/main" id="{84E38981-E5B5-9C4B-B8CB-96FC1248C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1C1BA9-EB81-2B40-9E94-5DDE43D2A1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190908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433" y="233998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600" b="0" i="1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1EBB1-6778-A844-B9B4-3D7DB8F9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3956790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8068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517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95842CC3-E0BF-FF45-A0E4-A97EF3CB2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3D1906-C08F-3344-8E9A-D0DA1AD254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3980924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17702" y="-203888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63324" y="2142277"/>
            <a:ext cx="3071367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FA0F21B5-0A26-624D-8343-97BF2C034D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BE134F-2CF3-F64C-AB00-008C9BB3A23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638030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78804E-5FBD-7F4D-8634-437E25FA042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2842248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134879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2134879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7077" y="2134879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820061-E792-B644-8E31-AC9728ED8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CC23AE-7100-AB46-A669-87FDCEAAD3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676304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0496" y="3429000"/>
            <a:ext cx="7191504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3A290F-976B-5F47-BB8C-1087AEF93EAB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E155F-7E34-DD49-8B26-19F0621382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2483894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8" y="2230840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E3540-9183-704E-B459-77101CB2455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12556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8157" y="-188843"/>
            <a:ext cx="7235686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03B501-B84F-DB4D-9CF5-2272D4FC2EB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4040930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89BF63-5EE5-8047-B050-5418BD62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603C74-F050-F342-8B91-9CD9421662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4265485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1832FE-827D-954B-A2D5-A1116D3AB2EB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7BEA9-BFCA-7D4C-911D-F8C6A7B517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135979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9DB85D-C85B-CC49-8E37-033EBD29C352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A8A1D4-CDD9-4E43-9E1D-0FCCCEEB98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5137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BEE182-E07C-C44F-AD0D-74C5DD3A8F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0392" y="2278265"/>
            <a:ext cx="10579608" cy="3686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A44118-CF77-3548-974F-761F382872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22615"/>
            <a:ext cx="10591800" cy="518337"/>
          </a:xfrm>
        </p:spPr>
        <p:txBody>
          <a:bodyPr>
            <a:normAutofit/>
          </a:bodyPr>
          <a:lstStyle>
            <a:lvl1pPr marL="0" indent="0">
              <a:buNone/>
              <a:defRPr lang="en-US" sz="1600" b="1" kern="1200" spc="5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>
              <a:defRPr/>
            </a:pPr>
            <a:r>
              <a:rPr lang="en-US"/>
              <a:t>SUBHEAD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27ABA-72B3-7344-923A-19853DC9D1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1517134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5103" y="-570883"/>
            <a:ext cx="5359399" cy="9161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32" y="2330279"/>
            <a:ext cx="3847216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97535" y="1714501"/>
            <a:ext cx="1915373" cy="3962400"/>
          </a:xfrm>
          <a:prstGeom prst="roundRect">
            <a:avLst>
              <a:gd name="adj" fmla="val 11979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AC65B-910B-BC4D-BDF5-63469AFEDB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140101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78003" y="898902"/>
            <a:ext cx="2532888" cy="532180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41391" y="900545"/>
            <a:ext cx="2528610" cy="532014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918893" y="900545"/>
            <a:ext cx="2528610" cy="532014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9437C4-20E4-D747-90E4-A20635A965E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3207664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78" y="-7716539"/>
            <a:ext cx="2935516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967986" y="2389412"/>
            <a:ext cx="1829708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2330279"/>
            <a:ext cx="3053805" cy="2216200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058F0-D55B-4143-9C11-920593638A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1064379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4" y="1185266"/>
            <a:ext cx="5735736" cy="4822460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08538" y="1459992"/>
            <a:ext cx="5315318" cy="298775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69B6C5-DEEB-5D4B-A903-DA4ADF5D8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343834"/>
            <a:ext cx="3791672" cy="106718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58F5F3-AEE6-854A-BE02-1B821FDEA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538539"/>
            <a:ext cx="4208463" cy="2214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6C9055-F6AF-BA4A-A78F-FC82C6C7CDD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1643524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23" y="1277828"/>
            <a:ext cx="7470157" cy="4386036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398855" y="1565330"/>
            <a:ext cx="5641445" cy="357380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C6E2F5-516F-A44D-B464-9D7A0957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8" y="2330279"/>
            <a:ext cx="3788188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DC7804-B0C1-B947-933A-E34E37C0A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2223670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29" y="913305"/>
            <a:ext cx="5343632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47029" y="1690912"/>
            <a:ext cx="445364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AC0103-C813-EA42-943D-A7EB9354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7" y="2330279"/>
            <a:ext cx="3735179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C8F0EE-0EF6-D142-9738-28B17A8934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2105272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116064" y="1136822"/>
            <a:ext cx="2161903" cy="4703805"/>
          </a:xfrm>
          <a:prstGeom prst="roundRect">
            <a:avLst>
              <a:gd name="adj" fmla="val 12258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79581" y="1136822"/>
            <a:ext cx="2157984" cy="4700016"/>
          </a:xfrm>
          <a:prstGeom prst="roundRect">
            <a:avLst>
              <a:gd name="adj" fmla="val 10494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39178" y="1136822"/>
            <a:ext cx="2157984" cy="4700016"/>
          </a:xfrm>
          <a:prstGeom prst="roundRect">
            <a:avLst>
              <a:gd name="adj" fmla="val 10763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E815C3-EA89-EF43-83E5-6BC3E05D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8" y="2330279"/>
            <a:ext cx="3667110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C4E10-6706-1045-ACDB-435AD49DB1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1137495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434" y="0"/>
            <a:ext cx="4023933" cy="685800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39" y="1124142"/>
            <a:ext cx="2408238" cy="4909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3" y="1124142"/>
            <a:ext cx="2408238" cy="4909739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411681" y="1733928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88384" y="1733928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BA26DE9B-BB1B-BA4F-843D-A43209321B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63401-E173-4A44-B82E-2F6AD661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375" y="1097280"/>
            <a:ext cx="6064625" cy="9999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F5EB1-48F3-834A-BCC6-E7EB81657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25034" y="2071128"/>
            <a:ext cx="6104965" cy="30118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7C6C6-2D8F-0D4E-9012-8B309C3666C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210481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4379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D03C6C9-AEF7-7D4A-A337-2DA1DC1A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76" y="2389412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>
                <a:latin typeface="Prometo Medium" panose="020B0704030203060203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9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283B-E040-3A45-A872-FBF3D45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F8AF2E6-64A8-0F46-AF27-0A96D82A03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6E57F7-3FE9-934C-8A0C-63C1B60D7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AB802-5F28-E54B-A357-2309EB84EA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0392" y="1799844"/>
            <a:ext cx="10591800" cy="421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CC12E4-38D4-BB4F-9A40-C1DD9A9562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1127909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Blank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3037B-1C48-8541-B535-58A0D8408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BC835E-1FDE-6041-8926-84031BDA9C3E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BB676755-0E40-6F4B-AD9C-FFCD5A442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0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C0EF0-DDAE-1B43-B818-5E0AD2AD2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3ADE5-EFAB-EC4F-83AB-27A484D31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201789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su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4379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0A273-8AC7-6242-B3C1-7236D468C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377440"/>
            <a:ext cx="3103879" cy="210312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638843-29CA-E043-BC03-29110CD359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447800"/>
            <a:ext cx="5334000" cy="408781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3C98F-8532-DC40-8CCD-50DB698E35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415761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su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F71052-DA50-4B4B-8DFB-1DABC7DF992D}"/>
              </a:ext>
            </a:extLst>
          </p:cNvPr>
          <p:cNvSpPr/>
          <p:nvPr userDrawn="1"/>
        </p:nvSpPr>
        <p:spPr>
          <a:xfrm>
            <a:off x="10239153" y="382772"/>
            <a:ext cx="1743740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817CDA-7B77-AB40-BB83-5A74ECA3C43C}"/>
              </a:ext>
            </a:extLst>
          </p:cNvPr>
          <p:cNvSpPr/>
          <p:nvPr userDrawn="1"/>
        </p:nvSpPr>
        <p:spPr>
          <a:xfrm>
            <a:off x="9841783" y="325400"/>
            <a:ext cx="4700433" cy="470043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DF4CBD03-A70F-1748-A3E3-DA22AF751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4943790" y="4437954"/>
            <a:ext cx="2331719" cy="2179388"/>
          </a:xfrm>
          <a:prstGeom prst="rect">
            <a:avLst/>
          </a:prstGeom>
          <a:noFill/>
        </p:spPr>
      </p:pic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9E5534A-D5FE-9440-AE5B-B141C578A7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398" y="1432831"/>
            <a:ext cx="5687367" cy="432487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61874-19C1-E54C-8156-74C650C810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2378075"/>
            <a:ext cx="4983163" cy="341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A2F00-5CC0-EE42-A7FC-43B8A713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97280"/>
            <a:ext cx="4132384" cy="14466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14FA4-651E-0645-9165-939E6BDC4D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152163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su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3CB26DEB-9258-F842-8984-237859FC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4087166"/>
            <a:ext cx="2331719" cy="2770834"/>
          </a:xfrm>
          <a:prstGeom prst="rect">
            <a:avLst/>
          </a:prstGeom>
          <a:noFill/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85CAB737-5A33-3341-93BA-CB3E607F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1334822"/>
            <a:ext cx="2331719" cy="2770834"/>
          </a:xfrm>
          <a:prstGeom prst="rect">
            <a:avLst/>
          </a:prstGeom>
          <a:noFill/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7E081F6A-6EBD-3D4A-9D66-E06E6CAC7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68147" r="37010"/>
          <a:stretch/>
        </p:blipFill>
        <p:spPr>
          <a:xfrm>
            <a:off x="6277809" y="0"/>
            <a:ext cx="2331719" cy="1349350"/>
          </a:xfrm>
          <a:prstGeom prst="rect">
            <a:avLst/>
          </a:prstGeom>
          <a:noFill/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B975AF-C0C1-D743-9D1D-F4628CEDF74F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8049AB-719B-7948-8C38-9F09EAF52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699" y="1097280"/>
            <a:ext cx="4314709" cy="11582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1541DB-45E7-874B-97E3-A4965FD1D8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79650"/>
            <a:ext cx="5257800" cy="3694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E98540-1EE3-414A-9049-A95D31F44C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154737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097280"/>
            <a:ext cx="10591800" cy="999994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2F14B87-576C-5E42-9BFC-6319B34AC1C0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AA89A-6C82-3544-ADB9-0812022BA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92" y="1801241"/>
            <a:ext cx="105918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C3790B-ADBB-8843-938C-061678CFD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9219" y="428516"/>
            <a:ext cx="105707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1000" b="0" i="0" kern="1200" spc="0" baseline="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3047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9" r:id="rId16"/>
    <p:sldLayoutId id="2147483694" r:id="rId17"/>
    <p:sldLayoutId id="2147483696" r:id="rId18"/>
    <p:sldLayoutId id="2147483695" r:id="rId19"/>
    <p:sldLayoutId id="2147483691" r:id="rId20"/>
    <p:sldLayoutId id="2147483692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97" r:id="rId38"/>
  </p:sldLayoutIdLst>
  <p:hf hdr="0" dt="0"/>
  <p:txStyles>
    <p:titleStyle>
      <a:lvl1pPr algn="l" defTabSz="914318" rtl="0" eaLnBrk="1" latinLnBrk="0" hangingPunct="1">
        <a:lnSpc>
          <a:spcPct val="90000"/>
        </a:lnSpc>
        <a:spcBef>
          <a:spcPct val="0"/>
        </a:spcBef>
        <a:buNone/>
        <a:defRPr sz="3600" b="0" i="1" kern="1200" spc="0" baseline="0">
          <a:solidFill>
            <a:srgbClr val="1E22AA"/>
          </a:solidFill>
          <a:latin typeface="Prometo Medium" panose="020B0704030203060203" pitchFamily="34" charset="0"/>
          <a:ea typeface="+mj-ea"/>
          <a:cs typeface="+mj-cs"/>
        </a:defRPr>
      </a:lvl1pPr>
    </p:titleStyle>
    <p:bodyStyle>
      <a:lvl1pPr marL="185738" marR="0" indent="-185738" algn="l" defTabSz="914318" rtl="0" eaLnBrk="1" fontAlgn="auto" latinLnBrk="0" hangingPunct="1">
        <a:lnSpc>
          <a:spcPct val="110000"/>
        </a:lnSpc>
        <a:spcBef>
          <a:spcPts val="1000"/>
        </a:spcBef>
        <a:spcAft>
          <a:spcPts val="500"/>
        </a:spcAft>
        <a:buClr>
          <a:schemeClr val="accent3"/>
        </a:buClr>
        <a:buSzTx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06400" indent="-177800" algn="l" defTabSz="914318" rtl="0" eaLnBrk="1" latinLnBrk="0" hangingPunct="1">
        <a:lnSpc>
          <a:spcPct val="110000"/>
        </a:lnSpc>
        <a:spcBef>
          <a:spcPts val="499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635000" indent="-177800" algn="l" defTabSz="914318" rtl="0" eaLnBrk="1" latinLnBrk="0" hangingPunct="1">
        <a:lnSpc>
          <a:spcPct val="110000"/>
        </a:lnSpc>
        <a:spcBef>
          <a:spcPts val="499"/>
        </a:spcBef>
        <a:spcAft>
          <a:spcPts val="500"/>
        </a:spcAft>
        <a:buClr>
          <a:schemeClr val="accent2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22338" indent="-177800" algn="l" defTabSz="914318" rtl="0" eaLnBrk="1" latinLnBrk="0" hangingPunct="1">
        <a:lnSpc>
          <a:spcPct val="110000"/>
        </a:lnSpc>
        <a:spcBef>
          <a:spcPts val="499"/>
        </a:spcBef>
        <a:spcAft>
          <a:spcPts val="500"/>
        </a:spcAft>
        <a:buClr>
          <a:schemeClr val="accent4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50938" indent="-177800" algn="l" defTabSz="914318" rtl="0" eaLnBrk="1" latinLnBrk="0" hangingPunct="1">
        <a:lnSpc>
          <a:spcPct val="110000"/>
        </a:lnSpc>
        <a:spcBef>
          <a:spcPts val="499"/>
        </a:spcBef>
        <a:spcAft>
          <a:spcPts val="500"/>
        </a:spcAft>
        <a:buClr>
          <a:schemeClr val="accent3"/>
        </a:buClr>
        <a:buFont typeface="Arial" panose="020B0604020202020204" pitchFamily="34" charset="0"/>
        <a:buChar char="•"/>
        <a:tabLst/>
        <a:defRPr sz="1800" b="0" i="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688975" indent="-169863" algn="l" defTabSz="914318" rtl="0" eaLnBrk="1" latinLnBrk="0" hangingPunct="1">
        <a:lnSpc>
          <a:spcPct val="90000"/>
        </a:lnSpc>
        <a:spcBef>
          <a:spcPts val="499"/>
        </a:spcBef>
        <a:buClr>
          <a:schemeClr val="accent3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1296" userDrawn="1">
          <p15:clr>
            <a:srgbClr val="F26B43"/>
          </p15:clr>
        </p15:guide>
        <p15:guide id="29" pos="7200">
          <p15:clr>
            <a:srgbClr val="F26B43"/>
          </p15:clr>
        </p15:guide>
        <p15:guide id="48" pos="528" userDrawn="1">
          <p15:clr>
            <a:srgbClr val="F26B43"/>
          </p15:clr>
        </p15:guide>
        <p15:guide id="51" orient="horz" pos="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3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0334" y="4786560"/>
            <a:ext cx="4289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Prometo Medium" panose="020B0704030203060203" pitchFamily="34" charset="0"/>
              </a:rPr>
              <a:t>HIMSS Nursing Informatics Community Webinar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0334" y="5494446"/>
            <a:ext cx="38117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chemeClr val="bg1"/>
                </a:solidFill>
              </a:rPr>
              <a:t>June 21,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BCAEB-30CC-9F4F-9DB7-5064FEC8C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rometo Medium"/>
              </a:rPr>
              <a:t>Empowering Early Careerists: Navigating the Path to Success in Nursing Informatics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4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1A8D7-DDC6-2F44-B234-728D8C30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44489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6E8D0-63DA-47D1-BD79-DFF5C05E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1" y="2800962"/>
            <a:ext cx="2626359" cy="1256075"/>
          </a:xfrm>
        </p:spPr>
        <p:txBody>
          <a:bodyPr/>
          <a:lstStyle/>
          <a:p>
            <a:r>
              <a:rPr lang="en-US"/>
              <a:t>Questions? Contact us!</a:t>
            </a:r>
          </a:p>
        </p:txBody>
      </p:sp>
      <p:pic>
        <p:nvPicPr>
          <p:cNvPr id="8" name="Picture Placeholder 7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B5F37F04-C1C0-458A-8038-8E65743A4D1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b="67"/>
          <a:stretch>
            <a:fillRect/>
          </a:stretch>
        </p:blipFill>
        <p:spPr>
          <a:xfrm>
            <a:off x="6346075" y="1127919"/>
            <a:ext cx="3683482" cy="368348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882E20-DDDD-46B2-A0AE-9F0BC97288CB}"/>
              </a:ext>
            </a:extLst>
          </p:cNvPr>
          <p:cNvSpPr txBox="1"/>
          <p:nvPr/>
        </p:nvSpPr>
        <p:spPr>
          <a:xfrm>
            <a:off x="6214519" y="5260473"/>
            <a:ext cx="3946593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i="1">
                <a:solidFill>
                  <a:schemeClr val="bg1"/>
                </a:solidFill>
                <a:latin typeface="Century Gothic" panose="020B0502020202020204" pitchFamily="34" charset="0"/>
              </a:rPr>
              <a:t>Program Manager, Clinical Informatics, HIMSS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6B7CE-236E-45B5-85CC-E24D6022557E}"/>
              </a:ext>
            </a:extLst>
          </p:cNvPr>
          <p:cNvSpPr txBox="1"/>
          <p:nvPr/>
        </p:nvSpPr>
        <p:spPr>
          <a:xfrm>
            <a:off x="6649125" y="4925867"/>
            <a:ext cx="307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2"/>
                </a:solidFill>
                <a:latin typeface="Prometo Medium" panose="020B0704030203060203" pitchFamily="34" charset="0"/>
              </a:rPr>
              <a:t>Cait Obenauf, MBA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A0E949-46EB-412E-8F5E-8FABD627C69B}"/>
              </a:ext>
            </a:extLst>
          </p:cNvPr>
          <p:cNvSpPr txBox="1"/>
          <p:nvPr/>
        </p:nvSpPr>
        <p:spPr>
          <a:xfrm>
            <a:off x="7145063" y="5568250"/>
            <a:ext cx="2085507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i="1">
                <a:solidFill>
                  <a:schemeClr val="bg1"/>
                </a:solidFill>
                <a:latin typeface="Century Gothic" panose="020B0502020202020204" pitchFamily="34" charset="0"/>
              </a:rPr>
              <a:t>cait.obenauf@himss.org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70107-6F41-B34F-6EB7-4EF97404348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86868-C558-FD70-9860-245D69AF2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66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EAE3-FFA7-4A16-8C26-030BB6C0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Thank you for joining!</a:t>
            </a:r>
          </a:p>
        </p:txBody>
      </p:sp>
    </p:spTree>
    <p:extLst>
      <p:ext uri="{BB962C8B-B14F-4D97-AF65-F5344CB8AC3E}">
        <p14:creationId xmlns:p14="http://schemas.microsoft.com/office/powerpoint/2010/main" val="203067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8">
            <a:extLst>
              <a:ext uri="{FF2B5EF4-FFF2-40B4-BE49-F238E27FC236}">
                <a16:creationId xmlns:a16="http://schemas.microsoft.com/office/drawing/2014/main" id="{95E3EF5F-CE00-424A-92C0-FDB273AB08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20133" r="14002" b="9604"/>
          <a:stretch/>
        </p:blipFill>
        <p:spPr>
          <a:xfrm rot="19800000">
            <a:off x="2134305" y="-1495422"/>
            <a:ext cx="4107146" cy="4107146"/>
          </a:xfrm>
          <a:prstGeom prst="ellipse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3324" y="2410177"/>
            <a:ext cx="4187371" cy="1783443"/>
          </a:xfrm>
        </p:spPr>
        <p:txBody>
          <a:bodyPr/>
          <a:lstStyle/>
          <a:p>
            <a:r>
              <a:rPr lang="en-US" sz="4800" i="1"/>
              <a:t>Welcome</a:t>
            </a:r>
            <a:br>
              <a:rPr lang="en-US" i="1"/>
            </a:br>
            <a:endParaRPr lang="en-US" i="1"/>
          </a:p>
        </p:txBody>
      </p:sp>
      <p:sp>
        <p:nvSpPr>
          <p:cNvPr id="9" name="TextBox 8"/>
          <p:cNvSpPr txBox="1"/>
          <p:nvPr/>
        </p:nvSpPr>
        <p:spPr>
          <a:xfrm>
            <a:off x="810883" y="4706148"/>
            <a:ext cx="592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>
                <a:solidFill>
                  <a:srgbClr val="55C1E9"/>
                </a:solidFill>
                <a:latin typeface="Prometo Medium" panose="020B0704030203060203" pitchFamily="34" charset="0"/>
              </a:rPr>
              <a:t>Cait Obenauf, MBA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5C1E9"/>
              </a:solidFill>
              <a:effectLst/>
              <a:uLnTx/>
              <a:uFillTx/>
              <a:latin typeface="Prometo Medium" panose="020B0704030203060203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333" y="5142948"/>
            <a:ext cx="4156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>
                <a:solidFill>
                  <a:srgbClr val="FFFFFF"/>
                </a:solidFill>
              </a:rPr>
              <a:t>Program Manager, Clinical Informatics, HIMSS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2" name="Picture Placeholder 11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8B8E3CAC-D398-45C4-9239-2FB3B5A5DE7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" b="29045"/>
          <a:stretch/>
        </p:blipFill>
        <p:spPr>
          <a:xfrm>
            <a:off x="5778483" y="443933"/>
            <a:ext cx="5838901" cy="583890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78954-5E53-8650-AD1C-0961B2A35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D794EE-9345-3C5C-C97D-D49FFF5BA90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369104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28278" y="1379524"/>
            <a:ext cx="4346094" cy="4346092"/>
          </a:xfrm>
          <a:prstGeom prst="ellipse">
            <a:avLst/>
          </a:prstGeom>
          <a:noFill/>
          <a:ln w="12700">
            <a:solidFill>
              <a:schemeClr val="tx1">
                <a:alpha val="3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89025" y="1457625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53267" y="1457625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885408" y="3182409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91106" y="3182409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89025" y="4889938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053267" y="4889938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Placeholder 6">
            <a:extLst>
              <a:ext uri="{FF2B5EF4-FFF2-40B4-BE49-F238E27FC236}">
                <a16:creationId xmlns:a16="http://schemas.microsoft.com/office/drawing/2014/main" id="{A65900B5-2917-164E-A95C-5B21E09BC2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t="27080" r="19947" b="34162"/>
          <a:stretch/>
        </p:blipFill>
        <p:spPr>
          <a:xfrm rot="19800000">
            <a:off x="4837657" y="2883090"/>
            <a:ext cx="1938252" cy="193914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970429" y="1880186"/>
            <a:ext cx="3179395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50">
                <a:solidFill>
                  <a:schemeClr val="bg2"/>
                </a:solidFill>
                <a:latin typeface="Century Gothic" panose="020B0502020202020204" pitchFamily="34" charset="0"/>
              </a:rPr>
              <a:t>https://www.himss.org/membership-participation/nursing-informatics-committee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84500" y="5764165"/>
            <a:ext cx="4107452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50">
                <a:solidFill>
                  <a:schemeClr val="bg2"/>
                </a:solidFill>
                <a:latin typeface="Century Gothic" panose="020B0502020202020204" pitchFamily="34" charset="0"/>
              </a:rPr>
              <a:t>https://www.himss.org/membership-participation-chapters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28804" y="3864604"/>
            <a:ext cx="2633733" cy="253916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en-US" sz="1050">
                <a:solidFill>
                  <a:schemeClr val="bg2"/>
                </a:solidFill>
                <a:latin typeface="Century Gothic"/>
              </a:rPr>
              <a:t>Email us at nursinginformatics@himss.org</a:t>
            </a:r>
            <a:endParaRPr lang="en-US" sz="105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4981" y="1880186"/>
            <a:ext cx="2725933" cy="5770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50">
                <a:solidFill>
                  <a:schemeClr val="bg2"/>
                </a:solidFill>
                <a:latin typeface="Century Gothic" panose="020B0502020202020204" pitchFamily="34" charset="0"/>
              </a:rPr>
              <a:t>https://www.himss.org/membership-participation/nursing-informatics-community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64981" y="5479390"/>
            <a:ext cx="2725933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50">
                <a:solidFill>
                  <a:schemeClr val="bg2"/>
                </a:solidFill>
                <a:latin typeface="Century Gothic" panose="020B0502020202020204" pitchFamily="34" charset="0"/>
              </a:rPr>
              <a:t>https://www.himss.org/events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071" y="3900136"/>
            <a:ext cx="2739557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50">
                <a:solidFill>
                  <a:schemeClr val="bg2"/>
                </a:solidFill>
                <a:latin typeface="Century Gothic" panose="020B0502020202020204" pitchFamily="34" charset="0"/>
              </a:rPr>
              <a:t>https://www.himss.org/resources/online-journal-nursing-informatics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01378" y="4944089"/>
            <a:ext cx="265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>
                <a:solidFill>
                  <a:schemeClr val="accent1"/>
                </a:solidFill>
                <a:latin typeface="Prometo Medium" panose="020B0704030203060203" pitchFamily="34" charset="0"/>
              </a:rPr>
              <a:t>Attend an upcoming webinar or coffee chat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95380" y="1307806"/>
            <a:ext cx="281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>
                <a:solidFill>
                  <a:schemeClr val="accent1"/>
                </a:solidFill>
                <a:latin typeface="Prometo Medium" panose="020B0704030203060203" pitchFamily="34" charset="0"/>
              </a:rPr>
              <a:t>Join the HIMSS Nursing Informatics Community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84914" y="4905147"/>
            <a:ext cx="2087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accent1"/>
                </a:solidFill>
                <a:latin typeface="Prometo Medium" panose="020B0704030203060203" pitchFamily="34" charset="0"/>
              </a:rPr>
              <a:t>Get involved with your local HIMSS Chapter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84914" y="1317973"/>
            <a:ext cx="3278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accent1"/>
                </a:solidFill>
                <a:latin typeface="Prometo Medium" panose="020B0704030203060203" pitchFamily="34" charset="0"/>
              </a:rPr>
              <a:t>Apply for the HIMSS Nursing Informatics Committee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725584" y="3030842"/>
            <a:ext cx="285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accent1"/>
                </a:solidFill>
                <a:latin typeface="Prometo Medium" panose="020B0704030203060203" pitchFamily="34" charset="0"/>
              </a:rPr>
              <a:t>Join the HIMSS Nursing Informatics Education &amp; Networking Task Force</a:t>
            </a:r>
          </a:p>
        </p:txBody>
      </p:sp>
      <p:sp>
        <p:nvSpPr>
          <p:cNvPr id="54" name="Oval 53"/>
          <p:cNvSpPr/>
          <p:nvPr/>
        </p:nvSpPr>
        <p:spPr>
          <a:xfrm>
            <a:off x="4986064" y="2344945"/>
            <a:ext cx="2268114" cy="22681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075810" y="2879771"/>
            <a:ext cx="208862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chemeClr val="bg1"/>
                </a:solidFill>
                <a:latin typeface="Prometo Medium" panose="020B0704030203060203" pitchFamily="34" charset="0"/>
              </a:rPr>
              <a:t>Ways to get involved at HIMSS</a:t>
            </a:r>
          </a:p>
          <a:p>
            <a:pPr algn="ctr"/>
            <a:r>
              <a:rPr lang="en-US" sz="1200" i="1">
                <a:solidFill>
                  <a:schemeClr val="accent3"/>
                </a:solidFill>
                <a:latin typeface="Prometo Medium" panose="020B0704030203060203" pitchFamily="34" charset="0"/>
              </a:rPr>
              <a:t>as an informatics nurse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420343-C6AC-25DB-F439-2B568E9FF2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024" t="28965" r="29028" b="31265"/>
          <a:stretch/>
        </p:blipFill>
        <p:spPr>
          <a:xfrm>
            <a:off x="7136555" y="1548714"/>
            <a:ext cx="534691" cy="5069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F28BA25-E1A7-1A72-6733-0BC0D7343D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5097" t="23163" r="26025" b="25280"/>
          <a:stretch/>
        </p:blipFill>
        <p:spPr>
          <a:xfrm>
            <a:off x="4422934" y="1587237"/>
            <a:ext cx="433450" cy="45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02E175-0861-5D04-DF00-7B07A608174A}"/>
              </a:ext>
            </a:extLst>
          </p:cNvPr>
          <p:cNvSpPr txBox="1"/>
          <p:nvPr/>
        </p:nvSpPr>
        <p:spPr>
          <a:xfrm>
            <a:off x="683071" y="3071377"/>
            <a:ext cx="2817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>
                <a:solidFill>
                  <a:schemeClr val="accent1"/>
                </a:solidFill>
                <a:latin typeface="Prometo Medium" panose="020B0704030203060203" pitchFamily="34" charset="0"/>
              </a:rPr>
              <a:t>Submit a manuscript to the Online Journal of Nursing Informatics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FA94B46-CE44-09F0-EAF4-41F9916890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49865" y="3378235"/>
            <a:ext cx="380384" cy="30961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D551632-83D3-26FC-C146-AD224F4AF1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8894" t="29763" r="17447" b="31822"/>
          <a:stretch/>
        </p:blipFill>
        <p:spPr>
          <a:xfrm>
            <a:off x="7943322" y="3375929"/>
            <a:ext cx="585439" cy="35328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61431D8-83DE-3B2C-A1C6-56ACAE346EA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463" t="25175" r="22995" b="25595"/>
          <a:stretch/>
        </p:blipFill>
        <p:spPr>
          <a:xfrm>
            <a:off x="4390901" y="4997891"/>
            <a:ext cx="503696" cy="48111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AC45C0B-3C51-8711-B097-6B0A8CB13DA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26616" t="24668" r="25692" b="25996"/>
          <a:stretch/>
        </p:blipFill>
        <p:spPr>
          <a:xfrm>
            <a:off x="7172893" y="4964406"/>
            <a:ext cx="491863" cy="50882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30D8D-D39C-7E21-43CF-69B1D898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DDA89-6FDB-95C8-8729-7A19C1D4C4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BE14FD-3367-446B-9BD2-E77D55A0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6984B7-D7C3-424F-BB3C-F2AEC2936C6A}"/>
              </a:ext>
            </a:extLst>
          </p:cNvPr>
          <p:cNvSpPr txBox="1">
            <a:spLocks/>
          </p:cNvSpPr>
          <p:nvPr/>
        </p:nvSpPr>
        <p:spPr>
          <a:xfrm>
            <a:off x="7303775" y="1871122"/>
            <a:ext cx="4187371" cy="3115756"/>
          </a:xfrm>
          <a:prstGeom prst="rect">
            <a:avLst/>
          </a:prstGeom>
        </p:spPr>
        <p:txBody>
          <a:bodyPr>
            <a:normAutofit/>
          </a:bodyPr>
          <a:lstStyle>
            <a:lvl1pPr marL="185738" marR="0" indent="-185738" algn="l" defTabSz="914318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06400" indent="-177800" algn="l" defTabSz="914318" rtl="0" eaLnBrk="1" latinLnBrk="0" hangingPunct="1">
              <a:lnSpc>
                <a:spcPct val="110000"/>
              </a:lnSpc>
              <a:spcBef>
                <a:spcPts val="499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635000" indent="-177800" algn="l" defTabSz="914318" rtl="0" eaLnBrk="1" latinLnBrk="0" hangingPunct="1">
              <a:lnSpc>
                <a:spcPct val="110000"/>
              </a:lnSpc>
              <a:spcBef>
                <a:spcPts val="499"/>
              </a:spcBef>
              <a:spcAft>
                <a:spcPts val="5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22338" indent="-177800" algn="l" defTabSz="914318" rtl="0" eaLnBrk="1" latinLnBrk="0" hangingPunct="1">
              <a:lnSpc>
                <a:spcPct val="110000"/>
              </a:lnSpc>
              <a:spcBef>
                <a:spcPts val="499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50938" indent="-177800" algn="l" defTabSz="914318" rtl="0" eaLnBrk="1" latinLnBrk="0" hangingPunct="1">
              <a:lnSpc>
                <a:spcPct val="110000"/>
              </a:lnSpc>
              <a:spcBef>
                <a:spcPts val="499"/>
              </a:spcBef>
              <a:spcAft>
                <a:spcPts val="5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800" b="0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688975" indent="-169863" algn="l" defTabSz="914318" rtl="0" eaLnBrk="1" latinLnBrk="0" hangingPunct="1">
              <a:lnSpc>
                <a:spcPct val="90000"/>
              </a:lnSpc>
              <a:spcBef>
                <a:spcPts val="499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/>
              <a:t>Meet the Speakers</a:t>
            </a:r>
          </a:p>
          <a:p>
            <a:r>
              <a:rPr lang="en-US" sz="2600"/>
              <a:t>Learning Objectives</a:t>
            </a:r>
          </a:p>
          <a:p>
            <a:r>
              <a:rPr lang="en-US" sz="2600"/>
              <a:t>Speaker Discussion</a:t>
            </a:r>
          </a:p>
          <a:p>
            <a:r>
              <a:rPr lang="en-US" sz="2600"/>
              <a:t>Audience Q&amp;A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A74E8D-10DD-762F-B71C-3DFA595A2D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4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>
            <a:cxnSpLocks/>
            <a:stCxn id="45" idx="0"/>
            <a:endCxn id="12" idx="4"/>
          </p:cNvCxnSpPr>
          <p:nvPr/>
        </p:nvCxnSpPr>
        <p:spPr>
          <a:xfrm>
            <a:off x="6121340" y="416818"/>
            <a:ext cx="13104" cy="569574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D12EDF1-6427-1E4A-A94D-16A7DA927B31}"/>
              </a:ext>
            </a:extLst>
          </p:cNvPr>
          <p:cNvGrpSpPr/>
          <p:nvPr/>
        </p:nvGrpSpPr>
        <p:grpSpPr>
          <a:xfrm>
            <a:off x="5913060" y="1572382"/>
            <a:ext cx="416560" cy="416560"/>
            <a:chOff x="6052888" y="1435897"/>
            <a:chExt cx="416560" cy="416560"/>
          </a:xfrm>
          <a:solidFill>
            <a:schemeClr val="accent2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D837585-1786-CE46-BF47-9BC847C756D8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2B79302-86B2-C246-8137-26D7B0438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  <a:endParaRPr lang="en-US" i="1"/>
          </a:p>
        </p:txBody>
      </p:sp>
      <p:sp>
        <p:nvSpPr>
          <p:cNvPr id="15" name="TextBox 14"/>
          <p:cNvSpPr txBox="1"/>
          <p:nvPr/>
        </p:nvSpPr>
        <p:spPr>
          <a:xfrm>
            <a:off x="6728805" y="366483"/>
            <a:ext cx="4794838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i="1">
                <a:solidFill>
                  <a:srgbClr val="1E22AA"/>
                </a:solidFill>
                <a:latin typeface="Prometo Medium" panose="020B0704030203060203" pitchFamily="34" charset="0"/>
              </a:rPr>
              <a:t>Understanding the landscape of nursing informatics: Learn about the evolving role of nursing informatics and how it aligns with the broader healthcare landscape.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8805" y="1569699"/>
            <a:ext cx="4794838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i="1">
                <a:solidFill>
                  <a:srgbClr val="1E22AA"/>
                </a:solidFill>
                <a:latin typeface="Prometo Medium" panose="020B0704030203060203" pitchFamily="34" charset="0"/>
              </a:rPr>
              <a:t>Building a foundation: Discover essential skills and competencies needed to excel in nursing informatics positions, including the use of technology and data analysis.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5242" y="2770028"/>
            <a:ext cx="4691104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i="1">
                <a:solidFill>
                  <a:srgbClr val="1E22AA"/>
                </a:solidFill>
                <a:latin typeface="Prometo Medium" panose="020B0704030203060203" pitchFamily="34" charset="0"/>
              </a:rPr>
              <a:t>Networking and mentorship: Gain insights on how to develop meaningful connections within the nursing informatics community and find mentors who can guide you in your early career.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995CC75-B476-0E49-8E97-E4815442082A}"/>
              </a:ext>
            </a:extLst>
          </p:cNvPr>
          <p:cNvGrpSpPr/>
          <p:nvPr/>
        </p:nvGrpSpPr>
        <p:grpSpPr>
          <a:xfrm>
            <a:off x="5913060" y="416818"/>
            <a:ext cx="416560" cy="416560"/>
            <a:chOff x="6052888" y="1435897"/>
            <a:chExt cx="416560" cy="4165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3B5C462-45B6-0B4C-A980-0482B4B74052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0BB8AA9-CCB0-D14A-B77E-0DA5E7623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CAF5AD7-CA74-4F46-8AD1-8830C860F105}"/>
              </a:ext>
            </a:extLst>
          </p:cNvPr>
          <p:cNvGrpSpPr/>
          <p:nvPr/>
        </p:nvGrpSpPr>
        <p:grpSpPr>
          <a:xfrm>
            <a:off x="5913060" y="2770270"/>
            <a:ext cx="416560" cy="416560"/>
            <a:chOff x="6052888" y="1435897"/>
            <a:chExt cx="416560" cy="416560"/>
          </a:xfrm>
          <a:solidFill>
            <a:schemeClr val="accent3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9C857F0-240D-D442-A91B-A1D0A7FC8DF2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1742D9D-0E33-7A48-8300-7EF284FE2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066C4-47B0-862F-E030-2E943327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2BEE06-612F-8DA4-318E-5C4D1F223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7AE254-1C74-F2D2-0D1E-7C3FA3C5D909}"/>
              </a:ext>
            </a:extLst>
          </p:cNvPr>
          <p:cNvGrpSpPr/>
          <p:nvPr/>
        </p:nvGrpSpPr>
        <p:grpSpPr>
          <a:xfrm>
            <a:off x="5926164" y="4247356"/>
            <a:ext cx="416560" cy="416560"/>
            <a:chOff x="6052888" y="1435897"/>
            <a:chExt cx="416560" cy="416560"/>
          </a:xfrm>
          <a:solidFill>
            <a:schemeClr val="accent6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2BA83D6-615B-ED9E-387B-7F6592099605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9FC378-E06E-AF2A-2EBB-0988D7613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D9B57D6-79E0-A1EA-EC00-627EE5C74BE5}"/>
              </a:ext>
            </a:extLst>
          </p:cNvPr>
          <p:cNvSpPr txBox="1"/>
          <p:nvPr/>
        </p:nvSpPr>
        <p:spPr>
          <a:xfrm>
            <a:off x="6715242" y="4247356"/>
            <a:ext cx="4691104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i="1">
                <a:solidFill>
                  <a:srgbClr val="1E22AA"/>
                </a:solidFill>
                <a:latin typeface="Prometo Medium" panose="020B0704030203060203" pitchFamily="34" charset="0"/>
              </a:rPr>
              <a:t>Professional growth opportunities: Explore continuing education, certifications, and additional resources that can enhance your knowledge and propel your career in nursing informatics.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233DD1-5BDB-24A6-FBC9-B4F25E7F2930}"/>
              </a:ext>
            </a:extLst>
          </p:cNvPr>
          <p:cNvGrpSpPr/>
          <p:nvPr/>
        </p:nvGrpSpPr>
        <p:grpSpPr>
          <a:xfrm>
            <a:off x="5926164" y="5696007"/>
            <a:ext cx="416560" cy="416560"/>
            <a:chOff x="6052888" y="1435897"/>
            <a:chExt cx="416560" cy="416560"/>
          </a:xfrm>
          <a:solidFill>
            <a:schemeClr val="accent5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5947D79-B583-A97C-DF49-0199EC5D5BEC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48299B-FCFC-8F44-06AD-6601B9023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25B81D5-322B-CCAA-8299-14BAA6468CA0}"/>
              </a:ext>
            </a:extLst>
          </p:cNvPr>
          <p:cNvSpPr txBox="1"/>
          <p:nvPr/>
        </p:nvSpPr>
        <p:spPr>
          <a:xfrm>
            <a:off x="6715242" y="5674236"/>
            <a:ext cx="4691104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i="1">
                <a:solidFill>
                  <a:srgbClr val="1E22AA"/>
                </a:solidFill>
                <a:latin typeface="Prometo Medium" panose="020B0704030203060203" pitchFamily="34" charset="0"/>
              </a:rPr>
              <a:t>Overcoming challenges: Hear from our panelists about the common obstacles faced by early careerists in nursing informatics and strategies to overcome them. </a:t>
            </a:r>
          </a:p>
        </p:txBody>
      </p:sp>
    </p:spTree>
    <p:extLst>
      <p:ext uri="{BB962C8B-B14F-4D97-AF65-F5344CB8AC3E}">
        <p14:creationId xmlns:p14="http://schemas.microsoft.com/office/powerpoint/2010/main" val="171341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8">
            <a:extLst>
              <a:ext uri="{FF2B5EF4-FFF2-40B4-BE49-F238E27FC236}">
                <a16:creationId xmlns:a16="http://schemas.microsoft.com/office/drawing/2014/main" id="{95E3EF5F-CE00-424A-92C0-FDB273AB08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20133" r="14002" b="9604"/>
          <a:stretch/>
        </p:blipFill>
        <p:spPr>
          <a:xfrm rot="19800000">
            <a:off x="2134305" y="-1495422"/>
            <a:ext cx="4107146" cy="4107146"/>
          </a:xfrm>
          <a:prstGeom prst="ellipse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3324" y="2410177"/>
            <a:ext cx="4187371" cy="1783443"/>
          </a:xfrm>
        </p:spPr>
        <p:txBody>
          <a:bodyPr/>
          <a:lstStyle/>
          <a:p>
            <a:r>
              <a:rPr lang="en-US" sz="4800" i="1"/>
              <a:t>Meet the Moderator</a:t>
            </a:r>
            <a:endParaRPr lang="en-US" i="1"/>
          </a:p>
        </p:txBody>
      </p:sp>
      <p:sp>
        <p:nvSpPr>
          <p:cNvPr id="9" name="TextBox 8"/>
          <p:cNvSpPr txBox="1"/>
          <p:nvPr/>
        </p:nvSpPr>
        <p:spPr>
          <a:xfrm>
            <a:off x="810883" y="4706148"/>
            <a:ext cx="592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>
                <a:solidFill>
                  <a:srgbClr val="55C1E9"/>
                </a:solidFill>
                <a:latin typeface="Prometo Medium" panose="020B0704030203060203" pitchFamily="34" charset="0"/>
              </a:rPr>
              <a:t>Lisa Lyon, MSN, RN-BC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0334" y="5142948"/>
            <a:ext cx="327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>
                <a:solidFill>
                  <a:srgbClr val="FFFFFF"/>
                </a:solidFill>
              </a:rPr>
              <a:t>Sr. Clinical Informatics Coordinator, Cherokee Nation 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B8E3CAC-D398-45C4-9239-2FB3B5A5DE7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r="2627"/>
          <a:stretch/>
        </p:blipFill>
        <p:spPr>
          <a:xfrm>
            <a:off x="5778483" y="443933"/>
            <a:ext cx="5838901" cy="583890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78954-5E53-8650-AD1C-0961B2A35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D794EE-9345-3C5C-C97D-D49FFF5BA90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</p:spTree>
    <p:extLst>
      <p:ext uri="{BB962C8B-B14F-4D97-AF65-F5344CB8AC3E}">
        <p14:creationId xmlns:p14="http://schemas.microsoft.com/office/powerpoint/2010/main" val="199045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BEF8-121D-82D9-4BAF-47CF38B8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 the Speakers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ED279C-42DA-A32D-F000-FBEDD88487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1" name="Picture Placeholder 30" descr="A person with long blonde hair&#10;&#10;Description automatically generated with low confidence">
            <a:extLst>
              <a:ext uri="{FF2B5EF4-FFF2-40B4-BE49-F238E27FC236}">
                <a16:creationId xmlns:a16="http://schemas.microsoft.com/office/drawing/2014/main" id="{D148EBB9-2A36-9C56-60FA-1B53A72318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" t="336" r="-552" b="37844"/>
          <a:stretch/>
        </p:blipFill>
        <p:spPr>
          <a:xfrm>
            <a:off x="378414" y="2352367"/>
            <a:ext cx="2189873" cy="2191908"/>
          </a:xfrm>
        </p:spPr>
      </p:pic>
      <p:pic>
        <p:nvPicPr>
          <p:cNvPr id="5" name="Picture Placeholder 4" descr="A person wearing glasses and a polka dot shirt&#10;&#10;Description automatically generated with low confidence">
            <a:extLst>
              <a:ext uri="{FF2B5EF4-FFF2-40B4-BE49-F238E27FC236}">
                <a16:creationId xmlns:a16="http://schemas.microsoft.com/office/drawing/2014/main" id="{D03A37F2-29F1-549A-B96E-BE547E75B52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r="3203"/>
          <a:stretch>
            <a:fillRect/>
          </a:stretch>
        </p:blipFill>
        <p:spPr>
          <a:xfrm>
            <a:off x="3417547" y="2352367"/>
            <a:ext cx="2189874" cy="2191909"/>
          </a:xfrm>
        </p:spPr>
      </p:pic>
      <p:pic>
        <p:nvPicPr>
          <p:cNvPr id="27" name="Picture Placeholder 26" descr="A picture containing human face, person, smile, clothing&#10;&#10;Description automatically generated">
            <a:extLst>
              <a:ext uri="{FF2B5EF4-FFF2-40B4-BE49-F238E27FC236}">
                <a16:creationId xmlns:a16="http://schemas.microsoft.com/office/drawing/2014/main" id="{B5B1319F-27AD-BA2C-7024-400422F8086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" b="2073"/>
          <a:stretch>
            <a:fillRect/>
          </a:stretch>
        </p:blipFill>
        <p:spPr>
          <a:xfrm>
            <a:off x="6431621" y="2329453"/>
            <a:ext cx="2191907" cy="2191907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DFA1E7-9D04-D70B-D30E-96650024C3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Empowering Early Careerists: Navigating the Path to Success in Nursing Informatics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86BCF2-9B74-4F3E-4CB7-86726F096BE3}"/>
              </a:ext>
            </a:extLst>
          </p:cNvPr>
          <p:cNvSpPr txBox="1"/>
          <p:nvPr/>
        </p:nvSpPr>
        <p:spPr>
          <a:xfrm>
            <a:off x="289072" y="4544275"/>
            <a:ext cx="2368556" cy="534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v-SE" sz="1400" b="1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Karen Iapoce, RN-BC, MS, CMAC, CPHQ, LSSBB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31DBB-3839-248A-9D22-6D6B260C7591}"/>
              </a:ext>
            </a:extLst>
          </p:cNvPr>
          <p:cNvSpPr txBox="1"/>
          <p:nvPr/>
        </p:nvSpPr>
        <p:spPr>
          <a:xfrm>
            <a:off x="121682" y="5092027"/>
            <a:ext cx="2703335" cy="76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i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Senior Director of Government Products and Programs, ZeOmega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679559-CE2B-D3D7-86BD-7704F8E5B3F6}"/>
              </a:ext>
            </a:extLst>
          </p:cNvPr>
          <p:cNvSpPr txBox="1"/>
          <p:nvPr/>
        </p:nvSpPr>
        <p:spPr>
          <a:xfrm>
            <a:off x="3479932" y="4544274"/>
            <a:ext cx="2016252" cy="534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v-SE" sz="1400" b="1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Surya Shenoy, MSN, CCRN, RN-BC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2D9C1E-D9F2-89FE-F26C-6A7B0CFEB6A5}"/>
              </a:ext>
            </a:extLst>
          </p:cNvPr>
          <p:cNvSpPr txBox="1"/>
          <p:nvPr/>
        </p:nvSpPr>
        <p:spPr>
          <a:xfrm>
            <a:off x="3428005" y="5092027"/>
            <a:ext cx="2189874" cy="76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i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Clinical Informatics Consultant, Kaiser Permanente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61244B-D8B1-4FFE-D480-30AF630AC70A}"/>
              </a:ext>
            </a:extLst>
          </p:cNvPr>
          <p:cNvSpPr txBox="1"/>
          <p:nvPr/>
        </p:nvSpPr>
        <p:spPr>
          <a:xfrm>
            <a:off x="6431621" y="4528547"/>
            <a:ext cx="2287678" cy="5349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v-SE" sz="14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Calibri"/>
              </a:rPr>
              <a:t>Cindy</a:t>
            </a:r>
            <a:r>
              <a:rPr lang="sv-SE" sz="14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Calibri"/>
              </a:rPr>
              <a:t> Drake, MSN, RN-BC, CPHIMS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6FD2F2-1975-0766-25F9-5949D3CCAB51}"/>
              </a:ext>
            </a:extLst>
          </p:cNvPr>
          <p:cNvSpPr txBox="1"/>
          <p:nvPr/>
        </p:nvSpPr>
        <p:spPr>
          <a:xfrm>
            <a:off x="6220867" y="5079229"/>
            <a:ext cx="2709183" cy="53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i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Informatics Program Specialist, Sharp HealthCare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5EA4F8-EBC8-3FAE-81AE-AE1E5F0F9941}"/>
              </a:ext>
            </a:extLst>
          </p:cNvPr>
          <p:cNvSpPr txBox="1"/>
          <p:nvPr/>
        </p:nvSpPr>
        <p:spPr>
          <a:xfrm>
            <a:off x="9467158" y="4544274"/>
            <a:ext cx="2346428" cy="534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v-SE" sz="1400" b="1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MaryAnn Connor, CPHIMS, MSN, RN, RN-BC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099315-408A-13B2-019F-C8DBE842A442}"/>
              </a:ext>
            </a:extLst>
          </p:cNvPr>
          <p:cNvSpPr txBox="1"/>
          <p:nvPr/>
        </p:nvSpPr>
        <p:spPr>
          <a:xfrm>
            <a:off x="9211485" y="5064426"/>
            <a:ext cx="2858833" cy="76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i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Director, Nursing Informatics, Memorial Sloan Kettering Cancer Center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EB3605-B9D1-F41C-541B-7ED4DB6AF5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3499" y="2352367"/>
            <a:ext cx="2191907" cy="21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9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BEF8-121D-82D9-4BAF-47CF38B88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88360"/>
            <a:ext cx="10591800" cy="999994"/>
          </a:xfrm>
        </p:spPr>
        <p:txBody>
          <a:bodyPr/>
          <a:lstStyle/>
          <a:p>
            <a:r>
              <a:rPr lang="en-US" i="0">
                <a:solidFill>
                  <a:schemeClr val="accent2"/>
                </a:solidFill>
              </a:rPr>
              <a:t>Webinar | June 21</a:t>
            </a:r>
            <a:r>
              <a:rPr lang="en-US" i="0" baseline="30000">
                <a:solidFill>
                  <a:schemeClr val="accent2"/>
                </a:solidFill>
              </a:rPr>
              <a:t>st</a:t>
            </a:r>
            <a:br>
              <a:rPr lang="en-US" baseline="30000"/>
            </a:br>
            <a:r>
              <a:rPr lang="en-US"/>
              <a:t>Empowering Early Careerists: Navigating the Path to Success in Nursing Informatics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ED279C-42DA-A32D-F000-FBEDD88487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9" name="Picture Placeholder 28" descr="A picture containing human face, clothing, person, chin&#10;&#10;Description automatically generated">
            <a:extLst>
              <a:ext uri="{FF2B5EF4-FFF2-40B4-BE49-F238E27FC236}">
                <a16:creationId xmlns:a16="http://schemas.microsoft.com/office/drawing/2014/main" id="{DDF4A59F-3C21-92C3-3EC6-CEDCC499D5E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 r="2671"/>
          <a:stretch>
            <a:fillRect/>
          </a:stretch>
        </p:blipFill>
        <p:spPr>
          <a:xfrm>
            <a:off x="2622550" y="2681288"/>
            <a:ext cx="1708150" cy="1709737"/>
          </a:xfrm>
        </p:spPr>
      </p:pic>
      <p:pic>
        <p:nvPicPr>
          <p:cNvPr id="5" name="Picture Placeholder 4" descr="A person wearing glasses and a polka dot shirt&#10;&#10;Description automatically generated with low confidence">
            <a:extLst>
              <a:ext uri="{FF2B5EF4-FFF2-40B4-BE49-F238E27FC236}">
                <a16:creationId xmlns:a16="http://schemas.microsoft.com/office/drawing/2014/main" id="{D03A37F2-29F1-549A-B96E-BE547E75B52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r="3203"/>
          <a:stretch>
            <a:fillRect/>
          </a:stretch>
        </p:blipFill>
        <p:spPr>
          <a:xfrm>
            <a:off x="5122863" y="2681288"/>
            <a:ext cx="1708150" cy="1709737"/>
          </a:xfrm>
        </p:spPr>
      </p:pic>
      <p:pic>
        <p:nvPicPr>
          <p:cNvPr id="27" name="Picture Placeholder 26" descr="A picture containing human face, person, smile, clothing&#10;&#10;Description automatically generated">
            <a:extLst>
              <a:ext uri="{FF2B5EF4-FFF2-40B4-BE49-F238E27FC236}">
                <a16:creationId xmlns:a16="http://schemas.microsoft.com/office/drawing/2014/main" id="{B5B1319F-27AD-BA2C-7024-400422F8086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" b="2073"/>
          <a:stretch>
            <a:fillRect/>
          </a:stretch>
        </p:blipFill>
        <p:spPr>
          <a:xfrm>
            <a:off x="7623175" y="2708275"/>
            <a:ext cx="1708150" cy="1708150"/>
          </a:xfrm>
        </p:spPr>
      </p:pic>
      <p:pic>
        <p:nvPicPr>
          <p:cNvPr id="31" name="Picture Placeholder 30" descr="A person with long blonde hair&#10;&#10;Description automatically generated with low confidence">
            <a:extLst>
              <a:ext uri="{FF2B5EF4-FFF2-40B4-BE49-F238E27FC236}">
                <a16:creationId xmlns:a16="http://schemas.microsoft.com/office/drawing/2014/main" id="{D148EBB9-2A36-9C56-60FA-1B53A72318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" t="336" r="-552" b="37844"/>
          <a:stretch/>
        </p:blipFill>
        <p:spPr>
          <a:xfrm>
            <a:off x="192088" y="2681288"/>
            <a:ext cx="1708150" cy="170973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86BCF2-9B74-4F3E-4CB7-86726F096BE3}"/>
              </a:ext>
            </a:extLst>
          </p:cNvPr>
          <p:cNvSpPr txBox="1"/>
          <p:nvPr/>
        </p:nvSpPr>
        <p:spPr>
          <a:xfrm>
            <a:off x="121219" y="4516511"/>
            <a:ext cx="1849215" cy="765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v-SE" sz="1400" b="1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Karen Iapoce, RN-BC, MS, CMAC, CPHQ, LSSBB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31DBB-3839-248A-9D22-6D6B260C7591}"/>
              </a:ext>
            </a:extLst>
          </p:cNvPr>
          <p:cNvSpPr txBox="1"/>
          <p:nvPr/>
        </p:nvSpPr>
        <p:spPr>
          <a:xfrm>
            <a:off x="22448" y="5273021"/>
            <a:ext cx="2046756" cy="996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i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Senior Director of Government Products and Programs, ZeOmega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53EB30-C17F-AFD5-8772-4C2B2A1A6686}"/>
              </a:ext>
            </a:extLst>
          </p:cNvPr>
          <p:cNvSpPr txBox="1"/>
          <p:nvPr/>
        </p:nvSpPr>
        <p:spPr>
          <a:xfrm>
            <a:off x="2120266" y="4505537"/>
            <a:ext cx="2711519" cy="304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v-SE" sz="1400" b="1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Lisa Lyon, MSN, RN-BC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584C59-63CD-AEA2-2348-1BB9490C2246}"/>
              </a:ext>
            </a:extLst>
          </p:cNvPr>
          <p:cNvSpPr txBox="1"/>
          <p:nvPr/>
        </p:nvSpPr>
        <p:spPr>
          <a:xfrm>
            <a:off x="2405885" y="4925236"/>
            <a:ext cx="2286105" cy="76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i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Sr. Clinical Informatics Coordinator, Cherokee Nation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679559-CE2B-D3D7-86BD-7704F8E5B3F6}"/>
              </a:ext>
            </a:extLst>
          </p:cNvPr>
          <p:cNvSpPr txBox="1"/>
          <p:nvPr/>
        </p:nvSpPr>
        <p:spPr>
          <a:xfrm>
            <a:off x="4969790" y="4472951"/>
            <a:ext cx="2016252" cy="534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v-SE" sz="1400" b="1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Surya Shenoy, MSN, CCRN, RN-BC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2D9C1E-D9F2-89FE-F26C-6A7B0CFEB6A5}"/>
              </a:ext>
            </a:extLst>
          </p:cNvPr>
          <p:cNvSpPr txBox="1"/>
          <p:nvPr/>
        </p:nvSpPr>
        <p:spPr>
          <a:xfrm>
            <a:off x="4884042" y="5017254"/>
            <a:ext cx="2189874" cy="76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i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Clinical Informatics Consultant, Kaiser Permanente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61244B-D8B1-4FFE-D480-30AF630AC70A}"/>
              </a:ext>
            </a:extLst>
          </p:cNvPr>
          <p:cNvSpPr txBox="1"/>
          <p:nvPr/>
        </p:nvSpPr>
        <p:spPr>
          <a:xfrm>
            <a:off x="7333583" y="4493248"/>
            <a:ext cx="2287678" cy="5349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14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Calibri"/>
              </a:rPr>
              <a:t>Cindy Drake</a:t>
            </a:r>
            <a:r>
              <a:rPr lang="sv-SE" sz="14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Calibri"/>
              </a:rPr>
              <a:t>, MSN, RN-BC, CPHIMS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6FD2F2-1975-0766-25F9-5949D3CCAB51}"/>
              </a:ext>
            </a:extLst>
          </p:cNvPr>
          <p:cNvSpPr txBox="1"/>
          <p:nvPr/>
        </p:nvSpPr>
        <p:spPr>
          <a:xfrm>
            <a:off x="7401199" y="5028204"/>
            <a:ext cx="2338742" cy="76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i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Informatics Program Specialist, Sharp HealthCare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5EA4F8-EBC8-3FAE-81AE-AE1E5F0F9941}"/>
              </a:ext>
            </a:extLst>
          </p:cNvPr>
          <p:cNvSpPr txBox="1"/>
          <p:nvPr/>
        </p:nvSpPr>
        <p:spPr>
          <a:xfrm>
            <a:off x="9926237" y="4487897"/>
            <a:ext cx="2346428" cy="534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v-SE" sz="1400" b="1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MaryAnn Connor, CPHIMS, MSN, RN, RN-BC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099315-408A-13B2-019F-C8DBE842A442}"/>
              </a:ext>
            </a:extLst>
          </p:cNvPr>
          <p:cNvSpPr txBox="1"/>
          <p:nvPr/>
        </p:nvSpPr>
        <p:spPr>
          <a:xfrm>
            <a:off x="9869314" y="5069560"/>
            <a:ext cx="2460274" cy="996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i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Director, Nursing Informatics, Memorial Sloan Kettering Cancer Center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EB3605-B9D1-F41C-541B-7ED4DB6AF5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937" y="2683251"/>
            <a:ext cx="1707028" cy="1707028"/>
          </a:xfrm>
          <a:prstGeom prst="rect">
            <a:avLst/>
          </a:prstGeom>
        </p:spPr>
      </p:pic>
      <p:pic>
        <p:nvPicPr>
          <p:cNvPr id="6" name="Picture 5" descr="A picture containing graphics, font, logo, graphic design&#10;&#10;Description automatically generated">
            <a:extLst>
              <a:ext uri="{FF2B5EF4-FFF2-40B4-BE49-F238E27FC236}">
                <a16:creationId xmlns:a16="http://schemas.microsoft.com/office/drawing/2014/main" id="{D5C5E9AC-312F-E835-929B-E4F9205896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996" y="13594"/>
            <a:ext cx="2133319" cy="9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7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1A8D7-DDC6-2F44-B234-728D8C30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1521100392"/>
      </p:ext>
    </p:extLst>
  </p:cSld>
  <p:clrMapOvr>
    <a:masterClrMapping/>
  </p:clrMapOvr>
</p:sld>
</file>

<file path=ppt/theme/theme1.xml><?xml version="1.0" encoding="utf-8"?>
<a:theme xmlns:a="http://schemas.openxmlformats.org/drawingml/2006/main" name="HIMSS Main Template">
  <a:themeElements>
    <a:clrScheme name="HIMSS22">
      <a:dk1>
        <a:srgbClr val="333333"/>
      </a:dk1>
      <a:lt1>
        <a:srgbClr val="FFFFFF"/>
      </a:lt1>
      <a:dk2>
        <a:srgbClr val="20145E"/>
      </a:dk2>
      <a:lt2>
        <a:srgbClr val="777777"/>
      </a:lt2>
      <a:accent1>
        <a:srgbClr val="1E22AA"/>
      </a:accent1>
      <a:accent2>
        <a:srgbClr val="55C1E9"/>
      </a:accent2>
      <a:accent3>
        <a:srgbClr val="FF5959"/>
      </a:accent3>
      <a:accent4>
        <a:srgbClr val="3CD5AF"/>
      </a:accent4>
      <a:accent5>
        <a:srgbClr val="FFC72C"/>
      </a:accent5>
      <a:accent6>
        <a:srgbClr val="D064CE"/>
      </a:accent6>
      <a:hlink>
        <a:srgbClr val="20145F"/>
      </a:hlink>
      <a:folHlink>
        <a:srgbClr val="BFBFB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MSS_Powerpoint" id="{02F49452-A24F-E947-B927-5A8A0C6DACE2}" vid="{22F9A577-ABF8-6944-901B-C9DA339A83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1F02C1D75F14BA2B4011E96EA457F" ma:contentTypeVersion="22" ma:contentTypeDescription="Create a new document." ma:contentTypeScope="" ma:versionID="d4d486b9e0dcaab9af71feac8b10dcbb">
  <xsd:schema xmlns:xsd="http://www.w3.org/2001/XMLSchema" xmlns:xs="http://www.w3.org/2001/XMLSchema" xmlns:p="http://schemas.microsoft.com/office/2006/metadata/properties" xmlns:ns1="http://schemas.microsoft.com/sharepoint/v3" xmlns:ns2="865d7ae4-1544-4bab-9de5-36c0e866f09f" xmlns:ns3="bc0b4a9f-f94f-42ef-8e22-11e70e568882" xmlns:ns4="184eedcf-d762-48f5-a2a1-4f5efa5950c3" targetNamespace="http://schemas.microsoft.com/office/2006/metadata/properties" ma:root="true" ma:fieldsID="9dd39761b40595d70c646ed36e096daa" ns1:_="" ns2:_="" ns3:_="" ns4:_="">
    <xsd:import namespace="http://schemas.microsoft.com/sharepoint/v3"/>
    <xsd:import namespace="865d7ae4-1544-4bab-9de5-36c0e866f09f"/>
    <xsd:import namespace="bc0b4a9f-f94f-42ef-8e22-11e70e568882"/>
    <xsd:import namespace="184eedcf-d762-48f5-a2a1-4f5efa5950c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d7ae4-1544-4bab-9de5-36c0e866f0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8d720c7-a354-4169-8ebb-3b05676fa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b4a9f-f94f-42ef-8e22-11e70e568882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eedcf-d762-48f5-a2a1-4f5efa5950c3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9e41cc61-00b6-4514-9a18-a2c004e938f8}" ma:internalName="TaxCatchAll" ma:showField="CatchAllData" ma:web="184eedcf-d762-48f5-a2a1-4f5efa5950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PublishingExpirationDate xmlns="http://schemas.microsoft.com/sharepoint/v3" xsi:nil="true"/>
    <PublishingStartDate xmlns="http://schemas.microsoft.com/sharepoint/v3" xsi:nil="true"/>
    <TaxCatchAll xmlns="184eedcf-d762-48f5-a2a1-4f5efa5950c3" xsi:nil="true"/>
    <lcf76f155ced4ddcb4097134ff3c332f xmlns="865d7ae4-1544-4bab-9de5-36c0e866f09f">
      <Terms xmlns="http://schemas.microsoft.com/office/infopath/2007/PartnerControls"/>
    </lcf76f155ced4ddcb4097134ff3c332f>
    <SharedWithUsers xmlns="bc0b4a9f-f94f-42ef-8e22-11e70e568882">
      <UserInfo>
        <DisplayName>Kwiatkoski, Tammy</DisplayName>
        <AccountId>138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CA9C43C-DCC6-4563-B7F7-29659A8B38C7}">
  <ds:schemaRefs>
    <ds:schemaRef ds:uri="184eedcf-d762-48f5-a2a1-4f5efa5950c3"/>
    <ds:schemaRef ds:uri="865d7ae4-1544-4bab-9de5-36c0e866f09f"/>
    <ds:schemaRef ds:uri="bc0b4a9f-f94f-42ef-8e22-11e70e5688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D2E79D-0D41-4EF6-8D6B-24BD1A759E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165B76-05F8-4E31-8E51-0E5A791DC556}">
  <ds:schemaRefs>
    <ds:schemaRef ds:uri="184eedcf-d762-48f5-a2a1-4f5efa5950c3"/>
    <ds:schemaRef ds:uri="865d7ae4-1544-4bab-9de5-36c0e866f09f"/>
    <ds:schemaRef ds:uri="bc0b4a9f-f94f-42ef-8e22-11e70e56888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12</Slides>
  <Notes>2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HIMSS Main Template</vt:lpstr>
      <vt:lpstr>Empowering Early Careerists: Navigating the Path to Success in Nursing Informatics</vt:lpstr>
      <vt:lpstr>Welcome </vt:lpstr>
      <vt:lpstr>PowerPoint Presentation</vt:lpstr>
      <vt:lpstr>Agenda</vt:lpstr>
      <vt:lpstr>Learning Objectives</vt:lpstr>
      <vt:lpstr>Meet the Moderator</vt:lpstr>
      <vt:lpstr>Meet the Speakers</vt:lpstr>
      <vt:lpstr>Webinar | June 21st Empowering Early Careerists: Navigating the Path to Success in Nursing Informatics</vt:lpstr>
      <vt:lpstr>Panel Discussion</vt:lpstr>
      <vt:lpstr>Questions?</vt:lpstr>
      <vt:lpstr>Questions? Contact us!</vt:lpstr>
      <vt:lpstr>Thank you for joining!</vt:lpstr>
    </vt:vector>
  </TitlesOfParts>
  <Manager/>
  <Company>HIMSS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Kirk, Laura</dc:creator>
  <cp:keywords/>
  <dc:description/>
  <cp:revision>4</cp:revision>
  <dcterms:created xsi:type="dcterms:W3CDTF">2019-10-16T19:16:43Z</dcterms:created>
  <dcterms:modified xsi:type="dcterms:W3CDTF">2023-06-20T16:30:40Z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0x01010080D1F02C1D75F14BA2B4011E96EA457F</vt:lpwstr>
  </property>
  <property fmtid="{D5CDD505-2E9C-101B-9397-08002B2CF9AE}" pid="3" name="MediaServiceImageTags">
    <vt:lpwstr/>
  </property>
</Properties>
</file>