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2" r:id="rId4"/>
  </p:sldMasterIdLst>
  <p:notesMasterIdLst>
    <p:notesMasterId r:id="rId18"/>
  </p:notesMasterIdLst>
  <p:sldIdLst>
    <p:sldId id="354" r:id="rId5"/>
    <p:sldId id="355" r:id="rId6"/>
    <p:sldId id="356" r:id="rId7"/>
    <p:sldId id="464" r:id="rId8"/>
    <p:sldId id="358" r:id="rId9"/>
    <p:sldId id="472" r:id="rId10"/>
    <p:sldId id="362" r:id="rId11"/>
    <p:sldId id="361" r:id="rId12"/>
    <p:sldId id="368" r:id="rId13"/>
    <p:sldId id="363" r:id="rId14"/>
    <p:sldId id="364" r:id="rId15"/>
    <p:sldId id="466" r:id="rId16"/>
    <p:sldId id="366"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
      <p:font typeface="Prometo Medium" panose="020B060402020202020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lano, Chris" initials="VC" lastIdx="70" clrIdx="0">
    <p:extLst>
      <p:ext uri="{19B8F6BF-5375-455C-9EA6-DF929625EA0E}">
        <p15:presenceInfo xmlns:p15="http://schemas.microsoft.com/office/powerpoint/2012/main" userId="S::cvillano@himss.org::8a6140e9-0020-4fcb-84f3-9c920b9e87a1" providerId="AD"/>
      </p:ext>
    </p:extLst>
  </p:cmAuthor>
  <p:cmAuthor id="2" name="Jelbaoui, Gwynne" initials="JG" lastIdx="1" clrIdx="1">
    <p:extLst>
      <p:ext uri="{19B8F6BF-5375-455C-9EA6-DF929625EA0E}">
        <p15:presenceInfo xmlns:p15="http://schemas.microsoft.com/office/powerpoint/2012/main" userId="S-1-5-21-365749239-1257169667-72670798-328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959"/>
    <a:srgbClr val="333333"/>
    <a:srgbClr val="FFC7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autoAdjust="0"/>
    <p:restoredTop sz="89609" autoAdjust="0"/>
  </p:normalViewPr>
  <p:slideViewPr>
    <p:cSldViewPr snapToGrid="0">
      <p:cViewPr varScale="1">
        <p:scale>
          <a:sx n="60" d="100"/>
          <a:sy n="60" d="100"/>
        </p:scale>
        <p:origin x="126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entury Gothic" panose="020B0502020202020204" pitchFamily="34" charset="0"/>
              </a:defRPr>
            </a:lvl1pPr>
          </a:lstStyle>
          <a:p>
            <a:fld id="{C14AB680-645A-4C41-AF99-A6C070810F36}" type="datetimeFigureOut">
              <a:rPr lang="en-US" smtClean="0"/>
              <a:pPr/>
              <a:t>8/18/2023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F7DF604D-C3B7-41B7-992A-9AD867AC1F65}" type="slidenum">
              <a:rPr lang="en-US" smtClean="0"/>
              <a:pPr/>
              <a:t>‹#›</a:t>
            </a:fld>
            <a:endParaRPr lang="en-US" dirty="0"/>
          </a:p>
        </p:txBody>
      </p:sp>
    </p:spTree>
    <p:extLst>
      <p:ext uri="{BB962C8B-B14F-4D97-AF65-F5344CB8AC3E}">
        <p14:creationId xmlns:p14="http://schemas.microsoft.com/office/powerpoint/2010/main" val="127977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1</a:t>
            </a:fld>
            <a:endParaRPr lang="en-US" dirty="0"/>
          </a:p>
        </p:txBody>
      </p:sp>
    </p:spTree>
    <p:extLst>
      <p:ext uri="{BB962C8B-B14F-4D97-AF65-F5344CB8AC3E}">
        <p14:creationId xmlns:p14="http://schemas.microsoft.com/office/powerpoint/2010/main" val="1323164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11</a:t>
            </a:fld>
            <a:endParaRPr lang="en-US" dirty="0"/>
          </a:p>
        </p:txBody>
      </p:sp>
    </p:spTree>
    <p:extLst>
      <p:ext uri="{BB962C8B-B14F-4D97-AF65-F5344CB8AC3E}">
        <p14:creationId xmlns:p14="http://schemas.microsoft.com/office/powerpoint/2010/main" val="2141485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12</a:t>
            </a:fld>
            <a:endParaRPr lang="en-US" dirty="0"/>
          </a:p>
        </p:txBody>
      </p:sp>
    </p:spTree>
    <p:extLst>
      <p:ext uri="{BB962C8B-B14F-4D97-AF65-F5344CB8AC3E}">
        <p14:creationId xmlns:p14="http://schemas.microsoft.com/office/powerpoint/2010/main" val="4128773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13</a:t>
            </a:fld>
            <a:endParaRPr lang="en-US" dirty="0"/>
          </a:p>
        </p:txBody>
      </p:sp>
    </p:spTree>
    <p:extLst>
      <p:ext uri="{BB962C8B-B14F-4D97-AF65-F5344CB8AC3E}">
        <p14:creationId xmlns:p14="http://schemas.microsoft.com/office/powerpoint/2010/main" val="208654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2</a:t>
            </a:fld>
            <a:endParaRPr lang="en-US" dirty="0"/>
          </a:p>
        </p:txBody>
      </p:sp>
    </p:spTree>
    <p:extLst>
      <p:ext uri="{BB962C8B-B14F-4D97-AF65-F5344CB8AC3E}">
        <p14:creationId xmlns:p14="http://schemas.microsoft.com/office/powerpoint/2010/main" val="764099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4" name="Google Shape;274;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938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sz="1200" b="0" i="0" kern="1200" dirty="0">
              <a:solidFill>
                <a:schemeClr val="tx1"/>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10"/>
          </p:nvPr>
        </p:nvSpPr>
        <p:spPr/>
        <p:txBody>
          <a:bodyPr/>
          <a:lstStyle/>
          <a:p>
            <a:fld id="{F7DF604D-C3B7-41B7-992A-9AD867AC1F65}" type="slidenum">
              <a:rPr lang="en-US" smtClean="0"/>
              <a:pPr/>
              <a:t>4</a:t>
            </a:fld>
            <a:endParaRPr lang="en-US" dirty="0"/>
          </a:p>
        </p:txBody>
      </p:sp>
    </p:spTree>
    <p:extLst>
      <p:ext uri="{BB962C8B-B14F-4D97-AF65-F5344CB8AC3E}">
        <p14:creationId xmlns:p14="http://schemas.microsoft.com/office/powerpoint/2010/main" val="1629442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5</a:t>
            </a:fld>
            <a:endParaRPr lang="en-US" dirty="0"/>
          </a:p>
        </p:txBody>
      </p:sp>
    </p:spTree>
    <p:extLst>
      <p:ext uri="{BB962C8B-B14F-4D97-AF65-F5344CB8AC3E}">
        <p14:creationId xmlns:p14="http://schemas.microsoft.com/office/powerpoint/2010/main" val="3898514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7</a:t>
            </a:fld>
            <a:endParaRPr lang="en-US" dirty="0"/>
          </a:p>
        </p:txBody>
      </p:sp>
    </p:spTree>
    <p:extLst>
      <p:ext uri="{BB962C8B-B14F-4D97-AF65-F5344CB8AC3E}">
        <p14:creationId xmlns:p14="http://schemas.microsoft.com/office/powerpoint/2010/main" val="628856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Century Gothic" panose="020B050202020202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8</a:t>
            </a:fld>
            <a:endParaRPr lang="en-US" dirty="0"/>
          </a:p>
        </p:txBody>
      </p:sp>
    </p:spTree>
    <p:extLst>
      <p:ext uri="{BB962C8B-B14F-4D97-AF65-F5344CB8AC3E}">
        <p14:creationId xmlns:p14="http://schemas.microsoft.com/office/powerpoint/2010/main" val="4222541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9</a:t>
            </a:fld>
            <a:endParaRPr lang="en-US" dirty="0"/>
          </a:p>
        </p:txBody>
      </p:sp>
    </p:spTree>
    <p:extLst>
      <p:ext uri="{BB962C8B-B14F-4D97-AF65-F5344CB8AC3E}">
        <p14:creationId xmlns:p14="http://schemas.microsoft.com/office/powerpoint/2010/main" val="4257201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10</a:t>
            </a:fld>
            <a:endParaRPr lang="en-US" dirty="0"/>
          </a:p>
        </p:txBody>
      </p:sp>
    </p:spTree>
    <p:extLst>
      <p:ext uri="{BB962C8B-B14F-4D97-AF65-F5344CB8AC3E}">
        <p14:creationId xmlns:p14="http://schemas.microsoft.com/office/powerpoint/2010/main" val="250863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3433" y="2339984"/>
            <a:ext cx="4187371" cy="1783443"/>
          </a:xfrm>
        </p:spPr>
        <p:txBody>
          <a:bodyPr wrap="square" anchor="ctr" anchorCtr="0"/>
          <a:lstStyle>
            <a:lvl1pPr>
              <a:lnSpc>
                <a:spcPct val="100000"/>
              </a:lnSpc>
              <a:defRPr sz="4000" b="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956790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700" y="2307034"/>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640735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607813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4"/>
          </p:nvPr>
        </p:nvSpPr>
        <p:spPr>
          <a:xfrm>
            <a:off x="6277272" y="1629074"/>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965706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6122502"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744321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2"/>
          </p:nvPr>
        </p:nvSpPr>
        <p:spPr>
          <a:xfrm>
            <a:off x="1596572"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851500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755598"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057059"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35852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6"/>
          </p:nvPr>
        </p:nvSpPr>
        <p:spPr>
          <a:xfrm>
            <a:off x="865998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113747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2"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Oval 9"/>
          <p:cNvSpPr/>
          <p:nvPr userDrawn="1"/>
        </p:nvSpPr>
        <p:spPr>
          <a:xfrm>
            <a:off x="5883284" y="1060173"/>
            <a:ext cx="7261609"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Picture Placeholder 7"/>
          <p:cNvSpPr>
            <a:spLocks noGrp="1"/>
          </p:cNvSpPr>
          <p:nvPr>
            <p:ph type="pic" sz="quarter" idx="14"/>
          </p:nvPr>
        </p:nvSpPr>
        <p:spPr>
          <a:xfrm>
            <a:off x="4736930"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7877287"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223455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3"/>
          </p:nvPr>
        </p:nvSpPr>
        <p:spPr>
          <a:xfrm>
            <a:off x="-246506" y="2506570"/>
            <a:ext cx="2222106"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2"/>
          </p:nvPr>
        </p:nvSpPr>
        <p:spPr>
          <a:xfrm>
            <a:off x="1729094"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Oval 7"/>
          <p:cNvSpPr/>
          <p:nvPr userDrawn="1"/>
        </p:nvSpPr>
        <p:spPr>
          <a:xfrm>
            <a:off x="4610912" y="-340575"/>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Tree>
    <p:extLst>
      <p:ext uri="{BB962C8B-B14F-4D97-AF65-F5344CB8AC3E}">
        <p14:creationId xmlns:p14="http://schemas.microsoft.com/office/powerpoint/2010/main" val="3792222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26AAE-1113-4B4E-915B-C360D35D8537}"/>
              </a:ext>
            </a:extLst>
          </p:cNvPr>
          <p:cNvSpPr/>
          <p:nvPr userDrawn="1"/>
        </p:nvSpPr>
        <p:spPr>
          <a:xfrm>
            <a:off x="712381" y="361507"/>
            <a:ext cx="2574516" cy="46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Oval 9"/>
          <p:cNvSpPr/>
          <p:nvPr userDrawn="1"/>
        </p:nvSpPr>
        <p:spPr>
          <a:xfrm>
            <a:off x="2675390"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4034972" y="1355682"/>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3"/>
          </p:nvPr>
        </p:nvSpPr>
        <p:spPr>
          <a:xfrm>
            <a:off x="1729093" y="606879"/>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8161288" y="3924922"/>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262519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854697" y="2298794"/>
            <a:ext cx="4187371" cy="1783443"/>
          </a:xfrm>
        </p:spPr>
        <p:txBody>
          <a:bodyPr wrap="square" anchor="ctr" anchorCtr="0"/>
          <a:lstStyle>
            <a:lvl1pPr>
              <a:lnSpc>
                <a:spcPct val="100000"/>
              </a:lnSpc>
              <a:defRPr sz="4000" b="0" i="1" spc="0">
                <a:solidFill>
                  <a:schemeClr val="bg1"/>
                </a:solidFill>
                <a:latin typeface="Prometo Medium" panose="020B0704030203060203" pitchFamily="34" charset="0"/>
              </a:defRPr>
            </a:lvl1pPr>
          </a:lstStyle>
          <a:p>
            <a:r>
              <a:rPr lang="en-US" dirty="0"/>
              <a:t>Click to edit Master title style</a:t>
            </a:r>
          </a:p>
        </p:txBody>
      </p:sp>
      <p:sp>
        <p:nvSpPr>
          <p:cNvPr id="8" name="Picture Placeholder 7"/>
          <p:cNvSpPr>
            <a:spLocks noGrp="1"/>
          </p:cNvSpPr>
          <p:nvPr>
            <p:ph type="pic" sz="quarter" idx="12"/>
          </p:nvPr>
        </p:nvSpPr>
        <p:spPr>
          <a:xfrm>
            <a:off x="9500097" y="1285773"/>
            <a:ext cx="4286454"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pic>
        <p:nvPicPr>
          <p:cNvPr id="9" name="Picture 8">
            <a:extLst>
              <a:ext uri="{FF2B5EF4-FFF2-40B4-BE49-F238E27FC236}">
                <a16:creationId xmlns:a16="http://schemas.microsoft.com/office/drawing/2014/main" id="{5A8A8D22-515C-AA4A-B312-CDAD2323D27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26" name="Picture Placeholder 25">
            <a:extLst>
              <a:ext uri="{FF2B5EF4-FFF2-40B4-BE49-F238E27FC236}">
                <a16:creationId xmlns:a16="http://schemas.microsoft.com/office/drawing/2014/main" id="{949844E0-98A1-1D44-87EC-127C1B229E53}"/>
              </a:ext>
            </a:extLst>
          </p:cNvPr>
          <p:cNvSpPr>
            <a:spLocks noGrp="1"/>
          </p:cNvSpPr>
          <p:nvPr>
            <p:ph type="pic" sz="quarter" idx="13"/>
          </p:nvPr>
        </p:nvSpPr>
        <p:spPr>
          <a:xfrm>
            <a:off x="4599369" y="1285774"/>
            <a:ext cx="4370387" cy="4286453"/>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dirty="0"/>
          </a:p>
        </p:txBody>
      </p:sp>
      <p:sp>
        <p:nvSpPr>
          <p:cNvPr id="7" name="Oval 6"/>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392630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rgbClr val="1E22AA"/>
        </a:solidFill>
        <a:effectLst/>
      </p:bgPr>
    </p:bg>
    <p:spTree>
      <p:nvGrpSpPr>
        <p:cNvPr id="1" name=""/>
        <p:cNvGrpSpPr/>
        <p:nvPr/>
      </p:nvGrpSpPr>
      <p:grpSpPr>
        <a:xfrm>
          <a:off x="0" y="0"/>
          <a:ext cx="0" cy="0"/>
          <a:chOff x="0" y="0"/>
          <a:chExt cx="0" cy="0"/>
        </a:xfrm>
      </p:grpSpPr>
      <p:pic>
        <p:nvPicPr>
          <p:cNvPr id="13" name="Picture Placeholder 4">
            <a:extLst>
              <a:ext uri="{FF2B5EF4-FFF2-40B4-BE49-F238E27FC236}">
                <a16:creationId xmlns:a16="http://schemas.microsoft.com/office/drawing/2014/main" id="{95BB23AD-A3FC-0744-B471-3A03C4FF9A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23095" r="27906" b="13962"/>
          <a:stretch/>
        </p:blipFill>
        <p:spPr>
          <a:xfrm>
            <a:off x="10284984" y="512060"/>
            <a:ext cx="2716679" cy="2666394"/>
          </a:xfrm>
          <a:prstGeom prst="rect">
            <a:avLst/>
          </a:prstGeom>
          <a:noFill/>
        </p:spPr>
      </p:pic>
      <p:sp>
        <p:nvSpPr>
          <p:cNvPr id="5" name="Title 1"/>
          <p:cNvSpPr>
            <a:spLocks noGrp="1"/>
          </p:cNvSpPr>
          <p:nvPr>
            <p:ph type="title"/>
          </p:nvPr>
        </p:nvSpPr>
        <p:spPr>
          <a:xfrm>
            <a:off x="810882" y="2335945"/>
            <a:ext cx="4187371" cy="1783443"/>
          </a:xfrm>
        </p:spPr>
        <p:txBody>
          <a:bodyPr/>
          <a:lstStyle>
            <a:lvl1pPr>
              <a:lnSpc>
                <a:spcPct val="100000"/>
              </a:lnSpc>
              <a:defRPr sz="4000">
                <a:solidFill>
                  <a:schemeClr val="bg1"/>
                </a:solidFill>
                <a:latin typeface="Prometo Medium" panose="020B0704030203060203" pitchFamily="34" charset="0"/>
              </a:defRPr>
            </a:lvl1pPr>
          </a:lstStyle>
          <a:p>
            <a:r>
              <a:rPr lang="en-US" dirty="0"/>
              <a:t>Click to edit Master title style</a:t>
            </a:r>
          </a:p>
        </p:txBody>
      </p:sp>
      <p:sp>
        <p:nvSpPr>
          <p:cNvPr id="7" name="Picture Placeholder 7"/>
          <p:cNvSpPr>
            <a:spLocks noGrp="1"/>
          </p:cNvSpPr>
          <p:nvPr>
            <p:ph type="pic" sz="quarter" idx="12"/>
          </p:nvPr>
        </p:nvSpPr>
        <p:spPr>
          <a:xfrm>
            <a:off x="4983440"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8998848"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pic>
        <p:nvPicPr>
          <p:cNvPr id="10" name="Picture 9">
            <a:extLst>
              <a:ext uri="{FF2B5EF4-FFF2-40B4-BE49-F238E27FC236}">
                <a16:creationId xmlns:a16="http://schemas.microsoft.com/office/drawing/2014/main" id="{052C5D15-A821-3B44-86EC-A97D6D63769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9" name="Oval 8"/>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83460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lstStyle>
            <a:lvl1pPr>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517134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Custom Layout">
    <p:bg>
      <p:bgPr>
        <a:solidFill>
          <a:srgbClr val="1E22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5" name="Picture Placeholder 6">
            <a:extLst>
              <a:ext uri="{FF2B5EF4-FFF2-40B4-BE49-F238E27FC236}">
                <a16:creationId xmlns:a16="http://schemas.microsoft.com/office/drawing/2014/main" id="{AAD6EEF9-E311-244B-B02A-B96F631DAC4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927" t="32270" r="25074" b="731"/>
          <a:stretch/>
        </p:blipFill>
        <p:spPr>
          <a:xfrm rot="6494833">
            <a:off x="5655107" y="4394355"/>
            <a:ext cx="3369983" cy="3374798"/>
          </a:xfrm>
          <a:prstGeom prst="ellipse">
            <a:avLst/>
          </a:prstGeom>
          <a:noFill/>
          <a:ln>
            <a:noFill/>
          </a:ln>
        </p:spPr>
      </p:pic>
      <p:pic>
        <p:nvPicPr>
          <p:cNvPr id="16" name="Picture Placeholder 6">
            <a:extLst>
              <a:ext uri="{FF2B5EF4-FFF2-40B4-BE49-F238E27FC236}">
                <a16:creationId xmlns:a16="http://schemas.microsoft.com/office/drawing/2014/main" id="{85AF8291-D8AA-4E49-9676-7FAE8A9972B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61905" t="8701" r="13093" b="66296"/>
          <a:stretch/>
        </p:blipFill>
        <p:spPr>
          <a:xfrm>
            <a:off x="4101399" y="354496"/>
            <a:ext cx="1714398" cy="1716847"/>
          </a:xfrm>
          <a:prstGeom prst="ellipse">
            <a:avLst/>
          </a:prstGeom>
          <a:noFill/>
          <a:ln>
            <a:noFill/>
          </a:ln>
        </p:spPr>
      </p:pic>
      <p:pic>
        <p:nvPicPr>
          <p:cNvPr id="17" name="Picture Placeholder 6">
            <a:extLst>
              <a:ext uri="{FF2B5EF4-FFF2-40B4-BE49-F238E27FC236}">
                <a16:creationId xmlns:a16="http://schemas.microsoft.com/office/drawing/2014/main" id="{9F89A836-C596-8C45-ACEE-24B7F5A5170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3852" t="13974" r="16054" b="35931"/>
          <a:stretch/>
        </p:blipFill>
        <p:spPr>
          <a:xfrm rot="5400000">
            <a:off x="7088050" y="-1544331"/>
            <a:ext cx="2612092" cy="2615824"/>
          </a:xfrm>
          <a:prstGeom prst="ellipse">
            <a:avLst/>
          </a:prstGeom>
          <a:noFill/>
          <a:ln>
            <a:noFill/>
          </a:ln>
        </p:spPr>
      </p:pic>
      <p:pic>
        <p:nvPicPr>
          <p:cNvPr id="19" name="Picture Placeholder 6">
            <a:extLst>
              <a:ext uri="{FF2B5EF4-FFF2-40B4-BE49-F238E27FC236}">
                <a16:creationId xmlns:a16="http://schemas.microsoft.com/office/drawing/2014/main" id="{AD8883EE-92E5-7F4D-8E79-60436087CB6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20875" r="20875"/>
          <a:stretch/>
        </p:blipFill>
        <p:spPr>
          <a:xfrm rot="2700000">
            <a:off x="-1290358" y="-1242955"/>
            <a:ext cx="3878838" cy="3884379"/>
          </a:xfrm>
          <a:prstGeom prst="ellipse">
            <a:avLst/>
          </a:prstGeom>
          <a:noFill/>
          <a:ln>
            <a:noFill/>
          </a:ln>
        </p:spPr>
      </p:pic>
      <p:pic>
        <p:nvPicPr>
          <p:cNvPr id="20" name="Picture Placeholder 6">
            <a:extLst>
              <a:ext uri="{FF2B5EF4-FFF2-40B4-BE49-F238E27FC236}">
                <a16:creationId xmlns:a16="http://schemas.microsoft.com/office/drawing/2014/main" id="{F1E3399B-E354-5A4A-B609-586F0639F980}"/>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28178" t="28178"/>
          <a:stretch/>
        </p:blipFill>
        <p:spPr>
          <a:xfrm rot="20179082">
            <a:off x="10124394" y="835410"/>
            <a:ext cx="3878838" cy="3884380"/>
          </a:xfrm>
          <a:prstGeom prst="ellipse">
            <a:avLst/>
          </a:prstGeom>
          <a:noFill/>
          <a:ln>
            <a:noFill/>
          </a:ln>
        </p:spPr>
      </p:pic>
    </p:spTree>
    <p:extLst>
      <p:ext uri="{BB962C8B-B14F-4D97-AF65-F5344CB8AC3E}">
        <p14:creationId xmlns:p14="http://schemas.microsoft.com/office/powerpoint/2010/main" val="3117060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5 Custom Layout">
    <p:bg>
      <p:bgPr>
        <a:solidFill>
          <a:srgbClr val="1E22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708777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5 Custom Layout">
    <p:bg>
      <p:bgPr>
        <a:solidFill>
          <a:srgbClr val="1E22AA"/>
        </a:solidFill>
        <a:effectLst/>
      </p:bgPr>
    </p:bg>
    <p:spTree>
      <p:nvGrpSpPr>
        <p:cNvPr id="1" name=""/>
        <p:cNvGrpSpPr/>
        <p:nvPr/>
      </p:nvGrpSpPr>
      <p:grpSpPr>
        <a:xfrm>
          <a:off x="0" y="0"/>
          <a:ext cx="0" cy="0"/>
          <a:chOff x="0" y="0"/>
          <a:chExt cx="0" cy="0"/>
        </a:xfrm>
      </p:grpSpPr>
      <p:pic>
        <p:nvPicPr>
          <p:cNvPr id="18" name="Picture Placeholder 6">
            <a:extLst>
              <a:ext uri="{FF2B5EF4-FFF2-40B4-BE49-F238E27FC236}">
                <a16:creationId xmlns:a16="http://schemas.microsoft.com/office/drawing/2014/main" id="{91D1851B-4A72-D147-AC0E-C10A50EF8D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499" t="25172" r="-1321" b="3006"/>
          <a:stretch/>
        </p:blipFill>
        <p:spPr>
          <a:xfrm rot="20179082">
            <a:off x="1663253" y="1709168"/>
            <a:ext cx="3878838" cy="3884380"/>
          </a:xfrm>
          <a:prstGeom prst="ellipse">
            <a:avLst/>
          </a:prstGeom>
          <a:noFill/>
          <a:ln>
            <a:noFill/>
          </a:ln>
        </p:spPr>
      </p:pic>
      <p:sp>
        <p:nvSpPr>
          <p:cNvPr id="5" name="Picture Placeholder 7"/>
          <p:cNvSpPr>
            <a:spLocks noGrp="1"/>
          </p:cNvSpPr>
          <p:nvPr>
            <p:ph type="pic" sz="quarter" idx="12"/>
          </p:nvPr>
        </p:nvSpPr>
        <p:spPr>
          <a:xfrm>
            <a:off x="-2504116"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Oval 5"/>
          <p:cNvSpPr/>
          <p:nvPr userDrawn="1"/>
        </p:nvSpPr>
        <p:spPr>
          <a:xfrm>
            <a:off x="2001636" y="1427057"/>
            <a:ext cx="3887718" cy="3887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meto Medium" panose="020B0704030203060203" pitchFamily="34" charset="0"/>
            </a:endParaRPr>
          </a:p>
        </p:txBody>
      </p:sp>
      <p:sp>
        <p:nvSpPr>
          <p:cNvPr id="10" name="Text Placeholder 9"/>
          <p:cNvSpPr>
            <a:spLocks noGrp="1"/>
          </p:cNvSpPr>
          <p:nvPr>
            <p:ph type="body" sz="quarter" idx="13"/>
          </p:nvPr>
        </p:nvSpPr>
        <p:spPr>
          <a:xfrm>
            <a:off x="2226712" y="3141041"/>
            <a:ext cx="3406166" cy="914400"/>
          </a:xfrm>
          <a:prstGeom prst="rect">
            <a:avLst/>
          </a:prstGeom>
        </p:spPr>
        <p:txBody>
          <a:bodyPr>
            <a:normAutofit/>
          </a:bodyPr>
          <a:lstStyle>
            <a:lvl1pPr algn="ctr">
              <a:lnSpc>
                <a:spcPct val="100000"/>
              </a:lnSpc>
              <a:defRPr sz="1800" b="0" i="1" u="none">
                <a:solidFill>
                  <a:srgbClr val="1E22AA"/>
                </a:solidFill>
                <a:latin typeface="Prometo Medium" panose="020B0704030203060203" pitchFamily="34" charset="0"/>
                <a:ea typeface="Prometo Medium" panose="020B0704030203060203" pitchFamily="34" charset="0"/>
                <a:cs typeface="Prometo Medium" panose="020B0704030203060203" pitchFamily="34" charset="0"/>
              </a:defRPr>
            </a:lvl1pPr>
          </a:lstStyle>
          <a:p>
            <a:pPr lvl="0"/>
            <a:r>
              <a:rPr lang="en-US" dirty="0"/>
              <a:t>Click to edit Master text styles</a:t>
            </a:r>
          </a:p>
        </p:txBody>
      </p:sp>
      <p:sp>
        <p:nvSpPr>
          <p:cNvPr id="11" name="TextBox 10"/>
          <p:cNvSpPr txBox="1"/>
          <p:nvPr userDrawn="1"/>
        </p:nvSpPr>
        <p:spPr>
          <a:xfrm>
            <a:off x="3611796" y="4299112"/>
            <a:ext cx="538930" cy="1015663"/>
          </a:xfrm>
          <a:prstGeom prst="rect">
            <a:avLst/>
          </a:prstGeom>
          <a:noFill/>
        </p:spPr>
        <p:txBody>
          <a:bodyPr wrap="none" rtlCol="0">
            <a:spAutoFit/>
          </a:bodyPr>
          <a:lstStyle/>
          <a:p>
            <a:pPr algn="ctr"/>
            <a:r>
              <a:rPr lang="en-US" sz="6000" b="0" i="1" dirty="0">
                <a:solidFill>
                  <a:schemeClr val="accent3"/>
                </a:solidFill>
                <a:latin typeface="Prometo Medium" panose="020B0704030203060203" pitchFamily="34" charset="0"/>
              </a:rPr>
              <a:t>“</a:t>
            </a:r>
          </a:p>
        </p:txBody>
      </p:sp>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3" name="Picture Placeholder 7">
            <a:extLst>
              <a:ext uri="{FF2B5EF4-FFF2-40B4-BE49-F238E27FC236}">
                <a16:creationId xmlns:a16="http://schemas.microsoft.com/office/drawing/2014/main" id="{E24E9FB1-80D9-E24B-8D32-3AB86CC50EDC}"/>
              </a:ext>
            </a:extLst>
          </p:cNvPr>
          <p:cNvSpPr>
            <a:spLocks noGrp="1"/>
          </p:cNvSpPr>
          <p:nvPr>
            <p:ph type="pic" sz="quarter" idx="15"/>
          </p:nvPr>
        </p:nvSpPr>
        <p:spPr>
          <a:xfrm>
            <a:off x="11100544"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Picture Placeholder 3">
            <a:extLst>
              <a:ext uri="{FF2B5EF4-FFF2-40B4-BE49-F238E27FC236}">
                <a16:creationId xmlns:a16="http://schemas.microsoft.com/office/drawing/2014/main" id="{BF7053BB-1F93-3F4C-8EB7-1D03DFC39531}"/>
              </a:ext>
            </a:extLst>
          </p:cNvPr>
          <p:cNvSpPr>
            <a:spLocks noGrp="1"/>
          </p:cNvSpPr>
          <p:nvPr>
            <p:ph type="pic" sz="quarter" idx="16"/>
          </p:nvPr>
        </p:nvSpPr>
        <p:spPr>
          <a:xfrm>
            <a:off x="6509636" y="1427057"/>
            <a:ext cx="3970625" cy="3887718"/>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a:p>
        </p:txBody>
      </p:sp>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909083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rgbClr val="1E22AA"/>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2"/>
          </p:nvPr>
        </p:nvSpPr>
        <p:spPr>
          <a:xfrm>
            <a:off x="948068" y="-1924878"/>
            <a:ext cx="10707756" cy="1070775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4" name="Title 1"/>
          <p:cNvSpPr>
            <a:spLocks noGrp="1"/>
          </p:cNvSpPr>
          <p:nvPr>
            <p:ph type="title"/>
          </p:nvPr>
        </p:nvSpPr>
        <p:spPr>
          <a:xfrm>
            <a:off x="1802517" y="2389412"/>
            <a:ext cx="4187371" cy="1783443"/>
          </a:xfrm>
        </p:spPr>
        <p:txBody>
          <a:bodyPr/>
          <a:lstStyle>
            <a:lvl1pPr>
              <a:lnSpc>
                <a:spcPct val="100000"/>
              </a:lnSpc>
              <a:defRPr sz="4000">
                <a:solidFill>
                  <a:srgbClr val="FFFFFF"/>
                </a:solidFill>
                <a:latin typeface="Prometo Medium" panose="020B0704030203060203"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FA086156-E11E-AF46-8F88-7B60B00053C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6" name="Oval 5"/>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980924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rgbClr val="1E22AA"/>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4117702" y="-2038880"/>
            <a:ext cx="9089318" cy="908931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Title 1"/>
          <p:cNvSpPr>
            <a:spLocks noGrp="1"/>
          </p:cNvSpPr>
          <p:nvPr>
            <p:ph type="title" hasCustomPrompt="1"/>
          </p:nvPr>
        </p:nvSpPr>
        <p:spPr>
          <a:xfrm>
            <a:off x="863324" y="2142277"/>
            <a:ext cx="4187371" cy="1783443"/>
          </a:xfrm>
        </p:spPr>
        <p:txBody>
          <a:bodyPr/>
          <a:lstStyle>
            <a:lvl1pPr>
              <a:lnSpc>
                <a:spcPct val="100000"/>
              </a:lnSpc>
              <a:defRPr sz="5400">
                <a:solidFill>
                  <a:srgbClr val="FFFFFF"/>
                </a:solidFill>
                <a:latin typeface="Prometo Medium" panose="020B0704030203060203"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C5A3D5D4-954C-9140-83B8-C4B4857889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5" name="Oval 4"/>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8"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638030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Oval 12"/>
          <p:cNvSpPr/>
          <p:nvPr userDrawn="1"/>
        </p:nvSpPr>
        <p:spPr>
          <a:xfrm>
            <a:off x="2139931"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6"/>
          </p:nvPr>
        </p:nvSpPr>
        <p:spPr>
          <a:xfrm>
            <a:off x="1846312"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7"/>
          </p:nvPr>
        </p:nvSpPr>
        <p:spPr>
          <a:xfrm>
            <a:off x="4152190"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8"/>
          </p:nvPr>
        </p:nvSpPr>
        <p:spPr>
          <a:xfrm>
            <a:off x="6458068"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9"/>
          </p:nvPr>
        </p:nvSpPr>
        <p:spPr>
          <a:xfrm>
            <a:off x="8763946"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20"/>
          </p:nvPr>
        </p:nvSpPr>
        <p:spPr>
          <a:xfrm>
            <a:off x="1846312"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21"/>
          </p:nvPr>
        </p:nvSpPr>
        <p:spPr>
          <a:xfrm>
            <a:off x="4152190"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22"/>
          </p:nvPr>
        </p:nvSpPr>
        <p:spPr>
          <a:xfrm>
            <a:off x="6458068"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23"/>
          </p:nvPr>
        </p:nvSpPr>
        <p:spPr>
          <a:xfrm>
            <a:off x="8763946"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842248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80579" y="4388424"/>
            <a:ext cx="9833429" cy="1028700"/>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846824"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8097077"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676304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5566" y="2216418"/>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9" name="Picture Placeholder 8"/>
          <p:cNvSpPr>
            <a:spLocks noGrp="1"/>
          </p:cNvSpPr>
          <p:nvPr>
            <p:ph type="pic" sz="quarter" idx="12"/>
          </p:nvPr>
        </p:nvSpPr>
        <p:spPr>
          <a:xfrm>
            <a:off x="5000496" y="3429000"/>
            <a:ext cx="7191504" cy="34290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483894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8" y="2230840"/>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4"/>
          </p:nvPr>
        </p:nvSpPr>
        <p:spPr>
          <a:xfrm>
            <a:off x="6096000" y="524535"/>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096000" y="2553237"/>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6"/>
          </p:nvPr>
        </p:nvSpPr>
        <p:spPr>
          <a:xfrm>
            <a:off x="6096000" y="4581940"/>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25563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478157" y="-188843"/>
            <a:ext cx="7235686" cy="723568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040930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B709-FAB3-FC4D-8C28-31CDE8076FFA}"/>
              </a:ext>
            </a:extLst>
          </p:cNvPr>
          <p:cNvSpPr>
            <a:spLocks noGrp="1"/>
          </p:cNvSpPr>
          <p:nvPr>
            <p:ph type="title"/>
          </p:nvPr>
        </p:nvSpPr>
        <p:spPr>
          <a:xfrm>
            <a:off x="854699" y="1162796"/>
            <a:ext cx="9833429" cy="1028700"/>
          </a:xfrm>
        </p:spPr>
        <p:txBody>
          <a:bodyPr/>
          <a:lstStyle>
            <a:lvl1pPr>
              <a:defRPr>
                <a:latin typeface="Prometo Medium" panose="020B070403020306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B8D4806-3DB5-6142-AB3F-0CFC82A34357}"/>
              </a:ext>
            </a:extLst>
          </p:cNvPr>
          <p:cNvSpPr>
            <a:spLocks noGrp="1"/>
          </p:cNvSpPr>
          <p:nvPr>
            <p:ph idx="1"/>
          </p:nvPr>
        </p:nvSpPr>
        <p:spPr>
          <a:xfrm>
            <a:off x="854699" y="2017946"/>
            <a:ext cx="9833429" cy="3429000"/>
          </a:xfrm>
          <a:prstGeom prst="rect">
            <a:avLst/>
          </a:prstGeom>
        </p:spPr>
        <p:txBody>
          <a:bodyPr wrap="square"/>
          <a:lstStyle>
            <a:lvl1pPr marL="295275" indent="-295275">
              <a:buClr>
                <a:srgbClr val="FF5A5A"/>
              </a:buClr>
              <a:buFont typeface="Arial" panose="020B0604020202020204" pitchFamily="34" charset="0"/>
              <a:buChar char="•"/>
              <a:tabLst/>
              <a:defRPr sz="2000" b="1">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a:latin typeface="Century Gothic" panose="020B0502020202020204" pitchFamily="34" charset="0"/>
              </a:defRPr>
            </a:lvl1pPr>
          </a:lstStyle>
          <a:p>
            <a:fld id="{2F8AF2E6-64A8-0F46-AF27-0A96D82A033B}" type="slidenum">
              <a:rPr lang="en-US" smtClean="0"/>
              <a:pPr/>
              <a:t>‹#›</a:t>
            </a:fld>
            <a:endParaRPr lang="en-US" dirty="0"/>
          </a:p>
        </p:txBody>
      </p:sp>
    </p:spTree>
    <p:extLst>
      <p:ext uri="{BB962C8B-B14F-4D97-AF65-F5344CB8AC3E}">
        <p14:creationId xmlns:p14="http://schemas.microsoft.com/office/powerpoint/2010/main" val="1127909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583" y="1171169"/>
            <a:ext cx="9833429" cy="1028700"/>
          </a:xfrm>
        </p:spPr>
        <p:txBody>
          <a:bodyPr/>
          <a:lstStyle>
            <a:lvl1pPr>
              <a:defRPr sz="32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14"/>
          </p:nvPr>
        </p:nvSpPr>
        <p:spPr>
          <a:xfrm>
            <a:off x="4959468"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8322365"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265485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0" y="0"/>
            <a:ext cx="12192000"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35979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1"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4"/>
          <p:cNvSpPr>
            <a:spLocks noGrp="1"/>
          </p:cNvSpPr>
          <p:nvPr>
            <p:ph type="pic" sz="quarter" idx="15"/>
          </p:nvPr>
        </p:nvSpPr>
        <p:spPr>
          <a:xfrm>
            <a:off x="6057207"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51372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9"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514600" y="-412387"/>
            <a:ext cx="5359399" cy="916136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34302" y="1633719"/>
            <a:ext cx="2064897" cy="4209756"/>
          </a:xfrm>
          <a:prstGeom prst="rect">
            <a:avLst/>
          </a:prstGeom>
        </p:spPr>
      </p:pic>
      <p:sp>
        <p:nvSpPr>
          <p:cNvPr id="8" name="Picture Placeholder 4"/>
          <p:cNvSpPr>
            <a:spLocks noGrp="1"/>
          </p:cNvSpPr>
          <p:nvPr>
            <p:ph type="pic" sz="quarter" idx="14"/>
          </p:nvPr>
        </p:nvSpPr>
        <p:spPr>
          <a:xfrm>
            <a:off x="4368800" y="2171700"/>
            <a:ext cx="1790700" cy="31623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4010128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2997" y="465318"/>
            <a:ext cx="2915798" cy="5944509"/>
          </a:xfrm>
          <a:prstGeom prst="rect">
            <a:avLst/>
          </a:prstGeom>
        </p:spPr>
      </p:pic>
      <p:sp>
        <p:nvSpPr>
          <p:cNvPr id="8" name="Picture Placeholder 4"/>
          <p:cNvSpPr>
            <a:spLocks noGrp="1"/>
          </p:cNvSpPr>
          <p:nvPr>
            <p:ph type="pic" sz="quarter" idx="14"/>
          </p:nvPr>
        </p:nvSpPr>
        <p:spPr>
          <a:xfrm>
            <a:off x="47965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4"/>
          <p:cNvSpPr>
            <a:spLocks noGrp="1"/>
          </p:cNvSpPr>
          <p:nvPr>
            <p:ph type="pic" sz="quarter" idx="15"/>
          </p:nvPr>
        </p:nvSpPr>
        <p:spPr>
          <a:xfrm>
            <a:off x="76413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4"/>
          <p:cNvSpPr>
            <a:spLocks noGrp="1"/>
          </p:cNvSpPr>
          <p:nvPr>
            <p:ph type="pic" sz="quarter" idx="18"/>
          </p:nvPr>
        </p:nvSpPr>
        <p:spPr>
          <a:xfrm>
            <a:off x="1918893"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207664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6523" y="-7716539"/>
            <a:ext cx="2935516" cy="22532368"/>
          </a:xfrm>
          <a:prstGeom prst="rect">
            <a:avLst/>
          </a:prstGeom>
        </p:spPr>
      </p:pic>
      <p:sp>
        <p:nvSpPr>
          <p:cNvPr id="11" name="Picture Placeholder 4"/>
          <p:cNvSpPr>
            <a:spLocks noGrp="1"/>
          </p:cNvSpPr>
          <p:nvPr>
            <p:ph type="pic" sz="quarter" idx="14"/>
          </p:nvPr>
        </p:nvSpPr>
        <p:spPr>
          <a:xfrm>
            <a:off x="4683531" y="2389412"/>
            <a:ext cx="1829708" cy="2286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59827"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064379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4264" y="1551026"/>
            <a:ext cx="5189635" cy="4363312"/>
          </a:xfrm>
          <a:prstGeom prst="rect">
            <a:avLst/>
          </a:prstGeom>
        </p:spPr>
      </p:pic>
      <p:sp>
        <p:nvSpPr>
          <p:cNvPr id="11" name="Picture Placeholder 4"/>
          <p:cNvSpPr>
            <a:spLocks noGrp="1"/>
          </p:cNvSpPr>
          <p:nvPr>
            <p:ph type="pic" sz="quarter" idx="14"/>
          </p:nvPr>
        </p:nvSpPr>
        <p:spPr>
          <a:xfrm>
            <a:off x="5884154" y="1805212"/>
            <a:ext cx="4809245" cy="2703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6435245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5240" y="1277828"/>
            <a:ext cx="7470157" cy="4386036"/>
          </a:xfrm>
          <a:prstGeom prst="rect">
            <a:avLst/>
          </a:prstGeom>
        </p:spPr>
      </p:pic>
      <p:sp>
        <p:nvSpPr>
          <p:cNvPr id="11" name="Picture Placeholder 4"/>
          <p:cNvSpPr>
            <a:spLocks noGrp="1"/>
          </p:cNvSpPr>
          <p:nvPr>
            <p:ph type="pic" sz="quarter" idx="14"/>
          </p:nvPr>
        </p:nvSpPr>
        <p:spPr>
          <a:xfrm>
            <a:off x="5200072" y="1602012"/>
            <a:ext cx="5641445" cy="3537119"/>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AC6E2F5-516F-A44D-B464-9D7A095798B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2236706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9454" y="913305"/>
            <a:ext cx="5343632" cy="7508718"/>
          </a:xfrm>
          <a:prstGeom prst="rect">
            <a:avLst/>
          </a:prstGeom>
        </p:spPr>
      </p:pic>
      <p:sp>
        <p:nvSpPr>
          <p:cNvPr id="11" name="Picture Placeholder 4"/>
          <p:cNvSpPr>
            <a:spLocks noGrp="1"/>
          </p:cNvSpPr>
          <p:nvPr>
            <p:ph type="pic" sz="quarter" idx="14"/>
          </p:nvPr>
        </p:nvSpPr>
        <p:spPr>
          <a:xfrm>
            <a:off x="5553954" y="1690912"/>
            <a:ext cx="4453646" cy="59417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3AC0103-C813-EA42-943D-A7EB9354902F}"/>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1052720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2839" y="1106866"/>
            <a:ext cx="2408238" cy="4909739"/>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6761" y="1106866"/>
            <a:ext cx="2408238" cy="4909739"/>
          </a:xfrm>
          <a:prstGeom prst="rect">
            <a:avLst/>
          </a:prstGeom>
        </p:spPr>
      </p:pic>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0683" y="1106866"/>
            <a:ext cx="2408238" cy="4909739"/>
          </a:xfrm>
          <a:prstGeom prst="rect">
            <a:avLst/>
          </a:prstGeom>
        </p:spPr>
      </p:pic>
      <p:sp>
        <p:nvSpPr>
          <p:cNvPr id="11" name="Picture Placeholder 4"/>
          <p:cNvSpPr>
            <a:spLocks noGrp="1"/>
          </p:cNvSpPr>
          <p:nvPr>
            <p:ph type="pic" sz="quarter" idx="14"/>
          </p:nvPr>
        </p:nvSpPr>
        <p:spPr>
          <a:xfrm>
            <a:off x="509885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2" name="Picture Placeholder 4"/>
          <p:cNvSpPr>
            <a:spLocks noGrp="1"/>
          </p:cNvSpPr>
          <p:nvPr>
            <p:ph type="pic" sz="quarter" idx="15"/>
          </p:nvPr>
        </p:nvSpPr>
        <p:spPr>
          <a:xfrm>
            <a:off x="7690919"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3" name="Picture Placeholder 4"/>
          <p:cNvSpPr>
            <a:spLocks noGrp="1"/>
          </p:cNvSpPr>
          <p:nvPr>
            <p:ph type="pic" sz="quarter" idx="16"/>
          </p:nvPr>
        </p:nvSpPr>
        <p:spPr>
          <a:xfrm>
            <a:off x="1029098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4" name="Title 1">
            <a:extLst>
              <a:ext uri="{FF2B5EF4-FFF2-40B4-BE49-F238E27FC236}">
                <a16:creationId xmlns:a16="http://schemas.microsoft.com/office/drawing/2014/main" id="{CCE815C3-EA89-EF43-83E5-6BC3E05D4F7A}"/>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13749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F3037B-1C48-8541-B535-58A0D84084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5" name="Oval 4">
            <a:extLst>
              <a:ext uri="{FF2B5EF4-FFF2-40B4-BE49-F238E27FC236}">
                <a16:creationId xmlns:a16="http://schemas.microsoft.com/office/drawing/2014/main" id="{F1BC835E-1FDE-6041-8926-84031BDA9C3E}"/>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a:extLst>
              <a:ext uri="{FF2B5EF4-FFF2-40B4-BE49-F238E27FC236}">
                <a16:creationId xmlns:a16="http://schemas.microsoft.com/office/drawing/2014/main" id="{BB676755-0E40-6F4B-AD9C-FFCD5A442711}"/>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0436022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4" name="Rectangle 3"/>
          <p:cNvSpPr/>
          <p:nvPr userDrawn="1"/>
        </p:nvSpPr>
        <p:spPr>
          <a:xfrm>
            <a:off x="-23434" y="0"/>
            <a:ext cx="4023933" cy="685800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5839" y="1271626"/>
            <a:ext cx="2408238" cy="4909739"/>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8083" y="1271626"/>
            <a:ext cx="2408238" cy="4909739"/>
          </a:xfrm>
          <a:prstGeom prst="rect">
            <a:avLst/>
          </a:prstGeom>
        </p:spPr>
      </p:pic>
      <p:sp>
        <p:nvSpPr>
          <p:cNvPr id="16" name="Picture Placeholder 4"/>
          <p:cNvSpPr>
            <a:spLocks noGrp="1"/>
          </p:cNvSpPr>
          <p:nvPr>
            <p:ph type="pic" sz="quarter" idx="15"/>
          </p:nvPr>
        </p:nvSpPr>
        <p:spPr>
          <a:xfrm>
            <a:off x="-411681"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6"/>
          </p:nvPr>
        </p:nvSpPr>
        <p:spPr>
          <a:xfrm>
            <a:off x="2188384"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0" name="Title 1"/>
          <p:cNvSpPr>
            <a:spLocks noGrp="1"/>
          </p:cNvSpPr>
          <p:nvPr>
            <p:ph type="title"/>
          </p:nvPr>
        </p:nvSpPr>
        <p:spPr>
          <a:xfrm>
            <a:off x="5101771" y="1171169"/>
            <a:ext cx="5401129" cy="1028700"/>
          </a:xfrm>
        </p:spPr>
        <p:txBody>
          <a:bodyPr/>
          <a:lstStyle>
            <a:lvl1pPr>
              <a:lnSpc>
                <a:spcPct val="100000"/>
              </a:lnSpc>
              <a:defRPr sz="32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104814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5" name="Picture Placeholder 4"/>
          <p:cNvSpPr>
            <a:spLocks noGrp="1"/>
          </p:cNvSpPr>
          <p:nvPr>
            <p:ph type="pic" sz="quarter" idx="15"/>
          </p:nvPr>
        </p:nvSpPr>
        <p:spPr>
          <a:xfrm>
            <a:off x="5544619" y="3316697"/>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6" name="Picture Placeholder 4"/>
          <p:cNvSpPr>
            <a:spLocks noGrp="1"/>
          </p:cNvSpPr>
          <p:nvPr>
            <p:ph type="pic" sz="quarter" idx="16"/>
          </p:nvPr>
        </p:nvSpPr>
        <p:spPr>
          <a:xfrm>
            <a:off x="7195619" y="2313211"/>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7"/>
          </p:nvPr>
        </p:nvSpPr>
        <p:spPr>
          <a:xfrm>
            <a:off x="8833919" y="136052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8" name="Picture Placeholder 4"/>
          <p:cNvSpPr>
            <a:spLocks noGrp="1"/>
          </p:cNvSpPr>
          <p:nvPr>
            <p:ph type="pic" sz="quarter" idx="18"/>
          </p:nvPr>
        </p:nvSpPr>
        <p:spPr>
          <a:xfrm>
            <a:off x="10473840" y="4051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9" name="Picture Placeholder 4"/>
          <p:cNvSpPr>
            <a:spLocks noGrp="1"/>
          </p:cNvSpPr>
          <p:nvPr>
            <p:ph type="pic" sz="quarter" idx="19"/>
          </p:nvPr>
        </p:nvSpPr>
        <p:spPr>
          <a:xfrm>
            <a:off x="9959945" y="39103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0" name="Picture Placeholder 4"/>
          <p:cNvSpPr>
            <a:spLocks noGrp="1"/>
          </p:cNvSpPr>
          <p:nvPr>
            <p:ph type="pic" sz="quarter" idx="20"/>
          </p:nvPr>
        </p:nvSpPr>
        <p:spPr>
          <a:xfrm>
            <a:off x="6056893" y="-243022"/>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0" name="Title 1">
            <a:extLst>
              <a:ext uri="{FF2B5EF4-FFF2-40B4-BE49-F238E27FC236}">
                <a16:creationId xmlns:a16="http://schemas.microsoft.com/office/drawing/2014/main" id="{A81C6300-5826-004E-AE7F-E062A3C4E04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6286934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5" name="Номер слайда 21">
            <a:extLst>
              <a:ext uri="{FF2B5EF4-FFF2-40B4-BE49-F238E27FC236}">
                <a16:creationId xmlns:a16="http://schemas.microsoft.com/office/drawing/2014/main" id="{BD80ABFB-92CE-9A48-ABAC-163856957F6E}"/>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8" name="Title 1">
            <a:extLst>
              <a:ext uri="{FF2B5EF4-FFF2-40B4-BE49-F238E27FC236}">
                <a16:creationId xmlns:a16="http://schemas.microsoft.com/office/drawing/2014/main" id="{19D354AA-690E-A840-BB35-89E92223EFE8}"/>
              </a:ext>
            </a:extLst>
          </p:cNvPr>
          <p:cNvSpPr>
            <a:spLocks noGrp="1"/>
          </p:cNvSpPr>
          <p:nvPr>
            <p:ph type="title" hasCustomPrompt="1"/>
          </p:nvPr>
        </p:nvSpPr>
        <p:spPr>
          <a:xfrm>
            <a:off x="854583" y="1171169"/>
            <a:ext cx="9833429" cy="1028700"/>
          </a:xfrm>
        </p:spPr>
        <p:txBody>
          <a:bodyPr/>
          <a:lstStyle>
            <a:lvl1pPr>
              <a:defRPr sz="36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39522378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4_Custom Layout">
  <p:cSld name="19_Custom Layout">
    <p:bg>
      <p:bgPr>
        <a:solidFill>
          <a:srgbClr val="1E22AA"/>
        </a:solidFill>
        <a:effectLst/>
      </p:bgPr>
    </p:bg>
    <p:spTree>
      <p:nvGrpSpPr>
        <p:cNvPr id="1" name="Shape 30"/>
        <p:cNvGrpSpPr/>
        <p:nvPr/>
      </p:nvGrpSpPr>
      <p:grpSpPr>
        <a:xfrm>
          <a:off x="0" y="0"/>
          <a:ext cx="0" cy="0"/>
          <a:chOff x="0" y="0"/>
          <a:chExt cx="0" cy="0"/>
        </a:xfrm>
      </p:grpSpPr>
      <p:sp>
        <p:nvSpPr>
          <p:cNvPr id="31" name="Google Shape;31;p28"/>
          <p:cNvSpPr>
            <a:spLocks noGrp="1"/>
          </p:cNvSpPr>
          <p:nvPr>
            <p:ph type="pic" idx="2"/>
          </p:nvPr>
        </p:nvSpPr>
        <p:spPr>
          <a:xfrm>
            <a:off x="4117702" y="-2038880"/>
            <a:ext cx="9089318" cy="9089318"/>
          </a:xfrm>
          <a:prstGeom prst="ellipse">
            <a:avLst/>
          </a:prstGeom>
          <a:gradFill>
            <a:gsLst>
              <a:gs pos="0">
                <a:srgbClr val="D8D8D8"/>
              </a:gs>
              <a:gs pos="99000">
                <a:srgbClr val="BFBFBF"/>
              </a:gs>
              <a:gs pos="100000">
                <a:srgbClr val="BFBFBF"/>
              </a:gs>
            </a:gsLst>
            <a:lin ang="5400000" scaled="0"/>
          </a:gradFill>
          <a:ln>
            <a:noFill/>
          </a:ln>
        </p:spPr>
        <p:txBody>
          <a:bodyPr spcFirstLastPara="1" wrap="square" lIns="0" tIns="0" rIns="0" bIns="0" anchor="ctr" anchorCtr="0">
            <a:normAutofit/>
          </a:bodyPr>
          <a:lstStyle>
            <a:lvl1pPr marR="0" lvl="0" algn="ctr" rtl="0">
              <a:lnSpc>
                <a:spcPct val="150000"/>
              </a:lnSpc>
              <a:spcBef>
                <a:spcPts val="1000"/>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1pPr>
            <a:lvl2pPr marR="0" lvl="1" algn="l" rtl="0">
              <a:lnSpc>
                <a:spcPct val="150000"/>
              </a:lnSpc>
              <a:spcBef>
                <a:spcPts val="499"/>
              </a:spcBef>
              <a:spcAft>
                <a:spcPts val="0"/>
              </a:spcAft>
              <a:buClr>
                <a:srgbClr val="FF5A5A"/>
              </a:buClr>
              <a:buSzPts val="1200"/>
              <a:buFont typeface="Arial"/>
              <a:buNone/>
              <a:defRPr sz="1200" b="0" i="0" u="none" strike="noStrike" cap="none">
                <a:solidFill>
                  <a:srgbClr val="FF5A5A"/>
                </a:solidFill>
                <a:latin typeface="Century Gothic"/>
                <a:ea typeface="Century Gothic"/>
                <a:cs typeface="Century Gothic"/>
                <a:sym typeface="Century Gothic"/>
              </a:defRPr>
            </a:lvl2pPr>
            <a:lvl3pPr marR="0" lvl="2" algn="l" rtl="0">
              <a:lnSpc>
                <a:spcPct val="150000"/>
              </a:lnSpc>
              <a:spcBef>
                <a:spcPts val="499"/>
              </a:spcBef>
              <a:spcAft>
                <a:spcPts val="0"/>
              </a:spcAft>
              <a:buClr>
                <a:schemeClr val="lt2"/>
              </a:buClr>
              <a:buSzPts val="1600"/>
              <a:buFont typeface="Arial"/>
              <a:buNone/>
              <a:defRPr sz="1600" b="0" i="0" u="none" strike="noStrike" cap="none">
                <a:solidFill>
                  <a:schemeClr val="lt2"/>
                </a:solidFill>
                <a:latin typeface="Century Gothic"/>
                <a:ea typeface="Century Gothic"/>
                <a:cs typeface="Century Gothic"/>
                <a:sym typeface="Century Gothic"/>
              </a:defRPr>
            </a:lvl3pPr>
            <a:lvl4pPr marR="0" lvl="3" algn="l" rtl="0">
              <a:lnSpc>
                <a:spcPct val="150000"/>
              </a:lnSpc>
              <a:spcBef>
                <a:spcPts val="499"/>
              </a:spcBef>
              <a:spcAft>
                <a:spcPts val="0"/>
              </a:spcAft>
              <a:buClr>
                <a:schemeClr val="lt2"/>
              </a:buClr>
              <a:buSzPts val="1400"/>
              <a:buFont typeface="Arial"/>
              <a:buNone/>
              <a:defRPr sz="1400" b="0" i="0" u="none" strike="noStrike" cap="none">
                <a:solidFill>
                  <a:schemeClr val="lt2"/>
                </a:solidFill>
                <a:latin typeface="Century Gothic"/>
                <a:ea typeface="Century Gothic"/>
                <a:cs typeface="Century Gothic"/>
                <a:sym typeface="Century Gothic"/>
              </a:defRPr>
            </a:lvl4pPr>
            <a:lvl5pPr marR="0" lvl="4" algn="l" rtl="0">
              <a:lnSpc>
                <a:spcPct val="150000"/>
              </a:lnSpc>
              <a:spcBef>
                <a:spcPts val="499"/>
              </a:spcBef>
              <a:spcAft>
                <a:spcPts val="0"/>
              </a:spcAft>
              <a:buClr>
                <a:schemeClr val="lt2"/>
              </a:buClr>
              <a:buSzPts val="1200"/>
              <a:buFont typeface="Arial"/>
              <a:buNone/>
              <a:defRPr sz="1200" b="0" i="0" u="none" strike="noStrike" cap="none">
                <a:solidFill>
                  <a:schemeClr val="lt2"/>
                </a:solidFill>
                <a:latin typeface="Century Gothic"/>
                <a:ea typeface="Century Gothic"/>
                <a:cs typeface="Century Gothic"/>
                <a:sym typeface="Century Gothic"/>
              </a:defRPr>
            </a:lvl5pPr>
            <a:lvl6pPr marR="0" lvl="5"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2" name="Google Shape;32;p28"/>
          <p:cNvSpPr txBox="1">
            <a:spLocks noGrp="1"/>
          </p:cNvSpPr>
          <p:nvPr>
            <p:ph type="title"/>
          </p:nvPr>
        </p:nvSpPr>
        <p:spPr>
          <a:xfrm>
            <a:off x="863324" y="2142277"/>
            <a:ext cx="4187371" cy="1783443"/>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FFFFFF"/>
              </a:buClr>
              <a:buSzPts val="5400"/>
              <a:buFont typeface="Arial"/>
              <a:buNone/>
              <a:defRPr sz="5400">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3" name="Google Shape;33;p28"/>
          <p:cNvPicPr preferRelativeResize="0"/>
          <p:nvPr/>
        </p:nvPicPr>
        <p:blipFill rotWithShape="1">
          <a:blip r:embed="rId2">
            <a:alphaModFix/>
          </a:blip>
          <a:srcRect l="39865"/>
          <a:stretch/>
        </p:blipFill>
        <p:spPr>
          <a:xfrm>
            <a:off x="810883" y="6188663"/>
            <a:ext cx="828818" cy="643457"/>
          </a:xfrm>
          <a:prstGeom prst="rect">
            <a:avLst/>
          </a:prstGeom>
          <a:noFill/>
          <a:ln>
            <a:noFill/>
          </a:ln>
        </p:spPr>
      </p:pic>
      <p:sp>
        <p:nvSpPr>
          <p:cNvPr id="34" name="Google Shape;34;p28"/>
          <p:cNvSpPr/>
          <p:nvPr/>
        </p:nvSpPr>
        <p:spPr>
          <a:xfrm>
            <a:off x="11432327" y="6318703"/>
            <a:ext cx="370114" cy="37011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5" name="Google Shape;35;p28"/>
          <p:cNvSpPr txBox="1">
            <a:spLocks noGrp="1"/>
          </p:cNvSpPr>
          <p:nvPr>
            <p:ph type="sldNum" idx="12"/>
          </p:nvPr>
        </p:nvSpPr>
        <p:spPr>
          <a:xfrm>
            <a:off x="11360517" y="6390178"/>
            <a:ext cx="513735" cy="227164"/>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132295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B709-FAB3-FC4D-8C28-31CDE8076FFA}"/>
              </a:ext>
            </a:extLst>
          </p:cNvPr>
          <p:cNvSpPr>
            <a:spLocks noGrp="1"/>
          </p:cNvSpPr>
          <p:nvPr>
            <p:ph type="title"/>
          </p:nvPr>
        </p:nvSpPr>
        <p:spPr>
          <a:xfrm>
            <a:off x="854699" y="1162796"/>
            <a:ext cx="9833429" cy="1028700"/>
          </a:xfrm>
        </p:spPr>
        <p:txBody>
          <a:bodyPr/>
          <a:lstStyle>
            <a:lvl1pPr>
              <a:defRPr>
                <a:latin typeface="Prometo Medium" panose="020B070403020306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B8D4806-3DB5-6142-AB3F-0CFC82A34357}"/>
              </a:ext>
            </a:extLst>
          </p:cNvPr>
          <p:cNvSpPr>
            <a:spLocks noGrp="1"/>
          </p:cNvSpPr>
          <p:nvPr>
            <p:ph idx="1"/>
          </p:nvPr>
        </p:nvSpPr>
        <p:spPr>
          <a:xfrm>
            <a:off x="854699" y="2017946"/>
            <a:ext cx="9833429" cy="3429000"/>
          </a:xfrm>
          <a:prstGeom prst="rect">
            <a:avLst/>
          </a:prstGeom>
        </p:spPr>
        <p:txBody>
          <a:bodyPr wrap="square"/>
          <a:lstStyle>
            <a:lvl1pPr marL="295275" indent="-295275">
              <a:buClr>
                <a:srgbClr val="FF5A5A"/>
              </a:buClr>
              <a:buFont typeface="Arial" panose="020B0604020202020204" pitchFamily="34" charset="0"/>
              <a:buChar char="•"/>
              <a:tabLst/>
              <a:defRPr sz="2000" b="1">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a:latin typeface="Century Gothic" panose="020B0502020202020204" pitchFamily="34" charset="0"/>
              </a:defRPr>
            </a:lvl1pPr>
          </a:lstStyle>
          <a:p>
            <a:fld id="{2F8AF2E6-64A8-0F46-AF27-0A96D82A033B}" type="slidenum">
              <a:rPr lang="en-US" smtClean="0"/>
              <a:pPr/>
              <a:t>‹#›</a:t>
            </a:fld>
            <a:endParaRPr lang="en-US" dirty="0"/>
          </a:p>
        </p:txBody>
      </p:sp>
      <p:sp>
        <p:nvSpPr>
          <p:cNvPr id="5" name="Content Placeholder 4"/>
          <p:cNvSpPr>
            <a:spLocks noGrp="1"/>
          </p:cNvSpPr>
          <p:nvPr>
            <p:ph sz="quarter" idx="13"/>
          </p:nvPr>
        </p:nvSpPr>
        <p:spPr>
          <a:xfrm>
            <a:off x="1127125" y="619125"/>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1056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017893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631FDD3D-8ED8-CE46-BAA2-72A8866A94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2409957" y="4437954"/>
            <a:ext cx="2331719" cy="2179388"/>
          </a:xfrm>
          <a:prstGeom prst="rect">
            <a:avLst/>
          </a:prstGeom>
          <a:noFill/>
        </p:spPr>
      </p:pic>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8" name="Oval 7">
            <a:extLst>
              <a:ext uri="{FF2B5EF4-FFF2-40B4-BE49-F238E27FC236}">
                <a16:creationId xmlns:a16="http://schemas.microsoft.com/office/drawing/2014/main" id="{DC1CD14E-4A4D-B744-99A0-27C09CA41F71}"/>
              </a:ext>
            </a:extLst>
          </p:cNvPr>
          <p:cNvSpPr/>
          <p:nvPr userDrawn="1"/>
        </p:nvSpPr>
        <p:spPr>
          <a:xfrm>
            <a:off x="-370703" y="985696"/>
            <a:ext cx="4795509" cy="479550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Title 2">
            <a:extLst>
              <a:ext uri="{FF2B5EF4-FFF2-40B4-BE49-F238E27FC236}">
                <a16:creationId xmlns:a16="http://schemas.microsoft.com/office/drawing/2014/main" id="{6D03C6C9-AEF7-7D4A-A337-2DA1DC1A6360}"/>
              </a:ext>
            </a:extLst>
          </p:cNvPr>
          <p:cNvSpPr>
            <a:spLocks noGrp="1"/>
          </p:cNvSpPr>
          <p:nvPr>
            <p:ph type="title"/>
          </p:nvPr>
        </p:nvSpPr>
        <p:spPr>
          <a:xfrm>
            <a:off x="871176" y="2389412"/>
            <a:ext cx="4187371" cy="1783443"/>
          </a:xfrm>
        </p:spPr>
        <p:txBody>
          <a:bodyPr wrap="square" anchor="ctr" anchorCtr="0"/>
          <a:lstStyle>
            <a:lvl1pPr>
              <a:lnSpc>
                <a:spcPct val="100000"/>
              </a:lnSpc>
              <a:defRPr>
                <a:latin typeface="Prometo Medium" panose="020B0704030203060203" pitchFamily="34" charset="0"/>
              </a:defRPr>
            </a:lvl1pPr>
          </a:lstStyle>
          <a:p>
            <a:endParaRPr lang="en-US" dirty="0">
              <a:solidFill>
                <a:schemeClr val="bg1"/>
              </a:solidFill>
            </a:endParaRPr>
          </a:p>
        </p:txBody>
      </p:sp>
    </p:spTree>
    <p:extLst>
      <p:ext uri="{BB962C8B-B14F-4D97-AF65-F5344CB8AC3E}">
        <p14:creationId xmlns:p14="http://schemas.microsoft.com/office/powerpoint/2010/main" val="4157617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F71052-DA50-4B4B-8DFB-1DABC7DF992D}"/>
              </a:ext>
            </a:extLst>
          </p:cNvPr>
          <p:cNvSpPr/>
          <p:nvPr userDrawn="1"/>
        </p:nvSpPr>
        <p:spPr>
          <a:xfrm>
            <a:off x="10239153" y="382772"/>
            <a:ext cx="1743740" cy="49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Oval 5">
            <a:extLst>
              <a:ext uri="{FF2B5EF4-FFF2-40B4-BE49-F238E27FC236}">
                <a16:creationId xmlns:a16="http://schemas.microsoft.com/office/drawing/2014/main" id="{DB817CDA-7B77-AB40-BB83-5A74ECA3C43C}"/>
              </a:ext>
            </a:extLst>
          </p:cNvPr>
          <p:cNvSpPr/>
          <p:nvPr userDrawn="1"/>
        </p:nvSpPr>
        <p:spPr>
          <a:xfrm>
            <a:off x="9841783" y="325400"/>
            <a:ext cx="4700433" cy="470043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Content Placeholder 2">
            <a:extLst>
              <a:ext uri="{FF2B5EF4-FFF2-40B4-BE49-F238E27FC236}">
                <a16:creationId xmlns:a16="http://schemas.microsoft.com/office/drawing/2014/main" id="{D1C1B83B-3828-BC4C-8CF0-14A7E57C9618}"/>
              </a:ext>
            </a:extLst>
          </p:cNvPr>
          <p:cNvSpPr>
            <a:spLocks noGrp="1"/>
          </p:cNvSpPr>
          <p:nvPr>
            <p:ph idx="1"/>
          </p:nvPr>
        </p:nvSpPr>
        <p:spPr>
          <a:xfrm>
            <a:off x="846075" y="2302071"/>
            <a:ext cx="4892958" cy="3429000"/>
          </a:xfrm>
          <a:prstGeom prst="rect">
            <a:avLst/>
          </a:prstGeom>
        </p:spPr>
        <p:txBody>
          <a:bodyPr wrap="square"/>
          <a:lstStyle>
            <a:lvl1pPr marL="295275" indent="-295275">
              <a:lnSpc>
                <a:spcPct val="100000"/>
              </a:lnSpc>
              <a:buClr>
                <a:srgbClr val="FF5A5A"/>
              </a:buClr>
              <a:buFont typeface="Arial" panose="020B0604020202020204" pitchFamily="34" charset="0"/>
              <a:buChar char="•"/>
              <a:tabLst/>
              <a:defRPr sz="2000" b="1">
                <a:solidFill>
                  <a:schemeClr val="bg2"/>
                </a:solidFill>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3">
            <a:extLst>
              <a:ext uri="{FF2B5EF4-FFF2-40B4-BE49-F238E27FC236}">
                <a16:creationId xmlns:a16="http://schemas.microsoft.com/office/drawing/2014/main" id="{29E5534A-D5FE-9440-AE5B-B141C578A7C5}"/>
              </a:ext>
            </a:extLst>
          </p:cNvPr>
          <p:cNvSpPr>
            <a:spLocks noGrp="1"/>
          </p:cNvSpPr>
          <p:nvPr>
            <p:ph type="pic" sz="quarter" idx="11"/>
          </p:nvPr>
        </p:nvSpPr>
        <p:spPr>
          <a:xfrm>
            <a:off x="6109398" y="1432831"/>
            <a:ext cx="5687367" cy="4324874"/>
          </a:xfrm>
          <a:gradFill>
            <a:gsLst>
              <a:gs pos="0">
                <a:schemeClr val="bg1">
                  <a:lumMod val="85000"/>
                </a:schemeClr>
              </a:gs>
              <a:gs pos="99000">
                <a:schemeClr val="bg1">
                  <a:lumMod val="75000"/>
                </a:schemeClr>
              </a:gs>
            </a:gsLst>
            <a:lin ang="5400000" scaled="1"/>
          </a:gradFill>
        </p:spPr>
        <p:txBody>
          <a:bodyPr anchor="ctr">
            <a:normAutofit/>
          </a:bodyPr>
          <a:lstStyle>
            <a:lvl1pPr algn="ctr">
              <a:defRPr sz="1200">
                <a:latin typeface="Century Gothic" panose="020B0502020202020204" pitchFamily="34" charset="0"/>
              </a:defRPr>
            </a:lvl1pPr>
          </a:lstStyle>
          <a:p>
            <a:endParaRPr lang="en-US" dirty="0"/>
          </a:p>
        </p:txBody>
      </p:sp>
      <p:sp>
        <p:nvSpPr>
          <p:cNvPr id="14" name="Title 1">
            <a:extLst>
              <a:ext uri="{FF2B5EF4-FFF2-40B4-BE49-F238E27FC236}">
                <a16:creationId xmlns:a16="http://schemas.microsoft.com/office/drawing/2014/main" id="{2C581AF7-14F2-A444-B73B-0A2E5A896822}"/>
              </a:ext>
            </a:extLst>
          </p:cNvPr>
          <p:cNvSpPr>
            <a:spLocks noGrp="1"/>
          </p:cNvSpPr>
          <p:nvPr>
            <p:ph type="title" hasCustomPrompt="1"/>
          </p:nvPr>
        </p:nvSpPr>
        <p:spPr>
          <a:xfrm>
            <a:off x="846074" y="1051047"/>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521632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6074" y="1054736"/>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Placeholder 4">
            <a:extLst>
              <a:ext uri="{FF2B5EF4-FFF2-40B4-BE49-F238E27FC236}">
                <a16:creationId xmlns:a16="http://schemas.microsoft.com/office/drawing/2014/main" id="{3CB26DEB-9258-F842-8984-237859FC89C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4087166"/>
            <a:ext cx="2331719" cy="2770834"/>
          </a:xfrm>
          <a:prstGeom prst="rect">
            <a:avLst/>
          </a:prstGeom>
          <a:noFill/>
        </p:spPr>
      </p:pic>
      <p:pic>
        <p:nvPicPr>
          <p:cNvPr id="9" name="Picture Placeholder 4">
            <a:extLst>
              <a:ext uri="{FF2B5EF4-FFF2-40B4-BE49-F238E27FC236}">
                <a16:creationId xmlns:a16="http://schemas.microsoft.com/office/drawing/2014/main" id="{85CAB737-5A33-3341-93BA-CB3E607FCB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1334822"/>
            <a:ext cx="2331719" cy="2770834"/>
          </a:xfrm>
          <a:prstGeom prst="rect">
            <a:avLst/>
          </a:prstGeom>
          <a:noFill/>
        </p:spPr>
      </p:pic>
      <p:pic>
        <p:nvPicPr>
          <p:cNvPr id="10" name="Picture Placeholder 4">
            <a:extLst>
              <a:ext uri="{FF2B5EF4-FFF2-40B4-BE49-F238E27FC236}">
                <a16:creationId xmlns:a16="http://schemas.microsoft.com/office/drawing/2014/main" id="{7E081F6A-6EBD-3D4A-9D66-E06E6CAC78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68147" r="37010"/>
          <a:stretch/>
        </p:blipFill>
        <p:spPr>
          <a:xfrm>
            <a:off x="6277809" y="0"/>
            <a:ext cx="2331719" cy="1349350"/>
          </a:xfrm>
          <a:prstGeom prst="rect">
            <a:avLst/>
          </a:prstGeom>
          <a:noFill/>
        </p:spPr>
      </p:pic>
      <p:sp>
        <p:nvSpPr>
          <p:cNvPr id="8" name="Picture Placeholder 7"/>
          <p:cNvSpPr>
            <a:spLocks noGrp="1"/>
          </p:cNvSpPr>
          <p:nvPr>
            <p:ph type="pic" sz="quarter" idx="12"/>
          </p:nvPr>
        </p:nvSpPr>
        <p:spPr>
          <a:xfrm>
            <a:off x="7074639" y="0"/>
            <a:ext cx="5117361"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54737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040835" y="-626165"/>
            <a:ext cx="8110330" cy="811033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44611405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4699" y="1153918"/>
            <a:ext cx="9833429" cy="1028700"/>
          </a:xfrm>
          <a:prstGeom prst="rect">
            <a:avLst/>
          </a:prstGeom>
          <a:effectLst/>
        </p:spPr>
        <p:txBody>
          <a:bodyPr vert="horz" wrap="square" lIns="0" tIns="0" rIns="0" bIns="0" rtlCol="0" anchor="t" anchorCtr="0">
            <a:noAutofit/>
          </a:bodyPr>
          <a:lstStyle/>
          <a:p>
            <a:r>
              <a:rPr lang="en-US" dirty="0"/>
              <a:t>Your Title Here</a:t>
            </a:r>
          </a:p>
        </p:txBody>
      </p:sp>
      <p:sp>
        <p:nvSpPr>
          <p:cNvPr id="3" name="Текст 2"/>
          <p:cNvSpPr>
            <a:spLocks noGrp="1"/>
          </p:cNvSpPr>
          <p:nvPr>
            <p:ph type="body" idx="1"/>
          </p:nvPr>
        </p:nvSpPr>
        <p:spPr>
          <a:xfrm>
            <a:off x="854699" y="2343436"/>
            <a:ext cx="9833429" cy="3429000"/>
          </a:xfrm>
          <a:prstGeom prst="rect">
            <a:avLst/>
          </a:prstGeom>
        </p:spPr>
        <p:txBody>
          <a:bodyPr vert="horz" lIns="0" tIns="0" rIns="0" bIns="0" rtlCol="0">
            <a:normAutofit/>
          </a:bodyPr>
          <a:lstStyle/>
          <a:p>
            <a:pPr lvl="0"/>
            <a:r>
              <a:rPr lang="en-US" dirty="0"/>
              <a:t>Write here subtitle</a:t>
            </a:r>
          </a:p>
          <a:p>
            <a:pPr lvl="1"/>
            <a:r>
              <a:rPr lang="en-US" dirty="0"/>
              <a:t>WRITE HERE SUBTITLE</a:t>
            </a:r>
          </a:p>
          <a:p>
            <a:pPr lvl="1"/>
            <a:endParaRPr lang="en-US" dirty="0"/>
          </a:p>
          <a:p>
            <a:pPr lvl="2"/>
            <a:r>
              <a:rPr lang="en-US" dirty="0"/>
              <a:t>Write here text</a:t>
            </a:r>
          </a:p>
          <a:p>
            <a:pPr lvl="3"/>
            <a:r>
              <a:rPr lang="en-US" dirty="0"/>
              <a:t>Write here text</a:t>
            </a:r>
          </a:p>
          <a:p>
            <a:pPr lvl="4"/>
            <a:r>
              <a:rPr lang="en-US" dirty="0"/>
              <a:t>Write here text </a:t>
            </a:r>
          </a:p>
        </p:txBody>
      </p:sp>
      <p:sp>
        <p:nvSpPr>
          <p:cNvPr id="5" name="Oval 4"/>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7" name="Picture 6">
            <a:extLst>
              <a:ext uri="{FF2B5EF4-FFF2-40B4-BE49-F238E27FC236}">
                <a16:creationId xmlns:a16="http://schemas.microsoft.com/office/drawing/2014/main" id="{963F8FBF-0CA9-7D44-9C23-E0C23578A643}"/>
              </a:ext>
            </a:extLst>
          </p:cNvPr>
          <p:cNvPicPr>
            <a:picLocks noChangeAspect="1"/>
          </p:cNvPicPr>
          <p:nvPr userDrawn="1"/>
        </p:nvPicPr>
        <p:blipFill>
          <a:blip r:embed="rId46"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9" name="Title 1">
            <a:extLst>
              <a:ext uri="{FF2B5EF4-FFF2-40B4-BE49-F238E27FC236}">
                <a16:creationId xmlns:a16="http://schemas.microsoft.com/office/drawing/2014/main" id="{E0CEF597-DB9C-6745-9BD8-58F51E22A892}"/>
              </a:ext>
            </a:extLst>
          </p:cNvPr>
          <p:cNvSpPr txBox="1">
            <a:spLocks/>
          </p:cNvSpPr>
          <p:nvPr userDrawn="1"/>
        </p:nvSpPr>
        <p:spPr>
          <a:xfrm>
            <a:off x="854699" y="589281"/>
            <a:ext cx="4187371" cy="579120"/>
          </a:xfrm>
          <a:prstGeom prst="rect">
            <a:avLst/>
          </a:prstGeom>
        </p:spPr>
        <p:txBody>
          <a:bodyPr lIns="0" tIns="0" rIns="0" bIns="0"/>
          <a:lstStyle>
            <a:lvl1pPr algn="l" defTabSz="914318" rtl="0" eaLnBrk="1" latinLnBrk="0" hangingPunct="1">
              <a:lnSpc>
                <a:spcPct val="75000"/>
              </a:lnSpc>
              <a:spcBef>
                <a:spcPct val="0"/>
              </a:spcBef>
              <a:buNone/>
              <a:defRPr sz="4000" b="0" i="1" kern="1200" spc="0" baseline="0">
                <a:solidFill>
                  <a:srgbClr val="1E22AA"/>
                </a:solidFill>
                <a:latin typeface="Prometo Medium" panose="020B0604030203060203" pitchFamily="34" charset="77"/>
                <a:ea typeface="+mj-ea"/>
                <a:cs typeface="+mj-cs"/>
              </a:defRPr>
            </a:lvl1pPr>
          </a:lstStyle>
          <a:p>
            <a:endParaRPr lang="en-US" sz="1000" b="0" i="0" dirty="0">
              <a:latin typeface="Century Gothic" panose="020B0502020202020204" pitchFamily="34" charset="0"/>
            </a:endParaRPr>
          </a:p>
        </p:txBody>
      </p:sp>
    </p:spTree>
    <p:extLst>
      <p:ext uri="{BB962C8B-B14F-4D97-AF65-F5344CB8AC3E}">
        <p14:creationId xmlns:p14="http://schemas.microsoft.com/office/powerpoint/2010/main" val="3047552151"/>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89" r:id="rId18"/>
    <p:sldLayoutId id="2147483694" r:id="rId19"/>
    <p:sldLayoutId id="2147483690" r:id="rId20"/>
    <p:sldLayoutId id="2147483696" r:id="rId21"/>
    <p:sldLayoutId id="2147483695" r:id="rId22"/>
    <p:sldLayoutId id="2147483691" r:id="rId23"/>
    <p:sldLayoutId id="2147483692"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 id="2147483698" r:id="rId43"/>
    <p:sldLayoutId id="2147483699" r:id="rId44"/>
  </p:sldLayoutIdLst>
  <p:hf hdr="0" ftr="0"/>
  <p:txStyles>
    <p:title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bg2"/>
          </a:solidFill>
          <a:latin typeface="Century Gothic" panose="020B0502020202020204" pitchFamily="34" charset="0"/>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200" kern="1200">
          <a:solidFill>
            <a:srgbClr val="FF5A5A"/>
          </a:solidFill>
          <a:latin typeface="Century Gothic" panose="020B0502020202020204" pitchFamily="34" charset="0"/>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600" b="0" i="0" kern="1200">
          <a:solidFill>
            <a:schemeClr val="bg2"/>
          </a:solidFill>
          <a:latin typeface="Century Gothic" panose="020B0502020202020204" pitchFamily="34" charset="0"/>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400" b="0" i="0" kern="1200">
          <a:solidFill>
            <a:schemeClr val="bg2"/>
          </a:solidFill>
          <a:latin typeface="Century Gothic" panose="020B0502020202020204" pitchFamily="34" charset="0"/>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29" pos="7200">
          <p15:clr>
            <a:srgbClr val="F26B43"/>
          </p15:clr>
        </p15:guide>
        <p15:guide id="48" pos="1005">
          <p15:clr>
            <a:srgbClr val="F26B43"/>
          </p15:clr>
        </p15:guide>
        <p15:guide id="51" orient="horz" pos="100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3.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3.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9.jp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31.JPG"/><Relationship Id="rId5" Type="http://schemas.openxmlformats.org/officeDocument/2006/relationships/image" Target="../media/image30.JPG"/><Relationship Id="rId10" Type="http://schemas.openxmlformats.org/officeDocument/2006/relationships/image" Target="../media/image38.png"/><Relationship Id="rId4" Type="http://schemas.openxmlformats.org/officeDocument/2006/relationships/image" Target="../media/image32.JP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image" Target="../media/image40.png"/><Relationship Id="rId4" Type="http://schemas.openxmlformats.org/officeDocument/2006/relationships/hyperlink" Target="mailto:Gwynne.Jelbaoui@hims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43.xml"/><Relationship Id="rId4" Type="http://schemas.openxmlformats.org/officeDocument/2006/relationships/hyperlink" Target="mailto:Gwynne.Jelbaoui@himss.or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pn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hyperlink" Target="https://www.himss.org/membership-participation/physician-community"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AD32F7D9-4369-F049-A2C1-18EB47D2C7A7}"/>
              </a:ext>
            </a:extLst>
          </p:cNvPr>
          <p:cNvSpPr>
            <a:spLocks noGrp="1"/>
          </p:cNvSpPr>
          <p:nvPr>
            <p:ph type="sldNum" sz="quarter" idx="4294967295"/>
          </p:nvPr>
        </p:nvSpPr>
        <p:spPr>
          <a:xfrm>
            <a:off x="11360517" y="6390178"/>
            <a:ext cx="513735" cy="227164"/>
          </a:xfrm>
          <a:noFill/>
          <a:ln>
            <a:noFill/>
          </a:ln>
        </p:spPr>
        <p:txBody>
          <a:bodyPr>
            <a:normAutofit/>
          </a:bodyPr>
          <a:lstStyle/>
          <a:p>
            <a:fld id="{2F8AF2E6-64A8-0F46-AF27-0A96D82A033B}" type="slidenum">
              <a:rPr lang="en-US" smtClean="0"/>
              <a:t>1</a:t>
            </a:fld>
            <a:endParaRPr lang="en-US" dirty="0"/>
          </a:p>
        </p:txBody>
      </p:sp>
      <p:sp>
        <p:nvSpPr>
          <p:cNvPr id="11" name="Title 3">
            <a:extLst>
              <a:ext uri="{FF2B5EF4-FFF2-40B4-BE49-F238E27FC236}">
                <a16:creationId xmlns:a16="http://schemas.microsoft.com/office/drawing/2014/main" id="{E3178E4C-1259-1943-8CB4-C222AF264339}"/>
              </a:ext>
            </a:extLst>
          </p:cNvPr>
          <p:cNvSpPr txBox="1">
            <a:spLocks/>
          </p:cNvSpPr>
          <p:nvPr/>
        </p:nvSpPr>
        <p:spPr>
          <a:xfrm>
            <a:off x="316270" y="2519226"/>
            <a:ext cx="11559459" cy="1098781"/>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r>
              <a:rPr lang="en-US" sz="6000" dirty="0">
                <a:solidFill>
                  <a:schemeClr val="bg1"/>
                </a:solidFill>
                <a:latin typeface="Prometo Medium" panose="020B0704030203060203" pitchFamily="34" charset="0"/>
              </a:rPr>
              <a:t>Unlocking Large Language Models in Healthcare- </a:t>
            </a:r>
            <a:r>
              <a:rPr lang="en-US" sz="4800" dirty="0">
                <a:solidFill>
                  <a:schemeClr val="bg1"/>
                </a:solidFill>
                <a:latin typeface="Prometo Medium" panose="020B0704030203060203" pitchFamily="34" charset="0"/>
              </a:rPr>
              <a:t>Understanding their prowess, identify prospects and the prudence needed</a:t>
            </a:r>
            <a:endParaRPr lang="en-US" sz="6000" dirty="0">
              <a:solidFill>
                <a:schemeClr val="bg1"/>
              </a:solidFill>
              <a:latin typeface="Prometo Medium" panose="020B0704030203060203" pitchFamily="34" charset="0"/>
            </a:endParaRPr>
          </a:p>
        </p:txBody>
      </p:sp>
      <p:sp>
        <p:nvSpPr>
          <p:cNvPr id="14"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1</a:t>
            </a:fld>
            <a:endParaRPr lang="en-US" dirty="0"/>
          </a:p>
        </p:txBody>
      </p:sp>
      <p:sp>
        <p:nvSpPr>
          <p:cNvPr id="3" name="TextBox 2"/>
          <p:cNvSpPr txBox="1"/>
          <p:nvPr/>
        </p:nvSpPr>
        <p:spPr>
          <a:xfrm>
            <a:off x="269404" y="5309668"/>
            <a:ext cx="3811712" cy="400110"/>
          </a:xfrm>
          <a:prstGeom prst="rect">
            <a:avLst/>
          </a:prstGeom>
          <a:noFill/>
        </p:spPr>
        <p:txBody>
          <a:bodyPr wrap="square" rtlCol="0">
            <a:spAutoFit/>
          </a:bodyPr>
          <a:lstStyle/>
          <a:p>
            <a:r>
              <a:rPr lang="en-US" sz="2000" dirty="0">
                <a:solidFill>
                  <a:schemeClr val="accent2"/>
                </a:solidFill>
                <a:latin typeface="Prometo Medium" panose="020B0704030203060203" pitchFamily="34" charset="0"/>
              </a:rPr>
              <a:t>August 17, 2023</a:t>
            </a:r>
          </a:p>
        </p:txBody>
      </p:sp>
    </p:spTree>
    <p:extLst>
      <p:ext uri="{BB962C8B-B14F-4D97-AF65-F5344CB8AC3E}">
        <p14:creationId xmlns:p14="http://schemas.microsoft.com/office/powerpoint/2010/main" val="14515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B91C91-F1C8-434E-9F3B-B15A99D4B278}"/>
              </a:ext>
            </a:extLst>
          </p:cNvPr>
          <p:cNvSpPr/>
          <p:nvPr/>
        </p:nvSpPr>
        <p:spPr>
          <a:xfrm>
            <a:off x="287079"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A872682-DA14-D041-A064-D9EB293A4BE3}"/>
              </a:ext>
            </a:extLst>
          </p:cNvPr>
          <p:cNvSpPr/>
          <p:nvPr/>
        </p:nvSpPr>
        <p:spPr>
          <a:xfrm>
            <a:off x="10451804"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15ED1B1-E5A8-FA4E-B990-987BD713B384}"/>
              </a:ext>
            </a:extLst>
          </p:cNvPr>
          <p:cNvGrpSpPr/>
          <p:nvPr/>
        </p:nvGrpSpPr>
        <p:grpSpPr>
          <a:xfrm>
            <a:off x="10752013" y="10633"/>
            <a:ext cx="1439987" cy="6858000"/>
            <a:chOff x="1650797" y="10633"/>
            <a:chExt cx="1439987" cy="6858000"/>
          </a:xfrm>
        </p:grpSpPr>
        <p:pic>
          <p:nvPicPr>
            <p:cNvPr id="21" name="Picture Placeholder 4">
              <a:extLst>
                <a:ext uri="{FF2B5EF4-FFF2-40B4-BE49-F238E27FC236}">
                  <a16:creationId xmlns:a16="http://schemas.microsoft.com/office/drawing/2014/main" id="{299D73CA-A2E6-7A44-A68F-3D064F9FCA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597"/>
            <a:stretch/>
          </p:blipFill>
          <p:spPr>
            <a:xfrm>
              <a:off x="1650797" y="4097799"/>
              <a:ext cx="1418909" cy="2770834"/>
            </a:xfrm>
            <a:prstGeom prst="rect">
              <a:avLst/>
            </a:prstGeom>
            <a:noFill/>
          </p:spPr>
        </p:pic>
        <p:pic>
          <p:nvPicPr>
            <p:cNvPr id="22" name="Picture Placeholder 4">
              <a:extLst>
                <a:ext uri="{FF2B5EF4-FFF2-40B4-BE49-F238E27FC236}">
                  <a16:creationId xmlns:a16="http://schemas.microsoft.com/office/drawing/2014/main" id="{A71C2BC1-4156-8E43-B54E-90999A9E2D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098"/>
            <a:stretch/>
          </p:blipFill>
          <p:spPr>
            <a:xfrm>
              <a:off x="1650797" y="1345455"/>
              <a:ext cx="1439987" cy="2770834"/>
            </a:xfrm>
            <a:prstGeom prst="rect">
              <a:avLst/>
            </a:prstGeom>
            <a:noFill/>
          </p:spPr>
        </p:pic>
        <p:pic>
          <p:nvPicPr>
            <p:cNvPr id="23" name="Picture Placeholder 4">
              <a:extLst>
                <a:ext uri="{FF2B5EF4-FFF2-40B4-BE49-F238E27FC236}">
                  <a16:creationId xmlns:a16="http://schemas.microsoft.com/office/drawing/2014/main" id="{22CF91D4-4B2D-574B-92FC-60E3600F5C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58098"/>
            <a:stretch/>
          </p:blipFill>
          <p:spPr>
            <a:xfrm>
              <a:off x="1650797" y="10633"/>
              <a:ext cx="1439987" cy="1349350"/>
            </a:xfrm>
            <a:prstGeom prst="rect">
              <a:avLst/>
            </a:prstGeom>
            <a:noFill/>
          </p:spPr>
        </p:pic>
      </p:grpSp>
      <p:grpSp>
        <p:nvGrpSpPr>
          <p:cNvPr id="24" name="Group 23">
            <a:extLst>
              <a:ext uri="{FF2B5EF4-FFF2-40B4-BE49-F238E27FC236}">
                <a16:creationId xmlns:a16="http://schemas.microsoft.com/office/drawing/2014/main" id="{229878DD-B768-934C-AA5A-46893C2EA9E1}"/>
              </a:ext>
            </a:extLst>
          </p:cNvPr>
          <p:cNvGrpSpPr/>
          <p:nvPr/>
        </p:nvGrpSpPr>
        <p:grpSpPr>
          <a:xfrm>
            <a:off x="8391839" y="10633"/>
            <a:ext cx="2331719" cy="6858000"/>
            <a:chOff x="1650797" y="10633"/>
            <a:chExt cx="2331719" cy="6858000"/>
          </a:xfrm>
        </p:grpSpPr>
        <p:pic>
          <p:nvPicPr>
            <p:cNvPr id="25" name="Picture Placeholder 4">
              <a:extLst>
                <a:ext uri="{FF2B5EF4-FFF2-40B4-BE49-F238E27FC236}">
                  <a16:creationId xmlns:a16="http://schemas.microsoft.com/office/drawing/2014/main" id="{1BAC1E0A-0907-1A4D-9422-90F2149911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26" name="Picture Placeholder 4">
              <a:extLst>
                <a:ext uri="{FF2B5EF4-FFF2-40B4-BE49-F238E27FC236}">
                  <a16:creationId xmlns:a16="http://schemas.microsoft.com/office/drawing/2014/main" id="{E65B9CA3-2FDA-E442-915E-9C16ECDA1B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27" name="Picture Placeholder 4">
              <a:extLst>
                <a:ext uri="{FF2B5EF4-FFF2-40B4-BE49-F238E27FC236}">
                  <a16:creationId xmlns:a16="http://schemas.microsoft.com/office/drawing/2014/main" id="{A524B5C4-0ADA-9345-9014-50D5F9DAAD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grpSp>
        <p:nvGrpSpPr>
          <p:cNvPr id="5" name="Group 4">
            <a:extLst>
              <a:ext uri="{FF2B5EF4-FFF2-40B4-BE49-F238E27FC236}">
                <a16:creationId xmlns:a16="http://schemas.microsoft.com/office/drawing/2014/main" id="{771D0EE8-6CA4-E442-8E7A-5149D9099E5E}"/>
              </a:ext>
            </a:extLst>
          </p:cNvPr>
          <p:cNvGrpSpPr/>
          <p:nvPr/>
        </p:nvGrpSpPr>
        <p:grpSpPr>
          <a:xfrm>
            <a:off x="1650797" y="10633"/>
            <a:ext cx="2331719" cy="6858000"/>
            <a:chOff x="1650797" y="10633"/>
            <a:chExt cx="2331719" cy="6858000"/>
          </a:xfrm>
        </p:grpSpPr>
        <p:pic>
          <p:nvPicPr>
            <p:cNvPr id="13" name="Picture Placeholder 4">
              <a:extLst>
                <a:ext uri="{FF2B5EF4-FFF2-40B4-BE49-F238E27FC236}">
                  <a16:creationId xmlns:a16="http://schemas.microsoft.com/office/drawing/2014/main" id="{E9D235FA-A84C-D646-9627-308AEFCB1F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14" name="Picture Placeholder 4">
              <a:extLst>
                <a:ext uri="{FF2B5EF4-FFF2-40B4-BE49-F238E27FC236}">
                  <a16:creationId xmlns:a16="http://schemas.microsoft.com/office/drawing/2014/main" id="{45222D79-89AF-EE42-BA83-7E6D13E00D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15" name="Picture Placeholder 4">
              <a:extLst>
                <a:ext uri="{FF2B5EF4-FFF2-40B4-BE49-F238E27FC236}">
                  <a16:creationId xmlns:a16="http://schemas.microsoft.com/office/drawing/2014/main" id="{B207D0BE-F6D3-A740-B4E7-273D5B5513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sp>
        <p:nvSpPr>
          <p:cNvPr id="2" name="Oval 1">
            <a:extLst>
              <a:ext uri="{FF2B5EF4-FFF2-40B4-BE49-F238E27FC236}">
                <a16:creationId xmlns:a16="http://schemas.microsoft.com/office/drawing/2014/main" id="{05958384-DE00-AF43-9E00-9814BC223DB7}"/>
              </a:ext>
            </a:extLst>
          </p:cNvPr>
          <p:cNvSpPr/>
          <p:nvPr/>
        </p:nvSpPr>
        <p:spPr>
          <a:xfrm>
            <a:off x="1873016" y="-663864"/>
            <a:ext cx="8578788" cy="8578788"/>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6">
            <a:extLst>
              <a:ext uri="{FF2B5EF4-FFF2-40B4-BE49-F238E27FC236}">
                <a16:creationId xmlns:a16="http://schemas.microsoft.com/office/drawing/2014/main" id="{E13BDEFF-F01B-BA4B-B2E7-D1118058303B}"/>
              </a:ext>
            </a:extLst>
          </p:cNvPr>
          <p:cNvSpPr>
            <a:spLocks noGrp="1"/>
          </p:cNvSpPr>
          <p:nvPr>
            <p:ph type="title"/>
          </p:nvPr>
        </p:nvSpPr>
        <p:spPr>
          <a:xfrm>
            <a:off x="1731385" y="2967811"/>
            <a:ext cx="8578788" cy="1783443"/>
          </a:xfrm>
        </p:spPr>
        <p:txBody>
          <a:bodyPr lIns="457200" tIns="0" rIns="457200" anchor="ctr"/>
          <a:lstStyle/>
          <a:p>
            <a:pPr algn="ctr"/>
            <a:r>
              <a:rPr lang="en-US" sz="7200" dirty="0"/>
              <a:t>Panel Discussion</a:t>
            </a:r>
            <a:br>
              <a:rPr lang="en-US" sz="7200" dirty="0">
                <a:solidFill>
                  <a:srgbClr val="FFFFFF"/>
                </a:solidFill>
              </a:rPr>
            </a:br>
            <a:br>
              <a:rPr lang="en-US" sz="7200" dirty="0">
                <a:solidFill>
                  <a:srgbClr val="FFFFFF"/>
                </a:solidFill>
              </a:rPr>
            </a:br>
            <a:endParaRPr lang="en-US" sz="2800" dirty="0">
              <a:solidFill>
                <a:srgbClr val="FFFFFF"/>
              </a:solidFill>
            </a:endParaRPr>
          </a:p>
        </p:txBody>
      </p:sp>
      <p:grpSp>
        <p:nvGrpSpPr>
          <p:cNvPr id="16" name="Group 15">
            <a:extLst>
              <a:ext uri="{FF2B5EF4-FFF2-40B4-BE49-F238E27FC236}">
                <a16:creationId xmlns:a16="http://schemas.microsoft.com/office/drawing/2014/main" id="{E8E6D081-9F02-644F-8A86-DDF3E5542BE8}"/>
              </a:ext>
            </a:extLst>
          </p:cNvPr>
          <p:cNvGrpSpPr/>
          <p:nvPr/>
        </p:nvGrpSpPr>
        <p:grpSpPr>
          <a:xfrm>
            <a:off x="0" y="10633"/>
            <a:ext cx="1611456" cy="6858000"/>
            <a:chOff x="2371060" y="10633"/>
            <a:chExt cx="1611456" cy="6858000"/>
          </a:xfrm>
        </p:grpSpPr>
        <p:pic>
          <p:nvPicPr>
            <p:cNvPr id="17" name="Picture Placeholder 4">
              <a:extLst>
                <a:ext uri="{FF2B5EF4-FFF2-40B4-BE49-F238E27FC236}">
                  <a16:creationId xmlns:a16="http://schemas.microsoft.com/office/drawing/2014/main" id="{97CF828B-39D8-7942-A5E0-C908A6D01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4097799"/>
              <a:ext cx="1611456" cy="2770834"/>
            </a:xfrm>
            <a:prstGeom prst="rect">
              <a:avLst/>
            </a:prstGeom>
            <a:noFill/>
          </p:spPr>
        </p:pic>
        <p:pic>
          <p:nvPicPr>
            <p:cNvPr id="18" name="Picture Placeholder 4">
              <a:extLst>
                <a:ext uri="{FF2B5EF4-FFF2-40B4-BE49-F238E27FC236}">
                  <a16:creationId xmlns:a16="http://schemas.microsoft.com/office/drawing/2014/main" id="{187C1FE0-F7A4-E242-BB3D-D9E897C272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1345455"/>
              <a:ext cx="1611456" cy="2770834"/>
            </a:xfrm>
            <a:prstGeom prst="rect">
              <a:avLst/>
            </a:prstGeom>
            <a:noFill/>
          </p:spPr>
        </p:pic>
        <p:pic>
          <p:nvPicPr>
            <p:cNvPr id="19" name="Picture Placeholder 4">
              <a:extLst>
                <a:ext uri="{FF2B5EF4-FFF2-40B4-BE49-F238E27FC236}">
                  <a16:creationId xmlns:a16="http://schemas.microsoft.com/office/drawing/2014/main" id="{63EB2BD3-B093-7845-9673-F03B3F1871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68147" r="37010"/>
            <a:stretch/>
          </p:blipFill>
          <p:spPr>
            <a:xfrm>
              <a:off x="2371060" y="10633"/>
              <a:ext cx="1611456" cy="1349350"/>
            </a:xfrm>
            <a:prstGeom prst="rect">
              <a:avLst/>
            </a:prstGeom>
            <a:noFill/>
          </p:spPr>
        </p:pic>
      </p:grpSp>
      <p:sp>
        <p:nvSpPr>
          <p:cNvPr id="33" name="Oval 32">
            <a:extLst>
              <a:ext uri="{FF2B5EF4-FFF2-40B4-BE49-F238E27FC236}">
                <a16:creationId xmlns:a16="http://schemas.microsoft.com/office/drawing/2014/main" id="{78615911-F4EE-8B4F-9188-C4BDD198939A}"/>
              </a:ext>
            </a:extLst>
          </p:cNvPr>
          <p:cNvSpPr/>
          <p:nvPr/>
        </p:nvSpPr>
        <p:spPr>
          <a:xfrm>
            <a:off x="11425930" y="6321878"/>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10</a:t>
            </a:fld>
            <a:endParaRPr lang="en-US" dirty="0"/>
          </a:p>
        </p:txBody>
      </p:sp>
      <p:pic>
        <p:nvPicPr>
          <p:cNvPr id="4" name="Picture 3"/>
          <p:cNvPicPr>
            <a:picLocks noChangeAspect="1"/>
          </p:cNvPicPr>
          <p:nvPr/>
        </p:nvPicPr>
        <p:blipFill>
          <a:blip r:embed="rId4"/>
          <a:stretch>
            <a:fillRect/>
          </a:stretch>
        </p:blipFill>
        <p:spPr>
          <a:xfrm>
            <a:off x="5473502" y="5998762"/>
            <a:ext cx="1377815" cy="646232"/>
          </a:xfrm>
          <a:prstGeom prst="rect">
            <a:avLst/>
          </a:prstGeom>
        </p:spPr>
      </p:pic>
      <p:pic>
        <p:nvPicPr>
          <p:cNvPr id="7" name="Picture 6"/>
          <p:cNvPicPr>
            <a:picLocks noChangeAspect="1"/>
          </p:cNvPicPr>
          <p:nvPr/>
        </p:nvPicPr>
        <p:blipFill>
          <a:blip r:embed="rId5"/>
          <a:stretch>
            <a:fillRect/>
          </a:stretch>
        </p:blipFill>
        <p:spPr>
          <a:xfrm>
            <a:off x="9992309" y="6390178"/>
            <a:ext cx="592564" cy="287023"/>
          </a:xfrm>
          <a:prstGeom prst="rect">
            <a:avLst/>
          </a:prstGeom>
        </p:spPr>
      </p:pic>
    </p:spTree>
    <p:extLst>
      <p:ext uri="{BB962C8B-B14F-4D97-AF65-F5344CB8AC3E}">
        <p14:creationId xmlns:p14="http://schemas.microsoft.com/office/powerpoint/2010/main" val="2076594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B91C91-F1C8-434E-9F3B-B15A99D4B278}"/>
              </a:ext>
            </a:extLst>
          </p:cNvPr>
          <p:cNvSpPr/>
          <p:nvPr/>
        </p:nvSpPr>
        <p:spPr>
          <a:xfrm>
            <a:off x="287079"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A872682-DA14-D041-A064-D9EB293A4BE3}"/>
              </a:ext>
            </a:extLst>
          </p:cNvPr>
          <p:cNvSpPr/>
          <p:nvPr/>
        </p:nvSpPr>
        <p:spPr>
          <a:xfrm>
            <a:off x="10451804"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15ED1B1-E5A8-FA4E-B990-987BD713B384}"/>
              </a:ext>
            </a:extLst>
          </p:cNvPr>
          <p:cNvGrpSpPr/>
          <p:nvPr/>
        </p:nvGrpSpPr>
        <p:grpSpPr>
          <a:xfrm>
            <a:off x="10752013" y="10633"/>
            <a:ext cx="1439987" cy="6858000"/>
            <a:chOff x="1650797" y="10633"/>
            <a:chExt cx="1439987" cy="6858000"/>
          </a:xfrm>
        </p:grpSpPr>
        <p:pic>
          <p:nvPicPr>
            <p:cNvPr id="21" name="Picture Placeholder 4">
              <a:extLst>
                <a:ext uri="{FF2B5EF4-FFF2-40B4-BE49-F238E27FC236}">
                  <a16:creationId xmlns:a16="http://schemas.microsoft.com/office/drawing/2014/main" id="{299D73CA-A2E6-7A44-A68F-3D064F9FCA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597"/>
            <a:stretch/>
          </p:blipFill>
          <p:spPr>
            <a:xfrm>
              <a:off x="1650797" y="4097799"/>
              <a:ext cx="1418909" cy="2770834"/>
            </a:xfrm>
            <a:prstGeom prst="rect">
              <a:avLst/>
            </a:prstGeom>
            <a:noFill/>
          </p:spPr>
        </p:pic>
        <p:pic>
          <p:nvPicPr>
            <p:cNvPr id="22" name="Picture Placeholder 4">
              <a:extLst>
                <a:ext uri="{FF2B5EF4-FFF2-40B4-BE49-F238E27FC236}">
                  <a16:creationId xmlns:a16="http://schemas.microsoft.com/office/drawing/2014/main" id="{A71C2BC1-4156-8E43-B54E-90999A9E2D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098"/>
            <a:stretch/>
          </p:blipFill>
          <p:spPr>
            <a:xfrm>
              <a:off x="1650797" y="1345455"/>
              <a:ext cx="1439987" cy="2770834"/>
            </a:xfrm>
            <a:prstGeom prst="rect">
              <a:avLst/>
            </a:prstGeom>
            <a:noFill/>
          </p:spPr>
        </p:pic>
        <p:pic>
          <p:nvPicPr>
            <p:cNvPr id="23" name="Picture Placeholder 4">
              <a:extLst>
                <a:ext uri="{FF2B5EF4-FFF2-40B4-BE49-F238E27FC236}">
                  <a16:creationId xmlns:a16="http://schemas.microsoft.com/office/drawing/2014/main" id="{22CF91D4-4B2D-574B-92FC-60E3600F5C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58098"/>
            <a:stretch/>
          </p:blipFill>
          <p:spPr>
            <a:xfrm>
              <a:off x="1650797" y="10633"/>
              <a:ext cx="1439987" cy="1349350"/>
            </a:xfrm>
            <a:prstGeom prst="rect">
              <a:avLst/>
            </a:prstGeom>
            <a:noFill/>
          </p:spPr>
        </p:pic>
      </p:grpSp>
      <p:grpSp>
        <p:nvGrpSpPr>
          <p:cNvPr id="24" name="Group 23">
            <a:extLst>
              <a:ext uri="{FF2B5EF4-FFF2-40B4-BE49-F238E27FC236}">
                <a16:creationId xmlns:a16="http://schemas.microsoft.com/office/drawing/2014/main" id="{229878DD-B768-934C-AA5A-46893C2EA9E1}"/>
              </a:ext>
            </a:extLst>
          </p:cNvPr>
          <p:cNvGrpSpPr/>
          <p:nvPr/>
        </p:nvGrpSpPr>
        <p:grpSpPr>
          <a:xfrm>
            <a:off x="8391839" y="10633"/>
            <a:ext cx="2331719" cy="6858000"/>
            <a:chOff x="1650797" y="10633"/>
            <a:chExt cx="2331719" cy="6858000"/>
          </a:xfrm>
        </p:grpSpPr>
        <p:pic>
          <p:nvPicPr>
            <p:cNvPr id="25" name="Picture Placeholder 4">
              <a:extLst>
                <a:ext uri="{FF2B5EF4-FFF2-40B4-BE49-F238E27FC236}">
                  <a16:creationId xmlns:a16="http://schemas.microsoft.com/office/drawing/2014/main" id="{1BAC1E0A-0907-1A4D-9422-90F2149911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26" name="Picture Placeholder 4">
              <a:extLst>
                <a:ext uri="{FF2B5EF4-FFF2-40B4-BE49-F238E27FC236}">
                  <a16:creationId xmlns:a16="http://schemas.microsoft.com/office/drawing/2014/main" id="{E65B9CA3-2FDA-E442-915E-9C16ECDA1B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27" name="Picture Placeholder 4">
              <a:extLst>
                <a:ext uri="{FF2B5EF4-FFF2-40B4-BE49-F238E27FC236}">
                  <a16:creationId xmlns:a16="http://schemas.microsoft.com/office/drawing/2014/main" id="{A524B5C4-0ADA-9345-9014-50D5F9DAAD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grpSp>
        <p:nvGrpSpPr>
          <p:cNvPr id="5" name="Group 4">
            <a:extLst>
              <a:ext uri="{FF2B5EF4-FFF2-40B4-BE49-F238E27FC236}">
                <a16:creationId xmlns:a16="http://schemas.microsoft.com/office/drawing/2014/main" id="{771D0EE8-6CA4-E442-8E7A-5149D9099E5E}"/>
              </a:ext>
            </a:extLst>
          </p:cNvPr>
          <p:cNvGrpSpPr/>
          <p:nvPr/>
        </p:nvGrpSpPr>
        <p:grpSpPr>
          <a:xfrm>
            <a:off x="1650797" y="10633"/>
            <a:ext cx="2331719" cy="6858000"/>
            <a:chOff x="1650797" y="10633"/>
            <a:chExt cx="2331719" cy="6858000"/>
          </a:xfrm>
        </p:grpSpPr>
        <p:pic>
          <p:nvPicPr>
            <p:cNvPr id="13" name="Picture Placeholder 4">
              <a:extLst>
                <a:ext uri="{FF2B5EF4-FFF2-40B4-BE49-F238E27FC236}">
                  <a16:creationId xmlns:a16="http://schemas.microsoft.com/office/drawing/2014/main" id="{E9D235FA-A84C-D646-9627-308AEFCB1F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14" name="Picture Placeholder 4">
              <a:extLst>
                <a:ext uri="{FF2B5EF4-FFF2-40B4-BE49-F238E27FC236}">
                  <a16:creationId xmlns:a16="http://schemas.microsoft.com/office/drawing/2014/main" id="{45222D79-89AF-EE42-BA83-7E6D13E00D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15" name="Picture Placeholder 4">
              <a:extLst>
                <a:ext uri="{FF2B5EF4-FFF2-40B4-BE49-F238E27FC236}">
                  <a16:creationId xmlns:a16="http://schemas.microsoft.com/office/drawing/2014/main" id="{B207D0BE-F6D3-A740-B4E7-273D5B5513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sp>
        <p:nvSpPr>
          <p:cNvPr id="2" name="Oval 1">
            <a:extLst>
              <a:ext uri="{FF2B5EF4-FFF2-40B4-BE49-F238E27FC236}">
                <a16:creationId xmlns:a16="http://schemas.microsoft.com/office/drawing/2014/main" id="{05958384-DE00-AF43-9E00-9814BC223DB7}"/>
              </a:ext>
            </a:extLst>
          </p:cNvPr>
          <p:cNvSpPr/>
          <p:nvPr/>
        </p:nvSpPr>
        <p:spPr>
          <a:xfrm>
            <a:off x="1873016" y="-663864"/>
            <a:ext cx="8578788" cy="8578788"/>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6">
            <a:extLst>
              <a:ext uri="{FF2B5EF4-FFF2-40B4-BE49-F238E27FC236}">
                <a16:creationId xmlns:a16="http://schemas.microsoft.com/office/drawing/2014/main" id="{E13BDEFF-F01B-BA4B-B2E7-D1118058303B}"/>
              </a:ext>
            </a:extLst>
          </p:cNvPr>
          <p:cNvSpPr>
            <a:spLocks noGrp="1"/>
          </p:cNvSpPr>
          <p:nvPr>
            <p:ph type="title"/>
          </p:nvPr>
        </p:nvSpPr>
        <p:spPr>
          <a:xfrm>
            <a:off x="1851938" y="3078374"/>
            <a:ext cx="8578788" cy="1783443"/>
          </a:xfrm>
        </p:spPr>
        <p:txBody>
          <a:bodyPr lIns="457200" tIns="0" rIns="457200" anchor="ctr"/>
          <a:lstStyle/>
          <a:p>
            <a:pPr algn="ctr"/>
            <a:r>
              <a:rPr lang="en-US" sz="7200" dirty="0"/>
              <a:t>Questions from the attendees?</a:t>
            </a:r>
            <a:br>
              <a:rPr lang="en-US" sz="7200" dirty="0">
                <a:solidFill>
                  <a:srgbClr val="FFFFFF"/>
                </a:solidFill>
              </a:rPr>
            </a:br>
            <a:br>
              <a:rPr lang="en-US" sz="7200" dirty="0">
                <a:solidFill>
                  <a:srgbClr val="FFFFFF"/>
                </a:solidFill>
              </a:rPr>
            </a:br>
            <a:endParaRPr lang="en-US" sz="2800" dirty="0">
              <a:solidFill>
                <a:srgbClr val="FFFFFF"/>
              </a:solidFill>
            </a:endParaRPr>
          </a:p>
        </p:txBody>
      </p:sp>
      <p:grpSp>
        <p:nvGrpSpPr>
          <p:cNvPr id="16" name="Group 15">
            <a:extLst>
              <a:ext uri="{FF2B5EF4-FFF2-40B4-BE49-F238E27FC236}">
                <a16:creationId xmlns:a16="http://schemas.microsoft.com/office/drawing/2014/main" id="{E8E6D081-9F02-644F-8A86-DDF3E5542BE8}"/>
              </a:ext>
            </a:extLst>
          </p:cNvPr>
          <p:cNvGrpSpPr/>
          <p:nvPr/>
        </p:nvGrpSpPr>
        <p:grpSpPr>
          <a:xfrm>
            <a:off x="0" y="10633"/>
            <a:ext cx="1611456" cy="6858000"/>
            <a:chOff x="2371060" y="10633"/>
            <a:chExt cx="1611456" cy="6858000"/>
          </a:xfrm>
        </p:grpSpPr>
        <p:pic>
          <p:nvPicPr>
            <p:cNvPr id="17" name="Picture Placeholder 4">
              <a:extLst>
                <a:ext uri="{FF2B5EF4-FFF2-40B4-BE49-F238E27FC236}">
                  <a16:creationId xmlns:a16="http://schemas.microsoft.com/office/drawing/2014/main" id="{97CF828B-39D8-7942-A5E0-C908A6D01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4097799"/>
              <a:ext cx="1611456" cy="2770834"/>
            </a:xfrm>
            <a:prstGeom prst="rect">
              <a:avLst/>
            </a:prstGeom>
            <a:noFill/>
          </p:spPr>
        </p:pic>
        <p:pic>
          <p:nvPicPr>
            <p:cNvPr id="18" name="Picture Placeholder 4">
              <a:extLst>
                <a:ext uri="{FF2B5EF4-FFF2-40B4-BE49-F238E27FC236}">
                  <a16:creationId xmlns:a16="http://schemas.microsoft.com/office/drawing/2014/main" id="{187C1FE0-F7A4-E242-BB3D-D9E897C272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1345455"/>
              <a:ext cx="1611456" cy="2770834"/>
            </a:xfrm>
            <a:prstGeom prst="rect">
              <a:avLst/>
            </a:prstGeom>
            <a:noFill/>
          </p:spPr>
        </p:pic>
        <p:pic>
          <p:nvPicPr>
            <p:cNvPr id="19" name="Picture Placeholder 4">
              <a:extLst>
                <a:ext uri="{FF2B5EF4-FFF2-40B4-BE49-F238E27FC236}">
                  <a16:creationId xmlns:a16="http://schemas.microsoft.com/office/drawing/2014/main" id="{63EB2BD3-B093-7845-9673-F03B3F1871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68147" r="37010"/>
            <a:stretch/>
          </p:blipFill>
          <p:spPr>
            <a:xfrm>
              <a:off x="2371060" y="10633"/>
              <a:ext cx="1611456" cy="1349350"/>
            </a:xfrm>
            <a:prstGeom prst="rect">
              <a:avLst/>
            </a:prstGeom>
            <a:noFill/>
          </p:spPr>
        </p:pic>
      </p:grpSp>
      <p:sp>
        <p:nvSpPr>
          <p:cNvPr id="33" name="Oval 32">
            <a:extLst>
              <a:ext uri="{FF2B5EF4-FFF2-40B4-BE49-F238E27FC236}">
                <a16:creationId xmlns:a16="http://schemas.microsoft.com/office/drawing/2014/main" id="{78615911-F4EE-8B4F-9188-C4BDD198939A}"/>
              </a:ext>
            </a:extLst>
          </p:cNvPr>
          <p:cNvSpPr/>
          <p:nvPr/>
        </p:nvSpPr>
        <p:spPr>
          <a:xfrm>
            <a:off x="11425930" y="6321878"/>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11</a:t>
            </a:fld>
            <a:endParaRPr lang="en-US" dirty="0"/>
          </a:p>
        </p:txBody>
      </p:sp>
      <p:pic>
        <p:nvPicPr>
          <p:cNvPr id="4" name="Picture 3"/>
          <p:cNvPicPr>
            <a:picLocks noChangeAspect="1"/>
          </p:cNvPicPr>
          <p:nvPr/>
        </p:nvPicPr>
        <p:blipFill>
          <a:blip r:embed="rId4"/>
          <a:stretch>
            <a:fillRect/>
          </a:stretch>
        </p:blipFill>
        <p:spPr>
          <a:xfrm>
            <a:off x="5473502" y="5998762"/>
            <a:ext cx="1377815" cy="646232"/>
          </a:xfrm>
          <a:prstGeom prst="rect">
            <a:avLst/>
          </a:prstGeom>
        </p:spPr>
      </p:pic>
      <p:pic>
        <p:nvPicPr>
          <p:cNvPr id="7" name="Picture 6"/>
          <p:cNvPicPr>
            <a:picLocks noChangeAspect="1"/>
          </p:cNvPicPr>
          <p:nvPr/>
        </p:nvPicPr>
        <p:blipFill>
          <a:blip r:embed="rId5"/>
          <a:stretch>
            <a:fillRect/>
          </a:stretch>
        </p:blipFill>
        <p:spPr>
          <a:xfrm>
            <a:off x="9992309" y="6390178"/>
            <a:ext cx="592564" cy="287023"/>
          </a:xfrm>
          <a:prstGeom prst="rect">
            <a:avLst/>
          </a:prstGeom>
        </p:spPr>
      </p:pic>
    </p:spTree>
    <p:extLst>
      <p:ext uri="{BB962C8B-B14F-4D97-AF65-F5344CB8AC3E}">
        <p14:creationId xmlns:p14="http://schemas.microsoft.com/office/powerpoint/2010/main" val="4251853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02E3F4-59D3-41B1-92F6-97C1869DC089}"/>
              </a:ext>
            </a:extLst>
          </p:cNvPr>
          <p:cNvSpPr>
            <a:spLocks noGrp="1"/>
          </p:cNvSpPr>
          <p:nvPr>
            <p:ph type="sldNum" sz="quarter" idx="10"/>
          </p:nvPr>
        </p:nvSpPr>
        <p:spPr>
          <a:xfrm>
            <a:off x="11392250" y="6334652"/>
            <a:ext cx="459374" cy="301040"/>
          </a:xfrm>
        </p:spPr>
        <p:txBody>
          <a:bodyPr/>
          <a:lstStyle/>
          <a:p>
            <a:fld id="{D8D877B3-D348-4611-9BDB-C5374591D951}" type="slidenum">
              <a:rPr lang="en-US" smtClean="0"/>
              <a:pPr/>
              <a:t>12</a:t>
            </a:fld>
            <a:endParaRPr lang="en-US" dirty="0"/>
          </a:p>
        </p:txBody>
      </p:sp>
      <p:pic>
        <p:nvPicPr>
          <p:cNvPr id="7" name="Picture Placeholder 6">
            <a:extLst>
              <a:ext uri="{FF2B5EF4-FFF2-40B4-BE49-F238E27FC236}">
                <a16:creationId xmlns:a16="http://schemas.microsoft.com/office/drawing/2014/main" id="{76A5B6F4-8D25-40BA-9D2C-F5567518334C}"/>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r="5604"/>
          <a:stretch/>
        </p:blipFill>
        <p:spPr>
          <a:xfrm>
            <a:off x="722217" y="1478417"/>
            <a:ext cx="2028241" cy="2148646"/>
          </a:xfrm>
        </p:spPr>
      </p:pic>
      <p:pic>
        <p:nvPicPr>
          <p:cNvPr id="9" name="Picture Placeholder 8">
            <a:extLst>
              <a:ext uri="{FF2B5EF4-FFF2-40B4-BE49-F238E27FC236}">
                <a16:creationId xmlns:a16="http://schemas.microsoft.com/office/drawing/2014/main" id="{303B0F52-93F1-4BC8-A82F-03EC70FDC79E}"/>
              </a:ext>
            </a:extLst>
          </p:cNvPr>
          <p:cNvPicPr>
            <a:picLocks noGrp="1"/>
          </p:cNvPicPr>
          <p:nvPr>
            <p:ph type="pic" sz="quarter" idx="14"/>
          </p:nvPr>
        </p:nvPicPr>
        <p:blipFill rotWithShape="1">
          <a:blip r:embed="rId4">
            <a:extLst>
              <a:ext uri="{28A0092B-C50C-407E-A947-70E740481C1C}">
                <a14:useLocalDpi xmlns:a14="http://schemas.microsoft.com/office/drawing/2010/main" val="0"/>
              </a:ext>
            </a:extLst>
          </a:blip>
          <a:srcRect t="3677" b="25031"/>
          <a:stretch/>
        </p:blipFill>
        <p:spPr>
          <a:xfrm>
            <a:off x="9475730" y="1611950"/>
            <a:ext cx="2146207" cy="2012675"/>
          </a:xfrm>
        </p:spPr>
      </p:pic>
      <p:pic>
        <p:nvPicPr>
          <p:cNvPr id="4" name="Picture Placeholder 3">
            <a:extLst>
              <a:ext uri="{FF2B5EF4-FFF2-40B4-BE49-F238E27FC236}">
                <a16:creationId xmlns:a16="http://schemas.microsoft.com/office/drawing/2014/main" id="{AB3963DE-F198-4245-84E0-55B39D51EEF2}"/>
              </a:ext>
            </a:extLst>
          </p:cNvPr>
          <p:cNvPicPr>
            <a:picLocks noGrp="1" noChangeAspect="1"/>
          </p:cNvPicPr>
          <p:nvPr>
            <p:ph type="pic" sz="quarter" idx="15"/>
          </p:nvPr>
        </p:nvPicPr>
        <p:blipFill rotWithShape="1">
          <a:blip r:embed="rId5" cstate="print">
            <a:extLst>
              <a:ext uri="{28A0092B-C50C-407E-A947-70E740481C1C}">
                <a14:useLocalDpi xmlns:a14="http://schemas.microsoft.com/office/drawing/2010/main" val="0"/>
              </a:ext>
            </a:extLst>
          </a:blip>
          <a:srcRect t="1860" b="17150"/>
          <a:stretch/>
        </p:blipFill>
        <p:spPr>
          <a:xfrm>
            <a:off x="3584821" y="1478417"/>
            <a:ext cx="2146208" cy="2146208"/>
          </a:xfrm>
        </p:spPr>
      </p:pic>
      <p:sp>
        <p:nvSpPr>
          <p:cNvPr id="10" name="TextBox 9">
            <a:extLst>
              <a:ext uri="{FF2B5EF4-FFF2-40B4-BE49-F238E27FC236}">
                <a16:creationId xmlns:a16="http://schemas.microsoft.com/office/drawing/2014/main" id="{562BC973-D8BB-44F5-A8B4-96D5F8E87FFA}"/>
              </a:ext>
            </a:extLst>
          </p:cNvPr>
          <p:cNvSpPr txBox="1"/>
          <p:nvPr/>
        </p:nvSpPr>
        <p:spPr>
          <a:xfrm>
            <a:off x="384048" y="374904"/>
            <a:ext cx="6181344" cy="646331"/>
          </a:xfrm>
          <a:prstGeom prst="rect">
            <a:avLst/>
          </a:prstGeom>
          <a:noFill/>
        </p:spPr>
        <p:txBody>
          <a:bodyPr wrap="square" rtlCol="0">
            <a:spAutoFit/>
          </a:bodyPr>
          <a:lstStyle/>
          <a:p>
            <a:r>
              <a:rPr lang="en-US" sz="3600" dirty="0">
                <a:solidFill>
                  <a:schemeClr val="accent1"/>
                </a:solidFill>
                <a:latin typeface="Prometo Medium" panose="020B0604020202020204" charset="0"/>
              </a:rPr>
              <a:t>Thank you, Speakers!! </a:t>
            </a:r>
          </a:p>
        </p:txBody>
      </p:sp>
      <p:sp>
        <p:nvSpPr>
          <p:cNvPr id="11" name="TextBox 10">
            <a:extLst>
              <a:ext uri="{FF2B5EF4-FFF2-40B4-BE49-F238E27FC236}">
                <a16:creationId xmlns:a16="http://schemas.microsoft.com/office/drawing/2014/main" id="{41F3993F-29C2-491A-8731-4F1F1352ED0B}"/>
              </a:ext>
            </a:extLst>
          </p:cNvPr>
          <p:cNvSpPr txBox="1"/>
          <p:nvPr/>
        </p:nvSpPr>
        <p:spPr>
          <a:xfrm>
            <a:off x="445710" y="3769485"/>
            <a:ext cx="2581257" cy="769441"/>
          </a:xfrm>
          <a:prstGeom prst="rect">
            <a:avLst/>
          </a:prstGeom>
          <a:noFill/>
        </p:spPr>
        <p:txBody>
          <a:bodyPr wrap="square" rtlCol="0">
            <a:spAutoFit/>
          </a:bodyPr>
          <a:lstStyle/>
          <a:p>
            <a:pPr algn="ctr"/>
            <a:r>
              <a:rPr lang="en-US" sz="1200" b="1" dirty="0">
                <a:solidFill>
                  <a:schemeClr val="accent1"/>
                </a:solidFill>
              </a:rPr>
              <a:t>Ash Goel, MD, MBA </a:t>
            </a:r>
          </a:p>
          <a:p>
            <a:pPr algn="ctr"/>
            <a:r>
              <a:rPr lang="en-US" sz="1100" spc="50" dirty="0">
                <a:solidFill>
                  <a:schemeClr val="accent3"/>
                </a:solidFill>
              </a:rPr>
              <a:t>Moderator</a:t>
            </a:r>
          </a:p>
          <a:p>
            <a:pPr algn="ctr"/>
            <a:r>
              <a:rPr lang="en-US" sz="1050" spc="50" dirty="0">
                <a:solidFill>
                  <a:schemeClr val="accent1"/>
                </a:solidFill>
              </a:rPr>
              <a:t>Senior Vice President, CIO at Bronson Healthcare</a:t>
            </a:r>
            <a:endParaRPr lang="en-US" sz="1050" dirty="0">
              <a:solidFill>
                <a:schemeClr val="accent1"/>
              </a:solidFill>
            </a:endParaRPr>
          </a:p>
        </p:txBody>
      </p:sp>
      <p:sp>
        <p:nvSpPr>
          <p:cNvPr id="14" name="TextBox 13">
            <a:extLst>
              <a:ext uri="{FF2B5EF4-FFF2-40B4-BE49-F238E27FC236}">
                <a16:creationId xmlns:a16="http://schemas.microsoft.com/office/drawing/2014/main" id="{4FAFB800-9330-4695-A88B-E427841D0BF4}"/>
              </a:ext>
            </a:extLst>
          </p:cNvPr>
          <p:cNvSpPr txBox="1"/>
          <p:nvPr/>
        </p:nvSpPr>
        <p:spPr>
          <a:xfrm>
            <a:off x="6397525" y="3764670"/>
            <a:ext cx="2481942" cy="600164"/>
          </a:xfrm>
          <a:prstGeom prst="rect">
            <a:avLst/>
          </a:prstGeom>
          <a:noFill/>
        </p:spPr>
        <p:txBody>
          <a:bodyPr wrap="square" rtlCol="0">
            <a:spAutoFit/>
          </a:bodyPr>
          <a:lstStyle/>
          <a:p>
            <a:pPr algn="ctr"/>
            <a:r>
              <a:rPr lang="pl-PL" sz="1200" b="1" dirty="0">
                <a:solidFill>
                  <a:schemeClr val="accent1"/>
                </a:solidFill>
              </a:rPr>
              <a:t>Aashima Gupta</a:t>
            </a:r>
            <a:endParaRPr lang="en-US" sz="1100" b="1" dirty="0">
              <a:solidFill>
                <a:schemeClr val="accent1"/>
              </a:solidFill>
            </a:endParaRPr>
          </a:p>
          <a:p>
            <a:pPr algn="ctr"/>
            <a:r>
              <a:rPr lang="en-US" sz="1050" dirty="0">
                <a:solidFill>
                  <a:schemeClr val="accent1"/>
                </a:solidFill>
              </a:rPr>
              <a:t>Global Director, Global Healthcare Solutions, Google Cloud at Google</a:t>
            </a:r>
          </a:p>
        </p:txBody>
      </p:sp>
      <p:sp>
        <p:nvSpPr>
          <p:cNvPr id="12" name="TextBox 11">
            <a:extLst>
              <a:ext uri="{FF2B5EF4-FFF2-40B4-BE49-F238E27FC236}">
                <a16:creationId xmlns:a16="http://schemas.microsoft.com/office/drawing/2014/main" id="{A34FAA09-D962-4EE6-A870-851132721D01}"/>
              </a:ext>
            </a:extLst>
          </p:cNvPr>
          <p:cNvSpPr txBox="1"/>
          <p:nvPr/>
        </p:nvSpPr>
        <p:spPr>
          <a:xfrm>
            <a:off x="3342191" y="3774030"/>
            <a:ext cx="2638424" cy="615553"/>
          </a:xfrm>
          <a:prstGeom prst="rect">
            <a:avLst/>
          </a:prstGeom>
          <a:noFill/>
        </p:spPr>
        <p:txBody>
          <a:bodyPr wrap="square" rtlCol="0">
            <a:spAutoFit/>
          </a:bodyPr>
          <a:lstStyle/>
          <a:p>
            <a:pPr algn="ctr"/>
            <a:r>
              <a:rPr lang="nl-NL" sz="1200" b="1" dirty="0">
                <a:solidFill>
                  <a:schemeClr val="accent1"/>
                </a:solidFill>
              </a:rPr>
              <a:t>John Glaser, Ph.D.</a:t>
            </a:r>
          </a:p>
          <a:p>
            <a:pPr algn="ctr"/>
            <a:r>
              <a:rPr lang="en-US" sz="1050" dirty="0">
                <a:solidFill>
                  <a:schemeClr val="accent1"/>
                </a:solidFill>
              </a:rPr>
              <a:t>Executive in Residence at Harvard Medical School</a:t>
            </a:r>
          </a:p>
        </p:txBody>
      </p:sp>
      <p:pic>
        <p:nvPicPr>
          <p:cNvPr id="13" name="Picture Placeholder 8">
            <a:extLst>
              <a:ext uri="{FF2B5EF4-FFF2-40B4-BE49-F238E27FC236}">
                <a16:creationId xmlns:a16="http://schemas.microsoft.com/office/drawing/2014/main" id="{731DA1D2-AAC4-4299-B4EE-A1CCF18C747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43" b="8993"/>
          <a:stretch/>
        </p:blipFill>
        <p:spPr>
          <a:xfrm>
            <a:off x="6565392" y="1436644"/>
            <a:ext cx="2146208" cy="2187981"/>
          </a:xfrm>
          <a:prstGeom prst="ellipse">
            <a:avLst/>
          </a:prstGeom>
          <a:gradFill>
            <a:gsLst>
              <a:gs pos="0">
                <a:schemeClr val="bg1">
                  <a:lumMod val="85000"/>
                </a:schemeClr>
              </a:gs>
              <a:gs pos="99000">
                <a:schemeClr val="bg1">
                  <a:lumMod val="75000"/>
                </a:schemeClr>
              </a:gs>
            </a:gsLst>
            <a:lin ang="5400000" scaled="1"/>
          </a:gradFill>
          <a:ln>
            <a:noFill/>
          </a:ln>
        </p:spPr>
      </p:pic>
      <p:sp>
        <p:nvSpPr>
          <p:cNvPr id="15" name="TextBox 14">
            <a:extLst>
              <a:ext uri="{FF2B5EF4-FFF2-40B4-BE49-F238E27FC236}">
                <a16:creationId xmlns:a16="http://schemas.microsoft.com/office/drawing/2014/main" id="{D5313C89-347D-47D2-8166-21FBD0370232}"/>
              </a:ext>
            </a:extLst>
          </p:cNvPr>
          <p:cNvSpPr txBox="1"/>
          <p:nvPr/>
        </p:nvSpPr>
        <p:spPr>
          <a:xfrm>
            <a:off x="9307862" y="3774030"/>
            <a:ext cx="2481942" cy="438582"/>
          </a:xfrm>
          <a:prstGeom prst="rect">
            <a:avLst/>
          </a:prstGeom>
          <a:noFill/>
        </p:spPr>
        <p:txBody>
          <a:bodyPr wrap="square" rtlCol="0">
            <a:spAutoFit/>
          </a:bodyPr>
          <a:lstStyle/>
          <a:p>
            <a:pPr algn="ctr"/>
            <a:r>
              <a:rPr lang="nl-NL" sz="1200" b="1" dirty="0">
                <a:solidFill>
                  <a:schemeClr val="accent1"/>
                </a:solidFill>
              </a:rPr>
              <a:t>Jessica Lamb</a:t>
            </a:r>
          </a:p>
          <a:p>
            <a:pPr algn="ctr"/>
            <a:r>
              <a:rPr lang="en-US" sz="1050" dirty="0">
                <a:solidFill>
                  <a:schemeClr val="accent1"/>
                </a:solidFill>
              </a:rPr>
              <a:t>Partner, McKinsey &amp; Company</a:t>
            </a:r>
          </a:p>
        </p:txBody>
      </p:sp>
      <p:pic>
        <p:nvPicPr>
          <p:cNvPr id="5" name="Picture 4">
            <a:extLst>
              <a:ext uri="{FF2B5EF4-FFF2-40B4-BE49-F238E27FC236}">
                <a16:creationId xmlns:a16="http://schemas.microsoft.com/office/drawing/2014/main" id="{8E8B28DE-3B45-D27F-E184-FACC2952ACA5}"/>
              </a:ext>
            </a:extLst>
          </p:cNvPr>
          <p:cNvPicPr>
            <a:picLocks noChangeAspect="1"/>
          </p:cNvPicPr>
          <p:nvPr/>
        </p:nvPicPr>
        <p:blipFill>
          <a:blip r:embed="rId7"/>
          <a:stretch>
            <a:fillRect/>
          </a:stretch>
        </p:blipFill>
        <p:spPr>
          <a:xfrm>
            <a:off x="1117783" y="4570306"/>
            <a:ext cx="1320428" cy="1311964"/>
          </a:xfrm>
          <a:prstGeom prst="rect">
            <a:avLst/>
          </a:prstGeom>
        </p:spPr>
      </p:pic>
      <p:pic>
        <p:nvPicPr>
          <p:cNvPr id="17" name="Picture 16">
            <a:extLst>
              <a:ext uri="{FF2B5EF4-FFF2-40B4-BE49-F238E27FC236}">
                <a16:creationId xmlns:a16="http://schemas.microsoft.com/office/drawing/2014/main" id="{964F046D-D93B-8053-3147-8FB476D8C4AB}"/>
              </a:ext>
            </a:extLst>
          </p:cNvPr>
          <p:cNvPicPr>
            <a:picLocks noChangeAspect="1"/>
          </p:cNvPicPr>
          <p:nvPr/>
        </p:nvPicPr>
        <p:blipFill>
          <a:blip r:embed="rId8"/>
          <a:stretch>
            <a:fillRect/>
          </a:stretch>
        </p:blipFill>
        <p:spPr>
          <a:xfrm>
            <a:off x="4061858" y="4570306"/>
            <a:ext cx="1408457" cy="1408457"/>
          </a:xfrm>
          <a:prstGeom prst="rect">
            <a:avLst/>
          </a:prstGeom>
        </p:spPr>
      </p:pic>
      <p:pic>
        <p:nvPicPr>
          <p:cNvPr id="19" name="Picture 18">
            <a:extLst>
              <a:ext uri="{FF2B5EF4-FFF2-40B4-BE49-F238E27FC236}">
                <a16:creationId xmlns:a16="http://schemas.microsoft.com/office/drawing/2014/main" id="{DC58B58B-3C4C-ACF0-A8D1-74F2B22DB6A2}"/>
              </a:ext>
            </a:extLst>
          </p:cNvPr>
          <p:cNvPicPr>
            <a:picLocks noChangeAspect="1"/>
          </p:cNvPicPr>
          <p:nvPr/>
        </p:nvPicPr>
        <p:blipFill>
          <a:blip r:embed="rId9"/>
          <a:stretch>
            <a:fillRect/>
          </a:stretch>
        </p:blipFill>
        <p:spPr>
          <a:xfrm>
            <a:off x="7093962" y="4575708"/>
            <a:ext cx="1408458" cy="1426750"/>
          </a:xfrm>
          <a:prstGeom prst="rect">
            <a:avLst/>
          </a:prstGeom>
        </p:spPr>
      </p:pic>
      <p:pic>
        <p:nvPicPr>
          <p:cNvPr id="21" name="Picture 20">
            <a:extLst>
              <a:ext uri="{FF2B5EF4-FFF2-40B4-BE49-F238E27FC236}">
                <a16:creationId xmlns:a16="http://schemas.microsoft.com/office/drawing/2014/main" id="{E1395423-CAB4-0F35-5475-498E6132F32A}"/>
              </a:ext>
            </a:extLst>
          </p:cNvPr>
          <p:cNvPicPr>
            <a:picLocks noChangeAspect="1"/>
          </p:cNvPicPr>
          <p:nvPr/>
        </p:nvPicPr>
        <p:blipFill>
          <a:blip r:embed="rId10"/>
          <a:stretch>
            <a:fillRect/>
          </a:stretch>
        </p:blipFill>
        <p:spPr>
          <a:xfrm>
            <a:off x="9844604" y="4570306"/>
            <a:ext cx="1408458" cy="1399371"/>
          </a:xfrm>
          <a:prstGeom prst="rect">
            <a:avLst/>
          </a:prstGeom>
        </p:spPr>
      </p:pic>
    </p:spTree>
    <p:extLst>
      <p:ext uri="{BB962C8B-B14F-4D97-AF65-F5344CB8AC3E}">
        <p14:creationId xmlns:p14="http://schemas.microsoft.com/office/powerpoint/2010/main" val="4061754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6667" r="16667"/>
          <a:stretch>
            <a:fillRect/>
          </a:stretch>
        </p:blipFill>
        <p:spPr>
          <a:xfrm>
            <a:off x="4546327" y="-1996018"/>
            <a:ext cx="9089318" cy="9089318"/>
          </a:xfrm>
        </p:spPr>
      </p:pic>
      <p:sp>
        <p:nvSpPr>
          <p:cNvPr id="3" name="Title 2"/>
          <p:cNvSpPr>
            <a:spLocks noGrp="1"/>
          </p:cNvSpPr>
          <p:nvPr>
            <p:ph type="title"/>
          </p:nvPr>
        </p:nvSpPr>
        <p:spPr>
          <a:xfrm>
            <a:off x="374754" y="389744"/>
            <a:ext cx="4675941" cy="2998033"/>
          </a:xfrm>
        </p:spPr>
        <p:txBody>
          <a:bodyPr/>
          <a:lstStyle/>
          <a:p>
            <a:r>
              <a:rPr lang="en-US" sz="5600" dirty="0"/>
              <a:t>Thank you!</a:t>
            </a:r>
            <a:br>
              <a:rPr lang="en-US" dirty="0"/>
            </a:br>
            <a:br>
              <a:rPr lang="en-US" dirty="0"/>
            </a:br>
            <a:br>
              <a:rPr lang="en-US" dirty="0"/>
            </a:br>
            <a:r>
              <a:rPr lang="en-US" sz="2400" dirty="0"/>
              <a:t>Contact email: </a:t>
            </a:r>
            <a:br>
              <a:rPr lang="en-US" sz="2400" dirty="0"/>
            </a:br>
            <a:br>
              <a:rPr lang="en-US" sz="2400" dirty="0"/>
            </a:br>
            <a:r>
              <a:rPr lang="en-US" sz="2400" dirty="0">
                <a:solidFill>
                  <a:schemeClr val="bg1"/>
                </a:solidFill>
              </a:rPr>
              <a:t>Gwynne Jelbaoui</a:t>
            </a:r>
            <a:br>
              <a:rPr lang="en-US" sz="2400" dirty="0">
                <a:solidFill>
                  <a:schemeClr val="bg1"/>
                </a:solidFill>
              </a:rPr>
            </a:br>
            <a:r>
              <a:rPr lang="en-US" sz="2400" dirty="0">
                <a:hlinkClick r:id="rId4"/>
              </a:rPr>
              <a:t>Gwynne.Jelbaoui@himss.org</a:t>
            </a:r>
            <a:r>
              <a:rPr lang="en-US" sz="2400" dirty="0"/>
              <a:t> </a:t>
            </a:r>
          </a:p>
        </p:txBody>
      </p:sp>
      <p:sp>
        <p:nvSpPr>
          <p:cNvPr id="4" name="Slide Number Placeholder 3"/>
          <p:cNvSpPr>
            <a:spLocks noGrp="1"/>
          </p:cNvSpPr>
          <p:nvPr>
            <p:ph type="sldNum" sz="quarter" idx="4"/>
          </p:nvPr>
        </p:nvSpPr>
        <p:spPr/>
        <p:txBody>
          <a:bodyPr/>
          <a:lstStyle/>
          <a:p>
            <a:fld id="{D8D877B3-D348-4611-9BDB-C5374591D951}" type="slidenum">
              <a:rPr lang="en-US" smtClean="0"/>
              <a:pPr/>
              <a:t>13</a:t>
            </a:fld>
            <a:endParaRPr lang="en-US" dirty="0"/>
          </a:p>
        </p:txBody>
      </p:sp>
      <p:pic>
        <p:nvPicPr>
          <p:cNvPr id="6" name="Picture 5">
            <a:extLst>
              <a:ext uri="{FF2B5EF4-FFF2-40B4-BE49-F238E27FC236}">
                <a16:creationId xmlns:a16="http://schemas.microsoft.com/office/drawing/2014/main" id="{12233719-E7BA-212C-0D4E-E1BAE4ED111B}"/>
              </a:ext>
            </a:extLst>
          </p:cNvPr>
          <p:cNvPicPr>
            <a:picLocks noChangeAspect="1"/>
          </p:cNvPicPr>
          <p:nvPr/>
        </p:nvPicPr>
        <p:blipFill>
          <a:blip r:embed="rId5"/>
          <a:stretch>
            <a:fillRect/>
          </a:stretch>
        </p:blipFill>
        <p:spPr>
          <a:xfrm>
            <a:off x="1273482" y="4612215"/>
            <a:ext cx="986163" cy="998806"/>
          </a:xfrm>
          <a:prstGeom prst="rect">
            <a:avLst/>
          </a:prstGeom>
        </p:spPr>
      </p:pic>
    </p:spTree>
    <p:extLst>
      <p:ext uri="{BB962C8B-B14F-4D97-AF65-F5344CB8AC3E}">
        <p14:creationId xmlns:p14="http://schemas.microsoft.com/office/powerpoint/2010/main" val="3472001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D8D877B3-D348-4611-9BDB-C5374591D951}" type="slidenum">
              <a:rPr lang="en-US" smtClean="0"/>
              <a:pPr/>
              <a:t>2</a:t>
            </a:fld>
            <a:endParaRPr lang="en-US" dirty="0"/>
          </a:p>
        </p:txBody>
      </p:sp>
      <p:sp>
        <p:nvSpPr>
          <p:cNvPr id="9" name="TextBox 8"/>
          <p:cNvSpPr txBox="1"/>
          <p:nvPr/>
        </p:nvSpPr>
        <p:spPr>
          <a:xfrm>
            <a:off x="6231877" y="3270095"/>
            <a:ext cx="3873458" cy="1030860"/>
          </a:xfrm>
          <a:prstGeom prst="rect">
            <a:avLst/>
          </a:prstGeom>
          <a:noFill/>
        </p:spPr>
        <p:txBody>
          <a:bodyPr wrap="square" lIns="0" rIns="0" rtlCol="0">
            <a:spAutoFit/>
          </a:bodyPr>
          <a:lstStyle/>
          <a:p>
            <a:pPr>
              <a:lnSpc>
                <a:spcPts val="2460"/>
              </a:lnSpc>
            </a:pPr>
            <a:r>
              <a:rPr lang="en-US" sz="2000" dirty="0">
                <a:solidFill>
                  <a:schemeClr val="bg1"/>
                </a:solidFill>
                <a:latin typeface="Century Gothic" panose="020B0502020202020204" pitchFamily="34" charset="0"/>
              </a:rPr>
              <a:t>Reform the global health ecosystem through the power of information and technology.</a:t>
            </a:r>
          </a:p>
        </p:txBody>
      </p:sp>
      <p:sp>
        <p:nvSpPr>
          <p:cNvPr id="10" name="TextBox 9"/>
          <p:cNvSpPr txBox="1"/>
          <p:nvPr/>
        </p:nvSpPr>
        <p:spPr>
          <a:xfrm>
            <a:off x="6178869" y="2439098"/>
            <a:ext cx="2707266" cy="830997"/>
          </a:xfrm>
          <a:prstGeom prst="rect">
            <a:avLst/>
          </a:prstGeom>
          <a:noFill/>
        </p:spPr>
        <p:txBody>
          <a:bodyPr wrap="square" rtlCol="0">
            <a:spAutoFit/>
          </a:bodyPr>
          <a:lstStyle/>
          <a:p>
            <a:r>
              <a:rPr lang="en-US" sz="4800" i="1" dirty="0">
                <a:solidFill>
                  <a:schemeClr val="accent2"/>
                </a:solidFill>
                <a:latin typeface="Prometo Medium" panose="020B0604030203060203" pitchFamily="34" charset="77"/>
              </a:rPr>
              <a:t>Mission</a:t>
            </a:r>
          </a:p>
        </p:txBody>
      </p:sp>
      <p:sp>
        <p:nvSpPr>
          <p:cNvPr id="8" name="TextBox 7">
            <a:extLst>
              <a:ext uri="{FF2B5EF4-FFF2-40B4-BE49-F238E27FC236}">
                <a16:creationId xmlns:a16="http://schemas.microsoft.com/office/drawing/2014/main" id="{A741EF62-155E-9A4F-9D30-C7E6A55533B0}"/>
              </a:ext>
            </a:extLst>
          </p:cNvPr>
          <p:cNvSpPr txBox="1"/>
          <p:nvPr/>
        </p:nvSpPr>
        <p:spPr>
          <a:xfrm>
            <a:off x="2206367" y="3270095"/>
            <a:ext cx="3655893" cy="1025152"/>
          </a:xfrm>
          <a:prstGeom prst="rect">
            <a:avLst/>
          </a:prstGeom>
          <a:noFill/>
        </p:spPr>
        <p:txBody>
          <a:bodyPr wrap="square" lIns="0" rIns="0" rtlCol="0">
            <a:spAutoFit/>
          </a:bodyPr>
          <a:lstStyle/>
          <a:p>
            <a:pPr>
              <a:lnSpc>
                <a:spcPts val="2460"/>
              </a:lnSpc>
            </a:pPr>
            <a:r>
              <a:rPr lang="en-US" sz="2000" dirty="0">
                <a:solidFill>
                  <a:schemeClr val="bg1"/>
                </a:solidFill>
                <a:latin typeface="Century Gothic" panose="020B0502020202020204" pitchFamily="34" charset="0"/>
              </a:rPr>
              <a:t>To realize the full health </a:t>
            </a:r>
          </a:p>
          <a:p>
            <a:pPr>
              <a:lnSpc>
                <a:spcPts val="2460"/>
              </a:lnSpc>
            </a:pPr>
            <a:r>
              <a:rPr lang="en-US" sz="2000" dirty="0">
                <a:solidFill>
                  <a:schemeClr val="bg1"/>
                </a:solidFill>
                <a:latin typeface="Century Gothic" panose="020B0502020202020204" pitchFamily="34" charset="0"/>
              </a:rPr>
              <a:t>potential of every human, everywhere.</a:t>
            </a:r>
          </a:p>
        </p:txBody>
      </p:sp>
      <p:sp>
        <p:nvSpPr>
          <p:cNvPr id="12" name="TextBox 11">
            <a:extLst>
              <a:ext uri="{FF2B5EF4-FFF2-40B4-BE49-F238E27FC236}">
                <a16:creationId xmlns:a16="http://schemas.microsoft.com/office/drawing/2014/main" id="{9F619561-3EDA-CC45-85A4-555951FEFFAB}"/>
              </a:ext>
            </a:extLst>
          </p:cNvPr>
          <p:cNvSpPr txBox="1"/>
          <p:nvPr/>
        </p:nvSpPr>
        <p:spPr>
          <a:xfrm>
            <a:off x="2088941" y="2439098"/>
            <a:ext cx="2707266" cy="830997"/>
          </a:xfrm>
          <a:prstGeom prst="rect">
            <a:avLst/>
          </a:prstGeom>
          <a:noFill/>
        </p:spPr>
        <p:txBody>
          <a:bodyPr wrap="square" rtlCol="0">
            <a:spAutoFit/>
          </a:bodyPr>
          <a:lstStyle/>
          <a:p>
            <a:r>
              <a:rPr lang="en-US" sz="4800" i="1" dirty="0">
                <a:solidFill>
                  <a:schemeClr val="accent2"/>
                </a:solidFill>
                <a:latin typeface="Prometo Medium" panose="020B0604030203060203" pitchFamily="34" charset="77"/>
              </a:rPr>
              <a:t>Vision</a:t>
            </a:r>
          </a:p>
        </p:txBody>
      </p:sp>
      <p:pic>
        <p:nvPicPr>
          <p:cNvPr id="11" name="Picture Placeholder 6">
            <a:extLst>
              <a:ext uri="{FF2B5EF4-FFF2-40B4-BE49-F238E27FC236}">
                <a16:creationId xmlns:a16="http://schemas.microsoft.com/office/drawing/2014/main" id="{58712663-A0A4-9A4C-BDB3-76025FFA4D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927" t="32270" r="25074" b="731"/>
          <a:stretch/>
        </p:blipFill>
        <p:spPr>
          <a:xfrm rot="6494833">
            <a:off x="6677625" y="4929943"/>
            <a:ext cx="3369983" cy="3374798"/>
          </a:xfrm>
          <a:prstGeom prst="ellipse">
            <a:avLst/>
          </a:prstGeom>
          <a:noFill/>
          <a:ln>
            <a:noFill/>
          </a:ln>
        </p:spPr>
      </p:pic>
      <p:pic>
        <p:nvPicPr>
          <p:cNvPr id="13" name="Picture Placeholder 6">
            <a:extLst>
              <a:ext uri="{FF2B5EF4-FFF2-40B4-BE49-F238E27FC236}">
                <a16:creationId xmlns:a16="http://schemas.microsoft.com/office/drawing/2014/main" id="{49D6DEE4-4407-D24B-BE27-73BD24EAF5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1905" t="8701" r="13093" b="66296"/>
          <a:stretch/>
        </p:blipFill>
        <p:spPr>
          <a:xfrm>
            <a:off x="3708120" y="5535484"/>
            <a:ext cx="1393648" cy="1395639"/>
          </a:xfrm>
          <a:prstGeom prst="ellipse">
            <a:avLst/>
          </a:prstGeom>
          <a:noFill/>
          <a:ln>
            <a:noFill/>
          </a:ln>
        </p:spPr>
      </p:pic>
      <p:pic>
        <p:nvPicPr>
          <p:cNvPr id="14" name="Picture Placeholder 6">
            <a:extLst>
              <a:ext uri="{FF2B5EF4-FFF2-40B4-BE49-F238E27FC236}">
                <a16:creationId xmlns:a16="http://schemas.microsoft.com/office/drawing/2014/main" id="{19C60F75-50D2-9144-856A-5AE669C42E8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3852" t="13974" r="16054" b="35931"/>
          <a:stretch/>
        </p:blipFill>
        <p:spPr>
          <a:xfrm rot="5400000">
            <a:off x="4173178" y="-1281920"/>
            <a:ext cx="2612092" cy="2615824"/>
          </a:xfrm>
          <a:prstGeom prst="ellipse">
            <a:avLst/>
          </a:prstGeom>
          <a:noFill/>
          <a:ln>
            <a:noFill/>
          </a:ln>
        </p:spPr>
      </p:pic>
      <p:pic>
        <p:nvPicPr>
          <p:cNvPr id="15" name="Picture Placeholder 6">
            <a:extLst>
              <a:ext uri="{FF2B5EF4-FFF2-40B4-BE49-F238E27FC236}">
                <a16:creationId xmlns:a16="http://schemas.microsoft.com/office/drawing/2014/main" id="{36265AF8-15C8-5C46-842E-CAEC310FD67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0875" r="20875"/>
          <a:stretch/>
        </p:blipFill>
        <p:spPr>
          <a:xfrm rot="2700000">
            <a:off x="-2102942" y="-738879"/>
            <a:ext cx="3878838" cy="3884379"/>
          </a:xfrm>
          <a:prstGeom prst="ellipse">
            <a:avLst/>
          </a:prstGeom>
          <a:noFill/>
          <a:ln>
            <a:noFill/>
          </a:ln>
        </p:spPr>
      </p:pic>
      <p:pic>
        <p:nvPicPr>
          <p:cNvPr id="16" name="Picture Placeholder 6">
            <a:extLst>
              <a:ext uri="{FF2B5EF4-FFF2-40B4-BE49-F238E27FC236}">
                <a16:creationId xmlns:a16="http://schemas.microsoft.com/office/drawing/2014/main" id="{D24752E2-4E24-0649-9A56-B264D49C4E1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8178" t="28178"/>
          <a:stretch/>
        </p:blipFill>
        <p:spPr>
          <a:xfrm rot="20179082">
            <a:off x="10384498" y="317075"/>
            <a:ext cx="3878838" cy="3884380"/>
          </a:xfrm>
          <a:prstGeom prst="ellipse">
            <a:avLst/>
          </a:prstGeom>
          <a:noFill/>
          <a:ln>
            <a:noFill/>
          </a:ln>
        </p:spPr>
      </p:pic>
    </p:spTree>
    <p:extLst>
      <p:ext uri="{BB962C8B-B14F-4D97-AF65-F5344CB8AC3E}">
        <p14:creationId xmlns:p14="http://schemas.microsoft.com/office/powerpoint/2010/main" val="791352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60"/>
          <p:cNvPicPr preferRelativeResize="0">
            <a:picLocks noGrp="1"/>
          </p:cNvPicPr>
          <p:nvPr>
            <p:ph type="pic" idx="2"/>
          </p:nvPr>
        </p:nvPicPr>
        <p:blipFill>
          <a:blip r:embed="rId3" cstate="print">
            <a:extLst>
              <a:ext uri="{28A0092B-C50C-407E-A947-70E740481C1C}">
                <a14:useLocalDpi xmlns:a14="http://schemas.microsoft.com/office/drawing/2010/main" val="0"/>
              </a:ext>
            </a:extLst>
          </a:blip>
          <a:srcRect l="10257" r="10257"/>
          <a:stretch/>
        </p:blipFill>
        <p:spPr>
          <a:xfrm>
            <a:off x="7130143" y="1673741"/>
            <a:ext cx="3312305" cy="3333688"/>
          </a:xfrm>
          <a:prstGeom prst="ellipse">
            <a:avLst/>
          </a:prstGeom>
          <a:gradFill>
            <a:gsLst>
              <a:gs pos="0">
                <a:srgbClr val="D8D8D8"/>
              </a:gs>
              <a:gs pos="99000">
                <a:srgbClr val="BFBFBF"/>
              </a:gs>
              <a:gs pos="100000">
                <a:srgbClr val="BFBFBF"/>
              </a:gs>
            </a:gsLst>
            <a:lin ang="5400000" scaled="0"/>
          </a:gradFill>
          <a:ln>
            <a:noFill/>
          </a:ln>
        </p:spPr>
      </p:pic>
      <p:sp>
        <p:nvSpPr>
          <p:cNvPr id="277" name="Google Shape;277;p60"/>
          <p:cNvSpPr txBox="1">
            <a:spLocks noGrp="1"/>
          </p:cNvSpPr>
          <p:nvPr>
            <p:ph type="title"/>
          </p:nvPr>
        </p:nvSpPr>
        <p:spPr>
          <a:xfrm>
            <a:off x="725100" y="1759505"/>
            <a:ext cx="6488617" cy="178344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FFFFFF"/>
              </a:buClr>
              <a:buSzPts val="5400"/>
              <a:buFont typeface="Arial"/>
              <a:buNone/>
            </a:pPr>
            <a:r>
              <a:rPr lang="en-US" dirty="0">
                <a:latin typeface="Century Gothic"/>
                <a:ea typeface="Century Gothic"/>
                <a:cs typeface="Century Gothic"/>
                <a:sym typeface="Century Gothic"/>
              </a:rPr>
              <a:t>Welcome </a:t>
            </a:r>
            <a:br>
              <a:rPr lang="en-US" dirty="0">
                <a:latin typeface="Century Gothic"/>
                <a:ea typeface="Century Gothic"/>
                <a:cs typeface="Century Gothic"/>
                <a:sym typeface="Century Gothic"/>
              </a:rPr>
            </a:br>
            <a:br>
              <a:rPr lang="en-US" dirty="0">
                <a:latin typeface="Century Gothic"/>
                <a:ea typeface="Century Gothic"/>
                <a:cs typeface="Century Gothic"/>
                <a:sym typeface="Century Gothic"/>
              </a:rPr>
            </a:br>
            <a:r>
              <a:rPr lang="en-US" sz="2800" dirty="0">
                <a:latin typeface="Century Gothic"/>
                <a:ea typeface="Century Gothic"/>
                <a:cs typeface="Century Gothic"/>
                <a:sym typeface="Century Gothic"/>
              </a:rPr>
              <a:t>Gwynne Jelbaoui</a:t>
            </a:r>
            <a:br>
              <a:rPr lang="en-US" sz="2800" dirty="0">
                <a:latin typeface="Century Gothic"/>
                <a:ea typeface="Century Gothic"/>
                <a:cs typeface="Century Gothic"/>
                <a:sym typeface="Century Gothic"/>
              </a:rPr>
            </a:br>
            <a:r>
              <a:rPr lang="en-US" sz="2800" dirty="0">
                <a:latin typeface="Century Gothic"/>
                <a:ea typeface="Century Gothic"/>
                <a:cs typeface="Century Gothic"/>
                <a:sym typeface="Century Gothic"/>
              </a:rPr>
              <a:t>Program Manager</a:t>
            </a:r>
            <a:endParaRPr sz="2800" dirty="0">
              <a:latin typeface="Century Gothic"/>
              <a:ea typeface="Century Gothic"/>
              <a:cs typeface="Century Gothic"/>
              <a:sym typeface="Century Gothic"/>
            </a:endParaRPr>
          </a:p>
          <a:p>
            <a:pPr marL="0" lvl="0" indent="0" algn="l" rtl="0">
              <a:lnSpc>
                <a:spcPct val="100000"/>
              </a:lnSpc>
              <a:spcBef>
                <a:spcPts val="0"/>
              </a:spcBef>
              <a:spcAft>
                <a:spcPts val="0"/>
              </a:spcAft>
              <a:buClr>
                <a:srgbClr val="FFFFFF"/>
              </a:buClr>
              <a:buSzPts val="5400"/>
              <a:buFont typeface="Arial"/>
              <a:buNone/>
            </a:pPr>
            <a:r>
              <a:rPr lang="en-US" sz="2800" dirty="0">
                <a:latin typeface="Century Gothic"/>
                <a:ea typeface="Century Gothic"/>
                <a:cs typeface="Century Gothic"/>
                <a:sym typeface="Century Gothic"/>
              </a:rPr>
              <a:t>Clinical Informatics  HIMSS</a:t>
            </a:r>
            <a:br>
              <a:rPr lang="en-US" sz="2800" dirty="0">
                <a:latin typeface="Century Gothic"/>
                <a:ea typeface="Century Gothic"/>
                <a:cs typeface="Century Gothic"/>
                <a:sym typeface="Century Gothic"/>
              </a:rPr>
            </a:br>
            <a:r>
              <a:rPr lang="en-US" sz="2800" u="sng" dirty="0">
                <a:solidFill>
                  <a:schemeClr val="hlink"/>
                </a:solidFill>
                <a:latin typeface="Century Gothic"/>
                <a:ea typeface="Century Gothic"/>
                <a:cs typeface="Century Gothic"/>
                <a:sym typeface="Century Gothic"/>
                <a:hlinkClick r:id="rId4"/>
              </a:rPr>
              <a:t>Gwynne.Jelbaoui@himss.org</a:t>
            </a:r>
            <a:r>
              <a:rPr lang="en-US" sz="2800" dirty="0">
                <a:latin typeface="Century Gothic"/>
                <a:ea typeface="Century Gothic"/>
                <a:cs typeface="Century Gothic"/>
                <a:sym typeface="Century Gothic"/>
              </a:rPr>
              <a:t> </a:t>
            </a:r>
            <a:endParaRPr sz="2800" dirty="0">
              <a:latin typeface="Century Gothic"/>
              <a:ea typeface="Century Gothic"/>
              <a:cs typeface="Century Gothic"/>
              <a:sym typeface="Century Gothic"/>
            </a:endParaRPr>
          </a:p>
        </p:txBody>
      </p:sp>
      <p:sp>
        <p:nvSpPr>
          <p:cNvPr id="278" name="Google Shape;278;p60"/>
          <p:cNvSpPr txBox="1">
            <a:spLocks noGrp="1"/>
          </p:cNvSpPr>
          <p:nvPr>
            <p:ph type="sldNum" idx="12"/>
          </p:nvPr>
        </p:nvSpPr>
        <p:spPr>
          <a:xfrm>
            <a:off x="11360517" y="6390178"/>
            <a:ext cx="513735" cy="227164"/>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3</a:t>
            </a:fld>
            <a:endParaRPr/>
          </a:p>
        </p:txBody>
      </p:sp>
    </p:spTree>
    <p:extLst>
      <p:ext uri="{BB962C8B-B14F-4D97-AF65-F5344CB8AC3E}">
        <p14:creationId xmlns:p14="http://schemas.microsoft.com/office/powerpoint/2010/main" val="3657674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928278" y="1379524"/>
            <a:ext cx="4346094" cy="4346092"/>
          </a:xfrm>
          <a:prstGeom prst="ellipse">
            <a:avLst/>
          </a:prstGeom>
          <a:noFill/>
          <a:ln w="12700">
            <a:solidFill>
              <a:schemeClr val="tx1">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Oval 2"/>
          <p:cNvSpPr/>
          <p:nvPr/>
        </p:nvSpPr>
        <p:spPr>
          <a:xfrm>
            <a:off x="4606434" y="1398573"/>
            <a:ext cx="701268" cy="701268"/>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3" name="Oval 32"/>
          <p:cNvSpPr/>
          <p:nvPr/>
        </p:nvSpPr>
        <p:spPr>
          <a:xfrm>
            <a:off x="6813855" y="1407832"/>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034106" y="4459219"/>
            <a:ext cx="701268" cy="701268"/>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9" name="Oval 38"/>
          <p:cNvSpPr/>
          <p:nvPr/>
        </p:nvSpPr>
        <p:spPr>
          <a:xfrm>
            <a:off x="5777082" y="5439560"/>
            <a:ext cx="701268" cy="701268"/>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47" name="Picture Placeholder 6">
            <a:extLst>
              <a:ext uri="{FF2B5EF4-FFF2-40B4-BE49-F238E27FC236}">
                <a16:creationId xmlns:a16="http://schemas.microsoft.com/office/drawing/2014/main" id="{A65900B5-2917-164E-A95C-5B21E09BC2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257" t="27080" r="19947" b="34162"/>
          <a:stretch/>
        </p:blipFill>
        <p:spPr>
          <a:xfrm rot="19800000">
            <a:off x="4695853" y="1793681"/>
            <a:ext cx="2662142" cy="3432774"/>
          </a:xfrm>
          <a:prstGeom prst="ellipse">
            <a:avLst/>
          </a:prstGeom>
          <a:noFill/>
          <a:ln>
            <a:noFill/>
          </a:ln>
        </p:spPr>
      </p:pic>
      <p:sp>
        <p:nvSpPr>
          <p:cNvPr id="2" name="Slide Number Placeholder 1"/>
          <p:cNvSpPr>
            <a:spLocks noGrp="1"/>
          </p:cNvSpPr>
          <p:nvPr>
            <p:ph type="sldNum" sz="quarter" idx="10"/>
          </p:nvPr>
        </p:nvSpPr>
        <p:spPr/>
        <p:txBody>
          <a:bodyPr/>
          <a:lstStyle/>
          <a:p>
            <a:fld id="{D8D877B3-D348-4611-9BDB-C5374591D951}" type="slidenum">
              <a:rPr lang="en-US" smtClean="0"/>
              <a:pPr/>
              <a:t>4</a:t>
            </a:fld>
            <a:endParaRPr lang="en-US" dirty="0"/>
          </a:p>
        </p:txBody>
      </p:sp>
      <p:sp>
        <p:nvSpPr>
          <p:cNvPr id="29" name="TextBox 28"/>
          <p:cNvSpPr txBox="1"/>
          <p:nvPr/>
        </p:nvSpPr>
        <p:spPr>
          <a:xfrm>
            <a:off x="735842" y="1635271"/>
            <a:ext cx="3393886" cy="954107"/>
          </a:xfrm>
          <a:prstGeom prst="rect">
            <a:avLst/>
          </a:prstGeom>
          <a:noFill/>
        </p:spPr>
        <p:txBody>
          <a:bodyPr wrap="square" lIns="0" tIns="45720" rIns="0" bIns="45720" rtlCol="0" anchor="t">
            <a:spAutoFit/>
          </a:bodyPr>
          <a:lstStyle/>
          <a:p>
            <a:pPr algn="r"/>
            <a:r>
              <a:rPr lang="en-US" sz="1400" dirty="0">
                <a:solidFill>
                  <a:schemeClr val="bg2"/>
                </a:solidFill>
                <a:latin typeface="Century Gothic"/>
              </a:rPr>
              <a:t>Present webinars on topics such as: telehealth, medical informatics, AI, Interoperability, and best use of EHR systems  </a:t>
            </a:r>
            <a:endParaRPr lang="en-US" sz="1400" dirty="0">
              <a:solidFill>
                <a:schemeClr val="bg2"/>
              </a:solidFill>
              <a:latin typeface="Century Gothic" panose="020B0502020202020204" pitchFamily="34" charset="0"/>
            </a:endParaRPr>
          </a:p>
        </p:txBody>
      </p:sp>
      <p:sp>
        <p:nvSpPr>
          <p:cNvPr id="35" name="TextBox 34"/>
          <p:cNvSpPr txBox="1"/>
          <p:nvPr/>
        </p:nvSpPr>
        <p:spPr>
          <a:xfrm>
            <a:off x="721007" y="5177950"/>
            <a:ext cx="3295523" cy="523220"/>
          </a:xfrm>
          <a:prstGeom prst="rect">
            <a:avLst/>
          </a:prstGeom>
          <a:noFill/>
        </p:spPr>
        <p:txBody>
          <a:bodyPr wrap="square" lIns="0" rIns="0" rtlCol="0">
            <a:spAutoFit/>
          </a:bodyPr>
          <a:lstStyle/>
          <a:p>
            <a:pPr algn="r"/>
            <a:r>
              <a:rPr lang="en-US" sz="1400" dirty="0">
                <a:solidFill>
                  <a:schemeClr val="bg2"/>
                </a:solidFill>
                <a:latin typeface="Century Gothic" panose="020B0502020202020204" pitchFamily="34" charset="0"/>
              </a:rPr>
              <a:t>Access career profiles, education, articles, and news items</a:t>
            </a:r>
          </a:p>
        </p:txBody>
      </p:sp>
      <p:sp>
        <p:nvSpPr>
          <p:cNvPr id="45" name="Freeform 85"/>
          <p:cNvSpPr>
            <a:spLocks noEditPoints="1"/>
          </p:cNvSpPr>
          <p:nvPr/>
        </p:nvSpPr>
        <p:spPr bwMode="auto">
          <a:xfrm>
            <a:off x="4236658" y="4640784"/>
            <a:ext cx="338138" cy="338138"/>
          </a:xfrm>
          <a:custGeom>
            <a:avLst/>
            <a:gdLst>
              <a:gd name="T0" fmla="*/ 95 w 97"/>
              <a:gd name="T1" fmla="*/ 22 h 96"/>
              <a:gd name="T2" fmla="*/ 79 w 97"/>
              <a:gd name="T3" fmla="*/ 2 h 96"/>
              <a:gd name="T4" fmla="*/ 76 w 97"/>
              <a:gd name="T5" fmla="*/ 0 h 96"/>
              <a:gd name="T6" fmla="*/ 4 w 97"/>
              <a:gd name="T7" fmla="*/ 0 h 96"/>
              <a:gd name="T8" fmla="*/ 1 w 97"/>
              <a:gd name="T9" fmla="*/ 2 h 96"/>
              <a:gd name="T10" fmla="*/ 1 w 97"/>
              <a:gd name="T11" fmla="*/ 6 h 96"/>
              <a:gd name="T12" fmla="*/ 11 w 97"/>
              <a:gd name="T13" fmla="*/ 24 h 96"/>
              <a:gd name="T14" fmla="*/ 1 w 97"/>
              <a:gd name="T15" fmla="*/ 42 h 96"/>
              <a:gd name="T16" fmla="*/ 1 w 97"/>
              <a:gd name="T17" fmla="*/ 46 h 96"/>
              <a:gd name="T18" fmla="*/ 4 w 97"/>
              <a:gd name="T19" fmla="*/ 48 h 96"/>
              <a:gd name="T20" fmla="*/ 36 w 97"/>
              <a:gd name="T21" fmla="*/ 48 h 96"/>
              <a:gd name="T22" fmla="*/ 36 w 97"/>
              <a:gd name="T23" fmla="*/ 92 h 96"/>
              <a:gd name="T24" fmla="*/ 40 w 97"/>
              <a:gd name="T25" fmla="*/ 96 h 96"/>
              <a:gd name="T26" fmla="*/ 52 w 97"/>
              <a:gd name="T27" fmla="*/ 96 h 96"/>
              <a:gd name="T28" fmla="*/ 56 w 97"/>
              <a:gd name="T29" fmla="*/ 92 h 96"/>
              <a:gd name="T30" fmla="*/ 56 w 97"/>
              <a:gd name="T31" fmla="*/ 48 h 96"/>
              <a:gd name="T32" fmla="*/ 76 w 97"/>
              <a:gd name="T33" fmla="*/ 48 h 96"/>
              <a:gd name="T34" fmla="*/ 79 w 97"/>
              <a:gd name="T35" fmla="*/ 46 h 96"/>
              <a:gd name="T36" fmla="*/ 95 w 97"/>
              <a:gd name="T37" fmla="*/ 26 h 96"/>
              <a:gd name="T38" fmla="*/ 95 w 97"/>
              <a:gd name="T39" fmla="*/ 22 h 96"/>
              <a:gd name="T40" fmla="*/ 48 w 97"/>
              <a:gd name="T41" fmla="*/ 88 h 96"/>
              <a:gd name="T42" fmla="*/ 44 w 97"/>
              <a:gd name="T43" fmla="*/ 88 h 96"/>
              <a:gd name="T44" fmla="*/ 44 w 97"/>
              <a:gd name="T45" fmla="*/ 48 h 96"/>
              <a:gd name="T46" fmla="*/ 48 w 97"/>
              <a:gd name="T47" fmla="*/ 48 h 96"/>
              <a:gd name="T48" fmla="*/ 48 w 97"/>
              <a:gd name="T49" fmla="*/ 88 h 96"/>
              <a:gd name="T50" fmla="*/ 75 w 97"/>
              <a:gd name="T51" fmla="*/ 40 h 96"/>
              <a:gd name="T52" fmla="*/ 52 w 97"/>
              <a:gd name="T53" fmla="*/ 40 h 96"/>
              <a:gd name="T54" fmla="*/ 40 w 97"/>
              <a:gd name="T55" fmla="*/ 40 h 96"/>
              <a:gd name="T56" fmla="*/ 11 w 97"/>
              <a:gd name="T57" fmla="*/ 40 h 96"/>
              <a:gd name="T58" fmla="*/ 20 w 97"/>
              <a:gd name="T59" fmla="*/ 26 h 96"/>
              <a:gd name="T60" fmla="*/ 20 w 97"/>
              <a:gd name="T61" fmla="*/ 22 h 96"/>
              <a:gd name="T62" fmla="*/ 11 w 97"/>
              <a:gd name="T63" fmla="*/ 8 h 96"/>
              <a:gd name="T64" fmla="*/ 75 w 97"/>
              <a:gd name="T65" fmla="*/ 8 h 96"/>
              <a:gd name="T66" fmla="*/ 87 w 97"/>
              <a:gd name="T67" fmla="*/ 24 h 96"/>
              <a:gd name="T68" fmla="*/ 75 w 97"/>
              <a:gd name="T69" fmla="*/ 4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7" h="96">
                <a:moveTo>
                  <a:pt x="95" y="22"/>
                </a:moveTo>
                <a:cubicBezTo>
                  <a:pt x="79" y="2"/>
                  <a:pt x="79" y="2"/>
                  <a:pt x="79" y="2"/>
                </a:cubicBezTo>
                <a:cubicBezTo>
                  <a:pt x="79" y="0"/>
                  <a:pt x="77" y="0"/>
                  <a:pt x="76" y="0"/>
                </a:cubicBezTo>
                <a:cubicBezTo>
                  <a:pt x="4" y="0"/>
                  <a:pt x="4" y="0"/>
                  <a:pt x="4" y="0"/>
                </a:cubicBezTo>
                <a:cubicBezTo>
                  <a:pt x="3" y="0"/>
                  <a:pt x="1" y="1"/>
                  <a:pt x="1" y="2"/>
                </a:cubicBezTo>
                <a:cubicBezTo>
                  <a:pt x="0" y="3"/>
                  <a:pt x="0" y="5"/>
                  <a:pt x="1" y="6"/>
                </a:cubicBezTo>
                <a:cubicBezTo>
                  <a:pt x="11" y="24"/>
                  <a:pt x="11" y="24"/>
                  <a:pt x="11" y="24"/>
                </a:cubicBezTo>
                <a:cubicBezTo>
                  <a:pt x="1" y="42"/>
                  <a:pt x="1" y="42"/>
                  <a:pt x="1" y="42"/>
                </a:cubicBezTo>
                <a:cubicBezTo>
                  <a:pt x="0" y="43"/>
                  <a:pt x="0" y="45"/>
                  <a:pt x="1" y="46"/>
                </a:cubicBezTo>
                <a:cubicBezTo>
                  <a:pt x="1" y="47"/>
                  <a:pt x="3" y="48"/>
                  <a:pt x="4" y="48"/>
                </a:cubicBezTo>
                <a:cubicBezTo>
                  <a:pt x="36" y="48"/>
                  <a:pt x="36" y="48"/>
                  <a:pt x="36" y="48"/>
                </a:cubicBezTo>
                <a:cubicBezTo>
                  <a:pt x="36" y="92"/>
                  <a:pt x="36" y="92"/>
                  <a:pt x="36" y="92"/>
                </a:cubicBezTo>
                <a:cubicBezTo>
                  <a:pt x="36" y="94"/>
                  <a:pt x="38" y="96"/>
                  <a:pt x="40" y="96"/>
                </a:cubicBezTo>
                <a:cubicBezTo>
                  <a:pt x="52" y="96"/>
                  <a:pt x="52" y="96"/>
                  <a:pt x="52" y="96"/>
                </a:cubicBezTo>
                <a:cubicBezTo>
                  <a:pt x="55" y="96"/>
                  <a:pt x="56" y="94"/>
                  <a:pt x="56" y="92"/>
                </a:cubicBezTo>
                <a:cubicBezTo>
                  <a:pt x="56" y="48"/>
                  <a:pt x="56" y="48"/>
                  <a:pt x="56" y="48"/>
                </a:cubicBezTo>
                <a:cubicBezTo>
                  <a:pt x="76" y="48"/>
                  <a:pt x="76" y="48"/>
                  <a:pt x="76" y="48"/>
                </a:cubicBezTo>
                <a:cubicBezTo>
                  <a:pt x="77" y="48"/>
                  <a:pt x="79" y="48"/>
                  <a:pt x="79" y="46"/>
                </a:cubicBezTo>
                <a:cubicBezTo>
                  <a:pt x="95" y="26"/>
                  <a:pt x="95" y="26"/>
                  <a:pt x="95" y="26"/>
                </a:cubicBezTo>
                <a:cubicBezTo>
                  <a:pt x="97" y="25"/>
                  <a:pt x="97" y="23"/>
                  <a:pt x="95" y="22"/>
                </a:cubicBezTo>
                <a:close/>
                <a:moveTo>
                  <a:pt x="48" y="88"/>
                </a:moveTo>
                <a:cubicBezTo>
                  <a:pt x="44" y="88"/>
                  <a:pt x="44" y="88"/>
                  <a:pt x="44" y="88"/>
                </a:cubicBezTo>
                <a:cubicBezTo>
                  <a:pt x="44" y="48"/>
                  <a:pt x="44" y="48"/>
                  <a:pt x="44" y="48"/>
                </a:cubicBezTo>
                <a:cubicBezTo>
                  <a:pt x="48" y="48"/>
                  <a:pt x="48" y="48"/>
                  <a:pt x="48" y="48"/>
                </a:cubicBezTo>
                <a:lnTo>
                  <a:pt x="48" y="88"/>
                </a:lnTo>
                <a:close/>
                <a:moveTo>
                  <a:pt x="75" y="40"/>
                </a:moveTo>
                <a:cubicBezTo>
                  <a:pt x="52" y="40"/>
                  <a:pt x="52" y="40"/>
                  <a:pt x="52" y="40"/>
                </a:cubicBezTo>
                <a:cubicBezTo>
                  <a:pt x="40" y="40"/>
                  <a:pt x="40" y="40"/>
                  <a:pt x="40" y="40"/>
                </a:cubicBezTo>
                <a:cubicBezTo>
                  <a:pt x="11" y="40"/>
                  <a:pt x="11" y="40"/>
                  <a:pt x="11" y="40"/>
                </a:cubicBezTo>
                <a:cubicBezTo>
                  <a:pt x="20" y="26"/>
                  <a:pt x="20" y="26"/>
                  <a:pt x="20" y="26"/>
                </a:cubicBezTo>
                <a:cubicBezTo>
                  <a:pt x="21" y="25"/>
                  <a:pt x="21" y="23"/>
                  <a:pt x="20" y="22"/>
                </a:cubicBezTo>
                <a:cubicBezTo>
                  <a:pt x="11" y="8"/>
                  <a:pt x="11" y="8"/>
                  <a:pt x="11" y="8"/>
                </a:cubicBezTo>
                <a:cubicBezTo>
                  <a:pt x="75" y="8"/>
                  <a:pt x="75" y="8"/>
                  <a:pt x="75" y="8"/>
                </a:cubicBezTo>
                <a:cubicBezTo>
                  <a:pt x="87" y="24"/>
                  <a:pt x="87" y="24"/>
                  <a:pt x="87" y="24"/>
                </a:cubicBezTo>
                <a:lnTo>
                  <a:pt x="75" y="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46" name="Freeform 104"/>
          <p:cNvSpPr>
            <a:spLocks noEditPoints="1"/>
          </p:cNvSpPr>
          <p:nvPr/>
        </p:nvSpPr>
        <p:spPr bwMode="auto">
          <a:xfrm>
            <a:off x="4844223" y="5447561"/>
            <a:ext cx="236511" cy="317868"/>
          </a:xfrm>
          <a:custGeom>
            <a:avLst/>
            <a:gdLst>
              <a:gd name="T0" fmla="*/ 84 w 88"/>
              <a:gd name="T1" fmla="*/ 39 h 97"/>
              <a:gd name="T2" fmla="*/ 72 w 88"/>
              <a:gd name="T3" fmla="*/ 33 h 97"/>
              <a:gd name="T4" fmla="*/ 71 w 88"/>
              <a:gd name="T5" fmla="*/ 33 h 97"/>
              <a:gd name="T6" fmla="*/ 45 w 88"/>
              <a:gd name="T7" fmla="*/ 36 h 97"/>
              <a:gd name="T8" fmla="*/ 45 w 88"/>
              <a:gd name="T9" fmla="*/ 34 h 97"/>
              <a:gd name="T10" fmla="*/ 26 w 88"/>
              <a:gd name="T11" fmla="*/ 1 h 97"/>
              <a:gd name="T12" fmla="*/ 22 w 88"/>
              <a:gd name="T13" fmla="*/ 2 h 97"/>
              <a:gd name="T14" fmla="*/ 20 w 88"/>
              <a:gd name="T15" fmla="*/ 5 h 97"/>
              <a:gd name="T16" fmla="*/ 20 w 88"/>
              <a:gd name="T17" fmla="*/ 33 h 97"/>
              <a:gd name="T18" fmla="*/ 4 w 88"/>
              <a:gd name="T19" fmla="*/ 33 h 97"/>
              <a:gd name="T20" fmla="*/ 0 w 88"/>
              <a:gd name="T21" fmla="*/ 37 h 97"/>
              <a:gd name="T22" fmla="*/ 0 w 88"/>
              <a:gd name="T23" fmla="*/ 93 h 97"/>
              <a:gd name="T24" fmla="*/ 4 w 88"/>
              <a:gd name="T25" fmla="*/ 97 h 97"/>
              <a:gd name="T26" fmla="*/ 24 w 88"/>
              <a:gd name="T27" fmla="*/ 97 h 97"/>
              <a:gd name="T28" fmla="*/ 28 w 88"/>
              <a:gd name="T29" fmla="*/ 93 h 97"/>
              <a:gd name="T30" fmla="*/ 28 w 88"/>
              <a:gd name="T31" fmla="*/ 92 h 97"/>
              <a:gd name="T32" fmla="*/ 35 w 88"/>
              <a:gd name="T33" fmla="*/ 94 h 97"/>
              <a:gd name="T34" fmla="*/ 69 w 88"/>
              <a:gd name="T35" fmla="*/ 97 h 97"/>
              <a:gd name="T36" fmla="*/ 70 w 88"/>
              <a:gd name="T37" fmla="*/ 97 h 97"/>
              <a:gd name="T38" fmla="*/ 86 w 88"/>
              <a:gd name="T39" fmla="*/ 82 h 97"/>
              <a:gd name="T40" fmla="*/ 88 w 88"/>
              <a:gd name="T41" fmla="*/ 52 h 97"/>
              <a:gd name="T42" fmla="*/ 84 w 88"/>
              <a:gd name="T43" fmla="*/ 39 h 97"/>
              <a:gd name="T44" fmla="*/ 20 w 88"/>
              <a:gd name="T45" fmla="*/ 89 h 97"/>
              <a:gd name="T46" fmla="*/ 8 w 88"/>
              <a:gd name="T47" fmla="*/ 89 h 97"/>
              <a:gd name="T48" fmla="*/ 8 w 88"/>
              <a:gd name="T49" fmla="*/ 41 h 97"/>
              <a:gd name="T50" fmla="*/ 20 w 88"/>
              <a:gd name="T51" fmla="*/ 41 h 97"/>
              <a:gd name="T52" fmla="*/ 20 w 88"/>
              <a:gd name="T53" fmla="*/ 78 h 97"/>
              <a:gd name="T54" fmla="*/ 20 w 88"/>
              <a:gd name="T55" fmla="*/ 89 h 97"/>
              <a:gd name="T56" fmla="*/ 78 w 88"/>
              <a:gd name="T57" fmla="*/ 81 h 97"/>
              <a:gd name="T58" fmla="*/ 70 w 88"/>
              <a:gd name="T59" fmla="*/ 89 h 97"/>
              <a:gd name="T60" fmla="*/ 69 w 88"/>
              <a:gd name="T61" fmla="*/ 89 h 97"/>
              <a:gd name="T62" fmla="*/ 35 w 88"/>
              <a:gd name="T63" fmla="*/ 86 h 97"/>
              <a:gd name="T64" fmla="*/ 28 w 88"/>
              <a:gd name="T65" fmla="*/ 78 h 97"/>
              <a:gd name="T66" fmla="*/ 28 w 88"/>
              <a:gd name="T67" fmla="*/ 37 h 97"/>
              <a:gd name="T68" fmla="*/ 28 w 88"/>
              <a:gd name="T69" fmla="*/ 12 h 97"/>
              <a:gd name="T70" fmla="*/ 37 w 88"/>
              <a:gd name="T71" fmla="*/ 34 h 97"/>
              <a:gd name="T72" fmla="*/ 36 w 88"/>
              <a:gd name="T73" fmla="*/ 41 h 97"/>
              <a:gd name="T74" fmla="*/ 37 w 88"/>
              <a:gd name="T75" fmla="*/ 44 h 97"/>
              <a:gd name="T76" fmla="*/ 40 w 88"/>
              <a:gd name="T77" fmla="*/ 45 h 97"/>
              <a:gd name="T78" fmla="*/ 71 w 88"/>
              <a:gd name="T79" fmla="*/ 43 h 97"/>
              <a:gd name="T80" fmla="*/ 78 w 88"/>
              <a:gd name="T81" fmla="*/ 45 h 97"/>
              <a:gd name="T82" fmla="*/ 80 w 88"/>
              <a:gd name="T83" fmla="*/ 51 h 97"/>
              <a:gd name="T84" fmla="*/ 78 w 88"/>
              <a:gd name="T85"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97">
                <a:moveTo>
                  <a:pt x="84" y="39"/>
                </a:moveTo>
                <a:cubicBezTo>
                  <a:pt x="81" y="36"/>
                  <a:pt x="77" y="33"/>
                  <a:pt x="72" y="33"/>
                </a:cubicBezTo>
                <a:cubicBezTo>
                  <a:pt x="72" y="33"/>
                  <a:pt x="71" y="33"/>
                  <a:pt x="71" y="33"/>
                </a:cubicBezTo>
                <a:cubicBezTo>
                  <a:pt x="45" y="36"/>
                  <a:pt x="45" y="36"/>
                  <a:pt x="45" y="36"/>
                </a:cubicBezTo>
                <a:cubicBezTo>
                  <a:pt x="45" y="34"/>
                  <a:pt x="45" y="34"/>
                  <a:pt x="45" y="34"/>
                </a:cubicBezTo>
                <a:cubicBezTo>
                  <a:pt x="47" y="20"/>
                  <a:pt x="39" y="7"/>
                  <a:pt x="26" y="1"/>
                </a:cubicBezTo>
                <a:cubicBezTo>
                  <a:pt x="24" y="0"/>
                  <a:pt x="23" y="1"/>
                  <a:pt x="22" y="2"/>
                </a:cubicBezTo>
                <a:cubicBezTo>
                  <a:pt x="21" y="3"/>
                  <a:pt x="20" y="4"/>
                  <a:pt x="20" y="5"/>
                </a:cubicBezTo>
                <a:cubicBezTo>
                  <a:pt x="20" y="33"/>
                  <a:pt x="20" y="33"/>
                  <a:pt x="20" y="33"/>
                </a:cubicBezTo>
                <a:cubicBezTo>
                  <a:pt x="4" y="33"/>
                  <a:pt x="4" y="33"/>
                  <a:pt x="4" y="33"/>
                </a:cubicBezTo>
                <a:cubicBezTo>
                  <a:pt x="2" y="33"/>
                  <a:pt x="0" y="35"/>
                  <a:pt x="0" y="37"/>
                </a:cubicBezTo>
                <a:cubicBezTo>
                  <a:pt x="0" y="93"/>
                  <a:pt x="0" y="93"/>
                  <a:pt x="0" y="93"/>
                </a:cubicBezTo>
                <a:cubicBezTo>
                  <a:pt x="0" y="95"/>
                  <a:pt x="2" y="97"/>
                  <a:pt x="4" y="97"/>
                </a:cubicBezTo>
                <a:cubicBezTo>
                  <a:pt x="24" y="97"/>
                  <a:pt x="24" y="97"/>
                  <a:pt x="24" y="97"/>
                </a:cubicBezTo>
                <a:cubicBezTo>
                  <a:pt x="26" y="97"/>
                  <a:pt x="28" y="95"/>
                  <a:pt x="28" y="93"/>
                </a:cubicBezTo>
                <a:cubicBezTo>
                  <a:pt x="28" y="92"/>
                  <a:pt x="28" y="92"/>
                  <a:pt x="28" y="92"/>
                </a:cubicBezTo>
                <a:cubicBezTo>
                  <a:pt x="30" y="93"/>
                  <a:pt x="32" y="94"/>
                  <a:pt x="35" y="94"/>
                </a:cubicBezTo>
                <a:cubicBezTo>
                  <a:pt x="69" y="97"/>
                  <a:pt x="69" y="97"/>
                  <a:pt x="69" y="97"/>
                </a:cubicBezTo>
                <a:cubicBezTo>
                  <a:pt x="69" y="97"/>
                  <a:pt x="70" y="97"/>
                  <a:pt x="70" y="97"/>
                </a:cubicBezTo>
                <a:cubicBezTo>
                  <a:pt x="78" y="97"/>
                  <a:pt x="85" y="90"/>
                  <a:pt x="86" y="82"/>
                </a:cubicBezTo>
                <a:cubicBezTo>
                  <a:pt x="88" y="52"/>
                  <a:pt x="88" y="52"/>
                  <a:pt x="88" y="52"/>
                </a:cubicBezTo>
                <a:cubicBezTo>
                  <a:pt x="88" y="47"/>
                  <a:pt x="87" y="42"/>
                  <a:pt x="84" y="39"/>
                </a:cubicBezTo>
                <a:close/>
                <a:moveTo>
                  <a:pt x="20" y="89"/>
                </a:moveTo>
                <a:cubicBezTo>
                  <a:pt x="8" y="89"/>
                  <a:pt x="8" y="89"/>
                  <a:pt x="8" y="89"/>
                </a:cubicBezTo>
                <a:cubicBezTo>
                  <a:pt x="8" y="41"/>
                  <a:pt x="8" y="41"/>
                  <a:pt x="8" y="41"/>
                </a:cubicBezTo>
                <a:cubicBezTo>
                  <a:pt x="20" y="41"/>
                  <a:pt x="20" y="41"/>
                  <a:pt x="20" y="41"/>
                </a:cubicBezTo>
                <a:cubicBezTo>
                  <a:pt x="20" y="78"/>
                  <a:pt x="20" y="78"/>
                  <a:pt x="20" y="78"/>
                </a:cubicBezTo>
                <a:lnTo>
                  <a:pt x="20" y="89"/>
                </a:lnTo>
                <a:close/>
                <a:moveTo>
                  <a:pt x="78" y="81"/>
                </a:moveTo>
                <a:cubicBezTo>
                  <a:pt x="78" y="85"/>
                  <a:pt x="74" y="89"/>
                  <a:pt x="70" y="89"/>
                </a:cubicBezTo>
                <a:cubicBezTo>
                  <a:pt x="70" y="89"/>
                  <a:pt x="70" y="89"/>
                  <a:pt x="69" y="89"/>
                </a:cubicBezTo>
                <a:cubicBezTo>
                  <a:pt x="35" y="86"/>
                  <a:pt x="35" y="86"/>
                  <a:pt x="35" y="86"/>
                </a:cubicBezTo>
                <a:cubicBezTo>
                  <a:pt x="31" y="86"/>
                  <a:pt x="28" y="82"/>
                  <a:pt x="28" y="78"/>
                </a:cubicBezTo>
                <a:cubicBezTo>
                  <a:pt x="28" y="37"/>
                  <a:pt x="28" y="37"/>
                  <a:pt x="28" y="37"/>
                </a:cubicBezTo>
                <a:cubicBezTo>
                  <a:pt x="28" y="12"/>
                  <a:pt x="28" y="12"/>
                  <a:pt x="28" y="12"/>
                </a:cubicBezTo>
                <a:cubicBezTo>
                  <a:pt x="35" y="17"/>
                  <a:pt x="38" y="25"/>
                  <a:pt x="37" y="34"/>
                </a:cubicBezTo>
                <a:cubicBezTo>
                  <a:pt x="36" y="41"/>
                  <a:pt x="36" y="41"/>
                  <a:pt x="36" y="41"/>
                </a:cubicBezTo>
                <a:cubicBezTo>
                  <a:pt x="36" y="42"/>
                  <a:pt x="36" y="43"/>
                  <a:pt x="37" y="44"/>
                </a:cubicBezTo>
                <a:cubicBezTo>
                  <a:pt x="38" y="45"/>
                  <a:pt x="39" y="45"/>
                  <a:pt x="40" y="45"/>
                </a:cubicBezTo>
                <a:cubicBezTo>
                  <a:pt x="71" y="43"/>
                  <a:pt x="71" y="43"/>
                  <a:pt x="71" y="43"/>
                </a:cubicBezTo>
                <a:cubicBezTo>
                  <a:pt x="74" y="42"/>
                  <a:pt x="76" y="43"/>
                  <a:pt x="78" y="45"/>
                </a:cubicBezTo>
                <a:cubicBezTo>
                  <a:pt x="80" y="47"/>
                  <a:pt x="80" y="49"/>
                  <a:pt x="80" y="51"/>
                </a:cubicBezTo>
                <a:lnTo>
                  <a:pt x="78" y="8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48" name="TextBox 47"/>
          <p:cNvSpPr txBox="1"/>
          <p:nvPr/>
        </p:nvSpPr>
        <p:spPr>
          <a:xfrm>
            <a:off x="832915" y="4694434"/>
            <a:ext cx="3099915" cy="507831"/>
          </a:xfrm>
          <a:prstGeom prst="rect">
            <a:avLst/>
          </a:prstGeom>
          <a:noFill/>
        </p:spPr>
        <p:txBody>
          <a:bodyPr wrap="square" rtlCol="0">
            <a:spAutoFit/>
          </a:bodyPr>
          <a:lstStyle/>
          <a:p>
            <a:pPr algn="r">
              <a:lnSpc>
                <a:spcPct val="150000"/>
              </a:lnSpc>
            </a:pPr>
            <a:r>
              <a:rPr lang="en-US" i="1" dirty="0">
                <a:solidFill>
                  <a:schemeClr val="accent1"/>
                </a:solidFill>
                <a:latin typeface="Prometo Medium" panose="020B0704030203060203" pitchFamily="34" charset="0"/>
              </a:rPr>
              <a:t>Physician  Resources</a:t>
            </a:r>
          </a:p>
        </p:txBody>
      </p:sp>
      <p:sp>
        <p:nvSpPr>
          <p:cNvPr id="49" name="TextBox 48"/>
          <p:cNvSpPr txBox="1"/>
          <p:nvPr/>
        </p:nvSpPr>
        <p:spPr>
          <a:xfrm>
            <a:off x="1418353" y="1227345"/>
            <a:ext cx="2728198" cy="460832"/>
          </a:xfrm>
          <a:prstGeom prst="rect">
            <a:avLst/>
          </a:prstGeom>
          <a:noFill/>
        </p:spPr>
        <p:txBody>
          <a:bodyPr wrap="square" rtlCol="0">
            <a:spAutoFit/>
          </a:bodyPr>
          <a:lstStyle/>
          <a:p>
            <a:pPr algn="r">
              <a:lnSpc>
                <a:spcPct val="150000"/>
              </a:lnSpc>
            </a:pPr>
            <a:r>
              <a:rPr lang="en-US" i="1" dirty="0">
                <a:solidFill>
                  <a:schemeClr val="accent1"/>
                </a:solidFill>
                <a:latin typeface="Prometo Medium" panose="020B0704030203060203" pitchFamily="34" charset="0"/>
              </a:rPr>
              <a:t>Education</a:t>
            </a:r>
          </a:p>
        </p:txBody>
      </p:sp>
      <p:sp>
        <p:nvSpPr>
          <p:cNvPr id="50" name="TextBox 49"/>
          <p:cNvSpPr txBox="1"/>
          <p:nvPr/>
        </p:nvSpPr>
        <p:spPr>
          <a:xfrm>
            <a:off x="6701287" y="5598237"/>
            <a:ext cx="4065840" cy="507831"/>
          </a:xfrm>
          <a:prstGeom prst="rect">
            <a:avLst/>
          </a:prstGeom>
          <a:noFill/>
        </p:spPr>
        <p:txBody>
          <a:bodyPr wrap="square" rtlCol="0">
            <a:spAutoFit/>
          </a:bodyPr>
          <a:lstStyle/>
          <a:p>
            <a:pPr>
              <a:lnSpc>
                <a:spcPct val="150000"/>
              </a:lnSpc>
            </a:pPr>
            <a:r>
              <a:rPr lang="en-US" i="1" dirty="0">
                <a:solidFill>
                  <a:schemeClr val="accent1"/>
                </a:solidFill>
                <a:latin typeface="Prometo Medium" panose="020B0704030203060203" pitchFamily="34" charset="0"/>
              </a:rPr>
              <a:t>Strategic Partners</a:t>
            </a:r>
          </a:p>
        </p:txBody>
      </p:sp>
      <p:sp>
        <p:nvSpPr>
          <p:cNvPr id="53" name="TextBox 52"/>
          <p:cNvSpPr txBox="1"/>
          <p:nvPr/>
        </p:nvSpPr>
        <p:spPr>
          <a:xfrm>
            <a:off x="7970135" y="1297634"/>
            <a:ext cx="2438710" cy="460832"/>
          </a:xfrm>
          <a:prstGeom prst="rect">
            <a:avLst/>
          </a:prstGeom>
          <a:noFill/>
        </p:spPr>
        <p:txBody>
          <a:bodyPr wrap="square" rtlCol="0">
            <a:spAutoFit/>
          </a:bodyPr>
          <a:lstStyle/>
          <a:p>
            <a:pPr>
              <a:lnSpc>
                <a:spcPct val="150000"/>
              </a:lnSpc>
            </a:pPr>
            <a:r>
              <a:rPr lang="en-US" i="1" dirty="0">
                <a:solidFill>
                  <a:schemeClr val="accent1"/>
                </a:solidFill>
                <a:latin typeface="Prometo Medium" panose="020B0704030203060203" pitchFamily="34" charset="0"/>
              </a:rPr>
              <a:t>Community </a:t>
            </a:r>
          </a:p>
        </p:txBody>
      </p:sp>
      <p:sp>
        <p:nvSpPr>
          <p:cNvPr id="54" name="Oval 53"/>
          <p:cNvSpPr/>
          <p:nvPr/>
        </p:nvSpPr>
        <p:spPr>
          <a:xfrm>
            <a:off x="4986064" y="2344945"/>
            <a:ext cx="2268114" cy="22681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4993695" y="3063242"/>
            <a:ext cx="2268114" cy="830997"/>
          </a:xfrm>
          <a:prstGeom prst="rect">
            <a:avLst/>
          </a:prstGeom>
          <a:noFill/>
        </p:spPr>
        <p:txBody>
          <a:bodyPr wrap="square" rtlCol="0">
            <a:spAutoFit/>
          </a:bodyPr>
          <a:lstStyle/>
          <a:p>
            <a:pPr algn="ctr"/>
            <a:r>
              <a:rPr lang="en-US" sz="2400" i="1" dirty="0">
                <a:solidFill>
                  <a:schemeClr val="bg1"/>
                </a:solidFill>
                <a:latin typeface="Prometo Medium" panose="020B0704030203060203" pitchFamily="34" charset="0"/>
              </a:rPr>
              <a:t>Physician Community</a:t>
            </a:r>
          </a:p>
        </p:txBody>
      </p:sp>
      <p:sp>
        <p:nvSpPr>
          <p:cNvPr id="32" name="Oval 31"/>
          <p:cNvSpPr/>
          <p:nvPr/>
        </p:nvSpPr>
        <p:spPr>
          <a:xfrm>
            <a:off x="3654632" y="2734803"/>
            <a:ext cx="701268" cy="6687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61425" y="3215200"/>
            <a:ext cx="3266397" cy="954107"/>
          </a:xfrm>
          <a:prstGeom prst="rect">
            <a:avLst/>
          </a:prstGeom>
          <a:noFill/>
        </p:spPr>
        <p:txBody>
          <a:bodyPr wrap="square" lIns="0" tIns="45720" rIns="0" bIns="45720" rtlCol="0" anchor="t">
            <a:spAutoFit/>
          </a:bodyPr>
          <a:lstStyle/>
          <a:p>
            <a:pPr algn="r"/>
            <a:r>
              <a:rPr lang="en-US" sz="1400" dirty="0">
                <a:solidFill>
                  <a:schemeClr val="bg2"/>
                </a:solidFill>
                <a:latin typeface="Century Gothic"/>
              </a:rPr>
              <a:t>Physician Executive subject matter expertise;  Interview with HIMSS Media; contribute to  preconference forum planning</a:t>
            </a:r>
          </a:p>
        </p:txBody>
      </p:sp>
      <p:sp>
        <p:nvSpPr>
          <p:cNvPr id="40" name="TextBox 39"/>
          <p:cNvSpPr txBox="1"/>
          <p:nvPr/>
        </p:nvSpPr>
        <p:spPr>
          <a:xfrm>
            <a:off x="851474" y="2670688"/>
            <a:ext cx="2728198" cy="460832"/>
          </a:xfrm>
          <a:prstGeom prst="rect">
            <a:avLst/>
          </a:prstGeom>
          <a:noFill/>
        </p:spPr>
        <p:txBody>
          <a:bodyPr wrap="square" rtlCol="0">
            <a:spAutoFit/>
          </a:bodyPr>
          <a:lstStyle/>
          <a:p>
            <a:pPr algn="r">
              <a:lnSpc>
                <a:spcPct val="150000"/>
              </a:lnSpc>
            </a:pPr>
            <a:r>
              <a:rPr lang="en-US" i="1" dirty="0">
                <a:solidFill>
                  <a:schemeClr val="accent1"/>
                </a:solidFill>
                <a:latin typeface="Prometo Medium" panose="020B0704030203060203" pitchFamily="34" charset="0"/>
              </a:rPr>
              <a:t>Thought Leadership</a:t>
            </a:r>
          </a:p>
        </p:txBody>
      </p:sp>
      <p:sp>
        <p:nvSpPr>
          <p:cNvPr id="56" name="Oval 55"/>
          <p:cNvSpPr/>
          <p:nvPr/>
        </p:nvSpPr>
        <p:spPr>
          <a:xfrm>
            <a:off x="7829976" y="2698176"/>
            <a:ext cx="701268" cy="701268"/>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9" name="TextBox 58"/>
          <p:cNvSpPr txBox="1"/>
          <p:nvPr/>
        </p:nvSpPr>
        <p:spPr>
          <a:xfrm>
            <a:off x="8562423" y="2692563"/>
            <a:ext cx="2087382" cy="460832"/>
          </a:xfrm>
          <a:prstGeom prst="rect">
            <a:avLst/>
          </a:prstGeom>
          <a:noFill/>
        </p:spPr>
        <p:txBody>
          <a:bodyPr wrap="square" rtlCol="0">
            <a:spAutoFit/>
          </a:bodyPr>
          <a:lstStyle/>
          <a:p>
            <a:pPr>
              <a:lnSpc>
                <a:spcPct val="150000"/>
              </a:lnSpc>
            </a:pPr>
            <a:r>
              <a:rPr lang="en-US" i="1" dirty="0">
                <a:solidFill>
                  <a:schemeClr val="accent1"/>
                </a:solidFill>
                <a:latin typeface="Prometo Medium" panose="020B0704030203060203" pitchFamily="34" charset="0"/>
              </a:rPr>
              <a:t>Public Policy</a:t>
            </a:r>
          </a:p>
        </p:txBody>
      </p:sp>
      <p:sp>
        <p:nvSpPr>
          <p:cNvPr id="60" name="Oval 59"/>
          <p:cNvSpPr/>
          <p:nvPr/>
        </p:nvSpPr>
        <p:spPr>
          <a:xfrm>
            <a:off x="7715980" y="4174731"/>
            <a:ext cx="701268" cy="701268"/>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2" name="Freeform 36"/>
          <p:cNvSpPr>
            <a:spLocks noEditPoints="1"/>
          </p:cNvSpPr>
          <p:nvPr/>
        </p:nvSpPr>
        <p:spPr bwMode="auto">
          <a:xfrm>
            <a:off x="7898339" y="4356296"/>
            <a:ext cx="336550" cy="338138"/>
          </a:xfrm>
          <a:custGeom>
            <a:avLst/>
            <a:gdLst>
              <a:gd name="T0" fmla="*/ 88 w 96"/>
              <a:gd name="T1" fmla="*/ 73 h 96"/>
              <a:gd name="T2" fmla="*/ 88 w 96"/>
              <a:gd name="T3" fmla="*/ 56 h 96"/>
              <a:gd name="T4" fmla="*/ 76 w 96"/>
              <a:gd name="T5" fmla="*/ 44 h 96"/>
              <a:gd name="T6" fmla="*/ 52 w 96"/>
              <a:gd name="T7" fmla="*/ 44 h 96"/>
              <a:gd name="T8" fmla="*/ 52 w 96"/>
              <a:gd name="T9" fmla="*/ 23 h 96"/>
              <a:gd name="T10" fmla="*/ 60 w 96"/>
              <a:gd name="T11" fmla="*/ 12 h 96"/>
              <a:gd name="T12" fmla="*/ 48 w 96"/>
              <a:gd name="T13" fmla="*/ 0 h 96"/>
              <a:gd name="T14" fmla="*/ 36 w 96"/>
              <a:gd name="T15" fmla="*/ 12 h 96"/>
              <a:gd name="T16" fmla="*/ 44 w 96"/>
              <a:gd name="T17" fmla="*/ 23 h 96"/>
              <a:gd name="T18" fmla="*/ 44 w 96"/>
              <a:gd name="T19" fmla="*/ 44 h 96"/>
              <a:gd name="T20" fmla="*/ 20 w 96"/>
              <a:gd name="T21" fmla="*/ 44 h 96"/>
              <a:gd name="T22" fmla="*/ 8 w 96"/>
              <a:gd name="T23" fmla="*/ 56 h 96"/>
              <a:gd name="T24" fmla="*/ 8 w 96"/>
              <a:gd name="T25" fmla="*/ 73 h 96"/>
              <a:gd name="T26" fmla="*/ 0 w 96"/>
              <a:gd name="T27" fmla="*/ 84 h 96"/>
              <a:gd name="T28" fmla="*/ 12 w 96"/>
              <a:gd name="T29" fmla="*/ 96 h 96"/>
              <a:gd name="T30" fmla="*/ 24 w 96"/>
              <a:gd name="T31" fmla="*/ 84 h 96"/>
              <a:gd name="T32" fmla="*/ 16 w 96"/>
              <a:gd name="T33" fmla="*/ 73 h 96"/>
              <a:gd name="T34" fmla="*/ 16 w 96"/>
              <a:gd name="T35" fmla="*/ 56 h 96"/>
              <a:gd name="T36" fmla="*/ 20 w 96"/>
              <a:gd name="T37" fmla="*/ 52 h 96"/>
              <a:gd name="T38" fmla="*/ 44 w 96"/>
              <a:gd name="T39" fmla="*/ 52 h 96"/>
              <a:gd name="T40" fmla="*/ 44 w 96"/>
              <a:gd name="T41" fmla="*/ 73 h 96"/>
              <a:gd name="T42" fmla="*/ 36 w 96"/>
              <a:gd name="T43" fmla="*/ 84 h 96"/>
              <a:gd name="T44" fmla="*/ 48 w 96"/>
              <a:gd name="T45" fmla="*/ 96 h 96"/>
              <a:gd name="T46" fmla="*/ 60 w 96"/>
              <a:gd name="T47" fmla="*/ 84 h 96"/>
              <a:gd name="T48" fmla="*/ 52 w 96"/>
              <a:gd name="T49" fmla="*/ 73 h 96"/>
              <a:gd name="T50" fmla="*/ 52 w 96"/>
              <a:gd name="T51" fmla="*/ 52 h 96"/>
              <a:gd name="T52" fmla="*/ 76 w 96"/>
              <a:gd name="T53" fmla="*/ 52 h 96"/>
              <a:gd name="T54" fmla="*/ 80 w 96"/>
              <a:gd name="T55" fmla="*/ 56 h 96"/>
              <a:gd name="T56" fmla="*/ 80 w 96"/>
              <a:gd name="T57" fmla="*/ 73 h 96"/>
              <a:gd name="T58" fmla="*/ 72 w 96"/>
              <a:gd name="T59" fmla="*/ 84 h 96"/>
              <a:gd name="T60" fmla="*/ 84 w 96"/>
              <a:gd name="T61" fmla="*/ 96 h 96"/>
              <a:gd name="T62" fmla="*/ 96 w 96"/>
              <a:gd name="T63" fmla="*/ 84 h 96"/>
              <a:gd name="T64" fmla="*/ 88 w 96"/>
              <a:gd name="T65" fmla="*/ 73 h 96"/>
              <a:gd name="T66" fmla="*/ 12 w 96"/>
              <a:gd name="T67" fmla="*/ 88 h 96"/>
              <a:gd name="T68" fmla="*/ 8 w 96"/>
              <a:gd name="T69" fmla="*/ 84 h 96"/>
              <a:gd name="T70" fmla="*/ 12 w 96"/>
              <a:gd name="T71" fmla="*/ 80 h 96"/>
              <a:gd name="T72" fmla="*/ 16 w 96"/>
              <a:gd name="T73" fmla="*/ 84 h 96"/>
              <a:gd name="T74" fmla="*/ 12 w 96"/>
              <a:gd name="T75" fmla="*/ 88 h 96"/>
              <a:gd name="T76" fmla="*/ 48 w 96"/>
              <a:gd name="T77" fmla="*/ 8 h 96"/>
              <a:gd name="T78" fmla="*/ 52 w 96"/>
              <a:gd name="T79" fmla="*/ 12 h 96"/>
              <a:gd name="T80" fmla="*/ 48 w 96"/>
              <a:gd name="T81" fmla="*/ 16 h 96"/>
              <a:gd name="T82" fmla="*/ 44 w 96"/>
              <a:gd name="T83" fmla="*/ 12 h 96"/>
              <a:gd name="T84" fmla="*/ 48 w 96"/>
              <a:gd name="T85" fmla="*/ 8 h 96"/>
              <a:gd name="T86" fmla="*/ 48 w 96"/>
              <a:gd name="T87" fmla="*/ 88 h 96"/>
              <a:gd name="T88" fmla="*/ 44 w 96"/>
              <a:gd name="T89" fmla="*/ 84 h 96"/>
              <a:gd name="T90" fmla="*/ 48 w 96"/>
              <a:gd name="T91" fmla="*/ 80 h 96"/>
              <a:gd name="T92" fmla="*/ 52 w 96"/>
              <a:gd name="T93" fmla="*/ 84 h 96"/>
              <a:gd name="T94" fmla="*/ 48 w 96"/>
              <a:gd name="T95" fmla="*/ 88 h 96"/>
              <a:gd name="T96" fmla="*/ 84 w 96"/>
              <a:gd name="T97" fmla="*/ 88 h 96"/>
              <a:gd name="T98" fmla="*/ 80 w 96"/>
              <a:gd name="T99" fmla="*/ 84 h 96"/>
              <a:gd name="T100" fmla="*/ 84 w 96"/>
              <a:gd name="T101" fmla="*/ 80 h 96"/>
              <a:gd name="T102" fmla="*/ 88 w 96"/>
              <a:gd name="T103" fmla="*/ 84 h 96"/>
              <a:gd name="T104" fmla="*/ 84 w 96"/>
              <a:gd name="T105"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 h="96">
                <a:moveTo>
                  <a:pt x="88" y="73"/>
                </a:moveTo>
                <a:cubicBezTo>
                  <a:pt x="88" y="56"/>
                  <a:pt x="88" y="56"/>
                  <a:pt x="88" y="56"/>
                </a:cubicBezTo>
                <a:cubicBezTo>
                  <a:pt x="88" y="49"/>
                  <a:pt x="83" y="44"/>
                  <a:pt x="76" y="44"/>
                </a:cubicBezTo>
                <a:cubicBezTo>
                  <a:pt x="52" y="44"/>
                  <a:pt x="52" y="44"/>
                  <a:pt x="52" y="44"/>
                </a:cubicBezTo>
                <a:cubicBezTo>
                  <a:pt x="52" y="23"/>
                  <a:pt x="52" y="23"/>
                  <a:pt x="52" y="23"/>
                </a:cubicBezTo>
                <a:cubicBezTo>
                  <a:pt x="57" y="22"/>
                  <a:pt x="60" y="17"/>
                  <a:pt x="60" y="12"/>
                </a:cubicBezTo>
                <a:cubicBezTo>
                  <a:pt x="60" y="5"/>
                  <a:pt x="55" y="0"/>
                  <a:pt x="48" y="0"/>
                </a:cubicBezTo>
                <a:cubicBezTo>
                  <a:pt x="41" y="0"/>
                  <a:pt x="36" y="5"/>
                  <a:pt x="36" y="12"/>
                </a:cubicBezTo>
                <a:cubicBezTo>
                  <a:pt x="36" y="17"/>
                  <a:pt x="39" y="22"/>
                  <a:pt x="44" y="23"/>
                </a:cubicBezTo>
                <a:cubicBezTo>
                  <a:pt x="44" y="44"/>
                  <a:pt x="44" y="44"/>
                  <a:pt x="44" y="44"/>
                </a:cubicBezTo>
                <a:cubicBezTo>
                  <a:pt x="20" y="44"/>
                  <a:pt x="20" y="44"/>
                  <a:pt x="20" y="44"/>
                </a:cubicBezTo>
                <a:cubicBezTo>
                  <a:pt x="13" y="44"/>
                  <a:pt x="8" y="49"/>
                  <a:pt x="8" y="56"/>
                </a:cubicBezTo>
                <a:cubicBezTo>
                  <a:pt x="8" y="73"/>
                  <a:pt x="8" y="73"/>
                  <a:pt x="8" y="73"/>
                </a:cubicBezTo>
                <a:cubicBezTo>
                  <a:pt x="3" y="74"/>
                  <a:pt x="0" y="79"/>
                  <a:pt x="0" y="84"/>
                </a:cubicBezTo>
                <a:cubicBezTo>
                  <a:pt x="0" y="91"/>
                  <a:pt x="5" y="96"/>
                  <a:pt x="12" y="96"/>
                </a:cubicBezTo>
                <a:cubicBezTo>
                  <a:pt x="19" y="96"/>
                  <a:pt x="24" y="91"/>
                  <a:pt x="24" y="84"/>
                </a:cubicBezTo>
                <a:cubicBezTo>
                  <a:pt x="24" y="79"/>
                  <a:pt x="21" y="74"/>
                  <a:pt x="16" y="73"/>
                </a:cubicBezTo>
                <a:cubicBezTo>
                  <a:pt x="16" y="56"/>
                  <a:pt x="16" y="56"/>
                  <a:pt x="16" y="56"/>
                </a:cubicBezTo>
                <a:cubicBezTo>
                  <a:pt x="16" y="54"/>
                  <a:pt x="18" y="52"/>
                  <a:pt x="20" y="52"/>
                </a:cubicBezTo>
                <a:cubicBezTo>
                  <a:pt x="44" y="52"/>
                  <a:pt x="44" y="52"/>
                  <a:pt x="44" y="52"/>
                </a:cubicBezTo>
                <a:cubicBezTo>
                  <a:pt x="44" y="73"/>
                  <a:pt x="44" y="73"/>
                  <a:pt x="44" y="73"/>
                </a:cubicBezTo>
                <a:cubicBezTo>
                  <a:pt x="39" y="74"/>
                  <a:pt x="36" y="79"/>
                  <a:pt x="36" y="84"/>
                </a:cubicBezTo>
                <a:cubicBezTo>
                  <a:pt x="36" y="91"/>
                  <a:pt x="41" y="96"/>
                  <a:pt x="48" y="96"/>
                </a:cubicBezTo>
                <a:cubicBezTo>
                  <a:pt x="55" y="96"/>
                  <a:pt x="60" y="91"/>
                  <a:pt x="60" y="84"/>
                </a:cubicBezTo>
                <a:cubicBezTo>
                  <a:pt x="60" y="79"/>
                  <a:pt x="57" y="74"/>
                  <a:pt x="52" y="73"/>
                </a:cubicBezTo>
                <a:cubicBezTo>
                  <a:pt x="52" y="52"/>
                  <a:pt x="52" y="52"/>
                  <a:pt x="52" y="52"/>
                </a:cubicBezTo>
                <a:cubicBezTo>
                  <a:pt x="76" y="52"/>
                  <a:pt x="76" y="52"/>
                  <a:pt x="76" y="52"/>
                </a:cubicBezTo>
                <a:cubicBezTo>
                  <a:pt x="78" y="52"/>
                  <a:pt x="80" y="54"/>
                  <a:pt x="80" y="56"/>
                </a:cubicBezTo>
                <a:cubicBezTo>
                  <a:pt x="80" y="73"/>
                  <a:pt x="80" y="73"/>
                  <a:pt x="80" y="73"/>
                </a:cubicBezTo>
                <a:cubicBezTo>
                  <a:pt x="75" y="74"/>
                  <a:pt x="72" y="79"/>
                  <a:pt x="72" y="84"/>
                </a:cubicBezTo>
                <a:cubicBezTo>
                  <a:pt x="72" y="91"/>
                  <a:pt x="77" y="96"/>
                  <a:pt x="84" y="96"/>
                </a:cubicBezTo>
                <a:cubicBezTo>
                  <a:pt x="91" y="96"/>
                  <a:pt x="96" y="91"/>
                  <a:pt x="96" y="84"/>
                </a:cubicBezTo>
                <a:cubicBezTo>
                  <a:pt x="96" y="79"/>
                  <a:pt x="93" y="74"/>
                  <a:pt x="88" y="73"/>
                </a:cubicBezTo>
                <a:close/>
                <a:moveTo>
                  <a:pt x="12" y="88"/>
                </a:moveTo>
                <a:cubicBezTo>
                  <a:pt x="10" y="88"/>
                  <a:pt x="8" y="86"/>
                  <a:pt x="8" y="84"/>
                </a:cubicBezTo>
                <a:cubicBezTo>
                  <a:pt x="8" y="82"/>
                  <a:pt x="10" y="80"/>
                  <a:pt x="12" y="80"/>
                </a:cubicBezTo>
                <a:cubicBezTo>
                  <a:pt x="14" y="80"/>
                  <a:pt x="16" y="82"/>
                  <a:pt x="16" y="84"/>
                </a:cubicBezTo>
                <a:cubicBezTo>
                  <a:pt x="16" y="86"/>
                  <a:pt x="14" y="88"/>
                  <a:pt x="12" y="88"/>
                </a:cubicBezTo>
                <a:close/>
                <a:moveTo>
                  <a:pt x="48" y="8"/>
                </a:moveTo>
                <a:cubicBezTo>
                  <a:pt x="50" y="8"/>
                  <a:pt x="52" y="10"/>
                  <a:pt x="52" y="12"/>
                </a:cubicBezTo>
                <a:cubicBezTo>
                  <a:pt x="52" y="14"/>
                  <a:pt x="50" y="16"/>
                  <a:pt x="48" y="16"/>
                </a:cubicBezTo>
                <a:cubicBezTo>
                  <a:pt x="46" y="16"/>
                  <a:pt x="44" y="14"/>
                  <a:pt x="44" y="12"/>
                </a:cubicBezTo>
                <a:cubicBezTo>
                  <a:pt x="44" y="10"/>
                  <a:pt x="46" y="8"/>
                  <a:pt x="48" y="8"/>
                </a:cubicBezTo>
                <a:close/>
                <a:moveTo>
                  <a:pt x="48" y="88"/>
                </a:moveTo>
                <a:cubicBezTo>
                  <a:pt x="46" y="88"/>
                  <a:pt x="44" y="86"/>
                  <a:pt x="44" y="84"/>
                </a:cubicBezTo>
                <a:cubicBezTo>
                  <a:pt x="44" y="82"/>
                  <a:pt x="46" y="80"/>
                  <a:pt x="48" y="80"/>
                </a:cubicBezTo>
                <a:cubicBezTo>
                  <a:pt x="50" y="80"/>
                  <a:pt x="52" y="82"/>
                  <a:pt x="52" y="84"/>
                </a:cubicBezTo>
                <a:cubicBezTo>
                  <a:pt x="52" y="86"/>
                  <a:pt x="50" y="88"/>
                  <a:pt x="48" y="88"/>
                </a:cubicBezTo>
                <a:close/>
                <a:moveTo>
                  <a:pt x="84" y="88"/>
                </a:moveTo>
                <a:cubicBezTo>
                  <a:pt x="82" y="88"/>
                  <a:pt x="80" y="86"/>
                  <a:pt x="80" y="84"/>
                </a:cubicBezTo>
                <a:cubicBezTo>
                  <a:pt x="80" y="82"/>
                  <a:pt x="82" y="80"/>
                  <a:pt x="84" y="80"/>
                </a:cubicBezTo>
                <a:cubicBezTo>
                  <a:pt x="86" y="80"/>
                  <a:pt x="88" y="82"/>
                  <a:pt x="88" y="84"/>
                </a:cubicBezTo>
                <a:cubicBezTo>
                  <a:pt x="88" y="86"/>
                  <a:pt x="86" y="88"/>
                  <a:pt x="84" y="8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63" name="TextBox 62"/>
          <p:cNvSpPr txBox="1"/>
          <p:nvPr/>
        </p:nvSpPr>
        <p:spPr>
          <a:xfrm>
            <a:off x="8517359" y="4113885"/>
            <a:ext cx="3457004" cy="507831"/>
          </a:xfrm>
          <a:prstGeom prst="rect">
            <a:avLst/>
          </a:prstGeom>
          <a:noFill/>
        </p:spPr>
        <p:txBody>
          <a:bodyPr wrap="square" rtlCol="0">
            <a:spAutoFit/>
          </a:bodyPr>
          <a:lstStyle/>
          <a:p>
            <a:pPr>
              <a:lnSpc>
                <a:spcPct val="150000"/>
              </a:lnSpc>
            </a:pPr>
            <a:r>
              <a:rPr lang="en-US" i="1" dirty="0">
                <a:solidFill>
                  <a:schemeClr val="accent1"/>
                </a:solidFill>
                <a:latin typeface="Prometo Medium" panose="020B0704030203060203" pitchFamily="34" charset="0"/>
              </a:rPr>
              <a:t>Education Task Force </a:t>
            </a:r>
            <a:r>
              <a:rPr lang="en-US" sz="1000" i="1" dirty="0">
                <a:solidFill>
                  <a:schemeClr val="accent1"/>
                </a:solidFill>
                <a:latin typeface="Prometo Medium" panose="020B0704030203060203" pitchFamily="34" charset="0"/>
              </a:rPr>
              <a:t> </a:t>
            </a:r>
          </a:p>
        </p:txBody>
      </p:sp>
      <p:sp>
        <p:nvSpPr>
          <p:cNvPr id="72" name="TextBox 71"/>
          <p:cNvSpPr txBox="1"/>
          <p:nvPr/>
        </p:nvSpPr>
        <p:spPr>
          <a:xfrm>
            <a:off x="6813855" y="6081024"/>
            <a:ext cx="4293661" cy="954107"/>
          </a:xfrm>
          <a:prstGeom prst="rect">
            <a:avLst/>
          </a:prstGeom>
          <a:noFill/>
        </p:spPr>
        <p:txBody>
          <a:bodyPr wrap="square" lIns="0" rIns="0" rtlCol="0">
            <a:spAutoFit/>
          </a:bodyPr>
          <a:lstStyle/>
          <a:p>
            <a:r>
              <a:rPr lang="en-US" sz="1400" dirty="0">
                <a:solidFill>
                  <a:schemeClr val="bg2"/>
                </a:solidFill>
                <a:latin typeface="Century Gothic" panose="020B0502020202020204" pitchFamily="34" charset="0"/>
              </a:rPr>
              <a:t>Collaborate with high profile Physician Societies such as AMDIS, EHRA, and AMIA</a:t>
            </a:r>
          </a:p>
          <a:p>
            <a:endParaRPr lang="en-US" sz="1400" dirty="0">
              <a:solidFill>
                <a:schemeClr val="bg2"/>
              </a:solidFill>
              <a:latin typeface="Century Gothic" panose="020B0502020202020204" pitchFamily="34" charset="0"/>
            </a:endParaRPr>
          </a:p>
          <a:p>
            <a:endParaRPr lang="en-US" sz="1400" dirty="0">
              <a:solidFill>
                <a:schemeClr val="bg2"/>
              </a:solidFill>
              <a:latin typeface="Century Gothic" panose="020B0502020202020204" pitchFamily="34" charset="0"/>
            </a:endParaRPr>
          </a:p>
        </p:txBody>
      </p:sp>
      <p:pic>
        <p:nvPicPr>
          <p:cNvPr id="68" name="Graphic 62">
            <a:extLst>
              <a:ext uri="{FF2B5EF4-FFF2-40B4-BE49-F238E27FC236}">
                <a16:creationId xmlns:a16="http://schemas.microsoft.com/office/drawing/2014/main" id="{7CDF8234-C98C-2B42-A5DB-98C6444A5C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67397" y="1270242"/>
            <a:ext cx="427400" cy="427400"/>
          </a:xfrm>
          <a:prstGeom prst="rect">
            <a:avLst/>
          </a:prstGeom>
        </p:spPr>
      </p:pic>
      <p:pic>
        <p:nvPicPr>
          <p:cNvPr id="70" name="Graphic 129">
            <a:extLst>
              <a:ext uri="{FF2B5EF4-FFF2-40B4-BE49-F238E27FC236}">
                <a16:creationId xmlns:a16="http://schemas.microsoft.com/office/drawing/2014/main" id="{991A161E-A268-CF45-9837-B36DF4C9838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42548" y="2952704"/>
            <a:ext cx="304003" cy="396125"/>
          </a:xfrm>
          <a:prstGeom prst="rect">
            <a:avLst/>
          </a:prstGeom>
        </p:spPr>
      </p:pic>
      <p:pic>
        <p:nvPicPr>
          <p:cNvPr id="71" name="Graphic 174">
            <a:extLst>
              <a:ext uri="{FF2B5EF4-FFF2-40B4-BE49-F238E27FC236}">
                <a16:creationId xmlns:a16="http://schemas.microsoft.com/office/drawing/2014/main" id="{4A52842A-158D-354C-B049-9166C9D3AA0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34242" y="5602887"/>
            <a:ext cx="371757" cy="375802"/>
          </a:xfrm>
          <a:prstGeom prst="rect">
            <a:avLst/>
          </a:prstGeom>
        </p:spPr>
      </p:pic>
      <p:sp>
        <p:nvSpPr>
          <p:cNvPr id="73" name="TextBox 72"/>
          <p:cNvSpPr txBox="1"/>
          <p:nvPr/>
        </p:nvSpPr>
        <p:spPr>
          <a:xfrm>
            <a:off x="8066614" y="1714375"/>
            <a:ext cx="3623510" cy="523220"/>
          </a:xfrm>
          <a:prstGeom prst="rect">
            <a:avLst/>
          </a:prstGeom>
          <a:noFill/>
        </p:spPr>
        <p:txBody>
          <a:bodyPr wrap="square" lIns="0" rIns="0" rtlCol="0">
            <a:spAutoFit/>
          </a:bodyPr>
          <a:lstStyle/>
          <a:p>
            <a:r>
              <a:rPr lang="en-US" sz="1400" dirty="0">
                <a:solidFill>
                  <a:schemeClr val="bg2"/>
                </a:solidFill>
                <a:latin typeface="Century Gothic" panose="020B0502020202020204" pitchFamily="34" charset="0"/>
              </a:rPr>
              <a:t>Volunteer and show leadership through CMIO Roundtable and Workgroups</a:t>
            </a:r>
          </a:p>
        </p:txBody>
      </p:sp>
      <p:pic>
        <p:nvPicPr>
          <p:cNvPr id="74" name="Graphic 81">
            <a:extLst>
              <a:ext uri="{FF2B5EF4-FFF2-40B4-BE49-F238E27FC236}">
                <a16:creationId xmlns:a16="http://schemas.microsoft.com/office/drawing/2014/main" id="{06513BD8-A7F8-444D-A15D-E163ABC84F4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81497" y="2808447"/>
            <a:ext cx="470357" cy="391432"/>
          </a:xfrm>
          <a:prstGeom prst="rect">
            <a:avLst/>
          </a:prstGeom>
        </p:spPr>
      </p:pic>
      <p:sp>
        <p:nvSpPr>
          <p:cNvPr id="77" name="TextBox 76"/>
          <p:cNvSpPr txBox="1"/>
          <p:nvPr/>
        </p:nvSpPr>
        <p:spPr>
          <a:xfrm>
            <a:off x="8609746" y="4548243"/>
            <a:ext cx="3169981" cy="523220"/>
          </a:xfrm>
          <a:prstGeom prst="rect">
            <a:avLst/>
          </a:prstGeom>
          <a:noFill/>
        </p:spPr>
        <p:txBody>
          <a:bodyPr wrap="square" lIns="0" rIns="0" rtlCol="0">
            <a:spAutoFit/>
          </a:bodyPr>
          <a:lstStyle/>
          <a:p>
            <a:r>
              <a:rPr lang="en-US" sz="1400" dirty="0">
                <a:solidFill>
                  <a:schemeClr val="bg2"/>
                </a:solidFill>
                <a:latin typeface="Century Gothic" panose="020B0502020202020204" pitchFamily="34" charset="0"/>
              </a:rPr>
              <a:t>Drive education and content for  the community</a:t>
            </a:r>
          </a:p>
        </p:txBody>
      </p:sp>
      <p:pic>
        <p:nvPicPr>
          <p:cNvPr id="58" name="Graphic 170">
            <a:extLst>
              <a:ext uri="{FF2B5EF4-FFF2-40B4-BE49-F238E27FC236}">
                <a16:creationId xmlns:a16="http://schemas.microsoft.com/office/drawing/2014/main" id="{D7525D57-A861-634B-80AF-6D903ADAEA5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936038" y="1483942"/>
            <a:ext cx="482600" cy="502910"/>
          </a:xfrm>
          <a:prstGeom prst="rect">
            <a:avLst/>
          </a:prstGeom>
        </p:spPr>
      </p:pic>
      <p:sp>
        <p:nvSpPr>
          <p:cNvPr id="66" name="Freeform 55"/>
          <p:cNvSpPr>
            <a:spLocks noEditPoints="1"/>
          </p:cNvSpPr>
          <p:nvPr/>
        </p:nvSpPr>
        <p:spPr bwMode="auto">
          <a:xfrm>
            <a:off x="4788793" y="1580138"/>
            <a:ext cx="336550" cy="338138"/>
          </a:xfrm>
          <a:custGeom>
            <a:avLst/>
            <a:gdLst>
              <a:gd name="T0" fmla="*/ 95 w 96"/>
              <a:gd name="T1" fmla="*/ 21 h 96"/>
              <a:gd name="T2" fmla="*/ 75 w 96"/>
              <a:gd name="T3" fmla="*/ 1 h 96"/>
              <a:gd name="T4" fmla="*/ 72 w 96"/>
              <a:gd name="T5" fmla="*/ 0 h 96"/>
              <a:gd name="T6" fmla="*/ 69 w 96"/>
              <a:gd name="T7" fmla="*/ 2 h 96"/>
              <a:gd name="T8" fmla="*/ 58 w 96"/>
              <a:gd name="T9" fmla="*/ 17 h 96"/>
              <a:gd name="T10" fmla="*/ 30 w 96"/>
              <a:gd name="T11" fmla="*/ 28 h 96"/>
              <a:gd name="T12" fmla="*/ 28 w 96"/>
              <a:gd name="T13" fmla="*/ 31 h 96"/>
              <a:gd name="T14" fmla="*/ 29 w 96"/>
              <a:gd name="T15" fmla="*/ 35 h 96"/>
              <a:gd name="T16" fmla="*/ 37 w 96"/>
              <a:gd name="T17" fmla="*/ 43 h 96"/>
              <a:gd name="T18" fmla="*/ 1 w 96"/>
              <a:gd name="T19" fmla="*/ 90 h 96"/>
              <a:gd name="T20" fmla="*/ 1 w 96"/>
              <a:gd name="T21" fmla="*/ 95 h 96"/>
              <a:gd name="T22" fmla="*/ 4 w 96"/>
              <a:gd name="T23" fmla="*/ 96 h 96"/>
              <a:gd name="T24" fmla="*/ 6 w 96"/>
              <a:gd name="T25" fmla="*/ 95 h 96"/>
              <a:gd name="T26" fmla="*/ 53 w 96"/>
              <a:gd name="T27" fmla="*/ 59 h 96"/>
              <a:gd name="T28" fmla="*/ 61 w 96"/>
              <a:gd name="T29" fmla="*/ 67 h 96"/>
              <a:gd name="T30" fmla="*/ 64 w 96"/>
              <a:gd name="T31" fmla="*/ 68 h 96"/>
              <a:gd name="T32" fmla="*/ 65 w 96"/>
              <a:gd name="T33" fmla="*/ 68 h 96"/>
              <a:gd name="T34" fmla="*/ 68 w 96"/>
              <a:gd name="T35" fmla="*/ 66 h 96"/>
              <a:gd name="T36" fmla="*/ 79 w 96"/>
              <a:gd name="T37" fmla="*/ 38 h 96"/>
              <a:gd name="T38" fmla="*/ 94 w 96"/>
              <a:gd name="T39" fmla="*/ 27 h 96"/>
              <a:gd name="T40" fmla="*/ 96 w 96"/>
              <a:gd name="T41" fmla="*/ 24 h 96"/>
              <a:gd name="T42" fmla="*/ 95 w 96"/>
              <a:gd name="T43" fmla="*/ 21 h 96"/>
              <a:gd name="T44" fmla="*/ 26 w 96"/>
              <a:gd name="T45" fmla="*/ 70 h 96"/>
              <a:gd name="T46" fmla="*/ 43 w 96"/>
              <a:gd name="T47" fmla="*/ 48 h 96"/>
              <a:gd name="T48" fmla="*/ 48 w 96"/>
              <a:gd name="T49" fmla="*/ 53 h 96"/>
              <a:gd name="T50" fmla="*/ 26 w 96"/>
              <a:gd name="T51" fmla="*/ 70 h 96"/>
              <a:gd name="T52" fmla="*/ 74 w 96"/>
              <a:gd name="T53" fmla="*/ 33 h 96"/>
              <a:gd name="T54" fmla="*/ 72 w 96"/>
              <a:gd name="T55" fmla="*/ 34 h 96"/>
              <a:gd name="T56" fmla="*/ 63 w 96"/>
              <a:gd name="T57" fmla="*/ 57 h 96"/>
              <a:gd name="T58" fmla="*/ 39 w 96"/>
              <a:gd name="T59" fmla="*/ 33 h 96"/>
              <a:gd name="T60" fmla="*/ 62 w 96"/>
              <a:gd name="T61" fmla="*/ 24 h 96"/>
              <a:gd name="T62" fmla="*/ 63 w 96"/>
              <a:gd name="T63" fmla="*/ 22 h 96"/>
              <a:gd name="T64" fmla="*/ 72 w 96"/>
              <a:gd name="T65" fmla="*/ 10 h 96"/>
              <a:gd name="T66" fmla="*/ 86 w 96"/>
              <a:gd name="T67" fmla="*/ 24 h 96"/>
              <a:gd name="T68" fmla="*/ 74 w 96"/>
              <a:gd name="T69" fmla="*/ 3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96">
                <a:moveTo>
                  <a:pt x="95" y="21"/>
                </a:moveTo>
                <a:cubicBezTo>
                  <a:pt x="75" y="1"/>
                  <a:pt x="75" y="1"/>
                  <a:pt x="75" y="1"/>
                </a:cubicBezTo>
                <a:cubicBezTo>
                  <a:pt x="74" y="0"/>
                  <a:pt x="73" y="0"/>
                  <a:pt x="72" y="0"/>
                </a:cubicBezTo>
                <a:cubicBezTo>
                  <a:pt x="70" y="0"/>
                  <a:pt x="70" y="1"/>
                  <a:pt x="69" y="2"/>
                </a:cubicBezTo>
                <a:cubicBezTo>
                  <a:pt x="58" y="17"/>
                  <a:pt x="58" y="17"/>
                  <a:pt x="58" y="17"/>
                </a:cubicBezTo>
                <a:cubicBezTo>
                  <a:pt x="30" y="28"/>
                  <a:pt x="30" y="28"/>
                  <a:pt x="30" y="28"/>
                </a:cubicBezTo>
                <a:cubicBezTo>
                  <a:pt x="29" y="29"/>
                  <a:pt x="28" y="30"/>
                  <a:pt x="28" y="31"/>
                </a:cubicBezTo>
                <a:cubicBezTo>
                  <a:pt x="28" y="32"/>
                  <a:pt x="28" y="34"/>
                  <a:pt x="29" y="35"/>
                </a:cubicBezTo>
                <a:cubicBezTo>
                  <a:pt x="37" y="43"/>
                  <a:pt x="37" y="43"/>
                  <a:pt x="37" y="43"/>
                </a:cubicBezTo>
                <a:cubicBezTo>
                  <a:pt x="1" y="90"/>
                  <a:pt x="1" y="90"/>
                  <a:pt x="1" y="90"/>
                </a:cubicBezTo>
                <a:cubicBezTo>
                  <a:pt x="0" y="91"/>
                  <a:pt x="0" y="93"/>
                  <a:pt x="1" y="95"/>
                </a:cubicBezTo>
                <a:cubicBezTo>
                  <a:pt x="2" y="96"/>
                  <a:pt x="3" y="96"/>
                  <a:pt x="4" y="96"/>
                </a:cubicBezTo>
                <a:cubicBezTo>
                  <a:pt x="5" y="96"/>
                  <a:pt x="6" y="96"/>
                  <a:pt x="6" y="95"/>
                </a:cubicBezTo>
                <a:cubicBezTo>
                  <a:pt x="53" y="59"/>
                  <a:pt x="53" y="59"/>
                  <a:pt x="53" y="59"/>
                </a:cubicBezTo>
                <a:cubicBezTo>
                  <a:pt x="61" y="67"/>
                  <a:pt x="61" y="67"/>
                  <a:pt x="61" y="67"/>
                </a:cubicBezTo>
                <a:cubicBezTo>
                  <a:pt x="62" y="68"/>
                  <a:pt x="63" y="68"/>
                  <a:pt x="64" y="68"/>
                </a:cubicBezTo>
                <a:cubicBezTo>
                  <a:pt x="64" y="68"/>
                  <a:pt x="64" y="68"/>
                  <a:pt x="65" y="68"/>
                </a:cubicBezTo>
                <a:cubicBezTo>
                  <a:pt x="66" y="68"/>
                  <a:pt x="67" y="67"/>
                  <a:pt x="68" y="66"/>
                </a:cubicBezTo>
                <a:cubicBezTo>
                  <a:pt x="79" y="38"/>
                  <a:pt x="79" y="38"/>
                  <a:pt x="79" y="38"/>
                </a:cubicBezTo>
                <a:cubicBezTo>
                  <a:pt x="94" y="27"/>
                  <a:pt x="94" y="27"/>
                  <a:pt x="94" y="27"/>
                </a:cubicBezTo>
                <a:cubicBezTo>
                  <a:pt x="95" y="27"/>
                  <a:pt x="96" y="26"/>
                  <a:pt x="96" y="24"/>
                </a:cubicBezTo>
                <a:cubicBezTo>
                  <a:pt x="96" y="23"/>
                  <a:pt x="96" y="22"/>
                  <a:pt x="95" y="21"/>
                </a:cubicBezTo>
                <a:close/>
                <a:moveTo>
                  <a:pt x="26" y="70"/>
                </a:moveTo>
                <a:cubicBezTo>
                  <a:pt x="43" y="48"/>
                  <a:pt x="43" y="48"/>
                  <a:pt x="43" y="48"/>
                </a:cubicBezTo>
                <a:cubicBezTo>
                  <a:pt x="48" y="53"/>
                  <a:pt x="48" y="53"/>
                  <a:pt x="48" y="53"/>
                </a:cubicBezTo>
                <a:lnTo>
                  <a:pt x="26" y="70"/>
                </a:lnTo>
                <a:close/>
                <a:moveTo>
                  <a:pt x="74" y="33"/>
                </a:moveTo>
                <a:cubicBezTo>
                  <a:pt x="73" y="33"/>
                  <a:pt x="73" y="34"/>
                  <a:pt x="72" y="34"/>
                </a:cubicBezTo>
                <a:cubicBezTo>
                  <a:pt x="63" y="57"/>
                  <a:pt x="63" y="57"/>
                  <a:pt x="63" y="57"/>
                </a:cubicBezTo>
                <a:cubicBezTo>
                  <a:pt x="39" y="33"/>
                  <a:pt x="39" y="33"/>
                  <a:pt x="39" y="33"/>
                </a:cubicBezTo>
                <a:cubicBezTo>
                  <a:pt x="62" y="24"/>
                  <a:pt x="62" y="24"/>
                  <a:pt x="62" y="24"/>
                </a:cubicBezTo>
                <a:cubicBezTo>
                  <a:pt x="62" y="24"/>
                  <a:pt x="63" y="23"/>
                  <a:pt x="63" y="22"/>
                </a:cubicBezTo>
                <a:cubicBezTo>
                  <a:pt x="72" y="10"/>
                  <a:pt x="72" y="10"/>
                  <a:pt x="72" y="10"/>
                </a:cubicBezTo>
                <a:cubicBezTo>
                  <a:pt x="86" y="24"/>
                  <a:pt x="86" y="24"/>
                  <a:pt x="86" y="24"/>
                </a:cubicBezTo>
                <a:lnTo>
                  <a:pt x="74"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5" name="TextBox 4">
            <a:extLst>
              <a:ext uri="{FF2B5EF4-FFF2-40B4-BE49-F238E27FC236}">
                <a16:creationId xmlns:a16="http://schemas.microsoft.com/office/drawing/2014/main" id="{3CEBD10E-F39B-40E8-A134-9A09497B6F7E}"/>
              </a:ext>
            </a:extLst>
          </p:cNvPr>
          <p:cNvSpPr txBox="1"/>
          <p:nvPr/>
        </p:nvSpPr>
        <p:spPr>
          <a:xfrm>
            <a:off x="232718" y="191281"/>
            <a:ext cx="8684155" cy="800219"/>
          </a:xfrm>
          <a:prstGeom prst="rect">
            <a:avLst/>
          </a:prstGeom>
          <a:noFill/>
        </p:spPr>
        <p:txBody>
          <a:bodyPr wrap="square" rtlCol="0">
            <a:spAutoFit/>
          </a:bodyPr>
          <a:lstStyle/>
          <a:p>
            <a:r>
              <a:rPr lang="en-US" sz="2800" i="1" dirty="0">
                <a:solidFill>
                  <a:srgbClr val="000099"/>
                </a:solidFill>
                <a:latin typeface="Prometo Medium" panose="020B0604020202020204" charset="0"/>
              </a:rPr>
              <a:t>Opportunities</a:t>
            </a:r>
            <a:r>
              <a:rPr lang="en-US" i="1" dirty="0"/>
              <a:t> </a:t>
            </a:r>
          </a:p>
          <a:p>
            <a:r>
              <a:rPr lang="en-US" i="1" dirty="0">
                <a:hlinkClick r:id="rId14"/>
              </a:rPr>
              <a:t>https://www.himss.org/membership-participation/physician-community</a:t>
            </a:r>
            <a:r>
              <a:rPr lang="en-US" i="1" dirty="0"/>
              <a:t> </a:t>
            </a:r>
          </a:p>
        </p:txBody>
      </p:sp>
      <p:sp>
        <p:nvSpPr>
          <p:cNvPr id="38" name="TextBox 37">
            <a:extLst>
              <a:ext uri="{FF2B5EF4-FFF2-40B4-BE49-F238E27FC236}">
                <a16:creationId xmlns:a16="http://schemas.microsoft.com/office/drawing/2014/main" id="{C43BD1F1-74D3-49E3-870E-CF2EEACDEA97}"/>
              </a:ext>
            </a:extLst>
          </p:cNvPr>
          <p:cNvSpPr txBox="1"/>
          <p:nvPr/>
        </p:nvSpPr>
        <p:spPr>
          <a:xfrm>
            <a:off x="8609746" y="3119823"/>
            <a:ext cx="3169981" cy="738664"/>
          </a:xfrm>
          <a:prstGeom prst="rect">
            <a:avLst/>
          </a:prstGeom>
          <a:noFill/>
        </p:spPr>
        <p:txBody>
          <a:bodyPr wrap="square" lIns="0" rIns="0" rtlCol="0">
            <a:spAutoFit/>
          </a:bodyPr>
          <a:lstStyle/>
          <a:p>
            <a:r>
              <a:rPr lang="en-US" sz="1400" dirty="0">
                <a:solidFill>
                  <a:schemeClr val="bg2"/>
                </a:solidFill>
                <a:latin typeface="Century Gothic" panose="020B0502020202020204" pitchFamily="34" charset="0"/>
              </a:rPr>
              <a:t>Gain insight into current policy updates and affect change in healthcare systems and planning </a:t>
            </a:r>
          </a:p>
        </p:txBody>
      </p:sp>
    </p:spTree>
    <p:extLst>
      <p:ext uri="{BB962C8B-B14F-4D97-AF65-F5344CB8AC3E}">
        <p14:creationId xmlns:p14="http://schemas.microsoft.com/office/powerpoint/2010/main" val="3114695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26C039-8FCE-B245-86ED-54911FA051B7}"/>
              </a:ext>
            </a:extLst>
          </p:cNvPr>
          <p:cNvSpPr>
            <a:spLocks noGrp="1"/>
          </p:cNvSpPr>
          <p:nvPr>
            <p:ph type="title"/>
          </p:nvPr>
        </p:nvSpPr>
        <p:spPr>
          <a:xfrm>
            <a:off x="840407" y="285174"/>
            <a:ext cx="10416171" cy="645833"/>
          </a:xfrm>
        </p:spPr>
        <p:txBody>
          <a:bodyPr/>
          <a:lstStyle/>
          <a:p>
            <a:pPr>
              <a:lnSpc>
                <a:spcPct val="100000"/>
              </a:lnSpc>
            </a:pPr>
            <a:r>
              <a:rPr lang="en-US" sz="2800" dirty="0">
                <a:latin typeface="Prometo Medium"/>
              </a:rPr>
              <a:t>Unlocking Large Language Models in Healthcare- </a:t>
            </a:r>
            <a:r>
              <a:rPr lang="en-US" sz="2400" dirty="0">
                <a:latin typeface="Prometo Medium"/>
              </a:rPr>
              <a:t>Understanding their prowess, identify prospects and the prudence needed</a:t>
            </a:r>
            <a:br>
              <a:rPr lang="en-US" sz="2400" dirty="0"/>
            </a:br>
            <a:r>
              <a:rPr lang="en-US" sz="2400" dirty="0">
                <a:solidFill>
                  <a:srgbClr val="FF0000"/>
                </a:solidFill>
                <a:latin typeface="Prometo Medium"/>
              </a:rPr>
              <a:t>Learning Objectives</a:t>
            </a:r>
            <a:br>
              <a:rPr lang="en-US" sz="2400" dirty="0"/>
            </a:br>
            <a:br>
              <a:rPr lang="en-US" dirty="0"/>
            </a:br>
            <a:br>
              <a:rPr lang="en-US" sz="3200" i="0" dirty="0">
                <a:latin typeface="Century Gothic" panose="020B0502020202020204" pitchFamily="34" charset="0"/>
              </a:rPr>
            </a:br>
            <a:br>
              <a:rPr lang="en-US" sz="2000" i="0" dirty="0">
                <a:latin typeface="Century Gothic" panose="020B0502020202020204" pitchFamily="34" charset="0"/>
              </a:rPr>
            </a:br>
            <a:endParaRPr lang="en-US" sz="2000" i="0" dirty="0">
              <a:latin typeface="Century Gothic" panose="020B0502020202020204" pitchFamily="34" charset="0"/>
            </a:endParaRPr>
          </a:p>
        </p:txBody>
      </p:sp>
      <p:sp>
        <p:nvSpPr>
          <p:cNvPr id="22" name="Content Placeholder 2">
            <a:extLst>
              <a:ext uri="{FF2B5EF4-FFF2-40B4-BE49-F238E27FC236}">
                <a16:creationId xmlns:a16="http://schemas.microsoft.com/office/drawing/2014/main" id="{87A05ED7-2400-D14B-809C-0B0EC2A2DE56}"/>
              </a:ext>
            </a:extLst>
          </p:cNvPr>
          <p:cNvSpPr>
            <a:spLocks noGrp="1"/>
          </p:cNvSpPr>
          <p:nvPr>
            <p:ph idx="1"/>
          </p:nvPr>
        </p:nvSpPr>
        <p:spPr>
          <a:xfrm>
            <a:off x="693263" y="1717984"/>
            <a:ext cx="9943206" cy="4188829"/>
          </a:xfrm>
        </p:spPr>
        <p:txBody>
          <a:bodyPr vert="horz" wrap="square" lIns="0" tIns="0" rIns="0" bIns="0" rtlCol="0" anchor="t">
            <a:noAutofit/>
          </a:bodyPr>
          <a:lstStyle/>
          <a:p>
            <a:pPr fontAlgn="ctr">
              <a:lnSpc>
                <a:spcPct val="100000"/>
              </a:lnSpc>
              <a:spcAft>
                <a:spcPts val="1200"/>
              </a:spcAft>
            </a:pPr>
            <a:r>
              <a:rPr lang="en-US" sz="2400" b="0" dirty="0">
                <a:latin typeface="Century Gothic"/>
              </a:rPr>
              <a:t>Gain a better understanding, from industry leaders, on the technical evolution of generative AI, and what is it setting the foundation for?</a:t>
            </a:r>
          </a:p>
          <a:p>
            <a:pPr fontAlgn="ctr">
              <a:lnSpc>
                <a:spcPct val="100000"/>
              </a:lnSpc>
              <a:spcAft>
                <a:spcPts val="1200"/>
              </a:spcAft>
            </a:pPr>
            <a:r>
              <a:rPr lang="en-US" sz="2400" b="0" dirty="0">
                <a:latin typeface="Century Gothic"/>
              </a:rPr>
              <a:t>Acquire a better understanding of the benefits and opportunities Generative AI, specifically LLM, have relating to healthcare. </a:t>
            </a:r>
          </a:p>
          <a:p>
            <a:pPr fontAlgn="ctr">
              <a:lnSpc>
                <a:spcPct val="100000"/>
              </a:lnSpc>
              <a:spcAft>
                <a:spcPts val="1200"/>
              </a:spcAft>
            </a:pPr>
            <a:r>
              <a:rPr lang="en-US" sz="2400" b="0" dirty="0">
                <a:latin typeface="Century Gothic"/>
              </a:rPr>
              <a:t>Receive information on how you, teams, and organizations as a whole, can prepare from a technical, governance and risk management perspective.</a:t>
            </a:r>
            <a:endParaRPr lang="en-US" sz="2400" b="0" dirty="0"/>
          </a:p>
        </p:txBody>
      </p:sp>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5</a:t>
            </a:fld>
            <a:endParaRPr lang="en-US" dirty="0"/>
          </a:p>
        </p:txBody>
      </p:sp>
    </p:spTree>
    <p:extLst>
      <p:ext uri="{BB962C8B-B14F-4D97-AF65-F5344CB8AC3E}">
        <p14:creationId xmlns:p14="http://schemas.microsoft.com/office/powerpoint/2010/main" val="1992978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0156E-99A7-F549-8EA0-CA1D6DBE2F92}"/>
              </a:ext>
            </a:extLst>
          </p:cNvPr>
          <p:cNvSpPr>
            <a:spLocks noGrp="1"/>
          </p:cNvSpPr>
          <p:nvPr>
            <p:ph type="title"/>
          </p:nvPr>
        </p:nvSpPr>
        <p:spPr>
          <a:xfrm>
            <a:off x="325821" y="2683839"/>
            <a:ext cx="5770179" cy="1028700"/>
          </a:xfrm>
        </p:spPr>
        <p:txBody>
          <a:bodyPr/>
          <a:lstStyle/>
          <a:p>
            <a:pPr algn="ctr"/>
            <a:r>
              <a:rPr lang="en-US" dirty="0">
                <a:solidFill>
                  <a:srgbClr val="FF5959"/>
                </a:solidFill>
              </a:rPr>
              <a:t>Ash Goel, MD, MBA </a:t>
            </a:r>
            <a:br>
              <a:rPr lang="en-US" dirty="0"/>
            </a:br>
            <a:r>
              <a:rPr lang="en-US" sz="2000" dirty="0">
                <a:solidFill>
                  <a:schemeClr val="accent1"/>
                </a:solidFill>
                <a:latin typeface="+mn-lt"/>
              </a:rPr>
              <a:t>Senior Vice President, CIO at Bronson Healthcare</a:t>
            </a:r>
          </a:p>
        </p:txBody>
      </p:sp>
      <p:sp>
        <p:nvSpPr>
          <p:cNvPr id="3" name="Slide Number Placeholder 2">
            <a:extLst>
              <a:ext uri="{FF2B5EF4-FFF2-40B4-BE49-F238E27FC236}">
                <a16:creationId xmlns:a16="http://schemas.microsoft.com/office/drawing/2014/main" id="{900F84FB-1666-5E33-2431-88F22A35BDF3}"/>
              </a:ext>
            </a:extLst>
          </p:cNvPr>
          <p:cNvSpPr>
            <a:spLocks noGrp="1"/>
          </p:cNvSpPr>
          <p:nvPr>
            <p:ph type="sldNum" sz="quarter" idx="10"/>
          </p:nvPr>
        </p:nvSpPr>
        <p:spPr/>
        <p:txBody>
          <a:bodyPr/>
          <a:lstStyle/>
          <a:p>
            <a:fld id="{D8D877B3-D348-4611-9BDB-C5374591D951}" type="slidenum">
              <a:rPr lang="en-US" smtClean="0"/>
              <a:pPr/>
              <a:t>6</a:t>
            </a:fld>
            <a:endParaRPr lang="en-US" dirty="0"/>
          </a:p>
        </p:txBody>
      </p:sp>
      <p:pic>
        <p:nvPicPr>
          <p:cNvPr id="6" name="Picture Placeholder 5" descr="A person in a suit and tie&#10;&#10;Description automatically generated">
            <a:extLst>
              <a:ext uri="{FF2B5EF4-FFF2-40B4-BE49-F238E27FC236}">
                <a16:creationId xmlns:a16="http://schemas.microsoft.com/office/drawing/2014/main" id="{13FBDBE7-E2B3-BE6E-9EC4-EE0E360037BE}"/>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8539" r="8539"/>
          <a:stretch>
            <a:fillRect/>
          </a:stretch>
        </p:blipFill>
        <p:spPr/>
      </p:pic>
      <p:sp>
        <p:nvSpPr>
          <p:cNvPr id="7" name="Title 1">
            <a:extLst>
              <a:ext uri="{FF2B5EF4-FFF2-40B4-BE49-F238E27FC236}">
                <a16:creationId xmlns:a16="http://schemas.microsoft.com/office/drawing/2014/main" id="{A46717D0-D771-CDDC-A43B-F4E17A5B74EC}"/>
              </a:ext>
            </a:extLst>
          </p:cNvPr>
          <p:cNvSpPr txBox="1">
            <a:spLocks/>
          </p:cNvSpPr>
          <p:nvPr/>
        </p:nvSpPr>
        <p:spPr>
          <a:xfrm>
            <a:off x="2087164" y="1874244"/>
            <a:ext cx="2247491" cy="646173"/>
          </a:xfrm>
          <a:prstGeom prst="rect">
            <a:avLst/>
          </a:prstGeom>
          <a:effectLst/>
        </p:spPr>
        <p:txBody>
          <a:bodyPr vert="horz" wrap="square" lIns="0" tIns="0" rIns="0" bIns="0" rtlCol="0" anchor="t" anchorCtr="0">
            <a:noAutofit/>
          </a:bodyPr>
          <a:lstStyle>
            <a:lvl1pPr algn="l" defTabSz="914318" rtl="0" eaLnBrk="1" latinLnBrk="0" hangingPunct="1">
              <a:lnSpc>
                <a:spcPct val="100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dirty="0">
                <a:latin typeface="Prometo Medium"/>
              </a:rPr>
              <a:t>Moderator </a:t>
            </a:r>
            <a:endParaRPr lang="en-US" dirty="0"/>
          </a:p>
        </p:txBody>
      </p:sp>
    </p:spTree>
    <p:extLst>
      <p:ext uri="{BB962C8B-B14F-4D97-AF65-F5344CB8AC3E}">
        <p14:creationId xmlns:p14="http://schemas.microsoft.com/office/powerpoint/2010/main" val="4053235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7</a:t>
            </a:fld>
            <a:endParaRPr lang="en-US" dirty="0"/>
          </a:p>
        </p:txBody>
      </p:sp>
      <p:sp>
        <p:nvSpPr>
          <p:cNvPr id="5" name="Title 4"/>
          <p:cNvSpPr>
            <a:spLocks noGrp="1"/>
          </p:cNvSpPr>
          <p:nvPr>
            <p:ph type="title"/>
          </p:nvPr>
        </p:nvSpPr>
        <p:spPr>
          <a:xfrm>
            <a:off x="261843" y="217384"/>
            <a:ext cx="6725213" cy="618550"/>
          </a:xfrm>
        </p:spPr>
        <p:txBody>
          <a:bodyPr/>
          <a:lstStyle/>
          <a:p>
            <a:r>
              <a:rPr lang="en-US" sz="4400" dirty="0">
                <a:solidFill>
                  <a:schemeClr val="accent1"/>
                </a:solidFill>
              </a:rPr>
              <a:t>John Glaser, PhD</a:t>
            </a:r>
            <a:br>
              <a:rPr lang="en-US" sz="4400" dirty="0">
                <a:solidFill>
                  <a:schemeClr val="accent1"/>
                </a:solidFill>
              </a:rPr>
            </a:br>
            <a:r>
              <a:rPr lang="en-US" sz="1700" dirty="0">
                <a:solidFill>
                  <a:schemeClr val="accent1"/>
                </a:solidFill>
              </a:rPr>
              <a:t> Executive-in-Residence at the Harvard Medical School</a:t>
            </a:r>
            <a:br>
              <a:rPr lang="en-US" sz="1700" dirty="0">
                <a:solidFill>
                  <a:schemeClr val="accent1"/>
                </a:solidFill>
              </a:rPr>
            </a:br>
            <a:br>
              <a:rPr lang="en-US" sz="5400" dirty="0">
                <a:solidFill>
                  <a:schemeClr val="accent1"/>
                </a:solidFill>
              </a:rPr>
            </a:br>
            <a:br>
              <a:rPr lang="en-US" sz="1400" b="0" dirty="0"/>
            </a:br>
            <a:br>
              <a:rPr lang="en-US" dirty="0">
                <a:solidFill>
                  <a:schemeClr val="accent1"/>
                </a:solidFill>
              </a:rPr>
            </a:br>
            <a:endParaRPr lang="en-US" dirty="0"/>
          </a:p>
        </p:txBody>
      </p:sp>
      <p:pic>
        <p:nvPicPr>
          <p:cNvPr id="7" name="Picture Placeholder 6">
            <a:extLst>
              <a:ext uri="{FF2B5EF4-FFF2-40B4-BE49-F238E27FC236}">
                <a16:creationId xmlns:a16="http://schemas.microsoft.com/office/drawing/2014/main" id="{4394AF43-18CF-4FB0-884B-E30712D8A751}"/>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4638" b="19528"/>
          <a:stretch/>
        </p:blipFill>
        <p:spPr>
          <a:xfrm>
            <a:off x="8223575" y="1568259"/>
            <a:ext cx="3393809" cy="3177776"/>
          </a:xfrm>
        </p:spPr>
      </p:pic>
      <p:sp>
        <p:nvSpPr>
          <p:cNvPr id="8" name="Content Placeholder 2">
            <a:extLst>
              <a:ext uri="{FF2B5EF4-FFF2-40B4-BE49-F238E27FC236}">
                <a16:creationId xmlns:a16="http://schemas.microsoft.com/office/drawing/2014/main" id="{989D6A39-E730-0B55-B7C2-E1275F711C81}"/>
              </a:ext>
            </a:extLst>
          </p:cNvPr>
          <p:cNvSpPr>
            <a:spLocks noGrp="1"/>
          </p:cNvSpPr>
          <p:nvPr>
            <p:ph idx="1"/>
          </p:nvPr>
        </p:nvSpPr>
        <p:spPr>
          <a:xfrm>
            <a:off x="261843" y="1347542"/>
            <a:ext cx="7472807" cy="4821919"/>
          </a:xfrm>
        </p:spPr>
        <p:txBody>
          <a:bodyPr>
            <a:normAutofit fontScale="25000" lnSpcReduction="20000"/>
          </a:bodyPr>
          <a:lstStyle/>
          <a:p>
            <a:pPr marL="0" indent="0">
              <a:spcBef>
                <a:spcPts val="0"/>
              </a:spcBef>
              <a:buNone/>
            </a:pPr>
            <a:r>
              <a:rPr lang="en-US" sz="6000" dirty="0"/>
              <a:t>John is a  former senior vice president of population health, at Cerner Corporation. Previously he was chief executive officer of Siemens Heath Services. Prior to Siemens, John was chief information officer at Partners HealthCare.</a:t>
            </a:r>
          </a:p>
          <a:p>
            <a:pPr marL="0" indent="0">
              <a:spcBef>
                <a:spcPts val="0"/>
              </a:spcBef>
              <a:buNone/>
            </a:pPr>
            <a:endParaRPr lang="en-US" sz="6000" dirty="0"/>
          </a:p>
          <a:p>
            <a:pPr marL="0" indent="0">
              <a:spcBef>
                <a:spcPts val="0"/>
              </a:spcBef>
              <a:buNone/>
            </a:pPr>
            <a:r>
              <a:rPr lang="en-US" sz="6000" dirty="0"/>
              <a:t>John was the founding chair of the College of Healthcare Information Management Executives (CHIME) and the past-president of the Healthcare Information and Management Systems Society (HIMSS). He is a former chair of the board of the American Telemedicine Association and a former Chair of the Global Agenda Council on Digital Health, World Economic Forum. He was a Senior Advisor to the US Office of the National Coordinator for Health Information Technology, federal department of Health and Human Services.</a:t>
            </a:r>
          </a:p>
          <a:p>
            <a:pPr marL="0" indent="0">
              <a:spcBef>
                <a:spcPts val="0"/>
              </a:spcBef>
              <a:buNone/>
            </a:pPr>
            <a:endParaRPr lang="en-US" sz="6000" dirty="0"/>
          </a:p>
          <a:p>
            <a:pPr marL="0" indent="0">
              <a:spcBef>
                <a:spcPts val="0"/>
              </a:spcBef>
              <a:buNone/>
            </a:pPr>
            <a:r>
              <a:rPr lang="en-US" sz="6000" dirty="0"/>
              <a:t>John serves on the boards of Carlton Willard Village, the Scottsdale Institute, National Committee for Quality Assurance, </a:t>
            </a:r>
            <a:r>
              <a:rPr lang="en-US" sz="6000" dirty="0" err="1"/>
              <a:t>Lumeon</a:t>
            </a:r>
            <a:r>
              <a:rPr lang="en-US" sz="6000" dirty="0"/>
              <a:t>, </a:t>
            </a:r>
            <a:r>
              <a:rPr lang="en-US" sz="6000" dirty="0" err="1"/>
              <a:t>Wellsheet</a:t>
            </a:r>
            <a:r>
              <a:rPr lang="en-US" sz="6000" dirty="0"/>
              <a:t>, and </a:t>
            </a:r>
            <a:r>
              <a:rPr lang="en-US" sz="6000" dirty="0" err="1"/>
              <a:t>Relatient</a:t>
            </a:r>
            <a:r>
              <a:rPr lang="en-US" sz="6000" dirty="0"/>
              <a:t>.</a:t>
            </a:r>
          </a:p>
          <a:p>
            <a:pPr marL="0" indent="0">
              <a:spcBef>
                <a:spcPts val="0"/>
              </a:spcBef>
              <a:buNone/>
            </a:pPr>
            <a:endParaRPr lang="en-US" sz="6000" dirty="0"/>
          </a:p>
          <a:p>
            <a:pPr marL="0" indent="0">
              <a:spcBef>
                <a:spcPts val="0"/>
              </a:spcBef>
              <a:buNone/>
            </a:pPr>
            <a:r>
              <a:rPr lang="en-US" sz="6000" dirty="0"/>
              <a:t>John has received numerous industry awards including the John P. Glaser Innovation Award (established by the School of Biomedical Informatics, University of Texas Health Sciences Center), William B. Stead Thought Leadership Award (American Medical Informatics Association) and the Lifetime Achievement Award (CHIME).</a:t>
            </a:r>
          </a:p>
          <a:p>
            <a:pPr marL="0" indent="0">
              <a:spcBef>
                <a:spcPts val="0"/>
              </a:spcBef>
              <a:buNone/>
            </a:pPr>
            <a:endParaRPr lang="en-US" sz="6000" dirty="0"/>
          </a:p>
          <a:p>
            <a:pPr marL="0" indent="0">
              <a:spcBef>
                <a:spcPts val="0"/>
              </a:spcBef>
              <a:buNone/>
            </a:pPr>
            <a:r>
              <a:rPr lang="en-US" sz="6000" dirty="0"/>
              <a:t>John received his Ph.D. from the University of Minnesota. He has written over 200 articles and four books on the strategic application of IT in health care. He is on the faculty of the UTHealth School of Biomedical Informatics and the Harvard School of Public Health. He was previously on the faculty of the Wharton School at the University of Pennsylvania.</a:t>
            </a:r>
          </a:p>
          <a:p>
            <a:pPr marL="0" indent="0">
              <a:spcBef>
                <a:spcPts val="600"/>
              </a:spcBef>
              <a:buNone/>
            </a:pPr>
            <a:endParaRPr lang="en-US" dirty="0"/>
          </a:p>
          <a:p>
            <a:pPr marL="0" indent="0">
              <a:spcBef>
                <a:spcPts val="600"/>
              </a:spcBef>
              <a:buNone/>
            </a:pPr>
            <a:endParaRPr lang="en-US" sz="1200" b="0" dirty="0"/>
          </a:p>
        </p:txBody>
      </p:sp>
    </p:spTree>
    <p:extLst>
      <p:ext uri="{BB962C8B-B14F-4D97-AF65-F5344CB8AC3E}">
        <p14:creationId xmlns:p14="http://schemas.microsoft.com/office/powerpoint/2010/main" val="1322134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8</a:t>
            </a:fld>
            <a:endParaRPr lang="en-US" dirty="0"/>
          </a:p>
        </p:txBody>
      </p:sp>
      <p:sp>
        <p:nvSpPr>
          <p:cNvPr id="5" name="Title 4"/>
          <p:cNvSpPr>
            <a:spLocks noGrp="1"/>
          </p:cNvSpPr>
          <p:nvPr>
            <p:ph type="title"/>
          </p:nvPr>
        </p:nvSpPr>
        <p:spPr>
          <a:xfrm>
            <a:off x="361404" y="212107"/>
            <a:ext cx="7054380" cy="1028700"/>
          </a:xfrm>
        </p:spPr>
        <p:txBody>
          <a:bodyPr/>
          <a:lstStyle/>
          <a:p>
            <a:r>
              <a:rPr lang="en-US" sz="4400" dirty="0" err="1">
                <a:solidFill>
                  <a:schemeClr val="accent1"/>
                </a:solidFill>
              </a:rPr>
              <a:t>Aashima</a:t>
            </a:r>
            <a:r>
              <a:rPr lang="en-US" sz="4400" dirty="0">
                <a:solidFill>
                  <a:schemeClr val="accent1"/>
                </a:solidFill>
              </a:rPr>
              <a:t> Gupta</a:t>
            </a:r>
            <a:br>
              <a:rPr lang="en-US" sz="4400" dirty="0">
                <a:solidFill>
                  <a:schemeClr val="accent1"/>
                </a:solidFill>
              </a:rPr>
            </a:br>
            <a:r>
              <a:rPr lang="en-US" sz="1800" dirty="0">
                <a:solidFill>
                  <a:schemeClr val="accent1"/>
                </a:solidFill>
              </a:rPr>
              <a:t>Global Director, Global Healthcare Solutions, Google Cloud at Google</a:t>
            </a:r>
            <a:br>
              <a:rPr lang="en-US" sz="4400" dirty="0">
                <a:solidFill>
                  <a:schemeClr val="accent1"/>
                </a:solidFill>
              </a:rPr>
            </a:br>
            <a:br>
              <a:rPr lang="en-US" sz="1600" dirty="0">
                <a:solidFill>
                  <a:schemeClr val="accent1"/>
                </a:solidFill>
              </a:rPr>
            </a:br>
            <a:r>
              <a:rPr lang="en-US" sz="1600" dirty="0">
                <a:solidFill>
                  <a:schemeClr val="accent1"/>
                </a:solidFill>
              </a:rPr>
              <a:t> </a:t>
            </a:r>
            <a:br>
              <a:rPr lang="en-US" sz="4400" b="0" dirty="0"/>
            </a:br>
            <a:br>
              <a:rPr lang="en-US" sz="4400" dirty="0">
                <a:solidFill>
                  <a:schemeClr val="accent1"/>
                </a:solidFill>
              </a:rPr>
            </a:br>
            <a:br>
              <a:rPr lang="en-US" dirty="0">
                <a:solidFill>
                  <a:schemeClr val="accent1"/>
                </a:solidFill>
              </a:rPr>
            </a:br>
            <a:endParaRPr lang="en-US" dirty="0"/>
          </a:p>
        </p:txBody>
      </p:sp>
      <p:pic>
        <p:nvPicPr>
          <p:cNvPr id="7" name="Picture Placeholder 6">
            <a:extLst>
              <a:ext uri="{FF2B5EF4-FFF2-40B4-BE49-F238E27FC236}">
                <a16:creationId xmlns:a16="http://schemas.microsoft.com/office/drawing/2014/main" id="{D9C5BF0D-9B45-40E0-A5ED-998868EA8216}"/>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2025" b="11029"/>
          <a:stretch/>
        </p:blipFill>
        <p:spPr>
          <a:xfrm>
            <a:off x="7888562" y="1663085"/>
            <a:ext cx="3608589" cy="3531830"/>
          </a:xfrm>
        </p:spPr>
      </p:pic>
      <p:sp>
        <p:nvSpPr>
          <p:cNvPr id="4" name="Content Placeholder 11">
            <a:extLst>
              <a:ext uri="{FF2B5EF4-FFF2-40B4-BE49-F238E27FC236}">
                <a16:creationId xmlns:a16="http://schemas.microsoft.com/office/drawing/2014/main" id="{73EFDBE1-A427-5808-A7BC-C4846E72C4B5}"/>
              </a:ext>
            </a:extLst>
          </p:cNvPr>
          <p:cNvSpPr>
            <a:spLocks noGrp="1"/>
          </p:cNvSpPr>
          <p:nvPr>
            <p:ph idx="1"/>
          </p:nvPr>
        </p:nvSpPr>
        <p:spPr>
          <a:xfrm>
            <a:off x="361404" y="1399408"/>
            <a:ext cx="6806651" cy="4899025"/>
          </a:xfrm>
        </p:spPr>
        <p:txBody>
          <a:bodyPr>
            <a:noAutofit/>
          </a:bodyPr>
          <a:lstStyle/>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Ms. Gupta is a Transformational Healthcare and Financial Services Executive with over 19 years of extensive experience in complex large-scale enterprise environments. In her current role at Google Cloud, she is accountable for driving healthcare strategy and solutions. She is instrumental in accelerating digital transformation in the Healthcare Industry through the use of Cloud, Artificial Intelligence, APIs and Mobile solutions. </a:t>
            </a:r>
          </a:p>
          <a:p>
            <a:pPr marL="0" marR="0" indent="0">
              <a:spcBef>
                <a:spcPts val="0"/>
              </a:spcBef>
              <a:spcAft>
                <a:spcPts val="0"/>
              </a:spcAft>
              <a:buNone/>
            </a:pPr>
            <a:endParaRPr lang="en-US" sz="1800"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She is a passionate visionary with expertise in driving architecture, digital technologies, Big Data Analytics and APIs. She is articulate and a persuasive communicator. She brings to the table high energy, a strong intellect and the courage to be a force for change while being able to deal with ambiguity. With her broad skills she is able to drive for results across multiple initiatives, technologies and business areas.</a:t>
            </a:r>
          </a:p>
          <a:p>
            <a:pPr marL="0" marR="0" indent="0">
              <a:spcBef>
                <a:spcPts val="0"/>
              </a:spcBef>
              <a:spcAft>
                <a:spcPts val="0"/>
              </a:spcAft>
              <a:buNone/>
            </a:pPr>
            <a:endParaRPr lang="en-US" sz="1800"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latin typeface="Calibri" panose="020F0502020204030204" pitchFamily="34" charset="0"/>
                <a:ea typeface="Calibri" panose="020F0502020204030204" pitchFamily="34" charset="0"/>
              </a:rPr>
              <a:t>Ms. Gupta also serves on the HIMSS Board of Advisors and has been a member for 19 years.</a:t>
            </a:r>
          </a:p>
        </p:txBody>
      </p:sp>
    </p:spTree>
    <p:extLst>
      <p:ext uri="{BB962C8B-B14F-4D97-AF65-F5344CB8AC3E}">
        <p14:creationId xmlns:p14="http://schemas.microsoft.com/office/powerpoint/2010/main" val="2483319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9</a:t>
            </a:fld>
            <a:endParaRPr lang="en-US" dirty="0"/>
          </a:p>
        </p:txBody>
      </p:sp>
      <p:sp>
        <p:nvSpPr>
          <p:cNvPr id="12" name="Content Placeholder 11"/>
          <p:cNvSpPr>
            <a:spLocks noGrp="1"/>
          </p:cNvSpPr>
          <p:nvPr>
            <p:ph idx="1"/>
          </p:nvPr>
        </p:nvSpPr>
        <p:spPr>
          <a:xfrm>
            <a:off x="326603" y="1856714"/>
            <a:ext cx="6966826" cy="4064055"/>
          </a:xfrm>
        </p:spPr>
        <p:txBody>
          <a:bodyPr>
            <a:noAutofit/>
          </a:bodyPr>
          <a:lstStyle/>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Jessica joined McKinsey in 2008 and has served clients across the healthcare industry including  pharmaceuticals, payers and providers, and healthcare services companies. Her work has primarily been targeted to create healthcare value and leverage analytics to improve performance and outcomes. As the leader of McKinsey’s advanced analytics center of excellence within the Healthcare Practice. she focuses on helping clients leverage advanced analytics techniques, such as machine learning and artificial intelligence, to achieve these goals.</a:t>
            </a:r>
          </a:p>
          <a:p>
            <a:pPr marL="0" marR="0" indent="0">
              <a:spcBef>
                <a:spcPts val="0"/>
              </a:spcBef>
              <a:spcAft>
                <a:spcPts val="0"/>
              </a:spcAft>
              <a:buNone/>
            </a:pPr>
            <a:endParaRPr lang="en-US" sz="1800"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Before joining McKinsey, Jessica conducted laboratory research in nanoparticle hyperthermia for cancer treatment at Dartmouth-Hitchcock Medical Center. Jessica holds a BA in Engineering and Economics and a BE in Biomedical Engineering from Dartmouth College.</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latin typeface="Calibri" panose="020F0502020204030204" pitchFamily="34" charset="0"/>
              <a:ea typeface="Calibri" panose="020F0502020204030204" pitchFamily="34" charset="0"/>
            </a:endParaRPr>
          </a:p>
        </p:txBody>
      </p:sp>
      <p:pic>
        <p:nvPicPr>
          <p:cNvPr id="14" name="Picture Placeholder 13"/>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2967" b="24158"/>
          <a:stretch/>
        </p:blipFill>
        <p:spPr>
          <a:xfrm>
            <a:off x="7837714" y="1856714"/>
            <a:ext cx="3421364" cy="3279722"/>
          </a:xfrm>
        </p:spPr>
      </p:pic>
      <p:sp>
        <p:nvSpPr>
          <p:cNvPr id="11" name="Title 10"/>
          <p:cNvSpPr>
            <a:spLocks noGrp="1"/>
          </p:cNvSpPr>
          <p:nvPr>
            <p:ph type="title"/>
          </p:nvPr>
        </p:nvSpPr>
        <p:spPr>
          <a:xfrm>
            <a:off x="326603" y="520769"/>
            <a:ext cx="7783379" cy="1028700"/>
          </a:xfrm>
        </p:spPr>
        <p:txBody>
          <a:bodyPr/>
          <a:lstStyle/>
          <a:p>
            <a:r>
              <a:rPr lang="en-US" dirty="0">
                <a:solidFill>
                  <a:schemeClr val="accent1"/>
                </a:solidFill>
              </a:rPr>
              <a:t>Jessica Lamb</a:t>
            </a:r>
            <a:br>
              <a:rPr lang="en-US" dirty="0">
                <a:solidFill>
                  <a:schemeClr val="accent1"/>
                </a:solidFill>
              </a:rPr>
            </a:br>
            <a:r>
              <a:rPr lang="en-US" sz="1600" dirty="0">
                <a:solidFill>
                  <a:schemeClr val="accent1"/>
                </a:solidFill>
              </a:rPr>
              <a:t>Partner, McKinsey &amp; Company</a:t>
            </a:r>
            <a:br>
              <a:rPr lang="en-US" sz="1600" dirty="0">
                <a:solidFill>
                  <a:schemeClr val="accent1"/>
                </a:solidFill>
              </a:rPr>
            </a:br>
            <a:br>
              <a:rPr lang="en-US" sz="1600" dirty="0">
                <a:solidFill>
                  <a:schemeClr val="accent1">
                    <a:lumMod val="75000"/>
                  </a:schemeClr>
                </a:solidFill>
                <a:latin typeface="Prometo Medium" panose="020B0604020202020204" charset="0"/>
              </a:rPr>
            </a:br>
            <a:br>
              <a:rPr lang="en-US" sz="1600" dirty="0">
                <a:solidFill>
                  <a:schemeClr val="accent1"/>
                </a:solidFill>
              </a:rPr>
            </a:br>
            <a:br>
              <a:rPr lang="en-US" sz="1200" dirty="0">
                <a:solidFill>
                  <a:schemeClr val="tx1"/>
                </a:solidFill>
              </a:rPr>
            </a:br>
            <a:endParaRPr lang="en-US" sz="2800" dirty="0">
              <a:solidFill>
                <a:schemeClr val="tx1"/>
              </a:solidFill>
            </a:endParaRPr>
          </a:p>
        </p:txBody>
      </p:sp>
    </p:spTree>
    <p:extLst>
      <p:ext uri="{BB962C8B-B14F-4D97-AF65-F5344CB8AC3E}">
        <p14:creationId xmlns:p14="http://schemas.microsoft.com/office/powerpoint/2010/main" val="682369092"/>
      </p:ext>
    </p:extLst>
  </p:cSld>
  <p:clrMapOvr>
    <a:masterClrMapping/>
  </p:clrMapOvr>
</p:sld>
</file>

<file path=ppt/theme/theme1.xml><?xml version="1.0" encoding="utf-8"?>
<a:theme xmlns:a="http://schemas.openxmlformats.org/drawingml/2006/main" name="Ravi Powerpoint Template">
  <a:themeElements>
    <a:clrScheme name="Body Copy">
      <a:dk1>
        <a:srgbClr val="000000"/>
      </a:dk1>
      <a:lt1>
        <a:srgbClr val="FFFFFF"/>
      </a:lt1>
      <a:dk2>
        <a:srgbClr val="777777"/>
      </a:dk2>
      <a:lt2>
        <a:srgbClr val="333333"/>
      </a:lt2>
      <a:accent1>
        <a:srgbClr val="1E22AA"/>
      </a:accent1>
      <a:accent2>
        <a:srgbClr val="55C1E9"/>
      </a:accent2>
      <a:accent3>
        <a:srgbClr val="FF5959"/>
      </a:accent3>
      <a:accent4>
        <a:srgbClr val="3CD5AF"/>
      </a:accent4>
      <a:accent5>
        <a:srgbClr val="FFC72C"/>
      </a:accent5>
      <a:accent6>
        <a:srgbClr val="D064CE"/>
      </a:accent6>
      <a:hlink>
        <a:srgbClr val="5352F5"/>
      </a:hlink>
      <a:folHlink>
        <a:srgbClr val="BFBFB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IMSS_Powerpoint" id="{02F49452-A24F-E947-B927-5A8A0C6DACE2}" vid="{22F9A577-ABF8-6944-901B-C9DA339A83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PublishingExpirationDate xmlns="http://schemas.microsoft.com/sharepoint/v3" xsi:nil="true"/>
    <PublishingStartDate xmlns="http://schemas.microsoft.com/sharepoint/v3" xsi:nil="true"/>
    <TaxCatchAll xmlns="184eedcf-d762-48f5-a2a1-4f5efa5950c3" xsi:nil="true"/>
    <lcf76f155ced4ddcb4097134ff3c332f xmlns="865d7ae4-1544-4bab-9de5-36c0e866f09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D1F02C1D75F14BA2B4011E96EA457F" ma:contentTypeVersion="23" ma:contentTypeDescription="Create a new document." ma:contentTypeScope="" ma:versionID="b4963e1bc15e74c8ae4b2c6beee0aaba">
  <xsd:schema xmlns:xsd="http://www.w3.org/2001/XMLSchema" xmlns:xs="http://www.w3.org/2001/XMLSchema" xmlns:p="http://schemas.microsoft.com/office/2006/metadata/properties" xmlns:ns1="http://schemas.microsoft.com/sharepoint/v3" xmlns:ns2="865d7ae4-1544-4bab-9de5-36c0e866f09f" xmlns:ns3="bc0b4a9f-f94f-42ef-8e22-11e70e568882" xmlns:ns4="184eedcf-d762-48f5-a2a1-4f5efa5950c3" targetNamespace="http://schemas.microsoft.com/office/2006/metadata/properties" ma:root="true" ma:fieldsID="e53facbade54932a1bf5641d6a12eb9d" ns1:_="" ns2:_="" ns3:_="" ns4:_="">
    <xsd:import namespace="http://schemas.microsoft.com/sharepoint/v3"/>
    <xsd:import namespace="865d7ae4-1544-4bab-9de5-36c0e866f09f"/>
    <xsd:import namespace="bc0b4a9f-f94f-42ef-8e22-11e70e568882"/>
    <xsd:import namespace="184eedcf-d762-48f5-a2a1-4f5efa5950c3"/>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DateTaken" minOccurs="0"/>
                <xsd:element ref="ns2:MediaServiceOCR" minOccurs="0"/>
                <xsd:element ref="ns2:MediaServiceLocation" minOccurs="0"/>
                <xsd:element ref="ns1:_ip_UnifiedCompliancePolicyProperties" minOccurs="0"/>
                <xsd:element ref="ns1:_ip_UnifiedCompliancePolicyUIAc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5d7ae4-1544-4bab-9de5-36c0e866f09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8d720c7-a354-4169-8ebb-3b05676fae83" ma:termSetId="09814cd3-568e-fe90-9814-8d621ff8fb84" ma:anchorId="fba54fb3-c3e1-fe81-a776-ca4b69148c4d" ma:open="true" ma:isKeyword="false">
      <xsd:complexType>
        <xsd:sequence>
          <xsd:element ref="pc:Terms" minOccurs="0" maxOccurs="1"/>
        </xsd:sequence>
      </xsd:complex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0b4a9f-f94f-42ef-8e22-11e70e568882"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84eedcf-d762-48f5-a2a1-4f5efa5950c3"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9e41cc61-00b6-4514-9a18-a2c004e938f8}" ma:internalName="TaxCatchAll" ma:showField="CatchAllData" ma:web="184eedcf-d762-48f5-a2a1-4f5efa5950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79258B-BAF6-439A-8C8D-D74B1CFAE093}">
  <ds:schemaRefs>
    <ds:schemaRef ds:uri="http://schemas.openxmlformats.org/package/2006/metadata/core-properties"/>
    <ds:schemaRef ds:uri="http://purl.org/dc/elements/1.1/"/>
    <ds:schemaRef ds:uri="http://schemas.microsoft.com/office/2006/documentManagement/types"/>
    <ds:schemaRef ds:uri="184eedcf-d762-48f5-a2a1-4f5efa5950c3"/>
    <ds:schemaRef ds:uri="http://purl.org/dc/dcmitype/"/>
    <ds:schemaRef ds:uri="http://purl.org/dc/terms/"/>
    <ds:schemaRef ds:uri="http://schemas.microsoft.com/sharepoint/v3"/>
    <ds:schemaRef ds:uri="http://schemas.microsoft.com/office/infopath/2007/PartnerControls"/>
    <ds:schemaRef ds:uri="http://schemas.microsoft.com/office/2006/metadata/properties"/>
    <ds:schemaRef ds:uri="bc0b4a9f-f94f-42ef-8e22-11e70e568882"/>
    <ds:schemaRef ds:uri="865d7ae4-1544-4bab-9de5-36c0e866f09f"/>
    <ds:schemaRef ds:uri="http://www.w3.org/XML/1998/namespace"/>
  </ds:schemaRefs>
</ds:datastoreItem>
</file>

<file path=customXml/itemProps2.xml><?xml version="1.0" encoding="utf-8"?>
<ds:datastoreItem xmlns:ds="http://schemas.openxmlformats.org/officeDocument/2006/customXml" ds:itemID="{6DB86978-C9FE-4C7E-84FD-E51DAC869A60}">
  <ds:schemaRefs>
    <ds:schemaRef ds:uri="http://schemas.microsoft.com/sharepoint/v3/contenttype/forms"/>
  </ds:schemaRefs>
</ds:datastoreItem>
</file>

<file path=customXml/itemProps3.xml><?xml version="1.0" encoding="utf-8"?>
<ds:datastoreItem xmlns:ds="http://schemas.openxmlformats.org/officeDocument/2006/customXml" ds:itemID="{C87C8F26-B11B-42B2-B944-2490855C18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5d7ae4-1544-4bab-9de5-36c0e866f09f"/>
    <ds:schemaRef ds:uri="bc0b4a9f-f94f-42ef-8e22-11e70e568882"/>
    <ds:schemaRef ds:uri="184eedcf-d762-48f5-a2a1-4f5efa5950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32045</TotalTime>
  <Words>1010</Words>
  <Application>Microsoft Office PowerPoint</Application>
  <PresentationFormat>Widescreen</PresentationFormat>
  <Paragraphs>91</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Century Gothic</vt:lpstr>
      <vt:lpstr>Prometo Medium</vt:lpstr>
      <vt:lpstr>Arial</vt:lpstr>
      <vt:lpstr>Calibri</vt:lpstr>
      <vt:lpstr>Ravi Powerpoint Template</vt:lpstr>
      <vt:lpstr>PowerPoint Presentation</vt:lpstr>
      <vt:lpstr>PowerPoint Presentation</vt:lpstr>
      <vt:lpstr>Welcome   Gwynne Jelbaoui Program Manager Clinical Informatics  HIMSS Gwynne.Jelbaoui@himss.org </vt:lpstr>
      <vt:lpstr>PowerPoint Presentation</vt:lpstr>
      <vt:lpstr>Unlocking Large Language Models in Healthcare- Understanding their prowess, identify prospects and the prudence needed Learning Objectives    </vt:lpstr>
      <vt:lpstr>Ash Goel, MD, MBA  Senior Vice President, CIO at Bronson Healthcare</vt:lpstr>
      <vt:lpstr>John Glaser, PhD  Executive-in-Residence at the Harvard Medical School    </vt:lpstr>
      <vt:lpstr>Aashima Gupta Global Director, Global Healthcare Solutions, Google Cloud at Google      </vt:lpstr>
      <vt:lpstr>Jessica Lamb Partner, McKinsey &amp; Company    </vt:lpstr>
      <vt:lpstr>Panel Discussion  </vt:lpstr>
      <vt:lpstr>Questions from the attendees?  </vt:lpstr>
      <vt:lpstr>PowerPoint Presentation</vt:lpstr>
      <vt:lpstr>Thank you!   Contact email:   Gwynne Jelbaoui Gwynne.Jelbaoui@himss.org </vt:lpstr>
    </vt:vector>
  </TitlesOfParts>
  <Company>HIMSS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Villano, Chris</dc:creator>
  <cp:lastModifiedBy>Jelbaoui, Gwynne</cp:lastModifiedBy>
  <cp:revision>136</cp:revision>
  <dcterms:created xsi:type="dcterms:W3CDTF">2019-10-16T19:16:43Z</dcterms:created>
  <dcterms:modified xsi:type="dcterms:W3CDTF">2023-08-18T20:00:12Z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0x01010080D1F02C1D75F14BA2B4011E96EA457F</vt:lpwstr>
  </property>
  <property fmtid="{D5CDD505-2E9C-101B-9397-08002B2CF9AE}" pid="3" name="Order">
    <vt:r8>3514800</vt:r8>
  </property>
  <property fmtid="{D5CDD505-2E9C-101B-9397-08002B2CF9AE}" pid="4" name="MediaServiceImageTags">
    <vt:lpwstr/>
  </property>
</Properties>
</file>