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5"/>
    <p:sldMasterId id="2147483697" r:id="rId6"/>
    <p:sldMasterId id="2147483735" r:id="rId7"/>
  </p:sldMasterIdLst>
  <p:notesMasterIdLst>
    <p:notesMasterId r:id="rId78"/>
  </p:notesMasterIdLst>
  <p:handoutMasterIdLst>
    <p:handoutMasterId r:id="rId79"/>
  </p:handoutMasterIdLst>
  <p:sldIdLst>
    <p:sldId id="257" r:id="rId8"/>
    <p:sldId id="299" r:id="rId9"/>
    <p:sldId id="258" r:id="rId10"/>
    <p:sldId id="2134806155" r:id="rId11"/>
    <p:sldId id="2915" r:id="rId12"/>
    <p:sldId id="2134806154" r:id="rId13"/>
    <p:sldId id="2932" r:id="rId14"/>
    <p:sldId id="2134806162" r:id="rId15"/>
    <p:sldId id="1216" r:id="rId16"/>
    <p:sldId id="2941" r:id="rId17"/>
    <p:sldId id="1234" r:id="rId18"/>
    <p:sldId id="2134806125" r:id="rId19"/>
    <p:sldId id="2134806069" r:id="rId20"/>
    <p:sldId id="2134806070" r:id="rId21"/>
    <p:sldId id="2134806161" r:id="rId22"/>
    <p:sldId id="557" r:id="rId23"/>
    <p:sldId id="2134806158" r:id="rId24"/>
    <p:sldId id="2134806127" r:id="rId25"/>
    <p:sldId id="2134806084" r:id="rId26"/>
    <p:sldId id="356" r:id="rId27"/>
    <p:sldId id="2134806133" r:id="rId28"/>
    <p:sldId id="2134806134" r:id="rId29"/>
    <p:sldId id="2134806135" r:id="rId30"/>
    <p:sldId id="2134806156" r:id="rId31"/>
    <p:sldId id="321" r:id="rId32"/>
    <p:sldId id="2134806076" r:id="rId33"/>
    <p:sldId id="2134806137" r:id="rId34"/>
    <p:sldId id="594" r:id="rId35"/>
    <p:sldId id="586" r:id="rId36"/>
    <p:sldId id="2134806079" r:id="rId37"/>
    <p:sldId id="2134806095" r:id="rId38"/>
    <p:sldId id="1242" r:id="rId39"/>
    <p:sldId id="2134806159" r:id="rId40"/>
    <p:sldId id="2134806128" r:id="rId41"/>
    <p:sldId id="2134806080" r:id="rId42"/>
    <p:sldId id="266" r:id="rId43"/>
    <p:sldId id="2134806022" r:id="rId44"/>
    <p:sldId id="2134806067" r:id="rId45"/>
    <p:sldId id="2134806165" r:id="rId46"/>
    <p:sldId id="2134806160" r:id="rId47"/>
    <p:sldId id="2134806139" r:id="rId48"/>
    <p:sldId id="2134806140" r:id="rId49"/>
    <p:sldId id="2134806141" r:id="rId50"/>
    <p:sldId id="2134806142" r:id="rId51"/>
    <p:sldId id="2134806143" r:id="rId52"/>
    <p:sldId id="2134806144" r:id="rId53"/>
    <p:sldId id="2134806102" r:id="rId54"/>
    <p:sldId id="2134806145" r:id="rId55"/>
    <p:sldId id="2134806094" r:id="rId56"/>
    <p:sldId id="2134806164" r:id="rId57"/>
    <p:sldId id="509" r:id="rId58"/>
    <p:sldId id="1255" r:id="rId59"/>
    <p:sldId id="2134806097" r:id="rId60"/>
    <p:sldId id="2134806099" r:id="rId61"/>
    <p:sldId id="2134806096" r:id="rId62"/>
    <p:sldId id="2134806121" r:id="rId63"/>
    <p:sldId id="2134806146" r:id="rId64"/>
    <p:sldId id="2134806147" r:id="rId65"/>
    <p:sldId id="1213" r:id="rId66"/>
    <p:sldId id="2134806120" r:id="rId67"/>
    <p:sldId id="2940" r:id="rId68"/>
    <p:sldId id="2134806167" r:id="rId69"/>
    <p:sldId id="347" r:id="rId70"/>
    <p:sldId id="270" r:id="rId71"/>
    <p:sldId id="2917" r:id="rId72"/>
    <p:sldId id="2134806166" r:id="rId73"/>
    <p:sldId id="285" r:id="rId74"/>
    <p:sldId id="417" r:id="rId75"/>
    <p:sldId id="2937" r:id="rId76"/>
    <p:sldId id="348" r:id="rId77"/>
  </p:sldIdLst>
  <p:sldSz cx="12192000" cy="6858000"/>
  <p:notesSz cx="6854825"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BD9F79-5237-4730-3600-98ED15DEEF60}" name="Gerald McEvoy" initials="GM" userId="245b28a2fd712a2e"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 id="2" name="Laura Topor" initials="LT" lastIdx="5" clrIdx="1">
    <p:extLst>
      <p:ext uri="{19B8F6BF-5375-455C-9EA6-DF929625EA0E}">
        <p15:presenceInfo xmlns:p15="http://schemas.microsoft.com/office/powerpoint/2012/main" userId="1cc2109f813276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A5A"/>
    <a:srgbClr val="1E22AA"/>
    <a:srgbClr val="3CD5AF"/>
    <a:srgbClr val="FF9B9B"/>
    <a:srgbClr val="0055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67" d="100"/>
          <a:sy n="67"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handoutMaster" Target="handoutMasters/handoutMaster1.xml"/><Relationship Id="rId5" Type="http://schemas.openxmlformats.org/officeDocument/2006/relationships/slideMaster" Target="slideMasters/slide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commentAuthors" Target="commentAuthor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3.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C87CA-24F8-4ACB-9B3C-A43EFA9329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0581A2E-EFFC-4DC6-91D2-345AC0DA0045}">
      <dgm:prSet custT="1"/>
      <dgm:spPr/>
      <dgm:t>
        <a:bodyPr/>
        <a:lstStyle/>
        <a:p>
          <a:pPr marL="0" lvl="0" indent="0" algn="l" defTabSz="755650" rtl="0">
            <a:lnSpc>
              <a:spcPct val="90000"/>
            </a:lnSpc>
            <a:spcBef>
              <a:spcPct val="0"/>
            </a:spcBef>
            <a:spcAft>
              <a:spcPct val="35000"/>
            </a:spcAft>
            <a:buNone/>
          </a:pPr>
          <a:r>
            <a:rPr lang="en-US" sz="1700" kern="1200">
              <a:solidFill>
                <a:prstClr val="white"/>
              </a:solidFill>
              <a:latin typeface="Arial" panose="020B0604020202020204" pitchFamily="34" charset="0"/>
              <a:ea typeface="+mn-ea"/>
              <a:cs typeface="Arial" panose="020B0604020202020204" pitchFamily="34" charset="0"/>
            </a:rPr>
            <a:t>Primary structure</a:t>
          </a:r>
        </a:p>
      </dgm:t>
    </dgm:pt>
    <dgm:pt modelId="{5DD1428F-13FC-4856-B700-FE4FDCB59FBD}" type="parTrans" cxnId="{7300E375-BB43-472C-95BE-421AA4FF35EE}">
      <dgm:prSet/>
      <dgm:spPr/>
      <dgm:t>
        <a:bodyPr/>
        <a:lstStyle/>
        <a:p>
          <a:endParaRPr lang="en-US"/>
        </a:p>
      </dgm:t>
    </dgm:pt>
    <dgm:pt modelId="{C98B40F4-E405-4D98-B3CE-39E65F1CA96D}" type="sibTrans" cxnId="{7300E375-BB43-472C-95BE-421AA4FF35EE}">
      <dgm:prSet/>
      <dgm:spPr/>
      <dgm:t>
        <a:bodyPr/>
        <a:lstStyle/>
        <a:p>
          <a:endParaRPr lang="en-US"/>
        </a:p>
      </dgm:t>
    </dgm:pt>
    <dgm:pt modelId="{5262CBA5-1C60-4265-AB64-4CA82FA1E04B}">
      <dgm:prSet/>
      <dgm:spPr/>
      <dgm:t>
        <a:bodyPr/>
        <a:lstStyle/>
        <a:p>
          <a:pPr rtl="0"/>
          <a:r>
            <a:rPr lang="en-US">
              <a:latin typeface="Arial" panose="020B0604020202020204" pitchFamily="34" charset="0"/>
              <a:cs typeface="Arial" panose="020B0604020202020204" pitchFamily="34" charset="0"/>
            </a:rPr>
            <a:t>Amino acid sequence and mass</a:t>
          </a:r>
        </a:p>
      </dgm:t>
    </dgm:pt>
    <dgm:pt modelId="{EEFC3B15-0A59-4CB6-BF4A-11D5028515E2}" type="parTrans" cxnId="{9A538CB2-C89D-498F-B9EE-ED573B0F2B24}">
      <dgm:prSet/>
      <dgm:spPr/>
      <dgm:t>
        <a:bodyPr/>
        <a:lstStyle/>
        <a:p>
          <a:endParaRPr lang="en-US"/>
        </a:p>
      </dgm:t>
    </dgm:pt>
    <dgm:pt modelId="{973E51F7-AA3C-469A-B8D7-0AEF95F62847}" type="sibTrans" cxnId="{9A538CB2-C89D-498F-B9EE-ED573B0F2B24}">
      <dgm:prSet/>
      <dgm:spPr/>
      <dgm:t>
        <a:bodyPr/>
        <a:lstStyle/>
        <a:p>
          <a:endParaRPr lang="en-US"/>
        </a:p>
      </dgm:t>
    </dgm:pt>
    <dgm:pt modelId="{9F15674F-AEC8-42BF-B14B-9768A79BD4C6}">
      <dgm:prSet custT="1"/>
      <dgm:spPr/>
      <dgm:t>
        <a:bodyPr/>
        <a:lstStyle/>
        <a:p>
          <a:pPr marL="0" lvl="0" indent="0" algn="l" defTabSz="755650" rtl="0">
            <a:lnSpc>
              <a:spcPct val="90000"/>
            </a:lnSpc>
            <a:spcBef>
              <a:spcPct val="0"/>
            </a:spcBef>
            <a:spcAft>
              <a:spcPct val="35000"/>
            </a:spcAft>
            <a:buNone/>
          </a:pPr>
          <a:r>
            <a:rPr lang="en-US" sz="1700" kern="1200">
              <a:solidFill>
                <a:prstClr val="white"/>
              </a:solidFill>
              <a:latin typeface="Arial" panose="020B0604020202020204" pitchFamily="34" charset="0"/>
              <a:ea typeface="+mn-ea"/>
              <a:cs typeface="Arial" panose="020B0604020202020204" pitchFamily="34" charset="0"/>
            </a:rPr>
            <a:t>Higher order structure </a:t>
          </a:r>
        </a:p>
      </dgm:t>
    </dgm:pt>
    <dgm:pt modelId="{F145F998-3335-4AE2-BA75-CD423A2D2F70}" type="parTrans" cxnId="{D3494328-2861-4EE9-842E-9FA84BC164B0}">
      <dgm:prSet/>
      <dgm:spPr/>
      <dgm:t>
        <a:bodyPr/>
        <a:lstStyle/>
        <a:p>
          <a:endParaRPr lang="en-US"/>
        </a:p>
      </dgm:t>
    </dgm:pt>
    <dgm:pt modelId="{C13F6715-2049-4893-84F3-9E893EB34F71}" type="sibTrans" cxnId="{D3494328-2861-4EE9-842E-9FA84BC164B0}">
      <dgm:prSet/>
      <dgm:spPr/>
      <dgm:t>
        <a:bodyPr/>
        <a:lstStyle/>
        <a:p>
          <a:endParaRPr lang="en-US"/>
        </a:p>
      </dgm:t>
    </dgm:pt>
    <dgm:pt modelId="{25AE5730-ECFF-4A5B-9C58-DD14D9B5F2C7}">
      <dgm:prSet/>
      <dgm:spPr/>
      <dgm:t>
        <a:bodyPr/>
        <a:lstStyle/>
        <a:p>
          <a:pPr rtl="0"/>
          <a:r>
            <a:rPr lang="en-US">
              <a:latin typeface="Arial" panose="020B0604020202020204" pitchFamily="34" charset="0"/>
              <a:cs typeface="Arial" panose="020B0604020202020204" pitchFamily="34" charset="0"/>
            </a:rPr>
            <a:t>Conformation</a:t>
          </a:r>
        </a:p>
      </dgm:t>
    </dgm:pt>
    <dgm:pt modelId="{A1033B75-EB54-4CD5-810A-390ADAA99722}" type="parTrans" cxnId="{E745A5A6-3F0E-4A0C-9B71-766E6E66C2C6}">
      <dgm:prSet/>
      <dgm:spPr/>
      <dgm:t>
        <a:bodyPr/>
        <a:lstStyle/>
        <a:p>
          <a:endParaRPr lang="en-US"/>
        </a:p>
      </dgm:t>
    </dgm:pt>
    <dgm:pt modelId="{5B8B1F07-9150-4F00-AA27-FCF983A05B94}" type="sibTrans" cxnId="{E745A5A6-3F0E-4A0C-9B71-766E6E66C2C6}">
      <dgm:prSet/>
      <dgm:spPr/>
      <dgm:t>
        <a:bodyPr/>
        <a:lstStyle/>
        <a:p>
          <a:endParaRPr lang="en-US"/>
        </a:p>
      </dgm:t>
    </dgm:pt>
    <dgm:pt modelId="{4B36F756-77EA-4F67-91B7-04D5F06F37AD}">
      <dgm:prSet/>
      <dgm:spPr/>
      <dgm:t>
        <a:bodyPr/>
        <a:lstStyle/>
        <a:p>
          <a:pPr rtl="0"/>
          <a:r>
            <a:rPr lang="en-US">
              <a:latin typeface="Arial" panose="020B0604020202020204" pitchFamily="34" charset="0"/>
              <a:cs typeface="Arial" panose="020B0604020202020204" pitchFamily="34" charset="0"/>
            </a:rPr>
            <a:t>Tertiary and higher order structures</a:t>
          </a:r>
        </a:p>
      </dgm:t>
    </dgm:pt>
    <dgm:pt modelId="{884BEA1B-ACCF-4A5A-B9E6-3216B8C15167}" type="parTrans" cxnId="{96702ACF-8D68-4B97-859B-2AD7658816DB}">
      <dgm:prSet/>
      <dgm:spPr/>
      <dgm:t>
        <a:bodyPr/>
        <a:lstStyle/>
        <a:p>
          <a:endParaRPr lang="en-US"/>
        </a:p>
      </dgm:t>
    </dgm:pt>
    <dgm:pt modelId="{141B3510-3834-4F67-B4B9-811AF0823E86}" type="sibTrans" cxnId="{96702ACF-8D68-4B97-859B-2AD7658816DB}">
      <dgm:prSet/>
      <dgm:spPr/>
      <dgm:t>
        <a:bodyPr/>
        <a:lstStyle/>
        <a:p>
          <a:endParaRPr lang="en-US"/>
        </a:p>
      </dgm:t>
    </dgm:pt>
    <dgm:pt modelId="{37F76FD1-CB1C-46D0-94AB-9219389D2601}">
      <dgm:prSet/>
      <dgm:spPr/>
      <dgm:t>
        <a:bodyPr/>
        <a:lstStyle/>
        <a:p>
          <a:pPr rtl="0"/>
          <a:r>
            <a:rPr lang="en-US">
              <a:latin typeface="Arial" panose="020B0604020202020204" pitchFamily="34" charset="0"/>
              <a:cs typeface="Arial" panose="020B0604020202020204" pitchFamily="34" charset="0"/>
            </a:rPr>
            <a:t>Hydrodynamic radius</a:t>
          </a:r>
        </a:p>
      </dgm:t>
    </dgm:pt>
    <dgm:pt modelId="{C4B4DDD3-3306-40EE-A8CE-12DAD691B36D}" type="parTrans" cxnId="{2823EE08-00CA-4574-90B9-F651B4A3CA08}">
      <dgm:prSet/>
      <dgm:spPr/>
      <dgm:t>
        <a:bodyPr/>
        <a:lstStyle/>
        <a:p>
          <a:endParaRPr lang="en-US"/>
        </a:p>
      </dgm:t>
    </dgm:pt>
    <dgm:pt modelId="{C83C2BAE-914F-4F9E-ABB2-8394AED8D57E}" type="sibTrans" cxnId="{2823EE08-00CA-4574-90B9-F651B4A3CA08}">
      <dgm:prSet/>
      <dgm:spPr/>
      <dgm:t>
        <a:bodyPr/>
        <a:lstStyle/>
        <a:p>
          <a:endParaRPr lang="en-US"/>
        </a:p>
      </dgm:t>
    </dgm:pt>
    <dgm:pt modelId="{335D07EF-A786-4398-9741-FDCF1D9C23B7}">
      <dgm:prSet/>
      <dgm:spPr/>
      <dgm:t>
        <a:bodyPr/>
        <a:lstStyle/>
        <a:p>
          <a:pPr rtl="0"/>
          <a:r>
            <a:rPr lang="en-US">
              <a:latin typeface="Arial" panose="020B0604020202020204" pitchFamily="34" charset="0"/>
              <a:cs typeface="Arial" panose="020B0604020202020204" pitchFamily="34" charset="0"/>
            </a:rPr>
            <a:t>Disulfide bonds</a:t>
          </a:r>
        </a:p>
      </dgm:t>
    </dgm:pt>
    <dgm:pt modelId="{11452F05-5341-4A1A-B46E-C90E73F49FAF}" type="parTrans" cxnId="{0C2E4772-9135-452B-9C81-BF33CD2746CE}">
      <dgm:prSet/>
      <dgm:spPr/>
      <dgm:t>
        <a:bodyPr/>
        <a:lstStyle/>
        <a:p>
          <a:endParaRPr lang="en-US"/>
        </a:p>
      </dgm:t>
    </dgm:pt>
    <dgm:pt modelId="{9FE09920-9DC1-44FE-84E5-152C42322060}" type="sibTrans" cxnId="{0C2E4772-9135-452B-9C81-BF33CD2746CE}">
      <dgm:prSet/>
      <dgm:spPr/>
      <dgm:t>
        <a:bodyPr/>
        <a:lstStyle/>
        <a:p>
          <a:endParaRPr lang="en-US"/>
        </a:p>
      </dgm:t>
    </dgm:pt>
    <dgm:pt modelId="{94546EDF-3BE3-4C52-8232-3DEDDCFB1ED6}">
      <dgm:prSet/>
      <dgm:spPr/>
      <dgm:t>
        <a:bodyPr/>
        <a:lstStyle/>
        <a:p>
          <a:pPr rtl="0"/>
          <a:r>
            <a:rPr lang="en-US">
              <a:latin typeface="Arial" panose="020B0604020202020204" pitchFamily="34" charset="0"/>
              <a:cs typeface="Arial" panose="020B0604020202020204" pitchFamily="34" charset="0"/>
            </a:rPr>
            <a:t>Secondary structure</a:t>
          </a:r>
        </a:p>
      </dgm:t>
    </dgm:pt>
    <dgm:pt modelId="{E64B26C0-55D1-4E7C-BD13-57DFE06698E9}" type="parTrans" cxnId="{4F7FF4D4-6013-4213-8EC1-5BEA2C8C6674}">
      <dgm:prSet/>
      <dgm:spPr/>
      <dgm:t>
        <a:bodyPr/>
        <a:lstStyle/>
        <a:p>
          <a:endParaRPr lang="en-US"/>
        </a:p>
      </dgm:t>
    </dgm:pt>
    <dgm:pt modelId="{0B57665D-8DF1-43D7-B75D-C031EBE57BC6}" type="sibTrans" cxnId="{4F7FF4D4-6013-4213-8EC1-5BEA2C8C6674}">
      <dgm:prSet/>
      <dgm:spPr/>
      <dgm:t>
        <a:bodyPr/>
        <a:lstStyle/>
        <a:p>
          <a:endParaRPr lang="en-US"/>
        </a:p>
      </dgm:t>
    </dgm:pt>
    <dgm:pt modelId="{F31F419B-B259-425F-BC0A-82B5BD8ED20D}">
      <dgm:prSet custT="1"/>
      <dgm:spPr/>
      <dgm:t>
        <a:bodyPr/>
        <a:lstStyle/>
        <a:p>
          <a:pPr marL="0" lvl="0" indent="0" algn="l" defTabSz="755650" rtl="0">
            <a:lnSpc>
              <a:spcPct val="90000"/>
            </a:lnSpc>
            <a:spcBef>
              <a:spcPct val="0"/>
            </a:spcBef>
            <a:spcAft>
              <a:spcPct val="35000"/>
            </a:spcAft>
            <a:buNone/>
          </a:pPr>
          <a:r>
            <a:rPr lang="en-US" sz="1700" kern="1200">
              <a:solidFill>
                <a:prstClr val="white"/>
              </a:solidFill>
              <a:latin typeface="Arial" panose="020B0604020202020204" pitchFamily="34" charset="0"/>
              <a:ea typeface="+mn-ea"/>
              <a:cs typeface="Arial" panose="020B0604020202020204" pitchFamily="34" charset="0"/>
            </a:rPr>
            <a:t>Product Variants</a:t>
          </a:r>
        </a:p>
      </dgm:t>
    </dgm:pt>
    <dgm:pt modelId="{E2BBB0BD-60E9-424C-AC76-9E57E8C07D34}" type="sibTrans" cxnId="{8A3E1C7E-B2EF-447C-B56B-825FDA64348D}">
      <dgm:prSet/>
      <dgm:spPr/>
      <dgm:t>
        <a:bodyPr/>
        <a:lstStyle/>
        <a:p>
          <a:endParaRPr lang="en-US"/>
        </a:p>
      </dgm:t>
    </dgm:pt>
    <dgm:pt modelId="{8B507AA2-73C5-441A-9CAA-FE595AAE1858}" type="parTrans" cxnId="{8A3E1C7E-B2EF-447C-B56B-825FDA64348D}">
      <dgm:prSet/>
      <dgm:spPr/>
      <dgm:t>
        <a:bodyPr/>
        <a:lstStyle/>
        <a:p>
          <a:endParaRPr lang="en-US"/>
        </a:p>
      </dgm:t>
    </dgm:pt>
    <dgm:pt modelId="{F2AF7355-6D4E-421A-BBE4-D4869B7C1A93}">
      <dgm:prSet/>
      <dgm:spPr/>
      <dgm:t>
        <a:bodyPr/>
        <a:lstStyle/>
        <a:p>
          <a:pPr rtl="0"/>
          <a:r>
            <a:rPr lang="en-US">
              <a:latin typeface="Arial" panose="020B0604020202020204" pitchFamily="34" charset="0"/>
              <a:cs typeface="Arial" panose="020B0604020202020204" pitchFamily="34" charset="0"/>
            </a:rPr>
            <a:t>Deamidation</a:t>
          </a:r>
        </a:p>
      </dgm:t>
    </dgm:pt>
    <dgm:pt modelId="{66EEDA13-3A15-4349-8404-AA54FEC4325A}" type="sibTrans" cxnId="{FDFB4495-DBA4-4AE4-9387-CFBCC81057DC}">
      <dgm:prSet/>
      <dgm:spPr/>
      <dgm:t>
        <a:bodyPr/>
        <a:lstStyle/>
        <a:p>
          <a:endParaRPr lang="en-US"/>
        </a:p>
      </dgm:t>
    </dgm:pt>
    <dgm:pt modelId="{307C1897-8A83-4E86-986D-50D788A72E10}" type="parTrans" cxnId="{FDFB4495-DBA4-4AE4-9387-CFBCC81057DC}">
      <dgm:prSet/>
      <dgm:spPr/>
      <dgm:t>
        <a:bodyPr/>
        <a:lstStyle/>
        <a:p>
          <a:endParaRPr lang="en-US"/>
        </a:p>
      </dgm:t>
    </dgm:pt>
    <dgm:pt modelId="{5AFD0089-9A25-476C-B755-81D430936061}">
      <dgm:prSet/>
      <dgm:spPr/>
      <dgm:t>
        <a:bodyPr/>
        <a:lstStyle/>
        <a:p>
          <a:pPr rtl="0"/>
          <a:r>
            <a:rPr lang="en-US">
              <a:latin typeface="Arial" panose="020B0604020202020204" pitchFamily="34" charset="0"/>
              <a:cs typeface="Arial" panose="020B0604020202020204" pitchFamily="34" charset="0"/>
            </a:rPr>
            <a:t>Glycerol ester</a:t>
          </a:r>
        </a:p>
      </dgm:t>
    </dgm:pt>
    <dgm:pt modelId="{884C24F3-A8B7-4661-B884-15C31F4A1FD9}" type="sibTrans" cxnId="{A4CD5204-77E5-4FF0-B724-1ED540787D01}">
      <dgm:prSet/>
      <dgm:spPr/>
      <dgm:t>
        <a:bodyPr/>
        <a:lstStyle/>
        <a:p>
          <a:endParaRPr lang="en-US"/>
        </a:p>
      </dgm:t>
    </dgm:pt>
    <dgm:pt modelId="{DF3BE46D-6D50-4A4B-885E-D931231B2BDF}" type="parTrans" cxnId="{A4CD5204-77E5-4FF0-B724-1ED540787D01}">
      <dgm:prSet/>
      <dgm:spPr/>
      <dgm:t>
        <a:bodyPr/>
        <a:lstStyle/>
        <a:p>
          <a:endParaRPr lang="en-US"/>
        </a:p>
      </dgm:t>
    </dgm:pt>
    <dgm:pt modelId="{872A9816-58C5-4F81-8CDD-23621223A449}">
      <dgm:prSet/>
      <dgm:spPr/>
      <dgm:t>
        <a:bodyPr/>
        <a:lstStyle/>
        <a:p>
          <a:pPr rtl="0"/>
          <a:r>
            <a:rPr lang="en-US">
              <a:latin typeface="Arial" panose="020B0604020202020204" pitchFamily="34" charset="0"/>
              <a:cs typeface="Arial" panose="020B0604020202020204" pitchFamily="34" charset="0"/>
            </a:rPr>
            <a:t>Citric acid conjugate</a:t>
          </a:r>
        </a:p>
      </dgm:t>
    </dgm:pt>
    <dgm:pt modelId="{23E3F461-5D03-4272-A3B8-BE77AC58380C}" type="sibTrans" cxnId="{C13BAB5C-F477-4848-B7EE-B294F80AF598}">
      <dgm:prSet/>
      <dgm:spPr/>
      <dgm:t>
        <a:bodyPr/>
        <a:lstStyle/>
        <a:p>
          <a:endParaRPr lang="en-US"/>
        </a:p>
      </dgm:t>
    </dgm:pt>
    <dgm:pt modelId="{A2283AEC-0D2E-4B9F-9C50-8DCF815B86C0}" type="parTrans" cxnId="{C13BAB5C-F477-4848-B7EE-B294F80AF598}">
      <dgm:prSet/>
      <dgm:spPr/>
      <dgm:t>
        <a:bodyPr/>
        <a:lstStyle/>
        <a:p>
          <a:endParaRPr lang="en-US"/>
        </a:p>
      </dgm:t>
    </dgm:pt>
    <dgm:pt modelId="{673D1627-60E6-4763-9508-BC5D8E3D3071}">
      <dgm:prSet/>
      <dgm:spPr/>
      <dgm:t>
        <a:bodyPr/>
        <a:lstStyle/>
        <a:p>
          <a:pPr rtl="0"/>
          <a:r>
            <a:rPr lang="en-US">
              <a:latin typeface="Arial" panose="020B0604020202020204" pitchFamily="34" charset="0"/>
              <a:cs typeface="Arial" panose="020B0604020202020204" pitchFamily="34" charset="0"/>
            </a:rPr>
            <a:t>Acetylation</a:t>
          </a:r>
        </a:p>
      </dgm:t>
    </dgm:pt>
    <dgm:pt modelId="{4832262F-BEA2-4290-BF8C-0D4D22901AAE}" type="sibTrans" cxnId="{76CE633B-1640-47BD-A22A-718834B35EB7}">
      <dgm:prSet/>
      <dgm:spPr/>
      <dgm:t>
        <a:bodyPr/>
        <a:lstStyle/>
        <a:p>
          <a:endParaRPr lang="en-US"/>
        </a:p>
      </dgm:t>
    </dgm:pt>
    <dgm:pt modelId="{5C0673B5-22AA-47DB-882E-66D4F1A2599B}" type="parTrans" cxnId="{76CE633B-1640-47BD-A22A-718834B35EB7}">
      <dgm:prSet/>
      <dgm:spPr/>
      <dgm:t>
        <a:bodyPr/>
        <a:lstStyle/>
        <a:p>
          <a:endParaRPr lang="en-US"/>
        </a:p>
      </dgm:t>
    </dgm:pt>
    <dgm:pt modelId="{E55815A2-3CF0-40FA-998B-BAC52D1C5851}" type="pres">
      <dgm:prSet presAssocID="{94DC87CA-24F8-4ACB-9B3C-A43EFA932913}" presName="linear" presStyleCnt="0">
        <dgm:presLayoutVars>
          <dgm:animLvl val="lvl"/>
          <dgm:resizeHandles val="exact"/>
        </dgm:presLayoutVars>
      </dgm:prSet>
      <dgm:spPr/>
    </dgm:pt>
    <dgm:pt modelId="{64499326-DCF4-4B7B-8432-827ED43D7E82}" type="pres">
      <dgm:prSet presAssocID="{00581A2E-EFFC-4DC6-91D2-345AC0DA0045}" presName="parentText" presStyleLbl="node1" presStyleIdx="0" presStyleCnt="3" custScaleY="128712">
        <dgm:presLayoutVars>
          <dgm:chMax val="0"/>
          <dgm:bulletEnabled val="1"/>
        </dgm:presLayoutVars>
      </dgm:prSet>
      <dgm:spPr/>
    </dgm:pt>
    <dgm:pt modelId="{5EB598DF-42C3-4D0E-A75D-8E5C904313BE}" type="pres">
      <dgm:prSet presAssocID="{00581A2E-EFFC-4DC6-91D2-345AC0DA0045}" presName="childText" presStyleLbl="revTx" presStyleIdx="0" presStyleCnt="3" custScaleY="104101">
        <dgm:presLayoutVars>
          <dgm:bulletEnabled val="1"/>
        </dgm:presLayoutVars>
      </dgm:prSet>
      <dgm:spPr/>
    </dgm:pt>
    <dgm:pt modelId="{717961A6-8131-4D91-BFB2-E6EF4125A0A6}" type="pres">
      <dgm:prSet presAssocID="{9F15674F-AEC8-42BF-B14B-9768A79BD4C6}" presName="parentText" presStyleLbl="node1" presStyleIdx="1" presStyleCnt="3">
        <dgm:presLayoutVars>
          <dgm:chMax val="0"/>
          <dgm:bulletEnabled val="1"/>
        </dgm:presLayoutVars>
      </dgm:prSet>
      <dgm:spPr/>
    </dgm:pt>
    <dgm:pt modelId="{B7D33D76-CAC2-4D89-9D10-0C6BCFBD506D}" type="pres">
      <dgm:prSet presAssocID="{9F15674F-AEC8-42BF-B14B-9768A79BD4C6}" presName="childText" presStyleLbl="revTx" presStyleIdx="1" presStyleCnt="3" custScaleY="109042">
        <dgm:presLayoutVars>
          <dgm:bulletEnabled val="1"/>
        </dgm:presLayoutVars>
      </dgm:prSet>
      <dgm:spPr/>
    </dgm:pt>
    <dgm:pt modelId="{75945178-3A1A-4ECE-850F-4F602E22324E}" type="pres">
      <dgm:prSet presAssocID="{F31F419B-B259-425F-BC0A-82B5BD8ED20D}" presName="parentText" presStyleLbl="node1" presStyleIdx="2" presStyleCnt="3">
        <dgm:presLayoutVars>
          <dgm:chMax val="0"/>
          <dgm:bulletEnabled val="1"/>
        </dgm:presLayoutVars>
      </dgm:prSet>
      <dgm:spPr/>
    </dgm:pt>
    <dgm:pt modelId="{47AF4DE1-89EC-4477-A07C-852EBEFBA521}" type="pres">
      <dgm:prSet presAssocID="{F31F419B-B259-425F-BC0A-82B5BD8ED20D}" presName="childText" presStyleLbl="revTx" presStyleIdx="2" presStyleCnt="3">
        <dgm:presLayoutVars>
          <dgm:bulletEnabled val="1"/>
        </dgm:presLayoutVars>
      </dgm:prSet>
      <dgm:spPr/>
    </dgm:pt>
  </dgm:ptLst>
  <dgm:cxnLst>
    <dgm:cxn modelId="{A4CD5204-77E5-4FF0-B724-1ED540787D01}" srcId="{F31F419B-B259-425F-BC0A-82B5BD8ED20D}" destId="{5AFD0089-9A25-476C-B755-81D430936061}" srcOrd="1" destOrd="0" parTransId="{DF3BE46D-6D50-4A4B-885E-D931231B2BDF}" sibTransId="{884C24F3-A8B7-4661-B884-15C31F4A1FD9}"/>
    <dgm:cxn modelId="{2823EE08-00CA-4574-90B9-F651B4A3CA08}" srcId="{9F15674F-AEC8-42BF-B14B-9768A79BD4C6}" destId="{37F76FD1-CB1C-46D0-94AB-9219389D2601}" srcOrd="3" destOrd="0" parTransId="{C4B4DDD3-3306-40EE-A8CE-12DAD691B36D}" sibTransId="{C83C2BAE-914F-4F9E-ABB2-8394AED8D57E}"/>
    <dgm:cxn modelId="{5AD9D50A-085E-41EC-9950-7E668E12309A}" type="presOf" srcId="{37F76FD1-CB1C-46D0-94AB-9219389D2601}" destId="{B7D33D76-CAC2-4D89-9D10-0C6BCFBD506D}" srcOrd="0" destOrd="3" presId="urn:microsoft.com/office/officeart/2005/8/layout/vList2"/>
    <dgm:cxn modelId="{5DC1920C-8708-424F-AE60-83F974C1AAB8}" type="presOf" srcId="{F2AF7355-6D4E-421A-BBE4-D4869B7C1A93}" destId="{47AF4DE1-89EC-4477-A07C-852EBEFBA521}" srcOrd="0" destOrd="0" presId="urn:microsoft.com/office/officeart/2005/8/layout/vList2"/>
    <dgm:cxn modelId="{BD8A5519-54D8-4680-983D-EB80FCD8A917}" type="presOf" srcId="{872A9816-58C5-4F81-8CDD-23621223A449}" destId="{47AF4DE1-89EC-4477-A07C-852EBEFBA521}" srcOrd="0" destOrd="2" presId="urn:microsoft.com/office/officeart/2005/8/layout/vList2"/>
    <dgm:cxn modelId="{D3494328-2861-4EE9-842E-9FA84BC164B0}" srcId="{94DC87CA-24F8-4ACB-9B3C-A43EFA932913}" destId="{9F15674F-AEC8-42BF-B14B-9768A79BD4C6}" srcOrd="1" destOrd="0" parTransId="{F145F998-3335-4AE2-BA75-CD423A2D2F70}" sibTransId="{C13F6715-2049-4893-84F3-9E893EB34F71}"/>
    <dgm:cxn modelId="{AB0AD930-A16C-4CE7-BB6D-193F1FC30474}" type="presOf" srcId="{335D07EF-A786-4398-9741-FDCF1D9C23B7}" destId="{B7D33D76-CAC2-4D89-9D10-0C6BCFBD506D}" srcOrd="0" destOrd="4" presId="urn:microsoft.com/office/officeart/2005/8/layout/vList2"/>
    <dgm:cxn modelId="{76CE633B-1640-47BD-A22A-718834B35EB7}" srcId="{F31F419B-B259-425F-BC0A-82B5BD8ED20D}" destId="{673D1627-60E6-4763-9508-BC5D8E3D3071}" srcOrd="3" destOrd="0" parTransId="{5C0673B5-22AA-47DB-882E-66D4F1A2599B}" sibTransId="{4832262F-BEA2-4290-BF8C-0D4D22901AAE}"/>
    <dgm:cxn modelId="{C13BAB5C-F477-4848-B7EE-B294F80AF598}" srcId="{F31F419B-B259-425F-BC0A-82B5BD8ED20D}" destId="{872A9816-58C5-4F81-8CDD-23621223A449}" srcOrd="2" destOrd="0" parTransId="{A2283AEC-0D2E-4B9F-9C50-8DCF815B86C0}" sibTransId="{23E3F461-5D03-4272-A3B8-BE77AC58380C}"/>
    <dgm:cxn modelId="{E54E0563-A63A-45B1-9FE4-1391E034DA66}" type="presOf" srcId="{25AE5730-ECFF-4A5B-9C58-DD14D9B5F2C7}" destId="{B7D33D76-CAC2-4D89-9D10-0C6BCFBD506D}" srcOrd="0" destOrd="0" presId="urn:microsoft.com/office/officeart/2005/8/layout/vList2"/>
    <dgm:cxn modelId="{0C2E4772-9135-452B-9C81-BF33CD2746CE}" srcId="{9F15674F-AEC8-42BF-B14B-9768A79BD4C6}" destId="{335D07EF-A786-4398-9741-FDCF1D9C23B7}" srcOrd="4" destOrd="0" parTransId="{11452F05-5341-4A1A-B46E-C90E73F49FAF}" sibTransId="{9FE09920-9DC1-44FE-84E5-152C42322060}"/>
    <dgm:cxn modelId="{495C5474-A5C9-4AEA-A6BD-98783C796086}" type="presOf" srcId="{673D1627-60E6-4763-9508-BC5D8E3D3071}" destId="{47AF4DE1-89EC-4477-A07C-852EBEFBA521}" srcOrd="0" destOrd="3" presId="urn:microsoft.com/office/officeart/2005/8/layout/vList2"/>
    <dgm:cxn modelId="{7300E375-BB43-472C-95BE-421AA4FF35EE}" srcId="{94DC87CA-24F8-4ACB-9B3C-A43EFA932913}" destId="{00581A2E-EFFC-4DC6-91D2-345AC0DA0045}" srcOrd="0" destOrd="0" parTransId="{5DD1428F-13FC-4856-B700-FE4FDCB59FBD}" sibTransId="{C98B40F4-E405-4D98-B3CE-39E65F1CA96D}"/>
    <dgm:cxn modelId="{0E176979-866F-494B-9F23-B06F231B80A4}" type="presOf" srcId="{9F15674F-AEC8-42BF-B14B-9768A79BD4C6}" destId="{717961A6-8131-4D91-BFB2-E6EF4125A0A6}" srcOrd="0" destOrd="0" presId="urn:microsoft.com/office/officeart/2005/8/layout/vList2"/>
    <dgm:cxn modelId="{8A3E1C7E-B2EF-447C-B56B-825FDA64348D}" srcId="{94DC87CA-24F8-4ACB-9B3C-A43EFA932913}" destId="{F31F419B-B259-425F-BC0A-82B5BD8ED20D}" srcOrd="2" destOrd="0" parTransId="{8B507AA2-73C5-441A-9CAA-FE595AAE1858}" sibTransId="{E2BBB0BD-60E9-424C-AC76-9E57E8C07D34}"/>
    <dgm:cxn modelId="{D0043680-E5A2-427F-B41B-F312D324290C}" type="presOf" srcId="{94DC87CA-24F8-4ACB-9B3C-A43EFA932913}" destId="{E55815A2-3CF0-40FA-998B-BAC52D1C5851}" srcOrd="0" destOrd="0" presId="urn:microsoft.com/office/officeart/2005/8/layout/vList2"/>
    <dgm:cxn modelId="{FDFB4495-DBA4-4AE4-9387-CFBCC81057DC}" srcId="{F31F419B-B259-425F-BC0A-82B5BD8ED20D}" destId="{F2AF7355-6D4E-421A-BBE4-D4869B7C1A93}" srcOrd="0" destOrd="0" parTransId="{307C1897-8A83-4E86-986D-50D788A72E10}" sibTransId="{66EEDA13-3A15-4349-8404-AA54FEC4325A}"/>
    <dgm:cxn modelId="{6E501F96-8D06-4163-AD46-3533949B678F}" type="presOf" srcId="{F31F419B-B259-425F-BC0A-82B5BD8ED20D}" destId="{75945178-3A1A-4ECE-850F-4F602E22324E}" srcOrd="0" destOrd="0" presId="urn:microsoft.com/office/officeart/2005/8/layout/vList2"/>
    <dgm:cxn modelId="{69D26E98-11F2-42C2-84C9-2D22A6528FF4}" type="presOf" srcId="{4B36F756-77EA-4F67-91B7-04D5F06F37AD}" destId="{B7D33D76-CAC2-4D89-9D10-0C6BCFBD506D}" srcOrd="0" destOrd="2" presId="urn:microsoft.com/office/officeart/2005/8/layout/vList2"/>
    <dgm:cxn modelId="{E745A5A6-3F0E-4A0C-9B71-766E6E66C2C6}" srcId="{9F15674F-AEC8-42BF-B14B-9768A79BD4C6}" destId="{25AE5730-ECFF-4A5B-9C58-DD14D9B5F2C7}" srcOrd="0" destOrd="0" parTransId="{A1033B75-EB54-4CD5-810A-390ADAA99722}" sibTransId="{5B8B1F07-9150-4F00-AA27-FCF983A05B94}"/>
    <dgm:cxn modelId="{9A538CB2-C89D-498F-B9EE-ED573B0F2B24}" srcId="{00581A2E-EFFC-4DC6-91D2-345AC0DA0045}" destId="{5262CBA5-1C60-4265-AB64-4CA82FA1E04B}" srcOrd="0" destOrd="0" parTransId="{EEFC3B15-0A59-4CB6-BF4A-11D5028515E2}" sibTransId="{973E51F7-AA3C-469A-B8D7-0AEF95F62847}"/>
    <dgm:cxn modelId="{CFB66CB8-C687-40DA-92DA-7F57E797F587}" type="presOf" srcId="{94546EDF-3BE3-4C52-8232-3DEDDCFB1ED6}" destId="{B7D33D76-CAC2-4D89-9D10-0C6BCFBD506D}" srcOrd="0" destOrd="1" presId="urn:microsoft.com/office/officeart/2005/8/layout/vList2"/>
    <dgm:cxn modelId="{41D202C4-03C1-4FEC-A2F7-BA5757E3D166}" type="presOf" srcId="{5262CBA5-1C60-4265-AB64-4CA82FA1E04B}" destId="{5EB598DF-42C3-4D0E-A75D-8E5C904313BE}" srcOrd="0" destOrd="0" presId="urn:microsoft.com/office/officeart/2005/8/layout/vList2"/>
    <dgm:cxn modelId="{DB4094C4-04AA-419C-B7DC-0BEDBFE1C8FE}" type="presOf" srcId="{5AFD0089-9A25-476C-B755-81D430936061}" destId="{47AF4DE1-89EC-4477-A07C-852EBEFBA521}" srcOrd="0" destOrd="1" presId="urn:microsoft.com/office/officeart/2005/8/layout/vList2"/>
    <dgm:cxn modelId="{5D0A3FCA-288F-46DF-88E4-0550F6B73612}" type="presOf" srcId="{00581A2E-EFFC-4DC6-91D2-345AC0DA0045}" destId="{64499326-DCF4-4B7B-8432-827ED43D7E82}" srcOrd="0" destOrd="0" presId="urn:microsoft.com/office/officeart/2005/8/layout/vList2"/>
    <dgm:cxn modelId="{96702ACF-8D68-4B97-859B-2AD7658816DB}" srcId="{9F15674F-AEC8-42BF-B14B-9768A79BD4C6}" destId="{4B36F756-77EA-4F67-91B7-04D5F06F37AD}" srcOrd="2" destOrd="0" parTransId="{884BEA1B-ACCF-4A5A-B9E6-3216B8C15167}" sibTransId="{141B3510-3834-4F67-B4B9-811AF0823E86}"/>
    <dgm:cxn modelId="{4F7FF4D4-6013-4213-8EC1-5BEA2C8C6674}" srcId="{9F15674F-AEC8-42BF-B14B-9768A79BD4C6}" destId="{94546EDF-3BE3-4C52-8232-3DEDDCFB1ED6}" srcOrd="1" destOrd="0" parTransId="{E64B26C0-55D1-4E7C-BD13-57DFE06698E9}" sibTransId="{0B57665D-8DF1-43D7-B75D-C031EBE57BC6}"/>
    <dgm:cxn modelId="{DC39E4B2-F38E-4EDB-925E-4E1C86EDF59F}" type="presParOf" srcId="{E55815A2-3CF0-40FA-998B-BAC52D1C5851}" destId="{64499326-DCF4-4B7B-8432-827ED43D7E82}" srcOrd="0" destOrd="0" presId="urn:microsoft.com/office/officeart/2005/8/layout/vList2"/>
    <dgm:cxn modelId="{8EEF5BC7-6865-45B7-A815-1998F3B2F7F4}" type="presParOf" srcId="{E55815A2-3CF0-40FA-998B-BAC52D1C5851}" destId="{5EB598DF-42C3-4D0E-A75D-8E5C904313BE}" srcOrd="1" destOrd="0" presId="urn:microsoft.com/office/officeart/2005/8/layout/vList2"/>
    <dgm:cxn modelId="{22317DAE-B3B0-4F2E-B400-365BEA797909}" type="presParOf" srcId="{E55815A2-3CF0-40FA-998B-BAC52D1C5851}" destId="{717961A6-8131-4D91-BFB2-E6EF4125A0A6}" srcOrd="2" destOrd="0" presId="urn:microsoft.com/office/officeart/2005/8/layout/vList2"/>
    <dgm:cxn modelId="{1A8CDB6A-B33E-4749-86D7-1FFE3AC3B676}" type="presParOf" srcId="{E55815A2-3CF0-40FA-998B-BAC52D1C5851}" destId="{B7D33D76-CAC2-4D89-9D10-0C6BCFBD506D}" srcOrd="3" destOrd="0" presId="urn:microsoft.com/office/officeart/2005/8/layout/vList2"/>
    <dgm:cxn modelId="{E66FBA91-D3A5-46BC-9F90-1E3635A8A570}" type="presParOf" srcId="{E55815A2-3CF0-40FA-998B-BAC52D1C5851}" destId="{75945178-3A1A-4ECE-850F-4F602E22324E}" srcOrd="4" destOrd="0" presId="urn:microsoft.com/office/officeart/2005/8/layout/vList2"/>
    <dgm:cxn modelId="{110DAA9A-58AE-42C7-9F79-AC8D53FB5A99}" type="presParOf" srcId="{E55815A2-3CF0-40FA-998B-BAC52D1C5851}" destId="{47AF4DE1-89EC-4477-A07C-852EBEFBA52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1B5C98-E362-45AE-B58A-FE417546EA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2D5EB3-B426-4676-B16A-DA0E0EB7CEC5}">
      <dgm:prSet custT="1"/>
      <dgm:spPr/>
      <dgm:t>
        <a:bodyPr/>
        <a:lstStyle/>
        <a:p>
          <a:pPr rtl="0"/>
          <a:r>
            <a:rPr lang="en-US" sz="1700">
              <a:latin typeface="Arial" panose="020B0604020202020204" pitchFamily="34" charset="0"/>
              <a:cs typeface="Arial" panose="020B0604020202020204" pitchFamily="34" charset="0"/>
            </a:rPr>
            <a:t>Other</a:t>
          </a:r>
        </a:p>
      </dgm:t>
    </dgm:pt>
    <dgm:pt modelId="{33BD15CD-3656-48FF-B789-008847DDE362}" type="parTrans" cxnId="{3DFD3C36-9D35-423C-B737-D049A7B40E59}">
      <dgm:prSet/>
      <dgm:spPr/>
      <dgm:t>
        <a:bodyPr/>
        <a:lstStyle/>
        <a:p>
          <a:endParaRPr lang="en-US"/>
        </a:p>
      </dgm:t>
    </dgm:pt>
    <dgm:pt modelId="{73AA3EFC-276B-459A-9028-D7FAFA71ECF6}" type="sibTrans" cxnId="{3DFD3C36-9D35-423C-B737-D049A7B40E59}">
      <dgm:prSet/>
      <dgm:spPr/>
      <dgm:t>
        <a:bodyPr/>
        <a:lstStyle/>
        <a:p>
          <a:endParaRPr lang="en-US"/>
        </a:p>
      </dgm:t>
    </dgm:pt>
    <dgm:pt modelId="{EC706AD8-9A58-41DB-9617-497F404B44CC}">
      <dgm:prSet custT="1"/>
      <dgm:spPr/>
      <dgm:t>
        <a:bodyPr/>
        <a:lstStyle/>
        <a:p>
          <a:pPr rtl="0">
            <a:lnSpc>
              <a:spcPct val="90000"/>
            </a:lnSpc>
          </a:pPr>
          <a:r>
            <a:rPr lang="en-US" sz="1600">
              <a:solidFill>
                <a:schemeClr val="tx1"/>
              </a:solidFill>
              <a:latin typeface="Arial" panose="020B0604020202020204" pitchFamily="34" charset="0"/>
              <a:cs typeface="Arial" panose="020B0604020202020204" pitchFamily="34" charset="0"/>
            </a:rPr>
            <a:t>Zinc content</a:t>
          </a:r>
        </a:p>
      </dgm:t>
    </dgm:pt>
    <dgm:pt modelId="{F9E4B756-A92C-4FA6-BE11-ACFE46BC0F73}" type="parTrans" cxnId="{7329FF43-7F1C-4E73-9067-148B385B878D}">
      <dgm:prSet/>
      <dgm:spPr/>
      <dgm:t>
        <a:bodyPr/>
        <a:lstStyle/>
        <a:p>
          <a:endParaRPr lang="en-US"/>
        </a:p>
      </dgm:t>
    </dgm:pt>
    <dgm:pt modelId="{A4B40A47-40D1-457C-AE53-F7C0D5E4EB6B}" type="sibTrans" cxnId="{7329FF43-7F1C-4E73-9067-148B385B878D}">
      <dgm:prSet/>
      <dgm:spPr/>
      <dgm:t>
        <a:bodyPr/>
        <a:lstStyle/>
        <a:p>
          <a:endParaRPr lang="en-US"/>
        </a:p>
      </dgm:t>
    </dgm:pt>
    <dgm:pt modelId="{6BB2A413-6B3E-404B-A50C-909505F10FA5}">
      <dgm:prSet custT="1"/>
      <dgm:spPr/>
      <dgm:t>
        <a:bodyPr/>
        <a:lstStyle/>
        <a:p>
          <a:pPr rtl="0"/>
          <a:r>
            <a:rPr lang="en-US" sz="1700">
              <a:latin typeface="Arial" panose="020B0604020202020204" pitchFamily="34" charset="0"/>
              <a:cs typeface="Arial" panose="020B0604020202020204" pitchFamily="34" charset="0"/>
            </a:rPr>
            <a:t>Protein Concentration</a:t>
          </a:r>
        </a:p>
      </dgm:t>
    </dgm:pt>
    <dgm:pt modelId="{AAE5BE2D-5271-4D09-BDF3-454AB2C1F280}" type="parTrans" cxnId="{00DD92D8-A3CC-4FAA-884F-C9FA90926D37}">
      <dgm:prSet/>
      <dgm:spPr/>
      <dgm:t>
        <a:bodyPr/>
        <a:lstStyle/>
        <a:p>
          <a:endParaRPr lang="en-US"/>
        </a:p>
      </dgm:t>
    </dgm:pt>
    <dgm:pt modelId="{DAF43C8C-0296-4658-A350-318A2A8F0705}" type="sibTrans" cxnId="{00DD92D8-A3CC-4FAA-884F-C9FA90926D37}">
      <dgm:prSet/>
      <dgm:spPr/>
      <dgm:t>
        <a:bodyPr/>
        <a:lstStyle/>
        <a:p>
          <a:endParaRPr lang="en-US"/>
        </a:p>
      </dgm:t>
    </dgm:pt>
    <dgm:pt modelId="{E75965B9-C06C-41C5-98D6-81E8FB6287A8}">
      <dgm:prSet custT="1"/>
      <dgm:spPr/>
      <dgm:t>
        <a:bodyPr/>
        <a:lstStyle/>
        <a:p>
          <a:pPr rtl="0"/>
          <a:r>
            <a:rPr lang="en-US" sz="1600">
              <a:latin typeface="Arial" panose="020B0604020202020204" pitchFamily="34" charset="0"/>
              <a:cs typeface="Arial" panose="020B0604020202020204" pitchFamily="34" charset="0"/>
            </a:rPr>
            <a:t>Activity and concentration in U/mL</a:t>
          </a:r>
        </a:p>
      </dgm:t>
    </dgm:pt>
    <dgm:pt modelId="{6A5C41F5-CE89-47C6-9CF0-469030373574}" type="parTrans" cxnId="{486A0EF4-8C43-48A6-93CE-8861FFFA7EE1}">
      <dgm:prSet/>
      <dgm:spPr/>
      <dgm:t>
        <a:bodyPr/>
        <a:lstStyle/>
        <a:p>
          <a:endParaRPr lang="en-US"/>
        </a:p>
      </dgm:t>
    </dgm:pt>
    <dgm:pt modelId="{58DB69F1-A953-4AA4-A310-09EE24D640EE}" type="sibTrans" cxnId="{486A0EF4-8C43-48A6-93CE-8861FFFA7EE1}">
      <dgm:prSet/>
      <dgm:spPr/>
      <dgm:t>
        <a:bodyPr/>
        <a:lstStyle/>
        <a:p>
          <a:endParaRPr lang="en-US"/>
        </a:p>
      </dgm:t>
    </dgm:pt>
    <dgm:pt modelId="{F070AF34-7CB4-409B-B1B1-BEF44E05556A}">
      <dgm:prSet custT="1"/>
      <dgm:spPr/>
      <dgm:t>
        <a:bodyPr/>
        <a:lstStyle/>
        <a:p>
          <a:pPr rtl="0">
            <a:lnSpc>
              <a:spcPct val="90000"/>
            </a:lnSpc>
          </a:pPr>
          <a:r>
            <a:rPr lang="en-US" sz="1600">
              <a:solidFill>
                <a:schemeClr val="tx1"/>
              </a:solidFill>
              <a:latin typeface="Arial" panose="020B0604020202020204" pitchFamily="34" charset="0"/>
              <a:cs typeface="Arial" panose="020B0604020202020204" pitchFamily="34" charset="0"/>
            </a:rPr>
            <a:t>Aggregates/High molecular weight proteins</a:t>
          </a:r>
        </a:p>
      </dgm:t>
    </dgm:pt>
    <dgm:pt modelId="{0B30884F-281E-4665-8283-6B6653A24DE6}" type="parTrans" cxnId="{77554E08-DA89-475F-8171-0C7DFEB6639E}">
      <dgm:prSet/>
      <dgm:spPr/>
      <dgm:t>
        <a:bodyPr/>
        <a:lstStyle/>
        <a:p>
          <a:endParaRPr lang="en-US"/>
        </a:p>
      </dgm:t>
    </dgm:pt>
    <dgm:pt modelId="{7A2CD419-772A-44A0-AD3C-BB6623524400}" type="sibTrans" cxnId="{77554E08-DA89-475F-8171-0C7DFEB6639E}">
      <dgm:prSet/>
      <dgm:spPr/>
      <dgm:t>
        <a:bodyPr/>
        <a:lstStyle/>
        <a:p>
          <a:endParaRPr lang="en-US"/>
        </a:p>
      </dgm:t>
    </dgm:pt>
    <dgm:pt modelId="{8D4B3B96-BB82-489B-86F0-DC2400A622EE}">
      <dgm:prSet custT="1"/>
      <dgm:spPr/>
      <dgm:t>
        <a:bodyPr/>
        <a:lstStyle/>
        <a:p>
          <a:pPr rtl="0">
            <a:lnSpc>
              <a:spcPct val="90000"/>
            </a:lnSpc>
          </a:pPr>
          <a:r>
            <a:rPr lang="en-US" sz="1600">
              <a:solidFill>
                <a:schemeClr val="tx1"/>
              </a:solidFill>
              <a:latin typeface="Arial" panose="020B0604020202020204" pitchFamily="34" charset="0"/>
              <a:cs typeface="Arial" panose="020B0604020202020204" pitchFamily="34" charset="0"/>
            </a:rPr>
            <a:t>Isoelectric point</a:t>
          </a:r>
        </a:p>
      </dgm:t>
    </dgm:pt>
    <dgm:pt modelId="{71112BF7-FC50-4E66-8C68-75255C603E8B}" type="parTrans" cxnId="{3FAA158C-73FC-424A-8690-D8402D085427}">
      <dgm:prSet/>
      <dgm:spPr/>
      <dgm:t>
        <a:bodyPr/>
        <a:lstStyle/>
        <a:p>
          <a:endParaRPr lang="en-US"/>
        </a:p>
      </dgm:t>
    </dgm:pt>
    <dgm:pt modelId="{D233F280-BD01-4025-8B29-3540EDE4933E}" type="sibTrans" cxnId="{3FAA158C-73FC-424A-8690-D8402D085427}">
      <dgm:prSet/>
      <dgm:spPr/>
      <dgm:t>
        <a:bodyPr/>
        <a:lstStyle/>
        <a:p>
          <a:endParaRPr lang="en-US"/>
        </a:p>
      </dgm:t>
    </dgm:pt>
    <dgm:pt modelId="{64B45E21-B28E-4A67-97A0-B0392FE63AF8}" type="pres">
      <dgm:prSet presAssocID="{291B5C98-E362-45AE-B58A-FE417546EAA9}" presName="linear" presStyleCnt="0">
        <dgm:presLayoutVars>
          <dgm:animLvl val="lvl"/>
          <dgm:resizeHandles val="exact"/>
        </dgm:presLayoutVars>
      </dgm:prSet>
      <dgm:spPr/>
    </dgm:pt>
    <dgm:pt modelId="{6F6B36A6-E889-4D99-98DE-C9159F615F14}" type="pres">
      <dgm:prSet presAssocID="{6BB2A413-6B3E-404B-A50C-909505F10FA5}" presName="parentText" presStyleLbl="node1" presStyleIdx="0" presStyleCnt="2" custScaleY="63048" custLinFactNeighborY="-7607">
        <dgm:presLayoutVars>
          <dgm:chMax val="0"/>
          <dgm:bulletEnabled val="1"/>
        </dgm:presLayoutVars>
      </dgm:prSet>
      <dgm:spPr/>
    </dgm:pt>
    <dgm:pt modelId="{E82DE96B-C44E-4E10-9C25-6133DDEA7955}" type="pres">
      <dgm:prSet presAssocID="{6BB2A413-6B3E-404B-A50C-909505F10FA5}" presName="childText" presStyleLbl="revTx" presStyleIdx="0" presStyleCnt="2" custLinFactNeighborY="-5060">
        <dgm:presLayoutVars>
          <dgm:bulletEnabled val="1"/>
        </dgm:presLayoutVars>
      </dgm:prSet>
      <dgm:spPr/>
    </dgm:pt>
    <dgm:pt modelId="{1FF25A47-E76F-4F6C-85B5-CCDF204B28D2}" type="pres">
      <dgm:prSet presAssocID="{9E2D5EB3-B426-4676-B16A-DA0E0EB7CEC5}" presName="parentText" presStyleLbl="node1" presStyleIdx="1" presStyleCnt="2" custScaleY="63226" custLinFactNeighborX="-921" custLinFactNeighborY="-41800">
        <dgm:presLayoutVars>
          <dgm:chMax val="0"/>
          <dgm:bulletEnabled val="1"/>
        </dgm:presLayoutVars>
      </dgm:prSet>
      <dgm:spPr/>
    </dgm:pt>
    <dgm:pt modelId="{7B26F856-4530-41E9-909A-E365350003CC}" type="pres">
      <dgm:prSet presAssocID="{9E2D5EB3-B426-4676-B16A-DA0E0EB7CEC5}" presName="childText" presStyleLbl="revTx" presStyleIdx="1" presStyleCnt="2" custScaleY="105878" custLinFactNeighborX="-921" custLinFactNeighborY="-30775">
        <dgm:presLayoutVars>
          <dgm:bulletEnabled val="1"/>
        </dgm:presLayoutVars>
      </dgm:prSet>
      <dgm:spPr/>
    </dgm:pt>
  </dgm:ptLst>
  <dgm:cxnLst>
    <dgm:cxn modelId="{77554E08-DA89-475F-8171-0C7DFEB6639E}" srcId="{9E2D5EB3-B426-4676-B16A-DA0E0EB7CEC5}" destId="{F070AF34-7CB4-409B-B1B1-BEF44E05556A}" srcOrd="1" destOrd="0" parTransId="{0B30884F-281E-4665-8283-6B6653A24DE6}" sibTransId="{7A2CD419-772A-44A0-AD3C-BB6623524400}"/>
    <dgm:cxn modelId="{F48CA834-29C6-40E0-BE80-0EB0C6DFEDC2}" type="presOf" srcId="{E75965B9-C06C-41C5-98D6-81E8FB6287A8}" destId="{E82DE96B-C44E-4E10-9C25-6133DDEA7955}" srcOrd="0" destOrd="0" presId="urn:microsoft.com/office/officeart/2005/8/layout/vList2"/>
    <dgm:cxn modelId="{3DFD3C36-9D35-423C-B737-D049A7B40E59}" srcId="{291B5C98-E362-45AE-B58A-FE417546EAA9}" destId="{9E2D5EB3-B426-4676-B16A-DA0E0EB7CEC5}" srcOrd="1" destOrd="0" parTransId="{33BD15CD-3656-48FF-B789-008847DDE362}" sibTransId="{73AA3EFC-276B-459A-9028-D7FAFA71ECF6}"/>
    <dgm:cxn modelId="{7329FF43-7F1C-4E73-9067-148B385B878D}" srcId="{9E2D5EB3-B426-4676-B16A-DA0E0EB7CEC5}" destId="{EC706AD8-9A58-41DB-9617-497F404B44CC}" srcOrd="0" destOrd="0" parTransId="{F9E4B756-A92C-4FA6-BE11-ACFE46BC0F73}" sibTransId="{A4B40A47-40D1-457C-AE53-F7C0D5E4EB6B}"/>
    <dgm:cxn modelId="{58875D71-9028-480D-A204-92B9F3B4C376}" type="presOf" srcId="{EC706AD8-9A58-41DB-9617-497F404B44CC}" destId="{7B26F856-4530-41E9-909A-E365350003CC}" srcOrd="0" destOrd="0" presId="urn:microsoft.com/office/officeart/2005/8/layout/vList2"/>
    <dgm:cxn modelId="{35EE5F77-B20A-46F9-8C18-62771F74D47B}" type="presOf" srcId="{6BB2A413-6B3E-404B-A50C-909505F10FA5}" destId="{6F6B36A6-E889-4D99-98DE-C9159F615F14}" srcOrd="0" destOrd="0" presId="urn:microsoft.com/office/officeart/2005/8/layout/vList2"/>
    <dgm:cxn modelId="{3FAA158C-73FC-424A-8690-D8402D085427}" srcId="{9E2D5EB3-B426-4676-B16A-DA0E0EB7CEC5}" destId="{8D4B3B96-BB82-489B-86F0-DC2400A622EE}" srcOrd="2" destOrd="0" parTransId="{71112BF7-FC50-4E66-8C68-75255C603E8B}" sibTransId="{D233F280-BD01-4025-8B29-3540EDE4933E}"/>
    <dgm:cxn modelId="{E4DB5EC4-78B6-4C30-B2A2-37E111F2518D}" type="presOf" srcId="{291B5C98-E362-45AE-B58A-FE417546EAA9}" destId="{64B45E21-B28E-4A67-97A0-B0392FE63AF8}" srcOrd="0" destOrd="0" presId="urn:microsoft.com/office/officeart/2005/8/layout/vList2"/>
    <dgm:cxn modelId="{00DD92D8-A3CC-4FAA-884F-C9FA90926D37}" srcId="{291B5C98-E362-45AE-B58A-FE417546EAA9}" destId="{6BB2A413-6B3E-404B-A50C-909505F10FA5}" srcOrd="0" destOrd="0" parTransId="{AAE5BE2D-5271-4D09-BDF3-454AB2C1F280}" sibTransId="{DAF43C8C-0296-4658-A350-318A2A8F0705}"/>
    <dgm:cxn modelId="{B7644FD9-0825-4D83-A6E1-BB20235343D4}" type="presOf" srcId="{F070AF34-7CB4-409B-B1B1-BEF44E05556A}" destId="{7B26F856-4530-41E9-909A-E365350003CC}" srcOrd="0" destOrd="1" presId="urn:microsoft.com/office/officeart/2005/8/layout/vList2"/>
    <dgm:cxn modelId="{5F0204DD-C6EC-4568-A998-9D704E012D82}" type="presOf" srcId="{8D4B3B96-BB82-489B-86F0-DC2400A622EE}" destId="{7B26F856-4530-41E9-909A-E365350003CC}" srcOrd="0" destOrd="2" presId="urn:microsoft.com/office/officeart/2005/8/layout/vList2"/>
    <dgm:cxn modelId="{486A0EF4-8C43-48A6-93CE-8861FFFA7EE1}" srcId="{6BB2A413-6B3E-404B-A50C-909505F10FA5}" destId="{E75965B9-C06C-41C5-98D6-81E8FB6287A8}" srcOrd="0" destOrd="0" parTransId="{6A5C41F5-CE89-47C6-9CF0-469030373574}" sibTransId="{58DB69F1-A953-4AA4-A310-09EE24D640EE}"/>
    <dgm:cxn modelId="{A63B30F8-8264-47E7-A5C0-57358E04598C}" type="presOf" srcId="{9E2D5EB3-B426-4676-B16A-DA0E0EB7CEC5}" destId="{1FF25A47-E76F-4F6C-85B5-CCDF204B28D2}" srcOrd="0" destOrd="0" presId="urn:microsoft.com/office/officeart/2005/8/layout/vList2"/>
    <dgm:cxn modelId="{5C300A11-1F0D-4229-91AE-39579485B2E1}" type="presParOf" srcId="{64B45E21-B28E-4A67-97A0-B0392FE63AF8}" destId="{6F6B36A6-E889-4D99-98DE-C9159F615F14}" srcOrd="0" destOrd="0" presId="urn:microsoft.com/office/officeart/2005/8/layout/vList2"/>
    <dgm:cxn modelId="{42BB06B5-3D1E-4F88-B205-32B8585B7A1A}" type="presParOf" srcId="{64B45E21-B28E-4A67-97A0-B0392FE63AF8}" destId="{E82DE96B-C44E-4E10-9C25-6133DDEA7955}" srcOrd="1" destOrd="0" presId="urn:microsoft.com/office/officeart/2005/8/layout/vList2"/>
    <dgm:cxn modelId="{096D6FA9-AE9F-4291-961D-2357BF376A4A}" type="presParOf" srcId="{64B45E21-B28E-4A67-97A0-B0392FE63AF8}" destId="{1FF25A47-E76F-4F6C-85B5-CCDF204B28D2}" srcOrd="2" destOrd="0" presId="urn:microsoft.com/office/officeart/2005/8/layout/vList2"/>
    <dgm:cxn modelId="{2E60A035-23B1-4A77-85EA-E7F3436B92C3}" type="presParOf" srcId="{64B45E21-B28E-4A67-97A0-B0392FE63AF8}" destId="{7B26F856-4530-41E9-909A-E365350003CC}"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DDE63-28AB-4B2F-A5D0-B341AAE42CD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1EF2594-3848-448D-97FA-61E81BD9DAB6}">
      <dgm:prSet custT="1"/>
      <dgm:spPr>
        <a:solidFill>
          <a:schemeClr val="accent1"/>
        </a:solidFill>
      </dgm:spPr>
      <dgm:t>
        <a:bodyPr/>
        <a:lstStyle/>
        <a:p>
          <a:pPr rtl="0"/>
          <a:r>
            <a:rPr lang="en-US" sz="1700">
              <a:latin typeface="Arial" panose="020B0604020202020204" pitchFamily="34" charset="0"/>
              <a:cs typeface="Arial" panose="020B0604020202020204" pitchFamily="34" charset="0"/>
            </a:rPr>
            <a:t>Mitogenic Activity</a:t>
          </a:r>
        </a:p>
      </dgm:t>
    </dgm:pt>
    <dgm:pt modelId="{A362900D-6C7A-4DE0-99BB-73E9F086753F}" type="parTrans" cxnId="{BF25D021-1F9F-4DAB-9BAB-7949ED7FF6D8}">
      <dgm:prSet/>
      <dgm:spPr/>
      <dgm:t>
        <a:bodyPr/>
        <a:lstStyle/>
        <a:p>
          <a:endParaRPr lang="en-US"/>
        </a:p>
      </dgm:t>
    </dgm:pt>
    <dgm:pt modelId="{21A59AD1-9D03-4C6E-8DEF-0828AD334FB9}" type="sibTrans" cxnId="{BF25D021-1F9F-4DAB-9BAB-7949ED7FF6D8}">
      <dgm:prSet/>
      <dgm:spPr/>
      <dgm:t>
        <a:bodyPr/>
        <a:lstStyle/>
        <a:p>
          <a:endParaRPr lang="en-US"/>
        </a:p>
      </dgm:t>
    </dgm:pt>
    <dgm:pt modelId="{6A9C75F5-6EEA-4E3D-AAC9-8C0BA5D2E122}">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IR-A phosphorylation</a:t>
          </a:r>
        </a:p>
      </dgm:t>
    </dgm:pt>
    <dgm:pt modelId="{4D15D1A3-9D94-489C-A165-F2A9744BCF38}" type="parTrans" cxnId="{902020DB-18D0-41A9-AC97-26D6BFD4F875}">
      <dgm:prSet/>
      <dgm:spPr/>
      <dgm:t>
        <a:bodyPr/>
        <a:lstStyle/>
        <a:p>
          <a:endParaRPr lang="en-US"/>
        </a:p>
      </dgm:t>
    </dgm:pt>
    <dgm:pt modelId="{E18CEDC1-736E-4D12-A607-5BA647CC71BF}" type="sibTrans" cxnId="{902020DB-18D0-41A9-AC97-26D6BFD4F875}">
      <dgm:prSet/>
      <dgm:spPr/>
      <dgm:t>
        <a:bodyPr/>
        <a:lstStyle/>
        <a:p>
          <a:endParaRPr lang="en-US"/>
        </a:p>
      </dgm:t>
    </dgm:pt>
    <dgm:pt modelId="{99C8F9BB-11F2-43F6-86BE-E4EBE23C3FA0}">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Mitogenic assay (Sao2 cells)</a:t>
          </a:r>
        </a:p>
      </dgm:t>
    </dgm:pt>
    <dgm:pt modelId="{4A071581-AA74-4E1A-8CEC-B70F1F8B12F1}" type="parTrans" cxnId="{68C84268-324B-4DBF-A752-087D625777A8}">
      <dgm:prSet/>
      <dgm:spPr/>
      <dgm:t>
        <a:bodyPr/>
        <a:lstStyle/>
        <a:p>
          <a:endParaRPr lang="en-US"/>
        </a:p>
      </dgm:t>
    </dgm:pt>
    <dgm:pt modelId="{60E3AA18-DF14-4832-B597-8119C9B6CA6D}" type="sibTrans" cxnId="{68C84268-324B-4DBF-A752-087D625777A8}">
      <dgm:prSet/>
      <dgm:spPr/>
      <dgm:t>
        <a:bodyPr/>
        <a:lstStyle/>
        <a:p>
          <a:endParaRPr lang="en-US"/>
        </a:p>
      </dgm:t>
    </dgm:pt>
    <dgm:pt modelId="{9CED3CE9-F925-4346-B45C-623FC3CF9835}">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IR-A binding kinetics</a:t>
          </a:r>
        </a:p>
      </dgm:t>
    </dgm:pt>
    <dgm:pt modelId="{579C55B3-0E23-49AE-BC73-6AE4D3A6CD44}" type="parTrans" cxnId="{0A7FC7B0-E392-4611-91F0-1F3153285D4A}">
      <dgm:prSet/>
      <dgm:spPr/>
      <dgm:t>
        <a:bodyPr/>
        <a:lstStyle/>
        <a:p>
          <a:endParaRPr lang="en-US"/>
        </a:p>
      </dgm:t>
    </dgm:pt>
    <dgm:pt modelId="{73FA3EA2-9C72-4EFD-AB92-3AC7B331E573}" type="sibTrans" cxnId="{0A7FC7B0-E392-4611-91F0-1F3153285D4A}">
      <dgm:prSet/>
      <dgm:spPr/>
      <dgm:t>
        <a:bodyPr/>
        <a:lstStyle/>
        <a:p>
          <a:endParaRPr lang="en-US"/>
        </a:p>
      </dgm:t>
    </dgm:pt>
    <dgm:pt modelId="{AEB89F73-E9A8-409E-AB2D-DE00847A4D49}">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IGF1R binding kinetics</a:t>
          </a:r>
        </a:p>
      </dgm:t>
    </dgm:pt>
    <dgm:pt modelId="{1E58ACF1-AA9C-4B8D-9224-7BB6C5792E77}" type="parTrans" cxnId="{6ECAA35B-F294-4EEC-86B6-173158621CDA}">
      <dgm:prSet/>
      <dgm:spPr/>
      <dgm:t>
        <a:bodyPr/>
        <a:lstStyle/>
        <a:p>
          <a:endParaRPr lang="en-US"/>
        </a:p>
      </dgm:t>
    </dgm:pt>
    <dgm:pt modelId="{35834338-034F-4B2F-BCDF-77EEE514DA7C}" type="sibTrans" cxnId="{6ECAA35B-F294-4EEC-86B6-173158621CDA}">
      <dgm:prSet/>
      <dgm:spPr/>
      <dgm:t>
        <a:bodyPr/>
        <a:lstStyle/>
        <a:p>
          <a:endParaRPr lang="en-US"/>
        </a:p>
      </dgm:t>
    </dgm:pt>
    <dgm:pt modelId="{583682DA-6A00-47C1-BF70-D6DA99001FCD}" type="pres">
      <dgm:prSet presAssocID="{ECFDDE63-28AB-4B2F-A5D0-B341AAE42CDB}" presName="linear" presStyleCnt="0">
        <dgm:presLayoutVars>
          <dgm:animLvl val="lvl"/>
          <dgm:resizeHandles val="exact"/>
        </dgm:presLayoutVars>
      </dgm:prSet>
      <dgm:spPr/>
    </dgm:pt>
    <dgm:pt modelId="{7441DE57-14C2-4422-A11C-6DC9B17A87EB}" type="pres">
      <dgm:prSet presAssocID="{41EF2594-3848-448D-97FA-61E81BD9DAB6}" presName="parentText" presStyleLbl="node1" presStyleIdx="0" presStyleCnt="1" custScaleY="57986" custLinFactY="-49146" custLinFactNeighborX="555" custLinFactNeighborY="-100000">
        <dgm:presLayoutVars>
          <dgm:chMax val="0"/>
          <dgm:bulletEnabled val="1"/>
        </dgm:presLayoutVars>
      </dgm:prSet>
      <dgm:spPr/>
    </dgm:pt>
    <dgm:pt modelId="{432A3A65-2740-46F6-A03D-454C5AC3DCDE}" type="pres">
      <dgm:prSet presAssocID="{41EF2594-3848-448D-97FA-61E81BD9DAB6}" presName="childText" presStyleLbl="revTx" presStyleIdx="0" presStyleCnt="1" custScaleY="95364" custLinFactY="-30550" custLinFactNeighborY="-100000">
        <dgm:presLayoutVars>
          <dgm:bulletEnabled val="1"/>
        </dgm:presLayoutVars>
      </dgm:prSet>
      <dgm:spPr/>
    </dgm:pt>
  </dgm:ptLst>
  <dgm:cxnLst>
    <dgm:cxn modelId="{A2102115-0EB3-4AF7-933B-E7340A5682B3}" type="presOf" srcId="{41EF2594-3848-448D-97FA-61E81BD9DAB6}" destId="{7441DE57-14C2-4422-A11C-6DC9B17A87EB}" srcOrd="0" destOrd="0" presId="urn:microsoft.com/office/officeart/2005/8/layout/vList2"/>
    <dgm:cxn modelId="{BF25D021-1F9F-4DAB-9BAB-7949ED7FF6D8}" srcId="{ECFDDE63-28AB-4B2F-A5D0-B341AAE42CDB}" destId="{41EF2594-3848-448D-97FA-61E81BD9DAB6}" srcOrd="0" destOrd="0" parTransId="{A362900D-6C7A-4DE0-99BB-73E9F086753F}" sibTransId="{21A59AD1-9D03-4C6E-8DEF-0828AD334FB9}"/>
    <dgm:cxn modelId="{858DCE29-BE06-4FD7-BCD2-8928067763AF}" type="presOf" srcId="{99C8F9BB-11F2-43F6-86BE-E4EBE23C3FA0}" destId="{432A3A65-2740-46F6-A03D-454C5AC3DCDE}" srcOrd="0" destOrd="1" presId="urn:microsoft.com/office/officeart/2005/8/layout/vList2"/>
    <dgm:cxn modelId="{6ECAA35B-F294-4EEC-86B6-173158621CDA}" srcId="{41EF2594-3848-448D-97FA-61E81BD9DAB6}" destId="{AEB89F73-E9A8-409E-AB2D-DE00847A4D49}" srcOrd="3" destOrd="0" parTransId="{1E58ACF1-AA9C-4B8D-9224-7BB6C5792E77}" sibTransId="{35834338-034F-4B2F-BCDF-77EEE514DA7C}"/>
    <dgm:cxn modelId="{64D41B5D-0426-4ACE-91EC-39C5AD4F7D6D}" type="presOf" srcId="{ECFDDE63-28AB-4B2F-A5D0-B341AAE42CDB}" destId="{583682DA-6A00-47C1-BF70-D6DA99001FCD}" srcOrd="0" destOrd="0" presId="urn:microsoft.com/office/officeart/2005/8/layout/vList2"/>
    <dgm:cxn modelId="{68C84268-324B-4DBF-A752-087D625777A8}" srcId="{41EF2594-3848-448D-97FA-61E81BD9DAB6}" destId="{99C8F9BB-11F2-43F6-86BE-E4EBE23C3FA0}" srcOrd="1" destOrd="0" parTransId="{4A071581-AA74-4E1A-8CEC-B70F1F8B12F1}" sibTransId="{60E3AA18-DF14-4832-B597-8119C9B6CA6D}"/>
    <dgm:cxn modelId="{13BECB6A-51A4-4E4C-8C61-F196082A3738}" type="presOf" srcId="{9CED3CE9-F925-4346-B45C-623FC3CF9835}" destId="{432A3A65-2740-46F6-A03D-454C5AC3DCDE}" srcOrd="0" destOrd="2" presId="urn:microsoft.com/office/officeart/2005/8/layout/vList2"/>
    <dgm:cxn modelId="{E9B5C38D-F1FF-422E-95E2-B8082CDAC241}" type="presOf" srcId="{AEB89F73-E9A8-409E-AB2D-DE00847A4D49}" destId="{432A3A65-2740-46F6-A03D-454C5AC3DCDE}" srcOrd="0" destOrd="3" presId="urn:microsoft.com/office/officeart/2005/8/layout/vList2"/>
    <dgm:cxn modelId="{0A7FC7B0-E392-4611-91F0-1F3153285D4A}" srcId="{41EF2594-3848-448D-97FA-61E81BD9DAB6}" destId="{9CED3CE9-F925-4346-B45C-623FC3CF9835}" srcOrd="2" destOrd="0" parTransId="{579C55B3-0E23-49AE-BC73-6AE4D3A6CD44}" sibTransId="{73FA3EA2-9C72-4EFD-AB92-3AC7B331E573}"/>
    <dgm:cxn modelId="{B2C5C6C2-8D49-420E-84FB-4F7433ABC359}" type="presOf" srcId="{6A9C75F5-6EEA-4E3D-AAC9-8C0BA5D2E122}" destId="{432A3A65-2740-46F6-A03D-454C5AC3DCDE}" srcOrd="0" destOrd="0" presId="urn:microsoft.com/office/officeart/2005/8/layout/vList2"/>
    <dgm:cxn modelId="{902020DB-18D0-41A9-AC97-26D6BFD4F875}" srcId="{41EF2594-3848-448D-97FA-61E81BD9DAB6}" destId="{6A9C75F5-6EEA-4E3D-AAC9-8C0BA5D2E122}" srcOrd="0" destOrd="0" parTransId="{4D15D1A3-9D94-489C-A165-F2A9744BCF38}" sibTransId="{E18CEDC1-736E-4D12-A607-5BA647CC71BF}"/>
    <dgm:cxn modelId="{7CF49123-8E6C-4DC0-938D-CCA0FBDAD147}" type="presParOf" srcId="{583682DA-6A00-47C1-BF70-D6DA99001FCD}" destId="{7441DE57-14C2-4422-A11C-6DC9B17A87EB}" srcOrd="0" destOrd="0" presId="urn:microsoft.com/office/officeart/2005/8/layout/vList2"/>
    <dgm:cxn modelId="{20F8C586-55FD-4D6D-A796-D06707118EF0}" type="presParOf" srcId="{583682DA-6A00-47C1-BF70-D6DA99001FCD}" destId="{432A3A65-2740-46F6-A03D-454C5AC3DCDE}"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FDDE63-28AB-4B2F-A5D0-B341AAE42CD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1EF2594-3848-448D-97FA-61E81BD9DAB6}">
      <dgm:prSet custT="1"/>
      <dgm:spPr>
        <a:solidFill>
          <a:schemeClr val="accent1"/>
        </a:solidFill>
      </dgm:spPr>
      <dgm:t>
        <a:bodyPr/>
        <a:lstStyle/>
        <a:p>
          <a:pPr rtl="0"/>
          <a:r>
            <a:rPr lang="en-US" sz="1700">
              <a:latin typeface="Arial" panose="020B0604020202020204" pitchFamily="34" charset="0"/>
              <a:cs typeface="Arial" panose="020B0604020202020204" pitchFamily="34" charset="0"/>
            </a:rPr>
            <a:t>Metabolic Activity</a:t>
          </a:r>
        </a:p>
      </dgm:t>
    </dgm:pt>
    <dgm:pt modelId="{A362900D-6C7A-4DE0-99BB-73E9F086753F}" type="parTrans" cxnId="{BF25D021-1F9F-4DAB-9BAB-7949ED7FF6D8}">
      <dgm:prSet/>
      <dgm:spPr/>
      <dgm:t>
        <a:bodyPr/>
        <a:lstStyle/>
        <a:p>
          <a:endParaRPr lang="en-US"/>
        </a:p>
      </dgm:t>
    </dgm:pt>
    <dgm:pt modelId="{21A59AD1-9D03-4C6E-8DEF-0828AD334FB9}" type="sibTrans" cxnId="{BF25D021-1F9F-4DAB-9BAB-7949ED7FF6D8}">
      <dgm:prSet/>
      <dgm:spPr/>
      <dgm:t>
        <a:bodyPr/>
        <a:lstStyle/>
        <a:p>
          <a:endParaRPr lang="en-US"/>
        </a:p>
      </dgm:t>
    </dgm:pt>
    <dgm:pt modelId="{6A9C75F5-6EEA-4E3D-AAC9-8C0BA5D2E122}">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IR-B phosphorylation</a:t>
          </a:r>
        </a:p>
      </dgm:t>
    </dgm:pt>
    <dgm:pt modelId="{4D15D1A3-9D94-489C-A165-F2A9744BCF38}" type="parTrans" cxnId="{902020DB-18D0-41A9-AC97-26D6BFD4F875}">
      <dgm:prSet/>
      <dgm:spPr/>
      <dgm:t>
        <a:bodyPr/>
        <a:lstStyle/>
        <a:p>
          <a:endParaRPr lang="en-US"/>
        </a:p>
      </dgm:t>
    </dgm:pt>
    <dgm:pt modelId="{E18CEDC1-736E-4D12-A607-5BA647CC71BF}" type="sibTrans" cxnId="{902020DB-18D0-41A9-AC97-26D6BFD4F875}">
      <dgm:prSet/>
      <dgm:spPr/>
      <dgm:t>
        <a:bodyPr/>
        <a:lstStyle/>
        <a:p>
          <a:endParaRPr lang="en-US"/>
        </a:p>
      </dgm:t>
    </dgm:pt>
    <dgm:pt modelId="{CA725125-EAF1-4D73-A33A-4BF04B15C610}">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Glucose uptake assay </a:t>
          </a:r>
        </a:p>
      </dgm:t>
    </dgm:pt>
    <dgm:pt modelId="{8D115822-1046-4B18-8B3B-4F63DC040516}" type="parTrans" cxnId="{50259369-2143-4364-9FB4-AF255D15B325}">
      <dgm:prSet/>
      <dgm:spPr/>
      <dgm:t>
        <a:bodyPr/>
        <a:lstStyle/>
        <a:p>
          <a:endParaRPr lang="en-US"/>
        </a:p>
      </dgm:t>
    </dgm:pt>
    <dgm:pt modelId="{F20E59F4-9260-4D42-9727-188DE4DB2CE9}" type="sibTrans" cxnId="{50259369-2143-4364-9FB4-AF255D15B325}">
      <dgm:prSet/>
      <dgm:spPr/>
      <dgm:t>
        <a:bodyPr/>
        <a:lstStyle/>
        <a:p>
          <a:endParaRPr lang="en-US"/>
        </a:p>
      </dgm:t>
    </dgm:pt>
    <dgm:pt modelId="{75B07D39-8DAE-4F86-89AE-EAC33C4F968C}">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IR long form receptor binding kinetics</a:t>
          </a:r>
        </a:p>
      </dgm:t>
    </dgm:pt>
    <dgm:pt modelId="{5072336E-13F0-4532-8F90-3EC1A293A822}" type="parTrans" cxnId="{675A2EEA-C613-43C4-AE5F-7CF5E37A340F}">
      <dgm:prSet/>
      <dgm:spPr/>
      <dgm:t>
        <a:bodyPr/>
        <a:lstStyle/>
        <a:p>
          <a:endParaRPr lang="en-US"/>
        </a:p>
      </dgm:t>
    </dgm:pt>
    <dgm:pt modelId="{496EBB72-5C8E-4B17-8C3F-15448B23B018}" type="sibTrans" cxnId="{675A2EEA-C613-43C4-AE5F-7CF5E37A340F}">
      <dgm:prSet/>
      <dgm:spPr/>
      <dgm:t>
        <a:bodyPr/>
        <a:lstStyle/>
        <a:p>
          <a:endParaRPr lang="en-US"/>
        </a:p>
      </dgm:t>
    </dgm:pt>
    <dgm:pt modelId="{22449B2B-F820-45C6-B5E1-CBB92B48F05B}">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IR autophosphorylation</a:t>
          </a:r>
        </a:p>
      </dgm:t>
    </dgm:pt>
    <dgm:pt modelId="{10920472-1D59-438E-B18A-B91588DBBB48}" type="parTrans" cxnId="{00BAFE82-F62C-4788-B76C-300AA4BD8C80}">
      <dgm:prSet/>
      <dgm:spPr/>
      <dgm:t>
        <a:bodyPr/>
        <a:lstStyle/>
        <a:p>
          <a:endParaRPr lang="en-US"/>
        </a:p>
      </dgm:t>
    </dgm:pt>
    <dgm:pt modelId="{648B0688-2D8E-44C7-B969-4E43F2053316}" type="sibTrans" cxnId="{00BAFE82-F62C-4788-B76C-300AA4BD8C80}">
      <dgm:prSet/>
      <dgm:spPr/>
      <dgm:t>
        <a:bodyPr/>
        <a:lstStyle/>
        <a:p>
          <a:endParaRPr lang="en-US"/>
        </a:p>
      </dgm:t>
    </dgm:pt>
    <dgm:pt modelId="{FA3A86BD-C4D8-42FE-AA75-E1E08FF0BFEE}">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Adipogenesis assay</a:t>
          </a:r>
        </a:p>
      </dgm:t>
    </dgm:pt>
    <dgm:pt modelId="{B42E76B9-DEAA-4413-8519-A3D5AB80BCA9}" type="parTrans" cxnId="{2BEE0A9F-0799-4121-85EE-A205FA21137A}">
      <dgm:prSet/>
      <dgm:spPr/>
      <dgm:t>
        <a:bodyPr/>
        <a:lstStyle/>
        <a:p>
          <a:endParaRPr lang="en-US"/>
        </a:p>
      </dgm:t>
    </dgm:pt>
    <dgm:pt modelId="{66FB092F-7CC3-4B79-8B3E-29E9BBEEB608}" type="sibTrans" cxnId="{2BEE0A9F-0799-4121-85EE-A205FA21137A}">
      <dgm:prSet/>
      <dgm:spPr/>
      <dgm:t>
        <a:bodyPr/>
        <a:lstStyle/>
        <a:p>
          <a:endParaRPr lang="en-US"/>
        </a:p>
      </dgm:t>
    </dgm:pt>
    <dgm:pt modelId="{2ECA5FC0-1963-4440-9D3E-322E2CF401B8}">
      <dgm:prSet custT="1"/>
      <dgm:spPr/>
      <dgm:t>
        <a:bodyPr/>
        <a:lstStyle/>
        <a:p>
          <a:pPr marL="171450" lvl="1" indent="-171450" algn="l" defTabSz="711200">
            <a:lnSpc>
              <a:spcPct val="90000"/>
            </a:lnSpc>
            <a:spcBef>
              <a:spcPct val="0"/>
            </a:spcBef>
            <a:spcAft>
              <a:spcPct val="20000"/>
            </a:spcAft>
          </a:pPr>
          <a:r>
            <a:rPr lang="en-US" sz="1600" kern="1200">
              <a:latin typeface="Arial" panose="020B0604020202020204" pitchFamily="34" charset="0"/>
              <a:cs typeface="Arial" panose="020B0604020202020204" pitchFamily="34" charset="0"/>
            </a:rPr>
            <a:t>Inhibition of stimulated lipolysis assay</a:t>
          </a:r>
        </a:p>
      </dgm:t>
    </dgm:pt>
    <dgm:pt modelId="{431AED44-B827-40B6-8D04-CBB6E27D61A6}" type="parTrans" cxnId="{6E403858-53A5-4ADE-9C4B-7998580A3433}">
      <dgm:prSet/>
      <dgm:spPr/>
      <dgm:t>
        <a:bodyPr/>
        <a:lstStyle/>
        <a:p>
          <a:endParaRPr lang="en-US"/>
        </a:p>
      </dgm:t>
    </dgm:pt>
    <dgm:pt modelId="{2B3B12E5-1701-42A0-81CF-5AA057095831}" type="sibTrans" cxnId="{6E403858-53A5-4ADE-9C4B-7998580A3433}">
      <dgm:prSet/>
      <dgm:spPr/>
      <dgm:t>
        <a:bodyPr/>
        <a:lstStyle/>
        <a:p>
          <a:endParaRPr lang="en-US"/>
        </a:p>
      </dgm:t>
    </dgm:pt>
    <dgm:pt modelId="{583682DA-6A00-47C1-BF70-D6DA99001FCD}" type="pres">
      <dgm:prSet presAssocID="{ECFDDE63-28AB-4B2F-A5D0-B341AAE42CDB}" presName="linear" presStyleCnt="0">
        <dgm:presLayoutVars>
          <dgm:animLvl val="lvl"/>
          <dgm:resizeHandles val="exact"/>
        </dgm:presLayoutVars>
      </dgm:prSet>
      <dgm:spPr/>
    </dgm:pt>
    <dgm:pt modelId="{7441DE57-14C2-4422-A11C-6DC9B17A87EB}" type="pres">
      <dgm:prSet presAssocID="{41EF2594-3848-448D-97FA-61E81BD9DAB6}" presName="parentText" presStyleLbl="node1" presStyleIdx="0" presStyleCnt="1" custScaleY="57986" custLinFactY="-49146" custLinFactNeighborX="555" custLinFactNeighborY="-100000">
        <dgm:presLayoutVars>
          <dgm:chMax val="0"/>
          <dgm:bulletEnabled val="1"/>
        </dgm:presLayoutVars>
      </dgm:prSet>
      <dgm:spPr/>
    </dgm:pt>
    <dgm:pt modelId="{432A3A65-2740-46F6-A03D-454C5AC3DCDE}" type="pres">
      <dgm:prSet presAssocID="{41EF2594-3848-448D-97FA-61E81BD9DAB6}" presName="childText" presStyleLbl="revTx" presStyleIdx="0" presStyleCnt="1" custScaleY="95364" custLinFactY="-1161" custLinFactNeighborX="-1110" custLinFactNeighborY="-100000">
        <dgm:presLayoutVars>
          <dgm:bulletEnabled val="1"/>
        </dgm:presLayoutVars>
      </dgm:prSet>
      <dgm:spPr/>
    </dgm:pt>
  </dgm:ptLst>
  <dgm:cxnLst>
    <dgm:cxn modelId="{B92D4601-D48B-40F4-BD75-E1DC7CF006AF}" type="presOf" srcId="{75B07D39-8DAE-4F86-89AE-EAC33C4F968C}" destId="{432A3A65-2740-46F6-A03D-454C5AC3DCDE}" srcOrd="0" destOrd="2" presId="urn:microsoft.com/office/officeart/2005/8/layout/vList2"/>
    <dgm:cxn modelId="{5BEB8E13-8DE3-4162-93C1-8E4902E06D56}" type="presOf" srcId="{FA3A86BD-C4D8-42FE-AA75-E1E08FF0BFEE}" destId="{432A3A65-2740-46F6-A03D-454C5AC3DCDE}" srcOrd="0" destOrd="4" presId="urn:microsoft.com/office/officeart/2005/8/layout/vList2"/>
    <dgm:cxn modelId="{A2102115-0EB3-4AF7-933B-E7340A5682B3}" type="presOf" srcId="{41EF2594-3848-448D-97FA-61E81BD9DAB6}" destId="{7441DE57-14C2-4422-A11C-6DC9B17A87EB}" srcOrd="0" destOrd="0" presId="urn:microsoft.com/office/officeart/2005/8/layout/vList2"/>
    <dgm:cxn modelId="{83B7A318-8064-4A81-8EE9-47A6693D9A3C}" type="presOf" srcId="{2ECA5FC0-1963-4440-9D3E-322E2CF401B8}" destId="{432A3A65-2740-46F6-A03D-454C5AC3DCDE}" srcOrd="0" destOrd="5" presId="urn:microsoft.com/office/officeart/2005/8/layout/vList2"/>
    <dgm:cxn modelId="{BF25D021-1F9F-4DAB-9BAB-7949ED7FF6D8}" srcId="{ECFDDE63-28AB-4B2F-A5D0-B341AAE42CDB}" destId="{41EF2594-3848-448D-97FA-61E81BD9DAB6}" srcOrd="0" destOrd="0" parTransId="{A362900D-6C7A-4DE0-99BB-73E9F086753F}" sibTransId="{21A59AD1-9D03-4C6E-8DEF-0828AD334FB9}"/>
    <dgm:cxn modelId="{21BE3F30-4396-4016-A742-F6BC56A5245A}" type="presOf" srcId="{CA725125-EAF1-4D73-A33A-4BF04B15C610}" destId="{432A3A65-2740-46F6-A03D-454C5AC3DCDE}" srcOrd="0" destOrd="1" presId="urn:microsoft.com/office/officeart/2005/8/layout/vList2"/>
    <dgm:cxn modelId="{64D41B5D-0426-4ACE-91EC-39C5AD4F7D6D}" type="presOf" srcId="{ECFDDE63-28AB-4B2F-A5D0-B341AAE42CDB}" destId="{583682DA-6A00-47C1-BF70-D6DA99001FCD}" srcOrd="0" destOrd="0" presId="urn:microsoft.com/office/officeart/2005/8/layout/vList2"/>
    <dgm:cxn modelId="{50259369-2143-4364-9FB4-AF255D15B325}" srcId="{41EF2594-3848-448D-97FA-61E81BD9DAB6}" destId="{CA725125-EAF1-4D73-A33A-4BF04B15C610}" srcOrd="1" destOrd="0" parTransId="{8D115822-1046-4B18-8B3B-4F63DC040516}" sibTransId="{F20E59F4-9260-4D42-9727-188DE4DB2CE9}"/>
    <dgm:cxn modelId="{299E976C-522F-4466-B422-D8B89AD40C5A}" type="presOf" srcId="{22449B2B-F820-45C6-B5E1-CBB92B48F05B}" destId="{432A3A65-2740-46F6-A03D-454C5AC3DCDE}" srcOrd="0" destOrd="3" presId="urn:microsoft.com/office/officeart/2005/8/layout/vList2"/>
    <dgm:cxn modelId="{6E403858-53A5-4ADE-9C4B-7998580A3433}" srcId="{41EF2594-3848-448D-97FA-61E81BD9DAB6}" destId="{2ECA5FC0-1963-4440-9D3E-322E2CF401B8}" srcOrd="5" destOrd="0" parTransId="{431AED44-B827-40B6-8D04-CBB6E27D61A6}" sibTransId="{2B3B12E5-1701-42A0-81CF-5AA057095831}"/>
    <dgm:cxn modelId="{00BAFE82-F62C-4788-B76C-300AA4BD8C80}" srcId="{41EF2594-3848-448D-97FA-61E81BD9DAB6}" destId="{22449B2B-F820-45C6-B5E1-CBB92B48F05B}" srcOrd="3" destOrd="0" parTransId="{10920472-1D59-438E-B18A-B91588DBBB48}" sibTransId="{648B0688-2D8E-44C7-B969-4E43F2053316}"/>
    <dgm:cxn modelId="{2BEE0A9F-0799-4121-85EE-A205FA21137A}" srcId="{41EF2594-3848-448D-97FA-61E81BD9DAB6}" destId="{FA3A86BD-C4D8-42FE-AA75-E1E08FF0BFEE}" srcOrd="4" destOrd="0" parTransId="{B42E76B9-DEAA-4413-8519-A3D5AB80BCA9}" sibTransId="{66FB092F-7CC3-4B79-8B3E-29E9BBEEB608}"/>
    <dgm:cxn modelId="{B2C5C6C2-8D49-420E-84FB-4F7433ABC359}" type="presOf" srcId="{6A9C75F5-6EEA-4E3D-AAC9-8C0BA5D2E122}" destId="{432A3A65-2740-46F6-A03D-454C5AC3DCDE}" srcOrd="0" destOrd="0" presId="urn:microsoft.com/office/officeart/2005/8/layout/vList2"/>
    <dgm:cxn modelId="{902020DB-18D0-41A9-AC97-26D6BFD4F875}" srcId="{41EF2594-3848-448D-97FA-61E81BD9DAB6}" destId="{6A9C75F5-6EEA-4E3D-AAC9-8C0BA5D2E122}" srcOrd="0" destOrd="0" parTransId="{4D15D1A3-9D94-489C-A165-F2A9744BCF38}" sibTransId="{E18CEDC1-736E-4D12-A607-5BA647CC71BF}"/>
    <dgm:cxn modelId="{675A2EEA-C613-43C4-AE5F-7CF5E37A340F}" srcId="{41EF2594-3848-448D-97FA-61E81BD9DAB6}" destId="{75B07D39-8DAE-4F86-89AE-EAC33C4F968C}" srcOrd="2" destOrd="0" parTransId="{5072336E-13F0-4532-8F90-3EC1A293A822}" sibTransId="{496EBB72-5C8E-4B17-8C3F-15448B23B018}"/>
    <dgm:cxn modelId="{7CF49123-8E6C-4DC0-938D-CCA0FBDAD147}" type="presParOf" srcId="{583682DA-6A00-47C1-BF70-D6DA99001FCD}" destId="{7441DE57-14C2-4422-A11C-6DC9B17A87EB}" srcOrd="0" destOrd="0" presId="urn:microsoft.com/office/officeart/2005/8/layout/vList2"/>
    <dgm:cxn modelId="{20F8C586-55FD-4D6D-A796-D06707118EF0}" type="presParOf" srcId="{583682DA-6A00-47C1-BF70-D6DA99001FCD}" destId="{432A3A65-2740-46F6-A03D-454C5AC3DCDE}" srcOrd="1"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9AA06B-5105-4340-8F85-1ED0FB6EBE02}" type="doc">
      <dgm:prSet loTypeId="urn:microsoft.com/office/officeart/2005/8/layout/chevron1" loCatId="process" qsTypeId="urn:microsoft.com/office/officeart/2005/8/quickstyle/simple1" qsCatId="simple" csTypeId="urn:microsoft.com/office/officeart/2005/8/colors/colorful5" csCatId="colorful" phldr="1"/>
      <dgm:spPr/>
    </dgm:pt>
    <dgm:pt modelId="{5A467659-6907-49A5-956A-729FEA5E3A48}">
      <dgm:prSet/>
      <dgm:spPr>
        <a:xfrm>
          <a:off x="4341985" y="1982865"/>
          <a:ext cx="964015" cy="385606"/>
        </a:xfrm>
        <a:prstGeom prst="chevron">
          <a:avLst/>
        </a:prstGeom>
        <a:solidFill>
          <a:srgbClr val="0070C0"/>
        </a:solidFill>
        <a:ln w="25400"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2015</a:t>
          </a:r>
        </a:p>
      </dgm:t>
    </dgm:pt>
    <dgm:pt modelId="{8F2B280C-BCD6-4259-BAD3-0E6F870BBF83}" type="parTrans" cxnId="{AA96348A-D694-4B37-9FAB-C47358A77218}">
      <dgm:prSet/>
      <dgm:spPr/>
      <dgm:t>
        <a:bodyPr/>
        <a:lstStyle/>
        <a:p>
          <a:endParaRPr lang="en-US"/>
        </a:p>
      </dgm:t>
    </dgm:pt>
    <dgm:pt modelId="{DB930EF8-07C5-4148-B61F-5B486DBABAE9}" type="sibTrans" cxnId="{AA96348A-D694-4B37-9FAB-C47358A77218}">
      <dgm:prSet/>
      <dgm:spPr/>
      <dgm:t>
        <a:bodyPr/>
        <a:lstStyle/>
        <a:p>
          <a:endParaRPr lang="en-US"/>
        </a:p>
      </dgm:t>
    </dgm:pt>
    <dgm:pt modelId="{3AA40291-B3B3-4C90-BEBE-5790425A5744}">
      <dgm:prSet/>
      <dgm:spPr>
        <a:xfrm>
          <a:off x="5209599" y="1982865"/>
          <a:ext cx="964015" cy="385606"/>
        </a:xfrm>
        <a:prstGeom prst="chevron">
          <a:avLst/>
        </a:prstGeom>
        <a:solidFill>
          <a:srgbClr val="3366CC"/>
        </a:solidFill>
        <a:ln w="25400"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2016</a:t>
          </a:r>
        </a:p>
      </dgm:t>
    </dgm:pt>
    <dgm:pt modelId="{C3152A4E-27DA-473D-A7BA-C09A9F7AA946}" type="parTrans" cxnId="{03F48D0C-E3CD-4F34-A1D7-19893E3E9050}">
      <dgm:prSet/>
      <dgm:spPr/>
      <dgm:t>
        <a:bodyPr/>
        <a:lstStyle/>
        <a:p>
          <a:endParaRPr lang="en-US"/>
        </a:p>
      </dgm:t>
    </dgm:pt>
    <dgm:pt modelId="{4FF63490-203C-43EC-B316-6C3468DDAF3C}" type="sibTrans" cxnId="{03F48D0C-E3CD-4F34-A1D7-19893E3E9050}">
      <dgm:prSet/>
      <dgm:spPr/>
      <dgm:t>
        <a:bodyPr/>
        <a:lstStyle/>
        <a:p>
          <a:endParaRPr lang="en-US"/>
        </a:p>
      </dgm:t>
    </dgm:pt>
    <dgm:pt modelId="{BF50CA25-1AB2-444D-96FA-BC73B7434604}">
      <dgm:prSet/>
      <dgm:spPr>
        <a:xfrm>
          <a:off x="6077213" y="1982865"/>
          <a:ext cx="964015" cy="385606"/>
        </a:xfrm>
        <a:prstGeom prst="chevron">
          <a:avLst/>
        </a:prstGeom>
        <a:solidFill>
          <a:srgbClr val="6699FF"/>
        </a:solidFill>
        <a:ln w="25400"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2017</a:t>
          </a:r>
        </a:p>
      </dgm:t>
    </dgm:pt>
    <dgm:pt modelId="{CF0E12F8-02E2-4ABA-B1BD-BBC65930D24A}" type="parTrans" cxnId="{B868FAD1-1232-4641-A2B5-03416C764755}">
      <dgm:prSet/>
      <dgm:spPr/>
      <dgm:t>
        <a:bodyPr/>
        <a:lstStyle/>
        <a:p>
          <a:endParaRPr lang="en-US"/>
        </a:p>
      </dgm:t>
    </dgm:pt>
    <dgm:pt modelId="{78F6C8C3-F1D5-45BA-AF23-16645853B54F}" type="sibTrans" cxnId="{B868FAD1-1232-4641-A2B5-03416C764755}">
      <dgm:prSet/>
      <dgm:spPr/>
      <dgm:t>
        <a:bodyPr/>
        <a:lstStyle/>
        <a:p>
          <a:endParaRPr lang="en-US"/>
        </a:p>
      </dgm:t>
    </dgm:pt>
    <dgm:pt modelId="{EDB2FD40-CA4A-4A83-889F-2791616EF532}">
      <dgm:prSet/>
      <dgm:spPr>
        <a:xfrm>
          <a:off x="6944827" y="1982865"/>
          <a:ext cx="964015" cy="385606"/>
        </a:xfrm>
        <a:prstGeom prst="chevron">
          <a:avLst/>
        </a:prstGeom>
        <a:solidFill>
          <a:srgbClr val="009999"/>
        </a:solidFill>
        <a:ln w="25400"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2018</a:t>
          </a:r>
        </a:p>
      </dgm:t>
    </dgm:pt>
    <dgm:pt modelId="{0DC21499-8229-4C5E-AD29-972AABC22FD8}" type="parTrans" cxnId="{19A9537E-8128-4CBF-85D3-EE46E4E302C9}">
      <dgm:prSet/>
      <dgm:spPr/>
      <dgm:t>
        <a:bodyPr/>
        <a:lstStyle/>
        <a:p>
          <a:endParaRPr lang="en-US"/>
        </a:p>
      </dgm:t>
    </dgm:pt>
    <dgm:pt modelId="{177784E6-BE55-48C8-946F-FA18B28661E9}" type="sibTrans" cxnId="{19A9537E-8128-4CBF-85D3-EE46E4E302C9}">
      <dgm:prSet/>
      <dgm:spPr/>
      <dgm:t>
        <a:bodyPr/>
        <a:lstStyle/>
        <a:p>
          <a:endParaRPr lang="en-US"/>
        </a:p>
      </dgm:t>
    </dgm:pt>
    <dgm:pt modelId="{5342EBCC-7000-478C-A35E-41B39481B8BD}">
      <dgm:prSet/>
      <dgm:spPr>
        <a:xfrm>
          <a:off x="7812441" y="1982865"/>
          <a:ext cx="964015" cy="385606"/>
        </a:xfrm>
        <a:prstGeom prst="chevron">
          <a:avLst/>
        </a:prstGeom>
        <a:solidFill>
          <a:srgbClr val="88BB45"/>
        </a:solidFill>
        <a:ln w="25400"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2019</a:t>
          </a:r>
        </a:p>
      </dgm:t>
    </dgm:pt>
    <dgm:pt modelId="{463092FF-F68B-4FAB-B47D-4C226F6DF93E}" type="parTrans" cxnId="{DF589B31-EC93-4320-87A6-BDD3F3BBDC83}">
      <dgm:prSet/>
      <dgm:spPr/>
      <dgm:t>
        <a:bodyPr/>
        <a:lstStyle/>
        <a:p>
          <a:endParaRPr lang="en-US"/>
        </a:p>
      </dgm:t>
    </dgm:pt>
    <dgm:pt modelId="{6A48AE2F-138F-4354-9AFB-E7A369D99807}" type="sibTrans" cxnId="{DF589B31-EC93-4320-87A6-BDD3F3BBDC83}">
      <dgm:prSet/>
      <dgm:spPr/>
      <dgm:t>
        <a:bodyPr/>
        <a:lstStyle/>
        <a:p>
          <a:endParaRPr lang="en-US"/>
        </a:p>
      </dgm:t>
    </dgm:pt>
    <dgm:pt modelId="{CF524CF2-7584-404E-91CF-8C0EE836A98D}">
      <dgm:prSet/>
      <dgm:spPr>
        <a:xfrm>
          <a:off x="8680055" y="1982865"/>
          <a:ext cx="964015" cy="385606"/>
        </a:xfrm>
        <a:prstGeom prst="chevron">
          <a:avLst/>
        </a:prstGeom>
        <a:solidFill>
          <a:srgbClr val="C1E317"/>
        </a:solidFill>
        <a:ln w="25400"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2020</a:t>
          </a:r>
        </a:p>
      </dgm:t>
    </dgm:pt>
    <dgm:pt modelId="{D86A3F29-8C2C-4673-A1B4-54B0520FE739}" type="parTrans" cxnId="{A1D77FFB-EC5B-4264-99EA-A0BB713A3053}">
      <dgm:prSet/>
      <dgm:spPr/>
      <dgm:t>
        <a:bodyPr/>
        <a:lstStyle/>
        <a:p>
          <a:endParaRPr lang="en-US"/>
        </a:p>
      </dgm:t>
    </dgm:pt>
    <dgm:pt modelId="{B2784BAE-9D3B-4425-87D1-CC78DEFC3258}" type="sibTrans" cxnId="{A1D77FFB-EC5B-4264-99EA-A0BB713A3053}">
      <dgm:prSet/>
      <dgm:spPr/>
      <dgm:t>
        <a:bodyPr/>
        <a:lstStyle/>
        <a:p>
          <a:endParaRPr lang="en-US"/>
        </a:p>
      </dgm:t>
    </dgm:pt>
    <dgm:pt modelId="{CD6A7E10-FD96-4611-BB98-396272591AFD}">
      <dgm:prSet/>
      <dgm:spPr>
        <a:xfrm>
          <a:off x="9547669" y="1982865"/>
          <a:ext cx="964015" cy="385606"/>
        </a:xfrm>
        <a:prstGeom prst="chevron">
          <a:avLst/>
        </a:prstGeom>
        <a:solidFill>
          <a:srgbClr val="EDE313"/>
        </a:solidFill>
        <a:ln w="25400"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2021</a:t>
          </a:r>
        </a:p>
      </dgm:t>
    </dgm:pt>
    <dgm:pt modelId="{94CFAFA3-32F4-48C7-8844-BBC8916C07E6}" type="parTrans" cxnId="{37C5F35E-5B31-4F9C-B104-8F55DC10DA71}">
      <dgm:prSet/>
      <dgm:spPr/>
      <dgm:t>
        <a:bodyPr/>
        <a:lstStyle/>
        <a:p>
          <a:endParaRPr lang="en-US"/>
        </a:p>
      </dgm:t>
    </dgm:pt>
    <dgm:pt modelId="{1F317788-B8C7-4A97-8BEF-CB87C3DDA758}" type="sibTrans" cxnId="{37C5F35E-5B31-4F9C-B104-8F55DC10DA71}">
      <dgm:prSet/>
      <dgm:spPr/>
      <dgm:t>
        <a:bodyPr/>
        <a:lstStyle/>
        <a:p>
          <a:endParaRPr lang="en-US"/>
        </a:p>
      </dgm:t>
    </dgm:pt>
    <dgm:pt modelId="{48B99657-D395-447A-8EBE-4D2111746255}">
      <dgm:prSet/>
      <dgm:spPr>
        <a:xfrm>
          <a:off x="9547669" y="1982865"/>
          <a:ext cx="964015" cy="385606"/>
        </a:xfrm>
        <a:solidFill>
          <a:srgbClr val="EDB413"/>
        </a:solidFill>
        <a:ln w="25400"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2022</a:t>
          </a:r>
        </a:p>
      </dgm:t>
    </dgm:pt>
    <dgm:pt modelId="{4C4574C1-0815-45AF-8558-A0776BC290D0}" type="parTrans" cxnId="{A7203523-661B-4388-ABC7-742564647206}">
      <dgm:prSet/>
      <dgm:spPr/>
      <dgm:t>
        <a:bodyPr/>
        <a:lstStyle/>
        <a:p>
          <a:endParaRPr lang="en-US"/>
        </a:p>
      </dgm:t>
    </dgm:pt>
    <dgm:pt modelId="{58CD0D44-7FD6-4C3B-8780-757E7D665C09}" type="sibTrans" cxnId="{A7203523-661B-4388-ABC7-742564647206}">
      <dgm:prSet/>
      <dgm:spPr/>
      <dgm:t>
        <a:bodyPr/>
        <a:lstStyle/>
        <a:p>
          <a:endParaRPr lang="en-US"/>
        </a:p>
      </dgm:t>
    </dgm:pt>
    <dgm:pt modelId="{BF7917DD-FD1F-4125-8187-187D03FA4616}" type="pres">
      <dgm:prSet presAssocID="{9C9AA06B-5105-4340-8F85-1ED0FB6EBE02}" presName="Name0" presStyleCnt="0">
        <dgm:presLayoutVars>
          <dgm:dir/>
          <dgm:animLvl val="lvl"/>
          <dgm:resizeHandles val="exact"/>
        </dgm:presLayoutVars>
      </dgm:prSet>
      <dgm:spPr/>
    </dgm:pt>
    <dgm:pt modelId="{198566F5-B5B4-4C91-B55D-7694F6562143}" type="pres">
      <dgm:prSet presAssocID="{5A467659-6907-49A5-956A-729FEA5E3A48}" presName="parTxOnly" presStyleLbl="node1" presStyleIdx="0" presStyleCnt="8">
        <dgm:presLayoutVars>
          <dgm:chMax val="0"/>
          <dgm:chPref val="0"/>
          <dgm:bulletEnabled val="1"/>
        </dgm:presLayoutVars>
      </dgm:prSet>
      <dgm:spPr/>
    </dgm:pt>
    <dgm:pt modelId="{497EFE7D-4663-40B6-9F0E-AD00BEBEC5F1}" type="pres">
      <dgm:prSet presAssocID="{DB930EF8-07C5-4148-B61F-5B486DBABAE9}" presName="parTxOnlySpace" presStyleCnt="0"/>
      <dgm:spPr/>
    </dgm:pt>
    <dgm:pt modelId="{1CC9E305-D26D-4013-A368-5465152F96B3}" type="pres">
      <dgm:prSet presAssocID="{3AA40291-B3B3-4C90-BEBE-5790425A5744}" presName="parTxOnly" presStyleLbl="node1" presStyleIdx="1" presStyleCnt="8">
        <dgm:presLayoutVars>
          <dgm:chMax val="0"/>
          <dgm:chPref val="0"/>
          <dgm:bulletEnabled val="1"/>
        </dgm:presLayoutVars>
      </dgm:prSet>
      <dgm:spPr/>
    </dgm:pt>
    <dgm:pt modelId="{05130D86-8400-45F4-B99D-0A643EB2F60C}" type="pres">
      <dgm:prSet presAssocID="{4FF63490-203C-43EC-B316-6C3468DDAF3C}" presName="parTxOnlySpace" presStyleCnt="0"/>
      <dgm:spPr/>
    </dgm:pt>
    <dgm:pt modelId="{1D779B35-2AC2-4009-8067-06A2BEDC1264}" type="pres">
      <dgm:prSet presAssocID="{BF50CA25-1AB2-444D-96FA-BC73B7434604}" presName="parTxOnly" presStyleLbl="node1" presStyleIdx="2" presStyleCnt="8">
        <dgm:presLayoutVars>
          <dgm:chMax val="0"/>
          <dgm:chPref val="0"/>
          <dgm:bulletEnabled val="1"/>
        </dgm:presLayoutVars>
      </dgm:prSet>
      <dgm:spPr/>
    </dgm:pt>
    <dgm:pt modelId="{F49622CE-4C17-496E-9A1D-441E50349931}" type="pres">
      <dgm:prSet presAssocID="{78F6C8C3-F1D5-45BA-AF23-16645853B54F}" presName="parTxOnlySpace" presStyleCnt="0"/>
      <dgm:spPr/>
    </dgm:pt>
    <dgm:pt modelId="{0403DCC6-A057-4887-A67F-4B628DBD1AEF}" type="pres">
      <dgm:prSet presAssocID="{EDB2FD40-CA4A-4A83-889F-2791616EF532}" presName="parTxOnly" presStyleLbl="node1" presStyleIdx="3" presStyleCnt="8">
        <dgm:presLayoutVars>
          <dgm:chMax val="0"/>
          <dgm:chPref val="0"/>
          <dgm:bulletEnabled val="1"/>
        </dgm:presLayoutVars>
      </dgm:prSet>
      <dgm:spPr/>
    </dgm:pt>
    <dgm:pt modelId="{A5BEF2D1-4C23-43D9-ADCB-0D654A2BD603}" type="pres">
      <dgm:prSet presAssocID="{177784E6-BE55-48C8-946F-FA18B28661E9}" presName="parTxOnlySpace" presStyleCnt="0"/>
      <dgm:spPr/>
    </dgm:pt>
    <dgm:pt modelId="{DF60252A-C8FB-4D68-8448-8FD318277467}" type="pres">
      <dgm:prSet presAssocID="{5342EBCC-7000-478C-A35E-41B39481B8BD}" presName="parTxOnly" presStyleLbl="node1" presStyleIdx="4" presStyleCnt="8">
        <dgm:presLayoutVars>
          <dgm:chMax val="0"/>
          <dgm:chPref val="0"/>
          <dgm:bulletEnabled val="1"/>
        </dgm:presLayoutVars>
      </dgm:prSet>
      <dgm:spPr/>
    </dgm:pt>
    <dgm:pt modelId="{14F1BD10-4AAF-452A-8419-651B7850E1F5}" type="pres">
      <dgm:prSet presAssocID="{6A48AE2F-138F-4354-9AFB-E7A369D99807}" presName="parTxOnlySpace" presStyleCnt="0"/>
      <dgm:spPr/>
    </dgm:pt>
    <dgm:pt modelId="{AFE7DF36-DD1A-4054-849B-BDA95FAE5326}" type="pres">
      <dgm:prSet presAssocID="{CF524CF2-7584-404E-91CF-8C0EE836A98D}" presName="parTxOnly" presStyleLbl="node1" presStyleIdx="5" presStyleCnt="8">
        <dgm:presLayoutVars>
          <dgm:chMax val="0"/>
          <dgm:chPref val="0"/>
          <dgm:bulletEnabled val="1"/>
        </dgm:presLayoutVars>
      </dgm:prSet>
      <dgm:spPr/>
    </dgm:pt>
    <dgm:pt modelId="{96FB0196-F1CD-4D3E-A5DC-3FF76421B3A5}" type="pres">
      <dgm:prSet presAssocID="{B2784BAE-9D3B-4425-87D1-CC78DEFC3258}" presName="parTxOnlySpace" presStyleCnt="0"/>
      <dgm:spPr/>
    </dgm:pt>
    <dgm:pt modelId="{F0C82F48-7B13-46B9-8D1C-5D5A740BA6A3}" type="pres">
      <dgm:prSet presAssocID="{CD6A7E10-FD96-4611-BB98-396272591AFD}" presName="parTxOnly" presStyleLbl="node1" presStyleIdx="6" presStyleCnt="8">
        <dgm:presLayoutVars>
          <dgm:chMax val="0"/>
          <dgm:chPref val="0"/>
          <dgm:bulletEnabled val="1"/>
        </dgm:presLayoutVars>
      </dgm:prSet>
      <dgm:spPr/>
    </dgm:pt>
    <dgm:pt modelId="{1B2F4AE4-B2D9-4470-83EC-C2D945932359}" type="pres">
      <dgm:prSet presAssocID="{1F317788-B8C7-4A97-8BEF-CB87C3DDA758}" presName="parTxOnlySpace" presStyleCnt="0"/>
      <dgm:spPr/>
    </dgm:pt>
    <dgm:pt modelId="{45EE13D3-689B-4391-8333-042156C8617C}" type="pres">
      <dgm:prSet presAssocID="{48B99657-D395-447A-8EBE-4D2111746255}" presName="parTxOnly" presStyleLbl="node1" presStyleIdx="7" presStyleCnt="8">
        <dgm:presLayoutVars>
          <dgm:chMax val="0"/>
          <dgm:chPref val="0"/>
          <dgm:bulletEnabled val="1"/>
        </dgm:presLayoutVars>
      </dgm:prSet>
      <dgm:spPr>
        <a:prstGeom prst="chevron">
          <a:avLst/>
        </a:prstGeom>
      </dgm:spPr>
    </dgm:pt>
  </dgm:ptLst>
  <dgm:cxnLst>
    <dgm:cxn modelId="{03F48D0C-E3CD-4F34-A1D7-19893E3E9050}" srcId="{9C9AA06B-5105-4340-8F85-1ED0FB6EBE02}" destId="{3AA40291-B3B3-4C90-BEBE-5790425A5744}" srcOrd="1" destOrd="0" parTransId="{C3152A4E-27DA-473D-A7BA-C09A9F7AA946}" sibTransId="{4FF63490-203C-43EC-B316-6C3468DDAF3C}"/>
    <dgm:cxn modelId="{A7203523-661B-4388-ABC7-742564647206}" srcId="{9C9AA06B-5105-4340-8F85-1ED0FB6EBE02}" destId="{48B99657-D395-447A-8EBE-4D2111746255}" srcOrd="7" destOrd="0" parTransId="{4C4574C1-0815-45AF-8558-A0776BC290D0}" sibTransId="{58CD0D44-7FD6-4C3B-8780-757E7D665C09}"/>
    <dgm:cxn modelId="{16E15323-9D20-4886-B162-3C6289EA4695}" type="presOf" srcId="{9C9AA06B-5105-4340-8F85-1ED0FB6EBE02}" destId="{BF7917DD-FD1F-4125-8187-187D03FA4616}" srcOrd="0" destOrd="0" presId="urn:microsoft.com/office/officeart/2005/8/layout/chevron1"/>
    <dgm:cxn modelId="{612CF924-47F7-4990-BBAE-9E3D6D024DA9}" type="presOf" srcId="{CD6A7E10-FD96-4611-BB98-396272591AFD}" destId="{F0C82F48-7B13-46B9-8D1C-5D5A740BA6A3}" srcOrd="0" destOrd="0" presId="urn:microsoft.com/office/officeart/2005/8/layout/chevron1"/>
    <dgm:cxn modelId="{DF589B31-EC93-4320-87A6-BDD3F3BBDC83}" srcId="{9C9AA06B-5105-4340-8F85-1ED0FB6EBE02}" destId="{5342EBCC-7000-478C-A35E-41B39481B8BD}" srcOrd="4" destOrd="0" parTransId="{463092FF-F68B-4FAB-B47D-4C226F6DF93E}" sibTransId="{6A48AE2F-138F-4354-9AFB-E7A369D99807}"/>
    <dgm:cxn modelId="{6FC4E340-80F2-4E1B-BFF7-2B17A58E17B2}" type="presOf" srcId="{5A467659-6907-49A5-956A-729FEA5E3A48}" destId="{198566F5-B5B4-4C91-B55D-7694F6562143}" srcOrd="0" destOrd="0" presId="urn:microsoft.com/office/officeart/2005/8/layout/chevron1"/>
    <dgm:cxn modelId="{37C5F35E-5B31-4F9C-B104-8F55DC10DA71}" srcId="{9C9AA06B-5105-4340-8F85-1ED0FB6EBE02}" destId="{CD6A7E10-FD96-4611-BB98-396272591AFD}" srcOrd="6" destOrd="0" parTransId="{94CFAFA3-32F4-48C7-8844-BBC8916C07E6}" sibTransId="{1F317788-B8C7-4A97-8BEF-CB87C3DDA758}"/>
    <dgm:cxn modelId="{621AC244-E359-4450-92EC-07DB1018AA8E}" type="presOf" srcId="{CF524CF2-7584-404E-91CF-8C0EE836A98D}" destId="{AFE7DF36-DD1A-4054-849B-BDA95FAE5326}" srcOrd="0" destOrd="0" presId="urn:microsoft.com/office/officeart/2005/8/layout/chevron1"/>
    <dgm:cxn modelId="{4AF2F567-7D97-4A7E-9352-EDE9842C2492}" type="presOf" srcId="{EDB2FD40-CA4A-4A83-889F-2791616EF532}" destId="{0403DCC6-A057-4887-A67F-4B628DBD1AEF}" srcOrd="0" destOrd="0" presId="urn:microsoft.com/office/officeart/2005/8/layout/chevron1"/>
    <dgm:cxn modelId="{89DBBF6E-CA81-4163-AFC5-FED844057DDD}" type="presOf" srcId="{5342EBCC-7000-478C-A35E-41B39481B8BD}" destId="{DF60252A-C8FB-4D68-8448-8FD318277467}" srcOrd="0" destOrd="0" presId="urn:microsoft.com/office/officeart/2005/8/layout/chevron1"/>
    <dgm:cxn modelId="{75484458-D5C4-47B8-B2B1-5374DF354ED9}" type="presOf" srcId="{48B99657-D395-447A-8EBE-4D2111746255}" destId="{45EE13D3-689B-4391-8333-042156C8617C}" srcOrd="0" destOrd="0" presId="urn:microsoft.com/office/officeart/2005/8/layout/chevron1"/>
    <dgm:cxn modelId="{19A9537E-8128-4CBF-85D3-EE46E4E302C9}" srcId="{9C9AA06B-5105-4340-8F85-1ED0FB6EBE02}" destId="{EDB2FD40-CA4A-4A83-889F-2791616EF532}" srcOrd="3" destOrd="0" parTransId="{0DC21499-8229-4C5E-AD29-972AABC22FD8}" sibTransId="{177784E6-BE55-48C8-946F-FA18B28661E9}"/>
    <dgm:cxn modelId="{AA96348A-D694-4B37-9FAB-C47358A77218}" srcId="{9C9AA06B-5105-4340-8F85-1ED0FB6EBE02}" destId="{5A467659-6907-49A5-956A-729FEA5E3A48}" srcOrd="0" destOrd="0" parTransId="{8F2B280C-BCD6-4259-BAD3-0E6F870BBF83}" sibTransId="{DB930EF8-07C5-4148-B61F-5B486DBABAE9}"/>
    <dgm:cxn modelId="{D95977A2-E4D0-4E6E-8AB1-FB6C007AA083}" type="presOf" srcId="{3AA40291-B3B3-4C90-BEBE-5790425A5744}" destId="{1CC9E305-D26D-4013-A368-5465152F96B3}" srcOrd="0" destOrd="0" presId="urn:microsoft.com/office/officeart/2005/8/layout/chevron1"/>
    <dgm:cxn modelId="{51C3B3BB-E143-4ED2-B10C-97F64EDAE68E}" type="presOf" srcId="{BF50CA25-1AB2-444D-96FA-BC73B7434604}" destId="{1D779B35-2AC2-4009-8067-06A2BEDC1264}" srcOrd="0" destOrd="0" presId="urn:microsoft.com/office/officeart/2005/8/layout/chevron1"/>
    <dgm:cxn modelId="{B868FAD1-1232-4641-A2B5-03416C764755}" srcId="{9C9AA06B-5105-4340-8F85-1ED0FB6EBE02}" destId="{BF50CA25-1AB2-444D-96FA-BC73B7434604}" srcOrd="2" destOrd="0" parTransId="{CF0E12F8-02E2-4ABA-B1BD-BBC65930D24A}" sibTransId="{78F6C8C3-F1D5-45BA-AF23-16645853B54F}"/>
    <dgm:cxn modelId="{A1D77FFB-EC5B-4264-99EA-A0BB713A3053}" srcId="{9C9AA06B-5105-4340-8F85-1ED0FB6EBE02}" destId="{CF524CF2-7584-404E-91CF-8C0EE836A98D}" srcOrd="5" destOrd="0" parTransId="{D86A3F29-8C2C-4673-A1B4-54B0520FE739}" sibTransId="{B2784BAE-9D3B-4425-87D1-CC78DEFC3258}"/>
    <dgm:cxn modelId="{F8E2404C-43BC-446C-AE59-09B725EFB2B8}" type="presParOf" srcId="{BF7917DD-FD1F-4125-8187-187D03FA4616}" destId="{198566F5-B5B4-4C91-B55D-7694F6562143}" srcOrd="0" destOrd="0" presId="urn:microsoft.com/office/officeart/2005/8/layout/chevron1"/>
    <dgm:cxn modelId="{C82FDD7A-0475-4481-B9E4-1CDB20875DCF}" type="presParOf" srcId="{BF7917DD-FD1F-4125-8187-187D03FA4616}" destId="{497EFE7D-4663-40B6-9F0E-AD00BEBEC5F1}" srcOrd="1" destOrd="0" presId="urn:microsoft.com/office/officeart/2005/8/layout/chevron1"/>
    <dgm:cxn modelId="{045523E4-0C90-474D-97AA-FC667C53C2C2}" type="presParOf" srcId="{BF7917DD-FD1F-4125-8187-187D03FA4616}" destId="{1CC9E305-D26D-4013-A368-5465152F96B3}" srcOrd="2" destOrd="0" presId="urn:microsoft.com/office/officeart/2005/8/layout/chevron1"/>
    <dgm:cxn modelId="{F615F20A-1C78-497A-8740-AD8D75E30534}" type="presParOf" srcId="{BF7917DD-FD1F-4125-8187-187D03FA4616}" destId="{05130D86-8400-45F4-B99D-0A643EB2F60C}" srcOrd="3" destOrd="0" presId="urn:microsoft.com/office/officeart/2005/8/layout/chevron1"/>
    <dgm:cxn modelId="{3E88B185-C3BE-4D11-86EA-C694A0A8F11E}" type="presParOf" srcId="{BF7917DD-FD1F-4125-8187-187D03FA4616}" destId="{1D779B35-2AC2-4009-8067-06A2BEDC1264}" srcOrd="4" destOrd="0" presId="urn:microsoft.com/office/officeart/2005/8/layout/chevron1"/>
    <dgm:cxn modelId="{05617F10-5BBF-40EF-AE0A-1A43A1992B7F}" type="presParOf" srcId="{BF7917DD-FD1F-4125-8187-187D03FA4616}" destId="{F49622CE-4C17-496E-9A1D-441E50349931}" srcOrd="5" destOrd="0" presId="urn:microsoft.com/office/officeart/2005/8/layout/chevron1"/>
    <dgm:cxn modelId="{345F1B78-D45B-4164-97A9-1453480A2683}" type="presParOf" srcId="{BF7917DD-FD1F-4125-8187-187D03FA4616}" destId="{0403DCC6-A057-4887-A67F-4B628DBD1AEF}" srcOrd="6" destOrd="0" presId="urn:microsoft.com/office/officeart/2005/8/layout/chevron1"/>
    <dgm:cxn modelId="{A5B50057-4935-47FC-B30D-C9081528E185}" type="presParOf" srcId="{BF7917DD-FD1F-4125-8187-187D03FA4616}" destId="{A5BEF2D1-4C23-43D9-ADCB-0D654A2BD603}" srcOrd="7" destOrd="0" presId="urn:microsoft.com/office/officeart/2005/8/layout/chevron1"/>
    <dgm:cxn modelId="{125A0F3D-24A0-49B6-8FD0-9AD6A60212EA}" type="presParOf" srcId="{BF7917DD-FD1F-4125-8187-187D03FA4616}" destId="{DF60252A-C8FB-4D68-8448-8FD318277467}" srcOrd="8" destOrd="0" presId="urn:microsoft.com/office/officeart/2005/8/layout/chevron1"/>
    <dgm:cxn modelId="{E0F3D38E-307A-4627-85F1-7E15D778CA04}" type="presParOf" srcId="{BF7917DD-FD1F-4125-8187-187D03FA4616}" destId="{14F1BD10-4AAF-452A-8419-651B7850E1F5}" srcOrd="9" destOrd="0" presId="urn:microsoft.com/office/officeart/2005/8/layout/chevron1"/>
    <dgm:cxn modelId="{78F94D22-0CE6-48BD-93FB-08C4F1772C5F}" type="presParOf" srcId="{BF7917DD-FD1F-4125-8187-187D03FA4616}" destId="{AFE7DF36-DD1A-4054-849B-BDA95FAE5326}" srcOrd="10" destOrd="0" presId="urn:microsoft.com/office/officeart/2005/8/layout/chevron1"/>
    <dgm:cxn modelId="{BC98B9E8-A431-499E-AF02-3AC4702C50F8}" type="presParOf" srcId="{BF7917DD-FD1F-4125-8187-187D03FA4616}" destId="{96FB0196-F1CD-4D3E-A5DC-3FF76421B3A5}" srcOrd="11" destOrd="0" presId="urn:microsoft.com/office/officeart/2005/8/layout/chevron1"/>
    <dgm:cxn modelId="{DC6859D0-1BF6-40B1-A0F5-012938E876E2}" type="presParOf" srcId="{BF7917DD-FD1F-4125-8187-187D03FA4616}" destId="{F0C82F48-7B13-46B9-8D1C-5D5A740BA6A3}" srcOrd="12" destOrd="0" presId="urn:microsoft.com/office/officeart/2005/8/layout/chevron1"/>
    <dgm:cxn modelId="{0D359D85-4BE0-4B48-B254-6BFEB4DBA626}" type="presParOf" srcId="{BF7917DD-FD1F-4125-8187-187D03FA4616}" destId="{1B2F4AE4-B2D9-4470-83EC-C2D945932359}" srcOrd="13" destOrd="0" presId="urn:microsoft.com/office/officeart/2005/8/layout/chevron1"/>
    <dgm:cxn modelId="{21E284E7-A1F2-4684-B132-1319F60BCB62}" type="presParOf" srcId="{BF7917DD-FD1F-4125-8187-187D03FA4616}" destId="{45EE13D3-689B-4391-8333-042156C8617C}" srcOrd="1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99326-DCF4-4B7B-8432-827ED43D7E82}">
      <dsp:nvSpPr>
        <dsp:cNvPr id="0" name=""/>
        <dsp:cNvSpPr/>
      </dsp:nvSpPr>
      <dsp:spPr>
        <a:xfrm>
          <a:off x="0" y="112369"/>
          <a:ext cx="2596186" cy="5059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prstClr val="white"/>
              </a:solidFill>
              <a:latin typeface="Arial" panose="020B0604020202020204" pitchFamily="34" charset="0"/>
              <a:ea typeface="+mn-ea"/>
              <a:cs typeface="Arial" panose="020B0604020202020204" pitchFamily="34" charset="0"/>
            </a:rPr>
            <a:t>Primary structure</a:t>
          </a:r>
        </a:p>
      </dsp:txBody>
      <dsp:txXfrm>
        <a:off x="24700" y="137069"/>
        <a:ext cx="2546786" cy="456592"/>
      </dsp:txXfrm>
    </dsp:sp>
    <dsp:sp modelId="{5EB598DF-42C3-4D0E-A75D-8E5C904313BE}">
      <dsp:nvSpPr>
        <dsp:cNvPr id="0" name=""/>
        <dsp:cNvSpPr/>
      </dsp:nvSpPr>
      <dsp:spPr>
        <a:xfrm>
          <a:off x="0" y="618362"/>
          <a:ext cx="2596186" cy="497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9"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Amino acid sequence and mass</a:t>
          </a:r>
        </a:p>
      </dsp:txBody>
      <dsp:txXfrm>
        <a:off x="0" y="618362"/>
        <a:ext cx="2596186" cy="497779"/>
      </dsp:txXfrm>
    </dsp:sp>
    <dsp:sp modelId="{717961A6-8131-4D91-BFB2-E6EF4125A0A6}">
      <dsp:nvSpPr>
        <dsp:cNvPr id="0" name=""/>
        <dsp:cNvSpPr/>
      </dsp:nvSpPr>
      <dsp:spPr>
        <a:xfrm>
          <a:off x="0" y="1116141"/>
          <a:ext cx="2596186" cy="393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prstClr val="white"/>
              </a:solidFill>
              <a:latin typeface="Arial" panose="020B0604020202020204" pitchFamily="34" charset="0"/>
              <a:ea typeface="+mn-ea"/>
              <a:cs typeface="Arial" panose="020B0604020202020204" pitchFamily="34" charset="0"/>
            </a:rPr>
            <a:t>Higher order structure </a:t>
          </a:r>
        </a:p>
      </dsp:txBody>
      <dsp:txXfrm>
        <a:off x="19191" y="1135332"/>
        <a:ext cx="2557804" cy="354738"/>
      </dsp:txXfrm>
    </dsp:sp>
    <dsp:sp modelId="{B7D33D76-CAC2-4D89-9D10-0C6BCFBD506D}">
      <dsp:nvSpPr>
        <dsp:cNvPr id="0" name=""/>
        <dsp:cNvSpPr/>
      </dsp:nvSpPr>
      <dsp:spPr>
        <a:xfrm>
          <a:off x="0" y="1509261"/>
          <a:ext cx="2596186" cy="165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9"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Conformation</a:t>
          </a:r>
        </a:p>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Secondary structure</a:t>
          </a:r>
        </a:p>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Tertiary and higher order structures</a:t>
          </a:r>
        </a:p>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Hydrodynamic radius</a:t>
          </a:r>
        </a:p>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Disulfide bonds</a:t>
          </a:r>
        </a:p>
      </dsp:txBody>
      <dsp:txXfrm>
        <a:off x="0" y="1509261"/>
        <a:ext cx="2596186" cy="1659019"/>
      </dsp:txXfrm>
    </dsp:sp>
    <dsp:sp modelId="{75945178-3A1A-4ECE-850F-4F602E22324E}">
      <dsp:nvSpPr>
        <dsp:cNvPr id="0" name=""/>
        <dsp:cNvSpPr/>
      </dsp:nvSpPr>
      <dsp:spPr>
        <a:xfrm>
          <a:off x="0" y="3168281"/>
          <a:ext cx="2596186" cy="393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prstClr val="white"/>
              </a:solidFill>
              <a:latin typeface="Arial" panose="020B0604020202020204" pitchFamily="34" charset="0"/>
              <a:ea typeface="+mn-ea"/>
              <a:cs typeface="Arial" panose="020B0604020202020204" pitchFamily="34" charset="0"/>
            </a:rPr>
            <a:t>Product Variants</a:t>
          </a:r>
        </a:p>
      </dsp:txBody>
      <dsp:txXfrm>
        <a:off x="19191" y="3187472"/>
        <a:ext cx="2557804" cy="354738"/>
      </dsp:txXfrm>
    </dsp:sp>
    <dsp:sp modelId="{47AF4DE1-89EC-4477-A07C-852EBEFBA521}">
      <dsp:nvSpPr>
        <dsp:cNvPr id="0" name=""/>
        <dsp:cNvSpPr/>
      </dsp:nvSpPr>
      <dsp:spPr>
        <a:xfrm>
          <a:off x="0" y="3561401"/>
          <a:ext cx="2596186"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9"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Deamidation</a:t>
          </a:r>
        </a:p>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Glycerol ester</a:t>
          </a:r>
        </a:p>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Citric acid conjugate</a:t>
          </a:r>
        </a:p>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Acetylation</a:t>
          </a:r>
        </a:p>
      </dsp:txBody>
      <dsp:txXfrm>
        <a:off x="0" y="3561401"/>
        <a:ext cx="2596186" cy="1043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B36A6-E889-4D99-98DE-C9159F615F14}">
      <dsp:nvSpPr>
        <dsp:cNvPr id="0" name=""/>
        <dsp:cNvSpPr/>
      </dsp:nvSpPr>
      <dsp:spPr>
        <a:xfrm>
          <a:off x="0" y="587393"/>
          <a:ext cx="3028329" cy="7671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Protein Concentration</a:t>
          </a:r>
        </a:p>
      </dsp:txBody>
      <dsp:txXfrm>
        <a:off x="37450" y="624843"/>
        <a:ext cx="2953429" cy="692268"/>
      </dsp:txXfrm>
    </dsp:sp>
    <dsp:sp modelId="{E82DE96B-C44E-4E10-9C25-6133DDEA7955}">
      <dsp:nvSpPr>
        <dsp:cNvPr id="0" name=""/>
        <dsp:cNvSpPr/>
      </dsp:nvSpPr>
      <dsp:spPr>
        <a:xfrm>
          <a:off x="0" y="1374873"/>
          <a:ext cx="302832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49"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Activity and concentration in U/mL</a:t>
          </a:r>
        </a:p>
      </dsp:txBody>
      <dsp:txXfrm>
        <a:off x="0" y="1374873"/>
        <a:ext cx="3028329" cy="1076400"/>
      </dsp:txXfrm>
    </dsp:sp>
    <dsp:sp modelId="{1FF25A47-E76F-4F6C-85B5-CCDF204B28D2}">
      <dsp:nvSpPr>
        <dsp:cNvPr id="0" name=""/>
        <dsp:cNvSpPr/>
      </dsp:nvSpPr>
      <dsp:spPr>
        <a:xfrm>
          <a:off x="0" y="2062908"/>
          <a:ext cx="3028329" cy="769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Other</a:t>
          </a:r>
        </a:p>
      </dsp:txBody>
      <dsp:txXfrm>
        <a:off x="37556" y="2100464"/>
        <a:ext cx="2953217" cy="694221"/>
      </dsp:txXfrm>
    </dsp:sp>
    <dsp:sp modelId="{7B26F856-4530-41E9-909A-E365350003CC}">
      <dsp:nvSpPr>
        <dsp:cNvPr id="0" name=""/>
        <dsp:cNvSpPr/>
      </dsp:nvSpPr>
      <dsp:spPr>
        <a:xfrm>
          <a:off x="0" y="2907707"/>
          <a:ext cx="3028329" cy="1139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49"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en-US" sz="1600" kern="1200">
              <a:solidFill>
                <a:schemeClr val="tx1"/>
              </a:solidFill>
              <a:latin typeface="Arial" panose="020B0604020202020204" pitchFamily="34" charset="0"/>
              <a:cs typeface="Arial" panose="020B0604020202020204" pitchFamily="34" charset="0"/>
            </a:rPr>
            <a:t>Zinc content</a:t>
          </a:r>
        </a:p>
        <a:p>
          <a:pPr marL="171450" lvl="1" indent="-171450" algn="l" defTabSz="711200" rtl="0">
            <a:lnSpc>
              <a:spcPct val="90000"/>
            </a:lnSpc>
            <a:spcBef>
              <a:spcPct val="0"/>
            </a:spcBef>
            <a:spcAft>
              <a:spcPct val="20000"/>
            </a:spcAft>
            <a:buChar char="•"/>
          </a:pPr>
          <a:r>
            <a:rPr lang="en-US" sz="1600" kern="1200">
              <a:solidFill>
                <a:schemeClr val="tx1"/>
              </a:solidFill>
              <a:latin typeface="Arial" panose="020B0604020202020204" pitchFamily="34" charset="0"/>
              <a:cs typeface="Arial" panose="020B0604020202020204" pitchFamily="34" charset="0"/>
            </a:rPr>
            <a:t>Aggregates/High molecular weight proteins</a:t>
          </a:r>
        </a:p>
        <a:p>
          <a:pPr marL="171450" lvl="1" indent="-171450" algn="l" defTabSz="711200" rtl="0">
            <a:lnSpc>
              <a:spcPct val="90000"/>
            </a:lnSpc>
            <a:spcBef>
              <a:spcPct val="0"/>
            </a:spcBef>
            <a:spcAft>
              <a:spcPct val="20000"/>
            </a:spcAft>
            <a:buChar char="•"/>
          </a:pPr>
          <a:r>
            <a:rPr lang="en-US" sz="1600" kern="1200">
              <a:solidFill>
                <a:schemeClr val="tx1"/>
              </a:solidFill>
              <a:latin typeface="Arial" panose="020B0604020202020204" pitchFamily="34" charset="0"/>
              <a:cs typeface="Arial" panose="020B0604020202020204" pitchFamily="34" charset="0"/>
            </a:rPr>
            <a:t>Isoelectric point</a:t>
          </a:r>
        </a:p>
      </dsp:txBody>
      <dsp:txXfrm>
        <a:off x="0" y="2907707"/>
        <a:ext cx="3028329" cy="11396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1DE57-14C2-4422-A11C-6DC9B17A87EB}">
      <dsp:nvSpPr>
        <dsp:cNvPr id="0" name=""/>
        <dsp:cNvSpPr/>
      </dsp:nvSpPr>
      <dsp:spPr>
        <a:xfrm>
          <a:off x="0" y="0"/>
          <a:ext cx="2511200" cy="6940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Mitogenic Activity</a:t>
          </a:r>
        </a:p>
      </dsp:txBody>
      <dsp:txXfrm>
        <a:off x="33880" y="33880"/>
        <a:ext cx="2443440" cy="626280"/>
      </dsp:txXfrm>
    </dsp:sp>
    <dsp:sp modelId="{432A3A65-2740-46F6-A03D-454C5AC3DCDE}">
      <dsp:nvSpPr>
        <dsp:cNvPr id="0" name=""/>
        <dsp:cNvSpPr/>
      </dsp:nvSpPr>
      <dsp:spPr>
        <a:xfrm>
          <a:off x="0" y="712036"/>
          <a:ext cx="2511200" cy="1199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3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IR-A phosphorylation</a:t>
          </a:r>
        </a:p>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Mitogenic assay (Sao2 cells)</a:t>
          </a:r>
        </a:p>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IR-A binding kinetics</a:t>
          </a:r>
        </a:p>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IGF1R binding kinetics</a:t>
          </a:r>
        </a:p>
      </dsp:txBody>
      <dsp:txXfrm>
        <a:off x="0" y="712036"/>
        <a:ext cx="2511200" cy="11990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1DE57-14C2-4422-A11C-6DC9B17A87EB}">
      <dsp:nvSpPr>
        <dsp:cNvPr id="0" name=""/>
        <dsp:cNvSpPr/>
      </dsp:nvSpPr>
      <dsp:spPr>
        <a:xfrm>
          <a:off x="0" y="0"/>
          <a:ext cx="2511200" cy="6940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Metabolic Activity</a:t>
          </a:r>
        </a:p>
      </dsp:txBody>
      <dsp:txXfrm>
        <a:off x="33880" y="33880"/>
        <a:ext cx="2443440" cy="626280"/>
      </dsp:txXfrm>
    </dsp:sp>
    <dsp:sp modelId="{432A3A65-2740-46F6-A03D-454C5AC3DCDE}">
      <dsp:nvSpPr>
        <dsp:cNvPr id="0" name=""/>
        <dsp:cNvSpPr/>
      </dsp:nvSpPr>
      <dsp:spPr>
        <a:xfrm>
          <a:off x="0" y="726011"/>
          <a:ext cx="2511200" cy="189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3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IR-B phosphorylation</a:t>
          </a:r>
        </a:p>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Glucose uptake assay </a:t>
          </a:r>
        </a:p>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IR long form receptor binding kinetics</a:t>
          </a:r>
        </a:p>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IR autophosphorylation</a:t>
          </a:r>
        </a:p>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Adipogenesis assay</a:t>
          </a:r>
        </a:p>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Inhibition of stimulated lipolysis assay</a:t>
          </a:r>
        </a:p>
      </dsp:txBody>
      <dsp:txXfrm>
        <a:off x="0" y="726011"/>
        <a:ext cx="2511200" cy="18932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566F5-B5B4-4C91-B55D-7694F6562143}">
      <dsp:nvSpPr>
        <dsp:cNvPr id="0" name=""/>
        <dsp:cNvSpPr/>
      </dsp:nvSpPr>
      <dsp:spPr>
        <a:xfrm>
          <a:off x="1008" y="1892335"/>
          <a:ext cx="1616428" cy="646571"/>
        </a:xfrm>
        <a:prstGeom prst="chevron">
          <a:avLst/>
        </a:prstGeom>
        <a:solidFill>
          <a:srgbClr val="0070C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FFFFFF"/>
              </a:solidFill>
              <a:latin typeface="Arial"/>
              <a:ea typeface="+mn-ea"/>
              <a:cs typeface="+mn-cs"/>
            </a:rPr>
            <a:t>2015</a:t>
          </a:r>
        </a:p>
      </dsp:txBody>
      <dsp:txXfrm>
        <a:off x="324294" y="1892335"/>
        <a:ext cx="969857" cy="646571"/>
      </dsp:txXfrm>
    </dsp:sp>
    <dsp:sp modelId="{1CC9E305-D26D-4013-A368-5465152F96B3}">
      <dsp:nvSpPr>
        <dsp:cNvPr id="0" name=""/>
        <dsp:cNvSpPr/>
      </dsp:nvSpPr>
      <dsp:spPr>
        <a:xfrm>
          <a:off x="1455793" y="1892335"/>
          <a:ext cx="1616428" cy="646571"/>
        </a:xfrm>
        <a:prstGeom prst="chevron">
          <a:avLst/>
        </a:prstGeom>
        <a:solidFill>
          <a:srgbClr val="3366CC"/>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FFFFFF"/>
              </a:solidFill>
              <a:latin typeface="Arial"/>
              <a:ea typeface="+mn-ea"/>
              <a:cs typeface="+mn-cs"/>
            </a:rPr>
            <a:t>2016</a:t>
          </a:r>
        </a:p>
      </dsp:txBody>
      <dsp:txXfrm>
        <a:off x="1779079" y="1892335"/>
        <a:ext cx="969857" cy="646571"/>
      </dsp:txXfrm>
    </dsp:sp>
    <dsp:sp modelId="{1D779B35-2AC2-4009-8067-06A2BEDC1264}">
      <dsp:nvSpPr>
        <dsp:cNvPr id="0" name=""/>
        <dsp:cNvSpPr/>
      </dsp:nvSpPr>
      <dsp:spPr>
        <a:xfrm>
          <a:off x="2910579" y="1892335"/>
          <a:ext cx="1616428" cy="646571"/>
        </a:xfrm>
        <a:prstGeom prst="chevron">
          <a:avLst/>
        </a:prstGeom>
        <a:solidFill>
          <a:srgbClr val="6699FF"/>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FFFFFF"/>
              </a:solidFill>
              <a:latin typeface="Arial"/>
              <a:ea typeface="+mn-ea"/>
              <a:cs typeface="+mn-cs"/>
            </a:rPr>
            <a:t>2017</a:t>
          </a:r>
        </a:p>
      </dsp:txBody>
      <dsp:txXfrm>
        <a:off x="3233865" y="1892335"/>
        <a:ext cx="969857" cy="646571"/>
      </dsp:txXfrm>
    </dsp:sp>
    <dsp:sp modelId="{0403DCC6-A057-4887-A67F-4B628DBD1AEF}">
      <dsp:nvSpPr>
        <dsp:cNvPr id="0" name=""/>
        <dsp:cNvSpPr/>
      </dsp:nvSpPr>
      <dsp:spPr>
        <a:xfrm>
          <a:off x="4365364" y="1892335"/>
          <a:ext cx="1616428" cy="646571"/>
        </a:xfrm>
        <a:prstGeom prst="chevron">
          <a:avLst/>
        </a:prstGeom>
        <a:solidFill>
          <a:srgbClr val="009999"/>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FFFFFF"/>
              </a:solidFill>
              <a:latin typeface="Arial"/>
              <a:ea typeface="+mn-ea"/>
              <a:cs typeface="+mn-cs"/>
            </a:rPr>
            <a:t>2018</a:t>
          </a:r>
        </a:p>
      </dsp:txBody>
      <dsp:txXfrm>
        <a:off x="4688650" y="1892335"/>
        <a:ext cx="969857" cy="646571"/>
      </dsp:txXfrm>
    </dsp:sp>
    <dsp:sp modelId="{DF60252A-C8FB-4D68-8448-8FD318277467}">
      <dsp:nvSpPr>
        <dsp:cNvPr id="0" name=""/>
        <dsp:cNvSpPr/>
      </dsp:nvSpPr>
      <dsp:spPr>
        <a:xfrm>
          <a:off x="5820150" y="1892335"/>
          <a:ext cx="1616428" cy="646571"/>
        </a:xfrm>
        <a:prstGeom prst="chevron">
          <a:avLst/>
        </a:prstGeom>
        <a:solidFill>
          <a:srgbClr val="88BB45"/>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FFFFFF"/>
              </a:solidFill>
              <a:latin typeface="Arial"/>
              <a:ea typeface="+mn-ea"/>
              <a:cs typeface="+mn-cs"/>
            </a:rPr>
            <a:t>2019</a:t>
          </a:r>
        </a:p>
      </dsp:txBody>
      <dsp:txXfrm>
        <a:off x="6143436" y="1892335"/>
        <a:ext cx="969857" cy="646571"/>
      </dsp:txXfrm>
    </dsp:sp>
    <dsp:sp modelId="{AFE7DF36-DD1A-4054-849B-BDA95FAE5326}">
      <dsp:nvSpPr>
        <dsp:cNvPr id="0" name=""/>
        <dsp:cNvSpPr/>
      </dsp:nvSpPr>
      <dsp:spPr>
        <a:xfrm>
          <a:off x="7274935" y="1892335"/>
          <a:ext cx="1616428" cy="646571"/>
        </a:xfrm>
        <a:prstGeom prst="chevron">
          <a:avLst/>
        </a:prstGeom>
        <a:solidFill>
          <a:srgbClr val="C1E31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FFFFFF"/>
              </a:solidFill>
              <a:latin typeface="Arial"/>
              <a:ea typeface="+mn-ea"/>
              <a:cs typeface="+mn-cs"/>
            </a:rPr>
            <a:t>2020</a:t>
          </a:r>
        </a:p>
      </dsp:txBody>
      <dsp:txXfrm>
        <a:off x="7598221" y="1892335"/>
        <a:ext cx="969857" cy="646571"/>
      </dsp:txXfrm>
    </dsp:sp>
    <dsp:sp modelId="{F0C82F48-7B13-46B9-8D1C-5D5A740BA6A3}">
      <dsp:nvSpPr>
        <dsp:cNvPr id="0" name=""/>
        <dsp:cNvSpPr/>
      </dsp:nvSpPr>
      <dsp:spPr>
        <a:xfrm>
          <a:off x="8729720" y="1892335"/>
          <a:ext cx="1616428" cy="646571"/>
        </a:xfrm>
        <a:prstGeom prst="chevron">
          <a:avLst/>
        </a:prstGeom>
        <a:solidFill>
          <a:srgbClr val="EDE313"/>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FFFFFF"/>
              </a:solidFill>
              <a:latin typeface="Arial"/>
              <a:ea typeface="+mn-ea"/>
              <a:cs typeface="+mn-cs"/>
            </a:rPr>
            <a:t>2021</a:t>
          </a:r>
        </a:p>
      </dsp:txBody>
      <dsp:txXfrm>
        <a:off x="9053006" y="1892335"/>
        <a:ext cx="969857" cy="646571"/>
      </dsp:txXfrm>
    </dsp:sp>
    <dsp:sp modelId="{45EE13D3-689B-4391-8333-042156C8617C}">
      <dsp:nvSpPr>
        <dsp:cNvPr id="0" name=""/>
        <dsp:cNvSpPr/>
      </dsp:nvSpPr>
      <dsp:spPr>
        <a:xfrm>
          <a:off x="10184506" y="1892335"/>
          <a:ext cx="1616428" cy="646571"/>
        </a:xfrm>
        <a:prstGeom prst="chevron">
          <a:avLst/>
        </a:prstGeom>
        <a:solidFill>
          <a:srgbClr val="EDB413"/>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FFFFFF"/>
              </a:solidFill>
              <a:latin typeface="Arial"/>
              <a:ea typeface="+mn-ea"/>
              <a:cs typeface="+mn-cs"/>
            </a:rPr>
            <a:t>2022</a:t>
          </a:r>
        </a:p>
      </dsp:txBody>
      <dsp:txXfrm>
        <a:off x="10507792" y="1892335"/>
        <a:ext cx="969857" cy="6465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424" cy="4636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2815" y="0"/>
            <a:ext cx="2970424" cy="463647"/>
          </a:xfrm>
          <a:prstGeom prst="rect">
            <a:avLst/>
          </a:prstGeom>
        </p:spPr>
        <p:txBody>
          <a:bodyPr vert="horz" lIns="91440" tIns="45720" rIns="91440" bIns="45720" rtlCol="0"/>
          <a:lstStyle>
            <a:lvl1pPr algn="r">
              <a:defRPr sz="1200"/>
            </a:lvl1pPr>
          </a:lstStyle>
          <a:p>
            <a:fld id="{2C189D73-662C-4439-84B7-FC8D64E416BA}" type="datetimeFigureOut">
              <a:rPr lang="en-US" smtClean="0"/>
              <a:t>9/1/2022</a:t>
            </a:fld>
            <a:endParaRPr lang="en-US"/>
          </a:p>
        </p:txBody>
      </p:sp>
      <p:sp>
        <p:nvSpPr>
          <p:cNvPr id="4" name="Footer Placeholder 3"/>
          <p:cNvSpPr>
            <a:spLocks noGrp="1"/>
          </p:cNvSpPr>
          <p:nvPr>
            <p:ph type="ftr" sz="quarter" idx="2"/>
          </p:nvPr>
        </p:nvSpPr>
        <p:spPr>
          <a:xfrm>
            <a:off x="0" y="8777193"/>
            <a:ext cx="2970424" cy="46364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2815" y="8777193"/>
            <a:ext cx="2970424" cy="463646"/>
          </a:xfrm>
          <a:prstGeom prst="rect">
            <a:avLst/>
          </a:prstGeom>
        </p:spPr>
        <p:txBody>
          <a:bodyPr vert="horz" lIns="91440" tIns="45720" rIns="91440" bIns="45720" rtlCol="0" anchor="b"/>
          <a:lstStyle>
            <a:lvl1pPr algn="r">
              <a:defRPr sz="1200"/>
            </a:lvl1pPr>
          </a:lstStyle>
          <a:p>
            <a:fld id="{AFC7DF49-C12A-42DA-ABE7-3E5B3B89482C}" type="slidenum">
              <a:rPr lang="en-US" smtClean="0"/>
              <a:t>‹#›</a:t>
            </a:fld>
            <a:endParaRPr lang="en-US"/>
          </a:p>
        </p:txBody>
      </p:sp>
    </p:spTree>
    <p:extLst>
      <p:ext uri="{BB962C8B-B14F-4D97-AF65-F5344CB8AC3E}">
        <p14:creationId xmlns:p14="http://schemas.microsoft.com/office/powerpoint/2010/main" val="1929370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424" cy="463647"/>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a:p>
        </p:txBody>
      </p:sp>
      <p:sp>
        <p:nvSpPr>
          <p:cNvPr id="3" name="Date Placeholder 2"/>
          <p:cNvSpPr>
            <a:spLocks noGrp="1"/>
          </p:cNvSpPr>
          <p:nvPr>
            <p:ph type="dt" idx="1"/>
          </p:nvPr>
        </p:nvSpPr>
        <p:spPr>
          <a:xfrm>
            <a:off x="3882815" y="0"/>
            <a:ext cx="2970424" cy="463647"/>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9/1/2022</a:t>
            </a:fld>
            <a:endParaRPr lang="en-US"/>
          </a:p>
        </p:txBody>
      </p:sp>
      <p:sp>
        <p:nvSpPr>
          <p:cNvPr id="4" name="Slide Image Placeholder 3"/>
          <p:cNvSpPr>
            <a:spLocks noGrp="1" noRot="1" noChangeAspect="1"/>
          </p:cNvSpPr>
          <p:nvPr>
            <p:ph type="sldImg" idx="2"/>
          </p:nvPr>
        </p:nvSpPr>
        <p:spPr>
          <a:xfrm>
            <a:off x="657225" y="1155700"/>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483" y="4447153"/>
            <a:ext cx="5483860" cy="363858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2970424" cy="463646"/>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3882815" y="8777193"/>
            <a:ext cx="2970424" cy="463646"/>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1</a:t>
            </a:fld>
            <a:endParaRPr lang="en-US"/>
          </a:p>
        </p:txBody>
      </p:sp>
    </p:spTree>
    <p:extLst>
      <p:ext uri="{BB962C8B-B14F-4D97-AF65-F5344CB8AC3E}">
        <p14:creationId xmlns:p14="http://schemas.microsoft.com/office/powerpoint/2010/main" val="3234527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10</a:t>
            </a:fld>
            <a:endParaRPr lang="en-US"/>
          </a:p>
        </p:txBody>
      </p:sp>
    </p:spTree>
    <p:extLst>
      <p:ext uri="{BB962C8B-B14F-4D97-AF65-F5344CB8AC3E}">
        <p14:creationId xmlns:p14="http://schemas.microsoft.com/office/powerpoint/2010/main" val="260281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11</a:t>
            </a:fld>
            <a:endParaRPr lang="en-US"/>
          </a:p>
        </p:txBody>
      </p:sp>
    </p:spTree>
    <p:extLst>
      <p:ext uri="{BB962C8B-B14F-4D97-AF65-F5344CB8AC3E}">
        <p14:creationId xmlns:p14="http://schemas.microsoft.com/office/powerpoint/2010/main" val="1765970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12</a:t>
            </a:fld>
            <a:endParaRPr lang="en-US"/>
          </a:p>
        </p:txBody>
      </p:sp>
    </p:spTree>
    <p:extLst>
      <p:ext uri="{BB962C8B-B14F-4D97-AF65-F5344CB8AC3E}">
        <p14:creationId xmlns:p14="http://schemas.microsoft.com/office/powerpoint/2010/main" val="1480039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13</a:t>
            </a:fld>
            <a:endParaRPr lang="en-US"/>
          </a:p>
        </p:txBody>
      </p:sp>
    </p:spTree>
    <p:extLst>
      <p:ext uri="{BB962C8B-B14F-4D97-AF65-F5344CB8AC3E}">
        <p14:creationId xmlns:p14="http://schemas.microsoft.com/office/powerpoint/2010/main" val="127828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14</a:t>
            </a:fld>
            <a:endParaRPr lang="en-US"/>
          </a:p>
        </p:txBody>
      </p:sp>
    </p:spTree>
    <p:extLst>
      <p:ext uri="{BB962C8B-B14F-4D97-AF65-F5344CB8AC3E}">
        <p14:creationId xmlns:p14="http://schemas.microsoft.com/office/powerpoint/2010/main" val="2948336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C95F579-8D91-4C38-A0F6-655015F0B131}" type="slidenum">
              <a:rPr lang="en-US" smtClean="0"/>
              <a:pPr>
                <a:defRPr/>
              </a:pPr>
              <a:t>16</a:t>
            </a:fld>
            <a:endParaRPr lang="en-US"/>
          </a:p>
        </p:txBody>
      </p:sp>
    </p:spTree>
    <p:extLst>
      <p:ext uri="{BB962C8B-B14F-4D97-AF65-F5344CB8AC3E}">
        <p14:creationId xmlns:p14="http://schemas.microsoft.com/office/powerpoint/2010/main" val="3786183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C95F579-8D91-4C38-A0F6-655015F0B131}" type="slidenum">
              <a:rPr lang="en-US" smtClean="0"/>
              <a:pPr>
                <a:defRPr/>
              </a:pPr>
              <a:t>17</a:t>
            </a:fld>
            <a:endParaRPr lang="en-US"/>
          </a:p>
        </p:txBody>
      </p:sp>
    </p:spTree>
    <p:extLst>
      <p:ext uri="{BB962C8B-B14F-4D97-AF65-F5344CB8AC3E}">
        <p14:creationId xmlns:p14="http://schemas.microsoft.com/office/powerpoint/2010/main" val="3946931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18</a:t>
            </a:fld>
            <a:endParaRPr lang="en-US"/>
          </a:p>
        </p:txBody>
      </p:sp>
    </p:spTree>
    <p:extLst>
      <p:ext uri="{BB962C8B-B14F-4D97-AF65-F5344CB8AC3E}">
        <p14:creationId xmlns:p14="http://schemas.microsoft.com/office/powerpoint/2010/main" val="3277674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xfrm>
            <a:off x="409575" y="696913"/>
            <a:ext cx="6194425" cy="3484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9" tIns="45610" rIns="91219" bIns="45610"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98744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20</a:t>
            </a:fld>
            <a:endParaRPr lang="en-US"/>
          </a:p>
        </p:txBody>
      </p:sp>
    </p:spTree>
    <p:extLst>
      <p:ext uri="{BB962C8B-B14F-4D97-AF65-F5344CB8AC3E}">
        <p14:creationId xmlns:p14="http://schemas.microsoft.com/office/powerpoint/2010/main" val="3783089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2</a:t>
            </a:fld>
            <a:endParaRPr lang="en-US"/>
          </a:p>
        </p:txBody>
      </p:sp>
    </p:spTree>
    <p:extLst>
      <p:ext uri="{BB962C8B-B14F-4D97-AF65-F5344CB8AC3E}">
        <p14:creationId xmlns:p14="http://schemas.microsoft.com/office/powerpoint/2010/main" val="3556128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409575" y="696913"/>
            <a:ext cx="6194425" cy="3484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5" tIns="45622" rIns="91245" bIns="45622"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26</a:t>
            </a:fld>
            <a:endParaRPr lang="en-US"/>
          </a:p>
        </p:txBody>
      </p:sp>
    </p:spTree>
    <p:extLst>
      <p:ext uri="{BB962C8B-B14F-4D97-AF65-F5344CB8AC3E}">
        <p14:creationId xmlns:p14="http://schemas.microsoft.com/office/powerpoint/2010/main" val="3188713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28</a:t>
            </a:fld>
            <a:endParaRPr lang="en-US"/>
          </a:p>
        </p:txBody>
      </p:sp>
    </p:spTree>
    <p:extLst>
      <p:ext uri="{BB962C8B-B14F-4D97-AF65-F5344CB8AC3E}">
        <p14:creationId xmlns:p14="http://schemas.microsoft.com/office/powerpoint/2010/main" val="3255678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29</a:t>
            </a:fld>
            <a:endParaRPr lang="en-US"/>
          </a:p>
        </p:txBody>
      </p:sp>
    </p:spTree>
    <p:extLst>
      <p:ext uri="{BB962C8B-B14F-4D97-AF65-F5344CB8AC3E}">
        <p14:creationId xmlns:p14="http://schemas.microsoft.com/office/powerpoint/2010/main" val="4138491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32</a:t>
            </a:fld>
            <a:endParaRPr lang="en-US"/>
          </a:p>
        </p:txBody>
      </p:sp>
    </p:spTree>
    <p:extLst>
      <p:ext uri="{BB962C8B-B14F-4D97-AF65-F5344CB8AC3E}">
        <p14:creationId xmlns:p14="http://schemas.microsoft.com/office/powerpoint/2010/main" val="1019918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33</a:t>
            </a:fld>
            <a:endParaRPr lang="en-US"/>
          </a:p>
        </p:txBody>
      </p:sp>
    </p:spTree>
    <p:extLst>
      <p:ext uri="{BB962C8B-B14F-4D97-AF65-F5344CB8AC3E}">
        <p14:creationId xmlns:p14="http://schemas.microsoft.com/office/powerpoint/2010/main" val="1009662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34</a:t>
            </a:fld>
            <a:endParaRPr lang="en-US"/>
          </a:p>
        </p:txBody>
      </p:sp>
    </p:spTree>
    <p:extLst>
      <p:ext uri="{BB962C8B-B14F-4D97-AF65-F5344CB8AC3E}">
        <p14:creationId xmlns:p14="http://schemas.microsoft.com/office/powerpoint/2010/main" val="3332514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35</a:t>
            </a:fld>
            <a:endParaRPr lang="en-US"/>
          </a:p>
        </p:txBody>
      </p:sp>
    </p:spTree>
    <p:extLst>
      <p:ext uri="{BB962C8B-B14F-4D97-AF65-F5344CB8AC3E}">
        <p14:creationId xmlns:p14="http://schemas.microsoft.com/office/powerpoint/2010/main" val="3517427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36</a:t>
            </a:fld>
            <a:endParaRPr lang="en-US"/>
          </a:p>
        </p:txBody>
      </p:sp>
    </p:spTree>
    <p:extLst>
      <p:ext uri="{BB962C8B-B14F-4D97-AF65-F5344CB8AC3E}">
        <p14:creationId xmlns:p14="http://schemas.microsoft.com/office/powerpoint/2010/main" val="4028636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37</a:t>
            </a:fld>
            <a:endParaRPr lang="en-US"/>
          </a:p>
        </p:txBody>
      </p:sp>
    </p:spTree>
    <p:extLst>
      <p:ext uri="{BB962C8B-B14F-4D97-AF65-F5344CB8AC3E}">
        <p14:creationId xmlns:p14="http://schemas.microsoft.com/office/powerpoint/2010/main" val="94644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F604D-C3B7-41B7-992A-9AD867AC1F65}" type="slidenum">
              <a:rPr lang="en-US" smtClean="0"/>
              <a:pPr/>
              <a:t>3</a:t>
            </a:fld>
            <a:endParaRPr lang="en-US"/>
          </a:p>
        </p:txBody>
      </p:sp>
    </p:spTree>
    <p:extLst>
      <p:ext uri="{BB962C8B-B14F-4D97-AF65-F5344CB8AC3E}">
        <p14:creationId xmlns:p14="http://schemas.microsoft.com/office/powerpoint/2010/main" val="4068985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38</a:t>
            </a:fld>
            <a:endParaRPr lang="en-US"/>
          </a:p>
        </p:txBody>
      </p:sp>
    </p:spTree>
    <p:extLst>
      <p:ext uri="{BB962C8B-B14F-4D97-AF65-F5344CB8AC3E}">
        <p14:creationId xmlns:p14="http://schemas.microsoft.com/office/powerpoint/2010/main" val="1362575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40</a:t>
            </a:fld>
            <a:endParaRPr lang="en-US"/>
          </a:p>
        </p:txBody>
      </p:sp>
    </p:spTree>
    <p:extLst>
      <p:ext uri="{BB962C8B-B14F-4D97-AF65-F5344CB8AC3E}">
        <p14:creationId xmlns:p14="http://schemas.microsoft.com/office/powerpoint/2010/main" val="1250325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AAD583-30DB-4C57-922A-DE9D169BE21E}" type="slidenum">
              <a:rPr lang="en-US" smtClean="0"/>
              <a:t>41</a:t>
            </a:fld>
            <a:endParaRPr lang="en-US"/>
          </a:p>
        </p:txBody>
      </p:sp>
    </p:spTree>
    <p:extLst>
      <p:ext uri="{BB962C8B-B14F-4D97-AF65-F5344CB8AC3E}">
        <p14:creationId xmlns:p14="http://schemas.microsoft.com/office/powerpoint/2010/main" val="216219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AAD583-30DB-4C57-922A-DE9D169BE21E}" type="slidenum">
              <a:rPr lang="en-US" smtClean="0"/>
              <a:t>42</a:t>
            </a:fld>
            <a:endParaRPr lang="en-US"/>
          </a:p>
        </p:txBody>
      </p:sp>
    </p:spTree>
    <p:extLst>
      <p:ext uri="{BB962C8B-B14F-4D97-AF65-F5344CB8AC3E}">
        <p14:creationId xmlns:p14="http://schemas.microsoft.com/office/powerpoint/2010/main" val="3140255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cs typeface="Calibri"/>
            </a:endParaRPr>
          </a:p>
        </p:txBody>
      </p:sp>
      <p:sp>
        <p:nvSpPr>
          <p:cNvPr id="4" name="Slide Number Placeholder 3"/>
          <p:cNvSpPr>
            <a:spLocks noGrp="1"/>
          </p:cNvSpPr>
          <p:nvPr>
            <p:ph type="sldNum" sz="quarter" idx="5"/>
          </p:nvPr>
        </p:nvSpPr>
        <p:spPr/>
        <p:txBody>
          <a:bodyPr/>
          <a:lstStyle/>
          <a:p>
            <a:fld id="{D9AAD583-30DB-4C57-922A-DE9D169BE21E}" type="slidenum">
              <a:rPr lang="en-US" smtClean="0"/>
              <a:t>43</a:t>
            </a:fld>
            <a:endParaRPr lang="en-US"/>
          </a:p>
        </p:txBody>
      </p:sp>
    </p:spTree>
    <p:extLst>
      <p:ext uri="{BB962C8B-B14F-4D97-AF65-F5344CB8AC3E}">
        <p14:creationId xmlns:p14="http://schemas.microsoft.com/office/powerpoint/2010/main" val="3557764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cs typeface="Calibri"/>
            </a:endParaRPr>
          </a:p>
        </p:txBody>
      </p:sp>
      <p:sp>
        <p:nvSpPr>
          <p:cNvPr id="4" name="Slide Number Placeholder 3"/>
          <p:cNvSpPr>
            <a:spLocks noGrp="1"/>
          </p:cNvSpPr>
          <p:nvPr>
            <p:ph type="sldNum" sz="quarter" idx="5"/>
          </p:nvPr>
        </p:nvSpPr>
        <p:spPr/>
        <p:txBody>
          <a:bodyPr/>
          <a:lstStyle/>
          <a:p>
            <a:fld id="{D9AAD583-30DB-4C57-922A-DE9D169BE21E}" type="slidenum">
              <a:rPr lang="en-US" smtClean="0"/>
              <a:t>44</a:t>
            </a:fld>
            <a:endParaRPr lang="en-US"/>
          </a:p>
        </p:txBody>
      </p:sp>
    </p:spTree>
    <p:extLst>
      <p:ext uri="{BB962C8B-B14F-4D97-AF65-F5344CB8AC3E}">
        <p14:creationId xmlns:p14="http://schemas.microsoft.com/office/powerpoint/2010/main" val="2458473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cs typeface="Calibri"/>
            </a:endParaRPr>
          </a:p>
        </p:txBody>
      </p:sp>
      <p:sp>
        <p:nvSpPr>
          <p:cNvPr id="4" name="Slide Number Placeholder 3"/>
          <p:cNvSpPr>
            <a:spLocks noGrp="1"/>
          </p:cNvSpPr>
          <p:nvPr>
            <p:ph type="sldNum" sz="quarter" idx="5"/>
          </p:nvPr>
        </p:nvSpPr>
        <p:spPr/>
        <p:txBody>
          <a:bodyPr/>
          <a:lstStyle/>
          <a:p>
            <a:fld id="{D9AAD583-30DB-4C57-922A-DE9D169BE21E}" type="slidenum">
              <a:rPr lang="en-US" smtClean="0"/>
              <a:t>45</a:t>
            </a:fld>
            <a:endParaRPr lang="en-US"/>
          </a:p>
        </p:txBody>
      </p:sp>
    </p:spTree>
    <p:extLst>
      <p:ext uri="{BB962C8B-B14F-4D97-AF65-F5344CB8AC3E}">
        <p14:creationId xmlns:p14="http://schemas.microsoft.com/office/powerpoint/2010/main" val="1542602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cs typeface="Calibri"/>
            </a:endParaRPr>
          </a:p>
        </p:txBody>
      </p:sp>
      <p:sp>
        <p:nvSpPr>
          <p:cNvPr id="4" name="Slide Number Placeholder 3"/>
          <p:cNvSpPr>
            <a:spLocks noGrp="1"/>
          </p:cNvSpPr>
          <p:nvPr>
            <p:ph type="sldNum" sz="quarter" idx="5"/>
          </p:nvPr>
        </p:nvSpPr>
        <p:spPr/>
        <p:txBody>
          <a:bodyPr/>
          <a:lstStyle/>
          <a:p>
            <a:fld id="{D9AAD583-30DB-4C57-922A-DE9D169BE21E}" type="slidenum">
              <a:rPr lang="en-US" smtClean="0"/>
              <a:t>46</a:t>
            </a:fld>
            <a:endParaRPr lang="en-US"/>
          </a:p>
        </p:txBody>
      </p:sp>
    </p:spTree>
    <p:extLst>
      <p:ext uri="{BB962C8B-B14F-4D97-AF65-F5344CB8AC3E}">
        <p14:creationId xmlns:p14="http://schemas.microsoft.com/office/powerpoint/2010/main" val="1647861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cs typeface="Calibri"/>
            </a:endParaRPr>
          </a:p>
        </p:txBody>
      </p:sp>
      <p:sp>
        <p:nvSpPr>
          <p:cNvPr id="4" name="Slide Number Placeholder 3"/>
          <p:cNvSpPr>
            <a:spLocks noGrp="1"/>
          </p:cNvSpPr>
          <p:nvPr>
            <p:ph type="sldNum" sz="quarter" idx="5"/>
          </p:nvPr>
        </p:nvSpPr>
        <p:spPr/>
        <p:txBody>
          <a:bodyPr/>
          <a:lstStyle/>
          <a:p>
            <a:fld id="{D9AAD583-30DB-4C57-922A-DE9D169BE21E}" type="slidenum">
              <a:rPr lang="en-US" smtClean="0"/>
              <a:t>47</a:t>
            </a:fld>
            <a:endParaRPr lang="en-US"/>
          </a:p>
        </p:txBody>
      </p:sp>
    </p:spTree>
    <p:extLst>
      <p:ext uri="{BB962C8B-B14F-4D97-AF65-F5344CB8AC3E}">
        <p14:creationId xmlns:p14="http://schemas.microsoft.com/office/powerpoint/2010/main" val="548336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cs typeface="Calibri"/>
            </a:endParaRPr>
          </a:p>
        </p:txBody>
      </p:sp>
      <p:sp>
        <p:nvSpPr>
          <p:cNvPr id="4" name="Slide Number Placeholder 3"/>
          <p:cNvSpPr>
            <a:spLocks noGrp="1"/>
          </p:cNvSpPr>
          <p:nvPr>
            <p:ph type="sldNum" sz="quarter" idx="5"/>
          </p:nvPr>
        </p:nvSpPr>
        <p:spPr/>
        <p:txBody>
          <a:bodyPr/>
          <a:lstStyle/>
          <a:p>
            <a:fld id="{D9AAD583-30DB-4C57-922A-DE9D169BE21E}" type="slidenum">
              <a:rPr lang="en-US" smtClean="0"/>
              <a:t>48</a:t>
            </a:fld>
            <a:endParaRPr lang="en-US"/>
          </a:p>
        </p:txBody>
      </p:sp>
    </p:spTree>
    <p:extLst>
      <p:ext uri="{BB962C8B-B14F-4D97-AF65-F5344CB8AC3E}">
        <p14:creationId xmlns:p14="http://schemas.microsoft.com/office/powerpoint/2010/main" val="1993874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4</a:t>
            </a:fld>
            <a:endParaRPr lang="en-US"/>
          </a:p>
        </p:txBody>
      </p:sp>
    </p:spTree>
    <p:extLst>
      <p:ext uri="{BB962C8B-B14F-4D97-AF65-F5344CB8AC3E}">
        <p14:creationId xmlns:p14="http://schemas.microsoft.com/office/powerpoint/2010/main" val="195686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cs typeface="Calibri"/>
            </a:endParaRPr>
          </a:p>
        </p:txBody>
      </p:sp>
      <p:sp>
        <p:nvSpPr>
          <p:cNvPr id="4" name="Slide Number Placeholder 3"/>
          <p:cNvSpPr>
            <a:spLocks noGrp="1"/>
          </p:cNvSpPr>
          <p:nvPr>
            <p:ph type="sldNum" sz="quarter" idx="5"/>
          </p:nvPr>
        </p:nvSpPr>
        <p:spPr/>
        <p:txBody>
          <a:bodyPr/>
          <a:lstStyle/>
          <a:p>
            <a:fld id="{D9AAD583-30DB-4C57-922A-DE9D169BE21E}" type="slidenum">
              <a:rPr lang="en-US" smtClean="0"/>
              <a:t>49</a:t>
            </a:fld>
            <a:endParaRPr lang="en-US"/>
          </a:p>
        </p:txBody>
      </p:sp>
    </p:spTree>
    <p:extLst>
      <p:ext uri="{BB962C8B-B14F-4D97-AF65-F5344CB8AC3E}">
        <p14:creationId xmlns:p14="http://schemas.microsoft.com/office/powerpoint/2010/main" val="916681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6107"/>
            <a:ext cx="5608320" cy="4183380"/>
          </a:xfr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488F4B-C8AB-4DED-82A3-6F6C06D43A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3322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488F4B-C8AB-4DED-82A3-6F6C06D43A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959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DE1E77-D62F-4510-A7E0-594CCA4EBE5E}" type="slidenum">
              <a:rPr lang="en-US" smtClean="0"/>
              <a:t>53</a:t>
            </a:fld>
            <a:endParaRPr lang="en-US"/>
          </a:p>
        </p:txBody>
      </p:sp>
    </p:spTree>
    <p:extLst>
      <p:ext uri="{BB962C8B-B14F-4D97-AF65-F5344CB8AC3E}">
        <p14:creationId xmlns:p14="http://schemas.microsoft.com/office/powerpoint/2010/main" val="360898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488F4B-C8AB-4DED-82A3-6F6C06D43A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173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488F4B-C8AB-4DED-82A3-6F6C06D43A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984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488F4B-C8AB-4DED-82A3-6F6C06D43A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803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58</a:t>
            </a:fld>
            <a:endParaRPr lang="en-US"/>
          </a:p>
        </p:txBody>
      </p:sp>
    </p:spTree>
    <p:extLst>
      <p:ext uri="{BB962C8B-B14F-4D97-AF65-F5344CB8AC3E}">
        <p14:creationId xmlns:p14="http://schemas.microsoft.com/office/powerpoint/2010/main" val="3720264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488F4B-C8AB-4DED-82A3-6F6C06D43A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756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88F4B-C8AB-4DED-82A3-6F6C06D43A36}" type="slidenum">
              <a:rPr lang="en-US" smtClean="0"/>
              <a:t>60</a:t>
            </a:fld>
            <a:endParaRPr lang="en-US"/>
          </a:p>
        </p:txBody>
      </p:sp>
    </p:spTree>
    <p:extLst>
      <p:ext uri="{BB962C8B-B14F-4D97-AF65-F5344CB8AC3E}">
        <p14:creationId xmlns:p14="http://schemas.microsoft.com/office/powerpoint/2010/main" val="417944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5</a:t>
            </a:fld>
            <a:endParaRPr lang="en-US"/>
          </a:p>
        </p:txBody>
      </p:sp>
    </p:spTree>
    <p:extLst>
      <p:ext uri="{BB962C8B-B14F-4D97-AF65-F5344CB8AC3E}">
        <p14:creationId xmlns:p14="http://schemas.microsoft.com/office/powerpoint/2010/main" val="1661326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61</a:t>
            </a:fld>
            <a:endParaRPr lang="en-US"/>
          </a:p>
        </p:txBody>
      </p:sp>
    </p:spTree>
    <p:extLst>
      <p:ext uri="{BB962C8B-B14F-4D97-AF65-F5344CB8AC3E}">
        <p14:creationId xmlns:p14="http://schemas.microsoft.com/office/powerpoint/2010/main" val="896857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63</a:t>
            </a:fld>
            <a:endParaRPr lang="en-US"/>
          </a:p>
        </p:txBody>
      </p:sp>
    </p:spTree>
    <p:extLst>
      <p:ext uri="{BB962C8B-B14F-4D97-AF65-F5344CB8AC3E}">
        <p14:creationId xmlns:p14="http://schemas.microsoft.com/office/powerpoint/2010/main" val="3583563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64</a:t>
            </a:fld>
            <a:endParaRPr lang="en-US"/>
          </a:p>
        </p:txBody>
      </p:sp>
    </p:spTree>
    <p:extLst>
      <p:ext uri="{BB962C8B-B14F-4D97-AF65-F5344CB8AC3E}">
        <p14:creationId xmlns:p14="http://schemas.microsoft.com/office/powerpoint/2010/main" val="26997941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420D0-30ED-4722-97EF-3A201E5087E6}"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49569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entury Gothic" panose="020B050202020202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66</a:t>
            </a:fld>
            <a:endParaRPr lang="en-US"/>
          </a:p>
        </p:txBody>
      </p:sp>
    </p:spTree>
    <p:extLst>
      <p:ext uri="{BB962C8B-B14F-4D97-AF65-F5344CB8AC3E}">
        <p14:creationId xmlns:p14="http://schemas.microsoft.com/office/powerpoint/2010/main" val="7419534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67</a:t>
            </a:fld>
            <a:endParaRPr lang="en-US"/>
          </a:p>
        </p:txBody>
      </p:sp>
    </p:spTree>
    <p:extLst>
      <p:ext uri="{BB962C8B-B14F-4D97-AF65-F5344CB8AC3E}">
        <p14:creationId xmlns:p14="http://schemas.microsoft.com/office/powerpoint/2010/main" val="1842219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68</a:t>
            </a:fld>
            <a:endParaRPr lang="en-US"/>
          </a:p>
        </p:txBody>
      </p:sp>
    </p:spTree>
    <p:extLst>
      <p:ext uri="{BB962C8B-B14F-4D97-AF65-F5344CB8AC3E}">
        <p14:creationId xmlns:p14="http://schemas.microsoft.com/office/powerpoint/2010/main" val="1880988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WordVisi_MSFontService"/>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69</a:t>
            </a:fld>
            <a:endParaRPr lang="en-US"/>
          </a:p>
        </p:txBody>
      </p:sp>
    </p:spTree>
    <p:extLst>
      <p:ext uri="{BB962C8B-B14F-4D97-AF65-F5344CB8AC3E}">
        <p14:creationId xmlns:p14="http://schemas.microsoft.com/office/powerpoint/2010/main" val="4160912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entury Gothic" panose="020B050202020202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70</a:t>
            </a:fld>
            <a:endParaRPr lang="en-US"/>
          </a:p>
        </p:txBody>
      </p:sp>
    </p:spTree>
    <p:extLst>
      <p:ext uri="{BB962C8B-B14F-4D97-AF65-F5344CB8AC3E}">
        <p14:creationId xmlns:p14="http://schemas.microsoft.com/office/powerpoint/2010/main" val="2867711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6</a:t>
            </a:fld>
            <a:endParaRPr lang="en-US"/>
          </a:p>
        </p:txBody>
      </p:sp>
    </p:spTree>
    <p:extLst>
      <p:ext uri="{BB962C8B-B14F-4D97-AF65-F5344CB8AC3E}">
        <p14:creationId xmlns:p14="http://schemas.microsoft.com/office/powerpoint/2010/main" val="277508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F604D-C3B7-41B7-992A-9AD867AC1F65}" type="slidenum">
              <a:rPr lang="en-US" smtClean="0"/>
              <a:pPr/>
              <a:t>7</a:t>
            </a:fld>
            <a:endParaRPr lang="en-US"/>
          </a:p>
        </p:txBody>
      </p:sp>
    </p:spTree>
    <p:extLst>
      <p:ext uri="{BB962C8B-B14F-4D97-AF65-F5344CB8AC3E}">
        <p14:creationId xmlns:p14="http://schemas.microsoft.com/office/powerpoint/2010/main" val="4171739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entury Gothic" panose="020B050202020202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F7DF604D-C3B7-41B7-992A-9AD867AC1F65}" type="slidenum">
              <a:rPr lang="en-US" smtClean="0"/>
              <a:pPr/>
              <a:t>8</a:t>
            </a:fld>
            <a:endParaRPr lang="en-US"/>
          </a:p>
        </p:txBody>
      </p:sp>
    </p:spTree>
    <p:extLst>
      <p:ext uri="{BB962C8B-B14F-4D97-AF65-F5344CB8AC3E}">
        <p14:creationId xmlns:p14="http://schemas.microsoft.com/office/powerpoint/2010/main" val="423013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88F4B-C8AB-4DED-82A3-6F6C06D43A36}" type="slidenum">
              <a:rPr lang="en-US" smtClean="0"/>
              <a:t>9</a:t>
            </a:fld>
            <a:endParaRPr lang="en-US"/>
          </a:p>
        </p:txBody>
      </p:sp>
    </p:spTree>
    <p:extLst>
      <p:ext uri="{BB962C8B-B14F-4D97-AF65-F5344CB8AC3E}">
        <p14:creationId xmlns:p14="http://schemas.microsoft.com/office/powerpoint/2010/main" val="3293146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95679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78133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1461985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16197844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981288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197254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0236371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939688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8766546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793470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6904673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3245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657063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346148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038061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08560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527104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37492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209631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7327065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33459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51023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72606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443213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2539261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9729958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3980312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2408548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7535781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33530103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7273467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10367" y="6469801"/>
            <a:ext cx="3005900" cy="365760"/>
          </a:xfrm>
        </p:spPr>
        <p:txBody>
          <a:bodyPr/>
          <a:lstStyle>
            <a:lvl1pPr algn="r">
              <a:defRPr/>
            </a:lvl1pPr>
          </a:lstStyle>
          <a:p>
            <a:fld id="{1386AF8F-9121-F24C-BB94-E0B430F3DA1E}" type="datetimeFigureOut">
              <a:rPr lang="en-US" smtClean="0"/>
              <a:t>9/1/2022</a:t>
            </a:fld>
            <a:endParaRPr lang="en-US"/>
          </a:p>
        </p:txBody>
      </p:sp>
      <p:sp>
        <p:nvSpPr>
          <p:cNvPr id="3" name="Footer Placeholder 2"/>
          <p:cNvSpPr>
            <a:spLocks noGrp="1"/>
          </p:cNvSpPr>
          <p:nvPr>
            <p:ph type="ftr" sz="quarter" idx="11"/>
          </p:nvPr>
        </p:nvSpPr>
        <p:spPr>
          <a:xfrm>
            <a:off x="561604" y="6492240"/>
            <a:ext cx="3432400" cy="365760"/>
          </a:xfrm>
        </p:spPr>
        <p:txBody>
          <a:bodyPr/>
          <a:lstStyle/>
          <a:p>
            <a:endParaRPr lang="en-US"/>
          </a:p>
        </p:txBody>
      </p:sp>
      <p:sp>
        <p:nvSpPr>
          <p:cNvPr id="4" name="Slide Number Placeholder 3"/>
          <p:cNvSpPr>
            <a:spLocks noGrp="1"/>
          </p:cNvSpPr>
          <p:nvPr>
            <p:ph type="sldNum" sz="quarter" idx="12"/>
          </p:nvPr>
        </p:nvSpPr>
        <p:spPr/>
        <p:txBody>
          <a:bodyPr/>
          <a:lstStyle/>
          <a:p>
            <a:fld id="{D9A6FC4E-FAE2-D342-8CA7-2C8CAA891A92}" type="slidenum">
              <a:rPr lang="en-US" smtClean="0"/>
              <a:t>‹#›</a:t>
            </a:fld>
            <a:endParaRPr lang="en-US"/>
          </a:p>
        </p:txBody>
      </p:sp>
    </p:spTree>
    <p:extLst>
      <p:ext uri="{BB962C8B-B14F-4D97-AF65-F5344CB8AC3E}">
        <p14:creationId xmlns:p14="http://schemas.microsoft.com/office/powerpoint/2010/main" val="32283757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610367" y="6469801"/>
            <a:ext cx="2960372" cy="365760"/>
          </a:xfrm>
        </p:spPr>
        <p:txBody>
          <a:bodyPr/>
          <a:lstStyle>
            <a:lvl1pPr algn="r">
              <a:defRPr/>
            </a:lvl1pPr>
          </a:lstStyle>
          <a:p>
            <a:fld id="{1386AF8F-9121-F24C-BB94-E0B430F3DA1E}" type="datetimeFigureOut">
              <a:rPr lang="en-US" smtClean="0"/>
              <a:t>9/1/2022</a:t>
            </a:fld>
            <a:endParaRPr lang="en-US"/>
          </a:p>
        </p:txBody>
      </p:sp>
      <p:sp>
        <p:nvSpPr>
          <p:cNvPr id="4" name="Footer Placeholder 3"/>
          <p:cNvSpPr>
            <a:spLocks noGrp="1"/>
          </p:cNvSpPr>
          <p:nvPr>
            <p:ph type="ftr" sz="quarter" idx="11"/>
          </p:nvPr>
        </p:nvSpPr>
        <p:spPr>
          <a:xfrm>
            <a:off x="609600" y="6448230"/>
            <a:ext cx="3432400" cy="365760"/>
          </a:xfrm>
        </p:spPr>
        <p:txBody>
          <a:bodyPr/>
          <a:lstStyle>
            <a:lvl1pPr algn="r">
              <a:defRPr/>
            </a:lvl1pPr>
          </a:lstStyle>
          <a:p>
            <a:endParaRPr lang="en-US"/>
          </a:p>
        </p:txBody>
      </p:sp>
      <p:sp>
        <p:nvSpPr>
          <p:cNvPr id="5" name="Slide Number Placeholder 4"/>
          <p:cNvSpPr>
            <a:spLocks noGrp="1"/>
          </p:cNvSpPr>
          <p:nvPr>
            <p:ph type="sldNum" sz="quarter" idx="12"/>
          </p:nvPr>
        </p:nvSpPr>
        <p:spPr/>
        <p:txBody>
          <a:bodyPr/>
          <a:lstStyle/>
          <a:p>
            <a:fld id="{D9A6FC4E-FAE2-D342-8CA7-2C8CAA891A92}" type="slidenum">
              <a:rPr lang="en-US" smtClean="0"/>
              <a:t>‹#›</a:t>
            </a:fld>
            <a:endParaRPr lang="en-US"/>
          </a:p>
        </p:txBody>
      </p:sp>
    </p:spTree>
    <p:extLst>
      <p:ext uri="{BB962C8B-B14F-4D97-AF65-F5344CB8AC3E}">
        <p14:creationId xmlns:p14="http://schemas.microsoft.com/office/powerpoint/2010/main" val="4240529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515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11374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2345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62519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39263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8346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517134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3117060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70877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90908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980924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638030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224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7630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8389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556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4093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baseline="0">
                <a:latin typeface="Prometo Medium" panose="020B0704030203060203" pitchFamily="34" charset="0"/>
              </a:defRPr>
            </a:lvl1pPr>
          </a:lstStyle>
          <a:p>
            <a:endParaRPr lang="en-US"/>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a:p>
        </p:txBody>
      </p:sp>
    </p:spTree>
    <p:extLst>
      <p:ext uri="{BB962C8B-B14F-4D97-AF65-F5344CB8AC3E}">
        <p14:creationId xmlns:p14="http://schemas.microsoft.com/office/powerpoint/2010/main" val="1127909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265485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3597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5137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01012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07664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06437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64352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a:p>
        </p:txBody>
      </p:sp>
      <p:sp>
        <p:nvSpPr>
          <p:cNvPr id="7" name="TextBox 6"/>
          <p:cNvSpPr txBox="1"/>
          <p:nvPr userDrawn="1"/>
        </p:nvSpPr>
        <p:spPr>
          <a:xfrm>
            <a:off x="1604355" y="6390178"/>
            <a:ext cx="4023361" cy="261610"/>
          </a:xfrm>
          <a:prstGeom prst="rect">
            <a:avLst/>
          </a:prstGeom>
          <a:noFill/>
        </p:spPr>
        <p:txBody>
          <a:bodyPr wrap="square" rtlCol="0">
            <a:spAutoFit/>
          </a:bodyPr>
          <a:lstStyle/>
          <a:p>
            <a:r>
              <a:rPr lang="en-US" sz="1100"/>
              <a:t>| In collaboration with NCPDP</a:t>
            </a:r>
          </a:p>
        </p:txBody>
      </p:sp>
    </p:spTree>
    <p:extLst>
      <p:ext uri="{BB962C8B-B14F-4D97-AF65-F5344CB8AC3E}">
        <p14:creationId xmlns:p14="http://schemas.microsoft.com/office/powerpoint/2010/main" val="204360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1048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algn="l">
              <a:defRPr sz="4533" b="1">
                <a:solidFill>
                  <a:srgbClr val="005596"/>
                </a:solidFill>
              </a:defRPr>
            </a:lvl1pPr>
          </a:lstStyle>
          <a:p>
            <a:r>
              <a:rPr lang="en-US"/>
              <a:t>Heading</a:t>
            </a:r>
          </a:p>
        </p:txBody>
      </p:sp>
      <p:sp>
        <p:nvSpPr>
          <p:cNvPr id="3" name="Content Placeholder 2"/>
          <p:cNvSpPr>
            <a:spLocks noGrp="1"/>
          </p:cNvSpPr>
          <p:nvPr>
            <p:ph idx="1"/>
          </p:nvPr>
        </p:nvSpPr>
        <p:spPr>
          <a:xfrm>
            <a:off x="609600" y="1600201"/>
            <a:ext cx="10972800" cy="4114800"/>
          </a:xfrm>
          <a:prstGeom prst="rect">
            <a:avLst/>
          </a:prstGeom>
        </p:spPr>
        <p:txBody>
          <a:bodyPr/>
          <a:lstStyle>
            <a:lvl1pPr>
              <a:defRPr baseline="0">
                <a:solidFill>
                  <a:srgbClr val="EC881D"/>
                </a:solidFill>
              </a:defRPr>
            </a:lvl1pPr>
            <a:lvl2pPr>
              <a:defRPr>
                <a:solidFill>
                  <a:srgbClr val="7E8083"/>
                </a:solidFill>
              </a:defRPr>
            </a:lvl2pPr>
            <a:lvl3pPr>
              <a:defRPr>
                <a:solidFill>
                  <a:srgbClr val="7E8083"/>
                </a:solidFill>
              </a:defRPr>
            </a:lvl3pPr>
            <a:lvl4pPr>
              <a:defRPr>
                <a:solidFill>
                  <a:srgbClr val="005596"/>
                </a:solidFill>
              </a:defRPr>
            </a:lvl4pPr>
            <a:lvl5pPr>
              <a:defRPr>
                <a:solidFill>
                  <a:srgbClr val="005596"/>
                </a:solidFill>
              </a:defRPr>
            </a:lvl5pPr>
          </a:lstStyle>
          <a:p>
            <a:pPr lvl="0"/>
            <a:r>
              <a:rPr lang="en-US"/>
              <a:t>Click to edit Master text styles</a:t>
            </a:r>
          </a:p>
          <a:p>
            <a:pPr lvl="1"/>
            <a:r>
              <a:rPr lang="en-US"/>
              <a:t>Second level</a:t>
            </a:r>
          </a:p>
          <a:p>
            <a:pPr lvl="2"/>
            <a:r>
              <a:rPr lang="en-US"/>
              <a:t>Third level</a:t>
            </a:r>
          </a:p>
          <a:p>
            <a:pPr lvl="0"/>
            <a:r>
              <a:rPr lang="en-US"/>
              <a:t>Use orange font color under ‘recent’ to highlight important words</a:t>
            </a:r>
          </a:p>
        </p:txBody>
      </p:sp>
    </p:spTree>
    <p:extLst>
      <p:ext uri="{BB962C8B-B14F-4D97-AF65-F5344CB8AC3E}">
        <p14:creationId xmlns:p14="http://schemas.microsoft.com/office/powerpoint/2010/main" val="3730188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2AA"/>
        </a:solidFill>
        <a:effectLst/>
      </p:bgPr>
    </p:bg>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descr="Text, logo&#10;&#10;Description automatically generated">
            <a:extLst>
              <a:ext uri="{FF2B5EF4-FFF2-40B4-BE49-F238E27FC236}">
                <a16:creationId xmlns:a16="http://schemas.microsoft.com/office/drawing/2014/main" id="{44EE36C3-DE34-FA45-AB46-162CFBC8CC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CD41D930-0200-FB49-AD21-BE53C7AFC633}"/>
              </a:ext>
            </a:extLst>
          </p:cNvPr>
          <p:cNvSpPr>
            <a:spLocks noGrp="1"/>
          </p:cNvSpPr>
          <p:nvPr>
            <p:ph type="title"/>
          </p:nvPr>
        </p:nvSpPr>
        <p:spPr>
          <a:xfrm>
            <a:off x="838201" y="3007360"/>
            <a:ext cx="10591800" cy="999994"/>
          </a:xfrm>
        </p:spPr>
        <p:txBody>
          <a:bodyPr anchor="ctr"/>
          <a:lstStyle>
            <a:lvl1pPr>
              <a:lnSpc>
                <a:spcPct val="85000"/>
              </a:lnSpc>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878575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Sid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433" y="2339984"/>
            <a:ext cx="4187371" cy="1783443"/>
          </a:xfrm>
        </p:spPr>
        <p:txBody>
          <a:bodyPr wrap="square" anchor="ctr" anchorCtr="0"/>
          <a:lstStyle>
            <a:lvl1pPr>
              <a:lnSpc>
                <a:spcPct val="100000"/>
              </a:lnSpc>
              <a:defRPr sz="3600" b="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4" name="Footer Placeholder 3">
            <a:extLst>
              <a:ext uri="{FF2B5EF4-FFF2-40B4-BE49-F238E27FC236}">
                <a16:creationId xmlns:a16="http://schemas.microsoft.com/office/drawing/2014/main" id="{2E51EBB1-6778-A844-B9B4-3D7DB8F9916E}"/>
              </a:ext>
            </a:extLst>
          </p:cNvPr>
          <p:cNvSpPr>
            <a:spLocks noGrp="1"/>
          </p:cNvSpPr>
          <p:nvPr>
            <p:ph type="ftr" sz="quarter" idx="11"/>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4080451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Content Placeholder 7">
            <a:extLst>
              <a:ext uri="{FF2B5EF4-FFF2-40B4-BE49-F238E27FC236}">
                <a16:creationId xmlns:a16="http://schemas.microsoft.com/office/drawing/2014/main" id="{68BEE182-E07C-C44F-AD0D-74C5DD3A8FA6}"/>
              </a:ext>
            </a:extLst>
          </p:cNvPr>
          <p:cNvSpPr>
            <a:spLocks noGrp="1"/>
          </p:cNvSpPr>
          <p:nvPr>
            <p:ph sz="quarter" idx="11"/>
          </p:nvPr>
        </p:nvSpPr>
        <p:spPr>
          <a:xfrm>
            <a:off x="850392" y="2278265"/>
            <a:ext cx="10579608" cy="368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6A44118-CF77-3548-974F-761F382872F4}"/>
              </a:ext>
            </a:extLst>
          </p:cNvPr>
          <p:cNvSpPr>
            <a:spLocks noGrp="1"/>
          </p:cNvSpPr>
          <p:nvPr>
            <p:ph type="body" sz="quarter" idx="12" hasCustomPrompt="1"/>
          </p:nvPr>
        </p:nvSpPr>
        <p:spPr>
          <a:xfrm>
            <a:off x="838200" y="1822615"/>
            <a:ext cx="10591800" cy="518337"/>
          </a:xfrm>
        </p:spPr>
        <p:txBody>
          <a:bodyPr>
            <a:normAutofit/>
          </a:bodyPr>
          <a:lstStyle>
            <a:lvl1pPr marL="0" indent="0">
              <a:buNone/>
              <a:defRPr lang="en-US" sz="1600" b="1" kern="1200" spc="50" dirty="0" smtClean="0">
                <a:solidFill>
                  <a:schemeClr val="accent3"/>
                </a:solidFill>
                <a:latin typeface="+mn-lt"/>
                <a:ea typeface="+mn-ea"/>
                <a:cs typeface="+mn-cs"/>
              </a:defRPr>
            </a:lvl1pPr>
          </a:lstStyle>
          <a:p>
            <a:pPr marL="0" lvl="0" algn="l" defTabSz="914400" rtl="0" eaLnBrk="1" latinLnBrk="0" hangingPunct="1">
              <a:defRPr/>
            </a:pPr>
            <a:r>
              <a:rPr lang="en-US"/>
              <a:t>SUBHEAD </a:t>
            </a:r>
          </a:p>
        </p:txBody>
      </p:sp>
      <p:sp>
        <p:nvSpPr>
          <p:cNvPr id="4" name="Footer Placeholder 3">
            <a:extLst>
              <a:ext uri="{FF2B5EF4-FFF2-40B4-BE49-F238E27FC236}">
                <a16:creationId xmlns:a16="http://schemas.microsoft.com/office/drawing/2014/main" id="{E2A27ABA-72B3-7344-923A-19853DC9D124}"/>
              </a:ext>
            </a:extLst>
          </p:cNvPr>
          <p:cNvSpPr>
            <a:spLocks noGrp="1"/>
          </p:cNvSpPr>
          <p:nvPr>
            <p:ph type="ftr" sz="quarter" idx="13"/>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22254106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Main 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b="0" i="0">
                <a:latin typeface="Century Gothic" panose="020B0502020202020204" pitchFamily="34" charset="0"/>
              </a:defRPr>
            </a:lvl1pPr>
          </a:lstStyle>
          <a:p>
            <a:fld id="{2F8AF2E6-64A8-0F46-AF27-0A96D82A033B}" type="slidenum">
              <a:rPr lang="en-US" smtClean="0"/>
              <a:pPr/>
              <a:t>‹#›</a:t>
            </a:fld>
            <a:endParaRPr lang="en-US"/>
          </a:p>
        </p:txBody>
      </p:sp>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AB802-5F28-E54B-A357-2309EB84EADF}"/>
              </a:ext>
            </a:extLst>
          </p:cNvPr>
          <p:cNvSpPr>
            <a:spLocks noGrp="1"/>
          </p:cNvSpPr>
          <p:nvPr>
            <p:ph sz="quarter" idx="13"/>
          </p:nvPr>
        </p:nvSpPr>
        <p:spPr>
          <a:xfrm>
            <a:off x="850392" y="1799844"/>
            <a:ext cx="10591800" cy="4210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DCC12E4-38D4-BB4F-9A40-C1DD9A9562F8}"/>
              </a:ext>
            </a:extLst>
          </p:cNvPr>
          <p:cNvSpPr>
            <a:spLocks noGrp="1"/>
          </p:cNvSpPr>
          <p:nvPr>
            <p:ph type="ftr" sz="quarter" idx="14"/>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375156673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_Blank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827495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No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Title 1">
            <a:extLst>
              <a:ext uri="{FF2B5EF4-FFF2-40B4-BE49-F238E27FC236}">
                <a16:creationId xmlns:a16="http://schemas.microsoft.com/office/drawing/2014/main" id="{9FCC0EF0-DDAE-1B43-B818-5E0AD2AD279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983ADE5-EFAB-EC4F-83AB-27A484D318DB}"/>
              </a:ext>
            </a:extLst>
          </p:cNvPr>
          <p:cNvSpPr>
            <a:spLocks noGrp="1"/>
          </p:cNvSpPr>
          <p:nvPr>
            <p:ph type="ftr" sz="quarter" idx="11"/>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3126432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017893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Visual 1">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3E30A273-8AC7-6242-B3C1-7236D468CE48}"/>
              </a:ext>
            </a:extLst>
          </p:cNvPr>
          <p:cNvSpPr>
            <a:spLocks noGrp="1"/>
          </p:cNvSpPr>
          <p:nvPr>
            <p:ph type="title" hasCustomPrompt="1"/>
          </p:nvPr>
        </p:nvSpPr>
        <p:spPr>
          <a:xfrm>
            <a:off x="838201" y="2377440"/>
            <a:ext cx="3103879" cy="2103120"/>
          </a:xfrm>
        </p:spPr>
        <p:txBody>
          <a:bodyPr anchor="ct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6638843-29CA-E043-BC03-29110CD359CC}"/>
              </a:ext>
            </a:extLst>
          </p:cNvPr>
          <p:cNvSpPr>
            <a:spLocks noGrp="1"/>
          </p:cNvSpPr>
          <p:nvPr>
            <p:ph sz="quarter" idx="11"/>
          </p:nvPr>
        </p:nvSpPr>
        <p:spPr>
          <a:xfrm>
            <a:off x="6096000" y="1447800"/>
            <a:ext cx="5334000" cy="408781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95B3C98F-8532-DC40-8CCD-50DB698E35F1}"/>
              </a:ext>
            </a:extLst>
          </p:cNvPr>
          <p:cNvSpPr>
            <a:spLocks noGrp="1"/>
          </p:cNvSpPr>
          <p:nvPr>
            <p:ph type="ftr" sz="quarter" idx="12"/>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3892477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Visual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prstGeom prst="rect">
            <a:avLst/>
          </a:prstGeom>
          <a:gradFill>
            <a:gsLst>
              <a:gs pos="0">
                <a:schemeClr val="bg1">
                  <a:lumMod val="85000"/>
                </a:schemeClr>
              </a:gs>
              <a:gs pos="99000">
                <a:schemeClr val="bg1">
                  <a:lumMod val="75000"/>
                </a:schemeClr>
              </a:gs>
            </a:gsLst>
            <a:lin ang="5400000" scaled="1"/>
          </a:gradFill>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82961874-19C1-E54C-8156-74C650C8105D}"/>
              </a:ext>
            </a:extLst>
          </p:cNvPr>
          <p:cNvSpPr>
            <a:spLocks noGrp="1"/>
          </p:cNvSpPr>
          <p:nvPr>
            <p:ph sz="quarter" idx="12"/>
          </p:nvPr>
        </p:nvSpPr>
        <p:spPr>
          <a:xfrm>
            <a:off x="838200" y="2378075"/>
            <a:ext cx="4983163" cy="3413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86A2F00-5CC0-EE42-A7FC-43B8A7139BA7}"/>
              </a:ext>
            </a:extLst>
          </p:cNvPr>
          <p:cNvSpPr>
            <a:spLocks noGrp="1"/>
          </p:cNvSpPr>
          <p:nvPr>
            <p:ph type="title"/>
          </p:nvPr>
        </p:nvSpPr>
        <p:spPr>
          <a:xfrm>
            <a:off x="838201" y="1097280"/>
            <a:ext cx="4132384" cy="1446628"/>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70914FA4-651E-0645-9165-939E6BDC4D0D}"/>
              </a:ext>
            </a:extLst>
          </p:cNvPr>
          <p:cNvSpPr>
            <a:spLocks noGrp="1"/>
          </p:cNvSpPr>
          <p:nvPr>
            <p:ph type="ftr" sz="quarter" idx="13"/>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553636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Visual 3">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1" name="Oval 10">
            <a:extLst>
              <a:ext uri="{FF2B5EF4-FFF2-40B4-BE49-F238E27FC236}">
                <a16:creationId xmlns:a16="http://schemas.microsoft.com/office/drawing/2014/main" id="{A5B975AF-C0C1-D743-9D1D-F4628CEDF74F}"/>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Title 3">
            <a:extLst>
              <a:ext uri="{FF2B5EF4-FFF2-40B4-BE49-F238E27FC236}">
                <a16:creationId xmlns:a16="http://schemas.microsoft.com/office/drawing/2014/main" id="{028049AB-719B-7948-8C38-9F09EAF52D62}"/>
              </a:ext>
            </a:extLst>
          </p:cNvPr>
          <p:cNvSpPr>
            <a:spLocks noGrp="1"/>
          </p:cNvSpPr>
          <p:nvPr>
            <p:ph type="title" hasCustomPrompt="1"/>
          </p:nvPr>
        </p:nvSpPr>
        <p:spPr>
          <a:xfrm>
            <a:off x="854699" y="1097280"/>
            <a:ext cx="4314709" cy="115824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0F1541DB-45E7-874B-97E3-A4965FD1D868}"/>
              </a:ext>
            </a:extLst>
          </p:cNvPr>
          <p:cNvSpPr>
            <a:spLocks noGrp="1"/>
          </p:cNvSpPr>
          <p:nvPr>
            <p:ph sz="quarter" idx="13"/>
          </p:nvPr>
        </p:nvSpPr>
        <p:spPr>
          <a:xfrm>
            <a:off x="838200" y="2279650"/>
            <a:ext cx="5257800" cy="369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8E98540-1EE3-414A-9049-A95D31F44C52}"/>
              </a:ext>
            </a:extLst>
          </p:cNvPr>
          <p:cNvSpPr>
            <a:spLocks noGrp="1"/>
          </p:cNvSpPr>
          <p:nvPr>
            <p:ph type="ftr" sz="quarter" idx="14"/>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2825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C02990B0-028A-A346-9947-A3D2F62FE8D0}"/>
              </a:ext>
            </a:extLst>
          </p:cNvPr>
          <p:cNvSpPr>
            <a:spLocks noGrp="1"/>
          </p:cNvSpPr>
          <p:nvPr>
            <p:ph type="ftr" sz="quarter" idx="13"/>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2464365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D42C3CFC-0E83-3C43-83DC-68BCFDA6DE19}"/>
              </a:ext>
            </a:extLst>
          </p:cNvPr>
          <p:cNvSpPr>
            <a:spLocks noGrp="1"/>
          </p:cNvSpPr>
          <p:nvPr>
            <p:ph sz="quarter" idx="13"/>
          </p:nvPr>
        </p:nvSpPr>
        <p:spPr>
          <a:xfrm>
            <a:off x="6096000" y="1714500"/>
            <a:ext cx="5334000"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0748C08F-41CC-6242-8AB7-D4B15AE72A11}"/>
              </a:ext>
            </a:extLst>
          </p:cNvPr>
          <p:cNvSpPr>
            <a:spLocks noGrp="1"/>
          </p:cNvSpPr>
          <p:nvPr>
            <p:ph type="ftr" sz="quarter" idx="14"/>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854599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Circle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E80BFB0C-9597-DC41-B824-36FF9F121695}"/>
              </a:ext>
            </a:extLst>
          </p:cNvPr>
          <p:cNvSpPr>
            <a:spLocks noGrp="1"/>
          </p:cNvSpPr>
          <p:nvPr>
            <p:ph type="ftr" sz="quarter" idx="17"/>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804367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Circles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Picture Placeholder 7"/>
          <p:cNvSpPr>
            <a:spLocks noGrp="1"/>
          </p:cNvSpPr>
          <p:nvPr>
            <p:ph type="pic" sz="quarter" idx="14"/>
          </p:nvPr>
        </p:nvSpPr>
        <p:spPr>
          <a:xfrm>
            <a:off x="4736930"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Title 1">
            <a:extLst>
              <a:ext uri="{FF2B5EF4-FFF2-40B4-BE49-F238E27FC236}">
                <a16:creationId xmlns:a16="http://schemas.microsoft.com/office/drawing/2014/main" id="{5D35CD6A-95A4-9D48-BDD2-6029B6C233FD}"/>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77E6B43-6192-134D-A5F7-6D5348DCFF04}"/>
              </a:ext>
            </a:extLst>
          </p:cNvPr>
          <p:cNvSpPr>
            <a:spLocks noGrp="1"/>
          </p:cNvSpPr>
          <p:nvPr>
            <p:ph type="ftr" sz="quarter" idx="16"/>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2365470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Circl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Footer Placeholder 1">
            <a:extLst>
              <a:ext uri="{FF2B5EF4-FFF2-40B4-BE49-F238E27FC236}">
                <a16:creationId xmlns:a16="http://schemas.microsoft.com/office/drawing/2014/main" id="{2CDB7DF7-299E-C64F-B0F3-05CD26BBB0E2}"/>
              </a:ext>
            </a:extLst>
          </p:cNvPr>
          <p:cNvSpPr>
            <a:spLocks noGrp="1"/>
          </p:cNvSpPr>
          <p:nvPr>
            <p:ph type="ftr" sz="quarter" idx="14"/>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3021858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B1245E-6AC4-AC4A-8FDC-CDD64337F2E4}"/>
              </a:ext>
            </a:extLst>
          </p:cNvPr>
          <p:cNvSpPr>
            <a:spLocks noGrp="1"/>
          </p:cNvSpPr>
          <p:nvPr>
            <p:ph type="ftr" sz="quarter" idx="15"/>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2038191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1" y="2267389"/>
            <a:ext cx="3296920" cy="1783443"/>
          </a:xfrm>
        </p:spPr>
        <p:txBody>
          <a:bodyPr wrap="square" anchor="ctr" anchorCtr="0"/>
          <a:lstStyle>
            <a:lvl1pPr>
              <a:lnSpc>
                <a:spcPct val="100000"/>
              </a:lnSpc>
              <a:defRPr sz="3600" b="0" i="1" spc="0">
                <a:solidFill>
                  <a:schemeClr val="bg1"/>
                </a:solidFill>
                <a:latin typeface="Prometo Medium" panose="020B0704030203060203" pitchFamily="34" charset="0"/>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1" name="Picture 10" descr="Text, logo&#10;&#10;Description automatically generated">
            <a:extLst>
              <a:ext uri="{FF2B5EF4-FFF2-40B4-BE49-F238E27FC236}">
                <a16:creationId xmlns:a16="http://schemas.microsoft.com/office/drawing/2014/main" id="{DEACEA3E-52CD-0443-AEF7-70C81DE5E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86F8882-223E-3C4C-9CD5-F2E69122B454}"/>
              </a:ext>
            </a:extLst>
          </p:cNvPr>
          <p:cNvSpPr>
            <a:spLocks noGrp="1"/>
          </p:cNvSpPr>
          <p:nvPr>
            <p:ph type="ftr" sz="quarter" idx="14"/>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1870792482"/>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hasCustomPrompt="1"/>
          </p:nvPr>
        </p:nvSpPr>
        <p:spPr>
          <a:xfrm>
            <a:off x="838201" y="2340565"/>
            <a:ext cx="3784600" cy="1783443"/>
          </a:xfrm>
        </p:spPr>
        <p:txBody>
          <a:bodyPr/>
          <a:lstStyle>
            <a:lvl1pPr>
              <a:lnSpc>
                <a:spcPct val="100000"/>
              </a:lnSpc>
              <a:defRPr sz="3600">
                <a:solidFill>
                  <a:schemeClr val="bg1"/>
                </a:solidFill>
                <a:latin typeface="Prometo Medium" panose="020B0704030203060203" pitchFamily="34" charset="0"/>
              </a:defRPr>
            </a:lvl1pPr>
          </a:lstStyle>
          <a:p>
            <a:r>
              <a:rPr lang="en-US"/>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2" name="Picture 11" descr="Text, logo&#10;&#10;Description automatically generated">
            <a:extLst>
              <a:ext uri="{FF2B5EF4-FFF2-40B4-BE49-F238E27FC236}">
                <a16:creationId xmlns:a16="http://schemas.microsoft.com/office/drawing/2014/main" id="{16B94362-FA29-F948-8F68-67B2C65DDB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65B6C233-3C8D-B348-B4B1-A1FFAC2449F4}"/>
              </a:ext>
            </a:extLst>
          </p:cNvPr>
          <p:cNvSpPr>
            <a:spLocks noGrp="1"/>
          </p:cNvSpPr>
          <p:nvPr>
            <p:ph type="ftr" sz="quarter" idx="14"/>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995364842"/>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5" name="Picture 4" descr="Text, logo&#10;&#10;Description automatically generated">
            <a:extLst>
              <a:ext uri="{FF2B5EF4-FFF2-40B4-BE49-F238E27FC236}">
                <a16:creationId xmlns:a16="http://schemas.microsoft.com/office/drawing/2014/main" id="{60C53942-BB43-2E43-BAE9-8C86769F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3531762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5" name="Picture 14" descr="Text, logo&#10;&#10;Description automatically generated">
            <a:extLst>
              <a:ext uri="{FF2B5EF4-FFF2-40B4-BE49-F238E27FC236}">
                <a16:creationId xmlns:a16="http://schemas.microsoft.com/office/drawing/2014/main" id="{84E38981-E5B5-9C4B-B8CB-96FC1248CF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F1C1BA9-EB81-2B40-9E94-5DDE43D2A1B6}"/>
              </a:ext>
            </a:extLst>
          </p:cNvPr>
          <p:cNvSpPr>
            <a:spLocks noGrp="1"/>
          </p:cNvSpPr>
          <p:nvPr>
            <p:ph type="ftr" sz="quarter" idx="17"/>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1483417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3600">
                <a:solidFill>
                  <a:srgbClr val="FFFFFF"/>
                </a:solidFill>
                <a:latin typeface="Prometo Medium" panose="020B0704030203060203" pitchFamily="34" charset="0"/>
              </a:defRPr>
            </a:lvl1pPr>
          </a:lstStyle>
          <a:p>
            <a:r>
              <a:rPr lang="en-US"/>
              <a:t>Click to edit Master title style</a:t>
            </a:r>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9" name="Picture 8" descr="Text, logo&#10;&#10;Description automatically generated">
            <a:extLst>
              <a:ext uri="{FF2B5EF4-FFF2-40B4-BE49-F238E27FC236}">
                <a16:creationId xmlns:a16="http://schemas.microsoft.com/office/drawing/2014/main" id="{95842CC3-E0BF-FF45-A0E4-A97EF3CB2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503D1906-C08F-3344-8E9A-D0DA1AD254ED}"/>
              </a:ext>
            </a:extLst>
          </p:cNvPr>
          <p:cNvSpPr>
            <a:spLocks noGrp="1"/>
          </p:cNvSpPr>
          <p:nvPr>
            <p:ph type="ftr" sz="quarter" idx="13"/>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826050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p:cNvSpPr>
            <a:spLocks noGrp="1"/>
          </p:cNvSpPr>
          <p:nvPr>
            <p:ph type="title" hasCustomPrompt="1"/>
          </p:nvPr>
        </p:nvSpPr>
        <p:spPr>
          <a:xfrm>
            <a:off x="863324" y="2142277"/>
            <a:ext cx="3071367" cy="1783443"/>
          </a:xfrm>
        </p:spPr>
        <p:txBody>
          <a:bodyPr/>
          <a:lstStyle>
            <a:lvl1pPr>
              <a:lnSpc>
                <a:spcPct val="100000"/>
              </a:lnSpc>
              <a:defRPr sz="3600">
                <a:solidFill>
                  <a:srgbClr val="FFFFFF"/>
                </a:solidFill>
                <a:latin typeface="Prometo Medium" panose="020B0704030203060203" pitchFamily="34" charset="0"/>
              </a:defRPr>
            </a:lvl1pPr>
          </a:lstStyle>
          <a:p>
            <a:r>
              <a:rPr lang="en-US"/>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0" name="Picture 9" descr="Text, logo&#10;&#10;Description automatically generated">
            <a:extLst>
              <a:ext uri="{FF2B5EF4-FFF2-40B4-BE49-F238E27FC236}">
                <a16:creationId xmlns:a16="http://schemas.microsoft.com/office/drawing/2014/main" id="{FA0F21B5-0A26-624D-8343-97BF2C034D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A0BE134F-2CF3-F64C-AB00-008C9BB3A23E}"/>
              </a:ext>
            </a:extLst>
          </p:cNvPr>
          <p:cNvSpPr>
            <a:spLocks noGrp="1"/>
          </p:cNvSpPr>
          <p:nvPr>
            <p:ph type="ftr" sz="quarter" idx="13"/>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9143364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B578804E-5FBD-7F4D-8634-437E25FA042F}"/>
              </a:ext>
            </a:extLst>
          </p:cNvPr>
          <p:cNvSpPr>
            <a:spLocks noGrp="1"/>
          </p:cNvSpPr>
          <p:nvPr>
            <p:ph type="ftr" sz="quarter" idx="24"/>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786189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8E820061-E792-B644-8E31-AC9728ED818D}"/>
              </a:ext>
            </a:extLst>
          </p:cNvPr>
          <p:cNvSpPr>
            <a:spLocks noGrp="1"/>
          </p:cNvSpPr>
          <p:nvPr>
            <p:ph type="title" hasCustomPrompt="1"/>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D8CC23AE-7100-AB46-A669-87FDCEAAD337}"/>
              </a:ext>
            </a:extLst>
          </p:cNvPr>
          <p:cNvSpPr>
            <a:spLocks noGrp="1"/>
          </p:cNvSpPr>
          <p:nvPr>
            <p:ph type="ftr" sz="quarter" idx="16"/>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2682626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Oval 4">
            <a:extLst>
              <a:ext uri="{FF2B5EF4-FFF2-40B4-BE49-F238E27FC236}">
                <a16:creationId xmlns:a16="http://schemas.microsoft.com/office/drawing/2014/main" id="{473A290F-976B-5F47-BB8C-1087AEF93EA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itle 1"/>
          <p:cNvSpPr>
            <a:spLocks noGrp="1"/>
          </p:cNvSpPr>
          <p:nvPr>
            <p:ph type="title"/>
          </p:nvPr>
        </p:nvSpPr>
        <p:spPr>
          <a:xfrm>
            <a:off x="865566" y="2216418"/>
            <a:ext cx="4187371"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Footer Placeholder 3">
            <a:extLst>
              <a:ext uri="{FF2B5EF4-FFF2-40B4-BE49-F238E27FC236}">
                <a16:creationId xmlns:a16="http://schemas.microsoft.com/office/drawing/2014/main" id="{EFAE155F-7E34-DD49-8B26-19F0621382C9}"/>
              </a:ext>
            </a:extLst>
          </p:cNvPr>
          <p:cNvSpPr>
            <a:spLocks noGrp="1"/>
          </p:cNvSpPr>
          <p:nvPr>
            <p:ph type="ftr" sz="quarter" idx="13"/>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13765947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4E3540-9183-704E-B459-77101CB24556}"/>
              </a:ext>
            </a:extLst>
          </p:cNvPr>
          <p:cNvSpPr>
            <a:spLocks noGrp="1"/>
          </p:cNvSpPr>
          <p:nvPr>
            <p:ph type="ftr" sz="quarter" idx="17"/>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34783157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F503B501-B84F-DB4D-9CF5-2272D4FC2EB4}"/>
              </a:ext>
            </a:extLst>
          </p:cNvPr>
          <p:cNvSpPr>
            <a:spLocks noGrp="1"/>
          </p:cNvSpPr>
          <p:nvPr>
            <p:ph type="ftr" sz="quarter" idx="13"/>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46320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2989BF63-5EE5-8047-B050-5418BD624C11}"/>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45603C74-F050-F342-8B91-9CD942166278}"/>
              </a:ext>
            </a:extLst>
          </p:cNvPr>
          <p:cNvSpPr>
            <a:spLocks noGrp="1"/>
          </p:cNvSpPr>
          <p:nvPr>
            <p:ph type="ftr" sz="quarter" idx="16"/>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11999596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Oval 3">
            <a:extLst>
              <a:ext uri="{FF2B5EF4-FFF2-40B4-BE49-F238E27FC236}">
                <a16:creationId xmlns:a16="http://schemas.microsoft.com/office/drawing/2014/main" id="{561832FE-827D-954B-A2D5-A1116D3AB2E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2" name="Footer Placeholder 1">
            <a:extLst>
              <a:ext uri="{FF2B5EF4-FFF2-40B4-BE49-F238E27FC236}">
                <a16:creationId xmlns:a16="http://schemas.microsoft.com/office/drawing/2014/main" id="{4727BEA9-BFCA-7D4C-911D-F8C6A7B517C5}"/>
              </a:ext>
            </a:extLst>
          </p:cNvPr>
          <p:cNvSpPr>
            <a:spLocks noGrp="1"/>
          </p:cNvSpPr>
          <p:nvPr>
            <p:ph type="ftr" sz="quarter" idx="15"/>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39230695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7" name="Oval 6">
            <a:extLst>
              <a:ext uri="{FF2B5EF4-FFF2-40B4-BE49-F238E27FC236}">
                <a16:creationId xmlns:a16="http://schemas.microsoft.com/office/drawing/2014/main" id="{369DB85D-C85B-CC49-8E37-033EBD29C352}"/>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9DA8A1D4-CDD9-4E43-9E1D-0FCCCEEB98DD}"/>
              </a:ext>
            </a:extLst>
          </p:cNvPr>
          <p:cNvSpPr>
            <a:spLocks noGrp="1"/>
          </p:cNvSpPr>
          <p:nvPr>
            <p:ph type="ftr" sz="quarter" idx="16"/>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507763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3855103" y="-570883"/>
            <a:ext cx="5359399" cy="9161367"/>
          </a:xfrm>
          <a:prstGeom prst="rect">
            <a:avLst/>
          </a:prstGeom>
        </p:spPr>
      </p:pic>
      <p:sp>
        <p:nvSpPr>
          <p:cNvPr id="2" name="Title 1"/>
          <p:cNvSpPr>
            <a:spLocks noGrp="1"/>
          </p:cNvSpPr>
          <p:nvPr>
            <p:ph type="title"/>
          </p:nvPr>
        </p:nvSpPr>
        <p:spPr>
          <a:xfrm>
            <a:off x="847832" y="2330279"/>
            <a:ext cx="3847216"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Picture Placeholder 4"/>
          <p:cNvSpPr>
            <a:spLocks noGrp="1"/>
          </p:cNvSpPr>
          <p:nvPr>
            <p:ph type="pic" sz="quarter" idx="14"/>
          </p:nvPr>
        </p:nvSpPr>
        <p:spPr>
          <a:xfrm>
            <a:off x="5597535" y="1714501"/>
            <a:ext cx="1915373" cy="3962400"/>
          </a:xfrm>
          <a:prstGeom prst="roundRect">
            <a:avLst>
              <a:gd name="adj" fmla="val 11979"/>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F56AC65B-910B-BC4D-BDF5-63469AFEDBFE}"/>
              </a:ext>
            </a:extLst>
          </p:cNvPr>
          <p:cNvSpPr>
            <a:spLocks noGrp="1"/>
          </p:cNvSpPr>
          <p:nvPr>
            <p:ph type="ftr" sz="quarter" idx="15"/>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2919256016"/>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Picture Placeholder 4"/>
          <p:cNvSpPr>
            <a:spLocks noGrp="1"/>
          </p:cNvSpPr>
          <p:nvPr>
            <p:ph type="pic" sz="quarter" idx="14"/>
          </p:nvPr>
        </p:nvSpPr>
        <p:spPr>
          <a:xfrm>
            <a:off x="4778003" y="898902"/>
            <a:ext cx="2532888" cy="5321808"/>
          </a:xfrm>
          <a:prstGeom prst="roundRect">
            <a:avLst>
              <a:gd name="adj" fmla="val 0"/>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519437C4-20E4-D747-90E4-A20635A965EC}"/>
              </a:ext>
            </a:extLst>
          </p:cNvPr>
          <p:cNvSpPr>
            <a:spLocks noGrp="1"/>
          </p:cNvSpPr>
          <p:nvPr>
            <p:ph type="ftr" sz="quarter" idx="19"/>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806347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0978" y="-7716539"/>
            <a:ext cx="2935516" cy="22532368"/>
          </a:xfrm>
          <a:prstGeom prst="rect">
            <a:avLst/>
          </a:prstGeom>
        </p:spPr>
      </p:pic>
      <p:sp>
        <p:nvSpPr>
          <p:cNvPr id="11" name="Picture Placeholder 4"/>
          <p:cNvSpPr>
            <a:spLocks noGrp="1"/>
          </p:cNvSpPr>
          <p:nvPr>
            <p:ph type="pic" sz="quarter" idx="14"/>
          </p:nvPr>
        </p:nvSpPr>
        <p:spPr>
          <a:xfrm>
            <a:off x="4967986"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44329" y="2330279"/>
            <a:ext cx="3053805" cy="2216200"/>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Footer Placeholder 3">
            <a:extLst>
              <a:ext uri="{FF2B5EF4-FFF2-40B4-BE49-F238E27FC236}">
                <a16:creationId xmlns:a16="http://schemas.microsoft.com/office/drawing/2014/main" id="{4D8058F0-D55B-4143-9C11-920593638A96}"/>
              </a:ext>
            </a:extLst>
          </p:cNvPr>
          <p:cNvSpPr>
            <a:spLocks noGrp="1"/>
          </p:cNvSpPr>
          <p:nvPr>
            <p:ph type="ftr" sz="quarter" idx="15"/>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34675642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185266"/>
            <a:ext cx="5735736" cy="4822460"/>
          </a:xfrm>
          <a:prstGeom prst="rect">
            <a:avLst/>
          </a:prstGeom>
        </p:spPr>
      </p:pic>
      <p:sp>
        <p:nvSpPr>
          <p:cNvPr id="11" name="Picture Placeholder 4"/>
          <p:cNvSpPr>
            <a:spLocks noGrp="1"/>
          </p:cNvSpPr>
          <p:nvPr>
            <p:ph type="pic" sz="quarter" idx="14"/>
          </p:nvPr>
        </p:nvSpPr>
        <p:spPr>
          <a:xfrm>
            <a:off x="5908538" y="1459992"/>
            <a:ext cx="5315318" cy="2987753"/>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Title 3">
            <a:extLst>
              <a:ext uri="{FF2B5EF4-FFF2-40B4-BE49-F238E27FC236}">
                <a16:creationId xmlns:a16="http://schemas.microsoft.com/office/drawing/2014/main" id="{2E69B6C5-DEEB-5D4B-A903-DA4ADF5D8579}"/>
              </a:ext>
            </a:extLst>
          </p:cNvPr>
          <p:cNvSpPr>
            <a:spLocks noGrp="1"/>
          </p:cNvSpPr>
          <p:nvPr>
            <p:ph type="title" hasCustomPrompt="1"/>
          </p:nvPr>
        </p:nvSpPr>
        <p:spPr>
          <a:xfrm>
            <a:off x="838201" y="2343834"/>
            <a:ext cx="3791672" cy="1067186"/>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5258F5F3-AEE6-854A-BE02-1B821FDEAD25}"/>
              </a:ext>
            </a:extLst>
          </p:cNvPr>
          <p:cNvSpPr>
            <a:spLocks noGrp="1"/>
          </p:cNvSpPr>
          <p:nvPr>
            <p:ph type="body" sz="quarter" idx="15"/>
          </p:nvPr>
        </p:nvSpPr>
        <p:spPr>
          <a:xfrm>
            <a:off x="838200" y="3538539"/>
            <a:ext cx="4208463" cy="2214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886C9055-F6AF-BA4A-A78F-FC82C6C7CDD8}"/>
              </a:ext>
            </a:extLst>
          </p:cNvPr>
          <p:cNvSpPr>
            <a:spLocks noGrp="1"/>
          </p:cNvSpPr>
          <p:nvPr>
            <p:ph type="ftr" sz="quarter" idx="16"/>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1242317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4023" y="1277828"/>
            <a:ext cx="7470157" cy="4386036"/>
          </a:xfrm>
          <a:prstGeom prst="rect">
            <a:avLst/>
          </a:prstGeom>
        </p:spPr>
      </p:pic>
      <p:sp>
        <p:nvSpPr>
          <p:cNvPr id="11" name="Picture Placeholder 4"/>
          <p:cNvSpPr>
            <a:spLocks noGrp="1"/>
          </p:cNvSpPr>
          <p:nvPr>
            <p:ph type="pic" sz="quarter" idx="14"/>
          </p:nvPr>
        </p:nvSpPr>
        <p:spPr>
          <a:xfrm>
            <a:off x="5398855" y="1565330"/>
            <a:ext cx="5641445" cy="3573802"/>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47828" y="2330279"/>
            <a:ext cx="3788188"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63DC7804-B0C1-B947-933A-E34E37C0AE6E}"/>
              </a:ext>
            </a:extLst>
          </p:cNvPr>
          <p:cNvSpPr>
            <a:spLocks noGrp="1"/>
          </p:cNvSpPr>
          <p:nvPr>
            <p:ph type="ftr" sz="quarter" idx="15"/>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355919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2529" y="913305"/>
            <a:ext cx="5343632" cy="7508718"/>
          </a:xfrm>
          <a:prstGeom prst="rect">
            <a:avLst/>
          </a:prstGeom>
        </p:spPr>
      </p:pic>
      <p:sp>
        <p:nvSpPr>
          <p:cNvPr id="11" name="Picture Placeholder 4"/>
          <p:cNvSpPr>
            <a:spLocks noGrp="1"/>
          </p:cNvSpPr>
          <p:nvPr>
            <p:ph type="pic" sz="quarter" idx="14"/>
          </p:nvPr>
        </p:nvSpPr>
        <p:spPr>
          <a:xfrm>
            <a:off x="5847029"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47827" y="2330279"/>
            <a:ext cx="3735179"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4FC8F0EE-0EF6-D142-9738-28B17A8934CE}"/>
              </a:ext>
            </a:extLst>
          </p:cNvPr>
          <p:cNvSpPr>
            <a:spLocks noGrp="1"/>
          </p:cNvSpPr>
          <p:nvPr>
            <p:ph type="ftr" sz="quarter" idx="15"/>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39231652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4"/>
          <p:cNvSpPr>
            <a:spLocks noGrp="1"/>
          </p:cNvSpPr>
          <p:nvPr>
            <p:ph type="pic" sz="quarter" idx="14"/>
          </p:nvPr>
        </p:nvSpPr>
        <p:spPr>
          <a:xfrm>
            <a:off x="5116064" y="1136822"/>
            <a:ext cx="2161903" cy="4703805"/>
          </a:xfrm>
          <a:prstGeom prst="roundRect">
            <a:avLst>
              <a:gd name="adj" fmla="val 12258"/>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79581" y="1136822"/>
            <a:ext cx="2157984" cy="4700016"/>
          </a:xfrm>
          <a:prstGeom prst="roundRect">
            <a:avLst>
              <a:gd name="adj" fmla="val 10494"/>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39178" y="1136822"/>
            <a:ext cx="2157984" cy="4700016"/>
          </a:xfrm>
          <a:prstGeom prst="roundRect">
            <a:avLst>
              <a:gd name="adj" fmla="val 10763"/>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47828" y="2330279"/>
            <a:ext cx="3667110"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357C4E10-6706-1045-ACDB-435AD49DB119}"/>
              </a:ext>
            </a:extLst>
          </p:cNvPr>
          <p:cNvSpPr>
            <a:spLocks noGrp="1"/>
          </p:cNvSpPr>
          <p:nvPr>
            <p:ph type="ftr" sz="quarter" idx="17"/>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2577468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47374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124142"/>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124142"/>
            <a:ext cx="2408238" cy="4909739"/>
          </a:xfrm>
          <a:prstGeom prst="rect">
            <a:avLst/>
          </a:prstGeom>
        </p:spPr>
      </p:pic>
      <p:sp>
        <p:nvSpPr>
          <p:cNvPr id="16" name="Picture Placeholder 4"/>
          <p:cNvSpPr>
            <a:spLocks noGrp="1"/>
          </p:cNvSpPr>
          <p:nvPr>
            <p:ph type="pic" sz="quarter" idx="15"/>
          </p:nvPr>
        </p:nvSpPr>
        <p:spPr>
          <a:xfrm>
            <a:off x="-411681"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descr="Text, logo&#10;&#10;Description automatically generated">
            <a:extLst>
              <a:ext uri="{FF2B5EF4-FFF2-40B4-BE49-F238E27FC236}">
                <a16:creationId xmlns:a16="http://schemas.microsoft.com/office/drawing/2014/main" id="{BA26DE9B-BB1B-BA4F-843D-A43209321B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EB463401-E173-4A44-B82E-2F6AD66138CF}"/>
              </a:ext>
            </a:extLst>
          </p:cNvPr>
          <p:cNvSpPr>
            <a:spLocks noGrp="1"/>
          </p:cNvSpPr>
          <p:nvPr>
            <p:ph type="title"/>
          </p:nvPr>
        </p:nvSpPr>
        <p:spPr>
          <a:xfrm>
            <a:off x="5365375" y="1097280"/>
            <a:ext cx="6064625" cy="999994"/>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598F5EB1-48F3-834A-BCC6-E7EB81657C8B}"/>
              </a:ext>
            </a:extLst>
          </p:cNvPr>
          <p:cNvSpPr>
            <a:spLocks noGrp="1"/>
          </p:cNvSpPr>
          <p:nvPr>
            <p:ph sz="quarter" idx="17"/>
          </p:nvPr>
        </p:nvSpPr>
        <p:spPr>
          <a:xfrm>
            <a:off x="5325034" y="2071128"/>
            <a:ext cx="6104965" cy="3011860"/>
          </a:xfrm>
          <a:prstGeom prst="rect">
            <a:avLst/>
          </a:prstGeo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B7C6C6-2D8F-0D4E-9012-8B309C3666C1}"/>
              </a:ext>
            </a:extLst>
          </p:cNvPr>
          <p:cNvSpPr>
            <a:spLocks noGrp="1"/>
          </p:cNvSpPr>
          <p:nvPr>
            <p:ph type="ftr" sz="quarter" idx="18"/>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36975167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799" y="1023679"/>
            <a:ext cx="11345471" cy="926020"/>
          </a:xfrm>
        </p:spPr>
        <p:txBody>
          <a:bodyPr/>
          <a:lstStyle/>
          <a:p>
            <a:r>
              <a:rPr lang="en-US"/>
              <a:t>Click to edit Master title style</a:t>
            </a:r>
          </a:p>
        </p:txBody>
      </p:sp>
      <p:sp>
        <p:nvSpPr>
          <p:cNvPr id="3" name="Content Placeholder 2"/>
          <p:cNvSpPr>
            <a:spLocks noGrp="1"/>
          </p:cNvSpPr>
          <p:nvPr>
            <p:ph idx="1"/>
          </p:nvPr>
        </p:nvSpPr>
        <p:spPr>
          <a:xfrm>
            <a:off x="431801" y="2009776"/>
            <a:ext cx="11345471" cy="4286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902200" y="6375401"/>
            <a:ext cx="2844800" cy="365125"/>
          </a:xfrm>
        </p:spPr>
        <p:txBody>
          <a:bodyPr/>
          <a:lstStyle>
            <a:lvl1pPr algn="ctr">
              <a:defRPr/>
            </a:lvl1pPr>
          </a:lstStyle>
          <a:p>
            <a:fld id="{A349544A-F1CD-3844-BFB3-6D230A0137DD}" type="datetimeFigureOut">
              <a:rPr lang="en-US" smtClean="0"/>
              <a:pPr/>
              <a:t>9/1/2022</a:t>
            </a:fld>
            <a:endParaRPr lang="en-US"/>
          </a:p>
        </p:txBody>
      </p:sp>
      <p:sp>
        <p:nvSpPr>
          <p:cNvPr id="5" name="Footer Placeholder 4"/>
          <p:cNvSpPr>
            <a:spLocks noGrp="1"/>
          </p:cNvSpPr>
          <p:nvPr>
            <p:ph type="ftr" sz="quarter" idx="11"/>
          </p:nvPr>
        </p:nvSpPr>
        <p:spPr>
          <a:xfrm>
            <a:off x="330200" y="6384926"/>
            <a:ext cx="3860800" cy="365125"/>
          </a:xfrm>
        </p:spPr>
        <p:txBody>
          <a:bodyPr/>
          <a:lstStyle/>
          <a:p>
            <a:pPr algn="l"/>
            <a:r>
              <a:rPr lang="en-US" b="1">
                <a:solidFill>
                  <a:schemeClr val="tx2">
                    <a:lumMod val="60000"/>
                    <a:lumOff val="40000"/>
                  </a:schemeClr>
                </a:solidFill>
                <a:latin typeface="Helvetica"/>
                <a:cs typeface="Helvetica"/>
              </a:rPr>
              <a:t>www.fda.gov</a:t>
            </a:r>
          </a:p>
        </p:txBody>
      </p:sp>
      <p:sp>
        <p:nvSpPr>
          <p:cNvPr id="9" name="TextBox 8"/>
          <p:cNvSpPr txBox="1"/>
          <p:nvPr userDrawn="1"/>
        </p:nvSpPr>
        <p:spPr>
          <a:xfrm>
            <a:off x="11521378" y="6409773"/>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41508657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794913" y="6391750"/>
            <a:ext cx="2844800" cy="365125"/>
          </a:xfrm>
        </p:spPr>
        <p:txBody>
          <a:bodyPr/>
          <a:lstStyle/>
          <a:p>
            <a:fld id="{A349544A-F1CD-3844-BFB3-6D230A0137DD}" type="datetimeFigureOut">
              <a:rPr lang="en-US" smtClean="0"/>
              <a:t>9/1/2022</a:t>
            </a:fld>
            <a:endParaRPr lang="en-US"/>
          </a:p>
        </p:txBody>
      </p:sp>
      <p:sp>
        <p:nvSpPr>
          <p:cNvPr id="7" name="Footer Placeholder 4"/>
          <p:cNvSpPr>
            <a:spLocks noGrp="1"/>
          </p:cNvSpPr>
          <p:nvPr>
            <p:ph type="ftr" sz="quarter" idx="11"/>
          </p:nvPr>
        </p:nvSpPr>
        <p:spPr>
          <a:xfrm>
            <a:off x="406400" y="6384926"/>
            <a:ext cx="3860800" cy="365125"/>
          </a:xfrm>
        </p:spPr>
        <p:txBody>
          <a:bodyPr/>
          <a:lstStyle/>
          <a:p>
            <a:pPr algn="l"/>
            <a:r>
              <a:rPr lang="en-US" b="1">
                <a:solidFill>
                  <a:schemeClr val="tx2">
                    <a:lumMod val="60000"/>
                    <a:lumOff val="40000"/>
                  </a:schemeClr>
                </a:solidFill>
                <a:latin typeface="Helvetica"/>
                <a:cs typeface="Helvetica"/>
              </a:rPr>
              <a:t>www.fda.gov</a:t>
            </a:r>
          </a:p>
        </p:txBody>
      </p:sp>
      <p:sp>
        <p:nvSpPr>
          <p:cNvPr id="9" name="TextBox 8"/>
          <p:cNvSpPr txBox="1"/>
          <p:nvPr userDrawn="1"/>
        </p:nvSpPr>
        <p:spPr>
          <a:xfrm>
            <a:off x="11521378" y="6409773"/>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7066517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685743" y="6380337"/>
            <a:ext cx="2844800" cy="365125"/>
          </a:xfrm>
        </p:spPr>
        <p:txBody>
          <a:bodyPr/>
          <a:lstStyle/>
          <a:p>
            <a:fld id="{A349544A-F1CD-3844-BFB3-6D230A0137DD}" type="datetimeFigureOut">
              <a:rPr lang="en-US" smtClean="0"/>
              <a:t>9/1/2022</a:t>
            </a:fld>
            <a:endParaRPr lang="en-US"/>
          </a:p>
        </p:txBody>
      </p:sp>
      <p:sp>
        <p:nvSpPr>
          <p:cNvPr id="9" name="Footer Placeholder 4"/>
          <p:cNvSpPr>
            <a:spLocks noGrp="1"/>
          </p:cNvSpPr>
          <p:nvPr>
            <p:ph type="ftr" sz="quarter" idx="11"/>
          </p:nvPr>
        </p:nvSpPr>
        <p:spPr>
          <a:xfrm>
            <a:off x="406400" y="6384926"/>
            <a:ext cx="3860800" cy="365125"/>
          </a:xfrm>
        </p:spPr>
        <p:txBody>
          <a:bodyPr/>
          <a:lstStyle/>
          <a:p>
            <a:pPr algn="l"/>
            <a:r>
              <a:rPr lang="en-US" b="1">
                <a:solidFill>
                  <a:schemeClr val="tx2">
                    <a:lumMod val="60000"/>
                    <a:lumOff val="40000"/>
                  </a:schemeClr>
                </a:solidFill>
                <a:latin typeface="Helvetica"/>
                <a:cs typeface="Helvetica"/>
              </a:rPr>
              <a:t>www.fda.gov</a:t>
            </a:r>
          </a:p>
        </p:txBody>
      </p:sp>
      <p:sp>
        <p:nvSpPr>
          <p:cNvPr id="11" name="TextBox 10"/>
          <p:cNvSpPr txBox="1"/>
          <p:nvPr userDrawn="1"/>
        </p:nvSpPr>
        <p:spPr>
          <a:xfrm>
            <a:off x="11521378" y="6409773"/>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2062824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TextBox 7"/>
          <p:cNvSpPr txBox="1">
            <a:spLocks noChangeArrowheads="1"/>
          </p:cNvSpPr>
          <p:nvPr userDrawn="1"/>
        </p:nvSpPr>
        <p:spPr bwMode="auto">
          <a:xfrm>
            <a:off x="11521334" y="6410326"/>
            <a:ext cx="3722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fld id="{32AC4391-768A-4A9F-8BAE-D70C04098D0E}" type="slidenum">
              <a:rPr lang="en-US" altLang="en-US" sz="1200">
                <a:solidFill>
                  <a:srgbClr val="558ED5"/>
                </a:solidFill>
                <a:latin typeface="Helvetica" pitchFamily="34" charset="0"/>
                <a:cs typeface="Helvetica" pitchFamily="34" charset="0"/>
              </a:rPr>
              <a:pPr algn="r" eaLnBrk="1" hangingPunct="1"/>
              <a:t>‹#›</a:t>
            </a:fld>
            <a:endParaRPr lang="en-US" altLang="en-US" sz="1200">
              <a:solidFill>
                <a:srgbClr val="558ED5"/>
              </a:solidFill>
              <a:latin typeface="Helvetica" pitchFamily="34" charset="0"/>
              <a:cs typeface="Helvetica" pitchFamily="34" charset="0"/>
            </a:endParaRPr>
          </a:p>
        </p:txBody>
      </p:sp>
      <p:sp>
        <p:nvSpPr>
          <p:cNvPr id="8" name="Title 1"/>
          <p:cNvSpPr>
            <a:spLocks noGrp="1"/>
          </p:cNvSpPr>
          <p:nvPr>
            <p:ph type="title"/>
          </p:nvPr>
        </p:nvSpPr>
        <p:spPr>
          <a:xfrm>
            <a:off x="1117600" y="242500"/>
            <a:ext cx="9652001" cy="926020"/>
          </a:xfrm>
        </p:spPr>
        <p:txBody>
          <a:bodyPr>
            <a:normAutofit/>
          </a:bodyPr>
          <a:lstStyle>
            <a:lvl1pPr algn="ctr">
              <a:defRPr sz="3800" b="1">
                <a:solidFill>
                  <a:schemeClr val="tx2">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idx="1"/>
          </p:nvPr>
        </p:nvSpPr>
        <p:spPr>
          <a:xfrm>
            <a:off x="711202" y="1676400"/>
            <a:ext cx="10723653" cy="4495800"/>
          </a:xfrm>
        </p:spPr>
        <p:txBody>
          <a:bodyPr/>
          <a:lstStyle>
            <a:lvl1pPr marL="0" indent="0">
              <a:buNone/>
              <a:defRPr>
                <a:latin typeface="Arial" panose="020B0604020202020204" pitchFamily="34" charset="0"/>
                <a:cs typeface="Arial" panose="020B0604020202020204" pitchFamily="34" charset="0"/>
              </a:defRPr>
            </a:lvl1pPr>
            <a:lvl2pPr marL="914400" indent="-457200">
              <a:buFont typeface="Wingdings" panose="05000000000000000000" pitchFamily="2" charset="2"/>
              <a:buChar char="Ø"/>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658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813112" y="6349337"/>
            <a:ext cx="2844800" cy="365125"/>
          </a:xfrm>
        </p:spPr>
        <p:txBody>
          <a:bodyPr/>
          <a:lstStyle/>
          <a:p>
            <a:fld id="{A349544A-F1CD-3844-BFB3-6D230A0137DD}" type="datetimeFigureOut">
              <a:rPr lang="en-US" smtClean="0"/>
              <a:t>9/1/2022</a:t>
            </a:fld>
            <a:endParaRPr lang="en-US"/>
          </a:p>
        </p:txBody>
      </p:sp>
      <p:sp>
        <p:nvSpPr>
          <p:cNvPr id="8" name="Footer Placeholder 4"/>
          <p:cNvSpPr>
            <a:spLocks noGrp="1"/>
          </p:cNvSpPr>
          <p:nvPr>
            <p:ph type="ftr" sz="quarter" idx="11"/>
          </p:nvPr>
        </p:nvSpPr>
        <p:spPr>
          <a:xfrm>
            <a:off x="406400" y="6384926"/>
            <a:ext cx="3860800" cy="365125"/>
          </a:xfrm>
        </p:spPr>
        <p:txBody>
          <a:bodyPr/>
          <a:lstStyle/>
          <a:p>
            <a:pPr algn="l"/>
            <a:r>
              <a:rPr lang="en-US" b="1">
                <a:solidFill>
                  <a:schemeClr val="tx2">
                    <a:lumMod val="60000"/>
                    <a:lumOff val="40000"/>
                  </a:schemeClr>
                </a:solidFill>
                <a:latin typeface="Helvetica"/>
                <a:cs typeface="Helvetica"/>
              </a:rPr>
              <a:t>www.fda.gov</a:t>
            </a:r>
          </a:p>
        </p:txBody>
      </p:sp>
      <p:sp>
        <p:nvSpPr>
          <p:cNvPr id="10" name="TextBox 9"/>
          <p:cNvSpPr txBox="1"/>
          <p:nvPr userDrawn="1"/>
        </p:nvSpPr>
        <p:spPr>
          <a:xfrm>
            <a:off x="11521378" y="6409773"/>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1093428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314730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2373283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1" i="0">
                <a:solidFill>
                  <a:schemeClr val="accent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a:p>
        </p:txBody>
      </p:sp>
    </p:spTree>
    <p:extLst>
      <p:ext uri="{BB962C8B-B14F-4D97-AF65-F5344CB8AC3E}">
        <p14:creationId xmlns:p14="http://schemas.microsoft.com/office/powerpoint/2010/main" val="46333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411430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461140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693684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a:solidFill>
                <a:schemeClr val="bg1"/>
              </a:solidFill>
            </a:endParaRPr>
          </a:p>
        </p:txBody>
      </p:sp>
    </p:spTree>
    <p:extLst>
      <p:ext uri="{BB962C8B-B14F-4D97-AF65-F5344CB8AC3E}">
        <p14:creationId xmlns:p14="http://schemas.microsoft.com/office/powerpoint/2010/main" val="39653464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1" i="0">
                <a:solidFill>
                  <a:schemeClr val="accent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38885254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1008185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8893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1079890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6248843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2544378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1388366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358499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image" Target="../media/image17.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theme" Target="../theme/theme2.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image" Target="../media/image1.png"/><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theme" Target="../theme/theme3.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a:t>Write here subtitle</a:t>
            </a:r>
          </a:p>
          <a:p>
            <a:pPr lvl="1"/>
            <a:r>
              <a:rPr lang="en-US"/>
              <a:t>WRITE HERE SUBTITLE</a:t>
            </a:r>
          </a:p>
          <a:p>
            <a:pPr lvl="1"/>
            <a:endParaRPr lang="en-US"/>
          </a:p>
          <a:p>
            <a:pPr lvl="2"/>
            <a:r>
              <a:rPr lang="en-US"/>
              <a:t>Write here text</a:t>
            </a:r>
          </a:p>
          <a:p>
            <a:pPr lvl="3"/>
            <a:r>
              <a:rPr lang="en-US"/>
              <a:t>Write here text</a:t>
            </a:r>
          </a:p>
          <a:p>
            <a:pPr lvl="4"/>
            <a:r>
              <a:rPr lang="en-US"/>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8" name="TextBox 7"/>
          <p:cNvSpPr txBox="1"/>
          <p:nvPr userDrawn="1"/>
        </p:nvSpPr>
        <p:spPr>
          <a:xfrm>
            <a:off x="1604355" y="6390178"/>
            <a:ext cx="4023361" cy="261610"/>
          </a:xfrm>
          <a:prstGeom prst="rect">
            <a:avLst/>
          </a:prstGeom>
          <a:noFill/>
        </p:spPr>
        <p:txBody>
          <a:bodyPr wrap="square" rtlCol="0">
            <a:spAutoFit/>
          </a:bodyPr>
          <a:lstStyle/>
          <a:p>
            <a:r>
              <a:rPr lang="en-US" sz="1100"/>
              <a:t>| In collaboration with NCPDP</a:t>
            </a: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89" r:id="rId18"/>
    <p:sldLayoutId id="2147483694" r:id="rId19"/>
    <p:sldLayoutId id="2147483690" r:id="rId20"/>
    <p:sldLayoutId id="2147483696" r:id="rId21"/>
    <p:sldLayoutId id="2147483695" r:id="rId22"/>
    <p:sldLayoutId id="2147483691" r:id="rId23"/>
    <p:sldLayoutId id="2147483692"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779" r:id="rId43"/>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Trebuchet MS" panose="020B0603020202020204"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1" y="1097280"/>
            <a:ext cx="10591800" cy="999994"/>
          </a:xfrm>
          <a:prstGeom prst="rect">
            <a:avLst/>
          </a:prstGeom>
          <a:effectLst/>
        </p:spPr>
        <p:txBody>
          <a:bodyPr vert="horz" wrap="square" lIns="0" tIns="0" rIns="0" bIns="0" rtlCol="0" anchor="t" anchorCtr="0">
            <a:noAutofit/>
          </a:bodyPr>
          <a:lstStyle/>
          <a:p>
            <a:r>
              <a:rPr lang="en-US"/>
              <a:t>Your Title Here</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D2F14B87-576C-5E42-9BFC-6319B34AC1C0}"/>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p:spPr>
      </p:pic>
      <p:sp>
        <p:nvSpPr>
          <p:cNvPr id="4" name="Text Placeholder 3">
            <a:extLst>
              <a:ext uri="{FF2B5EF4-FFF2-40B4-BE49-F238E27FC236}">
                <a16:creationId xmlns:a16="http://schemas.microsoft.com/office/drawing/2014/main" id="{A2DAA89A-6C82-3544-ADB9-0812022BAB80}"/>
              </a:ext>
            </a:extLst>
          </p:cNvPr>
          <p:cNvSpPr>
            <a:spLocks noGrp="1"/>
          </p:cNvSpPr>
          <p:nvPr>
            <p:ph type="body" idx="1"/>
          </p:nvPr>
        </p:nvSpPr>
        <p:spPr>
          <a:xfrm>
            <a:off x="850392" y="1801241"/>
            <a:ext cx="1059180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FBC3790B-ADBB-8843-938C-061678CFD769}"/>
              </a:ext>
            </a:extLst>
          </p:cNvPr>
          <p:cNvSpPr>
            <a:spLocks noGrp="1"/>
          </p:cNvSpPr>
          <p:nvPr>
            <p:ph type="ftr" sz="quarter" idx="3"/>
          </p:nvPr>
        </p:nvSpPr>
        <p:spPr>
          <a:xfrm>
            <a:off x="859219" y="428516"/>
            <a:ext cx="10570781" cy="365125"/>
          </a:xfrm>
          <a:prstGeom prst="rect">
            <a:avLst/>
          </a:prstGeom>
        </p:spPr>
        <p:txBody>
          <a:bodyPr vert="horz" lIns="0" tIns="0" rIns="0" bIns="0" rtlCol="0" anchor="ctr"/>
          <a:lstStyle>
            <a:lvl1pPr algn="l">
              <a:defRPr lang="en-US" sz="1000" b="0" i="0" kern="1200" spc="0" baseline="0" dirty="0">
                <a:solidFill>
                  <a:schemeClr val="accent1"/>
                </a:solidFill>
                <a:latin typeface="Century Gothic" panose="020B0502020202020204" pitchFamily="34" charset="0"/>
                <a:ea typeface="+mj-ea"/>
                <a:cs typeface="+mj-cs"/>
              </a:defRPr>
            </a:lvl1pPr>
          </a:lstStyle>
          <a:p>
            <a:r>
              <a:rPr lang="en-US"/>
              <a:t>Harmonization of Dosing Designations for Oral Liquid Medications Across Acute &amp; Ambulatory Care Settings </a:t>
            </a:r>
          </a:p>
        </p:txBody>
      </p:sp>
    </p:spTree>
    <p:extLst>
      <p:ext uri="{BB962C8B-B14F-4D97-AF65-F5344CB8AC3E}">
        <p14:creationId xmlns:p14="http://schemas.microsoft.com/office/powerpoint/2010/main" val="21425457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80" r:id="rId38"/>
    <p:sldLayoutId id="2147483781" r:id="rId39"/>
    <p:sldLayoutId id="2147483782" r:id="rId40"/>
    <p:sldLayoutId id="2147483784" r:id="rId41"/>
    <p:sldLayoutId id="2147483785" r:id="rId42"/>
  </p:sldLayoutIdLst>
  <p:hf hdr="0" dt="0"/>
  <p:txStyles>
    <p:titleStyle>
      <a:lvl1pPr algn="l" defTabSz="914318" rtl="0" eaLnBrk="1" latinLnBrk="0" hangingPunct="1">
        <a:lnSpc>
          <a:spcPct val="90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185738" marR="0" indent="-185738" algn="l" defTabSz="914318" rtl="0" eaLnBrk="1" fontAlgn="auto" latinLnBrk="0" hangingPunct="1">
        <a:lnSpc>
          <a:spcPct val="110000"/>
        </a:lnSpc>
        <a:spcBef>
          <a:spcPts val="1000"/>
        </a:spcBef>
        <a:spcAft>
          <a:spcPts val="500"/>
        </a:spcAft>
        <a:buClr>
          <a:schemeClr val="accent3"/>
        </a:buClr>
        <a:buSzTx/>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1pPr>
      <a:lvl2pPr marL="406400" indent="-177800" algn="l" defTabSz="914318" rtl="0" eaLnBrk="1" latinLnBrk="0" hangingPunct="1">
        <a:lnSpc>
          <a:spcPct val="110000"/>
        </a:lnSpc>
        <a:spcBef>
          <a:spcPts val="499"/>
        </a:spcBef>
        <a:spcAft>
          <a:spcPts val="500"/>
        </a:spcAft>
        <a:buClr>
          <a:schemeClr val="accent1"/>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2pPr>
      <a:lvl3pPr marL="635000" indent="-177800" algn="l" defTabSz="914318" rtl="0" eaLnBrk="1" latinLnBrk="0" hangingPunct="1">
        <a:lnSpc>
          <a:spcPct val="110000"/>
        </a:lnSpc>
        <a:spcBef>
          <a:spcPts val="499"/>
        </a:spcBef>
        <a:spcAft>
          <a:spcPts val="500"/>
        </a:spcAft>
        <a:buClr>
          <a:schemeClr val="accent2"/>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3pPr>
      <a:lvl4pPr marL="922338" indent="-177800" algn="l" defTabSz="914318" rtl="0" eaLnBrk="1" latinLnBrk="0" hangingPunct="1">
        <a:lnSpc>
          <a:spcPct val="110000"/>
        </a:lnSpc>
        <a:spcBef>
          <a:spcPts val="499"/>
        </a:spcBef>
        <a:spcAft>
          <a:spcPts val="500"/>
        </a:spcAft>
        <a:buClr>
          <a:schemeClr val="accent4"/>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4pPr>
      <a:lvl5pPr marL="1150938" indent="-177800" algn="l" defTabSz="914318" rtl="0" eaLnBrk="1" latinLnBrk="0" hangingPunct="1">
        <a:lnSpc>
          <a:spcPct val="110000"/>
        </a:lnSpc>
        <a:spcBef>
          <a:spcPts val="499"/>
        </a:spcBef>
        <a:spcAft>
          <a:spcPts val="500"/>
        </a:spcAft>
        <a:buClr>
          <a:schemeClr val="accent3"/>
        </a:buClr>
        <a:buFont typeface="Arial" panose="020B0604020202020204" pitchFamily="34" charset="0"/>
        <a:buChar char="•"/>
        <a:tabLst/>
        <a:defRPr sz="1800" b="0" i="0" kern="1200" baseline="0">
          <a:solidFill>
            <a:schemeClr val="tx1"/>
          </a:solidFill>
          <a:latin typeface="Century Gothic" panose="020B0502020202020204" pitchFamily="34" charset="0"/>
          <a:ea typeface="+mn-ea"/>
          <a:cs typeface="+mn-cs"/>
        </a:defRPr>
      </a:lvl5pPr>
      <a:lvl6pPr marL="688975" indent="-169863" algn="l" defTabSz="914318" rtl="0" eaLnBrk="1" latinLnBrk="0" hangingPunct="1">
        <a:lnSpc>
          <a:spcPct val="90000"/>
        </a:lnSpc>
        <a:spcBef>
          <a:spcPts val="499"/>
        </a:spcBef>
        <a:buClr>
          <a:schemeClr val="accent3"/>
        </a:buClr>
        <a:buFont typeface="Arial" panose="020B0604020202020204" pitchFamily="34" charset="0"/>
        <a:buChar char="•"/>
        <a:tabLst/>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296">
          <p15:clr>
            <a:srgbClr val="F26B43"/>
          </p15:clr>
        </p15:guide>
        <p15:guide id="29" pos="7200">
          <p15:clr>
            <a:srgbClr val="F26B43"/>
          </p15:clr>
        </p15:guide>
        <p15:guide id="48" pos="528">
          <p15:clr>
            <a:srgbClr val="F26B43"/>
          </p15:clr>
        </p15:guide>
        <p15:guide id="51" orient="horz" pos="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a:t>Write here subtitle</a:t>
            </a:r>
          </a:p>
          <a:p>
            <a:pPr lvl="1"/>
            <a:r>
              <a:rPr lang="en-US"/>
              <a:t>WRITE HERE SUBTITLE</a:t>
            </a:r>
          </a:p>
          <a:p>
            <a:pPr lvl="1"/>
            <a:endParaRPr lang="en-US"/>
          </a:p>
          <a:p>
            <a:pPr lvl="2"/>
            <a:r>
              <a:rPr lang="en-US"/>
              <a:t>Write here text</a:t>
            </a:r>
          </a:p>
          <a:p>
            <a:pPr lvl="3"/>
            <a:r>
              <a:rPr lang="en-US"/>
              <a:t>Write here text</a:t>
            </a:r>
          </a:p>
          <a:p>
            <a:pPr lvl="4"/>
            <a:r>
              <a:rPr lang="en-US"/>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187371"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a:latin typeface="Century Gothic" panose="020B0502020202020204" pitchFamily="34" charset="0"/>
              </a:rPr>
              <a:t>HIMSS Overview</a:t>
            </a:r>
          </a:p>
        </p:txBody>
      </p:sp>
    </p:spTree>
    <p:extLst>
      <p:ext uri="{BB962C8B-B14F-4D97-AF65-F5344CB8AC3E}">
        <p14:creationId xmlns:p14="http://schemas.microsoft.com/office/powerpoint/2010/main" val="26680998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tx1"/>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1.xml"/><Relationship Id="rId6" Type="http://schemas.openxmlformats.org/officeDocument/2006/relationships/image" Target="../media/image30.jpe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82.xml"/><Relationship Id="rId5" Type="http://schemas.openxmlformats.org/officeDocument/2006/relationships/image" Target="../media/image22.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hyperlink" Target="https://www.fda.gov/media/154913/downloa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7.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8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Data" Target="../diagrams/data4.xml"/><Relationship Id="rId3" Type="http://schemas.openxmlformats.org/officeDocument/2006/relationships/diagramLayout" Target="../diagrams/layout1.xml"/><Relationship Id="rId21" Type="http://schemas.openxmlformats.org/officeDocument/2006/relationships/diagramColors" Target="../diagrams/colors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hyperlink" Target="https://www.accessdata.fda.gov/drugsatfda_docs/nda/2021/761201Orig1s000ChemR.pdf" TargetMode="Externa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QuickStyle" Target="../diagrams/quickStyle4.xml"/><Relationship Id="rId1" Type="http://schemas.openxmlformats.org/officeDocument/2006/relationships/slideLayout" Target="../slideLayouts/slideLayout8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image" Target="../media/image22.png"/><Relationship Id="rId10" Type="http://schemas.openxmlformats.org/officeDocument/2006/relationships/diagramColors" Target="../diagrams/colors2.xml"/><Relationship Id="rId19" Type="http://schemas.openxmlformats.org/officeDocument/2006/relationships/diagramLayout" Target="../diagrams/layout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hyperlink" Target="https://www.accessdata.fda.gov/drugsatfda_docs/nda/2021/761201Orig1s000ChemR.pdf" TargetMode="External"/><Relationship Id="rId2" Type="http://schemas.openxmlformats.org/officeDocument/2006/relationships/image" Target="../media/image49.png"/><Relationship Id="rId1" Type="http://schemas.openxmlformats.org/officeDocument/2006/relationships/slideLayout" Target="../slideLayouts/slideLayout81.xml"/><Relationship Id="rId5" Type="http://schemas.openxmlformats.org/officeDocument/2006/relationships/image" Target="../media/image22.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8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accessdata.fda.gov/drugsatfda_docs/nda/2021/761201Orig1s000MultidisciplineR.pdf" TargetMode="External"/><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8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8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23.xml"/><Relationship Id="rId1" Type="http://schemas.openxmlformats.org/officeDocument/2006/relationships/slideLayout" Target="../slideLayouts/slideLayout8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hyperlink" Target="https://www.fda.gov/media/151094/downloa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ncpdp.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fda.gov/regulatory-information/search-fda-guidance-documents/considerations-demonstrating-interchangeability-reference-product-guidance-industry" TargetMode="External"/><Relationship Id="rId1" Type="http://schemas.openxmlformats.org/officeDocument/2006/relationships/slideLayout" Target="../slideLayouts/slideLayout83.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hyperlink" Target="https://www.fda.gov/regulatory-information/search-fda-guidance-documents/clinical-immunogenicity-considerations-biosimilar-and-interchangeable-insulin-products" TargetMode="External"/><Relationship Id="rId1" Type="http://schemas.openxmlformats.org/officeDocument/2006/relationships/slideLayout" Target="../slideLayouts/slideLayout83.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8.xml"/><Relationship Id="rId1" Type="http://schemas.openxmlformats.org/officeDocument/2006/relationships/slideLayout" Target="../slideLayouts/slideLayout81.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8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7.xml"/><Relationship Id="rId1" Type="http://schemas.openxmlformats.org/officeDocument/2006/relationships/themeOverride" Target="../theme/themeOverride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hyperlink" Target="https://purplebooksearch.fda.gov/" TargetMode="External"/><Relationship Id="rId2" Type="http://schemas.openxmlformats.org/officeDocument/2006/relationships/notesSlide" Target="../notesSlides/notesSlide32.xml"/><Relationship Id="rId1" Type="http://schemas.openxmlformats.org/officeDocument/2006/relationships/slideLayout" Target="../slideLayouts/slideLayout84.xml"/><Relationship Id="rId5" Type="http://schemas.openxmlformats.org/officeDocument/2006/relationships/image" Target="../media/image2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84.xml"/><Relationship Id="rId5" Type="http://schemas.openxmlformats.org/officeDocument/2006/relationships/hyperlink" Target="https://purplebooksearch.fda.gov/" TargetMode="Externa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purplebooksearch.fda.gov/" TargetMode="External"/><Relationship Id="rId2" Type="http://schemas.openxmlformats.org/officeDocument/2006/relationships/notesSlide" Target="../notesSlides/notesSlide34.xml"/><Relationship Id="rId1" Type="http://schemas.openxmlformats.org/officeDocument/2006/relationships/slideLayout" Target="../slideLayouts/slideLayout84.xml"/><Relationship Id="rId6" Type="http://schemas.openxmlformats.org/officeDocument/2006/relationships/image" Target="../media/image22.png"/><Relationship Id="rId5" Type="http://schemas.openxmlformats.org/officeDocument/2006/relationships/image" Target="../media/image75.sv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5.svg"/><Relationship Id="rId2" Type="http://schemas.openxmlformats.org/officeDocument/2006/relationships/notesSlide" Target="../notesSlides/notesSlide35.xml"/><Relationship Id="rId1" Type="http://schemas.openxmlformats.org/officeDocument/2006/relationships/slideLayout" Target="../slideLayouts/slideLayout84.xml"/><Relationship Id="rId6" Type="http://schemas.openxmlformats.org/officeDocument/2006/relationships/image" Target="../media/image74.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84.xml"/><Relationship Id="rId6" Type="http://schemas.openxmlformats.org/officeDocument/2006/relationships/image" Target="../media/image22.png"/><Relationship Id="rId5" Type="http://schemas.openxmlformats.org/officeDocument/2006/relationships/image" Target="../media/image75.sv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hyperlink" Target="https://purplebooksearch.fda.gov/" TargetMode="External"/><Relationship Id="rId2" Type="http://schemas.openxmlformats.org/officeDocument/2006/relationships/notesSlide" Target="../notesSlides/notesSlide37.xml"/><Relationship Id="rId1" Type="http://schemas.openxmlformats.org/officeDocument/2006/relationships/slideLayout" Target="../slideLayouts/slideLayout84.xml"/><Relationship Id="rId6" Type="http://schemas.openxmlformats.org/officeDocument/2006/relationships/image" Target="../media/image22.png"/><Relationship Id="rId5" Type="http://schemas.openxmlformats.org/officeDocument/2006/relationships/image" Target="../media/image75.sv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hyperlink" Target="https://purplebooksearch.fda.gov/" TargetMode="External"/><Relationship Id="rId2" Type="http://schemas.openxmlformats.org/officeDocument/2006/relationships/notesSlide" Target="../notesSlides/notesSlide38.xml"/><Relationship Id="rId1" Type="http://schemas.openxmlformats.org/officeDocument/2006/relationships/slideLayout" Target="../slideLayouts/slideLayout84.xml"/><Relationship Id="rId6" Type="http://schemas.openxmlformats.org/officeDocument/2006/relationships/image" Target="../media/image22.png"/><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hyperlink" Target="https://purplebooksearch.fda.gov/" TargetMode="External"/><Relationship Id="rId2" Type="http://schemas.openxmlformats.org/officeDocument/2006/relationships/notesSlide" Target="../notesSlides/notesSlide39.xml"/><Relationship Id="rId1" Type="http://schemas.openxmlformats.org/officeDocument/2006/relationships/slideLayout" Target="../slideLayouts/slideLayout84.xml"/><Relationship Id="rId6" Type="http://schemas.openxmlformats.org/officeDocument/2006/relationships/image" Target="../media/image22.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purplebooksearch.fda.gov/" TargetMode="External"/><Relationship Id="rId2" Type="http://schemas.openxmlformats.org/officeDocument/2006/relationships/notesSlide" Target="../notesSlides/notesSlide40.xml"/><Relationship Id="rId1" Type="http://schemas.openxmlformats.org/officeDocument/2006/relationships/slideLayout" Target="../slideLayouts/slideLayout84.xml"/><Relationship Id="rId6" Type="http://schemas.openxmlformats.org/officeDocument/2006/relationships/image" Target="../media/image22.png"/><Relationship Id="rId5" Type="http://schemas.openxmlformats.org/officeDocument/2006/relationships/image" Target="../media/image75.sv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22.pn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9.jpeg"/><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8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81.xml"/><Relationship Id="rId5" Type="http://schemas.openxmlformats.org/officeDocument/2006/relationships/image" Target="../media/image22.png"/><Relationship Id="rId4" Type="http://schemas.openxmlformats.org/officeDocument/2006/relationships/image" Target="../media/image95.tiff"/></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81.xml"/><Relationship Id="rId6" Type="http://schemas.openxmlformats.org/officeDocument/2006/relationships/image" Target="../media/image22.png"/><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81.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81.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0.png"/><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1.jpeg"/><Relationship Id="rId7" Type="http://schemas.openxmlformats.org/officeDocument/2006/relationships/hyperlink" Target="https://www.fda.gov/training-and-continuing-education/cderlearn-training-and-education" TargetMode="External"/><Relationship Id="rId2" Type="http://schemas.openxmlformats.org/officeDocument/2006/relationships/notesSlide" Target="../notesSlides/notesSlide48.xml"/><Relationship Id="rId1" Type="http://schemas.openxmlformats.org/officeDocument/2006/relationships/slideLayout" Target="../slideLayouts/slideLayout81.xml"/><Relationship Id="rId6" Type="http://schemas.openxmlformats.org/officeDocument/2006/relationships/hyperlink" Target="http://www.fda.gov/drugsatfda" TargetMode="External"/><Relationship Id="rId5" Type="http://schemas.openxmlformats.org/officeDocument/2006/relationships/hyperlink" Target="https://purplebooksearch.fda.gov/" TargetMode="External"/><Relationship Id="rId4" Type="http://schemas.openxmlformats.org/officeDocument/2006/relationships/hyperlink" Target="http://www.fda.gov/biosimila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22.png"/><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8" Type="http://schemas.openxmlformats.org/officeDocument/2006/relationships/hyperlink" Target="https://purplebooksearch.fda.gov/" TargetMode="External"/><Relationship Id="rId3" Type="http://schemas.openxmlformats.org/officeDocument/2006/relationships/hyperlink" Target="https://www.fda.gov/drugs/biosimilars/biosimilar-development-review-and-approval" TargetMode="External"/><Relationship Id="rId7" Type="http://schemas.openxmlformats.org/officeDocument/2006/relationships/hyperlink" Target="https://www.fda.gov/about-fda/fda-pharmacy-student-experiential-program/biosimilar-and-interchangeable-biological-products-updated-review-scientific-concepts-and-practical" TargetMode="External"/><Relationship Id="rId2" Type="http://schemas.openxmlformats.org/officeDocument/2006/relationships/notesSlide" Target="../notesSlides/notesSlide49.xml"/><Relationship Id="rId1" Type="http://schemas.openxmlformats.org/officeDocument/2006/relationships/slideLayout" Target="../slideLayouts/slideLayout81.xml"/><Relationship Id="rId6" Type="http://schemas.openxmlformats.org/officeDocument/2006/relationships/hyperlink" Target="https://www.accessdata.fda.gov/scripts/cder/daf/" TargetMode="External"/><Relationship Id="rId11" Type="http://schemas.openxmlformats.org/officeDocument/2006/relationships/image" Target="../media/image22.png"/><Relationship Id="rId5" Type="http://schemas.openxmlformats.org/officeDocument/2006/relationships/hyperlink" Target="https://www.fda.gov/media/151094/download" TargetMode="External"/><Relationship Id="rId10" Type="http://schemas.openxmlformats.org/officeDocument/2006/relationships/hyperlink" Target="https://www.fda.gov/drugs/biosimilars/patient-materials" TargetMode="External"/><Relationship Id="rId4" Type="http://schemas.openxmlformats.org/officeDocument/2006/relationships/hyperlink" Target="https://www.fda.gov/drugs/biosimilars/prescribing-biosimilar-and-interchangeable-products" TargetMode="External"/><Relationship Id="rId9" Type="http://schemas.openxmlformats.org/officeDocument/2006/relationships/hyperlink" Target="https://www.fda.gov/media/151061/download"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81.xml"/><Relationship Id="rId6" Type="http://schemas.openxmlformats.org/officeDocument/2006/relationships/image" Target="../media/image22.png"/><Relationship Id="rId5" Type="http://schemas.openxmlformats.org/officeDocument/2006/relationships/image" Target="../media/image104.pn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1.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05.gif"/><Relationship Id="rId7"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82.xml"/><Relationship Id="rId6" Type="http://schemas.openxmlformats.org/officeDocument/2006/relationships/hyperlink" Target="mailto:DRUGINFO@fda.hhs.gov" TargetMode="External"/><Relationship Id="rId5" Type="http://schemas.openxmlformats.org/officeDocument/2006/relationships/hyperlink" Target="mailto:CDER-BiologicsBiosimilarsInquiries@fda.hhs.gov" TargetMode="External"/><Relationship Id="rId4" Type="http://schemas.openxmlformats.org/officeDocument/2006/relationships/hyperlink" Target="http://www.fda.gov/biosimilar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3" Type="http://schemas.openxmlformats.org/officeDocument/2006/relationships/hyperlink" Target="https://ncpdp.org/AC/call-for-proposals-info.aspx" TargetMode="External"/><Relationship Id="rId2" Type="http://schemas.openxmlformats.org/officeDocument/2006/relationships/notesSlide" Target="../notesSlides/notesSlide56.xml"/><Relationship Id="rId1" Type="http://schemas.openxmlformats.org/officeDocument/2006/relationships/slideLayout" Target="../slideLayouts/slideLayout43.xml"/><Relationship Id="rId6" Type="http://schemas.openxmlformats.org/officeDocument/2006/relationships/image" Target="../media/image22.png"/><Relationship Id="rId5" Type="http://schemas.openxmlformats.org/officeDocument/2006/relationships/image" Target="../media/image108.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hyperlink" Target="https://www.himss.org/global-conference/call-reviewers"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hyperlink" Target="https://www.himss.org/global-conference/call-proposa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8.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hyperlink" Target="mailto:gwynne.jelbaoui@hims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a:t>
            </a:fld>
            <a:endParaRPr lang="en-US"/>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1368444" y="2276855"/>
            <a:ext cx="9532919"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marL="0" indent="0">
              <a:spcBef>
                <a:spcPct val="0"/>
              </a:spcBef>
              <a:buNone/>
            </a:pPr>
            <a:r>
              <a:rPr lang="en-US" altLang="en-US" sz="4000" b="1">
                <a:solidFill>
                  <a:schemeClr val="bg1"/>
                </a:solidFill>
              </a:rPr>
              <a:t>Biosimilar and Interchangeable Biological Products: An Overview of Scientific Concepts and Practical Resources</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a:t>
            </a:fld>
            <a:endParaRPr lang="en-US"/>
          </a:p>
        </p:txBody>
      </p:sp>
      <p:sp>
        <p:nvSpPr>
          <p:cNvPr id="3" name="TextBox 2"/>
          <p:cNvSpPr txBox="1"/>
          <p:nvPr/>
        </p:nvSpPr>
        <p:spPr>
          <a:xfrm>
            <a:off x="1288931" y="4466411"/>
            <a:ext cx="4681778" cy="707886"/>
          </a:xfrm>
          <a:prstGeom prst="rect">
            <a:avLst/>
          </a:prstGeom>
          <a:noFill/>
        </p:spPr>
        <p:txBody>
          <a:bodyPr wrap="square" rtlCol="0">
            <a:spAutoFit/>
          </a:bodyPr>
          <a:lstStyle/>
          <a:p>
            <a:r>
              <a:rPr lang="en-US" sz="2000">
                <a:solidFill>
                  <a:schemeClr val="accent2"/>
                </a:solidFill>
                <a:latin typeface="Prometo Medium" panose="020B0704030203060203" pitchFamily="34" charset="0"/>
              </a:rPr>
              <a:t>Pharmacy Informatics Town Hall</a:t>
            </a:r>
          </a:p>
          <a:p>
            <a:r>
              <a:rPr lang="en-US" sz="2000">
                <a:solidFill>
                  <a:schemeClr val="accent2"/>
                </a:solidFill>
                <a:latin typeface="Prometo Medium" panose="020B0704030203060203" pitchFamily="34" charset="0"/>
              </a:rPr>
              <a:t>August 25, 2022</a:t>
            </a:r>
          </a:p>
        </p:txBody>
      </p:sp>
      <p:pic>
        <p:nvPicPr>
          <p:cNvPr id="8" name="Picture 7" descr="Logo&#10;&#10;Description automatically generated">
            <a:extLst>
              <a:ext uri="{FF2B5EF4-FFF2-40B4-BE49-F238E27FC236}">
                <a16:creationId xmlns:a16="http://schemas.microsoft.com/office/drawing/2014/main" id="{DD8FC711-57C0-422F-ADE8-D2638C114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3470" y="6390178"/>
            <a:ext cx="1085589" cy="329045"/>
          </a:xfrm>
          <a:prstGeom prst="rect">
            <a:avLst/>
          </a:prstGeom>
        </p:spPr>
      </p:pic>
    </p:spTree>
    <p:extLst>
      <p:ext uri="{BB962C8B-B14F-4D97-AF65-F5344CB8AC3E}">
        <p14:creationId xmlns:p14="http://schemas.microsoft.com/office/powerpoint/2010/main" val="198414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Grp="1" noChangeArrowheads="1"/>
          </p:cNvSpPr>
          <p:nvPr>
            <p:ph type="sldNum" sz="quarter" idx="4294967295"/>
          </p:nvPr>
        </p:nvSpPr>
        <p:spPr>
          <a:xfrm>
            <a:off x="4902200" y="6375401"/>
            <a:ext cx="284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bg2"/>
              </a:buClr>
              <a:buSzPct val="75000"/>
              <a:buFont typeface="Wingdings" pitchFamily="2" charset="2"/>
              <a:buChar char="§"/>
              <a:defRPr sz="2400">
                <a:solidFill>
                  <a:schemeClr val="tx1"/>
                </a:solidFill>
                <a:latin typeface="Calibri" pitchFamily="34" charset="0"/>
                <a:cs typeface="Arial" charset="0"/>
              </a:defRPr>
            </a:lvl1pPr>
            <a:lvl2pPr marL="742950" indent="-285750" eaLnBrk="0" hangingPunct="0">
              <a:buClr>
                <a:schemeClr val="bg2"/>
              </a:buClr>
              <a:buSzPct val="75000"/>
              <a:buFont typeface="Arial" charset="0"/>
              <a:buChar char="–"/>
              <a:defRPr sz="2000">
                <a:solidFill>
                  <a:schemeClr val="tx1"/>
                </a:solidFill>
                <a:latin typeface="Calibri" pitchFamily="34" charset="0"/>
                <a:cs typeface="Arial" charset="0"/>
              </a:defRPr>
            </a:lvl2pPr>
            <a:lvl3pPr marL="1143000" indent="-228600" eaLnBrk="0" hangingPunct="0">
              <a:buClr>
                <a:schemeClr val="bg2"/>
              </a:buClr>
              <a:buSzPct val="75000"/>
              <a:defRPr>
                <a:solidFill>
                  <a:schemeClr val="tx1"/>
                </a:solidFill>
                <a:latin typeface="Calibri" pitchFamily="34" charset="0"/>
                <a:cs typeface="Arial" charset="0"/>
              </a:defRPr>
            </a:lvl3pPr>
            <a:lvl4pPr marL="1600200" indent="-228600" eaLnBrk="0" hangingPunct="0">
              <a:buChar char="–"/>
              <a:defRPr sz="1600">
                <a:solidFill>
                  <a:schemeClr val="tx1"/>
                </a:solidFill>
                <a:latin typeface="Calibri" pitchFamily="34" charset="0"/>
                <a:cs typeface="Arial" charset="0"/>
              </a:defRPr>
            </a:lvl4pPr>
            <a:lvl5pPr marL="2057400" indent="-228600" eaLnBrk="0" hangingPunct="0">
              <a:buChar char="»"/>
              <a:defRPr sz="1600">
                <a:solidFill>
                  <a:schemeClr val="tx1"/>
                </a:solidFill>
                <a:latin typeface="Calibri" pitchFamily="34" charset="0"/>
                <a:cs typeface="Arial" charset="0"/>
              </a:defRPr>
            </a:lvl5pPr>
            <a:lvl6pPr marL="2514600" indent="-228600" eaLnBrk="0" fontAlgn="base" hangingPunct="0">
              <a:spcBef>
                <a:spcPct val="20000"/>
              </a:spcBef>
              <a:spcAft>
                <a:spcPct val="0"/>
              </a:spcAft>
              <a:buChar char="»"/>
              <a:defRPr sz="1600">
                <a:solidFill>
                  <a:schemeClr val="tx1"/>
                </a:solidFill>
                <a:latin typeface="Calibri" pitchFamily="34" charset="0"/>
                <a:cs typeface="Arial" charset="0"/>
              </a:defRPr>
            </a:lvl6pPr>
            <a:lvl7pPr marL="2971800" indent="-228600" eaLnBrk="0" fontAlgn="base" hangingPunct="0">
              <a:spcBef>
                <a:spcPct val="20000"/>
              </a:spcBef>
              <a:spcAft>
                <a:spcPct val="0"/>
              </a:spcAft>
              <a:buChar char="»"/>
              <a:defRPr sz="1600">
                <a:solidFill>
                  <a:schemeClr val="tx1"/>
                </a:solidFill>
                <a:latin typeface="Calibri" pitchFamily="34" charset="0"/>
                <a:cs typeface="Arial" charset="0"/>
              </a:defRPr>
            </a:lvl7pPr>
            <a:lvl8pPr marL="3429000" indent="-228600" eaLnBrk="0" fontAlgn="base" hangingPunct="0">
              <a:spcBef>
                <a:spcPct val="20000"/>
              </a:spcBef>
              <a:spcAft>
                <a:spcPct val="0"/>
              </a:spcAft>
              <a:buChar char="»"/>
              <a:defRPr sz="1600">
                <a:solidFill>
                  <a:schemeClr val="tx1"/>
                </a:solidFill>
                <a:latin typeface="Calibri" pitchFamily="34" charset="0"/>
                <a:cs typeface="Arial" charset="0"/>
              </a:defRPr>
            </a:lvl8pPr>
            <a:lvl9pPr marL="3886200" indent="-228600" eaLnBrk="0" fontAlgn="base" hangingPunct="0">
              <a:spcBef>
                <a:spcPct val="20000"/>
              </a:spcBef>
              <a:spcAft>
                <a:spcPct val="0"/>
              </a:spcAft>
              <a:buChar char="»"/>
              <a:defRPr sz="1600">
                <a:solidFill>
                  <a:schemeClr val="tx1"/>
                </a:solidFill>
                <a:latin typeface="Calibri" pitchFamily="34" charset="0"/>
                <a:cs typeface="Arial" charset="0"/>
              </a:defRPr>
            </a:lvl9pPr>
          </a:lstStyle>
          <a:p>
            <a:pPr eaLnBrk="1" hangingPunct="1">
              <a:buClrTx/>
              <a:buSzTx/>
              <a:buFontTx/>
              <a:buNone/>
            </a:pPr>
            <a:fld id="{30035DB0-E001-4640-B136-84B0F13D05E6}" type="slidenum">
              <a:rPr lang="en-US" altLang="en-US" sz="900">
                <a:solidFill>
                  <a:schemeClr val="bg1"/>
                </a:solidFill>
                <a:latin typeface="Arial" charset="0"/>
              </a:rPr>
              <a:pPr eaLnBrk="1" hangingPunct="1">
                <a:buClrTx/>
                <a:buSzTx/>
                <a:buFontTx/>
                <a:buNone/>
              </a:pPr>
              <a:t>10</a:t>
            </a:fld>
            <a:endParaRPr lang="en-US" altLang="en-US" sz="900">
              <a:solidFill>
                <a:schemeClr val="bg1"/>
              </a:solidFill>
              <a:latin typeface="Arial" charset="0"/>
            </a:endParaRPr>
          </a:p>
        </p:txBody>
      </p:sp>
      <p:sp>
        <p:nvSpPr>
          <p:cNvPr id="15363" name="Rectangle 2"/>
          <p:cNvSpPr>
            <a:spLocks noGrp="1" noChangeArrowheads="1"/>
          </p:cNvSpPr>
          <p:nvPr>
            <p:ph type="title"/>
          </p:nvPr>
        </p:nvSpPr>
        <p:spPr>
          <a:xfrm>
            <a:off x="707366" y="267419"/>
            <a:ext cx="10230928" cy="715992"/>
          </a:xfrm>
        </p:spPr>
        <p:txBody>
          <a:bodyPr>
            <a:normAutofit/>
          </a:bodyPr>
          <a:lstStyle/>
          <a:p>
            <a:pPr algn="l"/>
            <a:r>
              <a:rPr lang="en-CA" altLang="en-US" sz="3600" b="1">
                <a:solidFill>
                  <a:schemeClr val="accent1"/>
                </a:solidFill>
                <a:latin typeface="+mj-lt"/>
              </a:rPr>
              <a:t>Learning Objectives continued</a:t>
            </a:r>
            <a:endParaRPr lang="en-US" altLang="en-US" sz="3600" b="1">
              <a:solidFill>
                <a:schemeClr val="accent1"/>
              </a:solidFill>
              <a:latin typeface="+mj-lt"/>
            </a:endParaRPr>
          </a:p>
        </p:txBody>
      </p:sp>
      <p:sp>
        <p:nvSpPr>
          <p:cNvPr id="15364" name="Rectangle 3"/>
          <p:cNvSpPr>
            <a:spLocks noGrp="1" noChangeArrowheads="1"/>
          </p:cNvSpPr>
          <p:nvPr>
            <p:ph type="body" idx="4294967295"/>
          </p:nvPr>
        </p:nvSpPr>
        <p:spPr>
          <a:xfrm>
            <a:off x="780836" y="1501372"/>
            <a:ext cx="10230928" cy="4412364"/>
          </a:xfrm>
        </p:spPr>
        <p:txBody>
          <a:bodyPr>
            <a:noAutofit/>
          </a:bodyPr>
          <a:lstStyle/>
          <a:p>
            <a:pPr marL="0" marR="0" indent="0">
              <a:spcBef>
                <a:spcPts val="0"/>
              </a:spcBef>
              <a:spcAft>
                <a:spcPts val="0"/>
              </a:spcAft>
              <a:buNone/>
            </a:pPr>
            <a:r>
              <a:rPr lang="en-US" sz="1800">
                <a:effectLst/>
                <a:ea typeface="Calibri" panose="020F0502020204030204" pitchFamily="34" charset="0"/>
              </a:rPr>
              <a:t> Pharmacy Technician - </a:t>
            </a:r>
          </a:p>
          <a:p>
            <a:pPr marL="0" marR="0" indent="0">
              <a:spcBef>
                <a:spcPts val="0"/>
              </a:spcBef>
              <a:spcAft>
                <a:spcPts val="0"/>
              </a:spcAft>
              <a:buNone/>
            </a:pPr>
            <a:r>
              <a:rPr lang="en-US" sz="1800">
                <a:effectLst/>
                <a:ea typeface="Calibri" panose="020F0502020204030204" pitchFamily="34" charset="0"/>
              </a:rPr>
              <a:t>1. Describe how biologics differ from small molecules (size, complexity, manufacturing) and explain why some biologics cannot be copied exactly.</a:t>
            </a:r>
          </a:p>
          <a:p>
            <a:pPr marL="0" marR="0" indent="0">
              <a:spcBef>
                <a:spcPts val="0"/>
              </a:spcBef>
              <a:spcAft>
                <a:spcPts val="0"/>
              </a:spcAft>
              <a:buNone/>
            </a:pPr>
            <a:r>
              <a:rPr lang="en-US" sz="1800">
                <a:effectLst/>
                <a:ea typeface="Calibri" panose="020F0502020204030204" pitchFamily="34" charset="0"/>
              </a:rPr>
              <a:t>2. State the development, statutory requirements, and approval process for new biologics and for biosimilars/</a:t>
            </a:r>
            <a:r>
              <a:rPr lang="en-US" sz="1800" err="1">
                <a:effectLst/>
                <a:ea typeface="Calibri" panose="020F0502020204030204" pitchFamily="34" charset="0"/>
              </a:rPr>
              <a:t>interchangeables</a:t>
            </a:r>
            <a:r>
              <a:rPr lang="en-US" sz="1800">
                <a:effectLst/>
                <a:ea typeface="Calibri" panose="020F0502020204030204" pitchFamily="34" charset="0"/>
              </a:rPr>
              <a:t>.  </a:t>
            </a:r>
          </a:p>
          <a:p>
            <a:pPr marL="0" marR="0" indent="0">
              <a:spcBef>
                <a:spcPts val="0"/>
              </a:spcBef>
              <a:spcAft>
                <a:spcPts val="0"/>
              </a:spcAft>
              <a:buNone/>
            </a:pPr>
            <a:r>
              <a:rPr lang="en-US" sz="1800">
                <a:effectLst/>
                <a:ea typeface="Calibri" panose="020F0502020204030204" pitchFamily="34" charset="0"/>
              </a:rPr>
              <a:t>3. State the requirements for generics and biosimilars/</a:t>
            </a:r>
            <a:r>
              <a:rPr lang="en-US" sz="1800" err="1">
                <a:effectLst/>
                <a:ea typeface="Calibri" panose="020F0502020204030204" pitchFamily="34" charset="0"/>
              </a:rPr>
              <a:t>interchangeables</a:t>
            </a:r>
            <a:r>
              <a:rPr lang="en-US" sz="1800">
                <a:effectLst/>
                <a:ea typeface="Calibri" panose="020F0502020204030204" pitchFamily="34" charset="0"/>
              </a:rPr>
              <a:t>.  </a:t>
            </a:r>
          </a:p>
          <a:p>
            <a:pPr marL="0" marR="0" indent="0">
              <a:spcBef>
                <a:spcPts val="0"/>
              </a:spcBef>
              <a:spcAft>
                <a:spcPts val="0"/>
              </a:spcAft>
              <a:buNone/>
            </a:pPr>
            <a:r>
              <a:rPr lang="en-US" sz="1800">
                <a:effectLst/>
                <a:ea typeface="Calibri" panose="020F0502020204030204" pitchFamily="34" charset="0"/>
              </a:rPr>
              <a:t>4. Describe the U.S. Food and Drug Administration's (FDA) educational resources available for healthcare providers to learn more about biosimilar and interchangeable products. </a:t>
            </a:r>
          </a:p>
          <a:p>
            <a:pPr marL="0" marR="0" indent="0">
              <a:spcBef>
                <a:spcPts val="0"/>
              </a:spcBef>
              <a:spcAft>
                <a:spcPts val="0"/>
              </a:spcAft>
              <a:buNone/>
            </a:pPr>
            <a:r>
              <a:rPr lang="en-US" sz="1800">
                <a:effectLst/>
                <a:ea typeface="Calibri" panose="020F0502020204030204" pitchFamily="34" charset="0"/>
              </a:rPr>
              <a:t>5. Explain how to use the Purple Book Database of Licensed Biological Products</a:t>
            </a:r>
          </a:p>
          <a:p>
            <a:pPr marL="342900" marR="0" lvl="0" indent="-342900">
              <a:spcBef>
                <a:spcPts val="0"/>
              </a:spcBef>
              <a:spcAft>
                <a:spcPts val="0"/>
              </a:spcAft>
              <a:buFont typeface="+mj-lt"/>
              <a:buAutoNum type="arabicPeriod"/>
            </a:pPr>
            <a:endParaRPr lang="en-US" sz="2200">
              <a:effectLst/>
              <a:ea typeface="Calibri" panose="020F0502020204030204" pitchFamily="34" charset="0"/>
            </a:endParaRPr>
          </a:p>
          <a:p>
            <a:pPr marL="342900" marR="0" lvl="0" indent="-342900">
              <a:spcBef>
                <a:spcPts val="0"/>
              </a:spcBef>
              <a:spcAft>
                <a:spcPts val="0"/>
              </a:spcAft>
              <a:buFont typeface="+mj-lt"/>
              <a:buAutoNum type="arabicPeriod"/>
            </a:pPr>
            <a:endParaRPr lang="en-US" sz="1000">
              <a:effectLst/>
              <a:ea typeface="Calibri" panose="020F0502020204030204" pitchFamily="34" charset="0"/>
            </a:endParaRPr>
          </a:p>
          <a:p>
            <a:pPr marL="0" marR="0" lvl="0" indent="0">
              <a:spcBef>
                <a:spcPts val="0"/>
              </a:spcBef>
              <a:spcAft>
                <a:spcPts val="0"/>
              </a:spcAft>
              <a:buNone/>
            </a:pPr>
            <a:endParaRPr lang="en-US" sz="2200">
              <a:effectLst/>
              <a:ea typeface="Calibri" panose="020F0502020204030204" pitchFamily="34" charset="0"/>
            </a:endParaRPr>
          </a:p>
        </p:txBody>
      </p:sp>
      <p:sp>
        <p:nvSpPr>
          <p:cNvPr id="6" name="TextBox 5">
            <a:extLst>
              <a:ext uri="{FF2B5EF4-FFF2-40B4-BE49-F238E27FC236}">
                <a16:creationId xmlns:a16="http://schemas.microsoft.com/office/drawing/2014/main" id="{A0FDE6FA-3300-B853-8350-4F8FFFA4C72B}"/>
              </a:ext>
            </a:extLst>
          </p:cNvPr>
          <p:cNvSpPr txBox="1"/>
          <p:nvPr/>
        </p:nvSpPr>
        <p:spPr>
          <a:xfrm>
            <a:off x="707366" y="995082"/>
            <a:ext cx="9113258" cy="461665"/>
          </a:xfrm>
          <a:prstGeom prst="rect">
            <a:avLst/>
          </a:prstGeom>
          <a:noFill/>
        </p:spPr>
        <p:txBody>
          <a:bodyPr wrap="square" rtlCol="0">
            <a:spAutoFit/>
          </a:bodyPr>
          <a:lstStyle/>
          <a:p>
            <a:r>
              <a:rPr lang="en-US" sz="2400" b="1">
                <a:solidFill>
                  <a:srgbClr val="FF5A5A"/>
                </a:solidFill>
              </a:rPr>
              <a:t>At the end of this presentation, learners will be able to:</a:t>
            </a:r>
          </a:p>
        </p:txBody>
      </p:sp>
      <p:pic>
        <p:nvPicPr>
          <p:cNvPr id="9" name="Picture 8" descr="A picture containing clock, meter&#10;&#10;Description automatically generated">
            <a:extLst>
              <a:ext uri="{FF2B5EF4-FFF2-40B4-BE49-F238E27FC236}">
                <a16:creationId xmlns:a16="http://schemas.microsoft.com/office/drawing/2014/main" id="{DC2E7A36-C0A5-7260-ABFD-4BE859F482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053" y="6390178"/>
            <a:ext cx="749464" cy="227164"/>
          </a:xfrm>
          <a:prstGeom prst="rect">
            <a:avLst/>
          </a:prstGeom>
        </p:spPr>
      </p:pic>
      <p:sp>
        <p:nvSpPr>
          <p:cNvPr id="10" name="Slide Number Placeholder 1">
            <a:extLst>
              <a:ext uri="{FF2B5EF4-FFF2-40B4-BE49-F238E27FC236}">
                <a16:creationId xmlns:a16="http://schemas.microsoft.com/office/drawing/2014/main" id="{5CAB6CBC-3C78-4BCF-564D-B167B2820DD2}"/>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075043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6EE78DA-BA73-4A68-9613-102F5E6715CD}"/>
              </a:ext>
            </a:extLst>
          </p:cNvPr>
          <p:cNvSpPr>
            <a:spLocks noGrp="1"/>
          </p:cNvSpPr>
          <p:nvPr>
            <p:ph type="body" idx="1"/>
          </p:nvPr>
        </p:nvSpPr>
        <p:spPr>
          <a:xfrm>
            <a:off x="85969" y="3257259"/>
            <a:ext cx="12020062" cy="843085"/>
          </a:xfrm>
        </p:spPr>
        <p:txBody>
          <a:bodyPr>
            <a:normAutofit/>
          </a:bodyPr>
          <a:lstStyle/>
          <a:p>
            <a:pPr algn="ctr"/>
            <a:r>
              <a:rPr lang="en-US" sz="2200" b="1" i="1">
                <a:solidFill>
                  <a:schemeClr val="accent1"/>
                </a:solidFill>
              </a:rPr>
              <a:t>Biosimilars : Original Biologic Products		Generics : Original Drug Products</a:t>
            </a:r>
          </a:p>
        </p:txBody>
      </p:sp>
      <p:sp>
        <p:nvSpPr>
          <p:cNvPr id="9" name="Text Placeholder 4">
            <a:extLst>
              <a:ext uri="{FF2B5EF4-FFF2-40B4-BE49-F238E27FC236}">
                <a16:creationId xmlns:a16="http://schemas.microsoft.com/office/drawing/2014/main" id="{E9B104DF-2BD3-4574-8D21-635D6826B31D}"/>
              </a:ext>
            </a:extLst>
          </p:cNvPr>
          <p:cNvSpPr txBox="1">
            <a:spLocks/>
          </p:cNvSpPr>
          <p:nvPr/>
        </p:nvSpPr>
        <p:spPr>
          <a:xfrm>
            <a:off x="914400" y="1707662"/>
            <a:ext cx="10363200" cy="616438"/>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4400" b="1" i="1">
                <a:solidFill>
                  <a:schemeClr val="accent1"/>
                </a:solidFill>
                <a:latin typeface="+mj-lt"/>
              </a:rPr>
              <a:t>What are Biosimilars?</a:t>
            </a:r>
          </a:p>
        </p:txBody>
      </p:sp>
      <p:sp>
        <p:nvSpPr>
          <p:cNvPr id="8" name="Rectangle: Beveled 7">
            <a:extLst>
              <a:ext uri="{FF2B5EF4-FFF2-40B4-BE49-F238E27FC236}">
                <a16:creationId xmlns:a16="http://schemas.microsoft.com/office/drawing/2014/main" id="{582BFE20-95A3-45B4-A044-4B243D428DC5}"/>
              </a:ext>
            </a:extLst>
          </p:cNvPr>
          <p:cNvSpPr/>
          <p:nvPr/>
        </p:nvSpPr>
        <p:spPr>
          <a:xfrm>
            <a:off x="400050" y="3438923"/>
            <a:ext cx="5562600" cy="969107"/>
          </a:xfrm>
          <a:prstGeom prst="bevel">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Beveled 10">
            <a:extLst>
              <a:ext uri="{FF2B5EF4-FFF2-40B4-BE49-F238E27FC236}">
                <a16:creationId xmlns:a16="http://schemas.microsoft.com/office/drawing/2014/main" id="{1C072B2F-48A9-42AE-9902-034D8A3631B9}"/>
              </a:ext>
            </a:extLst>
          </p:cNvPr>
          <p:cNvSpPr/>
          <p:nvPr/>
        </p:nvSpPr>
        <p:spPr>
          <a:xfrm>
            <a:off x="6583237" y="3438923"/>
            <a:ext cx="5291015" cy="969107"/>
          </a:xfrm>
          <a:prstGeom prst="bevel">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5F18AADF-292A-FEB6-DC35-1BD4A5418ABA}"/>
              </a:ext>
            </a:extLst>
          </p:cNvPr>
          <p:cNvSpPr txBox="1">
            <a:spLocks/>
          </p:cNvSpPr>
          <p:nvPr/>
        </p:nvSpPr>
        <p:spPr>
          <a:xfrm>
            <a:off x="11360517" y="6390178"/>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11</a:t>
            </a:fld>
            <a:endParaRPr lang="en-US" sz="803">
              <a:solidFill>
                <a:srgbClr val="FFFFFF"/>
              </a:solidFill>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562E1C7-784B-08E9-7639-CADF7835378D}"/>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239693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D937570D-52CF-4143-8CC4-1C37488A28A5}"/>
              </a:ext>
            </a:extLst>
          </p:cNvPr>
          <p:cNvPicPr>
            <a:picLocks noChangeAspect="1"/>
          </p:cNvPicPr>
          <p:nvPr/>
        </p:nvPicPr>
        <p:blipFill>
          <a:blip r:embed="rId3"/>
          <a:stretch>
            <a:fillRect/>
          </a:stretch>
        </p:blipFill>
        <p:spPr>
          <a:xfrm>
            <a:off x="3764705" y="3142670"/>
            <a:ext cx="2143125" cy="2143125"/>
          </a:xfrm>
          <a:prstGeom prst="rect">
            <a:avLst/>
          </a:prstGeom>
        </p:spPr>
      </p:pic>
      <p:pic>
        <p:nvPicPr>
          <p:cNvPr id="50" name="Picture 49">
            <a:extLst>
              <a:ext uri="{FF2B5EF4-FFF2-40B4-BE49-F238E27FC236}">
                <a16:creationId xmlns:a16="http://schemas.microsoft.com/office/drawing/2014/main" id="{E314069E-FB44-41B7-A92C-E3BC91B77DF1}"/>
              </a:ext>
            </a:extLst>
          </p:cNvPr>
          <p:cNvPicPr>
            <a:picLocks noChangeAspect="1"/>
          </p:cNvPicPr>
          <p:nvPr/>
        </p:nvPicPr>
        <p:blipFill>
          <a:blip r:embed="rId4"/>
          <a:stretch>
            <a:fillRect/>
          </a:stretch>
        </p:blipFill>
        <p:spPr>
          <a:xfrm>
            <a:off x="5972220" y="3127832"/>
            <a:ext cx="2143125" cy="2143125"/>
          </a:xfrm>
          <a:prstGeom prst="rect">
            <a:avLst/>
          </a:prstGeom>
        </p:spPr>
      </p:pic>
      <p:sp>
        <p:nvSpPr>
          <p:cNvPr id="18" name="Rectangle 2">
            <a:extLst>
              <a:ext uri="{FF2B5EF4-FFF2-40B4-BE49-F238E27FC236}">
                <a16:creationId xmlns:a16="http://schemas.microsoft.com/office/drawing/2014/main" id="{ECC5B24D-985F-43B0-8D26-1B830FD6F789}"/>
              </a:ext>
            </a:extLst>
          </p:cNvPr>
          <p:cNvSpPr>
            <a:spLocks noGrp="1" noChangeArrowheads="1"/>
          </p:cNvSpPr>
          <p:nvPr>
            <p:ph type="title"/>
          </p:nvPr>
        </p:nvSpPr>
        <p:spPr>
          <a:xfrm>
            <a:off x="423862" y="152209"/>
            <a:ext cx="11344275" cy="925512"/>
          </a:xfrm>
        </p:spPr>
        <p:txBody>
          <a:bodyPr anchor="t">
            <a:noAutofit/>
          </a:bodyPr>
          <a:lstStyle/>
          <a:p>
            <a:pPr eaLnBrk="1" hangingPunct="1"/>
            <a:r>
              <a:rPr lang="en-US" altLang="en-US" sz="4000" b="1">
                <a:solidFill>
                  <a:schemeClr val="accent1"/>
                </a:solidFill>
                <a:latin typeface="+mj-lt"/>
              </a:rPr>
              <a:t>What are Generics?</a:t>
            </a:r>
          </a:p>
        </p:txBody>
      </p:sp>
      <p:pic>
        <p:nvPicPr>
          <p:cNvPr id="7" name="Picture 6">
            <a:extLst>
              <a:ext uri="{FF2B5EF4-FFF2-40B4-BE49-F238E27FC236}">
                <a16:creationId xmlns:a16="http://schemas.microsoft.com/office/drawing/2014/main" id="{6DED87D9-34E6-40FF-B8A9-932568F55F10}"/>
              </a:ext>
            </a:extLst>
          </p:cNvPr>
          <p:cNvPicPr>
            <a:picLocks noChangeAspect="1"/>
          </p:cNvPicPr>
          <p:nvPr/>
        </p:nvPicPr>
        <p:blipFill>
          <a:blip r:embed="rId5"/>
          <a:stretch>
            <a:fillRect/>
          </a:stretch>
        </p:blipFill>
        <p:spPr>
          <a:xfrm>
            <a:off x="4142126" y="1038990"/>
            <a:ext cx="3438107" cy="1624515"/>
          </a:xfrm>
          <a:prstGeom prst="rect">
            <a:avLst/>
          </a:prstGeom>
        </p:spPr>
      </p:pic>
      <p:pic>
        <p:nvPicPr>
          <p:cNvPr id="31" name="Picture 30">
            <a:extLst>
              <a:ext uri="{FF2B5EF4-FFF2-40B4-BE49-F238E27FC236}">
                <a16:creationId xmlns:a16="http://schemas.microsoft.com/office/drawing/2014/main" id="{B225AE42-52A5-44A9-9CF7-589941E2854C}"/>
              </a:ext>
            </a:extLst>
          </p:cNvPr>
          <p:cNvPicPr>
            <a:picLocks noChangeAspect="1"/>
          </p:cNvPicPr>
          <p:nvPr/>
        </p:nvPicPr>
        <p:blipFill>
          <a:blip r:embed="rId6"/>
          <a:stretch>
            <a:fillRect/>
          </a:stretch>
        </p:blipFill>
        <p:spPr>
          <a:xfrm>
            <a:off x="9234132" y="3224541"/>
            <a:ext cx="723887" cy="723887"/>
          </a:xfrm>
          <a:prstGeom prst="rect">
            <a:avLst/>
          </a:prstGeom>
        </p:spPr>
      </p:pic>
      <p:pic>
        <p:nvPicPr>
          <p:cNvPr id="32" name="Picture 31">
            <a:extLst>
              <a:ext uri="{FF2B5EF4-FFF2-40B4-BE49-F238E27FC236}">
                <a16:creationId xmlns:a16="http://schemas.microsoft.com/office/drawing/2014/main" id="{97690E13-AD36-4F98-A7BD-ED1FA71C97C0}"/>
              </a:ext>
            </a:extLst>
          </p:cNvPr>
          <p:cNvPicPr>
            <a:picLocks noChangeAspect="1"/>
          </p:cNvPicPr>
          <p:nvPr/>
        </p:nvPicPr>
        <p:blipFill>
          <a:blip r:embed="rId6"/>
          <a:stretch>
            <a:fillRect/>
          </a:stretch>
        </p:blipFill>
        <p:spPr>
          <a:xfrm>
            <a:off x="2101863" y="3163697"/>
            <a:ext cx="723887" cy="723887"/>
          </a:xfrm>
          <a:prstGeom prst="rect">
            <a:avLst/>
          </a:prstGeom>
        </p:spPr>
      </p:pic>
      <p:pic>
        <p:nvPicPr>
          <p:cNvPr id="33" name="Picture 32">
            <a:extLst>
              <a:ext uri="{FF2B5EF4-FFF2-40B4-BE49-F238E27FC236}">
                <a16:creationId xmlns:a16="http://schemas.microsoft.com/office/drawing/2014/main" id="{04207D8D-A4C9-4227-80C1-27F61A1958EF}"/>
              </a:ext>
            </a:extLst>
          </p:cNvPr>
          <p:cNvPicPr>
            <a:picLocks noChangeAspect="1"/>
          </p:cNvPicPr>
          <p:nvPr/>
        </p:nvPicPr>
        <p:blipFill>
          <a:blip r:embed="rId7"/>
          <a:stretch>
            <a:fillRect/>
          </a:stretch>
        </p:blipFill>
        <p:spPr>
          <a:xfrm>
            <a:off x="1609824" y="3919935"/>
            <a:ext cx="1558105" cy="893706"/>
          </a:xfrm>
          <a:prstGeom prst="rect">
            <a:avLst/>
          </a:prstGeom>
        </p:spPr>
      </p:pic>
      <p:pic>
        <p:nvPicPr>
          <p:cNvPr id="34" name="Picture 33">
            <a:extLst>
              <a:ext uri="{FF2B5EF4-FFF2-40B4-BE49-F238E27FC236}">
                <a16:creationId xmlns:a16="http://schemas.microsoft.com/office/drawing/2014/main" id="{54B59094-8A68-4C9B-ADBA-51AD05648AB4}"/>
              </a:ext>
            </a:extLst>
          </p:cNvPr>
          <p:cNvPicPr>
            <a:picLocks noChangeAspect="1"/>
          </p:cNvPicPr>
          <p:nvPr/>
        </p:nvPicPr>
        <p:blipFill>
          <a:blip r:embed="rId7"/>
          <a:stretch>
            <a:fillRect/>
          </a:stretch>
        </p:blipFill>
        <p:spPr>
          <a:xfrm>
            <a:off x="8892666" y="3978435"/>
            <a:ext cx="1558105" cy="893706"/>
          </a:xfrm>
          <a:prstGeom prst="rect">
            <a:avLst/>
          </a:prstGeom>
        </p:spPr>
      </p:pic>
      <p:sp>
        <p:nvSpPr>
          <p:cNvPr id="35" name="TextBox 34">
            <a:extLst>
              <a:ext uri="{FF2B5EF4-FFF2-40B4-BE49-F238E27FC236}">
                <a16:creationId xmlns:a16="http://schemas.microsoft.com/office/drawing/2014/main" id="{EDDA312F-C77B-46E6-B548-A8BAEEF0D775}"/>
              </a:ext>
            </a:extLst>
          </p:cNvPr>
          <p:cNvSpPr txBox="1"/>
          <p:nvPr/>
        </p:nvSpPr>
        <p:spPr>
          <a:xfrm>
            <a:off x="1771735" y="5739699"/>
            <a:ext cx="1233030" cy="369332"/>
          </a:xfrm>
          <a:prstGeom prst="rect">
            <a:avLst/>
          </a:prstGeom>
          <a:noFill/>
        </p:spPr>
        <p:txBody>
          <a:bodyPr wrap="none" rtlCol="0">
            <a:spAutoFit/>
          </a:bodyPr>
          <a:lstStyle/>
          <a:p>
            <a:r>
              <a:rPr lang="en-US"/>
              <a:t>A molecule</a:t>
            </a:r>
          </a:p>
        </p:txBody>
      </p:sp>
      <p:sp>
        <p:nvSpPr>
          <p:cNvPr id="36" name="TextBox 35">
            <a:extLst>
              <a:ext uri="{FF2B5EF4-FFF2-40B4-BE49-F238E27FC236}">
                <a16:creationId xmlns:a16="http://schemas.microsoft.com/office/drawing/2014/main" id="{6205F870-0F40-4A3F-AAE1-B6FD3513376F}"/>
              </a:ext>
            </a:extLst>
          </p:cNvPr>
          <p:cNvSpPr txBox="1"/>
          <p:nvPr/>
        </p:nvSpPr>
        <p:spPr>
          <a:xfrm>
            <a:off x="9072855" y="5795855"/>
            <a:ext cx="1233030" cy="369332"/>
          </a:xfrm>
          <a:prstGeom prst="rect">
            <a:avLst/>
          </a:prstGeom>
          <a:noFill/>
        </p:spPr>
        <p:txBody>
          <a:bodyPr wrap="none" rtlCol="0">
            <a:spAutoFit/>
          </a:bodyPr>
          <a:lstStyle/>
          <a:p>
            <a:r>
              <a:rPr lang="en-US"/>
              <a:t>A molecule</a:t>
            </a:r>
          </a:p>
        </p:txBody>
      </p:sp>
      <p:sp>
        <p:nvSpPr>
          <p:cNvPr id="37" name="TextBox 36">
            <a:extLst>
              <a:ext uri="{FF2B5EF4-FFF2-40B4-BE49-F238E27FC236}">
                <a16:creationId xmlns:a16="http://schemas.microsoft.com/office/drawing/2014/main" id="{DD94F70E-9C2B-4AAE-9EAE-74FAFF1800F9}"/>
              </a:ext>
            </a:extLst>
          </p:cNvPr>
          <p:cNvSpPr txBox="1"/>
          <p:nvPr/>
        </p:nvSpPr>
        <p:spPr>
          <a:xfrm>
            <a:off x="4510697" y="6165187"/>
            <a:ext cx="651140" cy="369332"/>
          </a:xfrm>
          <a:prstGeom prst="rect">
            <a:avLst/>
          </a:prstGeom>
          <a:noFill/>
        </p:spPr>
        <p:txBody>
          <a:bodyPr wrap="none" rtlCol="0">
            <a:spAutoFit/>
          </a:bodyPr>
          <a:lstStyle/>
          <a:p>
            <a:r>
              <a:rPr lang="en-US"/>
              <a:t>A pill</a:t>
            </a:r>
          </a:p>
        </p:txBody>
      </p:sp>
      <p:sp>
        <p:nvSpPr>
          <p:cNvPr id="38" name="TextBox 37">
            <a:extLst>
              <a:ext uri="{FF2B5EF4-FFF2-40B4-BE49-F238E27FC236}">
                <a16:creationId xmlns:a16="http://schemas.microsoft.com/office/drawing/2014/main" id="{06653FC6-6A26-4F55-A7CC-72BCBF951B37}"/>
              </a:ext>
            </a:extLst>
          </p:cNvPr>
          <p:cNvSpPr txBox="1"/>
          <p:nvPr/>
        </p:nvSpPr>
        <p:spPr>
          <a:xfrm>
            <a:off x="6718211" y="6132272"/>
            <a:ext cx="651140" cy="369332"/>
          </a:xfrm>
          <a:prstGeom prst="rect">
            <a:avLst/>
          </a:prstGeom>
          <a:noFill/>
        </p:spPr>
        <p:txBody>
          <a:bodyPr wrap="none" rtlCol="0">
            <a:spAutoFit/>
          </a:bodyPr>
          <a:lstStyle/>
          <a:p>
            <a:r>
              <a:rPr lang="en-US"/>
              <a:t>A pill</a:t>
            </a:r>
          </a:p>
        </p:txBody>
      </p:sp>
      <p:sp>
        <p:nvSpPr>
          <p:cNvPr id="39" name="TextBox 38">
            <a:extLst>
              <a:ext uri="{FF2B5EF4-FFF2-40B4-BE49-F238E27FC236}">
                <a16:creationId xmlns:a16="http://schemas.microsoft.com/office/drawing/2014/main" id="{7DD3DAD4-729A-4162-AB35-9585FA93C5DF}"/>
              </a:ext>
            </a:extLst>
          </p:cNvPr>
          <p:cNvSpPr txBox="1"/>
          <p:nvPr/>
        </p:nvSpPr>
        <p:spPr>
          <a:xfrm rot="5400000">
            <a:off x="4506419" y="5536992"/>
            <a:ext cx="630621" cy="523220"/>
          </a:xfrm>
          <a:prstGeom prst="rect">
            <a:avLst/>
          </a:prstGeom>
          <a:noFill/>
        </p:spPr>
        <p:txBody>
          <a:bodyPr wrap="square" rtlCol="0">
            <a:spAutoFit/>
          </a:bodyPr>
          <a:lstStyle/>
          <a:p>
            <a:r>
              <a:rPr lang="en-US" sz="2800">
                <a:sym typeface="Wingdings" panose="05000000000000000000" pitchFamily="2" charset="2"/>
              </a:rPr>
              <a:t></a:t>
            </a:r>
            <a:endParaRPr lang="en-US" sz="2800"/>
          </a:p>
        </p:txBody>
      </p:sp>
      <p:sp>
        <p:nvSpPr>
          <p:cNvPr id="40" name="TextBox 39">
            <a:extLst>
              <a:ext uri="{FF2B5EF4-FFF2-40B4-BE49-F238E27FC236}">
                <a16:creationId xmlns:a16="http://schemas.microsoft.com/office/drawing/2014/main" id="{ECF57FB2-CBE0-4E29-A203-F436B049D03E}"/>
              </a:ext>
            </a:extLst>
          </p:cNvPr>
          <p:cNvSpPr txBox="1"/>
          <p:nvPr/>
        </p:nvSpPr>
        <p:spPr>
          <a:xfrm rot="5400000">
            <a:off x="9251411" y="5197012"/>
            <a:ext cx="689326" cy="523220"/>
          </a:xfrm>
          <a:prstGeom prst="rect">
            <a:avLst/>
          </a:prstGeom>
          <a:noFill/>
        </p:spPr>
        <p:txBody>
          <a:bodyPr wrap="square" rtlCol="0">
            <a:spAutoFit/>
          </a:bodyPr>
          <a:lstStyle/>
          <a:p>
            <a:r>
              <a:rPr lang="en-US" sz="2800">
                <a:sym typeface="Wingdings" panose="05000000000000000000" pitchFamily="2" charset="2"/>
              </a:rPr>
              <a:t></a:t>
            </a:r>
            <a:endParaRPr lang="en-US" sz="2800"/>
          </a:p>
        </p:txBody>
      </p:sp>
      <p:sp>
        <p:nvSpPr>
          <p:cNvPr id="41" name="TextBox 40">
            <a:extLst>
              <a:ext uri="{FF2B5EF4-FFF2-40B4-BE49-F238E27FC236}">
                <a16:creationId xmlns:a16="http://schemas.microsoft.com/office/drawing/2014/main" id="{C455AC2E-1FFA-42D1-8745-C6726B613CEF}"/>
              </a:ext>
            </a:extLst>
          </p:cNvPr>
          <p:cNvSpPr txBox="1"/>
          <p:nvPr/>
        </p:nvSpPr>
        <p:spPr>
          <a:xfrm rot="5400000">
            <a:off x="6722164" y="5517256"/>
            <a:ext cx="643235" cy="523220"/>
          </a:xfrm>
          <a:prstGeom prst="rect">
            <a:avLst/>
          </a:prstGeom>
          <a:noFill/>
        </p:spPr>
        <p:txBody>
          <a:bodyPr wrap="square" rtlCol="0">
            <a:spAutoFit/>
          </a:bodyPr>
          <a:lstStyle/>
          <a:p>
            <a:r>
              <a:rPr lang="en-US" sz="2800">
                <a:sym typeface="Wingdings" panose="05000000000000000000" pitchFamily="2" charset="2"/>
              </a:rPr>
              <a:t></a:t>
            </a:r>
            <a:endParaRPr lang="en-US" sz="2800"/>
          </a:p>
        </p:txBody>
      </p:sp>
      <p:sp>
        <p:nvSpPr>
          <p:cNvPr id="42" name="TextBox 41">
            <a:extLst>
              <a:ext uri="{FF2B5EF4-FFF2-40B4-BE49-F238E27FC236}">
                <a16:creationId xmlns:a16="http://schemas.microsoft.com/office/drawing/2014/main" id="{10B94F65-6378-47A0-8DF3-3708F705E084}"/>
              </a:ext>
            </a:extLst>
          </p:cNvPr>
          <p:cNvSpPr txBox="1"/>
          <p:nvPr/>
        </p:nvSpPr>
        <p:spPr>
          <a:xfrm rot="5400000">
            <a:off x="2176443" y="5071389"/>
            <a:ext cx="547078" cy="523220"/>
          </a:xfrm>
          <a:prstGeom prst="rect">
            <a:avLst/>
          </a:prstGeom>
          <a:noFill/>
        </p:spPr>
        <p:txBody>
          <a:bodyPr wrap="square" rtlCol="0">
            <a:spAutoFit/>
          </a:bodyPr>
          <a:lstStyle/>
          <a:p>
            <a:r>
              <a:rPr lang="en-US" sz="2800">
                <a:sym typeface="Wingdings" panose="05000000000000000000" pitchFamily="2" charset="2"/>
              </a:rPr>
              <a:t></a:t>
            </a:r>
            <a:endParaRPr lang="en-US" sz="2800"/>
          </a:p>
        </p:txBody>
      </p:sp>
      <p:pic>
        <p:nvPicPr>
          <p:cNvPr id="45" name="Graphic 44" descr="Diamond Suit with solid fill">
            <a:extLst>
              <a:ext uri="{FF2B5EF4-FFF2-40B4-BE49-F238E27FC236}">
                <a16:creationId xmlns:a16="http://schemas.microsoft.com/office/drawing/2014/main" id="{570F5032-1E5D-4AC1-863B-E60369FCAE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38735" y="2905701"/>
            <a:ext cx="1766276" cy="2577590"/>
          </a:xfrm>
          <a:prstGeom prst="rect">
            <a:avLst/>
          </a:prstGeom>
        </p:spPr>
      </p:pic>
      <p:pic>
        <p:nvPicPr>
          <p:cNvPr id="46" name="Graphic 45" descr="Diamond Suit with solid fill">
            <a:extLst>
              <a:ext uri="{FF2B5EF4-FFF2-40B4-BE49-F238E27FC236}">
                <a16:creationId xmlns:a16="http://schemas.microsoft.com/office/drawing/2014/main" id="{C35A725B-EF92-40A9-9C31-253EF76A9F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5911" y="2905701"/>
            <a:ext cx="1766276" cy="2577590"/>
          </a:xfrm>
          <a:prstGeom prst="rect">
            <a:avLst/>
          </a:prstGeom>
        </p:spPr>
      </p:pic>
      <p:sp>
        <p:nvSpPr>
          <p:cNvPr id="20" name="TextBox 19">
            <a:extLst>
              <a:ext uri="{FF2B5EF4-FFF2-40B4-BE49-F238E27FC236}">
                <a16:creationId xmlns:a16="http://schemas.microsoft.com/office/drawing/2014/main" id="{99EF61FB-1378-4CDF-8E42-79066C09B2DD}"/>
              </a:ext>
            </a:extLst>
          </p:cNvPr>
          <p:cNvSpPr txBox="1"/>
          <p:nvPr/>
        </p:nvSpPr>
        <p:spPr>
          <a:xfrm>
            <a:off x="7602024" y="1408091"/>
            <a:ext cx="2581284" cy="646331"/>
          </a:xfrm>
          <a:prstGeom prst="rect">
            <a:avLst/>
          </a:prstGeom>
          <a:noFill/>
        </p:spPr>
        <p:txBody>
          <a:bodyPr wrap="none" rtlCol="0">
            <a:spAutoFit/>
          </a:bodyPr>
          <a:lstStyle/>
          <a:p>
            <a:pPr algn="ctr"/>
            <a:r>
              <a:rPr lang="en-US"/>
              <a:t>Approved as New </a:t>
            </a:r>
          </a:p>
          <a:p>
            <a:pPr algn="ctr"/>
            <a:r>
              <a:rPr lang="en-US"/>
              <a:t>Drug Applications (NDA’s)</a:t>
            </a:r>
          </a:p>
        </p:txBody>
      </p:sp>
      <p:sp>
        <p:nvSpPr>
          <p:cNvPr id="21" name="TextBox 20">
            <a:extLst>
              <a:ext uri="{FF2B5EF4-FFF2-40B4-BE49-F238E27FC236}">
                <a16:creationId xmlns:a16="http://schemas.microsoft.com/office/drawing/2014/main" id="{752D0745-94F5-4F58-A4CA-804E784B4016}"/>
              </a:ext>
            </a:extLst>
          </p:cNvPr>
          <p:cNvSpPr txBox="1"/>
          <p:nvPr/>
        </p:nvSpPr>
        <p:spPr>
          <a:xfrm>
            <a:off x="844810" y="1453351"/>
            <a:ext cx="3195683" cy="646331"/>
          </a:xfrm>
          <a:prstGeom prst="rect">
            <a:avLst/>
          </a:prstGeom>
          <a:noFill/>
        </p:spPr>
        <p:txBody>
          <a:bodyPr wrap="none" rtlCol="0">
            <a:spAutoFit/>
          </a:bodyPr>
          <a:lstStyle/>
          <a:p>
            <a:pPr algn="ctr"/>
            <a:r>
              <a:rPr lang="en-US"/>
              <a:t>Approved as Abbreviated </a:t>
            </a:r>
          </a:p>
          <a:p>
            <a:pPr algn="ctr"/>
            <a:r>
              <a:rPr lang="en-US"/>
              <a:t>New Drug Applications (ANDA’s)</a:t>
            </a:r>
          </a:p>
        </p:txBody>
      </p:sp>
      <p:sp>
        <p:nvSpPr>
          <p:cNvPr id="22" name="Slide Number Placeholder 1">
            <a:extLst>
              <a:ext uri="{FF2B5EF4-FFF2-40B4-BE49-F238E27FC236}">
                <a16:creationId xmlns:a16="http://schemas.microsoft.com/office/drawing/2014/main" id="{63C50018-4DD4-9C11-FF9E-025A252273C5}"/>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12</a:t>
            </a:fld>
            <a:endParaRPr lang="en-US" sz="803">
              <a:solidFill>
                <a:srgbClr val="FFFFFF"/>
              </a:solidFill>
              <a:latin typeface="Century Gothic" panose="020B0502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862232F6-D397-3E90-7527-FC6772C279B5}"/>
              </a:ext>
            </a:extLst>
          </p:cNvPr>
          <p:cNvPicPr>
            <a:picLocks noChangeAspect="1"/>
          </p:cNvPicPr>
          <p:nvPr/>
        </p:nvPicPr>
        <p:blipFill>
          <a:blip r:embed="rId12"/>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87968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B1E61EDA-8389-491B-8B88-6D456FEA9F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27" t="5307" r="8375"/>
          <a:stretch/>
        </p:blipFill>
        <p:spPr>
          <a:xfrm>
            <a:off x="3610261" y="3152001"/>
            <a:ext cx="6366860" cy="2703856"/>
          </a:xfrm>
          <a:prstGeom prst="rect">
            <a:avLst/>
          </a:prstGeom>
        </p:spPr>
      </p:pic>
      <p:sp>
        <p:nvSpPr>
          <p:cNvPr id="6" name="Title 1">
            <a:extLst>
              <a:ext uri="{FF2B5EF4-FFF2-40B4-BE49-F238E27FC236}">
                <a16:creationId xmlns:a16="http://schemas.microsoft.com/office/drawing/2014/main" id="{C0E20697-E6A4-4181-BC19-667AD6541E51}"/>
              </a:ext>
            </a:extLst>
          </p:cNvPr>
          <p:cNvSpPr txBox="1">
            <a:spLocks/>
          </p:cNvSpPr>
          <p:nvPr/>
        </p:nvSpPr>
        <p:spPr>
          <a:xfrm>
            <a:off x="431801" y="99362"/>
            <a:ext cx="11345471" cy="9260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altLang="en-US" sz="3600" b="1" i="1">
                <a:solidFill>
                  <a:schemeClr val="accent1"/>
                </a:solidFill>
              </a:rPr>
              <a:t>Biological Products</a:t>
            </a:r>
            <a:endParaRPr lang="en-US" sz="3600" b="1" i="1">
              <a:solidFill>
                <a:schemeClr val="accent1"/>
              </a:solidFill>
            </a:endParaRPr>
          </a:p>
        </p:txBody>
      </p:sp>
      <p:sp>
        <p:nvSpPr>
          <p:cNvPr id="7" name="Content Placeholder 2">
            <a:extLst>
              <a:ext uri="{FF2B5EF4-FFF2-40B4-BE49-F238E27FC236}">
                <a16:creationId xmlns:a16="http://schemas.microsoft.com/office/drawing/2014/main" id="{174061E9-CA82-4EE9-B37D-A7F0676353C9}"/>
              </a:ext>
            </a:extLst>
          </p:cNvPr>
          <p:cNvSpPr txBox="1">
            <a:spLocks/>
          </p:cNvSpPr>
          <p:nvPr/>
        </p:nvSpPr>
        <p:spPr>
          <a:xfrm>
            <a:off x="431801" y="1048641"/>
            <a:ext cx="11345471" cy="1984498"/>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800"/>
              <a:t>Biologics are generally large and produced from living systems such as a microorganisms (yeast or bacteria), or plant or animal cells</a:t>
            </a:r>
          </a:p>
          <a:p>
            <a:pPr>
              <a:lnSpc>
                <a:spcPct val="110000"/>
              </a:lnSpc>
              <a:buFont typeface="Wingdings" panose="05000000000000000000" pitchFamily="2" charset="2"/>
              <a:buChar char="§"/>
            </a:pPr>
            <a:r>
              <a:rPr lang="en-US" sz="2800"/>
              <a:t>They range in size and complexity</a:t>
            </a:r>
          </a:p>
          <a:p>
            <a:pPr>
              <a:lnSpc>
                <a:spcPct val="110000"/>
              </a:lnSpc>
              <a:buFont typeface="Wingdings" panose="05000000000000000000" pitchFamily="2" charset="2"/>
              <a:buChar char="§"/>
            </a:pPr>
            <a:r>
              <a:rPr lang="en-US" sz="2800"/>
              <a:t>Examples: therapeutic proteins (hormones, growth factors, monoclonal antibodies), vaccines, blood products</a:t>
            </a:r>
          </a:p>
        </p:txBody>
      </p:sp>
      <p:grpSp>
        <p:nvGrpSpPr>
          <p:cNvPr id="8" name="Group 7">
            <a:extLst>
              <a:ext uri="{FF2B5EF4-FFF2-40B4-BE49-F238E27FC236}">
                <a16:creationId xmlns:a16="http://schemas.microsoft.com/office/drawing/2014/main" id="{F42FCCB4-EC3F-4DA0-B6FE-44FA9C1A6F0D}"/>
              </a:ext>
            </a:extLst>
          </p:cNvPr>
          <p:cNvGrpSpPr/>
          <p:nvPr/>
        </p:nvGrpSpPr>
        <p:grpSpPr>
          <a:xfrm>
            <a:off x="558858" y="3152001"/>
            <a:ext cx="6102804" cy="3596261"/>
            <a:chOff x="58061" y="2083544"/>
            <a:chExt cx="6102804" cy="3596261"/>
          </a:xfrm>
        </p:grpSpPr>
        <p:pic>
          <p:nvPicPr>
            <p:cNvPr id="9" name="Picture 8">
              <a:extLst>
                <a:ext uri="{FF2B5EF4-FFF2-40B4-BE49-F238E27FC236}">
                  <a16:creationId xmlns:a16="http://schemas.microsoft.com/office/drawing/2014/main" id="{3A47E842-18E7-4283-B00C-5DBD872A2AA1}"/>
                </a:ext>
              </a:extLst>
            </p:cNvPr>
            <p:cNvPicPr>
              <a:picLocks noChangeAspect="1"/>
            </p:cNvPicPr>
            <p:nvPr/>
          </p:nvPicPr>
          <p:blipFill rotWithShape="1">
            <a:blip r:embed="rId4"/>
            <a:srcRect l="5049" t="4475" r="5094" b="8901"/>
            <a:stretch/>
          </p:blipFill>
          <p:spPr>
            <a:xfrm>
              <a:off x="58061" y="2083544"/>
              <a:ext cx="6102804" cy="3200400"/>
            </a:xfrm>
            <a:prstGeom prst="rect">
              <a:avLst/>
            </a:prstGeom>
          </p:spPr>
        </p:pic>
        <p:sp>
          <p:nvSpPr>
            <p:cNvPr id="10" name="TextBox 9">
              <a:extLst>
                <a:ext uri="{FF2B5EF4-FFF2-40B4-BE49-F238E27FC236}">
                  <a16:creationId xmlns:a16="http://schemas.microsoft.com/office/drawing/2014/main" id="{7956BC5F-635D-4941-BBA9-2B66A37FC79F}"/>
                </a:ext>
              </a:extLst>
            </p:cNvPr>
            <p:cNvSpPr txBox="1"/>
            <p:nvPr/>
          </p:nvSpPr>
          <p:spPr>
            <a:xfrm>
              <a:off x="1339739" y="5402806"/>
              <a:ext cx="4667840" cy="276999"/>
            </a:xfrm>
            <a:prstGeom prst="rect">
              <a:avLst/>
            </a:prstGeom>
            <a:noFill/>
          </p:spPr>
          <p:txBody>
            <a:bodyPr wrap="square" rtlCol="0">
              <a:spAutoFit/>
            </a:bodyPr>
            <a:lstStyle/>
            <a:p>
              <a:r>
                <a:rPr lang="en-US" sz="1200" i="1"/>
                <a:t>Modified from </a:t>
              </a:r>
              <a:r>
                <a:rPr lang="en-US" sz="1200" i="1" err="1"/>
                <a:t>Mellstedt</a:t>
              </a:r>
              <a:r>
                <a:rPr lang="en-US" sz="1200" i="1"/>
                <a:t> H, EJC Supplements II, 2013, 3, I - II</a:t>
              </a:r>
            </a:p>
          </p:txBody>
        </p:sp>
      </p:grpSp>
      <p:sp>
        <p:nvSpPr>
          <p:cNvPr id="12" name="Slide Number Placeholder 1">
            <a:extLst>
              <a:ext uri="{FF2B5EF4-FFF2-40B4-BE49-F238E27FC236}">
                <a16:creationId xmlns:a16="http://schemas.microsoft.com/office/drawing/2014/main" id="{BF967DD9-8CEC-4FD5-5FF6-588BF37DF43B}"/>
              </a:ext>
            </a:extLst>
          </p:cNvPr>
          <p:cNvSpPr txBox="1">
            <a:spLocks/>
          </p:cNvSpPr>
          <p:nvPr/>
        </p:nvSpPr>
        <p:spPr>
          <a:xfrm>
            <a:off x="11360517" y="6390178"/>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13</a:t>
            </a:fld>
            <a:endParaRPr lang="en-US" sz="803">
              <a:solidFill>
                <a:srgbClr val="FFFFFF"/>
              </a:solidFill>
              <a:latin typeface="Century Gothic" panose="020B0502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F5C2520-657E-64FF-24A3-15CC7C0F174E}"/>
              </a:ext>
            </a:extLst>
          </p:cNvPr>
          <p:cNvPicPr>
            <a:picLocks noChangeAspect="1"/>
          </p:cNvPicPr>
          <p:nvPr/>
        </p:nvPicPr>
        <p:blipFill>
          <a:blip r:embed="rId5"/>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161918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A96BED-8FA6-472C-9C8F-6F599BA484AD}"/>
              </a:ext>
            </a:extLst>
          </p:cNvPr>
          <p:cNvPicPr>
            <a:picLocks noChangeAspect="1"/>
          </p:cNvPicPr>
          <p:nvPr/>
        </p:nvPicPr>
        <p:blipFill>
          <a:blip r:embed="rId3"/>
          <a:stretch>
            <a:fillRect/>
          </a:stretch>
        </p:blipFill>
        <p:spPr>
          <a:xfrm>
            <a:off x="5440163" y="2488462"/>
            <a:ext cx="2430380" cy="1645568"/>
          </a:xfrm>
          <a:prstGeom prst="rect">
            <a:avLst/>
          </a:prstGeom>
        </p:spPr>
      </p:pic>
      <p:pic>
        <p:nvPicPr>
          <p:cNvPr id="9" name="Picture 8">
            <a:extLst>
              <a:ext uri="{FF2B5EF4-FFF2-40B4-BE49-F238E27FC236}">
                <a16:creationId xmlns:a16="http://schemas.microsoft.com/office/drawing/2014/main" id="{46C4DCE2-05F2-4593-80BE-9E83F94DF4EC}"/>
              </a:ext>
            </a:extLst>
          </p:cNvPr>
          <p:cNvPicPr>
            <a:picLocks noChangeAspect="1"/>
          </p:cNvPicPr>
          <p:nvPr/>
        </p:nvPicPr>
        <p:blipFill>
          <a:blip r:embed="rId4"/>
          <a:stretch>
            <a:fillRect/>
          </a:stretch>
        </p:blipFill>
        <p:spPr>
          <a:xfrm>
            <a:off x="3306100" y="2244998"/>
            <a:ext cx="2157152" cy="1889032"/>
          </a:xfrm>
          <a:prstGeom prst="rect">
            <a:avLst/>
          </a:prstGeom>
        </p:spPr>
      </p:pic>
      <p:sp>
        <p:nvSpPr>
          <p:cNvPr id="10" name="TextBox 9">
            <a:extLst>
              <a:ext uri="{FF2B5EF4-FFF2-40B4-BE49-F238E27FC236}">
                <a16:creationId xmlns:a16="http://schemas.microsoft.com/office/drawing/2014/main" id="{4605F89A-7DB0-491B-B84A-F71A2B27C938}"/>
              </a:ext>
            </a:extLst>
          </p:cNvPr>
          <p:cNvSpPr txBox="1"/>
          <p:nvPr/>
        </p:nvSpPr>
        <p:spPr>
          <a:xfrm>
            <a:off x="696048" y="1363894"/>
            <a:ext cx="1953024" cy="646331"/>
          </a:xfrm>
          <a:prstGeom prst="rect">
            <a:avLst/>
          </a:prstGeom>
          <a:noFill/>
          <a:ln>
            <a:solidFill>
              <a:schemeClr val="accent1"/>
            </a:solidFill>
          </a:ln>
        </p:spPr>
        <p:txBody>
          <a:bodyPr wrap="square" rtlCol="0">
            <a:spAutoFit/>
          </a:bodyPr>
          <a:lstStyle/>
          <a:p>
            <a:pPr algn="ctr"/>
            <a:r>
              <a:rPr lang="en-US"/>
              <a:t>Protein frame is an exact copy</a:t>
            </a:r>
          </a:p>
        </p:txBody>
      </p:sp>
      <p:sp>
        <p:nvSpPr>
          <p:cNvPr id="11" name="TextBox 10">
            <a:extLst>
              <a:ext uri="{FF2B5EF4-FFF2-40B4-BE49-F238E27FC236}">
                <a16:creationId xmlns:a16="http://schemas.microsoft.com/office/drawing/2014/main" id="{8D18F4C2-75FF-4F45-B49D-05ECD6D69558}"/>
              </a:ext>
            </a:extLst>
          </p:cNvPr>
          <p:cNvSpPr txBox="1"/>
          <p:nvPr/>
        </p:nvSpPr>
        <p:spPr>
          <a:xfrm>
            <a:off x="4563031" y="1057636"/>
            <a:ext cx="2157152" cy="1477328"/>
          </a:xfrm>
          <a:prstGeom prst="rect">
            <a:avLst/>
          </a:prstGeom>
          <a:noFill/>
          <a:ln>
            <a:solidFill>
              <a:schemeClr val="accent1"/>
            </a:solidFill>
          </a:ln>
        </p:spPr>
        <p:txBody>
          <a:bodyPr wrap="square" rtlCol="0">
            <a:spAutoFit/>
          </a:bodyPr>
          <a:lstStyle/>
          <a:p>
            <a:pPr algn="ctr"/>
            <a:r>
              <a:rPr lang="en-US"/>
              <a:t>Add-ons and other post-translational changes create “variants”</a:t>
            </a:r>
          </a:p>
        </p:txBody>
      </p:sp>
      <p:sp>
        <p:nvSpPr>
          <p:cNvPr id="12" name="Title 1">
            <a:extLst>
              <a:ext uri="{FF2B5EF4-FFF2-40B4-BE49-F238E27FC236}">
                <a16:creationId xmlns:a16="http://schemas.microsoft.com/office/drawing/2014/main" id="{295F4806-F466-4B86-8C95-CAA6D8581AF5}"/>
              </a:ext>
            </a:extLst>
          </p:cNvPr>
          <p:cNvSpPr txBox="1">
            <a:spLocks/>
          </p:cNvSpPr>
          <p:nvPr/>
        </p:nvSpPr>
        <p:spPr>
          <a:xfrm>
            <a:off x="431801" y="99362"/>
            <a:ext cx="11345471" cy="9260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altLang="en-US" sz="3600" b="1" i="1">
                <a:solidFill>
                  <a:schemeClr val="accent1"/>
                </a:solidFill>
              </a:rPr>
              <a:t>Therapeutic Proteins: Complexity</a:t>
            </a:r>
            <a:endParaRPr lang="en-US" sz="3600" b="1" i="1">
              <a:solidFill>
                <a:schemeClr val="accent1"/>
              </a:solidFill>
            </a:endParaRPr>
          </a:p>
        </p:txBody>
      </p:sp>
      <p:pic>
        <p:nvPicPr>
          <p:cNvPr id="13" name="Picture 6" descr="Glucose Bottle Stock Photos And Images - 123RF">
            <a:extLst>
              <a:ext uri="{FF2B5EF4-FFF2-40B4-BE49-F238E27FC236}">
                <a16:creationId xmlns:a16="http://schemas.microsoft.com/office/drawing/2014/main" id="{DA652E59-6A93-4FFF-A956-0FF5FAA7FE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30" t="12037" r="46587" b="5694"/>
          <a:stretch/>
        </p:blipFill>
        <p:spPr bwMode="auto">
          <a:xfrm>
            <a:off x="9061083" y="4509298"/>
            <a:ext cx="1119135" cy="188903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2F02990-812E-4855-BE67-477539AF618E}"/>
              </a:ext>
            </a:extLst>
          </p:cNvPr>
          <p:cNvGrpSpPr/>
          <p:nvPr/>
        </p:nvGrpSpPr>
        <p:grpSpPr>
          <a:xfrm>
            <a:off x="9035082" y="2534964"/>
            <a:ext cx="1145136" cy="1852341"/>
            <a:chOff x="1281850" y="870821"/>
            <a:chExt cx="1145136" cy="1852341"/>
          </a:xfrm>
        </p:grpSpPr>
        <p:sp>
          <p:nvSpPr>
            <p:cNvPr id="15" name="Rectangle 14">
              <a:extLst>
                <a:ext uri="{FF2B5EF4-FFF2-40B4-BE49-F238E27FC236}">
                  <a16:creationId xmlns:a16="http://schemas.microsoft.com/office/drawing/2014/main" id="{7619788D-1205-4442-B593-EFEBA56EAC65}"/>
                </a:ext>
              </a:extLst>
            </p:cNvPr>
            <p:cNvSpPr/>
            <p:nvPr/>
          </p:nvSpPr>
          <p:spPr>
            <a:xfrm>
              <a:off x="1281850" y="870821"/>
              <a:ext cx="1145136" cy="185234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6" name="Picture 15" descr="Reference Product: Original FDA-approved biological product. Proscribed by a provider. Biosimilar Product: Highly similar and with no clinically meaningful difference when compared to the reference product. Proscribed by a provider. Interchangeable Product: Highly similar and with no clinically meaningful differences when compared to the reference product. The application includes additional data and information about the impact f switching or alternating between the product and reference product. Prescribed by a provider or may be substituted at the pharmacy without the intervention of the prescribing provider.&#10;">
              <a:extLst>
                <a:ext uri="{FF2B5EF4-FFF2-40B4-BE49-F238E27FC236}">
                  <a16:creationId xmlns:a16="http://schemas.microsoft.com/office/drawing/2014/main" id="{9CFA18B8-11DC-4D5D-B58F-6632C44774DF}"/>
                </a:ext>
              </a:extLst>
            </p:cNvPr>
            <p:cNvPicPr>
              <a:picLocks noChangeAspect="1"/>
            </p:cNvPicPr>
            <p:nvPr/>
          </p:nvPicPr>
          <p:blipFill rotWithShape="1">
            <a:blip r:embed="rId6"/>
            <a:srcRect l="15337" t="17228" r="80289" b="61645"/>
            <a:stretch/>
          </p:blipFill>
          <p:spPr>
            <a:xfrm>
              <a:off x="1411474" y="1003032"/>
              <a:ext cx="919376" cy="1703698"/>
            </a:xfrm>
            <a:prstGeom prst="rect">
              <a:avLst/>
            </a:prstGeom>
          </p:spPr>
        </p:pic>
      </p:grpSp>
      <p:sp>
        <p:nvSpPr>
          <p:cNvPr id="18" name="TextBox 17">
            <a:extLst>
              <a:ext uri="{FF2B5EF4-FFF2-40B4-BE49-F238E27FC236}">
                <a16:creationId xmlns:a16="http://schemas.microsoft.com/office/drawing/2014/main" id="{441A20A2-C28B-4197-B792-41595B56B7B4}"/>
              </a:ext>
            </a:extLst>
          </p:cNvPr>
          <p:cNvSpPr txBox="1"/>
          <p:nvPr/>
        </p:nvSpPr>
        <p:spPr>
          <a:xfrm>
            <a:off x="8374200" y="1214487"/>
            <a:ext cx="2466900" cy="1200329"/>
          </a:xfrm>
          <a:prstGeom prst="rect">
            <a:avLst/>
          </a:prstGeom>
          <a:noFill/>
          <a:ln>
            <a:solidFill>
              <a:schemeClr val="accent1"/>
            </a:solidFill>
          </a:ln>
        </p:spPr>
        <p:txBody>
          <a:bodyPr wrap="square" rtlCol="0">
            <a:spAutoFit/>
          </a:bodyPr>
          <a:lstStyle/>
          <a:p>
            <a:pPr algn="ctr"/>
            <a:r>
              <a:rPr lang="en-US"/>
              <a:t>A consistent mix of variants</a:t>
            </a:r>
          </a:p>
          <a:p>
            <a:pPr algn="ctr"/>
            <a:r>
              <a:rPr lang="en-US"/>
              <a:t>exists in every sample/dose</a:t>
            </a:r>
          </a:p>
        </p:txBody>
      </p:sp>
      <p:grpSp>
        <p:nvGrpSpPr>
          <p:cNvPr id="19" name="Group 18">
            <a:extLst>
              <a:ext uri="{FF2B5EF4-FFF2-40B4-BE49-F238E27FC236}">
                <a16:creationId xmlns:a16="http://schemas.microsoft.com/office/drawing/2014/main" id="{8A01AB79-B92A-4169-A491-24405E823095}"/>
              </a:ext>
            </a:extLst>
          </p:cNvPr>
          <p:cNvGrpSpPr/>
          <p:nvPr/>
        </p:nvGrpSpPr>
        <p:grpSpPr>
          <a:xfrm>
            <a:off x="650273" y="2293234"/>
            <a:ext cx="2157152" cy="1889032"/>
            <a:chOff x="5045108" y="2064177"/>
            <a:chExt cx="2157152" cy="1889032"/>
          </a:xfrm>
        </p:grpSpPr>
        <p:pic>
          <p:nvPicPr>
            <p:cNvPr id="20" name="Picture 19">
              <a:extLst>
                <a:ext uri="{FF2B5EF4-FFF2-40B4-BE49-F238E27FC236}">
                  <a16:creationId xmlns:a16="http://schemas.microsoft.com/office/drawing/2014/main" id="{E4A7C36D-E096-4EED-965E-15C5D1242672}"/>
                </a:ext>
              </a:extLst>
            </p:cNvPr>
            <p:cNvPicPr>
              <a:picLocks noChangeAspect="1"/>
            </p:cNvPicPr>
            <p:nvPr/>
          </p:nvPicPr>
          <p:blipFill>
            <a:blip r:embed="rId4"/>
            <a:stretch>
              <a:fillRect/>
            </a:stretch>
          </p:blipFill>
          <p:spPr>
            <a:xfrm>
              <a:off x="5045108" y="2064177"/>
              <a:ext cx="2157152" cy="1889032"/>
            </a:xfrm>
            <a:prstGeom prst="rect">
              <a:avLst/>
            </a:prstGeom>
          </p:spPr>
        </p:pic>
        <p:sp>
          <p:nvSpPr>
            <p:cNvPr id="21" name="Rectangle 20">
              <a:extLst>
                <a:ext uri="{FF2B5EF4-FFF2-40B4-BE49-F238E27FC236}">
                  <a16:creationId xmlns:a16="http://schemas.microsoft.com/office/drawing/2014/main" id="{BD784EA5-FB74-4E1F-9182-4E3A5BEC93F4}"/>
                </a:ext>
              </a:extLst>
            </p:cNvPr>
            <p:cNvSpPr/>
            <p:nvPr/>
          </p:nvSpPr>
          <p:spPr>
            <a:xfrm>
              <a:off x="6298764" y="3157007"/>
              <a:ext cx="894079" cy="3887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73ADD5B-0BEA-4F65-81CE-4C23B1D82525}"/>
                </a:ext>
              </a:extLst>
            </p:cNvPr>
            <p:cNvSpPr/>
            <p:nvPr/>
          </p:nvSpPr>
          <p:spPr>
            <a:xfrm>
              <a:off x="5065476" y="3131688"/>
              <a:ext cx="894079" cy="3887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93A57103-155D-4E9F-AF90-0CEBD2CE9A48}"/>
              </a:ext>
            </a:extLst>
          </p:cNvPr>
          <p:cNvPicPr>
            <a:picLocks noChangeAspect="1"/>
          </p:cNvPicPr>
          <p:nvPr/>
        </p:nvPicPr>
        <p:blipFill rotWithShape="1">
          <a:blip r:embed="rId7"/>
          <a:srcRect t="5010" b="38805"/>
          <a:stretch/>
        </p:blipFill>
        <p:spPr>
          <a:xfrm>
            <a:off x="3937303" y="4842321"/>
            <a:ext cx="3504172" cy="1324662"/>
          </a:xfrm>
          <a:prstGeom prst="rect">
            <a:avLst/>
          </a:prstGeom>
        </p:spPr>
      </p:pic>
      <p:grpSp>
        <p:nvGrpSpPr>
          <p:cNvPr id="2" name="Group 1">
            <a:extLst>
              <a:ext uri="{FF2B5EF4-FFF2-40B4-BE49-F238E27FC236}">
                <a16:creationId xmlns:a16="http://schemas.microsoft.com/office/drawing/2014/main" id="{AC69A5B9-9442-469C-98AB-B204032FEE9D}"/>
              </a:ext>
            </a:extLst>
          </p:cNvPr>
          <p:cNvGrpSpPr/>
          <p:nvPr/>
        </p:nvGrpSpPr>
        <p:grpSpPr>
          <a:xfrm>
            <a:off x="980195" y="4842321"/>
            <a:ext cx="1752086" cy="1324662"/>
            <a:chOff x="151843" y="4272448"/>
            <a:chExt cx="1752086" cy="1324662"/>
          </a:xfrm>
        </p:grpSpPr>
        <p:pic>
          <p:nvPicPr>
            <p:cNvPr id="24" name="Picture 23">
              <a:extLst>
                <a:ext uri="{FF2B5EF4-FFF2-40B4-BE49-F238E27FC236}">
                  <a16:creationId xmlns:a16="http://schemas.microsoft.com/office/drawing/2014/main" id="{85E697D3-6663-475D-8012-B97BB4C55836}"/>
                </a:ext>
              </a:extLst>
            </p:cNvPr>
            <p:cNvPicPr>
              <a:picLocks noChangeAspect="1"/>
            </p:cNvPicPr>
            <p:nvPr/>
          </p:nvPicPr>
          <p:blipFill rotWithShape="1">
            <a:blip r:embed="rId7"/>
            <a:srcRect t="5010" r="50000" b="38805"/>
            <a:stretch/>
          </p:blipFill>
          <p:spPr>
            <a:xfrm>
              <a:off x="151843" y="4272448"/>
              <a:ext cx="1752086" cy="1324662"/>
            </a:xfrm>
            <a:prstGeom prst="rect">
              <a:avLst/>
            </a:prstGeom>
          </p:spPr>
        </p:pic>
        <p:pic>
          <p:nvPicPr>
            <p:cNvPr id="25" name="Picture 24">
              <a:extLst>
                <a:ext uri="{FF2B5EF4-FFF2-40B4-BE49-F238E27FC236}">
                  <a16:creationId xmlns:a16="http://schemas.microsoft.com/office/drawing/2014/main" id="{4CBFE7AD-C652-45AE-8C90-3DD2F2441DCA}"/>
                </a:ext>
              </a:extLst>
            </p:cNvPr>
            <p:cNvPicPr>
              <a:picLocks noChangeAspect="1"/>
            </p:cNvPicPr>
            <p:nvPr/>
          </p:nvPicPr>
          <p:blipFill rotWithShape="1">
            <a:blip r:embed="rId7"/>
            <a:srcRect l="68706" t="29503" r="21700" b="62702"/>
            <a:stretch/>
          </p:blipFill>
          <p:spPr>
            <a:xfrm>
              <a:off x="1222071" y="5042646"/>
              <a:ext cx="466438" cy="254985"/>
            </a:xfrm>
            <a:prstGeom prst="rect">
              <a:avLst/>
            </a:prstGeom>
          </p:spPr>
        </p:pic>
        <p:pic>
          <p:nvPicPr>
            <p:cNvPr id="26" name="Picture 25">
              <a:extLst>
                <a:ext uri="{FF2B5EF4-FFF2-40B4-BE49-F238E27FC236}">
                  <a16:creationId xmlns:a16="http://schemas.microsoft.com/office/drawing/2014/main" id="{831B7868-D22B-4E9F-9411-F20F5688FA2E}"/>
                </a:ext>
              </a:extLst>
            </p:cNvPr>
            <p:cNvPicPr>
              <a:picLocks noChangeAspect="1"/>
            </p:cNvPicPr>
            <p:nvPr/>
          </p:nvPicPr>
          <p:blipFill rotWithShape="1">
            <a:blip r:embed="rId7"/>
            <a:srcRect l="68706" t="29503" r="21700" b="62702"/>
            <a:stretch/>
          </p:blipFill>
          <p:spPr>
            <a:xfrm>
              <a:off x="1206122" y="4633602"/>
              <a:ext cx="466438" cy="254985"/>
            </a:xfrm>
            <a:prstGeom prst="rect">
              <a:avLst/>
            </a:prstGeom>
          </p:spPr>
        </p:pic>
        <p:pic>
          <p:nvPicPr>
            <p:cNvPr id="27" name="Picture 26">
              <a:extLst>
                <a:ext uri="{FF2B5EF4-FFF2-40B4-BE49-F238E27FC236}">
                  <a16:creationId xmlns:a16="http://schemas.microsoft.com/office/drawing/2014/main" id="{435C93A0-9CF0-4C3C-B81D-924BA4EE9BF7}"/>
                </a:ext>
              </a:extLst>
            </p:cNvPr>
            <p:cNvPicPr>
              <a:picLocks noChangeAspect="1"/>
            </p:cNvPicPr>
            <p:nvPr/>
          </p:nvPicPr>
          <p:blipFill rotWithShape="1">
            <a:blip r:embed="rId7"/>
            <a:srcRect l="68706" t="29503" r="21700" b="62702"/>
            <a:stretch/>
          </p:blipFill>
          <p:spPr>
            <a:xfrm rot="18665795">
              <a:off x="363049" y="4403700"/>
              <a:ext cx="284790" cy="207324"/>
            </a:xfrm>
            <a:prstGeom prst="rect">
              <a:avLst/>
            </a:prstGeom>
          </p:spPr>
        </p:pic>
      </p:grpSp>
      <p:sp>
        <p:nvSpPr>
          <p:cNvPr id="28" name="Slide Number Placeholder 1">
            <a:extLst>
              <a:ext uri="{FF2B5EF4-FFF2-40B4-BE49-F238E27FC236}">
                <a16:creationId xmlns:a16="http://schemas.microsoft.com/office/drawing/2014/main" id="{A4BAD74E-53CA-49DF-AFE9-EA58BD48F66D}"/>
              </a:ext>
            </a:extLst>
          </p:cNvPr>
          <p:cNvSpPr txBox="1">
            <a:spLocks/>
          </p:cNvSpPr>
          <p:nvPr/>
        </p:nvSpPr>
        <p:spPr>
          <a:xfrm>
            <a:off x="11360517" y="6390178"/>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14</a:t>
            </a:fld>
            <a:endParaRPr lang="en-US" sz="803">
              <a:solidFill>
                <a:srgbClr val="FFFFFF"/>
              </a:solidFill>
              <a:latin typeface="Century Gothic" panose="020B0502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757BAC07-A771-197C-7A94-CFA080223421}"/>
              </a:ext>
            </a:extLst>
          </p:cNvPr>
          <p:cNvPicPr>
            <a:picLocks noChangeAspect="1"/>
          </p:cNvPicPr>
          <p:nvPr/>
        </p:nvPicPr>
        <p:blipFill>
          <a:blip r:embed="rId8"/>
          <a:stretch>
            <a:fillRect/>
          </a:stretch>
        </p:blipFill>
        <p:spPr>
          <a:xfrm>
            <a:off x="10570172" y="6429484"/>
            <a:ext cx="748681" cy="227164"/>
          </a:xfrm>
          <a:prstGeom prst="rect">
            <a:avLst/>
          </a:prstGeom>
        </p:spPr>
      </p:pic>
      <p:sp>
        <p:nvSpPr>
          <p:cNvPr id="30" name="TextBox 29">
            <a:extLst>
              <a:ext uri="{FF2B5EF4-FFF2-40B4-BE49-F238E27FC236}">
                <a16:creationId xmlns:a16="http://schemas.microsoft.com/office/drawing/2014/main" id="{AB122082-47FF-4A1E-A3F4-FA68A21D79A2}"/>
              </a:ext>
            </a:extLst>
          </p:cNvPr>
          <p:cNvSpPr txBox="1"/>
          <p:nvPr/>
        </p:nvSpPr>
        <p:spPr>
          <a:xfrm>
            <a:off x="2798008" y="6429484"/>
            <a:ext cx="6094378" cy="369332"/>
          </a:xfrm>
          <a:prstGeom prst="rect">
            <a:avLst/>
          </a:prstGeom>
          <a:noFill/>
        </p:spPr>
        <p:txBody>
          <a:bodyPr wrap="square">
            <a:spAutoFit/>
          </a:bodyPr>
          <a:lstStyle/>
          <a:p>
            <a:r>
              <a:rPr lang="en-US">
                <a:hlinkClick r:id="rId9"/>
              </a:rPr>
              <a:t>Biosimilars Info Sheet Level 1: foundational concepts</a:t>
            </a:r>
            <a:endParaRPr lang="en-US"/>
          </a:p>
        </p:txBody>
      </p:sp>
    </p:spTree>
    <p:extLst>
      <p:ext uri="{BB962C8B-B14F-4D97-AF65-F5344CB8AC3E}">
        <p14:creationId xmlns:p14="http://schemas.microsoft.com/office/powerpoint/2010/main" val="4003657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5DEDC7-4063-4EF9-9A40-C8A7C31CC78A}"/>
              </a:ext>
            </a:extLst>
          </p:cNvPr>
          <p:cNvSpPr>
            <a:spLocks noGrp="1"/>
          </p:cNvSpPr>
          <p:nvPr>
            <p:ph type="sldNum" sz="quarter" idx="4"/>
          </p:nvPr>
        </p:nvSpPr>
        <p:spPr/>
        <p:txBody>
          <a:bodyPr/>
          <a:lstStyle/>
          <a:p>
            <a:fld id="{D8D877B3-D348-4611-9BDB-C5374591D951}" type="slidenum">
              <a:rPr lang="en-US" smtClean="0"/>
              <a:pPr/>
              <a:t>15</a:t>
            </a:fld>
            <a:endParaRPr lang="en-US"/>
          </a:p>
        </p:txBody>
      </p:sp>
      <p:sp>
        <p:nvSpPr>
          <p:cNvPr id="3" name="Rectangle 4">
            <a:extLst>
              <a:ext uri="{FF2B5EF4-FFF2-40B4-BE49-F238E27FC236}">
                <a16:creationId xmlns:a16="http://schemas.microsoft.com/office/drawing/2014/main" id="{10106D77-9489-4EDC-A8CA-6367FCD2D666}"/>
              </a:ext>
            </a:extLst>
          </p:cNvPr>
          <p:cNvSpPr txBox="1">
            <a:spLocks noChangeArrowheads="1"/>
          </p:cNvSpPr>
          <p:nvPr/>
        </p:nvSpPr>
        <p:spPr>
          <a:xfrm>
            <a:off x="390769" y="1220864"/>
            <a:ext cx="11457354" cy="99628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200" b="1" i="1">
                <a:solidFill>
                  <a:schemeClr val="accent1"/>
                </a:solidFill>
              </a:rPr>
              <a:t>Q: Why use the term “biosimilar” instead of “generic?”</a:t>
            </a:r>
          </a:p>
        </p:txBody>
      </p:sp>
      <p:sp>
        <p:nvSpPr>
          <p:cNvPr id="4" name="TextBox 3">
            <a:extLst>
              <a:ext uri="{FF2B5EF4-FFF2-40B4-BE49-F238E27FC236}">
                <a16:creationId xmlns:a16="http://schemas.microsoft.com/office/drawing/2014/main" id="{57B46CE2-49B2-40F0-B7F8-982C31AA711F}"/>
              </a:ext>
            </a:extLst>
          </p:cNvPr>
          <p:cNvSpPr txBox="1"/>
          <p:nvPr/>
        </p:nvSpPr>
        <p:spPr>
          <a:xfrm>
            <a:off x="1622472" y="2195722"/>
            <a:ext cx="9113258" cy="830997"/>
          </a:xfrm>
          <a:prstGeom prst="rect">
            <a:avLst/>
          </a:prstGeom>
          <a:noFill/>
        </p:spPr>
        <p:txBody>
          <a:bodyPr wrap="square" rtlCol="0">
            <a:spAutoFit/>
          </a:bodyPr>
          <a:lstStyle/>
          <a:p>
            <a:pPr algn="ctr"/>
            <a:r>
              <a:rPr lang="en-US" sz="2400" b="1">
                <a:solidFill>
                  <a:srgbClr val="FF5A5A"/>
                </a:solidFill>
              </a:rPr>
              <a:t>A: Because, unlike chemical drugs, biologics can’t be copied exactly</a:t>
            </a:r>
          </a:p>
        </p:txBody>
      </p:sp>
      <p:sp>
        <p:nvSpPr>
          <p:cNvPr id="5" name="Rectangle 4">
            <a:extLst>
              <a:ext uri="{FF2B5EF4-FFF2-40B4-BE49-F238E27FC236}">
                <a16:creationId xmlns:a16="http://schemas.microsoft.com/office/drawing/2014/main" id="{AC5E40AA-BA1B-474F-9845-86B599A293F6}"/>
              </a:ext>
            </a:extLst>
          </p:cNvPr>
          <p:cNvSpPr txBox="1">
            <a:spLocks noChangeArrowheads="1"/>
          </p:cNvSpPr>
          <p:nvPr/>
        </p:nvSpPr>
        <p:spPr>
          <a:xfrm>
            <a:off x="757159" y="3702471"/>
            <a:ext cx="10677682" cy="996286"/>
          </a:xfrm>
          <a:prstGeom prst="rect">
            <a:avLst/>
          </a:prstGeom>
        </p:spPr>
        <p:txBody>
          <a:bodyPr>
            <a:normAutofit/>
          </a:bodyPr>
          <a:lstStyle>
            <a:lvl1pPr algn="l" defTabSz="914318" rtl="0" eaLnBrk="1" latinLnBrk="0" hangingPunct="1">
              <a:lnSpc>
                <a:spcPct val="90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gn="ctr"/>
            <a:r>
              <a:rPr lang="en-US" altLang="en-US" sz="3200" b="1">
                <a:solidFill>
                  <a:schemeClr val="accent1"/>
                </a:solidFill>
                <a:latin typeface="+mj-lt"/>
              </a:rPr>
              <a:t>Q: Why can’t a biologic be copied exactly?  </a:t>
            </a:r>
          </a:p>
        </p:txBody>
      </p:sp>
      <p:sp>
        <p:nvSpPr>
          <p:cNvPr id="6" name="TextBox 5">
            <a:extLst>
              <a:ext uri="{FF2B5EF4-FFF2-40B4-BE49-F238E27FC236}">
                <a16:creationId xmlns:a16="http://schemas.microsoft.com/office/drawing/2014/main" id="{5998A1A9-0BE6-4EBD-B1D7-0FF45F6DB556}"/>
              </a:ext>
            </a:extLst>
          </p:cNvPr>
          <p:cNvSpPr txBox="1"/>
          <p:nvPr/>
        </p:nvSpPr>
        <p:spPr>
          <a:xfrm>
            <a:off x="1622473" y="4779499"/>
            <a:ext cx="9113258" cy="1200329"/>
          </a:xfrm>
          <a:prstGeom prst="rect">
            <a:avLst/>
          </a:prstGeom>
          <a:noFill/>
        </p:spPr>
        <p:txBody>
          <a:bodyPr wrap="square" rtlCol="0">
            <a:spAutoFit/>
          </a:bodyPr>
          <a:lstStyle/>
          <a:p>
            <a:pPr algn="ctr"/>
            <a:r>
              <a:rPr lang="en-US" sz="2400" b="1">
                <a:solidFill>
                  <a:srgbClr val="FF5A5A"/>
                </a:solidFill>
              </a:rPr>
              <a:t>A: Because biologics aren’t made up of identical versions of the same molecule.  They are a mix of versions of a molecule.</a:t>
            </a:r>
          </a:p>
        </p:txBody>
      </p:sp>
      <p:pic>
        <p:nvPicPr>
          <p:cNvPr id="7" name="Picture 6">
            <a:extLst>
              <a:ext uri="{FF2B5EF4-FFF2-40B4-BE49-F238E27FC236}">
                <a16:creationId xmlns:a16="http://schemas.microsoft.com/office/drawing/2014/main" id="{8DCAEF33-42F5-43ED-9245-7ED604659620}"/>
              </a:ext>
            </a:extLst>
          </p:cNvPr>
          <p:cNvPicPr>
            <a:picLocks noChangeAspect="1"/>
          </p:cNvPicPr>
          <p:nvPr/>
        </p:nvPicPr>
        <p:blipFill>
          <a:blip r:embed="rId2"/>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911656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79072" y="1690688"/>
            <a:ext cx="11584328" cy="4989510"/>
          </a:xfrm>
        </p:spPr>
        <p:txBody>
          <a:bodyPr>
            <a:normAutofit/>
          </a:bodyPr>
          <a:lstStyle/>
          <a:p>
            <a:pPr marL="0" indent="0">
              <a:buNone/>
            </a:pPr>
            <a:r>
              <a:rPr lang="en-US" altLang="en-US" sz="4000" b="1">
                <a:solidFill>
                  <a:schemeClr val="accent1"/>
                </a:solidFill>
                <a:latin typeface="+mj-lt"/>
              </a:rPr>
              <a:t>How does FDA determine biosimilars to be acceptable for approval?</a:t>
            </a:r>
          </a:p>
        </p:txBody>
      </p:sp>
      <p:sp>
        <p:nvSpPr>
          <p:cNvPr id="6" name="Slide Number Placeholder 1">
            <a:extLst>
              <a:ext uri="{FF2B5EF4-FFF2-40B4-BE49-F238E27FC236}">
                <a16:creationId xmlns:a16="http://schemas.microsoft.com/office/drawing/2014/main" id="{C07E2CF0-DBA1-5B0D-2EE3-ED00298D5292}"/>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16</a:t>
            </a:fld>
            <a:endParaRPr lang="en-US" sz="803">
              <a:solidFill>
                <a:srgbClr val="FFFFFF"/>
              </a:solidFill>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D9BD022-5C07-9018-0205-214B5062283F}"/>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680204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799" y="351875"/>
            <a:ext cx="11345471" cy="926020"/>
          </a:xfrm>
        </p:spPr>
        <p:txBody>
          <a:bodyPr>
            <a:normAutofit/>
          </a:bodyPr>
          <a:lstStyle/>
          <a:p>
            <a:r>
              <a:rPr lang="en-US" sz="3600" b="1">
                <a:solidFill>
                  <a:schemeClr val="accent1"/>
                </a:solidFill>
                <a:latin typeface="+mj-lt"/>
              </a:rPr>
              <a:t>Biological Product Regulation</a:t>
            </a:r>
          </a:p>
        </p:txBody>
      </p:sp>
      <p:sp>
        <p:nvSpPr>
          <p:cNvPr id="5" name="Content Placeholder 4"/>
          <p:cNvSpPr>
            <a:spLocks noGrp="1"/>
          </p:cNvSpPr>
          <p:nvPr>
            <p:ph idx="1"/>
          </p:nvPr>
        </p:nvSpPr>
        <p:spPr>
          <a:xfrm>
            <a:off x="379072" y="1690688"/>
            <a:ext cx="11584328" cy="4989510"/>
          </a:xfrm>
        </p:spPr>
        <p:txBody>
          <a:bodyPr>
            <a:normAutofit/>
          </a:bodyPr>
          <a:lstStyle/>
          <a:p>
            <a:pPr>
              <a:lnSpc>
                <a:spcPct val="100000"/>
              </a:lnSpc>
              <a:spcBef>
                <a:spcPts val="0"/>
              </a:spcBef>
              <a:spcAft>
                <a:spcPts val="1200"/>
              </a:spcAft>
            </a:pPr>
            <a:r>
              <a:rPr lang="en-US" altLang="en-US" sz="2400" b="1"/>
              <a:t>351(a) “stand alone” Biologics License Application (BLA): </a:t>
            </a:r>
            <a:r>
              <a:rPr lang="en-US" altLang="en-US" sz="2400"/>
              <a:t>contains all information and data necessary to demonstrate that the proposed biological product is safe, pure and potent </a:t>
            </a:r>
          </a:p>
          <a:p>
            <a:pPr marL="0" indent="0">
              <a:lnSpc>
                <a:spcPct val="100000"/>
              </a:lnSpc>
              <a:spcBef>
                <a:spcPts val="0"/>
              </a:spcBef>
              <a:spcAft>
                <a:spcPts val="1200"/>
              </a:spcAft>
              <a:buNone/>
            </a:pPr>
            <a:endParaRPr lang="en-US" altLang="en-US" sz="2400"/>
          </a:p>
          <a:p>
            <a:pPr>
              <a:lnSpc>
                <a:spcPct val="100000"/>
              </a:lnSpc>
              <a:spcBef>
                <a:spcPts val="0"/>
              </a:spcBef>
              <a:spcAft>
                <a:spcPts val="1200"/>
              </a:spcAft>
            </a:pPr>
            <a:r>
              <a:rPr lang="en-US" altLang="en-US" sz="2400" b="1"/>
              <a:t>The Biologics Price Competition and Innovation Act </a:t>
            </a:r>
            <a:r>
              <a:rPr lang="en-US" altLang="en-US" sz="2400"/>
              <a:t>of 2009 (BPCI Act)</a:t>
            </a:r>
          </a:p>
          <a:p>
            <a:pPr lvl="1">
              <a:lnSpc>
                <a:spcPct val="100000"/>
              </a:lnSpc>
              <a:spcBef>
                <a:spcPts val="0"/>
              </a:spcBef>
              <a:spcAft>
                <a:spcPts val="1200"/>
              </a:spcAft>
            </a:pPr>
            <a:r>
              <a:rPr lang="en-US" altLang="en-US" sz="2400"/>
              <a:t>Created an </a:t>
            </a:r>
            <a:r>
              <a:rPr lang="en-US" altLang="en-US" sz="2400" b="1"/>
              <a:t>abbreviated licensure pathway [351(k)] </a:t>
            </a:r>
            <a:r>
              <a:rPr lang="en-US" altLang="en-US" sz="2400"/>
              <a:t>for biological products shown to be biosimilar to or interchangeable with an FDA-licensed reference product (originator 351(a)-licensed biological product)</a:t>
            </a:r>
          </a:p>
        </p:txBody>
      </p:sp>
      <p:sp>
        <p:nvSpPr>
          <p:cNvPr id="6" name="Slide Number Placeholder 1">
            <a:extLst>
              <a:ext uri="{FF2B5EF4-FFF2-40B4-BE49-F238E27FC236}">
                <a16:creationId xmlns:a16="http://schemas.microsoft.com/office/drawing/2014/main" id="{C07E2CF0-DBA1-5B0D-2EE3-ED00298D5292}"/>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17</a:t>
            </a:fld>
            <a:endParaRPr lang="en-US" sz="803">
              <a:solidFill>
                <a:srgbClr val="FFFFFF"/>
              </a:solidFill>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D9BD022-5C07-9018-0205-214B5062283F}"/>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4230788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A157A2-EFC0-4392-84AF-F3391061964F}"/>
              </a:ext>
            </a:extLst>
          </p:cNvPr>
          <p:cNvSpPr txBox="1">
            <a:spLocks noChangeArrowheads="1"/>
          </p:cNvSpPr>
          <p:nvPr/>
        </p:nvSpPr>
        <p:spPr>
          <a:xfrm>
            <a:off x="707366" y="221699"/>
            <a:ext cx="10230928" cy="715992"/>
          </a:xfrm>
          <a:prstGeom prst="rect">
            <a:avLst/>
          </a:prstGeom>
        </p:spPr>
        <p:txBody>
          <a:bodyPr vert="horz" lIns="91440" tIns="45720" rIns="91440" bIns="45720" rtlCol="0" anchor="ctr">
            <a:normAutofit/>
          </a:bodyPr>
          <a:lstStyle>
            <a:lvl1pPr>
              <a:spcBef>
                <a:spcPct val="0"/>
              </a:spcBef>
              <a:buNone/>
              <a:defRPr sz="3600" b="1">
                <a:solidFill>
                  <a:srgbClr val="0070C0"/>
                </a:solidFill>
                <a:latin typeface="+mj-lt"/>
                <a:ea typeface="+mj-ea"/>
                <a:cs typeface="+mj-cs"/>
              </a:defRPr>
            </a:lvl1pPr>
          </a:lstStyle>
          <a:p>
            <a:r>
              <a:rPr lang="en-CA" altLang="en-US" i="1">
                <a:solidFill>
                  <a:schemeClr val="accent1"/>
                </a:solidFill>
              </a:rPr>
              <a:t>Key Definitions from the BPCI Act</a:t>
            </a:r>
            <a:endParaRPr lang="en-US" altLang="en-US" i="1">
              <a:solidFill>
                <a:schemeClr val="accent1"/>
              </a:solidFill>
            </a:endParaRPr>
          </a:p>
        </p:txBody>
      </p:sp>
      <p:sp>
        <p:nvSpPr>
          <p:cNvPr id="29" name="Rectangle 28">
            <a:extLst>
              <a:ext uri="{FF2B5EF4-FFF2-40B4-BE49-F238E27FC236}">
                <a16:creationId xmlns:a16="http://schemas.microsoft.com/office/drawing/2014/main" id="{89E518F1-2FC9-44FB-9B74-761D7539CDC5}"/>
              </a:ext>
            </a:extLst>
          </p:cNvPr>
          <p:cNvSpPr/>
          <p:nvPr/>
        </p:nvSpPr>
        <p:spPr>
          <a:xfrm>
            <a:off x="9108950" y="2828964"/>
            <a:ext cx="2806495" cy="1554250"/>
          </a:xfrm>
          <a:prstGeom prst="rect">
            <a:avLst/>
          </a:prstGeom>
          <a:solidFill>
            <a:srgbClr val="F2F5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B5C2B67-9EE0-41E0-B4FA-0C2D819C35E7}"/>
              </a:ext>
            </a:extLst>
          </p:cNvPr>
          <p:cNvPicPr>
            <a:picLocks noChangeAspect="1"/>
          </p:cNvPicPr>
          <p:nvPr/>
        </p:nvPicPr>
        <p:blipFill rotWithShape="1">
          <a:blip r:embed="rId3"/>
          <a:srcRect l="67044"/>
          <a:stretch/>
        </p:blipFill>
        <p:spPr>
          <a:xfrm>
            <a:off x="9232456" y="4469663"/>
            <a:ext cx="2413093" cy="1755800"/>
          </a:xfrm>
          <a:prstGeom prst="rect">
            <a:avLst/>
          </a:prstGeom>
        </p:spPr>
      </p:pic>
      <p:pic>
        <p:nvPicPr>
          <p:cNvPr id="75" name="Picture 74">
            <a:extLst>
              <a:ext uri="{FF2B5EF4-FFF2-40B4-BE49-F238E27FC236}">
                <a16:creationId xmlns:a16="http://schemas.microsoft.com/office/drawing/2014/main" id="{2F2A5605-6053-4F54-BB1E-3998DC61E931}"/>
              </a:ext>
            </a:extLst>
          </p:cNvPr>
          <p:cNvPicPr>
            <a:picLocks noChangeAspect="1"/>
          </p:cNvPicPr>
          <p:nvPr/>
        </p:nvPicPr>
        <p:blipFill rotWithShape="1">
          <a:blip r:embed="rId4"/>
          <a:srcRect r="-3182" b="32606"/>
          <a:stretch/>
        </p:blipFill>
        <p:spPr>
          <a:xfrm>
            <a:off x="630254" y="1179957"/>
            <a:ext cx="6979397" cy="3307922"/>
          </a:xfrm>
          <a:prstGeom prst="rect">
            <a:avLst/>
          </a:prstGeom>
        </p:spPr>
      </p:pic>
      <p:sp>
        <p:nvSpPr>
          <p:cNvPr id="76" name="Rectangle 75">
            <a:extLst>
              <a:ext uri="{FF2B5EF4-FFF2-40B4-BE49-F238E27FC236}">
                <a16:creationId xmlns:a16="http://schemas.microsoft.com/office/drawing/2014/main" id="{F38B7D53-FFEF-4BD5-B226-7ED4F4551C88}"/>
              </a:ext>
            </a:extLst>
          </p:cNvPr>
          <p:cNvSpPr/>
          <p:nvPr/>
        </p:nvSpPr>
        <p:spPr>
          <a:xfrm>
            <a:off x="489246" y="4634175"/>
            <a:ext cx="9242661" cy="1650069"/>
          </a:xfrm>
          <a:prstGeom prst="rect">
            <a:avLst/>
          </a:prstGeom>
          <a:solidFill>
            <a:srgbClr val="F9F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9">
            <a:extLst>
              <a:ext uri="{FF2B5EF4-FFF2-40B4-BE49-F238E27FC236}">
                <a16:creationId xmlns:a16="http://schemas.microsoft.com/office/drawing/2014/main" id="{36FDF06A-0D3A-473E-88B1-FF2528C813B3}"/>
              </a:ext>
            </a:extLst>
          </p:cNvPr>
          <p:cNvSpPr txBox="1">
            <a:spLocks noChangeArrowheads="1"/>
          </p:cNvSpPr>
          <p:nvPr/>
        </p:nvSpPr>
        <p:spPr>
          <a:xfrm>
            <a:off x="4237934" y="6284244"/>
            <a:ext cx="28448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0" latinLnBrk="0" hangingPunct="0">
              <a:buClr>
                <a:schemeClr val="bg2"/>
              </a:buClr>
              <a:buSzPct val="75000"/>
              <a:buFont typeface="Wingdings" pitchFamily="2" charset="2"/>
              <a:buChar char="§"/>
              <a:defRPr sz="1800" kern="1200">
                <a:solidFill>
                  <a:schemeClr val="tx1"/>
                </a:solidFill>
                <a:latin typeface="Calibri" pitchFamily="34" charset="0"/>
                <a:ea typeface="+mn-ea"/>
                <a:cs typeface="Arial" charset="0"/>
              </a:defRPr>
            </a:lvl1pPr>
            <a:lvl2pPr marL="557213" indent="-214313" algn="l" defTabSz="457200" rtl="0" eaLnBrk="0" latinLnBrk="0" hangingPunct="0">
              <a:buClr>
                <a:schemeClr val="bg2"/>
              </a:buClr>
              <a:buSzPct val="75000"/>
              <a:buFont typeface="Arial" charset="0"/>
              <a:buChar char="–"/>
              <a:defRPr sz="1500" kern="1200">
                <a:solidFill>
                  <a:schemeClr val="tx1"/>
                </a:solidFill>
                <a:latin typeface="Calibri" pitchFamily="34" charset="0"/>
                <a:ea typeface="+mn-ea"/>
                <a:cs typeface="Arial" charset="0"/>
              </a:defRPr>
            </a:lvl2pPr>
            <a:lvl3pPr marL="857250" indent="-171450" algn="l" defTabSz="457200" rtl="0" eaLnBrk="0" latinLnBrk="0" hangingPunct="0">
              <a:buClr>
                <a:schemeClr val="bg2"/>
              </a:buClr>
              <a:buSzPct val="75000"/>
              <a:defRPr sz="1800" kern="1200">
                <a:solidFill>
                  <a:schemeClr val="tx1"/>
                </a:solidFill>
                <a:latin typeface="Calibri" pitchFamily="34" charset="0"/>
                <a:ea typeface="+mn-ea"/>
                <a:cs typeface="Arial" charset="0"/>
              </a:defRPr>
            </a:lvl3pPr>
            <a:lvl4pPr marL="1200150" indent="-171450" algn="l" defTabSz="457200" rtl="0" eaLnBrk="0" latinLnBrk="0" hangingPunct="0">
              <a:buChar char="–"/>
              <a:defRPr sz="1200" kern="1200">
                <a:solidFill>
                  <a:schemeClr val="tx1"/>
                </a:solidFill>
                <a:latin typeface="Calibri" pitchFamily="34" charset="0"/>
                <a:ea typeface="+mn-ea"/>
                <a:cs typeface="Arial" charset="0"/>
              </a:defRPr>
            </a:lvl4pPr>
            <a:lvl5pPr marL="1543050" indent="-171450" algn="l" defTabSz="457200" rtl="0" eaLnBrk="0" latinLnBrk="0" hangingPunct="0">
              <a:buChar char="»"/>
              <a:defRPr sz="1200" kern="1200">
                <a:solidFill>
                  <a:schemeClr val="tx1"/>
                </a:solidFill>
                <a:latin typeface="Calibri" pitchFamily="34" charset="0"/>
                <a:ea typeface="+mn-ea"/>
                <a:cs typeface="Arial" charset="0"/>
              </a:defRPr>
            </a:lvl5pPr>
            <a:lvl6pPr marL="1885950" indent="-171450" algn="l" defTabSz="457200" rtl="0" eaLnBrk="0" fontAlgn="base" latinLnBrk="0" hangingPunct="0">
              <a:spcBef>
                <a:spcPct val="20000"/>
              </a:spcBef>
              <a:spcAft>
                <a:spcPct val="0"/>
              </a:spcAft>
              <a:buChar char="»"/>
              <a:defRPr sz="1200" kern="1200">
                <a:solidFill>
                  <a:schemeClr val="tx1"/>
                </a:solidFill>
                <a:latin typeface="Calibri" pitchFamily="34" charset="0"/>
                <a:ea typeface="+mn-ea"/>
                <a:cs typeface="Arial" charset="0"/>
              </a:defRPr>
            </a:lvl6pPr>
            <a:lvl7pPr marL="2228850" indent="-171450" algn="l" defTabSz="457200" rtl="0" eaLnBrk="0" fontAlgn="base" latinLnBrk="0" hangingPunct="0">
              <a:spcBef>
                <a:spcPct val="20000"/>
              </a:spcBef>
              <a:spcAft>
                <a:spcPct val="0"/>
              </a:spcAft>
              <a:buChar char="»"/>
              <a:defRPr sz="1200" kern="1200">
                <a:solidFill>
                  <a:schemeClr val="tx1"/>
                </a:solidFill>
                <a:latin typeface="Calibri" pitchFamily="34" charset="0"/>
                <a:ea typeface="+mn-ea"/>
                <a:cs typeface="Arial" charset="0"/>
              </a:defRPr>
            </a:lvl7pPr>
            <a:lvl8pPr marL="2571750" indent="-171450" algn="l" defTabSz="457200" rtl="0" eaLnBrk="0" fontAlgn="base" latinLnBrk="0" hangingPunct="0">
              <a:spcBef>
                <a:spcPct val="20000"/>
              </a:spcBef>
              <a:spcAft>
                <a:spcPct val="0"/>
              </a:spcAft>
              <a:buChar char="»"/>
              <a:defRPr sz="1200" kern="1200">
                <a:solidFill>
                  <a:schemeClr val="tx1"/>
                </a:solidFill>
                <a:latin typeface="Calibri" pitchFamily="34" charset="0"/>
                <a:ea typeface="+mn-ea"/>
                <a:cs typeface="Arial" charset="0"/>
              </a:defRPr>
            </a:lvl8pPr>
            <a:lvl9pPr marL="2914650" indent="-171450" algn="l" defTabSz="457200" rtl="0" eaLnBrk="0" fontAlgn="base" latinLnBrk="0" hangingPunct="0">
              <a:spcBef>
                <a:spcPct val="20000"/>
              </a:spcBef>
              <a:spcAft>
                <a:spcPct val="0"/>
              </a:spcAft>
              <a:buChar char="»"/>
              <a:defRPr sz="1200" kern="1200">
                <a:solidFill>
                  <a:schemeClr val="tx1"/>
                </a:solidFill>
                <a:latin typeface="Calibri" pitchFamily="34" charset="0"/>
                <a:ea typeface="+mn-ea"/>
                <a:cs typeface="Arial" charset="0"/>
              </a:defRPr>
            </a:lvl9pPr>
          </a:lstStyle>
          <a:p>
            <a:pPr defTabSz="342900" eaLnBrk="1" hangingPunct="1">
              <a:buClrTx/>
              <a:buSzTx/>
              <a:buFont typeface="Wingdings" pitchFamily="2" charset="2"/>
              <a:buNone/>
              <a:defRPr/>
            </a:pPr>
            <a:fld id="{30035DB0-E001-4640-B136-84B0F13D05E6}" type="slidenum">
              <a:rPr lang="en-US" altLang="en-US" sz="675" smtClean="0">
                <a:solidFill>
                  <a:prstClr val="white"/>
                </a:solidFill>
                <a:latin typeface="Arial" charset="0"/>
              </a:rPr>
              <a:pPr defTabSz="342900" eaLnBrk="1" hangingPunct="1">
                <a:buClrTx/>
                <a:buSzTx/>
                <a:buFont typeface="Wingdings" pitchFamily="2" charset="2"/>
                <a:buNone/>
                <a:defRPr/>
              </a:pPr>
              <a:t>18</a:t>
            </a:fld>
            <a:endParaRPr lang="en-US" altLang="en-US" sz="675">
              <a:solidFill>
                <a:prstClr val="white"/>
              </a:solidFill>
              <a:latin typeface="Arial" charset="0"/>
            </a:endParaRPr>
          </a:p>
        </p:txBody>
      </p:sp>
      <p:grpSp>
        <p:nvGrpSpPr>
          <p:cNvPr id="78" name="Group 77">
            <a:extLst>
              <a:ext uri="{FF2B5EF4-FFF2-40B4-BE49-F238E27FC236}">
                <a16:creationId xmlns:a16="http://schemas.microsoft.com/office/drawing/2014/main" id="{A9CB10E0-594F-4DDF-86AD-9FE1FFF3FEC2}"/>
              </a:ext>
            </a:extLst>
          </p:cNvPr>
          <p:cNvGrpSpPr/>
          <p:nvPr/>
        </p:nvGrpSpPr>
        <p:grpSpPr>
          <a:xfrm>
            <a:off x="630253" y="4883561"/>
            <a:ext cx="2472634" cy="1314233"/>
            <a:chOff x="1294519" y="5082298"/>
            <a:chExt cx="2472634" cy="1480673"/>
          </a:xfrm>
        </p:grpSpPr>
        <p:pic>
          <p:nvPicPr>
            <p:cNvPr id="79" name="Picture 78">
              <a:extLst>
                <a:ext uri="{FF2B5EF4-FFF2-40B4-BE49-F238E27FC236}">
                  <a16:creationId xmlns:a16="http://schemas.microsoft.com/office/drawing/2014/main" id="{5C5E17FC-E5BF-4255-B71B-63E8202BEB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4519" y="5082298"/>
              <a:ext cx="863687" cy="1471708"/>
            </a:xfrm>
            <a:prstGeom prst="rect">
              <a:avLst/>
            </a:prstGeom>
          </p:spPr>
        </p:pic>
        <p:pic>
          <p:nvPicPr>
            <p:cNvPr id="80" name="Picture 79">
              <a:extLst>
                <a:ext uri="{FF2B5EF4-FFF2-40B4-BE49-F238E27FC236}">
                  <a16:creationId xmlns:a16="http://schemas.microsoft.com/office/drawing/2014/main" id="{F7583350-FD81-473F-9040-E422ACF703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080" y="5091263"/>
              <a:ext cx="887073" cy="1471708"/>
            </a:xfrm>
            <a:prstGeom prst="rect">
              <a:avLst/>
            </a:prstGeom>
          </p:spPr>
        </p:pic>
      </p:grpSp>
      <p:sp>
        <p:nvSpPr>
          <p:cNvPr id="83" name="TextBox 82">
            <a:extLst>
              <a:ext uri="{FF2B5EF4-FFF2-40B4-BE49-F238E27FC236}">
                <a16:creationId xmlns:a16="http://schemas.microsoft.com/office/drawing/2014/main" id="{FF4580AE-9FD1-43AF-AC12-7D15CFC21454}"/>
              </a:ext>
            </a:extLst>
          </p:cNvPr>
          <p:cNvSpPr txBox="1"/>
          <p:nvPr/>
        </p:nvSpPr>
        <p:spPr>
          <a:xfrm>
            <a:off x="3270415" y="4615096"/>
            <a:ext cx="6759562" cy="415498"/>
          </a:xfrm>
          <a:prstGeom prst="rect">
            <a:avLst/>
          </a:prstGeom>
          <a:noFill/>
        </p:spPr>
        <p:txBody>
          <a:bodyPr wrap="square" rtlCol="0">
            <a:spAutoFit/>
          </a:bodyPr>
          <a:lstStyle/>
          <a:p>
            <a:r>
              <a:rPr lang="en-US" sz="2100" b="1">
                <a:solidFill>
                  <a:schemeClr val="accent1">
                    <a:lumMod val="75000"/>
                  </a:schemeClr>
                </a:solidFill>
                <a:latin typeface="Source Sans Pro SemiBold" panose="020B0604020202020204" pitchFamily="34" charset="0"/>
              </a:rPr>
              <a:t> Interchangeable Product  </a:t>
            </a:r>
          </a:p>
        </p:txBody>
      </p:sp>
      <p:sp>
        <p:nvSpPr>
          <p:cNvPr id="84" name="Rectangle 83">
            <a:extLst>
              <a:ext uri="{FF2B5EF4-FFF2-40B4-BE49-F238E27FC236}">
                <a16:creationId xmlns:a16="http://schemas.microsoft.com/office/drawing/2014/main" id="{24825575-5A2B-4017-9AAF-C50691B131A1}"/>
              </a:ext>
            </a:extLst>
          </p:cNvPr>
          <p:cNvSpPr/>
          <p:nvPr/>
        </p:nvSpPr>
        <p:spPr>
          <a:xfrm>
            <a:off x="1877807" y="1199442"/>
            <a:ext cx="9885568" cy="1566084"/>
          </a:xfrm>
          <a:prstGeom prst="rect">
            <a:avLst/>
          </a:prstGeom>
          <a:solidFill>
            <a:srgbClr val="D9E6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3">
            <a:extLst>
              <a:ext uri="{FF2B5EF4-FFF2-40B4-BE49-F238E27FC236}">
                <a16:creationId xmlns:a16="http://schemas.microsoft.com/office/drawing/2014/main" id="{D20FF63C-721C-4FB2-A0CC-0C3283199A7A}"/>
              </a:ext>
            </a:extLst>
          </p:cNvPr>
          <p:cNvSpPr txBox="1">
            <a:spLocks noChangeArrowheads="1"/>
          </p:cNvSpPr>
          <p:nvPr/>
        </p:nvSpPr>
        <p:spPr>
          <a:xfrm>
            <a:off x="2133601" y="1666875"/>
            <a:ext cx="8946828" cy="141669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500"/>
              </a:spcBef>
              <a:spcAft>
                <a:spcPts val="500"/>
              </a:spcAft>
              <a:buClr>
                <a:schemeClr val="accent1"/>
              </a:buClr>
              <a:buFont typeface="Arial"/>
              <a:buNone/>
            </a:pPr>
            <a:r>
              <a:rPr lang="en-US" altLang="en-US" sz="2100">
                <a:solidFill>
                  <a:srgbClr val="416889"/>
                </a:solidFill>
                <a:latin typeface="Calibri Light" panose="020F0302020204030204" pitchFamily="34" charset="0"/>
                <a:ea typeface="Source Sans Pro ExtraLight" panose="020B0303030403020204" pitchFamily="34" charset="0"/>
              </a:rPr>
              <a:t>A reference product is the single biological product, already approved by FDA, against which a proposed biosimilar product is compared</a:t>
            </a:r>
            <a:endParaRPr lang="en-US" altLang="en-US" sz="2100">
              <a:solidFill>
                <a:srgbClr val="416889"/>
              </a:solidFill>
            </a:endParaRPr>
          </a:p>
        </p:txBody>
      </p:sp>
      <p:sp>
        <p:nvSpPr>
          <p:cNvPr id="88" name="Rectangle 87">
            <a:extLst>
              <a:ext uri="{FF2B5EF4-FFF2-40B4-BE49-F238E27FC236}">
                <a16:creationId xmlns:a16="http://schemas.microsoft.com/office/drawing/2014/main" id="{D785E92A-AA87-40F8-8527-2D1B636DBA71}"/>
              </a:ext>
            </a:extLst>
          </p:cNvPr>
          <p:cNvSpPr/>
          <p:nvPr/>
        </p:nvSpPr>
        <p:spPr>
          <a:xfrm>
            <a:off x="1946822" y="2832114"/>
            <a:ext cx="7162128" cy="1554250"/>
          </a:xfrm>
          <a:prstGeom prst="rect">
            <a:avLst/>
          </a:prstGeom>
          <a:solidFill>
            <a:srgbClr val="F2F5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70DA6BB1-B2F2-42FE-AE9D-BB0E11B52612}"/>
              </a:ext>
            </a:extLst>
          </p:cNvPr>
          <p:cNvSpPr txBox="1">
            <a:spLocks noChangeArrowheads="1"/>
          </p:cNvSpPr>
          <p:nvPr/>
        </p:nvSpPr>
        <p:spPr>
          <a:xfrm>
            <a:off x="2236058" y="3416096"/>
            <a:ext cx="7817698" cy="14682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500"/>
              </a:spcBef>
              <a:spcAft>
                <a:spcPts val="500"/>
              </a:spcAft>
              <a:buClr>
                <a:schemeClr val="accent1"/>
              </a:buClr>
              <a:buFont typeface="Arial"/>
              <a:buNone/>
            </a:pPr>
            <a:r>
              <a:rPr lang="en-US" altLang="en-US" sz="2100">
                <a:solidFill>
                  <a:srgbClr val="416889"/>
                </a:solidFill>
                <a:latin typeface="Calibri Light" panose="020F0302020204030204" pitchFamily="34" charset="0"/>
                <a:ea typeface="Source Sans Pro ExtraLight" panose="020B0303030403020204" pitchFamily="34" charset="0"/>
              </a:rPr>
              <a:t>A biosimilar is a biological product that is </a:t>
            </a:r>
            <a:r>
              <a:rPr lang="en-US" altLang="en-US" sz="2100" b="1">
                <a:solidFill>
                  <a:srgbClr val="416889"/>
                </a:solidFill>
                <a:latin typeface="Calibri Light" panose="020F0302020204030204" pitchFamily="34" charset="0"/>
                <a:ea typeface="Source Sans Pro ExtraLight" panose="020B0303030403020204" pitchFamily="34" charset="0"/>
              </a:rPr>
              <a:t>highly similar to and has no clinically meaningful differences from </a:t>
            </a:r>
            <a:r>
              <a:rPr lang="en-US" altLang="en-US" sz="2100">
                <a:solidFill>
                  <a:srgbClr val="416889"/>
                </a:solidFill>
                <a:latin typeface="Calibri Light" panose="020F0302020204030204" pitchFamily="34" charset="0"/>
                <a:ea typeface="Source Sans Pro ExtraLight" panose="020B0303030403020204" pitchFamily="34" charset="0"/>
              </a:rPr>
              <a:t>an existing FDA-approved reference product</a:t>
            </a:r>
            <a:endParaRPr lang="en-US" altLang="en-US" sz="2100">
              <a:solidFill>
                <a:srgbClr val="416889"/>
              </a:solidFill>
            </a:endParaRPr>
          </a:p>
        </p:txBody>
      </p:sp>
      <p:sp>
        <p:nvSpPr>
          <p:cNvPr id="90" name="TextBox 89">
            <a:extLst>
              <a:ext uri="{FF2B5EF4-FFF2-40B4-BE49-F238E27FC236}">
                <a16:creationId xmlns:a16="http://schemas.microsoft.com/office/drawing/2014/main" id="{0D8F05A4-0669-402A-B5E0-48713B9820A5}"/>
              </a:ext>
            </a:extLst>
          </p:cNvPr>
          <p:cNvSpPr txBox="1"/>
          <p:nvPr/>
        </p:nvSpPr>
        <p:spPr>
          <a:xfrm>
            <a:off x="2265838" y="2997460"/>
            <a:ext cx="7147858" cy="430887"/>
          </a:xfrm>
          <a:prstGeom prst="rect">
            <a:avLst/>
          </a:prstGeom>
          <a:noFill/>
        </p:spPr>
        <p:txBody>
          <a:bodyPr wrap="square" rtlCol="0">
            <a:spAutoFit/>
          </a:bodyPr>
          <a:lstStyle/>
          <a:p>
            <a:r>
              <a:rPr lang="en-US" sz="2100" b="1">
                <a:solidFill>
                  <a:schemeClr val="accent1">
                    <a:lumMod val="75000"/>
                  </a:schemeClr>
                </a:solidFill>
                <a:latin typeface="Source Sans Pro SemiBold" panose="020B0604020202020204" pitchFamily="34" charset="0"/>
              </a:rPr>
              <a:t>Biosimilar Product  </a:t>
            </a:r>
          </a:p>
        </p:txBody>
      </p:sp>
      <p:sp>
        <p:nvSpPr>
          <p:cNvPr id="93" name="Rectangle 92">
            <a:extLst>
              <a:ext uri="{FF2B5EF4-FFF2-40B4-BE49-F238E27FC236}">
                <a16:creationId xmlns:a16="http://schemas.microsoft.com/office/drawing/2014/main" id="{BE273CAA-34E6-4D59-A9D9-C13AEE6A1594}"/>
              </a:ext>
            </a:extLst>
          </p:cNvPr>
          <p:cNvSpPr/>
          <p:nvPr/>
        </p:nvSpPr>
        <p:spPr>
          <a:xfrm>
            <a:off x="837421" y="3676068"/>
            <a:ext cx="704703" cy="416243"/>
          </a:xfrm>
          <a:prstGeom prst="rect">
            <a:avLst/>
          </a:prstGeom>
          <a:solidFill>
            <a:srgbClr val="047C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130D5675-9B11-4CE8-A91A-F144933701E9}"/>
              </a:ext>
            </a:extLst>
          </p:cNvPr>
          <p:cNvSpPr txBox="1"/>
          <p:nvPr/>
        </p:nvSpPr>
        <p:spPr>
          <a:xfrm>
            <a:off x="631882" y="3634891"/>
            <a:ext cx="1145136" cy="461665"/>
          </a:xfrm>
          <a:prstGeom prst="rect">
            <a:avLst/>
          </a:prstGeom>
          <a:noFill/>
        </p:spPr>
        <p:txBody>
          <a:bodyPr wrap="square" rtlCol="0">
            <a:spAutoFit/>
          </a:bodyPr>
          <a:lstStyle/>
          <a:p>
            <a:pPr algn="ctr"/>
            <a:r>
              <a:rPr lang="en-US" sz="1200" b="1">
                <a:solidFill>
                  <a:schemeClr val="bg1"/>
                </a:solidFill>
                <a:latin typeface="Arial Narrow" panose="020B0606020202030204" pitchFamily="34" charset="0"/>
              </a:rPr>
              <a:t>Biosimilar Product</a:t>
            </a:r>
          </a:p>
        </p:txBody>
      </p:sp>
      <p:sp>
        <p:nvSpPr>
          <p:cNvPr id="95" name="Rectangle 94">
            <a:extLst>
              <a:ext uri="{FF2B5EF4-FFF2-40B4-BE49-F238E27FC236}">
                <a16:creationId xmlns:a16="http://schemas.microsoft.com/office/drawing/2014/main" id="{C2EC2311-EF37-4918-B373-B88EE44575A1}"/>
              </a:ext>
            </a:extLst>
          </p:cNvPr>
          <p:cNvSpPr/>
          <p:nvPr/>
        </p:nvSpPr>
        <p:spPr>
          <a:xfrm>
            <a:off x="2341318" y="5586320"/>
            <a:ext cx="704703" cy="416243"/>
          </a:xfrm>
          <a:prstGeom prst="rect">
            <a:avLst/>
          </a:prstGeom>
          <a:solidFill>
            <a:srgbClr val="272E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C3A1758-D65E-4D1E-813E-4267E6378CB1}"/>
              </a:ext>
            </a:extLst>
          </p:cNvPr>
          <p:cNvSpPr txBox="1"/>
          <p:nvPr/>
        </p:nvSpPr>
        <p:spPr>
          <a:xfrm>
            <a:off x="2218599" y="5539015"/>
            <a:ext cx="887073" cy="400110"/>
          </a:xfrm>
          <a:prstGeom prst="rect">
            <a:avLst/>
          </a:prstGeom>
          <a:noFill/>
        </p:spPr>
        <p:txBody>
          <a:bodyPr wrap="square" rtlCol="0">
            <a:spAutoFit/>
          </a:bodyPr>
          <a:lstStyle/>
          <a:p>
            <a:pPr algn="ctr"/>
            <a:r>
              <a:rPr lang="en-US" sz="1000" b="1">
                <a:solidFill>
                  <a:schemeClr val="bg1"/>
                </a:solidFill>
                <a:latin typeface="Arial Narrow" panose="020B0606020202030204" pitchFamily="34" charset="0"/>
              </a:rPr>
              <a:t>Reference Product </a:t>
            </a:r>
          </a:p>
        </p:txBody>
      </p:sp>
      <p:sp>
        <p:nvSpPr>
          <p:cNvPr id="97" name="Rectangle 96">
            <a:extLst>
              <a:ext uri="{FF2B5EF4-FFF2-40B4-BE49-F238E27FC236}">
                <a16:creationId xmlns:a16="http://schemas.microsoft.com/office/drawing/2014/main" id="{ACA4481B-966A-4344-B015-B386764AF0D5}"/>
              </a:ext>
            </a:extLst>
          </p:cNvPr>
          <p:cNvSpPr/>
          <p:nvPr/>
        </p:nvSpPr>
        <p:spPr>
          <a:xfrm>
            <a:off x="649440" y="5533555"/>
            <a:ext cx="833495" cy="416243"/>
          </a:xfrm>
          <a:prstGeom prst="rect">
            <a:avLst/>
          </a:prstGeom>
          <a:solidFill>
            <a:srgbClr val="006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9DB9BE46-6401-4CD8-B26A-3A6E7431D8F4}"/>
              </a:ext>
            </a:extLst>
          </p:cNvPr>
          <p:cNvSpPr txBox="1"/>
          <p:nvPr/>
        </p:nvSpPr>
        <p:spPr>
          <a:xfrm>
            <a:off x="492031" y="5544392"/>
            <a:ext cx="1145136" cy="400110"/>
          </a:xfrm>
          <a:prstGeom prst="rect">
            <a:avLst/>
          </a:prstGeom>
          <a:noFill/>
        </p:spPr>
        <p:txBody>
          <a:bodyPr wrap="square" rtlCol="0">
            <a:spAutoFit/>
          </a:bodyPr>
          <a:lstStyle/>
          <a:p>
            <a:pPr algn="ctr"/>
            <a:r>
              <a:rPr lang="en-US" sz="1000" b="1">
                <a:solidFill>
                  <a:schemeClr val="bg1"/>
                </a:solidFill>
                <a:latin typeface="Arial Narrow" panose="020B0606020202030204" pitchFamily="34" charset="0"/>
              </a:rPr>
              <a:t>Interchangeable Product </a:t>
            </a:r>
          </a:p>
        </p:txBody>
      </p:sp>
      <p:sp>
        <p:nvSpPr>
          <p:cNvPr id="85" name="Rectangle 3">
            <a:extLst>
              <a:ext uri="{FF2B5EF4-FFF2-40B4-BE49-F238E27FC236}">
                <a16:creationId xmlns:a16="http://schemas.microsoft.com/office/drawing/2014/main" id="{6BC2072F-A01D-4C86-9B32-62D1CE7B18CB}"/>
              </a:ext>
            </a:extLst>
          </p:cNvPr>
          <p:cNvSpPr txBox="1">
            <a:spLocks noChangeArrowheads="1"/>
          </p:cNvSpPr>
          <p:nvPr/>
        </p:nvSpPr>
        <p:spPr>
          <a:xfrm>
            <a:off x="3324166" y="4965500"/>
            <a:ext cx="7599851" cy="12578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300"/>
              </a:spcBef>
              <a:spcAft>
                <a:spcPts val="300"/>
              </a:spcAft>
              <a:buClr>
                <a:schemeClr val="accent1"/>
              </a:buClr>
              <a:buNone/>
            </a:pPr>
            <a:r>
              <a:rPr lang="en-US" altLang="en-US" sz="2000">
                <a:solidFill>
                  <a:srgbClr val="416889"/>
                </a:solidFill>
                <a:latin typeface="Calibri Light" panose="020F0302020204030204" pitchFamily="34" charset="0"/>
                <a:ea typeface="Source Sans Pro ExtraLight" panose="020B0303030403020204" pitchFamily="34" charset="0"/>
              </a:rPr>
              <a:t>-Is a biosimilar</a:t>
            </a:r>
          </a:p>
          <a:p>
            <a:pPr marL="0" indent="0">
              <a:lnSpc>
                <a:spcPct val="90000"/>
              </a:lnSpc>
              <a:spcBef>
                <a:spcPts val="300"/>
              </a:spcBef>
              <a:spcAft>
                <a:spcPts val="300"/>
              </a:spcAft>
              <a:buClr>
                <a:schemeClr val="accent1"/>
              </a:buClr>
              <a:buNone/>
            </a:pPr>
            <a:r>
              <a:rPr lang="en-US" altLang="en-US" sz="2000">
                <a:solidFill>
                  <a:srgbClr val="416889"/>
                </a:solidFill>
                <a:latin typeface="Calibri Light" panose="020F0302020204030204" pitchFamily="34" charset="0"/>
                <a:ea typeface="Source Sans Pro ExtraLight" panose="020B0303030403020204" pitchFamily="34" charset="0"/>
              </a:rPr>
              <a:t>-Expected to produce the same clinical result as the reference product (RP) in any given patient</a:t>
            </a:r>
          </a:p>
          <a:p>
            <a:pPr marL="0" indent="0">
              <a:lnSpc>
                <a:spcPct val="90000"/>
              </a:lnSpc>
              <a:spcBef>
                <a:spcPts val="300"/>
              </a:spcBef>
              <a:spcAft>
                <a:spcPts val="300"/>
              </a:spcAft>
              <a:buClr>
                <a:schemeClr val="accent1"/>
              </a:buClr>
              <a:buNone/>
            </a:pPr>
            <a:r>
              <a:rPr lang="en-US" altLang="en-US" sz="2000">
                <a:solidFill>
                  <a:srgbClr val="416889"/>
                </a:solidFill>
                <a:latin typeface="Calibri Light" panose="020F0302020204030204" pitchFamily="34" charset="0"/>
                <a:ea typeface="Source Sans Pro ExtraLight" panose="020B0303030403020204" pitchFamily="34" charset="0"/>
              </a:rPr>
              <a:t>-Switching between the proposed product and the RP does not ↑safety risks or ↓effectiveness compared to using the RP without switching</a:t>
            </a:r>
          </a:p>
        </p:txBody>
      </p:sp>
      <p:grpSp>
        <p:nvGrpSpPr>
          <p:cNvPr id="5" name="Group 4">
            <a:extLst>
              <a:ext uri="{FF2B5EF4-FFF2-40B4-BE49-F238E27FC236}">
                <a16:creationId xmlns:a16="http://schemas.microsoft.com/office/drawing/2014/main" id="{E89535FC-1462-407F-B687-A5D25F78FEBD}"/>
              </a:ext>
            </a:extLst>
          </p:cNvPr>
          <p:cNvGrpSpPr/>
          <p:nvPr/>
        </p:nvGrpSpPr>
        <p:grpSpPr>
          <a:xfrm>
            <a:off x="769500" y="1103011"/>
            <a:ext cx="1032149" cy="1633740"/>
            <a:chOff x="1326603" y="1025840"/>
            <a:chExt cx="1150230" cy="1895788"/>
          </a:xfrm>
        </p:grpSpPr>
        <p:sp>
          <p:nvSpPr>
            <p:cNvPr id="3" name="Rectangle 2">
              <a:extLst>
                <a:ext uri="{FF2B5EF4-FFF2-40B4-BE49-F238E27FC236}">
                  <a16:creationId xmlns:a16="http://schemas.microsoft.com/office/drawing/2014/main" id="{098E8989-DE12-463A-87B2-8A7C7CB7EF95}"/>
                </a:ext>
              </a:extLst>
            </p:cNvPr>
            <p:cNvSpPr/>
            <p:nvPr/>
          </p:nvSpPr>
          <p:spPr>
            <a:xfrm>
              <a:off x="1326603" y="1069287"/>
              <a:ext cx="1145136" cy="185234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 name="Picture 31" descr="Reference Product: Original FDA-approved biological product. Proscribed by a provider. Biosimilar Product: Highly similar and with no clinically meaningful difference when compared to the reference product. Proscribed by a provider. Interchangeable Product: Highly similar and with no clinically meaningful differences when compared to the reference product. The application includes additional data and information about the impact f switching or alternating between the product and reference product. Prescribed by a provider or may be substituted at the pharmacy without the intervention of the prescribing provider.&#10;">
              <a:extLst>
                <a:ext uri="{FF2B5EF4-FFF2-40B4-BE49-F238E27FC236}">
                  <a16:creationId xmlns:a16="http://schemas.microsoft.com/office/drawing/2014/main" id="{32C1C36B-C9D3-4075-B750-C282E384652B}"/>
                </a:ext>
              </a:extLst>
            </p:cNvPr>
            <p:cNvPicPr>
              <a:picLocks noChangeAspect="1"/>
            </p:cNvPicPr>
            <p:nvPr/>
          </p:nvPicPr>
          <p:blipFill rotWithShape="1">
            <a:blip r:embed="rId7"/>
            <a:srcRect l="15337" t="17511" r="80289" b="61645"/>
            <a:stretch/>
          </p:blipFill>
          <p:spPr>
            <a:xfrm>
              <a:off x="1411474" y="1025840"/>
              <a:ext cx="919376" cy="1680889"/>
            </a:xfrm>
            <a:prstGeom prst="rect">
              <a:avLst/>
            </a:prstGeom>
          </p:spPr>
        </p:pic>
        <p:sp>
          <p:nvSpPr>
            <p:cNvPr id="40" name="TextBox 39">
              <a:extLst>
                <a:ext uri="{FF2B5EF4-FFF2-40B4-BE49-F238E27FC236}">
                  <a16:creationId xmlns:a16="http://schemas.microsoft.com/office/drawing/2014/main" id="{E6589508-D05A-4E92-8B23-04525E9C5D41}"/>
                </a:ext>
              </a:extLst>
            </p:cNvPr>
            <p:cNvSpPr txBox="1"/>
            <p:nvPr/>
          </p:nvSpPr>
          <p:spPr>
            <a:xfrm>
              <a:off x="1331697" y="1747738"/>
              <a:ext cx="1145136" cy="461665"/>
            </a:xfrm>
            <a:prstGeom prst="rect">
              <a:avLst/>
            </a:prstGeom>
            <a:noFill/>
          </p:spPr>
          <p:txBody>
            <a:bodyPr wrap="square" rtlCol="0">
              <a:spAutoFit/>
            </a:bodyPr>
            <a:lstStyle/>
            <a:p>
              <a:pPr algn="ctr"/>
              <a:r>
                <a:rPr lang="en-US" sz="1200" b="1">
                  <a:latin typeface="Arial Narrow" panose="020B0606020202030204" pitchFamily="34" charset="0"/>
                </a:rPr>
                <a:t>Reference Product </a:t>
              </a:r>
            </a:p>
          </p:txBody>
        </p:sp>
      </p:grpSp>
      <p:grpSp>
        <p:nvGrpSpPr>
          <p:cNvPr id="6" name="Group 5">
            <a:extLst>
              <a:ext uri="{FF2B5EF4-FFF2-40B4-BE49-F238E27FC236}">
                <a16:creationId xmlns:a16="http://schemas.microsoft.com/office/drawing/2014/main" id="{2482D724-1112-4438-9DA8-1A3C0F83D80A}"/>
              </a:ext>
            </a:extLst>
          </p:cNvPr>
          <p:cNvGrpSpPr/>
          <p:nvPr/>
        </p:nvGrpSpPr>
        <p:grpSpPr>
          <a:xfrm>
            <a:off x="762829" y="2815010"/>
            <a:ext cx="1031523" cy="1596299"/>
            <a:chOff x="3083814" y="1765259"/>
            <a:chExt cx="1149532" cy="1852341"/>
          </a:xfrm>
        </p:grpSpPr>
        <p:sp>
          <p:nvSpPr>
            <p:cNvPr id="37" name="Rectangle 36">
              <a:extLst>
                <a:ext uri="{FF2B5EF4-FFF2-40B4-BE49-F238E27FC236}">
                  <a16:creationId xmlns:a16="http://schemas.microsoft.com/office/drawing/2014/main" id="{9F4905D7-1703-4FF8-AD6C-9412A32355E0}"/>
                </a:ext>
              </a:extLst>
            </p:cNvPr>
            <p:cNvSpPr/>
            <p:nvPr/>
          </p:nvSpPr>
          <p:spPr>
            <a:xfrm>
              <a:off x="3083814" y="1765259"/>
              <a:ext cx="1145136" cy="185234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3" name="Picture 32" descr="Reference Product: Original FDA-approved biological product. Proscribed by a provider. Biosimilar Product: Highly similar and with no clinically meaningful difference when compared to the reference product. Proscribed by a provider. Interchangeable Product: Highly similar and with no clinically meaningful differences when compared to the reference product. The application includes additional data and information about the impact f switching or alternating between the product and reference product. Prescribed by a provider or may be substituted at the pharmacy without the intervention of the prescribing provider.&#10;">
              <a:extLst>
                <a:ext uri="{FF2B5EF4-FFF2-40B4-BE49-F238E27FC236}">
                  <a16:creationId xmlns:a16="http://schemas.microsoft.com/office/drawing/2014/main" id="{FB4401B6-C4D4-4302-B571-B30E30878161}"/>
                </a:ext>
              </a:extLst>
            </p:cNvPr>
            <p:cNvPicPr>
              <a:picLocks noChangeAspect="1"/>
            </p:cNvPicPr>
            <p:nvPr/>
          </p:nvPicPr>
          <p:blipFill rotWithShape="1">
            <a:blip r:embed="rId7"/>
            <a:srcRect l="48009" t="17707" r="47668" b="61276"/>
            <a:stretch/>
          </p:blipFill>
          <p:spPr>
            <a:xfrm>
              <a:off x="3194563" y="1865367"/>
              <a:ext cx="923638" cy="1722422"/>
            </a:xfrm>
            <a:prstGeom prst="rect">
              <a:avLst/>
            </a:prstGeom>
          </p:spPr>
        </p:pic>
        <p:sp>
          <p:nvSpPr>
            <p:cNvPr id="41" name="TextBox 40">
              <a:extLst>
                <a:ext uri="{FF2B5EF4-FFF2-40B4-BE49-F238E27FC236}">
                  <a16:creationId xmlns:a16="http://schemas.microsoft.com/office/drawing/2014/main" id="{82A4B7F1-FA5C-43D7-9753-A761D83E0D03}"/>
                </a:ext>
              </a:extLst>
            </p:cNvPr>
            <p:cNvSpPr txBox="1"/>
            <p:nvPr/>
          </p:nvSpPr>
          <p:spPr>
            <a:xfrm>
              <a:off x="3088210" y="2553452"/>
              <a:ext cx="1145136" cy="461665"/>
            </a:xfrm>
            <a:prstGeom prst="rect">
              <a:avLst/>
            </a:prstGeom>
            <a:noFill/>
          </p:spPr>
          <p:txBody>
            <a:bodyPr wrap="square" rtlCol="0">
              <a:spAutoFit/>
            </a:bodyPr>
            <a:lstStyle/>
            <a:p>
              <a:pPr algn="ctr"/>
              <a:r>
                <a:rPr lang="en-US" sz="1200" b="1">
                  <a:latin typeface="Arial Narrow" panose="020B0606020202030204" pitchFamily="34" charset="0"/>
                </a:rPr>
                <a:t>Biosimilar Product </a:t>
              </a:r>
            </a:p>
          </p:txBody>
        </p:sp>
      </p:grpSp>
      <p:grpSp>
        <p:nvGrpSpPr>
          <p:cNvPr id="7" name="Group 6">
            <a:extLst>
              <a:ext uri="{FF2B5EF4-FFF2-40B4-BE49-F238E27FC236}">
                <a16:creationId xmlns:a16="http://schemas.microsoft.com/office/drawing/2014/main" id="{8E6C4AC6-3487-4F1C-B3B0-039BDA26EC52}"/>
              </a:ext>
            </a:extLst>
          </p:cNvPr>
          <p:cNvGrpSpPr/>
          <p:nvPr/>
        </p:nvGrpSpPr>
        <p:grpSpPr>
          <a:xfrm>
            <a:off x="489246" y="4687945"/>
            <a:ext cx="1145136" cy="1596299"/>
            <a:chOff x="1892650" y="2886110"/>
            <a:chExt cx="1276143" cy="1852341"/>
          </a:xfrm>
        </p:grpSpPr>
        <p:sp>
          <p:nvSpPr>
            <p:cNvPr id="38" name="Rectangle 37">
              <a:extLst>
                <a:ext uri="{FF2B5EF4-FFF2-40B4-BE49-F238E27FC236}">
                  <a16:creationId xmlns:a16="http://schemas.microsoft.com/office/drawing/2014/main" id="{C46FEED3-0CC7-4AA4-8E6A-B922226452EE}"/>
                </a:ext>
              </a:extLst>
            </p:cNvPr>
            <p:cNvSpPr/>
            <p:nvPr/>
          </p:nvSpPr>
          <p:spPr>
            <a:xfrm>
              <a:off x="1922163" y="2886110"/>
              <a:ext cx="1145136" cy="185234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4" name="Picture 33" descr="Reference Product: Original FDA-approved biological product. Proscribed by a provider. Biosimilar Product: Highly similar and with no clinically meaningful difference when compared to the reference product. Proscribed by a provider. Interchangeable Product: Highly similar and with no clinically meaningful differences when compared to the reference product. The application includes additional data and information about the impact f switching or alternating between the product and reference product. Prescribed by a provider or may be substituted at the pharmacy without the intervention of the prescribing provider.&#10;">
              <a:extLst>
                <a:ext uri="{FF2B5EF4-FFF2-40B4-BE49-F238E27FC236}">
                  <a16:creationId xmlns:a16="http://schemas.microsoft.com/office/drawing/2014/main" id="{6C139B21-5E5C-4E56-B630-FD0BEAB6457E}"/>
                </a:ext>
              </a:extLst>
            </p:cNvPr>
            <p:cNvPicPr>
              <a:picLocks noChangeAspect="1"/>
            </p:cNvPicPr>
            <p:nvPr/>
          </p:nvPicPr>
          <p:blipFill rotWithShape="1">
            <a:blip r:embed="rId7"/>
            <a:srcRect l="80770" t="17682" r="14858" b="61941"/>
            <a:stretch/>
          </p:blipFill>
          <p:spPr>
            <a:xfrm>
              <a:off x="2010430" y="2962804"/>
              <a:ext cx="941942" cy="1683707"/>
            </a:xfrm>
            <a:prstGeom prst="rect">
              <a:avLst/>
            </a:prstGeom>
          </p:spPr>
        </p:pic>
        <p:sp>
          <p:nvSpPr>
            <p:cNvPr id="43" name="TextBox 42">
              <a:extLst>
                <a:ext uri="{FF2B5EF4-FFF2-40B4-BE49-F238E27FC236}">
                  <a16:creationId xmlns:a16="http://schemas.microsoft.com/office/drawing/2014/main" id="{6BE4D945-321A-4B89-A298-65E8627FBB73}"/>
                </a:ext>
              </a:extLst>
            </p:cNvPr>
            <p:cNvSpPr txBox="1"/>
            <p:nvPr/>
          </p:nvSpPr>
          <p:spPr>
            <a:xfrm>
              <a:off x="1892650" y="3734915"/>
              <a:ext cx="1276143" cy="535715"/>
            </a:xfrm>
            <a:prstGeom prst="rect">
              <a:avLst/>
            </a:prstGeom>
            <a:noFill/>
          </p:spPr>
          <p:txBody>
            <a:bodyPr wrap="square" rtlCol="0">
              <a:spAutoFit/>
            </a:bodyPr>
            <a:lstStyle/>
            <a:p>
              <a:pPr algn="ctr"/>
              <a:r>
                <a:rPr lang="en-US" sz="1200" b="1">
                  <a:latin typeface="Arial Narrow" panose="020B0606020202030204" pitchFamily="34" charset="0"/>
                </a:rPr>
                <a:t>Interchangeable Product </a:t>
              </a:r>
            </a:p>
          </p:txBody>
        </p:sp>
      </p:grpSp>
      <p:grpSp>
        <p:nvGrpSpPr>
          <p:cNvPr id="45" name="Group 44">
            <a:extLst>
              <a:ext uri="{FF2B5EF4-FFF2-40B4-BE49-F238E27FC236}">
                <a16:creationId xmlns:a16="http://schemas.microsoft.com/office/drawing/2014/main" id="{9A36F44D-0D93-4E6C-800B-0A9D4741DAFE}"/>
              </a:ext>
            </a:extLst>
          </p:cNvPr>
          <p:cNvGrpSpPr/>
          <p:nvPr/>
        </p:nvGrpSpPr>
        <p:grpSpPr>
          <a:xfrm>
            <a:off x="2239224" y="4601495"/>
            <a:ext cx="1072307" cy="1596299"/>
            <a:chOff x="1281850" y="870821"/>
            <a:chExt cx="1194983" cy="1852341"/>
          </a:xfrm>
        </p:grpSpPr>
        <p:sp>
          <p:nvSpPr>
            <p:cNvPr id="46" name="Rectangle 45">
              <a:extLst>
                <a:ext uri="{FF2B5EF4-FFF2-40B4-BE49-F238E27FC236}">
                  <a16:creationId xmlns:a16="http://schemas.microsoft.com/office/drawing/2014/main" id="{4A71C662-EAA0-45F5-9A63-D709B68D7257}"/>
                </a:ext>
              </a:extLst>
            </p:cNvPr>
            <p:cNvSpPr/>
            <p:nvPr/>
          </p:nvSpPr>
          <p:spPr>
            <a:xfrm>
              <a:off x="1281850" y="870821"/>
              <a:ext cx="1145136" cy="185234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7" name="Picture 46" descr="Reference Product: Original FDA-approved biological product. Proscribed by a provider. Biosimilar Product: Highly similar and with no clinically meaningful difference when compared to the reference product. Proscribed by a provider. Interchangeable Product: Highly similar and with no clinically meaningful differences when compared to the reference product. The application includes additional data and information about the impact f switching or alternating between the product and reference product. Prescribed by a provider or may be substituted at the pharmacy without the intervention of the prescribing provider.&#10;">
              <a:extLst>
                <a:ext uri="{FF2B5EF4-FFF2-40B4-BE49-F238E27FC236}">
                  <a16:creationId xmlns:a16="http://schemas.microsoft.com/office/drawing/2014/main" id="{E385FE7E-31DC-4B44-AE8A-E1FDC9D8292C}"/>
                </a:ext>
              </a:extLst>
            </p:cNvPr>
            <p:cNvPicPr>
              <a:picLocks noChangeAspect="1"/>
            </p:cNvPicPr>
            <p:nvPr/>
          </p:nvPicPr>
          <p:blipFill rotWithShape="1">
            <a:blip r:embed="rId7"/>
            <a:srcRect l="15337" t="17540" r="80289" b="61645"/>
            <a:stretch/>
          </p:blipFill>
          <p:spPr>
            <a:xfrm>
              <a:off x="1426458" y="1028153"/>
              <a:ext cx="919375" cy="1678576"/>
            </a:xfrm>
            <a:prstGeom prst="rect">
              <a:avLst/>
            </a:prstGeom>
          </p:spPr>
        </p:pic>
        <p:sp>
          <p:nvSpPr>
            <p:cNvPr id="48" name="TextBox 47">
              <a:extLst>
                <a:ext uri="{FF2B5EF4-FFF2-40B4-BE49-F238E27FC236}">
                  <a16:creationId xmlns:a16="http://schemas.microsoft.com/office/drawing/2014/main" id="{8B4D9B26-296A-49F8-AEB9-E8506C3F1D63}"/>
                </a:ext>
              </a:extLst>
            </p:cNvPr>
            <p:cNvSpPr txBox="1"/>
            <p:nvPr/>
          </p:nvSpPr>
          <p:spPr>
            <a:xfrm>
              <a:off x="1331697" y="1747738"/>
              <a:ext cx="1145136" cy="461665"/>
            </a:xfrm>
            <a:prstGeom prst="rect">
              <a:avLst/>
            </a:prstGeom>
            <a:noFill/>
          </p:spPr>
          <p:txBody>
            <a:bodyPr wrap="square" rtlCol="0">
              <a:spAutoFit/>
            </a:bodyPr>
            <a:lstStyle/>
            <a:p>
              <a:pPr algn="ctr"/>
              <a:r>
                <a:rPr lang="en-US" sz="1200" b="1">
                  <a:latin typeface="Arial Narrow" panose="020B0606020202030204" pitchFamily="34" charset="0"/>
                </a:rPr>
                <a:t>Reference Product </a:t>
              </a:r>
            </a:p>
          </p:txBody>
        </p:sp>
      </p:grpSp>
      <p:sp>
        <p:nvSpPr>
          <p:cNvPr id="50" name="TextBox 49">
            <a:extLst>
              <a:ext uri="{FF2B5EF4-FFF2-40B4-BE49-F238E27FC236}">
                <a16:creationId xmlns:a16="http://schemas.microsoft.com/office/drawing/2014/main" id="{4CC02B90-4AD0-E1EB-22FB-2DFBDAFAE2F9}"/>
              </a:ext>
            </a:extLst>
          </p:cNvPr>
          <p:cNvSpPr txBox="1"/>
          <p:nvPr/>
        </p:nvSpPr>
        <p:spPr>
          <a:xfrm>
            <a:off x="2042081" y="1250482"/>
            <a:ext cx="7147858" cy="430887"/>
          </a:xfrm>
          <a:prstGeom prst="rect">
            <a:avLst/>
          </a:prstGeom>
          <a:noFill/>
        </p:spPr>
        <p:txBody>
          <a:bodyPr wrap="square" rtlCol="0">
            <a:spAutoFit/>
          </a:bodyPr>
          <a:lstStyle/>
          <a:p>
            <a:r>
              <a:rPr lang="en-US" sz="2100" b="1">
                <a:solidFill>
                  <a:schemeClr val="accent1">
                    <a:lumMod val="75000"/>
                  </a:schemeClr>
                </a:solidFill>
                <a:latin typeface="Source Sans Pro SemiBold" panose="020B0604020202020204" pitchFamily="34" charset="0"/>
              </a:rPr>
              <a:t>Reference Product </a:t>
            </a:r>
          </a:p>
        </p:txBody>
      </p:sp>
      <p:sp>
        <p:nvSpPr>
          <p:cNvPr id="53" name="Slide Number Placeholder 1">
            <a:extLst>
              <a:ext uri="{FF2B5EF4-FFF2-40B4-BE49-F238E27FC236}">
                <a16:creationId xmlns:a16="http://schemas.microsoft.com/office/drawing/2014/main" id="{D36D0C92-D842-912E-3B4D-41844D1BB007}"/>
              </a:ext>
            </a:extLst>
          </p:cNvPr>
          <p:cNvSpPr txBox="1">
            <a:spLocks/>
          </p:cNvSpPr>
          <p:nvPr/>
        </p:nvSpPr>
        <p:spPr>
          <a:xfrm>
            <a:off x="11360517" y="6390178"/>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18</a:t>
            </a:fld>
            <a:endParaRPr lang="en-US" sz="803">
              <a:solidFill>
                <a:srgbClr val="FFFFFF"/>
              </a:solidFill>
              <a:latin typeface="Century Gothic" panose="020B0502020202020204" pitchFamily="34" charset="0"/>
              <a:cs typeface="Arial" panose="020B0604020202020204" pitchFamily="34" charset="0"/>
            </a:endParaRPr>
          </a:p>
        </p:txBody>
      </p:sp>
      <p:pic>
        <p:nvPicPr>
          <p:cNvPr id="54" name="Picture 53">
            <a:extLst>
              <a:ext uri="{FF2B5EF4-FFF2-40B4-BE49-F238E27FC236}">
                <a16:creationId xmlns:a16="http://schemas.microsoft.com/office/drawing/2014/main" id="{E94F626C-CD84-DC06-3999-7566CC40C477}"/>
              </a:ext>
            </a:extLst>
          </p:cNvPr>
          <p:cNvPicPr>
            <a:picLocks noChangeAspect="1"/>
          </p:cNvPicPr>
          <p:nvPr/>
        </p:nvPicPr>
        <p:blipFill>
          <a:blip r:embed="rId8"/>
          <a:stretch>
            <a:fillRect/>
          </a:stretch>
        </p:blipFill>
        <p:spPr>
          <a:xfrm>
            <a:off x="10570172" y="6429484"/>
            <a:ext cx="748681" cy="227164"/>
          </a:xfrm>
          <a:prstGeom prst="rect">
            <a:avLst/>
          </a:prstGeom>
        </p:spPr>
      </p:pic>
      <p:pic>
        <p:nvPicPr>
          <p:cNvPr id="49" name="Picture 48" descr="Interchangeable Product and Reference Product. Using the Reference Product without switching over time Switching between the proposed Interchangeable Product and Reference Product ">
            <a:extLst>
              <a:ext uri="{FF2B5EF4-FFF2-40B4-BE49-F238E27FC236}">
                <a16:creationId xmlns:a16="http://schemas.microsoft.com/office/drawing/2014/main" id="{F92854CB-912F-4AAC-8E8F-A7E5D043D8F7}"/>
              </a:ext>
            </a:extLst>
          </p:cNvPr>
          <p:cNvPicPr>
            <a:picLocks noChangeAspect="1"/>
          </p:cNvPicPr>
          <p:nvPr/>
        </p:nvPicPr>
        <p:blipFill rotWithShape="1">
          <a:blip r:embed="rId9"/>
          <a:srcRect l="39511" t="11570" r="45343" b="66066"/>
          <a:stretch/>
        </p:blipFill>
        <p:spPr>
          <a:xfrm>
            <a:off x="1662088" y="5143121"/>
            <a:ext cx="602904" cy="1123111"/>
          </a:xfrm>
          <a:prstGeom prst="rect">
            <a:avLst/>
          </a:prstGeom>
          <a:solidFill>
            <a:schemeClr val="bg1"/>
          </a:solidFill>
        </p:spPr>
      </p:pic>
    </p:spTree>
    <p:extLst>
      <p:ext uri="{BB962C8B-B14F-4D97-AF65-F5344CB8AC3E}">
        <p14:creationId xmlns:p14="http://schemas.microsoft.com/office/powerpoint/2010/main" val="3886106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1" y="268221"/>
            <a:ext cx="10874785" cy="990600"/>
          </a:xfrm>
        </p:spPr>
        <p:txBody>
          <a:bodyPr anchor="t">
            <a:noAutofit/>
          </a:bodyPr>
          <a:lstStyle/>
          <a:p>
            <a:pPr eaLnBrk="1" hangingPunct="1"/>
            <a:r>
              <a:rPr lang="en-US" altLang="en-US" sz="3600" b="1">
                <a:solidFill>
                  <a:schemeClr val="accent1"/>
                </a:solidFill>
                <a:latin typeface="+mj-lt"/>
              </a:rPr>
              <a:t>Different Goals for “Stand-alone” vs. Biosimilar Development</a:t>
            </a:r>
          </a:p>
        </p:txBody>
      </p:sp>
      <p:sp>
        <p:nvSpPr>
          <p:cNvPr id="43" name="Text Box 31"/>
          <p:cNvSpPr txBox="1">
            <a:spLocks noChangeArrowheads="1"/>
          </p:cNvSpPr>
          <p:nvPr/>
        </p:nvSpPr>
        <p:spPr bwMode="auto">
          <a:xfrm>
            <a:off x="304801" y="1774174"/>
            <a:ext cx="1162722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2">
            <a:spAutoFit/>
          </a:bodyPr>
          <a:lstStyle>
            <a:lvl1pPr eaLnBrk="0" hangingPunct="0">
              <a:spcBef>
                <a:spcPct val="20000"/>
              </a:spcBef>
              <a:buChar char="•"/>
              <a:defRPr sz="2800">
                <a:solidFill>
                  <a:schemeClr val="tx1"/>
                </a:solidFill>
                <a:latin typeface="Arial Unicode MS" pitchFamily="34" charset="-128"/>
                <a:cs typeface="Arial" pitchFamily="34" charset="0"/>
              </a:defRPr>
            </a:lvl1pPr>
            <a:lvl2pPr marL="742950" indent="-285750" eaLnBrk="0" hangingPunct="0">
              <a:spcBef>
                <a:spcPct val="20000"/>
              </a:spcBef>
              <a:buChar char="–"/>
              <a:defRPr sz="2400">
                <a:solidFill>
                  <a:schemeClr val="tx1"/>
                </a:solidFill>
                <a:latin typeface="Arial Unicode MS" pitchFamily="34" charset="-128"/>
                <a:cs typeface="Arial" pitchFamily="34" charset="0"/>
              </a:defRPr>
            </a:lvl2pPr>
            <a:lvl3pPr marL="1143000" indent="-228600" eaLnBrk="0" hangingPunct="0">
              <a:spcBef>
                <a:spcPct val="20000"/>
              </a:spcBef>
              <a:buChar char="•"/>
              <a:defRPr sz="2000">
                <a:solidFill>
                  <a:schemeClr val="tx1"/>
                </a:solidFill>
                <a:latin typeface="Arial Unicode MS" pitchFamily="34" charset="-128"/>
                <a:ea typeface="Arial Unicode MS" pitchFamily="34" charset="-128"/>
                <a:cs typeface="Arial" pitchFamily="34" charset="0"/>
              </a:defRPr>
            </a:lvl3pPr>
            <a:lvl4pPr marL="1600200" indent="-228600" eaLnBrk="0" hangingPunct="0">
              <a:spcBef>
                <a:spcPct val="20000"/>
              </a:spcBef>
              <a:buChar char="–"/>
              <a:defRPr sz="1600">
                <a:solidFill>
                  <a:schemeClr val="tx1"/>
                </a:solidFill>
                <a:latin typeface="Arial Unicode MS" pitchFamily="34" charset="-128"/>
                <a:ea typeface="Arial Unicode MS" pitchFamily="34" charset="-128"/>
                <a:cs typeface="Arial" pitchFamily="34" charset="0"/>
              </a:defRPr>
            </a:lvl4pPr>
            <a:lvl5pPr marL="2057400" indent="-228600" eaLnBrk="0" hangingPunct="0">
              <a:spcBef>
                <a:spcPct val="20000"/>
              </a:spcBef>
              <a:buChar char="»"/>
              <a:defRPr sz="1600">
                <a:solidFill>
                  <a:schemeClr val="tx1"/>
                </a:solidFill>
                <a:latin typeface="Arial Unicode MS" pitchFamily="34" charset="-128"/>
                <a:ea typeface="Arial Unicode MS" pitchFamily="34" charset="-128"/>
                <a:cs typeface="Arial" pitchFamily="34" charset="0"/>
              </a:defRPr>
            </a:lvl5pPr>
            <a:lvl6pPr marL="2514600" indent="-228600" eaLnBrk="0" fontAlgn="base" hangingPunct="0">
              <a:spcBef>
                <a:spcPct val="20000"/>
              </a:spcBef>
              <a:spcAft>
                <a:spcPct val="0"/>
              </a:spcAft>
              <a:buChar char="»"/>
              <a:defRPr sz="1600">
                <a:solidFill>
                  <a:schemeClr val="tx1"/>
                </a:solidFill>
                <a:latin typeface="Arial Unicode MS" pitchFamily="34" charset="-128"/>
                <a:ea typeface="Arial Unicode MS" pitchFamily="34" charset="-128"/>
                <a:cs typeface="Arial" pitchFamily="34" charset="0"/>
              </a:defRPr>
            </a:lvl6pPr>
            <a:lvl7pPr marL="2971800" indent="-228600" eaLnBrk="0" fontAlgn="base" hangingPunct="0">
              <a:spcBef>
                <a:spcPct val="20000"/>
              </a:spcBef>
              <a:spcAft>
                <a:spcPct val="0"/>
              </a:spcAft>
              <a:buChar char="»"/>
              <a:defRPr sz="1600">
                <a:solidFill>
                  <a:schemeClr val="tx1"/>
                </a:solidFill>
                <a:latin typeface="Arial Unicode MS" pitchFamily="34" charset="-128"/>
                <a:ea typeface="Arial Unicode MS" pitchFamily="34" charset="-128"/>
                <a:cs typeface="Arial" pitchFamily="34" charset="0"/>
              </a:defRPr>
            </a:lvl7pPr>
            <a:lvl8pPr marL="3429000" indent="-228600" eaLnBrk="0" fontAlgn="base" hangingPunct="0">
              <a:spcBef>
                <a:spcPct val="20000"/>
              </a:spcBef>
              <a:spcAft>
                <a:spcPct val="0"/>
              </a:spcAft>
              <a:buChar char="»"/>
              <a:defRPr sz="1600">
                <a:solidFill>
                  <a:schemeClr val="tx1"/>
                </a:solidFill>
                <a:latin typeface="Arial Unicode MS" pitchFamily="34" charset="-128"/>
                <a:ea typeface="Arial Unicode MS" pitchFamily="34" charset="-128"/>
                <a:cs typeface="Arial" pitchFamily="34" charset="0"/>
              </a:defRPr>
            </a:lvl8pPr>
            <a:lvl9pPr marL="3886200" indent="-228600" eaLnBrk="0" fontAlgn="base" hangingPunct="0">
              <a:spcBef>
                <a:spcPct val="20000"/>
              </a:spcBef>
              <a:spcAft>
                <a:spcPct val="0"/>
              </a:spcAft>
              <a:buChar char="»"/>
              <a:defRPr sz="1600">
                <a:solidFill>
                  <a:schemeClr val="tx1"/>
                </a:solidFill>
                <a:latin typeface="Arial Unicode MS" pitchFamily="34" charset="-128"/>
                <a:ea typeface="Arial Unicode MS" pitchFamily="34" charset="-128"/>
                <a:cs typeface="Arial" pitchFamily="34" charset="0"/>
              </a:defRPr>
            </a:lvl9pPr>
          </a:lstStyle>
          <a:p>
            <a:pPr algn="ctr" eaLnBrk="1" hangingPunct="1">
              <a:spcBef>
                <a:spcPct val="0"/>
              </a:spcBef>
              <a:buNone/>
              <a:defRPr/>
            </a:pPr>
            <a:r>
              <a:rPr lang="en-US" sz="1800" b="1">
                <a:latin typeface="+mj-lt"/>
              </a:rPr>
              <a:t>“Stand-alone”: 351(a) BLA</a:t>
            </a:r>
            <a:endParaRPr lang="en-US" altLang="en-US" sz="1800">
              <a:solidFill>
                <a:srgbClr val="000000"/>
              </a:solidFill>
              <a:latin typeface="+mj-lt"/>
            </a:endParaRPr>
          </a:p>
          <a:p>
            <a:pPr algn="ctr" eaLnBrk="1" hangingPunct="1">
              <a:spcBef>
                <a:spcPct val="0"/>
              </a:spcBef>
              <a:buFontTx/>
              <a:buNone/>
              <a:defRPr/>
            </a:pPr>
            <a:r>
              <a:rPr lang="en-US" altLang="en-US" sz="1800">
                <a:solidFill>
                  <a:srgbClr val="000000"/>
                </a:solidFill>
                <a:latin typeface="+mj-lt"/>
              </a:rPr>
              <a:t>Goal: To establish </a:t>
            </a:r>
            <a:r>
              <a:rPr lang="en-US" altLang="en-US" sz="1800" i="1">
                <a:solidFill>
                  <a:srgbClr val="000000"/>
                </a:solidFill>
                <a:latin typeface="+mj-lt"/>
              </a:rPr>
              <a:t>de novo </a:t>
            </a:r>
            <a:r>
              <a:rPr lang="en-US" altLang="en-US" sz="1800">
                <a:solidFill>
                  <a:srgbClr val="000000"/>
                </a:solidFill>
                <a:latin typeface="+mj-lt"/>
              </a:rPr>
              <a:t>safety and </a:t>
            </a:r>
          </a:p>
          <a:p>
            <a:pPr algn="ctr" eaLnBrk="1" hangingPunct="1">
              <a:spcBef>
                <a:spcPct val="0"/>
              </a:spcBef>
              <a:buFontTx/>
              <a:buNone/>
              <a:defRPr/>
            </a:pPr>
            <a:r>
              <a:rPr lang="en-US" altLang="en-US" sz="1800">
                <a:solidFill>
                  <a:srgbClr val="000000"/>
                </a:solidFill>
                <a:latin typeface="+mj-lt"/>
              </a:rPr>
              <a:t>efficacy of a new product</a:t>
            </a:r>
          </a:p>
          <a:p>
            <a:pPr algn="ctr" eaLnBrk="1" hangingPunct="1">
              <a:spcBef>
                <a:spcPct val="0"/>
              </a:spcBef>
              <a:buFontTx/>
              <a:buNone/>
              <a:defRPr/>
            </a:pPr>
            <a:endParaRPr lang="en-US" altLang="en-US" sz="1800">
              <a:solidFill>
                <a:srgbClr val="000000"/>
              </a:solidFill>
              <a:latin typeface="+mj-lt"/>
            </a:endParaRPr>
          </a:p>
          <a:p>
            <a:pPr algn="ctr" eaLnBrk="1" hangingPunct="1">
              <a:spcBef>
                <a:spcPct val="0"/>
              </a:spcBef>
              <a:buFontTx/>
              <a:buNone/>
              <a:defRPr/>
            </a:pPr>
            <a:endParaRPr lang="en-US" altLang="en-US" sz="1800">
              <a:solidFill>
                <a:srgbClr val="000000"/>
              </a:solidFill>
              <a:latin typeface="+mj-lt"/>
            </a:endParaRPr>
          </a:p>
          <a:p>
            <a:pPr algn="ctr" eaLnBrk="1" hangingPunct="1">
              <a:spcBef>
                <a:spcPct val="0"/>
              </a:spcBef>
              <a:buFontTx/>
              <a:buNone/>
              <a:defRPr/>
            </a:pPr>
            <a:endParaRPr lang="en-US" altLang="en-US" sz="1800">
              <a:solidFill>
                <a:srgbClr val="000000"/>
              </a:solidFill>
              <a:latin typeface="+mj-lt"/>
            </a:endParaRPr>
          </a:p>
          <a:p>
            <a:pPr algn="ctr" eaLnBrk="1" hangingPunct="1">
              <a:spcBef>
                <a:spcPct val="0"/>
              </a:spcBef>
              <a:buFontTx/>
              <a:buNone/>
              <a:defRPr/>
            </a:pPr>
            <a:endParaRPr lang="en-US" altLang="en-US" sz="1800">
              <a:solidFill>
                <a:srgbClr val="000000"/>
              </a:solidFill>
              <a:latin typeface="+mj-lt"/>
            </a:endParaRPr>
          </a:p>
          <a:p>
            <a:pPr algn="ctr" eaLnBrk="1" hangingPunct="1">
              <a:spcBef>
                <a:spcPct val="0"/>
              </a:spcBef>
              <a:buFontTx/>
              <a:buNone/>
              <a:defRPr/>
            </a:pPr>
            <a:endParaRPr lang="en-US" altLang="en-US" sz="1800">
              <a:solidFill>
                <a:srgbClr val="000000"/>
              </a:solidFill>
              <a:latin typeface="+mj-lt"/>
            </a:endParaRPr>
          </a:p>
          <a:p>
            <a:pPr algn="ctr" eaLnBrk="1" hangingPunct="1">
              <a:spcBef>
                <a:spcPct val="0"/>
              </a:spcBef>
              <a:buFontTx/>
              <a:buNone/>
              <a:defRPr/>
            </a:pPr>
            <a:endParaRPr lang="en-US" altLang="en-US" sz="1800">
              <a:solidFill>
                <a:srgbClr val="000000"/>
              </a:solidFill>
              <a:latin typeface="+mj-lt"/>
            </a:endParaRPr>
          </a:p>
          <a:p>
            <a:pPr algn="ctr" eaLnBrk="1" hangingPunct="1">
              <a:spcBef>
                <a:spcPct val="0"/>
              </a:spcBef>
              <a:buFontTx/>
              <a:buNone/>
              <a:defRPr/>
            </a:pPr>
            <a:endParaRPr lang="en-US" altLang="en-US" sz="1800">
              <a:solidFill>
                <a:srgbClr val="000000"/>
              </a:solidFill>
              <a:latin typeface="+mj-lt"/>
            </a:endParaRPr>
          </a:p>
          <a:p>
            <a:pPr algn="ctr" eaLnBrk="1" hangingPunct="1">
              <a:spcBef>
                <a:spcPct val="0"/>
              </a:spcBef>
              <a:buFontTx/>
              <a:buNone/>
              <a:defRPr/>
            </a:pPr>
            <a:r>
              <a:rPr lang="en-US" altLang="en-US" sz="1800" b="1">
                <a:solidFill>
                  <a:srgbClr val="000000"/>
                </a:solidFill>
                <a:latin typeface="+mj-lt"/>
              </a:rPr>
              <a:t>“Abbreviated”: 351(k) BLA</a:t>
            </a:r>
          </a:p>
          <a:p>
            <a:pPr algn="ctr" eaLnBrk="1" hangingPunct="1">
              <a:spcBef>
                <a:spcPct val="0"/>
              </a:spcBef>
              <a:buFontTx/>
              <a:buNone/>
              <a:defRPr/>
            </a:pPr>
            <a:r>
              <a:rPr lang="en-US" altLang="en-US" sz="1800">
                <a:solidFill>
                  <a:srgbClr val="000000"/>
                </a:solidFill>
                <a:latin typeface="+mj-lt"/>
              </a:rPr>
              <a:t>Goal: To demonstrate </a:t>
            </a:r>
            <a:r>
              <a:rPr lang="en-US" altLang="en-US" sz="1800" err="1">
                <a:solidFill>
                  <a:srgbClr val="000000"/>
                </a:solidFill>
                <a:latin typeface="+mj-lt"/>
              </a:rPr>
              <a:t>biosimilarity</a:t>
            </a:r>
            <a:r>
              <a:rPr lang="en-US" altLang="en-US" sz="1800">
                <a:solidFill>
                  <a:srgbClr val="000000"/>
                </a:solidFill>
                <a:latin typeface="+mj-lt"/>
              </a:rPr>
              <a:t> (or </a:t>
            </a:r>
          </a:p>
          <a:p>
            <a:pPr algn="ctr" eaLnBrk="1" hangingPunct="1">
              <a:spcBef>
                <a:spcPct val="0"/>
              </a:spcBef>
              <a:buFontTx/>
              <a:buNone/>
              <a:defRPr/>
            </a:pPr>
            <a:r>
              <a:rPr lang="en-US" altLang="en-US" sz="1800">
                <a:solidFill>
                  <a:srgbClr val="000000"/>
                </a:solidFill>
                <a:latin typeface="+mj-lt"/>
              </a:rPr>
              <a:t>interchangeability) to a reference product </a:t>
            </a:r>
          </a:p>
          <a:p>
            <a:pPr algn="ctr" eaLnBrk="1" hangingPunct="1">
              <a:spcBef>
                <a:spcPct val="0"/>
              </a:spcBef>
              <a:buFontTx/>
              <a:buNone/>
              <a:defRPr/>
            </a:pPr>
            <a:r>
              <a:rPr lang="en-US" altLang="en-US" sz="1800">
                <a:latin typeface="+mj-lt"/>
              </a:rPr>
              <a:t>based on comparative assessments</a:t>
            </a:r>
          </a:p>
          <a:p>
            <a:pPr algn="ctr" eaLnBrk="1" hangingPunct="1">
              <a:spcBef>
                <a:spcPct val="0"/>
              </a:spcBef>
              <a:buFontTx/>
              <a:buNone/>
              <a:defRPr/>
            </a:pPr>
            <a:endParaRPr lang="en-US" altLang="en-US" sz="1800">
              <a:solidFill>
                <a:srgbClr val="000000"/>
              </a:solidFill>
              <a:latin typeface="+mj-lt"/>
            </a:endParaRPr>
          </a:p>
          <a:p>
            <a:pPr algn="ctr" eaLnBrk="1" hangingPunct="1">
              <a:spcBef>
                <a:spcPct val="0"/>
              </a:spcBef>
              <a:buFontTx/>
              <a:buNone/>
              <a:defRPr/>
            </a:pPr>
            <a:endParaRPr lang="en-US" altLang="en-US" sz="1800">
              <a:solidFill>
                <a:srgbClr val="000000"/>
              </a:solidFill>
              <a:latin typeface="+mj-lt"/>
            </a:endParaRPr>
          </a:p>
          <a:p>
            <a:pPr algn="ctr" eaLnBrk="1" hangingPunct="1">
              <a:spcBef>
                <a:spcPct val="0"/>
              </a:spcBef>
              <a:buFontTx/>
              <a:buNone/>
              <a:defRPr/>
            </a:pPr>
            <a:endParaRPr lang="en-US" altLang="en-US" sz="1800">
              <a:solidFill>
                <a:srgbClr val="000000"/>
              </a:solidFill>
              <a:latin typeface="+mj-lt"/>
            </a:endParaRPr>
          </a:p>
        </p:txBody>
      </p:sp>
      <p:graphicFrame>
        <p:nvGraphicFramePr>
          <p:cNvPr id="10" name="Table 9">
            <a:extLst>
              <a:ext uri="{FF2B5EF4-FFF2-40B4-BE49-F238E27FC236}">
                <a16:creationId xmlns:a16="http://schemas.microsoft.com/office/drawing/2014/main" id="{95A7B9C5-7F5F-4039-94A2-7395A05DE508}"/>
              </a:ext>
            </a:extLst>
          </p:cNvPr>
          <p:cNvGraphicFramePr>
            <a:graphicFrameLocks noGrp="1"/>
          </p:cNvGraphicFramePr>
          <p:nvPr>
            <p:extLst>
              <p:ext uri="{D42A27DB-BD31-4B8C-83A1-F6EECF244321}">
                <p14:modId xmlns:p14="http://schemas.microsoft.com/office/powerpoint/2010/main" val="511250782"/>
              </p:ext>
            </p:extLst>
          </p:nvPr>
        </p:nvGraphicFramePr>
        <p:xfrm>
          <a:off x="1878034" y="3167063"/>
          <a:ext cx="2898722" cy="2778681"/>
        </p:xfrm>
        <a:graphic>
          <a:graphicData uri="http://schemas.openxmlformats.org/drawingml/2006/table">
            <a:tbl>
              <a:tblPr firstRow="1" bandRow="1">
                <a:tableStyleId>{0505E3EF-67EA-436B-97B2-0124C06EBD24}</a:tableStyleId>
              </a:tblPr>
              <a:tblGrid>
                <a:gridCol w="2898722">
                  <a:extLst>
                    <a:ext uri="{9D8B030D-6E8A-4147-A177-3AD203B41FA5}">
                      <a16:colId xmlns:a16="http://schemas.microsoft.com/office/drawing/2014/main" val="3938418683"/>
                    </a:ext>
                  </a:extLst>
                </a:gridCol>
              </a:tblGrid>
              <a:tr h="1085807">
                <a:tc>
                  <a:txBody>
                    <a:bodyPr/>
                    <a:lstStyle/>
                    <a:p>
                      <a:pPr algn="ctr"/>
                      <a:r>
                        <a:rPr lang="en-US" sz="1600" b="1">
                          <a:solidFill>
                            <a:schemeClr val="bg1"/>
                          </a:solidFill>
                        </a:rPr>
                        <a:t>Clinical Safety &amp; Efficacy Study for Each Indication </a:t>
                      </a:r>
                    </a:p>
                  </a:txBody>
                  <a:tcPr marL="82863" marR="82863" marT="41432" marB="41432" anchor="ctr">
                    <a:solidFill>
                      <a:srgbClr val="526FA7"/>
                    </a:solidFill>
                  </a:tcPr>
                </a:tc>
                <a:extLst>
                  <a:ext uri="{0D108BD9-81ED-4DB2-BD59-A6C34878D82A}">
                    <a16:rowId xmlns:a16="http://schemas.microsoft.com/office/drawing/2014/main" val="2747921887"/>
                  </a:ext>
                </a:extLst>
              </a:tr>
              <a:tr h="655196">
                <a:tc>
                  <a:txBody>
                    <a:bodyPr/>
                    <a:lstStyle/>
                    <a:p>
                      <a:pPr algn="ctr"/>
                      <a:r>
                        <a:rPr lang="en-US" sz="1600" b="1">
                          <a:solidFill>
                            <a:schemeClr val="bg1"/>
                          </a:solidFill>
                        </a:rPr>
                        <a:t>Clinical Pharmacology</a:t>
                      </a:r>
                    </a:p>
                  </a:txBody>
                  <a:tcPr marL="82863" marR="82863" marT="41432" marB="41432" anchor="ctr">
                    <a:solidFill>
                      <a:srgbClr val="92D050"/>
                    </a:solidFill>
                  </a:tcPr>
                </a:tc>
                <a:extLst>
                  <a:ext uri="{0D108BD9-81ED-4DB2-BD59-A6C34878D82A}">
                    <a16:rowId xmlns:a16="http://schemas.microsoft.com/office/drawing/2014/main" val="43232473"/>
                  </a:ext>
                </a:extLst>
              </a:tr>
              <a:tr h="517374">
                <a:tc>
                  <a:txBody>
                    <a:bodyPr/>
                    <a:lstStyle/>
                    <a:p>
                      <a:pPr algn="ctr"/>
                      <a:r>
                        <a:rPr lang="en-US" sz="1600" b="1">
                          <a:solidFill>
                            <a:schemeClr val="bg1"/>
                          </a:solidFill>
                        </a:rPr>
                        <a:t>Animal</a:t>
                      </a:r>
                    </a:p>
                  </a:txBody>
                  <a:tcPr marL="82863" marR="82863" marT="41432" marB="41432" anchor="ctr">
                    <a:solidFill>
                      <a:srgbClr val="237B84"/>
                    </a:solidFill>
                  </a:tcPr>
                </a:tc>
                <a:extLst>
                  <a:ext uri="{0D108BD9-81ED-4DB2-BD59-A6C34878D82A}">
                    <a16:rowId xmlns:a16="http://schemas.microsoft.com/office/drawing/2014/main" val="3773938685"/>
                  </a:ext>
                </a:extLst>
              </a:tr>
              <a:tr h="520304">
                <a:tc>
                  <a:txBody>
                    <a:bodyPr/>
                    <a:lstStyle/>
                    <a:p>
                      <a:pPr algn="ctr"/>
                      <a:r>
                        <a:rPr lang="en-US" sz="1600" b="1">
                          <a:solidFill>
                            <a:schemeClr val="bg1"/>
                          </a:solidFill>
                        </a:rPr>
                        <a:t>Product Quality</a:t>
                      </a:r>
                    </a:p>
                  </a:txBody>
                  <a:tcPr marL="82863" marR="82863" marT="41432" marB="41432" anchor="ctr">
                    <a:solidFill>
                      <a:srgbClr val="1B3458"/>
                    </a:solidFill>
                  </a:tcPr>
                </a:tc>
                <a:extLst>
                  <a:ext uri="{0D108BD9-81ED-4DB2-BD59-A6C34878D82A}">
                    <a16:rowId xmlns:a16="http://schemas.microsoft.com/office/drawing/2014/main" val="886993791"/>
                  </a:ext>
                </a:extLst>
              </a:tr>
            </a:tbl>
          </a:graphicData>
        </a:graphic>
      </p:graphicFrame>
      <p:graphicFrame>
        <p:nvGraphicFramePr>
          <p:cNvPr id="11" name="Table 10">
            <a:extLst>
              <a:ext uri="{FF2B5EF4-FFF2-40B4-BE49-F238E27FC236}">
                <a16:creationId xmlns:a16="http://schemas.microsoft.com/office/drawing/2014/main" id="{371AEE43-0D18-4D91-9B24-08F57C806FBF}"/>
              </a:ext>
            </a:extLst>
          </p:cNvPr>
          <p:cNvGraphicFramePr>
            <a:graphicFrameLocks noGrp="1"/>
          </p:cNvGraphicFramePr>
          <p:nvPr>
            <p:extLst>
              <p:ext uri="{D42A27DB-BD31-4B8C-83A1-F6EECF244321}">
                <p14:modId xmlns:p14="http://schemas.microsoft.com/office/powerpoint/2010/main" val="128971620"/>
              </p:ext>
            </p:extLst>
          </p:nvPr>
        </p:nvGraphicFramePr>
        <p:xfrm>
          <a:off x="7552388" y="3167063"/>
          <a:ext cx="2898722" cy="2787942"/>
        </p:xfrm>
        <a:graphic>
          <a:graphicData uri="http://schemas.openxmlformats.org/drawingml/2006/table">
            <a:tbl>
              <a:tblPr firstRow="1" bandRow="1">
                <a:tableStyleId>{0505E3EF-67EA-436B-97B2-0124C06EBD24}</a:tableStyleId>
              </a:tblPr>
              <a:tblGrid>
                <a:gridCol w="2898722">
                  <a:extLst>
                    <a:ext uri="{9D8B030D-6E8A-4147-A177-3AD203B41FA5}">
                      <a16:colId xmlns:a16="http://schemas.microsoft.com/office/drawing/2014/main" val="3938418683"/>
                    </a:ext>
                  </a:extLst>
                </a:gridCol>
              </a:tblGrid>
              <a:tr h="594051">
                <a:tc>
                  <a:txBody>
                    <a:bodyPr/>
                    <a:lstStyle/>
                    <a:p>
                      <a:pPr algn="ctr"/>
                      <a:r>
                        <a:rPr lang="en-US" sz="1600" b="1">
                          <a:solidFill>
                            <a:schemeClr val="bg1"/>
                          </a:solidFill>
                        </a:rPr>
                        <a:t>Additional Clinical Studies</a:t>
                      </a:r>
                    </a:p>
                  </a:txBody>
                  <a:tcPr marL="82863" marR="82863" marT="41432" marB="41432" anchor="ctr">
                    <a:solidFill>
                      <a:srgbClr val="526FA7"/>
                    </a:solidFill>
                  </a:tcPr>
                </a:tc>
                <a:extLst>
                  <a:ext uri="{0D108BD9-81ED-4DB2-BD59-A6C34878D82A}">
                    <a16:rowId xmlns:a16="http://schemas.microsoft.com/office/drawing/2014/main" val="2747921887"/>
                  </a:ext>
                </a:extLst>
              </a:tr>
              <a:tr h="523819">
                <a:tc>
                  <a:txBody>
                    <a:bodyPr/>
                    <a:lstStyle/>
                    <a:p>
                      <a:pPr algn="ctr"/>
                      <a:r>
                        <a:rPr lang="en-US" sz="1600" b="1">
                          <a:solidFill>
                            <a:schemeClr val="bg1"/>
                          </a:solidFill>
                        </a:rPr>
                        <a:t>Clinical Pharmacology</a:t>
                      </a:r>
                    </a:p>
                  </a:txBody>
                  <a:tcPr marL="82863" marR="82863" marT="41432" marB="41432" anchor="ctr">
                    <a:solidFill>
                      <a:srgbClr val="92D050"/>
                    </a:solidFill>
                  </a:tcPr>
                </a:tc>
                <a:extLst>
                  <a:ext uri="{0D108BD9-81ED-4DB2-BD59-A6C34878D82A}">
                    <a16:rowId xmlns:a16="http://schemas.microsoft.com/office/drawing/2014/main" val="43232473"/>
                  </a:ext>
                </a:extLst>
              </a:tr>
              <a:tr h="317441">
                <a:tc>
                  <a:txBody>
                    <a:bodyPr/>
                    <a:lstStyle/>
                    <a:p>
                      <a:pPr algn="ctr"/>
                      <a:r>
                        <a:rPr lang="en-US" sz="1600" b="1">
                          <a:solidFill>
                            <a:schemeClr val="bg1"/>
                          </a:solidFill>
                        </a:rPr>
                        <a:t>Animal</a:t>
                      </a:r>
                    </a:p>
                  </a:txBody>
                  <a:tcPr marL="82863" marR="82863" marT="41432" marB="41432" anchor="ctr">
                    <a:solidFill>
                      <a:srgbClr val="237B84"/>
                    </a:solidFill>
                  </a:tcPr>
                </a:tc>
                <a:extLst>
                  <a:ext uri="{0D108BD9-81ED-4DB2-BD59-A6C34878D82A}">
                    <a16:rowId xmlns:a16="http://schemas.microsoft.com/office/drawing/2014/main" val="3773938685"/>
                  </a:ext>
                </a:extLst>
              </a:tr>
              <a:tr h="798520">
                <a:tc>
                  <a:txBody>
                    <a:bodyPr/>
                    <a:lstStyle/>
                    <a:p>
                      <a:pPr algn="ctr"/>
                      <a:r>
                        <a:rPr lang="en-US" sz="1600" b="1">
                          <a:solidFill>
                            <a:schemeClr val="bg1"/>
                          </a:solidFill>
                        </a:rPr>
                        <a:t>Comparative Analytical Assessment</a:t>
                      </a:r>
                    </a:p>
                  </a:txBody>
                  <a:tcPr marL="82863" marR="82863" marT="41432" marB="41432" anchor="ctr">
                    <a:solidFill>
                      <a:srgbClr val="7030A0"/>
                    </a:solidFill>
                  </a:tcPr>
                </a:tc>
                <a:extLst>
                  <a:ext uri="{0D108BD9-81ED-4DB2-BD59-A6C34878D82A}">
                    <a16:rowId xmlns:a16="http://schemas.microsoft.com/office/drawing/2014/main" val="3905734659"/>
                  </a:ext>
                </a:extLst>
              </a:tr>
              <a:tr h="544848">
                <a:tc>
                  <a:txBody>
                    <a:bodyPr/>
                    <a:lstStyle/>
                    <a:p>
                      <a:pPr algn="ctr"/>
                      <a:r>
                        <a:rPr lang="en-US" sz="1600" b="1">
                          <a:solidFill>
                            <a:schemeClr val="bg1"/>
                          </a:solidFill>
                        </a:rPr>
                        <a:t>Product Quality</a:t>
                      </a:r>
                    </a:p>
                  </a:txBody>
                  <a:tcPr marL="82863" marR="82863" marT="41432" marB="41432" anchor="ctr">
                    <a:solidFill>
                      <a:srgbClr val="1B3458"/>
                    </a:solidFill>
                  </a:tcPr>
                </a:tc>
                <a:extLst>
                  <a:ext uri="{0D108BD9-81ED-4DB2-BD59-A6C34878D82A}">
                    <a16:rowId xmlns:a16="http://schemas.microsoft.com/office/drawing/2014/main" val="886993791"/>
                  </a:ext>
                </a:extLst>
              </a:tr>
            </a:tbl>
          </a:graphicData>
        </a:graphic>
      </p:graphicFrame>
      <p:sp>
        <p:nvSpPr>
          <p:cNvPr id="6" name="Slide Number Placeholder 1">
            <a:extLst>
              <a:ext uri="{FF2B5EF4-FFF2-40B4-BE49-F238E27FC236}">
                <a16:creationId xmlns:a16="http://schemas.microsoft.com/office/drawing/2014/main" id="{FA543D8E-F34F-9E69-B9FC-7BBD23841618}"/>
              </a:ext>
            </a:extLst>
          </p:cNvPr>
          <p:cNvSpPr txBox="1">
            <a:spLocks/>
          </p:cNvSpPr>
          <p:nvPr/>
        </p:nvSpPr>
        <p:spPr>
          <a:xfrm>
            <a:off x="11360517" y="6390178"/>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19</a:t>
            </a:fld>
            <a:endParaRPr lang="en-US" sz="803">
              <a:solidFill>
                <a:srgbClr val="FFFFFF"/>
              </a:solidFill>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729A8F1-EA9E-C1BE-EAD4-899AAD6CA466}"/>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340478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022361" y="-1176437"/>
            <a:ext cx="10280098" cy="984776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355293" y="2885938"/>
            <a:ext cx="9603907" cy="1783976"/>
          </a:xfrm>
        </p:spPr>
        <p:txBody>
          <a:bodyPr lIns="457200" tIns="0" rIns="457200" anchor="ctr"/>
          <a:lstStyle/>
          <a:p>
            <a:pPr algn="ctr">
              <a:lnSpc>
                <a:spcPct val="150000"/>
              </a:lnSpc>
            </a:pPr>
            <a:br>
              <a:rPr lang="en-US" sz="1700"/>
            </a:br>
            <a:r>
              <a:rPr lang="en-US" sz="1800" i="0">
                <a:latin typeface="+mn-lt"/>
              </a:rPr>
              <a:t>As a mission-driven non-profit, HIMSS offers a unique depth and breadth of expertise in health innovation, public policy, workforce development, research and analytics to advise global leaders, stakeholders and influencers on best practices in health information and technology.</a:t>
            </a:r>
            <a:br>
              <a:rPr lang="en-US" sz="1700"/>
            </a:br>
            <a:br>
              <a:rPr lang="en-US" sz="1700"/>
            </a:br>
            <a:endParaRPr lang="en-US" sz="1700">
              <a:solidFill>
                <a:srgbClr val="FFFFFF"/>
              </a:solidFill>
            </a:endParaRPr>
          </a:p>
        </p:txBody>
      </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1E22AA"/>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803" b="0" i="0" u="none" strike="noStrike" kern="1200" cap="none" spc="0" normalizeH="0" baseline="0" noProof="0">
              <a:ln>
                <a:noFill/>
              </a:ln>
              <a:solidFill>
                <a:srgbClr val="1E22AA"/>
              </a:solidFill>
              <a:effectLst/>
              <a:uLnTx/>
              <a:uFillTx/>
              <a:latin typeface="Century Gothic" panose="020B0502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6907121-0B52-4444-B9D0-1A1C2AE7C38B}"/>
              </a:ext>
            </a:extLst>
          </p:cNvPr>
          <p:cNvSpPr/>
          <p:nvPr/>
        </p:nvSpPr>
        <p:spPr>
          <a:xfrm>
            <a:off x="2203173" y="694620"/>
            <a:ext cx="7908145"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Prometo" panose="020B0604030203060203" pitchFamily="34" charset="77"/>
                <a:ea typeface="+mn-ea"/>
                <a:cs typeface="+mn-cs"/>
              </a:rPr>
              <a:t>HIMSS is a global advisor and thought leader supporting the transformation of the health ecosystem through information and technology.</a:t>
            </a:r>
          </a:p>
        </p:txBody>
      </p:sp>
      <p:sp>
        <p:nvSpPr>
          <p:cNvPr id="32" name="Title 6">
            <a:extLst>
              <a:ext uri="{FF2B5EF4-FFF2-40B4-BE49-F238E27FC236}">
                <a16:creationId xmlns:a16="http://schemas.microsoft.com/office/drawing/2014/main" id="{3025CB56-5959-3F4E-84BB-B0D01384A10B}"/>
              </a:ext>
            </a:extLst>
          </p:cNvPr>
          <p:cNvSpPr txBox="1">
            <a:spLocks/>
          </p:cNvSpPr>
          <p:nvPr/>
        </p:nvSpPr>
        <p:spPr>
          <a:xfrm>
            <a:off x="1478764" y="4379404"/>
            <a:ext cx="9736495" cy="1783976"/>
          </a:xfrm>
          <a:prstGeom prst="rect">
            <a:avLst/>
          </a:prstGeom>
          <a:effectLst/>
        </p:spPr>
        <p:txBody>
          <a:bodyPr vert="horz" wrap="square" lIns="457200" tIns="0" rIns="457200" bIns="0" rtlCol="0" anchor="ctr" anchorCtr="0">
            <a:noAutofit/>
          </a:bodyPr>
          <a:lstStyle>
            <a:lvl1pPr algn="l" defTabSz="914318" rtl="0" eaLnBrk="1" latinLnBrk="0" hangingPunct="1">
              <a:lnSpc>
                <a:spcPct val="100000"/>
              </a:lnSpc>
              <a:spcBef>
                <a:spcPct val="0"/>
              </a:spcBef>
              <a:buNone/>
              <a:defRPr sz="4000" b="0" i="1" kern="1200" spc="0" baseline="0">
                <a:solidFill>
                  <a:srgbClr val="FFFFFF"/>
                </a:solidFill>
                <a:latin typeface="Prometo Medium" panose="020B0704030203060203" pitchFamily="34" charset="0"/>
                <a:ea typeface="+mj-ea"/>
                <a:cs typeface="+mj-cs"/>
              </a:defRPr>
            </a:lvl1pPr>
          </a:lstStyle>
          <a:p>
            <a:pPr marL="0" marR="0" lvl="0" indent="0" algn="ctr" defTabSz="914318" rtl="0" eaLnBrk="1" fontAlgn="auto" latinLnBrk="0" hangingPunct="1">
              <a:lnSpc>
                <a:spcPct val="150000"/>
              </a:lnSpc>
              <a:spcBef>
                <a:spcPct val="0"/>
              </a:spcBef>
              <a:spcAft>
                <a:spcPts val="0"/>
              </a:spcAft>
              <a:buClrTx/>
              <a:buSzTx/>
              <a:buFontTx/>
              <a:buNone/>
              <a:tabLst/>
              <a:defRPr/>
            </a:pPr>
            <a:br>
              <a:rPr kumimoji="0" lang="en-US" sz="1500" b="0" i="1" u="none" strike="noStrike" kern="1200" cap="none" spc="0" normalizeH="0" baseline="0" noProof="0">
                <a:ln>
                  <a:noFill/>
                </a:ln>
                <a:solidFill>
                  <a:srgbClr val="55C1E9"/>
                </a:solidFill>
                <a:effectLst/>
                <a:uLnTx/>
                <a:uFillTx/>
                <a:latin typeface="Prometo Medium" panose="020B0704030203060203" pitchFamily="34" charset="0"/>
                <a:ea typeface="+mj-ea"/>
                <a:cs typeface="+mj-cs"/>
              </a:rPr>
            </a:br>
            <a:r>
              <a:rPr kumimoji="0" lang="en-US" sz="1500" b="0" i="0" u="none" strike="noStrike" kern="1200" cap="none" spc="0" normalizeH="0" baseline="0" noProof="0">
                <a:ln>
                  <a:noFill/>
                </a:ln>
                <a:solidFill>
                  <a:srgbClr val="55C1E9"/>
                </a:solidFill>
                <a:effectLst/>
                <a:uLnTx/>
                <a:uFillTx/>
                <a:latin typeface="Century Gothic" panose="020F0302020204030204"/>
                <a:ea typeface="+mj-ea"/>
                <a:cs typeface="+mj-cs"/>
              </a:rPr>
              <a:t>With more than 350 employees, HIMSS has operations in:</a:t>
            </a:r>
          </a:p>
          <a:p>
            <a:pPr marL="0" marR="0" lvl="0" indent="0" algn="ctr" defTabSz="914318" rtl="0" eaLnBrk="1" fontAlgn="auto" latinLnBrk="0" hangingPunct="1">
              <a:lnSpc>
                <a:spcPct val="150000"/>
              </a:lnSpc>
              <a:spcBef>
                <a:spcPct val="0"/>
              </a:spcBef>
              <a:spcAft>
                <a:spcPts val="0"/>
              </a:spcAft>
              <a:buClrTx/>
              <a:buSzTx/>
              <a:buFontTx/>
              <a:buNone/>
              <a:tabLst/>
              <a:defRPr/>
            </a:pPr>
            <a:r>
              <a:rPr kumimoji="0" lang="en-US" sz="1500" b="0" i="0" u="none" strike="noStrike" kern="1200" cap="none" spc="0" normalizeH="0" baseline="0" noProof="0">
                <a:ln>
                  <a:noFill/>
                </a:ln>
                <a:solidFill>
                  <a:srgbClr val="55C1E9"/>
                </a:solidFill>
                <a:effectLst/>
                <a:uLnTx/>
                <a:uFillTx/>
                <a:latin typeface="Century Gothic" panose="020F0302020204030204"/>
                <a:ea typeface="+mj-ea"/>
                <a:cs typeface="+mj-cs"/>
              </a:rPr>
              <a:t>North America | Asia Pacific | Europe | Latin America | Middle East | United Kingdom</a:t>
            </a:r>
            <a:br>
              <a:rPr kumimoji="0" lang="en-US" sz="1500" b="0" i="1" u="none" strike="noStrike" kern="1200" cap="none" spc="0" normalizeH="0" baseline="0" noProof="0">
                <a:ln>
                  <a:noFill/>
                </a:ln>
                <a:solidFill>
                  <a:srgbClr val="55C1E9"/>
                </a:solidFill>
                <a:effectLst/>
                <a:uLnTx/>
                <a:uFillTx/>
                <a:latin typeface="Prometo Medium" panose="020B0704030203060203" pitchFamily="34" charset="0"/>
                <a:ea typeface="+mj-ea"/>
                <a:cs typeface="+mj-cs"/>
              </a:rPr>
            </a:br>
            <a:br>
              <a:rPr kumimoji="0" lang="en-US" sz="1500" b="0" i="1" u="none" strike="noStrike" kern="1200" cap="none" spc="0" normalizeH="0" baseline="0" noProof="0">
                <a:ln>
                  <a:noFill/>
                </a:ln>
                <a:solidFill>
                  <a:srgbClr val="55C1E9"/>
                </a:solidFill>
                <a:effectLst/>
                <a:uLnTx/>
                <a:uFillTx/>
                <a:latin typeface="Prometo Medium" panose="020B0704030203060203" pitchFamily="34" charset="0"/>
                <a:ea typeface="+mj-ea"/>
                <a:cs typeface="+mj-cs"/>
              </a:rPr>
            </a:br>
            <a:endParaRPr kumimoji="0" lang="en-US" sz="1500" b="0" i="1" u="none" strike="noStrike" kern="1200" cap="none" spc="0" normalizeH="0" baseline="0" noProof="0">
              <a:ln>
                <a:noFill/>
              </a:ln>
              <a:solidFill>
                <a:srgbClr val="55C1E9"/>
              </a:solidFill>
              <a:effectLst/>
              <a:uLnTx/>
              <a:uFillTx/>
              <a:latin typeface="Prometo Medium" panose="020B0704030203060203" pitchFamily="34" charset="0"/>
              <a:ea typeface="+mj-ea"/>
              <a:cs typeface="+mj-cs"/>
            </a:endParaRPr>
          </a:p>
        </p:txBody>
      </p:sp>
    </p:spTree>
    <p:extLst>
      <p:ext uri="{BB962C8B-B14F-4D97-AF65-F5344CB8AC3E}">
        <p14:creationId xmlns:p14="http://schemas.microsoft.com/office/powerpoint/2010/main" val="2031783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10" y="183692"/>
            <a:ext cx="11345471" cy="926020"/>
          </a:xfrm>
        </p:spPr>
        <p:txBody>
          <a:bodyPr>
            <a:normAutofit fontScale="90000"/>
          </a:bodyPr>
          <a:lstStyle/>
          <a:p>
            <a:r>
              <a:rPr lang="en-US" sz="3600" b="1">
                <a:solidFill>
                  <a:schemeClr val="accent1"/>
                </a:solidFill>
                <a:latin typeface="+mj-lt"/>
              </a:rPr>
              <a:t>Comparative Analytical Assessment is the Foundation</a:t>
            </a:r>
          </a:p>
        </p:txBody>
      </p:sp>
      <p:sp>
        <p:nvSpPr>
          <p:cNvPr id="3" name="Content Placeholder 2"/>
          <p:cNvSpPr>
            <a:spLocks noGrp="1"/>
          </p:cNvSpPr>
          <p:nvPr>
            <p:ph idx="1"/>
          </p:nvPr>
        </p:nvSpPr>
        <p:spPr>
          <a:xfrm>
            <a:off x="378857" y="814413"/>
            <a:ext cx="11434285" cy="5530945"/>
          </a:xfrm>
        </p:spPr>
        <p:txBody>
          <a:bodyPr>
            <a:noAutofit/>
          </a:bodyPr>
          <a:lstStyle/>
          <a:p>
            <a:r>
              <a:rPr lang="en-US" sz="2200"/>
              <a:t>Compare multiple physicochemical and biological attributes of each product</a:t>
            </a:r>
          </a:p>
          <a:p>
            <a:pPr lvl="3"/>
            <a:r>
              <a:rPr lang="en-US" altLang="en-US" sz="2000"/>
              <a:t>Analytical studies are generally more </a:t>
            </a:r>
            <a:r>
              <a:rPr lang="en-US" altLang="en-US" sz="2000" b="1"/>
              <a:t>sensitive</a:t>
            </a:r>
            <a:r>
              <a:rPr lang="en-US" altLang="en-US" sz="2000"/>
              <a:t> than clinical studies in detecting differences between products, should differences exist</a:t>
            </a:r>
          </a:p>
          <a:p>
            <a:pPr lvl="3"/>
            <a:r>
              <a:rPr lang="en-US" altLang="en-US" sz="2000"/>
              <a:t>A biosimilar product with </a:t>
            </a:r>
            <a:r>
              <a:rPr lang="en-US" altLang="en-US" sz="2000" b="1"/>
              <a:t>highly similar structure and function </a:t>
            </a:r>
            <a:r>
              <a:rPr lang="en-US" altLang="en-US" sz="2000"/>
              <a:t>to the reference product should behave like the reference product </a:t>
            </a:r>
          </a:p>
          <a:p>
            <a:pPr>
              <a:lnSpc>
                <a:spcPct val="110000"/>
              </a:lnSpc>
            </a:pPr>
            <a:r>
              <a:rPr lang="en-US" sz="2200"/>
              <a:t>Analyze multiple lots of the reference product and proposed biosimilar for product quality attributes, including:</a:t>
            </a:r>
          </a:p>
          <a:p>
            <a:pPr lvl="3"/>
            <a:r>
              <a:rPr lang="en-US" sz="2000"/>
              <a:t>Primary amino acid sequence</a:t>
            </a:r>
          </a:p>
          <a:p>
            <a:pPr lvl="3"/>
            <a:r>
              <a:rPr lang="en-US" sz="2000"/>
              <a:t>Higher order structure (protein folding)</a:t>
            </a:r>
          </a:p>
          <a:p>
            <a:pPr lvl="3"/>
            <a:r>
              <a:rPr lang="en-US" sz="2000"/>
              <a:t>Post-translational modifications (glycosylation, etc.)</a:t>
            </a:r>
          </a:p>
          <a:p>
            <a:pPr lvl="3"/>
            <a:r>
              <a:rPr lang="en-US" sz="2000"/>
              <a:t>Heterogeneity (charge, size, aggregates, etc.)</a:t>
            </a:r>
          </a:p>
          <a:p>
            <a:pPr lvl="3"/>
            <a:r>
              <a:rPr lang="en-US" sz="2000"/>
              <a:t>Biological activity - evaluation of attributes that affect the </a:t>
            </a:r>
          </a:p>
          <a:p>
            <a:pPr marL="973138" lvl="3" indent="0">
              <a:buNone/>
            </a:pPr>
            <a:r>
              <a:rPr lang="en-US" sz="2000"/>
              <a:t>     known </a:t>
            </a:r>
            <a:r>
              <a:rPr lang="en-US" sz="2000" err="1"/>
              <a:t>MoAs</a:t>
            </a:r>
            <a:endParaRPr lang="en-US" sz="2000"/>
          </a:p>
        </p:txBody>
      </p:sp>
      <p:grpSp>
        <p:nvGrpSpPr>
          <p:cNvPr id="9" name="Group 8">
            <a:extLst>
              <a:ext uri="{FF2B5EF4-FFF2-40B4-BE49-F238E27FC236}">
                <a16:creationId xmlns:a16="http://schemas.microsoft.com/office/drawing/2014/main" id="{626F86D7-7E0F-4851-A45C-0494A9571B61}"/>
              </a:ext>
            </a:extLst>
          </p:cNvPr>
          <p:cNvGrpSpPr/>
          <p:nvPr/>
        </p:nvGrpSpPr>
        <p:grpSpPr>
          <a:xfrm>
            <a:off x="8745467" y="3737018"/>
            <a:ext cx="2821114" cy="2608340"/>
            <a:chOff x="8745467" y="3701145"/>
            <a:chExt cx="2821114" cy="2608340"/>
          </a:xfrm>
        </p:grpSpPr>
        <p:pic>
          <p:nvPicPr>
            <p:cNvPr id="5" name="Picture 4">
              <a:extLst>
                <a:ext uri="{FF2B5EF4-FFF2-40B4-BE49-F238E27FC236}">
                  <a16:creationId xmlns:a16="http://schemas.microsoft.com/office/drawing/2014/main" id="{03F56839-027A-49D5-8A8A-4BB1E4E113CE}"/>
                </a:ext>
              </a:extLst>
            </p:cNvPr>
            <p:cNvPicPr>
              <a:picLocks noChangeAspect="1"/>
            </p:cNvPicPr>
            <p:nvPr/>
          </p:nvPicPr>
          <p:blipFill>
            <a:blip r:embed="rId3"/>
            <a:stretch>
              <a:fillRect/>
            </a:stretch>
          </p:blipFill>
          <p:spPr>
            <a:xfrm>
              <a:off x="8826881" y="3701145"/>
              <a:ext cx="2658287" cy="2608340"/>
            </a:xfrm>
            <a:prstGeom prst="rect">
              <a:avLst/>
            </a:prstGeom>
          </p:spPr>
        </p:pic>
        <p:sp>
          <p:nvSpPr>
            <p:cNvPr id="8" name="Rectangle 7">
              <a:extLst>
                <a:ext uri="{FF2B5EF4-FFF2-40B4-BE49-F238E27FC236}">
                  <a16:creationId xmlns:a16="http://schemas.microsoft.com/office/drawing/2014/main" id="{CC2C210C-37B8-45E7-93AE-168825293079}"/>
                </a:ext>
              </a:extLst>
            </p:cNvPr>
            <p:cNvSpPr/>
            <p:nvPr/>
          </p:nvSpPr>
          <p:spPr>
            <a:xfrm>
              <a:off x="8745467" y="5060479"/>
              <a:ext cx="2821114" cy="788111"/>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Slide Number Placeholder 1">
            <a:extLst>
              <a:ext uri="{FF2B5EF4-FFF2-40B4-BE49-F238E27FC236}">
                <a16:creationId xmlns:a16="http://schemas.microsoft.com/office/drawing/2014/main" id="{CBB97BF4-3CC1-F9F2-8225-11D8E0606EAB}"/>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20</a:t>
            </a:fld>
            <a:endParaRPr lang="en-US" sz="803">
              <a:solidFill>
                <a:srgbClr val="FFFFFF"/>
              </a:solidFill>
              <a:latin typeface="Century Gothic" panose="020B0502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F16A429-86AE-B9FC-55B4-1655E97D2116}"/>
              </a:ext>
            </a:extLst>
          </p:cNvPr>
          <p:cNvPicPr>
            <a:picLocks noChangeAspect="1"/>
          </p:cNvPicPr>
          <p:nvPr/>
        </p:nvPicPr>
        <p:blipFill>
          <a:blip r:embed="rId4"/>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827041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03E5BEF-1528-4961-BDD8-6E1F1985FF75}"/>
              </a:ext>
            </a:extLst>
          </p:cNvPr>
          <p:cNvSpPr txBox="1">
            <a:spLocks noChangeArrowheads="1"/>
          </p:cNvSpPr>
          <p:nvPr/>
        </p:nvSpPr>
        <p:spPr>
          <a:xfrm>
            <a:off x="966503" y="2432714"/>
            <a:ext cx="10258993" cy="99628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4000" b="1">
                <a:solidFill>
                  <a:schemeClr val="accent1"/>
                </a:solidFill>
              </a:rPr>
              <a:t>Case Study of Interchangeable Biosimilar </a:t>
            </a:r>
            <a:r>
              <a:rPr lang="en-US" altLang="en-US" sz="4000" b="1" err="1">
                <a:solidFill>
                  <a:schemeClr val="accent1"/>
                </a:solidFill>
              </a:rPr>
              <a:t>Semglee</a:t>
            </a:r>
            <a:r>
              <a:rPr lang="en-US" altLang="en-US" sz="4000" b="1">
                <a:solidFill>
                  <a:schemeClr val="accent1"/>
                </a:solidFill>
              </a:rPr>
              <a:t> (insulin glargine-</a:t>
            </a:r>
            <a:r>
              <a:rPr lang="en-US" altLang="en-US" sz="4000" b="1" err="1">
                <a:solidFill>
                  <a:schemeClr val="accent1"/>
                </a:solidFill>
              </a:rPr>
              <a:t>yfgn</a:t>
            </a:r>
            <a:r>
              <a:rPr lang="en-US" altLang="en-US" sz="4000" b="1">
                <a:solidFill>
                  <a:schemeClr val="accent1"/>
                </a:solidFill>
              </a:rPr>
              <a:t> or </a:t>
            </a:r>
            <a:r>
              <a:rPr lang="en-US" sz="4000" b="1">
                <a:solidFill>
                  <a:schemeClr val="accent1"/>
                </a:solidFill>
              </a:rPr>
              <a:t>MYL-1501D)</a:t>
            </a:r>
            <a:endParaRPr lang="en-US" altLang="en-US" sz="4000" b="1">
              <a:solidFill>
                <a:schemeClr val="accent1"/>
              </a:solidFill>
            </a:endParaRPr>
          </a:p>
        </p:txBody>
      </p:sp>
      <p:sp>
        <p:nvSpPr>
          <p:cNvPr id="3" name="Slide Number Placeholder 1">
            <a:extLst>
              <a:ext uri="{FF2B5EF4-FFF2-40B4-BE49-F238E27FC236}">
                <a16:creationId xmlns:a16="http://schemas.microsoft.com/office/drawing/2014/main" id="{5CE153DB-94CF-C5E2-BFBD-9A423D187C59}"/>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21</a:t>
            </a:fld>
            <a:endParaRPr lang="en-US" sz="803">
              <a:solidFill>
                <a:srgbClr val="FFFFFF"/>
              </a:solidFill>
              <a:latin typeface="Century Gothic" panose="020B0502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A5C4F87-1184-450E-1016-EA14267738F0}"/>
              </a:ext>
            </a:extLst>
          </p:cNvPr>
          <p:cNvPicPr>
            <a:picLocks noChangeAspect="1"/>
          </p:cNvPicPr>
          <p:nvPr/>
        </p:nvPicPr>
        <p:blipFill>
          <a:blip r:embed="rId2"/>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3109092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A4EA2E-5D53-46D4-861F-47688F523223}"/>
              </a:ext>
            </a:extLst>
          </p:cNvPr>
          <p:cNvSpPr>
            <a:spLocks noGrp="1"/>
          </p:cNvSpPr>
          <p:nvPr>
            <p:ph type="title"/>
          </p:nvPr>
        </p:nvSpPr>
        <p:spPr>
          <a:xfrm>
            <a:off x="407954" y="213889"/>
            <a:ext cx="11345471" cy="926020"/>
          </a:xfrm>
        </p:spPr>
        <p:txBody>
          <a:bodyPr>
            <a:noAutofit/>
          </a:bodyPr>
          <a:lstStyle/>
          <a:p>
            <a:pPr algn="l"/>
            <a:r>
              <a:rPr lang="en-US" sz="3200" b="1" err="1">
                <a:solidFill>
                  <a:schemeClr val="accent1"/>
                </a:solidFill>
                <a:latin typeface="+mj-lt"/>
              </a:rPr>
              <a:t>Semglee</a:t>
            </a:r>
            <a:r>
              <a:rPr lang="en-US" sz="3200" b="1">
                <a:solidFill>
                  <a:schemeClr val="accent1"/>
                </a:solidFill>
                <a:latin typeface="+mj-lt"/>
              </a:rPr>
              <a:t> (insulin glargine-</a:t>
            </a:r>
            <a:r>
              <a:rPr lang="en-US" sz="3200" b="1" err="1">
                <a:solidFill>
                  <a:schemeClr val="accent1"/>
                </a:solidFill>
                <a:latin typeface="+mj-lt"/>
              </a:rPr>
              <a:t>yfgn</a:t>
            </a:r>
            <a:r>
              <a:rPr lang="en-US" sz="3200" b="1">
                <a:solidFill>
                  <a:schemeClr val="accent1"/>
                </a:solidFill>
                <a:latin typeface="+mj-lt"/>
              </a:rPr>
              <a:t>) vs US-Lantus: Quality </a:t>
            </a:r>
            <a:br>
              <a:rPr lang="en-US" sz="3200" b="1">
                <a:solidFill>
                  <a:schemeClr val="accent1"/>
                </a:solidFill>
                <a:latin typeface="+mj-lt"/>
              </a:rPr>
            </a:br>
            <a:r>
              <a:rPr lang="en-US" sz="3200" b="1">
                <a:solidFill>
                  <a:schemeClr val="accent1"/>
                </a:solidFill>
                <a:latin typeface="+mj-lt"/>
              </a:rPr>
              <a:t>Attributes Compared*</a:t>
            </a:r>
          </a:p>
        </p:txBody>
      </p:sp>
      <p:graphicFrame>
        <p:nvGraphicFramePr>
          <p:cNvPr id="5" name="Diagram 4">
            <a:extLst>
              <a:ext uri="{FF2B5EF4-FFF2-40B4-BE49-F238E27FC236}">
                <a16:creationId xmlns:a16="http://schemas.microsoft.com/office/drawing/2014/main" id="{0F90F371-B6E6-412D-B701-485FD68F96B7}"/>
              </a:ext>
            </a:extLst>
          </p:cNvPr>
          <p:cNvGraphicFramePr/>
          <p:nvPr/>
        </p:nvGraphicFramePr>
        <p:xfrm>
          <a:off x="1652205" y="1376553"/>
          <a:ext cx="2596186" cy="4717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BD68AEBB-6AFC-4CA6-BAFE-A0B92DC8EBFE}"/>
              </a:ext>
            </a:extLst>
          </p:cNvPr>
          <p:cNvGraphicFramePr/>
          <p:nvPr/>
        </p:nvGraphicFramePr>
        <p:xfrm>
          <a:off x="7685291" y="819429"/>
          <a:ext cx="3028329" cy="50911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a:extLst>
              <a:ext uri="{FF2B5EF4-FFF2-40B4-BE49-F238E27FC236}">
                <a16:creationId xmlns:a16="http://schemas.microsoft.com/office/drawing/2014/main" id="{2CD5988C-A5A2-4184-B468-6065F4F8DD38}"/>
              </a:ext>
            </a:extLst>
          </p:cNvPr>
          <p:cNvGraphicFramePr/>
          <p:nvPr/>
        </p:nvGraphicFramePr>
        <p:xfrm>
          <a:off x="4711241" y="1416322"/>
          <a:ext cx="2511200" cy="509112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Box 7">
            <a:extLst>
              <a:ext uri="{FF2B5EF4-FFF2-40B4-BE49-F238E27FC236}">
                <a16:creationId xmlns:a16="http://schemas.microsoft.com/office/drawing/2014/main" id="{4AB41BD7-8095-4C34-8292-6A8A4218CB1F}"/>
              </a:ext>
            </a:extLst>
          </p:cNvPr>
          <p:cNvSpPr txBox="1"/>
          <p:nvPr/>
        </p:nvSpPr>
        <p:spPr>
          <a:xfrm>
            <a:off x="0" y="6115297"/>
            <a:ext cx="12192000" cy="523220"/>
          </a:xfrm>
          <a:prstGeom prst="rect">
            <a:avLst/>
          </a:prstGeom>
          <a:noFill/>
        </p:spPr>
        <p:txBody>
          <a:bodyPr wrap="square" rtlCol="0">
            <a:spAutoFit/>
          </a:bodyPr>
          <a:lstStyle/>
          <a:p>
            <a:pPr algn="ctr"/>
            <a:r>
              <a:rPr lang="en-US" sz="1400"/>
              <a:t>*Not an exhaustive list; Information summarized and adapted from the </a:t>
            </a:r>
            <a:r>
              <a:rPr lang="en-US" sz="1400">
                <a:hlinkClick r:id="rId17"/>
              </a:rPr>
              <a:t>Product Quality Review </a:t>
            </a:r>
            <a:r>
              <a:rPr lang="en-US" sz="1400"/>
              <a:t>available on </a:t>
            </a:r>
            <a:r>
              <a:rPr lang="en-US" sz="1400" err="1"/>
              <a:t>drugs@fda</a:t>
            </a:r>
            <a:endParaRPr lang="en-US" sz="1400"/>
          </a:p>
          <a:p>
            <a:pPr algn="ctr"/>
            <a:endParaRPr lang="en-US" sz="1400"/>
          </a:p>
        </p:txBody>
      </p:sp>
      <p:graphicFrame>
        <p:nvGraphicFramePr>
          <p:cNvPr id="9" name="Diagram 8">
            <a:extLst>
              <a:ext uri="{FF2B5EF4-FFF2-40B4-BE49-F238E27FC236}">
                <a16:creationId xmlns:a16="http://schemas.microsoft.com/office/drawing/2014/main" id="{818C37D4-B5C4-4098-94C0-DD113A466CA1}"/>
              </a:ext>
            </a:extLst>
          </p:cNvPr>
          <p:cNvGraphicFramePr/>
          <p:nvPr/>
        </p:nvGraphicFramePr>
        <p:xfrm>
          <a:off x="4708641" y="3395471"/>
          <a:ext cx="2511200" cy="509112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0" name="Slide Number Placeholder 1">
            <a:extLst>
              <a:ext uri="{FF2B5EF4-FFF2-40B4-BE49-F238E27FC236}">
                <a16:creationId xmlns:a16="http://schemas.microsoft.com/office/drawing/2014/main" id="{E844CF26-5E86-523A-CDA4-21F542111D67}"/>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22</a:t>
            </a:fld>
            <a:endParaRPr lang="en-US" sz="803">
              <a:solidFill>
                <a:srgbClr val="FFFFFF"/>
              </a:solidFill>
              <a:latin typeface="Century Gothic" panose="020B0502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288AF5D-5B0A-7B9F-F569-04568099C2B2}"/>
              </a:ext>
            </a:extLst>
          </p:cNvPr>
          <p:cNvPicPr>
            <a:picLocks noChangeAspect="1"/>
          </p:cNvPicPr>
          <p:nvPr/>
        </p:nvPicPr>
        <p:blipFill>
          <a:blip r:embed="rId2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3374876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77A8CE-AD5E-4F6B-815C-1C0A488EB840}"/>
              </a:ext>
            </a:extLst>
          </p:cNvPr>
          <p:cNvSpPr txBox="1"/>
          <p:nvPr/>
        </p:nvSpPr>
        <p:spPr>
          <a:xfrm>
            <a:off x="407954" y="4889785"/>
            <a:ext cx="4228374" cy="1169551"/>
          </a:xfrm>
          <a:prstGeom prst="rect">
            <a:avLst/>
          </a:prstGeom>
          <a:noFill/>
        </p:spPr>
        <p:txBody>
          <a:bodyPr wrap="square">
            <a:spAutoFit/>
          </a:bodyPr>
          <a:lstStyle/>
          <a:p>
            <a:pPr marL="171450" indent="-171450">
              <a:buFont typeface="Arial" panose="020B0604020202020204" pitchFamily="34" charset="0"/>
              <a:buChar char="•"/>
            </a:pPr>
            <a:r>
              <a:rPr lang="en-US" sz="1400">
                <a:latin typeface="Arial" panose="020B0604020202020204" pitchFamily="34" charset="0"/>
                <a:cs typeface="Arial" panose="020B0604020202020204" pitchFamily="34" charset="0"/>
              </a:rPr>
              <a:t>Green lines represent the QR limits (mean ± 3SD of US-Lantus). </a:t>
            </a:r>
          </a:p>
          <a:p>
            <a:pPr marL="0" indent="0">
              <a:buNone/>
            </a:pPr>
            <a:endParaRPr lang="en-US" sz="1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a:latin typeface="Arial" panose="020B0604020202020204" pitchFamily="34" charset="0"/>
                <a:cs typeface="Arial" panose="020B0604020202020204" pitchFamily="34" charset="0"/>
              </a:rPr>
              <a:t>Additional MYL-1501D lots were analyzed for this assay and as part of the overall CAA</a:t>
            </a:r>
          </a:p>
        </p:txBody>
      </p:sp>
      <p:sp>
        <p:nvSpPr>
          <p:cNvPr id="13" name="Title 1">
            <a:extLst>
              <a:ext uri="{FF2B5EF4-FFF2-40B4-BE49-F238E27FC236}">
                <a16:creationId xmlns:a16="http://schemas.microsoft.com/office/drawing/2014/main" id="{B00BB90E-F9E3-4E50-800E-D100287424E7}"/>
              </a:ext>
            </a:extLst>
          </p:cNvPr>
          <p:cNvSpPr>
            <a:spLocks noGrp="1"/>
          </p:cNvSpPr>
          <p:nvPr>
            <p:ph type="title"/>
          </p:nvPr>
        </p:nvSpPr>
        <p:spPr>
          <a:xfrm>
            <a:off x="407954" y="213889"/>
            <a:ext cx="11345471" cy="926020"/>
          </a:xfrm>
        </p:spPr>
        <p:txBody>
          <a:bodyPr>
            <a:noAutofit/>
          </a:bodyPr>
          <a:lstStyle/>
          <a:p>
            <a:pPr algn="l"/>
            <a:r>
              <a:rPr lang="en-US" sz="3600" b="1">
                <a:solidFill>
                  <a:schemeClr val="accent1"/>
                </a:solidFill>
                <a:latin typeface="+mj-lt"/>
              </a:rPr>
              <a:t>Case study MYL-1501D vs. US-Lantus </a:t>
            </a:r>
            <a:br>
              <a:rPr lang="en-US" sz="3600" b="1">
                <a:solidFill>
                  <a:schemeClr val="accent1"/>
                </a:solidFill>
                <a:latin typeface="+mj-lt"/>
              </a:rPr>
            </a:br>
            <a:r>
              <a:rPr lang="en-US" sz="3600" b="1">
                <a:solidFill>
                  <a:schemeClr val="accent1"/>
                </a:solidFill>
                <a:latin typeface="+mj-lt"/>
              </a:rPr>
              <a:t>Protein Concentration Example</a:t>
            </a:r>
          </a:p>
        </p:txBody>
      </p:sp>
      <p:grpSp>
        <p:nvGrpSpPr>
          <p:cNvPr id="16" name="Group 15">
            <a:extLst>
              <a:ext uri="{FF2B5EF4-FFF2-40B4-BE49-F238E27FC236}">
                <a16:creationId xmlns:a16="http://schemas.microsoft.com/office/drawing/2014/main" id="{D08BA036-05F5-4327-BCED-35C575D68AD9}"/>
              </a:ext>
            </a:extLst>
          </p:cNvPr>
          <p:cNvGrpSpPr/>
          <p:nvPr/>
        </p:nvGrpSpPr>
        <p:grpSpPr>
          <a:xfrm>
            <a:off x="655013" y="1605205"/>
            <a:ext cx="3331878" cy="3161047"/>
            <a:chOff x="488282" y="2502568"/>
            <a:chExt cx="3331878" cy="3161047"/>
          </a:xfrm>
        </p:grpSpPr>
        <p:pic>
          <p:nvPicPr>
            <p:cNvPr id="5" name="Picture 4">
              <a:extLst>
                <a:ext uri="{FF2B5EF4-FFF2-40B4-BE49-F238E27FC236}">
                  <a16:creationId xmlns:a16="http://schemas.microsoft.com/office/drawing/2014/main" id="{BA091A4B-0676-4149-9888-0C930DC38652}"/>
                </a:ext>
              </a:extLst>
            </p:cNvPr>
            <p:cNvPicPr>
              <a:picLocks noChangeAspect="1"/>
            </p:cNvPicPr>
            <p:nvPr/>
          </p:nvPicPr>
          <p:blipFill>
            <a:blip r:embed="rId2"/>
            <a:stretch>
              <a:fillRect/>
            </a:stretch>
          </p:blipFill>
          <p:spPr>
            <a:xfrm>
              <a:off x="488282" y="2502568"/>
              <a:ext cx="3238489" cy="3161047"/>
            </a:xfrm>
            <a:prstGeom prst="rect">
              <a:avLst/>
            </a:prstGeom>
          </p:spPr>
        </p:pic>
        <p:sp>
          <p:nvSpPr>
            <p:cNvPr id="14" name="Rectangle 13">
              <a:extLst>
                <a:ext uri="{FF2B5EF4-FFF2-40B4-BE49-F238E27FC236}">
                  <a16:creationId xmlns:a16="http://schemas.microsoft.com/office/drawing/2014/main" id="{5E80CDC2-5E9E-40D0-9CAB-8C8517F502F8}"/>
                </a:ext>
              </a:extLst>
            </p:cNvPr>
            <p:cNvSpPr/>
            <p:nvPr/>
          </p:nvSpPr>
          <p:spPr>
            <a:xfrm>
              <a:off x="1158240" y="3221581"/>
              <a:ext cx="2661920" cy="498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716137-278A-4EE0-A9FB-0996F599E1CF}"/>
                </a:ext>
              </a:extLst>
            </p:cNvPr>
            <p:cNvSpPr/>
            <p:nvPr/>
          </p:nvSpPr>
          <p:spPr>
            <a:xfrm>
              <a:off x="1158240" y="4277108"/>
              <a:ext cx="2661920" cy="548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7645A7C2-23E9-4339-84C6-761B4555775D}"/>
              </a:ext>
            </a:extLst>
          </p:cNvPr>
          <p:cNvSpPr txBox="1"/>
          <p:nvPr/>
        </p:nvSpPr>
        <p:spPr>
          <a:xfrm>
            <a:off x="218322" y="6459445"/>
            <a:ext cx="12192000" cy="523220"/>
          </a:xfrm>
          <a:prstGeom prst="rect">
            <a:avLst/>
          </a:prstGeom>
          <a:noFill/>
        </p:spPr>
        <p:txBody>
          <a:bodyPr wrap="square" rtlCol="0">
            <a:spAutoFit/>
          </a:bodyPr>
          <a:lstStyle/>
          <a:p>
            <a:pPr algn="ctr"/>
            <a:r>
              <a:rPr lang="en-US" sz="1400"/>
              <a:t>Adapted from the </a:t>
            </a:r>
            <a:r>
              <a:rPr lang="en-US" sz="1400" b="1">
                <a:solidFill>
                  <a:schemeClr val="tx2">
                    <a:lumMod val="60000"/>
                    <a:lumOff val="40000"/>
                  </a:schemeClr>
                </a:solidFill>
                <a:hlinkClick r:id="rId3">
                  <a:extLst>
                    <a:ext uri="{A12FA001-AC4F-418D-AE19-62706E023703}">
                      <ahyp:hlinkClr xmlns:ahyp="http://schemas.microsoft.com/office/drawing/2018/hyperlinkcolor" val="tx"/>
                    </a:ext>
                  </a:extLst>
                </a:hlinkClick>
              </a:rPr>
              <a:t>Product Quality Review </a:t>
            </a:r>
            <a:r>
              <a:rPr lang="en-US" sz="1400"/>
              <a:t>available on </a:t>
            </a:r>
            <a:r>
              <a:rPr lang="en-US" sz="1400" err="1"/>
              <a:t>drugs@fda</a:t>
            </a:r>
            <a:endParaRPr lang="en-US" sz="1400"/>
          </a:p>
          <a:p>
            <a:pPr algn="ctr"/>
            <a:endParaRPr lang="en-US" sz="1400"/>
          </a:p>
        </p:txBody>
      </p:sp>
      <p:sp>
        <p:nvSpPr>
          <p:cNvPr id="19" name="Content Placeholder 2">
            <a:extLst>
              <a:ext uri="{FF2B5EF4-FFF2-40B4-BE49-F238E27FC236}">
                <a16:creationId xmlns:a16="http://schemas.microsoft.com/office/drawing/2014/main" id="{459FA3E0-92D3-4304-BE9B-63B3C8258A8F}"/>
              </a:ext>
            </a:extLst>
          </p:cNvPr>
          <p:cNvSpPr>
            <a:spLocks noGrp="1"/>
          </p:cNvSpPr>
          <p:nvPr>
            <p:ph idx="1"/>
          </p:nvPr>
        </p:nvSpPr>
        <p:spPr>
          <a:xfrm>
            <a:off x="4487006" y="1948637"/>
            <a:ext cx="7266419" cy="2474182"/>
          </a:xfrm>
        </p:spPr>
        <p:txBody>
          <a:bodyPr>
            <a:normAutofit/>
          </a:bodyPr>
          <a:lstStyle/>
          <a:p>
            <a:pPr marL="0" indent="0" algn="ctr">
              <a:buNone/>
            </a:pPr>
            <a:r>
              <a:rPr lang="en-US" sz="2300">
                <a:latin typeface="Arial" panose="020B0604020202020204" pitchFamily="34" charset="0"/>
                <a:cs typeface="Arial" panose="020B0604020202020204" pitchFamily="34" charset="0"/>
              </a:rPr>
              <a:t>These studies provide data to support the structural</a:t>
            </a:r>
          </a:p>
          <a:p>
            <a:pPr marL="0" indent="0" algn="ctr">
              <a:buNone/>
            </a:pPr>
            <a:r>
              <a:rPr lang="en-US" sz="2300">
                <a:latin typeface="Arial" panose="020B0604020202020204" pitchFamily="34" charset="0"/>
                <a:cs typeface="Arial" panose="020B0604020202020204" pitchFamily="34" charset="0"/>
              </a:rPr>
              <a:t>and functional similarity of MYL-1501D to</a:t>
            </a:r>
          </a:p>
          <a:p>
            <a:pPr marL="0" indent="0" algn="ctr">
              <a:buNone/>
            </a:pPr>
            <a:r>
              <a:rPr lang="en-US" sz="2300">
                <a:latin typeface="Arial" panose="020B0604020202020204" pitchFamily="34" charset="0"/>
                <a:cs typeface="Arial" panose="020B0604020202020204" pitchFamily="34" charset="0"/>
              </a:rPr>
              <a:t>US-Lantus and evaluate the impact of any</a:t>
            </a:r>
          </a:p>
          <a:p>
            <a:pPr marL="0" indent="0" algn="ctr">
              <a:buNone/>
            </a:pPr>
            <a:r>
              <a:rPr lang="en-US" sz="2300">
                <a:latin typeface="Arial" panose="020B0604020202020204" pitchFamily="34" charset="0"/>
                <a:cs typeface="Arial" panose="020B0604020202020204" pitchFamily="34" charset="0"/>
              </a:rPr>
              <a:t>differences identified. </a:t>
            </a:r>
          </a:p>
          <a:p>
            <a:pPr marL="0" indent="0" algn="ctr">
              <a:buNone/>
            </a:pPr>
            <a:endParaRPr lang="en-US" sz="1600"/>
          </a:p>
          <a:p>
            <a:pPr marL="0" indent="0" algn="ctr">
              <a:buNone/>
            </a:pPr>
            <a:endParaRPr lang="en-US" sz="1600"/>
          </a:p>
          <a:p>
            <a:pPr algn="ctr"/>
            <a:endParaRPr lang="en-US" sz="2400"/>
          </a:p>
          <a:p>
            <a:pPr marL="0" indent="0" algn="ctr">
              <a:buNone/>
            </a:pPr>
            <a:endParaRPr lang="en-US" sz="2400"/>
          </a:p>
        </p:txBody>
      </p:sp>
      <p:pic>
        <p:nvPicPr>
          <p:cNvPr id="21" name="Picture 20">
            <a:extLst>
              <a:ext uri="{FF2B5EF4-FFF2-40B4-BE49-F238E27FC236}">
                <a16:creationId xmlns:a16="http://schemas.microsoft.com/office/drawing/2014/main" id="{10E09F5A-0072-44FC-99EB-D48215A378B9}"/>
              </a:ext>
            </a:extLst>
          </p:cNvPr>
          <p:cNvPicPr>
            <a:picLocks noChangeAspect="1"/>
          </p:cNvPicPr>
          <p:nvPr/>
        </p:nvPicPr>
        <p:blipFill>
          <a:blip r:embed="rId4"/>
          <a:stretch>
            <a:fillRect/>
          </a:stretch>
        </p:blipFill>
        <p:spPr>
          <a:xfrm>
            <a:off x="5267831" y="4170494"/>
            <a:ext cx="5479978" cy="1744670"/>
          </a:xfrm>
          <a:prstGeom prst="rect">
            <a:avLst/>
          </a:prstGeom>
        </p:spPr>
      </p:pic>
      <p:sp>
        <p:nvSpPr>
          <p:cNvPr id="2" name="TextBox 1">
            <a:extLst>
              <a:ext uri="{FF2B5EF4-FFF2-40B4-BE49-F238E27FC236}">
                <a16:creationId xmlns:a16="http://schemas.microsoft.com/office/drawing/2014/main" id="{22A15535-4D37-4B9E-989B-9D8B62FE89E9}"/>
              </a:ext>
            </a:extLst>
          </p:cNvPr>
          <p:cNvSpPr txBox="1"/>
          <p:nvPr/>
        </p:nvSpPr>
        <p:spPr>
          <a:xfrm rot="16200000">
            <a:off x="-658558" y="2709817"/>
            <a:ext cx="2844106" cy="615553"/>
          </a:xfrm>
          <a:prstGeom prst="rect">
            <a:avLst/>
          </a:prstGeom>
          <a:solidFill>
            <a:schemeClr val="bg1"/>
          </a:solidFill>
        </p:spPr>
        <p:txBody>
          <a:bodyPr wrap="square" rtlCol="0">
            <a:spAutoFit/>
          </a:bodyPr>
          <a:lstStyle/>
          <a:p>
            <a:pPr algn="ctr"/>
            <a:r>
              <a:rPr lang="en-US" sz="1700"/>
              <a:t>Protein Concentration IU/mL</a:t>
            </a:r>
          </a:p>
        </p:txBody>
      </p:sp>
      <p:sp>
        <p:nvSpPr>
          <p:cNvPr id="12" name="Slide Number Placeholder 1">
            <a:extLst>
              <a:ext uri="{FF2B5EF4-FFF2-40B4-BE49-F238E27FC236}">
                <a16:creationId xmlns:a16="http://schemas.microsoft.com/office/drawing/2014/main" id="{93C366C6-E6F4-D4BE-60C4-DEBFF6BF16CE}"/>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23</a:t>
            </a:fld>
            <a:endParaRPr lang="en-US" sz="803">
              <a:solidFill>
                <a:srgbClr val="FFFFFF"/>
              </a:solidFill>
              <a:latin typeface="Century Gothic" panose="020B0502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271DD065-CC2E-ACBB-1217-8D8573110CB2}"/>
              </a:ext>
            </a:extLst>
          </p:cNvPr>
          <p:cNvPicPr>
            <a:picLocks noChangeAspect="1"/>
          </p:cNvPicPr>
          <p:nvPr/>
        </p:nvPicPr>
        <p:blipFill>
          <a:blip r:embed="rId5"/>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013719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33245" y="222420"/>
            <a:ext cx="10101532" cy="752365"/>
          </a:xfrm>
        </p:spPr>
        <p:txBody>
          <a:bodyPr anchor="t">
            <a:noAutofit/>
          </a:bodyPr>
          <a:lstStyle/>
          <a:p>
            <a:pPr eaLnBrk="1" hangingPunct="1"/>
            <a:r>
              <a:rPr lang="en-US" altLang="en-US" sz="3600" b="1">
                <a:solidFill>
                  <a:schemeClr val="accent1"/>
                </a:solidFill>
                <a:latin typeface="+mj-lt"/>
                <a:ea typeface="Arial Unicode MS" pitchFamily="34" charset="-128"/>
                <a:cs typeface="Arial Unicode MS" pitchFamily="34" charset="-128"/>
              </a:rPr>
              <a:t>Role of Clinical Studies</a:t>
            </a:r>
          </a:p>
        </p:txBody>
      </p:sp>
      <p:sp>
        <p:nvSpPr>
          <p:cNvPr id="63492" name="Rectangle 9"/>
          <p:cNvSpPr>
            <a:spLocks noGrp="1" noChangeArrowheads="1"/>
          </p:cNvSpPr>
          <p:nvPr>
            <p:ph type="sldNum" sz="quarter" idx="4294967295"/>
          </p:nvPr>
        </p:nvSpPr>
        <p:spPr>
          <a:xfrm>
            <a:off x="8458200" y="6600825"/>
            <a:ext cx="21336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
              <a:defRPr sz="2400">
                <a:solidFill>
                  <a:schemeClr val="tx1"/>
                </a:solidFill>
                <a:latin typeface="Calibri" pitchFamily="34" charset="0"/>
                <a:cs typeface="Arial" charset="0"/>
              </a:defRPr>
            </a:lvl1pPr>
            <a:lvl2pPr marL="742950" indent="-285750" eaLnBrk="0" hangingPunct="0">
              <a:spcBef>
                <a:spcPct val="20000"/>
              </a:spcBef>
              <a:buClr>
                <a:schemeClr val="bg2"/>
              </a:buClr>
              <a:buSzPct val="75000"/>
              <a:buFont typeface="Arial" charset="0"/>
              <a:buChar char="–"/>
              <a:defRPr sz="2000">
                <a:solidFill>
                  <a:schemeClr val="tx1"/>
                </a:solidFill>
                <a:latin typeface="Calibri" pitchFamily="34" charset="0"/>
                <a:cs typeface="Arial" charset="0"/>
              </a:defRPr>
            </a:lvl2pPr>
            <a:lvl3pPr marL="1143000" indent="-228600" eaLnBrk="0" hangingPunct="0">
              <a:spcBef>
                <a:spcPct val="20000"/>
              </a:spcBef>
              <a:buClr>
                <a:schemeClr val="bg2"/>
              </a:buClr>
              <a:buSzPct val="75000"/>
              <a:buChar char="•"/>
              <a:defRPr>
                <a:solidFill>
                  <a:schemeClr val="tx1"/>
                </a:solidFill>
                <a:latin typeface="Calibri" pitchFamily="34" charset="0"/>
                <a:cs typeface="Arial" charset="0"/>
              </a:defRPr>
            </a:lvl3pPr>
            <a:lvl4pPr marL="1600200" indent="-228600" eaLnBrk="0" hangingPunct="0">
              <a:spcBef>
                <a:spcPct val="20000"/>
              </a:spcBef>
              <a:buChar char="–"/>
              <a:defRPr sz="1600">
                <a:solidFill>
                  <a:schemeClr val="tx1"/>
                </a:solidFill>
                <a:latin typeface="Calibri" pitchFamily="34" charset="0"/>
                <a:cs typeface="Arial" charset="0"/>
              </a:defRPr>
            </a:lvl4pPr>
            <a:lvl5pPr marL="2057400" indent="-228600" eaLnBrk="0" hangingPunct="0">
              <a:spcBef>
                <a:spcPct val="20000"/>
              </a:spcBef>
              <a:buChar char="»"/>
              <a:defRPr sz="1600">
                <a:solidFill>
                  <a:schemeClr val="tx1"/>
                </a:solidFill>
                <a:latin typeface="Calibri" pitchFamily="34" charset="0"/>
                <a:cs typeface="Arial" charset="0"/>
              </a:defRPr>
            </a:lvl5pPr>
            <a:lvl6pPr marL="2514600" indent="-228600" eaLnBrk="0" fontAlgn="base" hangingPunct="0">
              <a:spcBef>
                <a:spcPct val="20000"/>
              </a:spcBef>
              <a:spcAft>
                <a:spcPct val="0"/>
              </a:spcAft>
              <a:buChar char="»"/>
              <a:defRPr sz="1600">
                <a:solidFill>
                  <a:schemeClr val="tx1"/>
                </a:solidFill>
                <a:latin typeface="Calibri" pitchFamily="34" charset="0"/>
                <a:cs typeface="Arial" charset="0"/>
              </a:defRPr>
            </a:lvl6pPr>
            <a:lvl7pPr marL="2971800" indent="-228600" eaLnBrk="0" fontAlgn="base" hangingPunct="0">
              <a:spcBef>
                <a:spcPct val="20000"/>
              </a:spcBef>
              <a:spcAft>
                <a:spcPct val="0"/>
              </a:spcAft>
              <a:buChar char="»"/>
              <a:defRPr sz="1600">
                <a:solidFill>
                  <a:schemeClr val="tx1"/>
                </a:solidFill>
                <a:latin typeface="Calibri" pitchFamily="34" charset="0"/>
                <a:cs typeface="Arial" charset="0"/>
              </a:defRPr>
            </a:lvl7pPr>
            <a:lvl8pPr marL="3429000" indent="-228600" eaLnBrk="0" fontAlgn="base" hangingPunct="0">
              <a:spcBef>
                <a:spcPct val="20000"/>
              </a:spcBef>
              <a:spcAft>
                <a:spcPct val="0"/>
              </a:spcAft>
              <a:buChar char="»"/>
              <a:defRPr sz="1600">
                <a:solidFill>
                  <a:schemeClr val="tx1"/>
                </a:solidFill>
                <a:latin typeface="Calibri" pitchFamily="34" charset="0"/>
                <a:cs typeface="Arial" charset="0"/>
              </a:defRPr>
            </a:lvl8pPr>
            <a:lvl9pPr marL="3886200" indent="-228600" eaLnBrk="0" fontAlgn="base" hangingPunct="0">
              <a:spcBef>
                <a:spcPct val="20000"/>
              </a:spcBef>
              <a:spcAft>
                <a:spcPct val="0"/>
              </a:spcAft>
              <a:buChar char="»"/>
              <a:defRPr sz="1600">
                <a:solidFill>
                  <a:schemeClr val="tx1"/>
                </a:solidFill>
                <a:latin typeface="Calibri" pitchFamily="34" charset="0"/>
                <a:cs typeface="Arial" charset="0"/>
              </a:defRPr>
            </a:lvl9pPr>
          </a:lstStyle>
          <a:p>
            <a:pPr algn="r" eaLnBrk="1" hangingPunct="1">
              <a:spcBef>
                <a:spcPct val="0"/>
              </a:spcBef>
              <a:buClrTx/>
              <a:buSzTx/>
              <a:buFontTx/>
              <a:buNone/>
            </a:pPr>
            <a:fld id="{4CBB6DB7-A295-4A6A-8234-C86BD44E7712}" type="slidenum">
              <a:rPr lang="en-US" altLang="en-US" sz="800">
                <a:solidFill>
                  <a:srgbClr val="FFFFFF"/>
                </a:solidFill>
                <a:latin typeface="Arial" charset="0"/>
              </a:rPr>
              <a:pPr algn="r" eaLnBrk="1" hangingPunct="1">
                <a:spcBef>
                  <a:spcPct val="0"/>
                </a:spcBef>
                <a:buClrTx/>
                <a:buSzTx/>
                <a:buFontTx/>
                <a:buNone/>
              </a:pPr>
              <a:t>24</a:t>
            </a:fld>
            <a:endParaRPr lang="en-US" altLang="en-US" sz="800">
              <a:solidFill>
                <a:srgbClr val="FFFFFF"/>
              </a:solidFill>
              <a:latin typeface="Arial" charset="0"/>
            </a:endParaRPr>
          </a:p>
        </p:txBody>
      </p:sp>
      <p:sp>
        <p:nvSpPr>
          <p:cNvPr id="63491" name="Content Placeholder 1"/>
          <p:cNvSpPr>
            <a:spLocks noGrp="1"/>
          </p:cNvSpPr>
          <p:nvPr>
            <p:ph idx="1"/>
          </p:nvPr>
        </p:nvSpPr>
        <p:spPr>
          <a:xfrm>
            <a:off x="832625" y="1173619"/>
            <a:ext cx="10966920" cy="4717516"/>
          </a:xfrm>
        </p:spPr>
        <p:txBody>
          <a:bodyPr>
            <a:noAutofit/>
          </a:bodyPr>
          <a:lstStyle/>
          <a:p>
            <a:pPr>
              <a:lnSpc>
                <a:spcPct val="120000"/>
              </a:lnSpc>
            </a:pPr>
            <a:r>
              <a:rPr lang="en-US" altLang="en-US" sz="2400"/>
              <a:t>As a scientific matter, FDA expects an adequate clinical PK, and PD if relevant, comparison between the proposed biosimilar product and reference product and a clinical immunogenicity assessment</a:t>
            </a:r>
          </a:p>
          <a:p>
            <a:pPr>
              <a:lnSpc>
                <a:spcPct val="110000"/>
              </a:lnSpc>
            </a:pPr>
            <a:r>
              <a:rPr lang="en-US" altLang="en-US" sz="2400"/>
              <a:t>Additional clinical studies are not considered “pivotal” in                                                         the way Phase 3 clinical trials are for                                                               standalone development</a:t>
            </a:r>
          </a:p>
          <a:p>
            <a:pPr>
              <a:lnSpc>
                <a:spcPct val="110000"/>
              </a:lnSpc>
            </a:pPr>
            <a:r>
              <a:rPr lang="en-US" altLang="en-US" sz="2400"/>
              <a:t>Add to the totality-of-the-evidence </a:t>
            </a:r>
          </a:p>
          <a:p>
            <a:pPr marL="344488" indent="-344488">
              <a:lnSpc>
                <a:spcPct val="110000"/>
              </a:lnSpc>
              <a:buNone/>
            </a:pPr>
            <a:r>
              <a:rPr lang="en-US" altLang="en-US" sz="2400"/>
              <a:t>	that supports a demonstration of </a:t>
            </a:r>
            <a:r>
              <a:rPr lang="en-US" altLang="en-US" sz="2400" err="1"/>
              <a:t>biosimilarity</a:t>
            </a:r>
            <a:endParaRPr lang="en-US" altLang="en-US" sz="2400"/>
          </a:p>
        </p:txBody>
      </p:sp>
      <p:pic>
        <p:nvPicPr>
          <p:cNvPr id="2" name="Picture 1">
            <a:extLst>
              <a:ext uri="{FF2B5EF4-FFF2-40B4-BE49-F238E27FC236}">
                <a16:creationId xmlns:a16="http://schemas.microsoft.com/office/drawing/2014/main" id="{5AF6E086-E3F7-4EB2-A0B1-3F37ECFDCF48}"/>
              </a:ext>
            </a:extLst>
          </p:cNvPr>
          <p:cNvPicPr>
            <a:picLocks noChangeAspect="1"/>
          </p:cNvPicPr>
          <p:nvPr/>
        </p:nvPicPr>
        <p:blipFill>
          <a:blip r:embed="rId3"/>
          <a:stretch>
            <a:fillRect/>
          </a:stretch>
        </p:blipFill>
        <p:spPr>
          <a:xfrm>
            <a:off x="8359299" y="3786144"/>
            <a:ext cx="2665938" cy="2615847"/>
          </a:xfrm>
          <a:prstGeom prst="rect">
            <a:avLst/>
          </a:prstGeom>
        </p:spPr>
      </p:pic>
      <p:sp>
        <p:nvSpPr>
          <p:cNvPr id="10" name="Rectangle 9">
            <a:extLst>
              <a:ext uri="{FF2B5EF4-FFF2-40B4-BE49-F238E27FC236}">
                <a16:creationId xmlns:a16="http://schemas.microsoft.com/office/drawing/2014/main" id="{1D63E618-3BAB-419E-B206-FDB0D5223116}"/>
              </a:ext>
            </a:extLst>
          </p:cNvPr>
          <p:cNvSpPr/>
          <p:nvPr/>
        </p:nvSpPr>
        <p:spPr>
          <a:xfrm>
            <a:off x="8025160" y="3728378"/>
            <a:ext cx="3334215" cy="121438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2C76903B-A687-F78F-FBA5-9DCB3631747E}"/>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24</a:t>
            </a:fld>
            <a:endParaRPr lang="en-US" sz="803">
              <a:solidFill>
                <a:srgbClr val="FFFFFF"/>
              </a:solidFill>
              <a:latin typeface="Century Gothic" panose="020B0502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69FF0DA-DB4E-D927-B62E-6F388B449071}"/>
              </a:ext>
            </a:extLst>
          </p:cNvPr>
          <p:cNvPicPr>
            <a:picLocks noChangeAspect="1"/>
          </p:cNvPicPr>
          <p:nvPr/>
        </p:nvPicPr>
        <p:blipFill>
          <a:blip r:embed="rId4"/>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3849637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61189" y="146049"/>
            <a:ext cx="10065228" cy="624099"/>
          </a:xfrm>
        </p:spPr>
        <p:txBody>
          <a:bodyPr>
            <a:noAutofit/>
          </a:bodyPr>
          <a:lstStyle/>
          <a:p>
            <a:r>
              <a:rPr lang="en-US" altLang="en-US" sz="3600" b="1">
                <a:solidFill>
                  <a:schemeClr val="accent1"/>
                </a:solidFill>
                <a:latin typeface="+mj-lt"/>
                <a:ea typeface="Arial Unicode MS" pitchFamily="34" charset="-128"/>
                <a:cs typeface="Arial Unicode MS" pitchFamily="34" charset="-128"/>
              </a:rPr>
              <a:t>Type of Clinical Data</a:t>
            </a:r>
            <a:endParaRPr lang="en-US" altLang="en-US" sz="3600" b="1">
              <a:solidFill>
                <a:schemeClr val="accent1"/>
              </a:solidFill>
              <a:latin typeface="+mj-lt"/>
            </a:endParaRPr>
          </a:p>
        </p:txBody>
      </p:sp>
      <p:sp>
        <p:nvSpPr>
          <p:cNvPr id="39939" name="Content Placeholder 2"/>
          <p:cNvSpPr>
            <a:spLocks noGrp="1"/>
          </p:cNvSpPr>
          <p:nvPr>
            <p:ph idx="1"/>
          </p:nvPr>
        </p:nvSpPr>
        <p:spPr>
          <a:xfrm>
            <a:off x="461189" y="719349"/>
            <a:ext cx="10771657" cy="5564037"/>
          </a:xfrm>
        </p:spPr>
        <p:txBody>
          <a:bodyPr>
            <a:noAutofit/>
          </a:bodyPr>
          <a:lstStyle/>
          <a:p>
            <a:r>
              <a:rPr lang="en-US" altLang="en-US" sz="2000"/>
              <a:t>Clinical Pharmacology Studies</a:t>
            </a:r>
          </a:p>
          <a:p>
            <a:pPr lvl="1"/>
            <a:r>
              <a:rPr lang="en-US" altLang="en-US" b="1"/>
              <a:t>PK and/or PD </a:t>
            </a:r>
            <a:r>
              <a:rPr lang="en-US" altLang="en-US"/>
              <a:t>is generally considered more sensitive than clinical efficacy endpoints when </a:t>
            </a:r>
            <a:r>
              <a:rPr lang="en-US" altLang="en-US" b="1"/>
              <a:t>assessing for differences between products</a:t>
            </a:r>
            <a:r>
              <a:rPr lang="en-US" altLang="en-US"/>
              <a:t>, should they exist.</a:t>
            </a:r>
          </a:p>
          <a:p>
            <a:pPr lvl="1">
              <a:defRPr/>
            </a:pPr>
            <a:r>
              <a:rPr lang="en-US" altLang="en-US" b="1">
                <a:ea typeface="Arial Unicode MS" pitchFamily="34" charset="-128"/>
                <a:cs typeface="Arial Unicode MS" pitchFamily="34" charset="-128"/>
              </a:rPr>
              <a:t>PK and PD similarity </a:t>
            </a:r>
            <a:r>
              <a:rPr lang="en-US" altLang="en-US">
                <a:ea typeface="Arial Unicode MS" pitchFamily="34" charset="-128"/>
                <a:cs typeface="Arial Unicode MS" pitchFamily="34" charset="-128"/>
              </a:rPr>
              <a:t>data support a demonstration of </a:t>
            </a:r>
            <a:r>
              <a:rPr lang="en-US" altLang="en-US" err="1">
                <a:ea typeface="Arial Unicode MS" pitchFamily="34" charset="-128"/>
                <a:cs typeface="Arial Unicode MS" pitchFamily="34" charset="-128"/>
              </a:rPr>
              <a:t>biosimilarity</a:t>
            </a:r>
            <a:r>
              <a:rPr lang="en-US" altLang="en-US">
                <a:ea typeface="Arial Unicode MS" pitchFamily="34" charset="-128"/>
                <a:cs typeface="Arial Unicode MS" pitchFamily="34" charset="-128"/>
              </a:rPr>
              <a:t> with the assumption that similar exposure</a:t>
            </a:r>
            <a:r>
              <a:rPr lang="en-US" altLang="en-US" i="1">
                <a:ea typeface="Arial Unicode MS" pitchFamily="34" charset="-128"/>
                <a:cs typeface="Arial Unicode MS" pitchFamily="34" charset="-128"/>
              </a:rPr>
              <a:t> </a:t>
            </a:r>
            <a:r>
              <a:rPr lang="en-US" altLang="en-US">
                <a:ea typeface="Arial Unicode MS" pitchFamily="34" charset="-128"/>
                <a:cs typeface="Arial Unicode MS" pitchFamily="34" charset="-128"/>
              </a:rPr>
              <a:t>(and pharmacodynamic response, if applicable) will provide </a:t>
            </a:r>
            <a:r>
              <a:rPr lang="en-US" altLang="en-US" b="1">
                <a:ea typeface="Arial Unicode MS" pitchFamily="34" charset="-128"/>
                <a:cs typeface="Arial Unicode MS" pitchFamily="34" charset="-128"/>
              </a:rPr>
              <a:t>similar efficacy and safety </a:t>
            </a:r>
            <a:r>
              <a:rPr lang="en-US" altLang="en-US">
                <a:ea typeface="Arial Unicode MS" pitchFamily="34" charset="-128"/>
                <a:cs typeface="Arial Unicode MS" pitchFamily="34" charset="-128"/>
              </a:rPr>
              <a:t>(i.e., an exposure-response relationship exists).</a:t>
            </a:r>
          </a:p>
          <a:p>
            <a:pPr lvl="1">
              <a:defRPr/>
            </a:pPr>
            <a:r>
              <a:rPr lang="en-US"/>
              <a:t>Use of </a:t>
            </a:r>
            <a:r>
              <a:rPr lang="en-US" b="1"/>
              <a:t>a single scientifically appropriate PD biomarker or a composite of more than one </a:t>
            </a:r>
            <a:r>
              <a:rPr lang="en-US"/>
              <a:t>relevant PD biomarker to demonstrate PD similarity can reduce residual uncertainty.</a:t>
            </a:r>
          </a:p>
          <a:p>
            <a:pPr>
              <a:defRPr/>
            </a:pPr>
            <a:r>
              <a:rPr lang="en-US" altLang="en-US" sz="2000"/>
              <a:t>At least 1 clinical study that includes a comparison of the </a:t>
            </a:r>
            <a:r>
              <a:rPr lang="en-US" altLang="en-US" sz="2000" b="1"/>
              <a:t>immunogenicity</a:t>
            </a:r>
            <a:r>
              <a:rPr lang="en-US" altLang="en-US" sz="2000"/>
              <a:t> of the proposed and reference product generally will be expected.</a:t>
            </a:r>
          </a:p>
          <a:p>
            <a:pPr>
              <a:defRPr/>
            </a:pPr>
            <a:r>
              <a:rPr lang="en-US" altLang="en-US" sz="2000"/>
              <a:t>A </a:t>
            </a:r>
            <a:r>
              <a:rPr lang="en-US" altLang="en-US" sz="2000" b="1"/>
              <a:t>comparative clinical study </a:t>
            </a:r>
            <a:r>
              <a:rPr lang="en-US" altLang="en-US" sz="2000"/>
              <a:t>is considered necessary if there are </a:t>
            </a:r>
            <a:r>
              <a:rPr lang="en-US" altLang="en-US" sz="2000" b="1" u="sng"/>
              <a:t>residual uncertainties </a:t>
            </a:r>
            <a:r>
              <a:rPr lang="en-US" altLang="en-US" sz="2000"/>
              <a:t>about whether there are </a:t>
            </a:r>
            <a:r>
              <a:rPr lang="en-US" altLang="en-US" sz="2000" b="1"/>
              <a:t>clinically meaningful differences </a:t>
            </a:r>
            <a:r>
              <a:rPr lang="en-US" altLang="en-US" sz="2000"/>
              <a:t>between the proposed product and reference product based on structural and functional characterization, animal testing, human PK and PD data, and clinical immunogenicity assessment. </a:t>
            </a:r>
          </a:p>
          <a:p>
            <a:pPr>
              <a:defRPr/>
            </a:pPr>
            <a:endParaRPr lang="en-US" altLang="en-US" sz="2000"/>
          </a:p>
          <a:p>
            <a:pPr>
              <a:defRPr/>
            </a:pPr>
            <a:endParaRPr lang="en-US" altLang="en-US" sz="2400">
              <a:ea typeface="Arial Unicode MS" pitchFamily="34" charset="-128"/>
              <a:cs typeface="Arial Unicode MS" pitchFamily="34" charset="-128"/>
            </a:endParaRPr>
          </a:p>
        </p:txBody>
      </p:sp>
      <p:sp>
        <p:nvSpPr>
          <p:cNvPr id="39940" name="Slide Number Placeholder 5"/>
          <p:cNvSpPr>
            <a:spLocks noGrp="1"/>
          </p:cNvSpPr>
          <p:nvPr>
            <p:ph type="sldNum" sz="quarter" idx="4294967295"/>
          </p:nvPr>
        </p:nvSpPr>
        <p:spPr>
          <a:xfrm>
            <a:off x="4902200" y="6375401"/>
            <a:ext cx="284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bg2"/>
              </a:buClr>
              <a:buSzPct val="75000"/>
              <a:buFont typeface="Wingdings" pitchFamily="2" charset="2"/>
              <a:buChar char="§"/>
              <a:defRPr sz="2400">
                <a:solidFill>
                  <a:schemeClr val="tx1"/>
                </a:solidFill>
                <a:latin typeface="Calibri" pitchFamily="34" charset="0"/>
                <a:cs typeface="Arial" charset="0"/>
              </a:defRPr>
            </a:lvl1pPr>
            <a:lvl2pPr marL="742950" indent="-285750" eaLnBrk="0" hangingPunct="0">
              <a:buClr>
                <a:schemeClr val="bg2"/>
              </a:buClr>
              <a:buSzPct val="75000"/>
              <a:buFont typeface="Arial" charset="0"/>
              <a:buChar char="–"/>
              <a:defRPr sz="2000">
                <a:solidFill>
                  <a:schemeClr val="tx1"/>
                </a:solidFill>
                <a:latin typeface="Calibri" pitchFamily="34" charset="0"/>
                <a:cs typeface="Arial" charset="0"/>
              </a:defRPr>
            </a:lvl2pPr>
            <a:lvl3pPr marL="1143000" indent="-228600" eaLnBrk="0" hangingPunct="0">
              <a:buClr>
                <a:schemeClr val="bg2"/>
              </a:buClr>
              <a:buSzPct val="75000"/>
              <a:defRPr>
                <a:solidFill>
                  <a:schemeClr val="tx1"/>
                </a:solidFill>
                <a:latin typeface="Calibri" pitchFamily="34" charset="0"/>
                <a:cs typeface="Arial" charset="0"/>
              </a:defRPr>
            </a:lvl3pPr>
            <a:lvl4pPr marL="1600200" indent="-228600" eaLnBrk="0" hangingPunct="0">
              <a:buChar char="–"/>
              <a:defRPr sz="1600">
                <a:solidFill>
                  <a:schemeClr val="tx1"/>
                </a:solidFill>
                <a:latin typeface="Calibri" pitchFamily="34" charset="0"/>
                <a:cs typeface="Arial" charset="0"/>
              </a:defRPr>
            </a:lvl4pPr>
            <a:lvl5pPr marL="2057400" indent="-228600" eaLnBrk="0" hangingPunct="0">
              <a:buChar char="»"/>
              <a:defRPr sz="1600">
                <a:solidFill>
                  <a:schemeClr val="tx1"/>
                </a:solidFill>
                <a:latin typeface="Calibri" pitchFamily="34" charset="0"/>
                <a:cs typeface="Arial" charset="0"/>
              </a:defRPr>
            </a:lvl5pPr>
            <a:lvl6pPr marL="2514600" indent="-228600" eaLnBrk="0" fontAlgn="base" hangingPunct="0">
              <a:spcBef>
                <a:spcPct val="20000"/>
              </a:spcBef>
              <a:spcAft>
                <a:spcPct val="0"/>
              </a:spcAft>
              <a:buChar char="»"/>
              <a:defRPr sz="1600">
                <a:solidFill>
                  <a:schemeClr val="tx1"/>
                </a:solidFill>
                <a:latin typeface="Calibri" pitchFamily="34" charset="0"/>
                <a:cs typeface="Arial" charset="0"/>
              </a:defRPr>
            </a:lvl6pPr>
            <a:lvl7pPr marL="2971800" indent="-228600" eaLnBrk="0" fontAlgn="base" hangingPunct="0">
              <a:spcBef>
                <a:spcPct val="20000"/>
              </a:spcBef>
              <a:spcAft>
                <a:spcPct val="0"/>
              </a:spcAft>
              <a:buChar char="»"/>
              <a:defRPr sz="1600">
                <a:solidFill>
                  <a:schemeClr val="tx1"/>
                </a:solidFill>
                <a:latin typeface="Calibri" pitchFamily="34" charset="0"/>
                <a:cs typeface="Arial" charset="0"/>
              </a:defRPr>
            </a:lvl7pPr>
            <a:lvl8pPr marL="3429000" indent="-228600" eaLnBrk="0" fontAlgn="base" hangingPunct="0">
              <a:spcBef>
                <a:spcPct val="20000"/>
              </a:spcBef>
              <a:spcAft>
                <a:spcPct val="0"/>
              </a:spcAft>
              <a:buChar char="»"/>
              <a:defRPr sz="1600">
                <a:solidFill>
                  <a:schemeClr val="tx1"/>
                </a:solidFill>
                <a:latin typeface="Calibri" pitchFamily="34" charset="0"/>
                <a:cs typeface="Arial" charset="0"/>
              </a:defRPr>
            </a:lvl8pPr>
            <a:lvl9pPr marL="3886200" indent="-228600" eaLnBrk="0" fontAlgn="base" hangingPunct="0">
              <a:spcBef>
                <a:spcPct val="20000"/>
              </a:spcBef>
              <a:spcAft>
                <a:spcPct val="0"/>
              </a:spcAft>
              <a:buChar char="»"/>
              <a:defRPr sz="1600">
                <a:solidFill>
                  <a:schemeClr val="tx1"/>
                </a:solidFill>
                <a:latin typeface="Calibri" pitchFamily="34" charset="0"/>
                <a:cs typeface="Arial" charset="0"/>
              </a:defRPr>
            </a:lvl9pPr>
          </a:lstStyle>
          <a:p>
            <a:pPr eaLnBrk="1" hangingPunct="1">
              <a:buClrTx/>
              <a:buSzTx/>
              <a:buFontTx/>
              <a:buNone/>
            </a:pPr>
            <a:fld id="{1184E6A5-7B02-4E8A-936D-4BF018BAE14D}" type="slidenum">
              <a:rPr lang="en-US" altLang="en-US" sz="900">
                <a:solidFill>
                  <a:schemeClr val="bg1"/>
                </a:solidFill>
                <a:latin typeface="Arial" charset="0"/>
              </a:rPr>
              <a:pPr eaLnBrk="1" hangingPunct="1">
                <a:buClrTx/>
                <a:buSzTx/>
                <a:buFontTx/>
                <a:buNone/>
              </a:pPr>
              <a:t>25</a:t>
            </a:fld>
            <a:endParaRPr lang="en-US" altLang="en-US" sz="900">
              <a:solidFill>
                <a:schemeClr val="bg1"/>
              </a:solidFill>
              <a:latin typeface="Arial" charset="0"/>
            </a:endParaRPr>
          </a:p>
        </p:txBody>
      </p:sp>
      <p:sp>
        <p:nvSpPr>
          <p:cNvPr id="5" name="Slide Number Placeholder 1">
            <a:extLst>
              <a:ext uri="{FF2B5EF4-FFF2-40B4-BE49-F238E27FC236}">
                <a16:creationId xmlns:a16="http://schemas.microsoft.com/office/drawing/2014/main" id="{3373EC8C-2178-9995-148B-6312416C2DF5}"/>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25</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3D32B11-C354-1CDB-1962-3539C3FE27B6}"/>
              </a:ext>
            </a:extLst>
          </p:cNvPr>
          <p:cNvPicPr>
            <a:picLocks noChangeAspect="1"/>
          </p:cNvPicPr>
          <p:nvPr/>
        </p:nvPicPr>
        <p:blipFill>
          <a:blip r:embed="rId2"/>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349862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08" y="225374"/>
            <a:ext cx="11784046" cy="926020"/>
          </a:xfrm>
        </p:spPr>
        <p:txBody>
          <a:bodyPr>
            <a:noAutofit/>
          </a:bodyPr>
          <a:lstStyle/>
          <a:p>
            <a:pPr algn="l"/>
            <a:r>
              <a:rPr lang="en-US" sz="3200" b="1" err="1">
                <a:solidFill>
                  <a:schemeClr val="accent1"/>
                </a:solidFill>
                <a:latin typeface="+mj-lt"/>
              </a:rPr>
              <a:t>Semglee</a:t>
            </a:r>
            <a:r>
              <a:rPr lang="en-US" sz="3200" b="1">
                <a:solidFill>
                  <a:schemeClr val="accent1"/>
                </a:solidFill>
                <a:latin typeface="+mj-lt"/>
              </a:rPr>
              <a:t> (insulin glargine-</a:t>
            </a:r>
            <a:r>
              <a:rPr lang="en-US" sz="3200" b="1" err="1">
                <a:solidFill>
                  <a:schemeClr val="accent1"/>
                </a:solidFill>
                <a:latin typeface="+mj-lt"/>
              </a:rPr>
              <a:t>yfgn</a:t>
            </a:r>
            <a:r>
              <a:rPr lang="en-US" sz="3200" b="1">
                <a:solidFill>
                  <a:schemeClr val="accent1"/>
                </a:solidFill>
                <a:latin typeface="+mj-lt"/>
              </a:rPr>
              <a:t>) vs US-Lantus: PK/PD Compared</a:t>
            </a:r>
          </a:p>
        </p:txBody>
      </p:sp>
      <p:sp>
        <p:nvSpPr>
          <p:cNvPr id="13" name="TextBox 12">
            <a:extLst>
              <a:ext uri="{FF2B5EF4-FFF2-40B4-BE49-F238E27FC236}">
                <a16:creationId xmlns:a16="http://schemas.microsoft.com/office/drawing/2014/main" id="{07472803-2D9B-48BF-A76A-9E1EB8E69C6A}"/>
              </a:ext>
            </a:extLst>
          </p:cNvPr>
          <p:cNvSpPr txBox="1"/>
          <p:nvPr/>
        </p:nvSpPr>
        <p:spPr>
          <a:xfrm>
            <a:off x="0" y="6410807"/>
            <a:ext cx="12192000" cy="523220"/>
          </a:xfrm>
          <a:prstGeom prst="rect">
            <a:avLst/>
          </a:prstGeom>
          <a:noFill/>
        </p:spPr>
        <p:txBody>
          <a:bodyPr wrap="square" rtlCol="0">
            <a:spAutoFit/>
          </a:bodyPr>
          <a:lstStyle/>
          <a:p>
            <a:pPr algn="ctr"/>
            <a:r>
              <a:rPr lang="en-US" sz="1400">
                <a:hlinkClick r:id="rId3"/>
              </a:rPr>
              <a:t>Adapted from the Multi-Discipline Review available on </a:t>
            </a:r>
            <a:r>
              <a:rPr lang="en-US" sz="1400" err="1">
                <a:hlinkClick r:id="rId3"/>
              </a:rPr>
              <a:t>drugs@FDA</a:t>
            </a:r>
            <a:endParaRPr lang="en-US" sz="1400"/>
          </a:p>
          <a:p>
            <a:pPr algn="ctr"/>
            <a:endParaRPr lang="en-US" sz="1400"/>
          </a:p>
        </p:txBody>
      </p:sp>
      <p:sp>
        <p:nvSpPr>
          <p:cNvPr id="7" name="Content Placeholder 2">
            <a:extLst>
              <a:ext uri="{FF2B5EF4-FFF2-40B4-BE49-F238E27FC236}">
                <a16:creationId xmlns:a16="http://schemas.microsoft.com/office/drawing/2014/main" id="{7C2AFEF8-F160-44D5-8A52-260A6F9522BF}"/>
              </a:ext>
            </a:extLst>
          </p:cNvPr>
          <p:cNvSpPr txBox="1">
            <a:spLocks/>
          </p:cNvSpPr>
          <p:nvPr/>
        </p:nvSpPr>
        <p:spPr>
          <a:xfrm>
            <a:off x="5889848" y="1539673"/>
            <a:ext cx="5545431" cy="1088999"/>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800" b="1">
                <a:solidFill>
                  <a:srgbClr val="0070C0"/>
                </a:solidFill>
              </a:rPr>
              <a:t>PK/PD Similarity Study </a:t>
            </a:r>
          </a:p>
          <a:p>
            <a:pPr marL="0" indent="0" algn="ctr">
              <a:buNone/>
            </a:pPr>
            <a:r>
              <a:rPr lang="en-US" altLang="en-US" sz="2800"/>
              <a:t>Euglycemic clamp study in healthy subjects</a:t>
            </a:r>
          </a:p>
          <a:p>
            <a:pPr marL="0" indent="0" algn="ctr">
              <a:buNone/>
            </a:pPr>
            <a:r>
              <a:rPr lang="en-US" altLang="en-US" sz="2800">
                <a:ea typeface="Arial Unicode MS" pitchFamily="34" charset="-128"/>
                <a:cs typeface="Arial Unicode MS" pitchFamily="34" charset="-128"/>
              </a:rPr>
              <a:t>	</a:t>
            </a:r>
            <a:endParaRPr lang="en-US" altLang="en-US" sz="2400">
              <a:ea typeface="Arial Unicode MS" pitchFamily="34" charset="-128"/>
              <a:cs typeface="Arial Unicode MS" pitchFamily="34" charset="-128"/>
            </a:endParaRPr>
          </a:p>
        </p:txBody>
      </p:sp>
      <p:grpSp>
        <p:nvGrpSpPr>
          <p:cNvPr id="18" name="Group 17">
            <a:extLst>
              <a:ext uri="{FF2B5EF4-FFF2-40B4-BE49-F238E27FC236}">
                <a16:creationId xmlns:a16="http://schemas.microsoft.com/office/drawing/2014/main" id="{401BE018-159F-4F71-BE3C-3F27823C2984}"/>
              </a:ext>
            </a:extLst>
          </p:cNvPr>
          <p:cNvGrpSpPr/>
          <p:nvPr/>
        </p:nvGrpSpPr>
        <p:grpSpPr>
          <a:xfrm>
            <a:off x="4941630" y="5318327"/>
            <a:ext cx="2514983" cy="454070"/>
            <a:chOff x="1101622" y="2018177"/>
            <a:chExt cx="2514983" cy="454070"/>
          </a:xfrm>
        </p:grpSpPr>
        <p:pic>
          <p:nvPicPr>
            <p:cNvPr id="19" name="Picture 18">
              <a:extLst>
                <a:ext uri="{FF2B5EF4-FFF2-40B4-BE49-F238E27FC236}">
                  <a16:creationId xmlns:a16="http://schemas.microsoft.com/office/drawing/2014/main" id="{378E8337-5D9B-49ED-AFB7-3DFA30C05F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31" b="7231"/>
            <a:stretch/>
          </p:blipFill>
          <p:spPr>
            <a:xfrm>
              <a:off x="1101622" y="2018177"/>
              <a:ext cx="525336" cy="454070"/>
            </a:xfrm>
            <a:prstGeom prst="rect">
              <a:avLst/>
            </a:prstGeom>
          </p:spPr>
        </p:pic>
        <p:sp>
          <p:nvSpPr>
            <p:cNvPr id="20" name="Rectangle 19">
              <a:extLst>
                <a:ext uri="{FF2B5EF4-FFF2-40B4-BE49-F238E27FC236}">
                  <a16:creationId xmlns:a16="http://schemas.microsoft.com/office/drawing/2014/main" id="{4AFC5140-D49C-4C52-ABB2-0F7831B33B9A}"/>
                </a:ext>
              </a:extLst>
            </p:cNvPr>
            <p:cNvSpPr/>
            <p:nvPr/>
          </p:nvSpPr>
          <p:spPr>
            <a:xfrm>
              <a:off x="1626958" y="2052900"/>
              <a:ext cx="1989647" cy="369332"/>
            </a:xfrm>
            <a:prstGeom prst="rect">
              <a:avLst/>
            </a:prstGeom>
          </p:spPr>
          <p:txBody>
            <a:bodyPr wrap="none">
              <a:spAutoFit/>
            </a:bodyPr>
            <a:lstStyle/>
            <a:p>
              <a:r>
                <a:rPr lang="en-US" b="1"/>
                <a:t>Similar Exposure</a:t>
              </a:r>
              <a:endParaRPr lang="en-US"/>
            </a:p>
          </p:txBody>
        </p:sp>
      </p:grpSp>
      <p:grpSp>
        <p:nvGrpSpPr>
          <p:cNvPr id="21" name="Group 20">
            <a:extLst>
              <a:ext uri="{FF2B5EF4-FFF2-40B4-BE49-F238E27FC236}">
                <a16:creationId xmlns:a16="http://schemas.microsoft.com/office/drawing/2014/main" id="{1E2038C1-49C1-48F0-8451-282F01161F56}"/>
              </a:ext>
            </a:extLst>
          </p:cNvPr>
          <p:cNvGrpSpPr/>
          <p:nvPr/>
        </p:nvGrpSpPr>
        <p:grpSpPr>
          <a:xfrm>
            <a:off x="7424040" y="5299090"/>
            <a:ext cx="2391553" cy="454070"/>
            <a:chOff x="1101622" y="2018177"/>
            <a:chExt cx="2391553" cy="454070"/>
          </a:xfrm>
        </p:grpSpPr>
        <p:pic>
          <p:nvPicPr>
            <p:cNvPr id="22" name="Picture 21">
              <a:extLst>
                <a:ext uri="{FF2B5EF4-FFF2-40B4-BE49-F238E27FC236}">
                  <a16:creationId xmlns:a16="http://schemas.microsoft.com/office/drawing/2014/main" id="{3633E305-81E5-4E97-8916-DDC9646AC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31" b="7231"/>
            <a:stretch/>
          </p:blipFill>
          <p:spPr>
            <a:xfrm>
              <a:off x="1101622" y="2018177"/>
              <a:ext cx="525336" cy="454070"/>
            </a:xfrm>
            <a:prstGeom prst="rect">
              <a:avLst/>
            </a:prstGeom>
          </p:spPr>
        </p:pic>
        <p:sp>
          <p:nvSpPr>
            <p:cNvPr id="23" name="Rectangle 22">
              <a:extLst>
                <a:ext uri="{FF2B5EF4-FFF2-40B4-BE49-F238E27FC236}">
                  <a16:creationId xmlns:a16="http://schemas.microsoft.com/office/drawing/2014/main" id="{566AC846-38F0-4049-AE5B-25EF1B5E9327}"/>
                </a:ext>
              </a:extLst>
            </p:cNvPr>
            <p:cNvSpPr/>
            <p:nvPr/>
          </p:nvSpPr>
          <p:spPr>
            <a:xfrm>
              <a:off x="1626958" y="2052900"/>
              <a:ext cx="1866217" cy="369332"/>
            </a:xfrm>
            <a:prstGeom prst="rect">
              <a:avLst/>
            </a:prstGeom>
          </p:spPr>
          <p:txBody>
            <a:bodyPr wrap="none">
              <a:spAutoFit/>
            </a:bodyPr>
            <a:lstStyle/>
            <a:p>
              <a:r>
                <a:rPr lang="en-US" b="1"/>
                <a:t>Similar Efficacy</a:t>
              </a:r>
              <a:endParaRPr lang="en-US"/>
            </a:p>
          </p:txBody>
        </p:sp>
      </p:grpSp>
      <p:grpSp>
        <p:nvGrpSpPr>
          <p:cNvPr id="24" name="Group 23">
            <a:extLst>
              <a:ext uri="{FF2B5EF4-FFF2-40B4-BE49-F238E27FC236}">
                <a16:creationId xmlns:a16="http://schemas.microsoft.com/office/drawing/2014/main" id="{6072BB41-B6DD-4F56-93EE-1B2061F2B407}"/>
              </a:ext>
            </a:extLst>
          </p:cNvPr>
          <p:cNvGrpSpPr/>
          <p:nvPr/>
        </p:nvGrpSpPr>
        <p:grpSpPr>
          <a:xfrm>
            <a:off x="9743329" y="5299090"/>
            <a:ext cx="2192780" cy="454070"/>
            <a:chOff x="1101622" y="2018177"/>
            <a:chExt cx="2192780" cy="454070"/>
          </a:xfrm>
        </p:grpSpPr>
        <p:pic>
          <p:nvPicPr>
            <p:cNvPr id="25" name="Picture 24">
              <a:extLst>
                <a:ext uri="{FF2B5EF4-FFF2-40B4-BE49-F238E27FC236}">
                  <a16:creationId xmlns:a16="http://schemas.microsoft.com/office/drawing/2014/main" id="{E7414BC1-1E71-49C9-9269-20DE6B9EBE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31" b="7231"/>
            <a:stretch/>
          </p:blipFill>
          <p:spPr>
            <a:xfrm>
              <a:off x="1101622" y="2018177"/>
              <a:ext cx="525336" cy="454070"/>
            </a:xfrm>
            <a:prstGeom prst="rect">
              <a:avLst/>
            </a:prstGeom>
          </p:spPr>
        </p:pic>
        <p:sp>
          <p:nvSpPr>
            <p:cNvPr id="26" name="Rectangle 25">
              <a:extLst>
                <a:ext uri="{FF2B5EF4-FFF2-40B4-BE49-F238E27FC236}">
                  <a16:creationId xmlns:a16="http://schemas.microsoft.com/office/drawing/2014/main" id="{F1ABFCA6-58E2-4537-9B3A-F90668FF859C}"/>
                </a:ext>
              </a:extLst>
            </p:cNvPr>
            <p:cNvSpPr/>
            <p:nvPr/>
          </p:nvSpPr>
          <p:spPr>
            <a:xfrm>
              <a:off x="1626958" y="2052900"/>
              <a:ext cx="1667444" cy="369332"/>
            </a:xfrm>
            <a:prstGeom prst="rect">
              <a:avLst/>
            </a:prstGeom>
          </p:spPr>
          <p:txBody>
            <a:bodyPr wrap="none">
              <a:spAutoFit/>
            </a:bodyPr>
            <a:lstStyle/>
            <a:p>
              <a:r>
                <a:rPr lang="en-US" b="1"/>
                <a:t>Similar Safety</a:t>
              </a:r>
              <a:endParaRPr lang="en-US"/>
            </a:p>
          </p:txBody>
        </p:sp>
      </p:grpSp>
      <p:pic>
        <p:nvPicPr>
          <p:cNvPr id="4" name="Picture 3">
            <a:extLst>
              <a:ext uri="{FF2B5EF4-FFF2-40B4-BE49-F238E27FC236}">
                <a16:creationId xmlns:a16="http://schemas.microsoft.com/office/drawing/2014/main" id="{900BBE63-90C9-480C-A266-926FC70F2A5B}"/>
              </a:ext>
            </a:extLst>
          </p:cNvPr>
          <p:cNvPicPr>
            <a:picLocks noChangeAspect="1"/>
          </p:cNvPicPr>
          <p:nvPr/>
        </p:nvPicPr>
        <p:blipFill>
          <a:blip r:embed="rId5"/>
          <a:stretch>
            <a:fillRect/>
          </a:stretch>
        </p:blipFill>
        <p:spPr>
          <a:xfrm>
            <a:off x="756721" y="1679861"/>
            <a:ext cx="4028834" cy="2408499"/>
          </a:xfrm>
          <a:prstGeom prst="rect">
            <a:avLst/>
          </a:prstGeom>
        </p:spPr>
      </p:pic>
      <p:graphicFrame>
        <p:nvGraphicFramePr>
          <p:cNvPr id="5" name="Table 5">
            <a:extLst>
              <a:ext uri="{FF2B5EF4-FFF2-40B4-BE49-F238E27FC236}">
                <a16:creationId xmlns:a16="http://schemas.microsoft.com/office/drawing/2014/main" id="{B3E6508F-A6BC-4DDA-A87C-C28AA9E528F6}"/>
              </a:ext>
            </a:extLst>
          </p:cNvPr>
          <p:cNvGraphicFramePr>
            <a:graphicFrameLocks noGrp="1"/>
          </p:cNvGraphicFramePr>
          <p:nvPr/>
        </p:nvGraphicFramePr>
        <p:xfrm>
          <a:off x="5170185" y="2666420"/>
          <a:ext cx="6832336" cy="2123440"/>
        </p:xfrm>
        <a:graphic>
          <a:graphicData uri="http://schemas.openxmlformats.org/drawingml/2006/table">
            <a:tbl>
              <a:tblPr firstRow="1" bandRow="1">
                <a:tableStyleId>{5C22544A-7EE6-4342-B048-85BDC9FD1C3A}</a:tableStyleId>
              </a:tblPr>
              <a:tblGrid>
                <a:gridCol w="1708084">
                  <a:extLst>
                    <a:ext uri="{9D8B030D-6E8A-4147-A177-3AD203B41FA5}">
                      <a16:colId xmlns:a16="http://schemas.microsoft.com/office/drawing/2014/main" val="97193962"/>
                    </a:ext>
                  </a:extLst>
                </a:gridCol>
                <a:gridCol w="1708084">
                  <a:extLst>
                    <a:ext uri="{9D8B030D-6E8A-4147-A177-3AD203B41FA5}">
                      <a16:colId xmlns:a16="http://schemas.microsoft.com/office/drawing/2014/main" val="219028146"/>
                    </a:ext>
                  </a:extLst>
                </a:gridCol>
                <a:gridCol w="1708084">
                  <a:extLst>
                    <a:ext uri="{9D8B030D-6E8A-4147-A177-3AD203B41FA5}">
                      <a16:colId xmlns:a16="http://schemas.microsoft.com/office/drawing/2014/main" val="776647853"/>
                    </a:ext>
                  </a:extLst>
                </a:gridCol>
                <a:gridCol w="1708084">
                  <a:extLst>
                    <a:ext uri="{9D8B030D-6E8A-4147-A177-3AD203B41FA5}">
                      <a16:colId xmlns:a16="http://schemas.microsoft.com/office/drawing/2014/main" val="2669042250"/>
                    </a:ext>
                  </a:extLst>
                </a:gridCol>
              </a:tblGrid>
              <a:tr h="370840">
                <a:tc>
                  <a:txBody>
                    <a:bodyPr/>
                    <a:lstStyle/>
                    <a:p>
                      <a:endParaRPr lang="en-US"/>
                    </a:p>
                  </a:txBody>
                  <a:tcPr/>
                </a:tc>
                <a:tc>
                  <a:txBody>
                    <a:bodyPr/>
                    <a:lstStyle/>
                    <a:p>
                      <a:r>
                        <a:rPr lang="en-US"/>
                        <a:t>Parameter</a:t>
                      </a:r>
                    </a:p>
                  </a:txBody>
                  <a:tcPr/>
                </a:tc>
                <a:tc>
                  <a:txBody>
                    <a:bodyPr/>
                    <a:lstStyle/>
                    <a:p>
                      <a:r>
                        <a:rPr lang="en-US"/>
                        <a:t>GMR (%)</a:t>
                      </a:r>
                    </a:p>
                  </a:txBody>
                  <a:tcPr/>
                </a:tc>
                <a:tc>
                  <a:txBody>
                    <a:bodyPr/>
                    <a:lstStyle/>
                    <a:p>
                      <a:r>
                        <a:rPr lang="en-US"/>
                        <a:t>90% CI</a:t>
                      </a:r>
                    </a:p>
                  </a:txBody>
                  <a:tcPr/>
                </a:tc>
                <a:extLst>
                  <a:ext uri="{0D108BD9-81ED-4DB2-BD59-A6C34878D82A}">
                    <a16:rowId xmlns:a16="http://schemas.microsoft.com/office/drawing/2014/main" val="2164723028"/>
                  </a:ext>
                </a:extLst>
              </a:tr>
              <a:tr h="370840">
                <a:tc rowSpan="2">
                  <a:txBody>
                    <a:bodyPr/>
                    <a:lstStyle/>
                    <a:p>
                      <a:r>
                        <a:rPr lang="en-US"/>
                        <a:t>PK similarity</a:t>
                      </a:r>
                    </a:p>
                  </a:txBody>
                  <a:tcPr/>
                </a:tc>
                <a:tc>
                  <a:txBody>
                    <a:bodyPr/>
                    <a:lstStyle/>
                    <a:p>
                      <a:r>
                        <a:rPr lang="en-US"/>
                        <a:t>AUC0-24h</a:t>
                      </a:r>
                    </a:p>
                  </a:txBody>
                  <a:tcPr/>
                </a:tc>
                <a:tc>
                  <a:txBody>
                    <a:bodyPr/>
                    <a:lstStyle/>
                    <a:p>
                      <a:r>
                        <a:rPr lang="en-US"/>
                        <a:t>99.08</a:t>
                      </a:r>
                    </a:p>
                  </a:txBody>
                  <a:tcPr/>
                </a:tc>
                <a:tc>
                  <a:txBody>
                    <a:bodyPr/>
                    <a:lstStyle/>
                    <a:p>
                      <a:r>
                        <a:rPr lang="en-US"/>
                        <a:t>95.11 – 103.22</a:t>
                      </a:r>
                    </a:p>
                  </a:txBody>
                  <a:tcPr/>
                </a:tc>
                <a:extLst>
                  <a:ext uri="{0D108BD9-81ED-4DB2-BD59-A6C34878D82A}">
                    <a16:rowId xmlns:a16="http://schemas.microsoft.com/office/drawing/2014/main" val="1447197290"/>
                  </a:ext>
                </a:extLst>
              </a:tr>
              <a:tr h="370840">
                <a:tc vMerge="1">
                  <a:txBody>
                    <a:bodyPr/>
                    <a:lstStyle/>
                    <a:p>
                      <a:endParaRPr lang="en-US"/>
                    </a:p>
                  </a:txBody>
                  <a:tcPr/>
                </a:tc>
                <a:tc>
                  <a:txBody>
                    <a:bodyPr/>
                    <a:lstStyle/>
                    <a:p>
                      <a:r>
                        <a:rPr lang="en-US" err="1"/>
                        <a:t>Cmax</a:t>
                      </a:r>
                      <a:endParaRPr lang="en-US"/>
                    </a:p>
                  </a:txBody>
                  <a:tcPr/>
                </a:tc>
                <a:tc>
                  <a:txBody>
                    <a:bodyPr/>
                    <a:lstStyle/>
                    <a:p>
                      <a:r>
                        <a:rPr lang="en-US"/>
                        <a:t>99.63</a:t>
                      </a:r>
                    </a:p>
                  </a:txBody>
                  <a:tcPr/>
                </a:tc>
                <a:tc>
                  <a:txBody>
                    <a:bodyPr/>
                    <a:lstStyle/>
                    <a:p>
                      <a:r>
                        <a:rPr lang="en-US"/>
                        <a:t>94.94 – 104.55</a:t>
                      </a:r>
                    </a:p>
                  </a:txBody>
                  <a:tcPr/>
                </a:tc>
                <a:extLst>
                  <a:ext uri="{0D108BD9-81ED-4DB2-BD59-A6C34878D82A}">
                    <a16:rowId xmlns:a16="http://schemas.microsoft.com/office/drawing/2014/main" val="2921659882"/>
                  </a:ext>
                </a:extLst>
              </a:tr>
              <a:tr h="370840">
                <a:tc rowSpan="2">
                  <a:txBody>
                    <a:bodyPr/>
                    <a:lstStyle/>
                    <a:p>
                      <a:r>
                        <a:rPr lang="en-US"/>
                        <a:t>PD similarity</a:t>
                      </a:r>
                    </a:p>
                  </a:txBody>
                  <a:tcPr/>
                </a:tc>
                <a:tc>
                  <a:txBody>
                    <a:bodyPr/>
                    <a:lstStyle/>
                    <a:p>
                      <a:r>
                        <a:rPr lang="en-US"/>
                        <a:t>GIR AUC0-24h</a:t>
                      </a:r>
                    </a:p>
                  </a:txBody>
                  <a:tcPr/>
                </a:tc>
                <a:tc>
                  <a:txBody>
                    <a:bodyPr/>
                    <a:lstStyle/>
                    <a:p>
                      <a:r>
                        <a:rPr lang="en-US"/>
                        <a:t>94.92</a:t>
                      </a:r>
                    </a:p>
                  </a:txBody>
                  <a:tcPr/>
                </a:tc>
                <a:tc>
                  <a:txBody>
                    <a:bodyPr/>
                    <a:lstStyle/>
                    <a:p>
                      <a:r>
                        <a:rPr lang="en-US"/>
                        <a:t>86.95 – 103.62</a:t>
                      </a:r>
                    </a:p>
                  </a:txBody>
                  <a:tcPr/>
                </a:tc>
                <a:extLst>
                  <a:ext uri="{0D108BD9-81ED-4DB2-BD59-A6C34878D82A}">
                    <a16:rowId xmlns:a16="http://schemas.microsoft.com/office/drawing/2014/main" val="1789109295"/>
                  </a:ext>
                </a:extLst>
              </a:tr>
              <a:tr h="370840">
                <a:tc vMerge="1">
                  <a:txBody>
                    <a:bodyPr/>
                    <a:lstStyle/>
                    <a:p>
                      <a:endParaRPr lang="en-US"/>
                    </a:p>
                  </a:txBody>
                  <a:tcPr/>
                </a:tc>
                <a:tc>
                  <a:txBody>
                    <a:bodyPr/>
                    <a:lstStyle/>
                    <a:p>
                      <a:r>
                        <a:rPr lang="en-US" err="1"/>
                        <a:t>GIRmax</a:t>
                      </a:r>
                      <a:endParaRPr lang="en-US"/>
                    </a:p>
                  </a:txBody>
                  <a:tcPr/>
                </a:tc>
                <a:tc>
                  <a:txBody>
                    <a:bodyPr/>
                    <a:lstStyle/>
                    <a:p>
                      <a:r>
                        <a:rPr lang="en-US"/>
                        <a:t>96.44</a:t>
                      </a:r>
                    </a:p>
                  </a:txBody>
                  <a:tcPr/>
                </a:tc>
                <a:tc>
                  <a:txBody>
                    <a:bodyPr/>
                    <a:lstStyle/>
                    <a:p>
                      <a:r>
                        <a:rPr lang="en-US"/>
                        <a:t>89.33 – 104.11 </a:t>
                      </a:r>
                    </a:p>
                  </a:txBody>
                  <a:tcPr/>
                </a:tc>
                <a:extLst>
                  <a:ext uri="{0D108BD9-81ED-4DB2-BD59-A6C34878D82A}">
                    <a16:rowId xmlns:a16="http://schemas.microsoft.com/office/drawing/2014/main" val="3350661626"/>
                  </a:ext>
                </a:extLst>
              </a:tr>
            </a:tbl>
          </a:graphicData>
        </a:graphic>
      </p:graphicFrame>
      <p:pic>
        <p:nvPicPr>
          <p:cNvPr id="14" name="Picture 13">
            <a:extLst>
              <a:ext uri="{FF2B5EF4-FFF2-40B4-BE49-F238E27FC236}">
                <a16:creationId xmlns:a16="http://schemas.microsoft.com/office/drawing/2014/main" id="{72AB2711-FF2E-496E-B470-49323EE47A62}"/>
              </a:ext>
            </a:extLst>
          </p:cNvPr>
          <p:cNvPicPr>
            <a:picLocks noChangeAspect="1"/>
          </p:cNvPicPr>
          <p:nvPr/>
        </p:nvPicPr>
        <p:blipFill>
          <a:blip r:embed="rId6"/>
          <a:stretch>
            <a:fillRect/>
          </a:stretch>
        </p:blipFill>
        <p:spPr>
          <a:xfrm>
            <a:off x="813282" y="1330886"/>
            <a:ext cx="3725991" cy="226832"/>
          </a:xfrm>
          <a:prstGeom prst="rect">
            <a:avLst/>
          </a:prstGeom>
        </p:spPr>
      </p:pic>
      <p:pic>
        <p:nvPicPr>
          <p:cNvPr id="16" name="Picture 15">
            <a:extLst>
              <a:ext uri="{FF2B5EF4-FFF2-40B4-BE49-F238E27FC236}">
                <a16:creationId xmlns:a16="http://schemas.microsoft.com/office/drawing/2014/main" id="{5D88AB8C-07D6-4180-9853-78C318A83DFD}"/>
              </a:ext>
            </a:extLst>
          </p:cNvPr>
          <p:cNvPicPr>
            <a:picLocks noChangeAspect="1"/>
          </p:cNvPicPr>
          <p:nvPr/>
        </p:nvPicPr>
        <p:blipFill>
          <a:blip r:embed="rId7"/>
          <a:stretch>
            <a:fillRect/>
          </a:stretch>
        </p:blipFill>
        <p:spPr>
          <a:xfrm>
            <a:off x="716163" y="3635628"/>
            <a:ext cx="3937416" cy="2539567"/>
          </a:xfrm>
          <a:prstGeom prst="rect">
            <a:avLst/>
          </a:prstGeom>
        </p:spPr>
      </p:pic>
      <p:sp>
        <p:nvSpPr>
          <p:cNvPr id="27" name="Slide Number Placeholder 1">
            <a:extLst>
              <a:ext uri="{FF2B5EF4-FFF2-40B4-BE49-F238E27FC236}">
                <a16:creationId xmlns:a16="http://schemas.microsoft.com/office/drawing/2014/main" id="{C539FBD2-D0FC-EAD8-67DF-43FBB0452107}"/>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26</a:t>
            </a:fld>
            <a:endParaRPr lang="en-US" sz="803">
              <a:solidFill>
                <a:srgbClr val="FFFFFF"/>
              </a:solidFill>
              <a:latin typeface="Century Gothic" panose="020B0502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0636A1F5-9B67-6ACB-B538-6FDBFD924A03}"/>
              </a:ext>
            </a:extLst>
          </p:cNvPr>
          <p:cNvPicPr>
            <a:picLocks noChangeAspect="1"/>
          </p:cNvPicPr>
          <p:nvPr/>
        </p:nvPicPr>
        <p:blipFill>
          <a:blip r:embed="rId8"/>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750831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588BDA-29F8-488B-B379-07EC2FBC5790}"/>
              </a:ext>
            </a:extLst>
          </p:cNvPr>
          <p:cNvSpPr>
            <a:spLocks noGrp="1"/>
          </p:cNvSpPr>
          <p:nvPr>
            <p:ph type="title"/>
          </p:nvPr>
        </p:nvSpPr>
        <p:spPr>
          <a:xfrm>
            <a:off x="431799" y="280729"/>
            <a:ext cx="11345471" cy="926020"/>
          </a:xfrm>
        </p:spPr>
        <p:txBody>
          <a:bodyPr>
            <a:normAutofit/>
          </a:bodyPr>
          <a:lstStyle/>
          <a:p>
            <a:pPr algn="l"/>
            <a:r>
              <a:rPr lang="en-US" sz="3600" b="1">
                <a:solidFill>
                  <a:schemeClr val="accent1"/>
                </a:solidFill>
                <a:latin typeface="+mj-lt"/>
              </a:rPr>
              <a:t>Case Study – Summary for </a:t>
            </a:r>
            <a:r>
              <a:rPr lang="en-US" sz="3600" b="1" err="1">
                <a:solidFill>
                  <a:schemeClr val="accent1"/>
                </a:solidFill>
                <a:latin typeface="+mj-lt"/>
              </a:rPr>
              <a:t>Biosimilarity</a:t>
            </a:r>
            <a:endParaRPr lang="en-US" sz="3600" b="1">
              <a:solidFill>
                <a:schemeClr val="accent1"/>
              </a:solidFill>
              <a:latin typeface="+mj-lt"/>
            </a:endParaRPr>
          </a:p>
        </p:txBody>
      </p:sp>
      <p:sp>
        <p:nvSpPr>
          <p:cNvPr id="6" name="Content Placeholder 5">
            <a:extLst>
              <a:ext uri="{FF2B5EF4-FFF2-40B4-BE49-F238E27FC236}">
                <a16:creationId xmlns:a16="http://schemas.microsoft.com/office/drawing/2014/main" id="{510202AF-9AAC-4B67-9550-6EF245BA73E2}"/>
              </a:ext>
            </a:extLst>
          </p:cNvPr>
          <p:cNvSpPr txBox="1">
            <a:spLocks/>
          </p:cNvSpPr>
          <p:nvPr/>
        </p:nvSpPr>
        <p:spPr>
          <a:xfrm>
            <a:off x="279401" y="1219440"/>
            <a:ext cx="11345471" cy="42860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t>Comparative analytical data demonstrate that MYL-1501D and US-Lantus are highly similar, notwithstanding minor differences in clinically inactive components</a:t>
            </a:r>
          </a:p>
          <a:p>
            <a:r>
              <a:rPr lang="en-US" sz="2400"/>
              <a:t>PK/PD similarity data in healthy subjects support the demonstration of no clinically meaningful differences in safety, purity, and potency</a:t>
            </a:r>
          </a:p>
          <a:p>
            <a:r>
              <a:rPr lang="en-US" sz="2400"/>
              <a:t>The totality of the data support the Applicant’s claim that MYL-1501D is biosimilar to US-Lantus</a:t>
            </a:r>
          </a:p>
        </p:txBody>
      </p:sp>
      <p:grpSp>
        <p:nvGrpSpPr>
          <p:cNvPr id="7" name="Group 6">
            <a:extLst>
              <a:ext uri="{FF2B5EF4-FFF2-40B4-BE49-F238E27FC236}">
                <a16:creationId xmlns:a16="http://schemas.microsoft.com/office/drawing/2014/main" id="{B370793A-536C-4EF4-B162-56727D03DE18}"/>
              </a:ext>
            </a:extLst>
          </p:cNvPr>
          <p:cNvGrpSpPr/>
          <p:nvPr/>
        </p:nvGrpSpPr>
        <p:grpSpPr>
          <a:xfrm>
            <a:off x="2013369" y="4063388"/>
            <a:ext cx="6640518" cy="1908821"/>
            <a:chOff x="320761" y="1900024"/>
            <a:chExt cx="7295252" cy="2097025"/>
          </a:xfrm>
        </p:grpSpPr>
        <p:pic>
          <p:nvPicPr>
            <p:cNvPr id="8" name="Picture 7">
              <a:extLst>
                <a:ext uri="{FF2B5EF4-FFF2-40B4-BE49-F238E27FC236}">
                  <a16:creationId xmlns:a16="http://schemas.microsoft.com/office/drawing/2014/main" id="{B57EBC7D-6E5E-4033-8053-9205715E20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897" b="11024"/>
            <a:stretch/>
          </p:blipFill>
          <p:spPr>
            <a:xfrm>
              <a:off x="320761" y="2172620"/>
              <a:ext cx="7295252" cy="570699"/>
            </a:xfrm>
            <a:prstGeom prst="rect">
              <a:avLst/>
            </a:prstGeom>
          </p:spPr>
        </p:pic>
        <p:sp>
          <p:nvSpPr>
            <p:cNvPr id="9" name="TextBox 8">
              <a:extLst>
                <a:ext uri="{FF2B5EF4-FFF2-40B4-BE49-F238E27FC236}">
                  <a16:creationId xmlns:a16="http://schemas.microsoft.com/office/drawing/2014/main" id="{5D777E75-0D9F-43D7-A3AB-14C0A270DC1D}"/>
                </a:ext>
              </a:extLst>
            </p:cNvPr>
            <p:cNvSpPr txBox="1"/>
            <p:nvPr/>
          </p:nvSpPr>
          <p:spPr>
            <a:xfrm>
              <a:off x="5732985" y="2974152"/>
              <a:ext cx="1366224" cy="304310"/>
            </a:xfrm>
            <a:prstGeom prst="rect">
              <a:avLst/>
            </a:prstGeom>
            <a:noFill/>
          </p:spPr>
          <p:txBody>
            <a:bodyPr wrap="square" rtlCol="0">
              <a:spAutoFit/>
            </a:bodyPr>
            <a:lstStyle/>
            <a:p>
              <a:pPr marL="57150" lvl="1" algn="ctr">
                <a:buClr>
                  <a:srgbClr val="41395F"/>
                </a:buClr>
              </a:pPr>
              <a:r>
                <a:rPr lang="en-US" sz="1200" b="1">
                  <a:latin typeface="Arial" panose="020B0604020202020204" pitchFamily="34" charset="0"/>
                  <a:cs typeface="Arial" panose="020B0604020202020204" pitchFamily="34" charset="0"/>
                </a:rPr>
                <a:t>FDA Review </a:t>
              </a:r>
            </a:p>
          </p:txBody>
        </p:sp>
        <p:sp>
          <p:nvSpPr>
            <p:cNvPr id="10" name="TextBox 9">
              <a:extLst>
                <a:ext uri="{FF2B5EF4-FFF2-40B4-BE49-F238E27FC236}">
                  <a16:creationId xmlns:a16="http://schemas.microsoft.com/office/drawing/2014/main" id="{F9BD579C-DA0C-489C-B1B8-19E6540FDF02}"/>
                </a:ext>
              </a:extLst>
            </p:cNvPr>
            <p:cNvSpPr txBox="1"/>
            <p:nvPr/>
          </p:nvSpPr>
          <p:spPr>
            <a:xfrm>
              <a:off x="424147" y="2974152"/>
              <a:ext cx="1876853" cy="304310"/>
            </a:xfrm>
            <a:prstGeom prst="rect">
              <a:avLst/>
            </a:prstGeom>
            <a:noFill/>
          </p:spPr>
          <p:txBody>
            <a:bodyPr wrap="square" rtlCol="0">
              <a:spAutoFit/>
            </a:bodyPr>
            <a:lstStyle/>
            <a:p>
              <a:pPr algn="ctr">
                <a:buClr>
                  <a:srgbClr val="41395F"/>
                </a:buClr>
              </a:pPr>
              <a:r>
                <a:rPr lang="en-US" sz="1200" b="1">
                  <a:latin typeface="Arial" panose="020B0604020202020204" pitchFamily="34" charset="0"/>
                  <a:cs typeface="Arial" panose="020B0604020202020204" pitchFamily="34" charset="0"/>
                </a:rPr>
                <a:t>Analytical studies</a:t>
              </a:r>
            </a:p>
          </p:txBody>
        </p:sp>
        <p:sp>
          <p:nvSpPr>
            <p:cNvPr id="11" name="TextBox 10">
              <a:extLst>
                <a:ext uri="{FF2B5EF4-FFF2-40B4-BE49-F238E27FC236}">
                  <a16:creationId xmlns:a16="http://schemas.microsoft.com/office/drawing/2014/main" id="{CEE1864B-D3E4-4266-B2BC-4BE6D2EAF4BA}"/>
                </a:ext>
              </a:extLst>
            </p:cNvPr>
            <p:cNvSpPr txBox="1"/>
            <p:nvPr/>
          </p:nvSpPr>
          <p:spPr>
            <a:xfrm>
              <a:off x="3656591" y="2974152"/>
              <a:ext cx="2106724" cy="507184"/>
            </a:xfrm>
            <a:prstGeom prst="rect">
              <a:avLst/>
            </a:prstGeom>
            <a:noFill/>
          </p:spPr>
          <p:txBody>
            <a:bodyPr wrap="square" rtlCol="0">
              <a:spAutoFit/>
            </a:bodyPr>
            <a:lstStyle/>
            <a:p>
              <a:pPr algn="ctr">
                <a:buClr>
                  <a:srgbClr val="41395F"/>
                </a:buClr>
              </a:pPr>
              <a:r>
                <a:rPr lang="en-US" sz="1200" b="1">
                  <a:latin typeface="Arial" panose="020B0604020202020204" pitchFamily="34" charset="0"/>
                  <a:cs typeface="Arial" panose="020B0604020202020204" pitchFamily="34" charset="0"/>
                </a:rPr>
                <a:t>A clinical study </a:t>
              </a:r>
              <a:br>
                <a:rPr lang="en-US" sz="1200" b="1">
                  <a:latin typeface="Arial" panose="020B0604020202020204" pitchFamily="34" charset="0"/>
                  <a:cs typeface="Arial" panose="020B0604020202020204" pitchFamily="34" charset="0"/>
                </a:rPr>
              </a:br>
              <a:r>
                <a:rPr lang="en-US" sz="1200" b="1">
                  <a:latin typeface="Arial" panose="020B0604020202020204" pitchFamily="34" charset="0"/>
                  <a:cs typeface="Arial" panose="020B0604020202020204" pitchFamily="34" charset="0"/>
                </a:rPr>
                <a:t>or studies </a:t>
              </a:r>
              <a:endParaRPr lang="en-US" sz="12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C760892-B521-4276-93D1-0B1E5BFDA385}"/>
                </a:ext>
              </a:extLst>
            </p:cNvPr>
            <p:cNvSpPr/>
            <p:nvPr/>
          </p:nvSpPr>
          <p:spPr>
            <a:xfrm>
              <a:off x="2238720" y="2974152"/>
              <a:ext cx="1548699" cy="304310"/>
            </a:xfrm>
            <a:prstGeom prst="rect">
              <a:avLst/>
            </a:prstGeom>
          </p:spPr>
          <p:txBody>
            <a:bodyPr wrap="square">
              <a:spAutoFit/>
            </a:bodyPr>
            <a:lstStyle/>
            <a:p>
              <a:pPr algn="ctr"/>
              <a:r>
                <a:rPr lang="en-US" sz="1200" b="1">
                  <a:latin typeface="Arial" panose="020B0604020202020204" pitchFamily="34" charset="0"/>
                  <a:cs typeface="Arial" panose="020B0604020202020204" pitchFamily="34" charset="0"/>
                </a:rPr>
                <a:t>Animal studies</a:t>
              </a:r>
            </a:p>
          </p:txBody>
        </p:sp>
        <p:pic>
          <p:nvPicPr>
            <p:cNvPr id="13" name="Picture 12">
              <a:extLst>
                <a:ext uri="{FF2B5EF4-FFF2-40B4-BE49-F238E27FC236}">
                  <a16:creationId xmlns:a16="http://schemas.microsoft.com/office/drawing/2014/main" id="{F469AF12-9E9D-4E46-A59F-26CFC644D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859" y="1923614"/>
              <a:ext cx="1062016" cy="1062016"/>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31F05BB9-648B-4998-9CF8-FCCCE1807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3497" y="1900024"/>
              <a:ext cx="1079845" cy="1079845"/>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49158951-AB0A-4264-AF2F-97934E52A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8765" y="1905785"/>
              <a:ext cx="1079845" cy="1079845"/>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91D67CF8-E67F-4994-8407-14865C3806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1434" y="1923614"/>
              <a:ext cx="1079845" cy="1080363"/>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97BAC372-D5A5-4D46-B078-BA75E7B2C8CD}"/>
                </a:ext>
              </a:extLst>
            </p:cNvPr>
            <p:cNvSpPr txBox="1"/>
            <p:nvPr/>
          </p:nvSpPr>
          <p:spPr>
            <a:xfrm>
              <a:off x="1001840" y="3658926"/>
              <a:ext cx="3977640" cy="338123"/>
            </a:xfrm>
            <a:prstGeom prst="rect">
              <a:avLst/>
            </a:prstGeom>
            <a:noFill/>
          </p:spPr>
          <p:txBody>
            <a:bodyPr wrap="square" rtlCol="0">
              <a:spAutoFit/>
            </a:bodyPr>
            <a:lstStyle/>
            <a:p>
              <a:pPr algn="ctr"/>
              <a:r>
                <a:rPr lang="en-US" sz="1400" b="1" i="1"/>
                <a:t>Totality of the evidence</a:t>
              </a:r>
            </a:p>
          </p:txBody>
        </p:sp>
        <p:cxnSp>
          <p:nvCxnSpPr>
            <p:cNvPr id="18" name="Elbow Connector 16">
              <a:extLst>
                <a:ext uri="{FF2B5EF4-FFF2-40B4-BE49-F238E27FC236}">
                  <a16:creationId xmlns:a16="http://schemas.microsoft.com/office/drawing/2014/main" id="{D7BF0CAC-8D3A-46EA-891F-DFCA2A99ABE0}"/>
                </a:ext>
              </a:extLst>
            </p:cNvPr>
            <p:cNvCxnSpPr/>
            <p:nvPr/>
          </p:nvCxnSpPr>
          <p:spPr>
            <a:xfrm flipV="1">
              <a:off x="4149090" y="3596730"/>
              <a:ext cx="582878" cy="246862"/>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9" name="Elbow Connector 19">
              <a:extLst>
                <a:ext uri="{FF2B5EF4-FFF2-40B4-BE49-F238E27FC236}">
                  <a16:creationId xmlns:a16="http://schemas.microsoft.com/office/drawing/2014/main" id="{7FE75E05-A1BB-4DD7-995F-2AB68939CB74}"/>
                </a:ext>
              </a:extLst>
            </p:cNvPr>
            <p:cNvCxnSpPr>
              <a:cxnSpLocks/>
            </p:cNvCxnSpPr>
            <p:nvPr/>
          </p:nvCxnSpPr>
          <p:spPr>
            <a:xfrm flipH="1" flipV="1">
              <a:off x="1236644" y="3596730"/>
              <a:ext cx="582878" cy="246862"/>
            </a:xfrm>
            <a:prstGeom prst="bentConnector2">
              <a:avLst/>
            </a:prstGeom>
          </p:spPr>
          <p:style>
            <a:lnRef idx="2">
              <a:schemeClr val="accent1"/>
            </a:lnRef>
            <a:fillRef idx="0">
              <a:schemeClr val="accent1"/>
            </a:fillRef>
            <a:effectRef idx="1">
              <a:schemeClr val="accent1"/>
            </a:effectRef>
            <a:fontRef idx="minor">
              <a:schemeClr val="tx1"/>
            </a:fontRef>
          </p:style>
        </p:cxnSp>
      </p:grpSp>
      <p:sp>
        <p:nvSpPr>
          <p:cNvPr id="20" name="Slide Number Placeholder 1">
            <a:extLst>
              <a:ext uri="{FF2B5EF4-FFF2-40B4-BE49-F238E27FC236}">
                <a16:creationId xmlns:a16="http://schemas.microsoft.com/office/drawing/2014/main" id="{D2621627-9B93-8D34-27BB-B5AFD9357ECF}"/>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27</a:t>
            </a:fld>
            <a:endParaRPr lang="en-US" sz="803">
              <a:solidFill>
                <a:srgbClr val="FFFFFF"/>
              </a:solidFill>
              <a:latin typeface="Century Gothic" panose="020B0502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2DFFE581-8DA0-460F-CEAC-6254A8C91748}"/>
              </a:ext>
            </a:extLst>
          </p:cNvPr>
          <p:cNvPicPr>
            <a:picLocks noChangeAspect="1"/>
          </p:cNvPicPr>
          <p:nvPr/>
        </p:nvPicPr>
        <p:blipFill>
          <a:blip r:embed="rId7"/>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664186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780B0DC-8A62-4D15-BE9D-EFE19755F2D6}"/>
              </a:ext>
            </a:extLst>
          </p:cNvPr>
          <p:cNvSpPr txBox="1">
            <a:spLocks noChangeArrowheads="1"/>
          </p:cNvSpPr>
          <p:nvPr/>
        </p:nvSpPr>
        <p:spPr>
          <a:xfrm>
            <a:off x="707366" y="267419"/>
            <a:ext cx="10230928" cy="715992"/>
          </a:xfrm>
          <a:prstGeom prst="rect">
            <a:avLst/>
          </a:prstGeom>
        </p:spPr>
        <p:txBody>
          <a:bodyPr vert="horz" lIns="91440" tIns="45720" rIns="91440" bIns="45720" rtlCol="0" anchor="ctr">
            <a:normAutofit/>
          </a:bodyPr>
          <a:lstStyle>
            <a:lvl1pPr>
              <a:spcBef>
                <a:spcPct val="0"/>
              </a:spcBef>
              <a:buNone/>
              <a:defRPr sz="3600" b="1">
                <a:solidFill>
                  <a:srgbClr val="0070C0"/>
                </a:solidFill>
                <a:latin typeface="+mj-lt"/>
                <a:ea typeface="+mj-ea"/>
                <a:cs typeface="+mj-cs"/>
              </a:defRPr>
            </a:lvl1pPr>
          </a:lstStyle>
          <a:p>
            <a:r>
              <a:rPr lang="en-CA" altLang="en-US" i="1">
                <a:solidFill>
                  <a:schemeClr val="accent1"/>
                </a:solidFill>
              </a:rPr>
              <a:t>Key Takeaways: </a:t>
            </a:r>
            <a:r>
              <a:rPr lang="en-CA" altLang="en-US" i="1" err="1">
                <a:solidFill>
                  <a:schemeClr val="accent1"/>
                </a:solidFill>
              </a:rPr>
              <a:t>Biosimilarity</a:t>
            </a:r>
            <a:endParaRPr lang="en-US" altLang="en-US" i="1">
              <a:solidFill>
                <a:schemeClr val="accent1"/>
              </a:solidFill>
            </a:endParaRPr>
          </a:p>
        </p:txBody>
      </p:sp>
      <p:sp>
        <p:nvSpPr>
          <p:cNvPr id="7" name="Content Placeholder 2">
            <a:extLst>
              <a:ext uri="{FF2B5EF4-FFF2-40B4-BE49-F238E27FC236}">
                <a16:creationId xmlns:a16="http://schemas.microsoft.com/office/drawing/2014/main" id="{D49CD181-83B2-4D05-AD3C-40BB2A811F79}"/>
              </a:ext>
            </a:extLst>
          </p:cNvPr>
          <p:cNvSpPr>
            <a:spLocks noGrp="1"/>
          </p:cNvSpPr>
          <p:nvPr>
            <p:ph idx="1"/>
          </p:nvPr>
        </p:nvSpPr>
        <p:spPr>
          <a:xfrm>
            <a:off x="669588" y="1262278"/>
            <a:ext cx="10852824" cy="5206761"/>
          </a:xfrm>
        </p:spPr>
        <p:txBody>
          <a:bodyPr>
            <a:noAutofit/>
          </a:bodyPr>
          <a:lstStyle/>
          <a:p>
            <a:pPr>
              <a:spcBef>
                <a:spcPts val="600"/>
              </a:spcBef>
              <a:spcAft>
                <a:spcPts val="1200"/>
              </a:spcAft>
            </a:pPr>
            <a:r>
              <a:rPr lang="en-US" altLang="en-US" sz="2000"/>
              <a:t>Biological products are generally large molecules that range in size and complexity.</a:t>
            </a:r>
          </a:p>
          <a:p>
            <a:pPr>
              <a:spcBef>
                <a:spcPts val="600"/>
              </a:spcBef>
              <a:spcAft>
                <a:spcPts val="1200"/>
              </a:spcAft>
            </a:pPr>
            <a:r>
              <a:rPr lang="en-US" altLang="en-US" sz="2000"/>
              <a:t>Small variations in biologics, whether they are reference products, biosimilars or interchangeable biosimilars, can be expected within each lot (dose) or between lots (doses). </a:t>
            </a:r>
            <a:r>
              <a:rPr lang="en-US" sz="2000"/>
              <a:t>The manufacturing process for biologics is carefully controlled and monitored to keep the variations within acceptable limits. </a:t>
            </a:r>
            <a:endParaRPr lang="en-US" altLang="en-US" sz="3600"/>
          </a:p>
          <a:p>
            <a:pPr>
              <a:spcBef>
                <a:spcPts val="600"/>
              </a:spcBef>
              <a:spcAft>
                <a:spcPts val="1200"/>
              </a:spcAft>
            </a:pPr>
            <a:r>
              <a:rPr lang="en-US" altLang="en-US" sz="2000"/>
              <a:t>Comparative analytical data are the foundation of a </a:t>
            </a:r>
            <a:r>
              <a:rPr lang="en-US" altLang="en-US" sz="2000" err="1"/>
              <a:t>biosimilarity</a:t>
            </a:r>
            <a:r>
              <a:rPr lang="en-US" altLang="en-US" sz="2000"/>
              <a:t> assessment; a biosimilar is shown to be highly similar by extensive analytical comparisons of structure and function.</a:t>
            </a:r>
          </a:p>
          <a:p>
            <a:pPr>
              <a:spcBef>
                <a:spcPts val="600"/>
              </a:spcBef>
              <a:spcAft>
                <a:spcPts val="1200"/>
              </a:spcAft>
            </a:pPr>
            <a:r>
              <a:rPr lang="en-US" altLang="en-US" sz="2000"/>
              <a:t>A biosimilar manufacturer must also demonstrate that the product has no clinically meaningful differences from the reference product. </a:t>
            </a:r>
            <a:r>
              <a:rPr lang="en-US" sz="2000"/>
              <a:t>This may be demonstrated through human pharmacokinetic (i.e., exposure) and pharmacodynamic (i.e., response) studies, an assessment of clinical immunogenicity, and, if needed, a comparative clinical study in patients. </a:t>
            </a:r>
            <a:endParaRPr lang="en-US" altLang="en-US" sz="2000"/>
          </a:p>
        </p:txBody>
      </p:sp>
      <p:sp>
        <p:nvSpPr>
          <p:cNvPr id="4" name="Slide Number Placeholder 1">
            <a:extLst>
              <a:ext uri="{FF2B5EF4-FFF2-40B4-BE49-F238E27FC236}">
                <a16:creationId xmlns:a16="http://schemas.microsoft.com/office/drawing/2014/main" id="{155526D3-975F-5F08-2BE0-7A26D89B0711}"/>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28</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F5C23EF-BD02-5BD7-FA75-9EAA35B5DCAD}"/>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912209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A5BBF1-60C7-474A-9B34-A2C3FEEDA615}"/>
              </a:ext>
            </a:extLst>
          </p:cNvPr>
          <p:cNvSpPr/>
          <p:nvPr/>
        </p:nvSpPr>
        <p:spPr>
          <a:xfrm>
            <a:off x="962485" y="2621851"/>
            <a:ext cx="10288612" cy="366399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2D050"/>
              </a:solidFill>
            </a:endParaRPr>
          </a:p>
        </p:txBody>
      </p:sp>
      <p:sp>
        <p:nvSpPr>
          <p:cNvPr id="5" name="Rectangle 2">
            <a:extLst>
              <a:ext uri="{FF2B5EF4-FFF2-40B4-BE49-F238E27FC236}">
                <a16:creationId xmlns:a16="http://schemas.microsoft.com/office/drawing/2014/main" id="{31C73F04-ED71-4035-9ECF-86E4DC2235A3}"/>
              </a:ext>
            </a:extLst>
          </p:cNvPr>
          <p:cNvSpPr txBox="1">
            <a:spLocks noChangeArrowheads="1"/>
          </p:cNvSpPr>
          <p:nvPr/>
        </p:nvSpPr>
        <p:spPr>
          <a:xfrm>
            <a:off x="962485" y="298436"/>
            <a:ext cx="9671052" cy="715992"/>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0070C0"/>
                </a:solidFill>
                <a:latin typeface="+mj-lt"/>
                <a:ea typeface="+mj-ea"/>
                <a:cs typeface="+mj-cs"/>
              </a:defRPr>
            </a:lvl1pPr>
          </a:lstStyle>
          <a:p>
            <a:pPr algn="l"/>
            <a:r>
              <a:rPr lang="en-US" i="1">
                <a:solidFill>
                  <a:schemeClr val="accent1"/>
                </a:solidFill>
              </a:rPr>
              <a:t>Why Seek Interchangeability?</a:t>
            </a:r>
            <a:endParaRPr lang="en-US" altLang="en-US" i="1">
              <a:solidFill>
                <a:schemeClr val="accent1"/>
              </a:solidFill>
            </a:endParaRPr>
          </a:p>
        </p:txBody>
      </p:sp>
      <p:sp>
        <p:nvSpPr>
          <p:cNvPr id="11" name="Rectangle 3">
            <a:extLst>
              <a:ext uri="{FF2B5EF4-FFF2-40B4-BE49-F238E27FC236}">
                <a16:creationId xmlns:a16="http://schemas.microsoft.com/office/drawing/2014/main" id="{1C5F394D-4B8B-440E-A92B-C323F3C7AE2D}"/>
              </a:ext>
            </a:extLst>
          </p:cNvPr>
          <p:cNvSpPr txBox="1">
            <a:spLocks noChangeArrowheads="1"/>
          </p:cNvSpPr>
          <p:nvPr/>
        </p:nvSpPr>
        <p:spPr>
          <a:xfrm>
            <a:off x="617752" y="1458816"/>
            <a:ext cx="11461953" cy="50405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600"/>
              </a:spcAft>
              <a:buNone/>
              <a:defRPr/>
            </a:pPr>
            <a:r>
              <a:rPr lang="en-US" altLang="en-US" sz="2200"/>
              <a:t>An interchangeable biosimilar product can be </a:t>
            </a:r>
            <a:r>
              <a:rPr lang="en-US" altLang="en-US" sz="2200" b="1">
                <a:solidFill>
                  <a:srgbClr val="0070C0"/>
                </a:solidFill>
              </a:rPr>
              <a:t>substituted</a:t>
            </a:r>
            <a:r>
              <a:rPr lang="en-US" altLang="en-US" sz="2200"/>
              <a:t> </a:t>
            </a:r>
            <a:r>
              <a:rPr lang="en-US" altLang="en-US" sz="2200" b="1">
                <a:solidFill>
                  <a:srgbClr val="0070C0"/>
                </a:solidFill>
              </a:rPr>
              <a:t>for the reference product</a:t>
            </a:r>
            <a:r>
              <a:rPr lang="en-US" altLang="en-US" sz="2200"/>
              <a:t> </a:t>
            </a:r>
            <a:r>
              <a:rPr lang="en-US" altLang="en-US" sz="2200" b="1">
                <a:solidFill>
                  <a:srgbClr val="0070C0"/>
                </a:solidFill>
              </a:rPr>
              <a:t>at pharmacies </a:t>
            </a:r>
            <a:r>
              <a:rPr lang="en-US" altLang="en-US" sz="2200"/>
              <a:t>without the intervention of the prescribing health care provider, subject to state pharmacy laws.</a:t>
            </a:r>
          </a:p>
          <a:p>
            <a:pPr marL="0" indent="0">
              <a:spcBef>
                <a:spcPts val="600"/>
              </a:spcBef>
              <a:spcAft>
                <a:spcPts val="600"/>
              </a:spcAft>
              <a:buNone/>
              <a:defRPr/>
            </a:pPr>
            <a:endParaRPr lang="en-US" altLang="en-US" sz="2400"/>
          </a:p>
          <a:p>
            <a:pPr marL="0" indent="0">
              <a:spcBef>
                <a:spcPts val="600"/>
              </a:spcBef>
              <a:spcAft>
                <a:spcPts val="600"/>
              </a:spcAft>
              <a:buNone/>
              <a:defRPr/>
            </a:pPr>
            <a:endParaRPr lang="en-US" altLang="en-US" sz="2400"/>
          </a:p>
          <a:p>
            <a:pPr marL="0" indent="0">
              <a:spcBef>
                <a:spcPts val="600"/>
              </a:spcBef>
              <a:spcAft>
                <a:spcPts val="600"/>
              </a:spcAft>
              <a:buNone/>
              <a:defRPr/>
            </a:pPr>
            <a:endParaRPr lang="en-US" altLang="en-US" sz="2400"/>
          </a:p>
          <a:p>
            <a:pPr marL="0" indent="0">
              <a:spcBef>
                <a:spcPts val="600"/>
              </a:spcBef>
              <a:spcAft>
                <a:spcPts val="600"/>
              </a:spcAft>
              <a:buNone/>
              <a:defRPr/>
            </a:pPr>
            <a:endParaRPr lang="en-US" altLang="en-US" sz="2400"/>
          </a:p>
          <a:p>
            <a:pPr marL="0" indent="0">
              <a:spcBef>
                <a:spcPts val="600"/>
              </a:spcBef>
              <a:spcAft>
                <a:spcPts val="600"/>
              </a:spcAft>
              <a:buNone/>
              <a:defRPr/>
            </a:pPr>
            <a:endParaRPr lang="en-US" altLang="en-US" sz="2400"/>
          </a:p>
          <a:p>
            <a:pPr marL="0" indent="0">
              <a:spcBef>
                <a:spcPts val="600"/>
              </a:spcBef>
              <a:spcAft>
                <a:spcPts val="600"/>
              </a:spcAft>
              <a:buNone/>
              <a:defRPr/>
            </a:pPr>
            <a:endParaRPr lang="en-US" altLang="en-US" sz="2400"/>
          </a:p>
          <a:p>
            <a:pPr marL="0" indent="0">
              <a:spcBef>
                <a:spcPts val="600"/>
              </a:spcBef>
              <a:spcAft>
                <a:spcPts val="600"/>
              </a:spcAft>
              <a:buNone/>
              <a:defRPr/>
            </a:pPr>
            <a:endParaRPr lang="en-US" altLang="en-US" sz="2400"/>
          </a:p>
          <a:p>
            <a:pPr marL="0" indent="0">
              <a:spcBef>
                <a:spcPts val="600"/>
              </a:spcBef>
              <a:spcAft>
                <a:spcPts val="600"/>
              </a:spcAft>
              <a:buNone/>
              <a:defRPr/>
            </a:pPr>
            <a:endParaRPr lang="en-US" altLang="en-US" sz="700"/>
          </a:p>
          <a:p>
            <a:pPr marL="0" indent="0">
              <a:spcBef>
                <a:spcPts val="600"/>
              </a:spcBef>
              <a:spcAft>
                <a:spcPts val="600"/>
              </a:spcAft>
              <a:buNone/>
              <a:defRPr/>
            </a:pPr>
            <a:endParaRPr lang="en-US" altLang="en-US" sz="700"/>
          </a:p>
          <a:p>
            <a:pPr marL="0" indent="0">
              <a:spcBef>
                <a:spcPts val="600"/>
              </a:spcBef>
              <a:spcAft>
                <a:spcPts val="600"/>
              </a:spcAft>
              <a:buNone/>
              <a:defRPr/>
            </a:pPr>
            <a:endParaRPr lang="en-US" altLang="en-US" sz="2200"/>
          </a:p>
          <a:p>
            <a:pPr marL="914400" lvl="2" indent="0">
              <a:buNone/>
              <a:defRPr/>
            </a:pPr>
            <a:endParaRPr lang="en-US" altLang="en-US" sz="2200"/>
          </a:p>
        </p:txBody>
      </p:sp>
      <p:sp>
        <p:nvSpPr>
          <p:cNvPr id="10" name="Rectangle 9">
            <a:extLst>
              <a:ext uri="{FF2B5EF4-FFF2-40B4-BE49-F238E27FC236}">
                <a16:creationId xmlns:a16="http://schemas.microsoft.com/office/drawing/2014/main" id="{EF089F15-E3B3-4D3E-80BC-79FCBE7031FD}"/>
              </a:ext>
            </a:extLst>
          </p:cNvPr>
          <p:cNvSpPr/>
          <p:nvPr/>
        </p:nvSpPr>
        <p:spPr>
          <a:xfrm>
            <a:off x="4270973" y="2752762"/>
            <a:ext cx="3669931" cy="48531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t>Pharmacy Substitution</a:t>
            </a:r>
          </a:p>
        </p:txBody>
      </p:sp>
      <p:pic>
        <p:nvPicPr>
          <p:cNvPr id="25" name="Graphic 24" descr="Medical">
            <a:extLst>
              <a:ext uri="{FF2B5EF4-FFF2-40B4-BE49-F238E27FC236}">
                <a16:creationId xmlns:a16="http://schemas.microsoft.com/office/drawing/2014/main" id="{8DA39E46-0DB0-40B2-B8CF-8E1FB98D9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413" y="3811697"/>
            <a:ext cx="1943908" cy="1943908"/>
          </a:xfrm>
          <a:prstGeom prst="rect">
            <a:avLst/>
          </a:prstGeom>
        </p:spPr>
      </p:pic>
      <p:pic>
        <p:nvPicPr>
          <p:cNvPr id="39" name="Picture 38">
            <a:extLst>
              <a:ext uri="{FF2B5EF4-FFF2-40B4-BE49-F238E27FC236}">
                <a16:creationId xmlns:a16="http://schemas.microsoft.com/office/drawing/2014/main" id="{DB160F76-A28D-4018-B167-8483E101D268}"/>
              </a:ext>
            </a:extLst>
          </p:cNvPr>
          <p:cNvPicPr>
            <a:picLocks noChangeAspect="1"/>
          </p:cNvPicPr>
          <p:nvPr/>
        </p:nvPicPr>
        <p:blipFill>
          <a:blip r:embed="rId5"/>
          <a:stretch>
            <a:fillRect/>
          </a:stretch>
        </p:blipFill>
        <p:spPr>
          <a:xfrm>
            <a:off x="4697689" y="4074558"/>
            <a:ext cx="2565421" cy="1530864"/>
          </a:xfrm>
          <a:prstGeom prst="rect">
            <a:avLst/>
          </a:prstGeom>
        </p:spPr>
      </p:pic>
      <p:sp>
        <p:nvSpPr>
          <p:cNvPr id="40" name="Oval 39">
            <a:extLst>
              <a:ext uri="{FF2B5EF4-FFF2-40B4-BE49-F238E27FC236}">
                <a16:creationId xmlns:a16="http://schemas.microsoft.com/office/drawing/2014/main" id="{254C5B54-D132-4F71-B4E9-DEC0D167393D}"/>
              </a:ext>
            </a:extLst>
          </p:cNvPr>
          <p:cNvSpPr/>
          <p:nvPr/>
        </p:nvSpPr>
        <p:spPr>
          <a:xfrm>
            <a:off x="4481168" y="3857758"/>
            <a:ext cx="2998464" cy="2017400"/>
          </a:xfrm>
          <a:prstGeom prst="ellipse">
            <a:avLst/>
          </a:pr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Graphic 40" descr="Children">
            <a:extLst>
              <a:ext uri="{FF2B5EF4-FFF2-40B4-BE49-F238E27FC236}">
                <a16:creationId xmlns:a16="http://schemas.microsoft.com/office/drawing/2014/main" id="{588268FF-59F5-4AB6-B61B-26F6DEC453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53899" y="3931250"/>
            <a:ext cx="1943908" cy="1943908"/>
          </a:xfrm>
          <a:prstGeom prst="rect">
            <a:avLst/>
          </a:prstGeom>
        </p:spPr>
      </p:pic>
      <p:cxnSp>
        <p:nvCxnSpPr>
          <p:cNvPr id="6" name="Straight Arrow Connector 5">
            <a:extLst>
              <a:ext uri="{FF2B5EF4-FFF2-40B4-BE49-F238E27FC236}">
                <a16:creationId xmlns:a16="http://schemas.microsoft.com/office/drawing/2014/main" id="{C22FF97B-4478-4154-95B7-80FA847585D9}"/>
              </a:ext>
            </a:extLst>
          </p:cNvPr>
          <p:cNvCxnSpPr>
            <a:cxnSpLocks/>
          </p:cNvCxnSpPr>
          <p:nvPr/>
        </p:nvCxnSpPr>
        <p:spPr>
          <a:xfrm>
            <a:off x="3124870" y="4783651"/>
            <a:ext cx="1178775" cy="0"/>
          </a:xfrm>
          <a:prstGeom prst="straightConnector1">
            <a:avLst/>
          </a:prstGeom>
          <a:ln w="69850">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C8419F1-7DA6-46E1-8C45-D245532C9B9E}"/>
              </a:ext>
            </a:extLst>
          </p:cNvPr>
          <p:cNvCxnSpPr>
            <a:cxnSpLocks/>
          </p:cNvCxnSpPr>
          <p:nvPr/>
        </p:nvCxnSpPr>
        <p:spPr>
          <a:xfrm>
            <a:off x="7660416" y="4786966"/>
            <a:ext cx="1178775" cy="0"/>
          </a:xfrm>
          <a:prstGeom prst="straightConnector1">
            <a:avLst/>
          </a:prstGeom>
          <a:ln w="69850">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Slide Number Placeholder 1">
            <a:extLst>
              <a:ext uri="{FF2B5EF4-FFF2-40B4-BE49-F238E27FC236}">
                <a16:creationId xmlns:a16="http://schemas.microsoft.com/office/drawing/2014/main" id="{F4C4BE4E-04A5-C0CD-DAF1-837AADAF2B0F}"/>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29</a:t>
            </a:fld>
            <a:endParaRPr lang="en-US" sz="803">
              <a:solidFill>
                <a:srgbClr val="FFFFFF"/>
              </a:solidFill>
              <a:latin typeface="Century Gothic" panose="020B0502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6F7B600-6798-BADC-738B-9668F96CD803}"/>
              </a:ext>
            </a:extLst>
          </p:cNvPr>
          <p:cNvPicPr>
            <a:picLocks noChangeAspect="1"/>
          </p:cNvPicPr>
          <p:nvPr/>
        </p:nvPicPr>
        <p:blipFill>
          <a:blip r:embed="rId8"/>
          <a:stretch>
            <a:fillRect/>
          </a:stretch>
        </p:blipFill>
        <p:spPr>
          <a:xfrm>
            <a:off x="10570172" y="6429484"/>
            <a:ext cx="748681" cy="227164"/>
          </a:xfrm>
          <a:prstGeom prst="rect">
            <a:avLst/>
          </a:prstGeom>
        </p:spPr>
      </p:pic>
      <p:sp>
        <p:nvSpPr>
          <p:cNvPr id="17" name="TextBox 16">
            <a:extLst>
              <a:ext uri="{FF2B5EF4-FFF2-40B4-BE49-F238E27FC236}">
                <a16:creationId xmlns:a16="http://schemas.microsoft.com/office/drawing/2014/main" id="{7FEAF99B-E37A-4F0E-8E4C-1B9068188055}"/>
              </a:ext>
            </a:extLst>
          </p:cNvPr>
          <p:cNvSpPr txBox="1"/>
          <p:nvPr/>
        </p:nvSpPr>
        <p:spPr>
          <a:xfrm>
            <a:off x="3124870" y="6357485"/>
            <a:ext cx="6094428" cy="369332"/>
          </a:xfrm>
          <a:prstGeom prst="rect">
            <a:avLst/>
          </a:prstGeom>
          <a:noFill/>
        </p:spPr>
        <p:txBody>
          <a:bodyPr wrap="square">
            <a:spAutoFit/>
          </a:bodyPr>
          <a:lstStyle/>
          <a:p>
            <a:pPr algn="ctr"/>
            <a:r>
              <a:rPr lang="en-US">
                <a:hlinkClick r:id="rId9"/>
              </a:rPr>
              <a:t>Interchangeable Biological Products</a:t>
            </a:r>
            <a:endParaRPr lang="en-US"/>
          </a:p>
        </p:txBody>
      </p:sp>
    </p:spTree>
    <p:extLst>
      <p:ext uri="{BB962C8B-B14F-4D97-AF65-F5344CB8AC3E}">
        <p14:creationId xmlns:p14="http://schemas.microsoft.com/office/powerpoint/2010/main" val="4022181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854699" y="686396"/>
            <a:ext cx="9833429" cy="1262808"/>
          </a:xfrm>
        </p:spPr>
        <p:txBody>
          <a:bodyPr/>
          <a:lstStyle/>
          <a:p>
            <a:r>
              <a:rPr lang="en-US"/>
              <a:t>About NCPDP</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1467976"/>
            <a:ext cx="10761039" cy="4772026"/>
          </a:xfrm>
        </p:spPr>
        <p:txBody>
          <a:bodyPr>
            <a:normAutofit fontScale="92500" lnSpcReduction="20000"/>
          </a:bodyPr>
          <a:lstStyle/>
          <a:p>
            <a:pPr marL="0" indent="0">
              <a:buNone/>
            </a:pPr>
            <a:r>
              <a:rPr lang="en-US" sz="1900" b="0">
                <a:solidFill>
                  <a:schemeClr val="tx1">
                    <a:lumMod val="75000"/>
                    <a:lumOff val="25000"/>
                  </a:schemeClr>
                </a:solidFill>
              </a:rPr>
              <a:t>Founded in 1977, NCPDP is a not-for-profit, ANSI-accredited, Standards Development Organization with over 1,500 members representing virtually every sector of the pharmacy services industry. </a:t>
            </a:r>
          </a:p>
          <a:p>
            <a:pPr marL="0" indent="0">
              <a:buNone/>
            </a:pPr>
            <a:r>
              <a:rPr lang="en-US" sz="1900" b="0">
                <a:solidFill>
                  <a:schemeClr val="tx1">
                    <a:lumMod val="75000"/>
                    <a:lumOff val="25000"/>
                  </a:schemeClr>
                </a:solidFill>
              </a:rPr>
              <a:t>NCPDP members have created standards such as the Telecommunication Standard and Batch Standard, the SCRIPT Standard for e-Prescribing, the Manufacturers Rebate Standard and more to improve communication within the pharmacy industry. </a:t>
            </a:r>
          </a:p>
          <a:p>
            <a:pPr marL="0" indent="0">
              <a:buNone/>
            </a:pPr>
            <a:r>
              <a:rPr lang="en-US" sz="1900" b="0">
                <a:solidFill>
                  <a:schemeClr val="tx1">
                    <a:lumMod val="75000"/>
                    <a:lumOff val="25000"/>
                  </a:schemeClr>
                </a:solidFill>
              </a:rPr>
              <a:t>Our data products include </a:t>
            </a:r>
            <a:r>
              <a:rPr lang="en-US" sz="1900" b="0" err="1">
                <a:solidFill>
                  <a:schemeClr val="tx1">
                    <a:lumMod val="75000"/>
                    <a:lumOff val="25000"/>
                  </a:schemeClr>
                </a:solidFill>
              </a:rPr>
              <a:t>dataQ</a:t>
            </a:r>
            <a:r>
              <a:rPr lang="en-US" sz="1900" b="0">
                <a:solidFill>
                  <a:schemeClr val="tx1">
                    <a:lumMod val="75000"/>
                    <a:lumOff val="25000"/>
                  </a:schemeClr>
                </a:solidFill>
              </a:rPr>
              <a:t>®, a robust database of information on more than 80,000 pharmacies, </a:t>
            </a:r>
            <a:r>
              <a:rPr lang="en-US" sz="1900" b="0" err="1">
                <a:solidFill>
                  <a:schemeClr val="tx1">
                    <a:lumMod val="75000"/>
                    <a:lumOff val="25000"/>
                  </a:schemeClr>
                </a:solidFill>
              </a:rPr>
              <a:t>HCIdea</a:t>
            </a:r>
            <a:r>
              <a:rPr lang="en-US" sz="1900" b="0">
                <a:solidFill>
                  <a:schemeClr val="tx1">
                    <a:lumMod val="75000"/>
                    <a:lumOff val="25000"/>
                  </a:schemeClr>
                </a:solidFill>
              </a:rPr>
              <a:t>®, a database of continually updated information on more than 2.5 million prescribers, and </a:t>
            </a:r>
            <a:r>
              <a:rPr lang="en-US" sz="1900" b="0" err="1">
                <a:solidFill>
                  <a:schemeClr val="tx1">
                    <a:lumMod val="75000"/>
                    <a:lumOff val="25000"/>
                  </a:schemeClr>
                </a:solidFill>
              </a:rPr>
              <a:t>resQ</a:t>
            </a:r>
            <a:r>
              <a:rPr lang="en-US" sz="1900" b="0">
                <a:solidFill>
                  <a:schemeClr val="tx1">
                    <a:lumMod val="75000"/>
                    <a:lumOff val="25000"/>
                  </a:schemeClr>
                </a:solidFill>
              </a:rPr>
              <a:t>™, an industry pharmacy credentialing resource. NCPDP's </a:t>
            </a:r>
            <a:r>
              <a:rPr lang="en-US" sz="1900" b="0" err="1">
                <a:solidFill>
                  <a:schemeClr val="tx1">
                    <a:lumMod val="75000"/>
                    <a:lumOff val="25000"/>
                  </a:schemeClr>
                </a:solidFill>
              </a:rPr>
              <a:t>RxReconn</a:t>
            </a:r>
            <a:r>
              <a:rPr lang="en-US" sz="1900" b="0">
                <a:solidFill>
                  <a:schemeClr val="tx1">
                    <a:lumMod val="75000"/>
                    <a:lumOff val="25000"/>
                  </a:schemeClr>
                </a:solidFill>
              </a:rPr>
              <a:t>® is a legislative tracking product for real-time monitoring of pharmacy-related state and national legislative and regulatory activity. </a:t>
            </a:r>
          </a:p>
          <a:p>
            <a:pPr marL="0" indent="0">
              <a:buNone/>
            </a:pPr>
            <a:r>
              <a:rPr lang="en-US" u="sng">
                <a:solidFill>
                  <a:schemeClr val="tx1">
                    <a:lumMod val="65000"/>
                    <a:lumOff val="35000"/>
                  </a:schemeClr>
                </a:solidFill>
                <a:hlinkClick r:id="rId3"/>
              </a:rPr>
              <a:t>www.ncpdp.org</a:t>
            </a:r>
            <a:endParaRPr lang="en-US" u="sng">
              <a:solidFill>
                <a:schemeClr val="tx1">
                  <a:lumMod val="65000"/>
                  <a:lumOff val="35000"/>
                </a:schemeClr>
              </a:solidFill>
            </a:endParaRPr>
          </a:p>
        </p:txBody>
      </p:sp>
      <p:pic>
        <p:nvPicPr>
          <p:cNvPr id="5" name="Picture 4" descr="A picture containing clock, meter&#10;&#10;Description automatically generated">
            <a:extLst>
              <a:ext uri="{FF2B5EF4-FFF2-40B4-BE49-F238E27FC236}">
                <a16:creationId xmlns:a16="http://schemas.microsoft.com/office/drawing/2014/main" id="{174B021D-6DE2-459F-A34A-7A25C65A76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053" y="6390178"/>
            <a:ext cx="749464" cy="227164"/>
          </a:xfrm>
          <a:prstGeom prst="rect">
            <a:avLst/>
          </a:prstGeom>
        </p:spPr>
      </p:pic>
      <p:sp>
        <p:nvSpPr>
          <p:cNvPr id="6" name="Slide Number Placeholder 1">
            <a:extLst>
              <a:ext uri="{FF2B5EF4-FFF2-40B4-BE49-F238E27FC236}">
                <a16:creationId xmlns:a16="http://schemas.microsoft.com/office/drawing/2014/main" id="{9385EC1B-7A19-42EF-A64F-208232D4BB3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18057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2A86D-B2FD-4BA2-BBE2-F89EF63387C4}"/>
              </a:ext>
            </a:extLst>
          </p:cNvPr>
          <p:cNvSpPr>
            <a:spLocks noGrp="1"/>
          </p:cNvSpPr>
          <p:nvPr>
            <p:ph type="title"/>
          </p:nvPr>
        </p:nvSpPr>
        <p:spPr>
          <a:xfrm>
            <a:off x="314324" y="244115"/>
            <a:ext cx="10972800" cy="1143000"/>
          </a:xfrm>
        </p:spPr>
        <p:txBody>
          <a:bodyPr>
            <a:normAutofit/>
          </a:bodyPr>
          <a:lstStyle/>
          <a:p>
            <a:r>
              <a:rPr lang="en-US" sz="3600" b="1">
                <a:solidFill>
                  <a:schemeClr val="accent1"/>
                </a:solidFill>
                <a:latin typeface="+mj-lt"/>
              </a:rPr>
              <a:t>Interchangeable Product Examples: </a:t>
            </a:r>
            <a:r>
              <a:rPr lang="en-US" sz="3600" b="1" err="1">
                <a:solidFill>
                  <a:schemeClr val="accent1"/>
                </a:solidFill>
                <a:latin typeface="+mj-lt"/>
              </a:rPr>
              <a:t>Cyltezo</a:t>
            </a:r>
            <a:endParaRPr lang="en-US" sz="3600">
              <a:solidFill>
                <a:schemeClr val="accent1"/>
              </a:solidFill>
              <a:latin typeface="+mj-lt"/>
            </a:endParaRPr>
          </a:p>
        </p:txBody>
      </p:sp>
      <p:sp>
        <p:nvSpPr>
          <p:cNvPr id="4" name="TextBox 3">
            <a:extLst>
              <a:ext uri="{FF2B5EF4-FFF2-40B4-BE49-F238E27FC236}">
                <a16:creationId xmlns:a16="http://schemas.microsoft.com/office/drawing/2014/main" id="{0496B7E3-2868-4336-BE89-B231551F9781}"/>
              </a:ext>
            </a:extLst>
          </p:cNvPr>
          <p:cNvSpPr txBox="1"/>
          <p:nvPr/>
        </p:nvSpPr>
        <p:spPr>
          <a:xfrm>
            <a:off x="523875" y="5669170"/>
            <a:ext cx="10836641" cy="338554"/>
          </a:xfrm>
          <a:prstGeom prst="rect">
            <a:avLst/>
          </a:prstGeom>
          <a:noFill/>
        </p:spPr>
        <p:txBody>
          <a:bodyPr wrap="square" rtlCol="0">
            <a:spAutoFit/>
          </a:bodyPr>
          <a:lstStyle/>
          <a:p>
            <a:r>
              <a:rPr lang="en-US" sz="1600">
                <a:solidFill>
                  <a:schemeClr val="tx2">
                    <a:lumMod val="60000"/>
                    <a:lumOff val="40000"/>
                  </a:schemeClr>
                </a:solidFill>
                <a:hlinkClick r:id="rId2">
                  <a:extLst>
                    <a:ext uri="{A12FA001-AC4F-418D-AE19-62706E023703}">
                      <ahyp:hlinkClr xmlns:ahyp="http://schemas.microsoft.com/office/drawing/2018/hyperlinkcolor" val="tx"/>
                    </a:ext>
                  </a:extLst>
                </a:hlinkClick>
              </a:rPr>
              <a:t>*Considerations in Demonstrating Interchangeability With a Reference Product Guidance for Industry | FDA</a:t>
            </a:r>
            <a:endParaRPr lang="en-US" sz="1600">
              <a:solidFill>
                <a:schemeClr val="tx2">
                  <a:lumMod val="60000"/>
                  <a:lumOff val="40000"/>
                </a:schemeClr>
              </a:solidFill>
            </a:endParaRPr>
          </a:p>
        </p:txBody>
      </p:sp>
      <p:sp>
        <p:nvSpPr>
          <p:cNvPr id="8" name="Content Placeholder 2">
            <a:extLst>
              <a:ext uri="{FF2B5EF4-FFF2-40B4-BE49-F238E27FC236}">
                <a16:creationId xmlns:a16="http://schemas.microsoft.com/office/drawing/2014/main" id="{979178A2-5196-41D6-92E2-4972B5978C60}"/>
              </a:ext>
            </a:extLst>
          </p:cNvPr>
          <p:cNvSpPr txBox="1">
            <a:spLocks/>
          </p:cNvSpPr>
          <p:nvPr/>
        </p:nvSpPr>
        <p:spPr>
          <a:xfrm>
            <a:off x="219763" y="1151658"/>
            <a:ext cx="6247298" cy="55274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a:t>The extent of additional data, including clinical data needed to support a demonstration of interchangeability will depend on factors, such as the product’s complexity or a product’s specific immunogenicity risk.</a:t>
            </a:r>
          </a:p>
          <a:p>
            <a:pPr marL="0" indent="0">
              <a:buNone/>
            </a:pPr>
            <a:endParaRPr lang="en-US" sz="2000"/>
          </a:p>
          <a:p>
            <a:pPr marL="0" indent="0">
              <a:buNone/>
            </a:pPr>
            <a:r>
              <a:rPr lang="en-US" sz="2000" u="sng" err="1"/>
              <a:t>Cyltezo</a:t>
            </a:r>
            <a:r>
              <a:rPr lang="en-US" sz="2000" u="sng"/>
              <a:t> (adalimumab-</a:t>
            </a:r>
            <a:r>
              <a:rPr lang="en-US" sz="2000" u="sng" err="1"/>
              <a:t>adbm</a:t>
            </a:r>
            <a:r>
              <a:rPr lang="en-US" sz="2000" u="sng"/>
              <a:t>)</a:t>
            </a:r>
          </a:p>
          <a:p>
            <a:r>
              <a:rPr lang="en-US" sz="2000" err="1"/>
              <a:t>Cyltezo</a:t>
            </a:r>
            <a:r>
              <a:rPr lang="en-US" sz="2000"/>
              <a:t> previously approved as biosimilar to US-Humira</a:t>
            </a:r>
          </a:p>
          <a:p>
            <a:r>
              <a:rPr lang="en-US" sz="2000"/>
              <a:t>Switching study designed as recommend in guidance*</a:t>
            </a:r>
          </a:p>
          <a:p>
            <a:endParaRPr lang="en-US" sz="2400"/>
          </a:p>
        </p:txBody>
      </p:sp>
      <p:pic>
        <p:nvPicPr>
          <p:cNvPr id="5" name="Picture 4">
            <a:extLst>
              <a:ext uri="{FF2B5EF4-FFF2-40B4-BE49-F238E27FC236}">
                <a16:creationId xmlns:a16="http://schemas.microsoft.com/office/drawing/2014/main" id="{901BE673-2B49-4916-B6C4-6C1124C7124A}"/>
              </a:ext>
            </a:extLst>
          </p:cNvPr>
          <p:cNvPicPr>
            <a:picLocks noChangeAspect="1"/>
          </p:cNvPicPr>
          <p:nvPr/>
        </p:nvPicPr>
        <p:blipFill>
          <a:blip r:embed="rId3"/>
          <a:stretch>
            <a:fillRect/>
          </a:stretch>
        </p:blipFill>
        <p:spPr>
          <a:xfrm>
            <a:off x="6145766" y="1543665"/>
            <a:ext cx="5964580" cy="3854245"/>
          </a:xfrm>
          <a:prstGeom prst="rect">
            <a:avLst/>
          </a:prstGeom>
        </p:spPr>
      </p:pic>
      <p:sp>
        <p:nvSpPr>
          <p:cNvPr id="6" name="Slide Number Placeholder 1">
            <a:extLst>
              <a:ext uri="{FF2B5EF4-FFF2-40B4-BE49-F238E27FC236}">
                <a16:creationId xmlns:a16="http://schemas.microsoft.com/office/drawing/2014/main" id="{AECFCD8B-2E94-1AEF-3281-8ACAF42241BE}"/>
              </a:ext>
            </a:extLst>
          </p:cNvPr>
          <p:cNvSpPr txBox="1">
            <a:spLocks/>
          </p:cNvSpPr>
          <p:nvPr/>
        </p:nvSpPr>
        <p:spPr>
          <a:xfrm>
            <a:off x="11360517" y="6390178"/>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30</a:t>
            </a:fld>
            <a:endParaRPr lang="en-US" sz="803">
              <a:solidFill>
                <a:srgbClr val="FFFFFF"/>
              </a:solidFill>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AF981C3-8B24-BD78-31A6-E748E2372733}"/>
              </a:ext>
            </a:extLst>
          </p:cNvPr>
          <p:cNvPicPr>
            <a:picLocks noChangeAspect="1"/>
          </p:cNvPicPr>
          <p:nvPr/>
        </p:nvPicPr>
        <p:blipFill>
          <a:blip r:embed="rId4"/>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98271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96B7E3-2868-4336-BE89-B231551F9781}"/>
              </a:ext>
            </a:extLst>
          </p:cNvPr>
          <p:cNvSpPr txBox="1"/>
          <p:nvPr/>
        </p:nvSpPr>
        <p:spPr>
          <a:xfrm>
            <a:off x="317748" y="5804230"/>
            <a:ext cx="11112252" cy="400110"/>
          </a:xfrm>
          <a:prstGeom prst="rect">
            <a:avLst/>
          </a:prstGeom>
          <a:noFill/>
        </p:spPr>
        <p:txBody>
          <a:bodyPr wrap="square" rtlCol="0">
            <a:spAutoFit/>
          </a:bodyPr>
          <a:lstStyle/>
          <a:p>
            <a:r>
              <a:rPr lang="en-US" sz="2000">
                <a:solidFill>
                  <a:schemeClr val="tx2">
                    <a:lumMod val="60000"/>
                    <a:lumOff val="40000"/>
                  </a:schemeClr>
                </a:solidFill>
              </a:rPr>
              <a:t>*</a:t>
            </a:r>
            <a:r>
              <a:rPr lang="en-US">
                <a:solidFill>
                  <a:schemeClr val="tx2">
                    <a:lumMod val="60000"/>
                    <a:lumOff val="40000"/>
                  </a:schemeClr>
                </a:solidFill>
                <a:hlinkClick r:id="rId2">
                  <a:extLst>
                    <a:ext uri="{A12FA001-AC4F-418D-AE19-62706E023703}">
                      <ahyp:hlinkClr xmlns:ahyp="http://schemas.microsoft.com/office/drawing/2018/hyperlinkcolor" val="tx"/>
                    </a:ext>
                  </a:extLst>
                </a:hlinkClick>
              </a:rPr>
              <a:t>Clinical Immunogenicity Considerations for Biosimilar and Interchangeable Insulin Products | FDA</a:t>
            </a:r>
            <a:endParaRPr lang="en-US">
              <a:solidFill>
                <a:schemeClr val="tx2">
                  <a:lumMod val="60000"/>
                  <a:lumOff val="40000"/>
                </a:schemeClr>
              </a:solidFill>
            </a:endParaRPr>
          </a:p>
        </p:txBody>
      </p:sp>
      <p:sp>
        <p:nvSpPr>
          <p:cNvPr id="8" name="Content Placeholder 2">
            <a:extLst>
              <a:ext uri="{FF2B5EF4-FFF2-40B4-BE49-F238E27FC236}">
                <a16:creationId xmlns:a16="http://schemas.microsoft.com/office/drawing/2014/main" id="{979178A2-5196-41D6-92E2-4972B5978C60}"/>
              </a:ext>
            </a:extLst>
          </p:cNvPr>
          <p:cNvSpPr txBox="1">
            <a:spLocks/>
          </p:cNvSpPr>
          <p:nvPr/>
        </p:nvSpPr>
        <p:spPr>
          <a:xfrm>
            <a:off x="422965" y="1103921"/>
            <a:ext cx="8144720" cy="51004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2200" u="sng" err="1"/>
              <a:t>Semglee</a:t>
            </a:r>
            <a:r>
              <a:rPr lang="en-US" sz="2200" u="sng"/>
              <a:t> (insulin glargine-</a:t>
            </a:r>
            <a:r>
              <a:rPr lang="en-US" sz="2200" u="sng" err="1"/>
              <a:t>yfgn</a:t>
            </a:r>
            <a:r>
              <a:rPr lang="en-US" sz="2200" u="sng"/>
              <a:t>)</a:t>
            </a:r>
            <a:endParaRPr lang="en-US" sz="2200"/>
          </a:p>
          <a:p>
            <a:r>
              <a:rPr lang="en-US" sz="2200"/>
              <a:t>Comparative analytical assessment to support “highly similar” conclusion</a:t>
            </a:r>
          </a:p>
          <a:p>
            <a:r>
              <a:rPr lang="en-US" sz="2200"/>
              <a:t>Clinical pharmacology PK/PD similarity study </a:t>
            </a:r>
          </a:p>
          <a:p>
            <a:r>
              <a:rPr lang="en-US" sz="2200"/>
              <a:t>Immunogenicity assessment justification submitted, per guidance*</a:t>
            </a:r>
          </a:p>
          <a:p>
            <a:pPr marL="342900" indent="-342900">
              <a:buFont typeface="Arial" panose="020B0604020202020204" pitchFamily="34" charset="0"/>
              <a:buChar char="•"/>
            </a:pPr>
            <a:endParaRPr lang="en-US" sz="2200">
              <a:solidFill>
                <a:srgbClr val="0070C0"/>
              </a:solidFill>
            </a:endParaRPr>
          </a:p>
          <a:p>
            <a:pPr marL="0" indent="0">
              <a:buNone/>
            </a:pPr>
            <a:r>
              <a:rPr lang="en-US" sz="2200" b="1" u="sng"/>
              <a:t>Switching study was determined to be unnecessary</a:t>
            </a:r>
          </a:p>
          <a:p>
            <a:pPr marL="342900" indent="-342900">
              <a:buFont typeface="Arial" panose="020B0604020202020204" pitchFamily="34" charset="0"/>
              <a:buChar char="•"/>
            </a:pPr>
            <a:r>
              <a:rPr lang="en-US" sz="2200" b="1"/>
              <a:t>Relatively small, structurally uncomplicated, well characterized</a:t>
            </a:r>
          </a:p>
          <a:p>
            <a:pPr marL="342900" indent="-342900">
              <a:buFont typeface="Arial" panose="020B0604020202020204" pitchFamily="34" charset="0"/>
              <a:buChar char="•"/>
            </a:pPr>
            <a:r>
              <a:rPr lang="en-US" sz="2200" b="1"/>
              <a:t>Minimal or no risk of clinical impact from immunogenicity</a:t>
            </a:r>
          </a:p>
          <a:p>
            <a:pPr marL="0" indent="0">
              <a:buNone/>
            </a:pPr>
            <a:endParaRPr lang="en-US" sz="2400"/>
          </a:p>
        </p:txBody>
      </p:sp>
      <p:pic>
        <p:nvPicPr>
          <p:cNvPr id="12" name="Picture 11">
            <a:extLst>
              <a:ext uri="{FF2B5EF4-FFF2-40B4-BE49-F238E27FC236}">
                <a16:creationId xmlns:a16="http://schemas.microsoft.com/office/drawing/2014/main" id="{0A781B59-025E-4380-B6B3-FD46EA63F067}"/>
              </a:ext>
            </a:extLst>
          </p:cNvPr>
          <p:cNvPicPr>
            <a:picLocks noChangeAspect="1"/>
          </p:cNvPicPr>
          <p:nvPr/>
        </p:nvPicPr>
        <p:blipFill rotWithShape="1">
          <a:blip r:embed="rId3"/>
          <a:srcRect t="-1" b="1859"/>
          <a:stretch/>
        </p:blipFill>
        <p:spPr>
          <a:xfrm>
            <a:off x="8567685" y="1376147"/>
            <a:ext cx="3115166" cy="4167025"/>
          </a:xfrm>
          <a:prstGeom prst="rect">
            <a:avLst/>
          </a:prstGeom>
        </p:spPr>
      </p:pic>
      <p:sp>
        <p:nvSpPr>
          <p:cNvPr id="9" name="Title 1">
            <a:extLst>
              <a:ext uri="{FF2B5EF4-FFF2-40B4-BE49-F238E27FC236}">
                <a16:creationId xmlns:a16="http://schemas.microsoft.com/office/drawing/2014/main" id="{09A818B0-2E66-421E-B529-B4D1B06D7C1A}"/>
              </a:ext>
            </a:extLst>
          </p:cNvPr>
          <p:cNvSpPr txBox="1">
            <a:spLocks/>
          </p:cNvSpPr>
          <p:nvPr/>
        </p:nvSpPr>
        <p:spPr>
          <a:xfrm>
            <a:off x="304799" y="-39079"/>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i="1">
                <a:solidFill>
                  <a:schemeClr val="accent1"/>
                </a:solidFill>
              </a:rPr>
              <a:t>Interchangeable Product Examples: </a:t>
            </a:r>
            <a:r>
              <a:rPr lang="en-US" sz="3600" b="1" i="1" err="1">
                <a:solidFill>
                  <a:schemeClr val="accent1"/>
                </a:solidFill>
              </a:rPr>
              <a:t>Semglee</a:t>
            </a:r>
            <a:endParaRPr lang="en-US" sz="3600" i="1">
              <a:solidFill>
                <a:schemeClr val="accent1"/>
              </a:solidFill>
            </a:endParaRPr>
          </a:p>
        </p:txBody>
      </p:sp>
      <p:sp>
        <p:nvSpPr>
          <p:cNvPr id="6" name="Slide Number Placeholder 1">
            <a:extLst>
              <a:ext uri="{FF2B5EF4-FFF2-40B4-BE49-F238E27FC236}">
                <a16:creationId xmlns:a16="http://schemas.microsoft.com/office/drawing/2014/main" id="{89E67C13-FF72-6718-9659-7788DF90E9EB}"/>
              </a:ext>
            </a:extLst>
          </p:cNvPr>
          <p:cNvSpPr txBox="1">
            <a:spLocks/>
          </p:cNvSpPr>
          <p:nvPr/>
        </p:nvSpPr>
        <p:spPr>
          <a:xfrm>
            <a:off x="11360517" y="6390178"/>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31</a:t>
            </a:fld>
            <a:endParaRPr lang="en-US" sz="803">
              <a:solidFill>
                <a:srgbClr val="FFFFFF"/>
              </a:solidFill>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F341372-B450-7CC2-8A1C-3A4966D652AC}"/>
              </a:ext>
            </a:extLst>
          </p:cNvPr>
          <p:cNvPicPr>
            <a:picLocks noChangeAspect="1"/>
          </p:cNvPicPr>
          <p:nvPr/>
        </p:nvPicPr>
        <p:blipFill>
          <a:blip r:embed="rId4"/>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961109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780B0DC-8A62-4D15-BE9D-EFE19755F2D6}"/>
              </a:ext>
            </a:extLst>
          </p:cNvPr>
          <p:cNvSpPr txBox="1">
            <a:spLocks noChangeArrowheads="1"/>
          </p:cNvSpPr>
          <p:nvPr/>
        </p:nvSpPr>
        <p:spPr>
          <a:xfrm>
            <a:off x="707366" y="267419"/>
            <a:ext cx="10230928" cy="715992"/>
          </a:xfrm>
          <a:prstGeom prst="rect">
            <a:avLst/>
          </a:prstGeom>
        </p:spPr>
        <p:txBody>
          <a:bodyPr vert="horz" lIns="91440" tIns="45720" rIns="91440" bIns="45720" rtlCol="0" anchor="ctr">
            <a:normAutofit/>
          </a:bodyPr>
          <a:lstStyle>
            <a:lvl1pPr>
              <a:spcBef>
                <a:spcPct val="0"/>
              </a:spcBef>
              <a:buNone/>
              <a:defRPr sz="3600" b="1">
                <a:solidFill>
                  <a:srgbClr val="0070C0"/>
                </a:solidFill>
                <a:latin typeface="+mj-lt"/>
                <a:ea typeface="+mj-ea"/>
                <a:cs typeface="+mj-cs"/>
              </a:defRPr>
            </a:lvl1pPr>
          </a:lstStyle>
          <a:p>
            <a:r>
              <a:rPr lang="en-CA" altLang="en-US" i="1">
                <a:solidFill>
                  <a:schemeClr val="accent1"/>
                </a:solidFill>
              </a:rPr>
              <a:t>Key Takeaways: Interchangeability</a:t>
            </a:r>
            <a:endParaRPr lang="en-US" altLang="en-US" i="1">
              <a:solidFill>
                <a:schemeClr val="accent1"/>
              </a:solidFill>
            </a:endParaRPr>
          </a:p>
        </p:txBody>
      </p:sp>
      <p:sp>
        <p:nvSpPr>
          <p:cNvPr id="7" name="Content Placeholder 2">
            <a:extLst>
              <a:ext uri="{FF2B5EF4-FFF2-40B4-BE49-F238E27FC236}">
                <a16:creationId xmlns:a16="http://schemas.microsoft.com/office/drawing/2014/main" id="{D49CD181-83B2-4D05-AD3C-40BB2A811F79}"/>
              </a:ext>
            </a:extLst>
          </p:cNvPr>
          <p:cNvSpPr>
            <a:spLocks noGrp="1"/>
          </p:cNvSpPr>
          <p:nvPr>
            <p:ph idx="1"/>
          </p:nvPr>
        </p:nvSpPr>
        <p:spPr>
          <a:xfrm>
            <a:off x="707366" y="1530220"/>
            <a:ext cx="10852824" cy="3123667"/>
          </a:xfrm>
        </p:spPr>
        <p:txBody>
          <a:bodyPr>
            <a:noAutofit/>
          </a:bodyPr>
          <a:lstStyle/>
          <a:p>
            <a:pPr>
              <a:spcBef>
                <a:spcPts val="600"/>
              </a:spcBef>
              <a:spcAft>
                <a:spcPts val="1200"/>
              </a:spcAft>
            </a:pPr>
            <a:r>
              <a:rPr lang="en-US" altLang="en-US" sz="2000"/>
              <a:t>Interchangeable biosimilar products are pharmacy substitutable without intervention of the prescribing health care provider, subject to state laws.</a:t>
            </a:r>
          </a:p>
          <a:p>
            <a:pPr>
              <a:spcBef>
                <a:spcPts val="600"/>
              </a:spcBef>
              <a:spcAft>
                <a:spcPts val="1200"/>
              </a:spcAft>
            </a:pPr>
            <a:r>
              <a:rPr lang="en-US" altLang="en-US" sz="2000"/>
              <a:t>FDA’s approval of an interchangeable biological product does not indicate a higher standard of </a:t>
            </a:r>
            <a:r>
              <a:rPr lang="en-US" altLang="en-US" sz="2000" err="1"/>
              <a:t>biosimilarity</a:t>
            </a:r>
            <a:r>
              <a:rPr lang="en-US" altLang="en-US" sz="2000"/>
              <a:t>.  Different statutory criteria reflect scientific considerations related to the potential for substitution without the intervention of the prescriber.</a:t>
            </a:r>
          </a:p>
          <a:p>
            <a:pPr>
              <a:spcBef>
                <a:spcPts val="600"/>
              </a:spcBef>
              <a:spcAft>
                <a:spcPts val="1200"/>
              </a:spcAft>
            </a:pPr>
            <a:r>
              <a:rPr lang="en-US" altLang="en-US" sz="2000"/>
              <a:t>Patients and healthcare providers do not need to wait for a biosimilar product to “become” an interchangeable product.  Business considerations may influence applicants’ decisions about which type of licensure to seek.</a:t>
            </a:r>
            <a:endParaRPr lang="en-US" altLang="en-US" sz="2000" b="1">
              <a:solidFill>
                <a:srgbClr val="0070C0"/>
              </a:solidFill>
            </a:endParaRPr>
          </a:p>
        </p:txBody>
      </p:sp>
      <p:sp>
        <p:nvSpPr>
          <p:cNvPr id="4" name="Slide Number Placeholder 1">
            <a:extLst>
              <a:ext uri="{FF2B5EF4-FFF2-40B4-BE49-F238E27FC236}">
                <a16:creationId xmlns:a16="http://schemas.microsoft.com/office/drawing/2014/main" id="{2D6C9D1B-009F-66D8-7E18-70C629CF2683}"/>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32</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AED381E-D832-AE3C-3EC0-7B0B6DFAE8A0}"/>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3503191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2D6C9D1B-009F-66D8-7E18-70C629CF2683}"/>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33</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AED381E-D832-AE3C-3EC0-7B0B6DFAE8A0}"/>
              </a:ext>
            </a:extLst>
          </p:cNvPr>
          <p:cNvPicPr>
            <a:picLocks noChangeAspect="1"/>
          </p:cNvPicPr>
          <p:nvPr/>
        </p:nvPicPr>
        <p:blipFill>
          <a:blip r:embed="rId3"/>
          <a:stretch>
            <a:fillRect/>
          </a:stretch>
        </p:blipFill>
        <p:spPr>
          <a:xfrm>
            <a:off x="10570172" y="6429484"/>
            <a:ext cx="748681" cy="227164"/>
          </a:xfrm>
          <a:prstGeom prst="rect">
            <a:avLst/>
          </a:prstGeom>
        </p:spPr>
      </p:pic>
      <p:sp>
        <p:nvSpPr>
          <p:cNvPr id="8" name="Rectangle 4">
            <a:extLst>
              <a:ext uri="{FF2B5EF4-FFF2-40B4-BE49-F238E27FC236}">
                <a16:creationId xmlns:a16="http://schemas.microsoft.com/office/drawing/2014/main" id="{0591297E-6360-1317-AB8D-BBB362D300EB}"/>
              </a:ext>
            </a:extLst>
          </p:cNvPr>
          <p:cNvSpPr>
            <a:spLocks noGrp="1" noChangeArrowheads="1"/>
          </p:cNvSpPr>
          <p:nvPr>
            <p:ph idx="1"/>
          </p:nvPr>
        </p:nvSpPr>
        <p:spPr>
          <a:xfrm>
            <a:off x="431800" y="2009775"/>
            <a:ext cx="11345863" cy="4286250"/>
          </a:xfrm>
        </p:spPr>
        <p:txBody>
          <a:bodyPr>
            <a:normAutofit/>
          </a:bodyPr>
          <a:lstStyle/>
          <a:p>
            <a:pPr marL="0" indent="0" algn="ctr">
              <a:buNone/>
            </a:pPr>
            <a:r>
              <a:rPr lang="en-US" altLang="en-US" sz="4400" b="1">
                <a:solidFill>
                  <a:schemeClr val="accent1"/>
                </a:solidFill>
              </a:rPr>
              <a:t>Using Biosimilar and Interchangeable Products</a:t>
            </a:r>
          </a:p>
        </p:txBody>
      </p:sp>
    </p:spTree>
    <p:extLst>
      <p:ext uri="{BB962C8B-B14F-4D97-AF65-F5344CB8AC3E}">
        <p14:creationId xmlns:p14="http://schemas.microsoft.com/office/powerpoint/2010/main" val="1325316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415" y="1571090"/>
            <a:ext cx="10972551" cy="4683144"/>
          </a:xfrm>
        </p:spPr>
        <p:txBody>
          <a:bodyPr>
            <a:noAutofit/>
          </a:bodyPr>
          <a:lstStyle/>
          <a:p>
            <a:pPr>
              <a:buFont typeface="Arial" panose="020B0604020202020204" pitchFamily="34" charset="0"/>
              <a:buChar char="•"/>
            </a:pPr>
            <a:r>
              <a:rPr lang="en-US" altLang="en-US" sz="2000"/>
              <a:t>Patients and healthcare providers </a:t>
            </a:r>
            <a:r>
              <a:rPr lang="en-US" altLang="en-US" sz="2000" i="1"/>
              <a:t>can be confident in the </a:t>
            </a:r>
            <a:r>
              <a:rPr lang="en-US" altLang="en-US" sz="2000" b="1" i="1">
                <a:solidFill>
                  <a:srgbClr val="0070C0"/>
                </a:solidFill>
              </a:rPr>
              <a:t>safety </a:t>
            </a:r>
            <a:r>
              <a:rPr lang="en-US" altLang="en-US" sz="2000" i="1"/>
              <a:t>and </a:t>
            </a:r>
            <a:r>
              <a:rPr lang="en-US" altLang="en-US" sz="2000" b="1" i="1">
                <a:solidFill>
                  <a:srgbClr val="0070C0"/>
                </a:solidFill>
              </a:rPr>
              <a:t>effectiveness </a:t>
            </a:r>
            <a:r>
              <a:rPr lang="en-US" altLang="en-US" sz="2000" i="1"/>
              <a:t>of a biosimilar and interchangeable product </a:t>
            </a:r>
            <a:r>
              <a:rPr lang="en-US" altLang="en-US" sz="2000"/>
              <a:t>and prescribe them by name, just as for the reference product. </a:t>
            </a:r>
          </a:p>
          <a:p>
            <a:pPr marL="285750" indent="-285750" algn="just">
              <a:spcBef>
                <a:spcPts val="600"/>
              </a:spcBef>
              <a:buFont typeface="Arial" panose="020B0604020202020204" pitchFamily="34" charset="0"/>
              <a:buChar char="•"/>
            </a:pPr>
            <a:r>
              <a:rPr lang="en-US" sz="2000"/>
              <a:t>Biosimilar and interchangeable biosimilar products can be used in patients who have previously been treated with the reference product (i.e., treatment-experienced), and in patients who have not previously been treated with the reference product (i.e., treatment-naïve). </a:t>
            </a:r>
          </a:p>
          <a:p>
            <a:pPr marL="285750" indent="-285750" algn="just">
              <a:lnSpc>
                <a:spcPct val="100000"/>
              </a:lnSpc>
              <a:spcBef>
                <a:spcPts val="600"/>
              </a:spcBef>
              <a:buFont typeface="Arial" panose="020B0604020202020204" pitchFamily="34" charset="0"/>
              <a:buChar char="•"/>
            </a:pPr>
            <a:r>
              <a:rPr lang="en-US" sz="2000"/>
              <a:t>Interchangeable biosimilars may be substituted </a:t>
            </a:r>
          </a:p>
          <a:p>
            <a:pPr marL="0" indent="0" algn="just">
              <a:lnSpc>
                <a:spcPct val="100000"/>
              </a:lnSpc>
              <a:spcBef>
                <a:spcPts val="600"/>
              </a:spcBef>
              <a:buNone/>
            </a:pPr>
            <a:r>
              <a:rPr lang="en-US" sz="2000"/>
              <a:t>    for the reference product without the intervention </a:t>
            </a:r>
          </a:p>
          <a:p>
            <a:pPr marL="0" indent="0" algn="just">
              <a:lnSpc>
                <a:spcPct val="100000"/>
              </a:lnSpc>
              <a:spcBef>
                <a:spcPts val="600"/>
              </a:spcBef>
              <a:buNone/>
            </a:pPr>
            <a:r>
              <a:rPr lang="en-US" sz="2000"/>
              <a:t>    of the prescribing health care provider, </a:t>
            </a:r>
          </a:p>
          <a:p>
            <a:pPr marL="0" indent="0" algn="just">
              <a:lnSpc>
                <a:spcPct val="100000"/>
              </a:lnSpc>
              <a:spcBef>
                <a:spcPts val="600"/>
              </a:spcBef>
              <a:buNone/>
            </a:pPr>
            <a:r>
              <a:rPr lang="en-US" sz="2000"/>
              <a:t>    subject to state laws.</a:t>
            </a:r>
            <a:endParaRPr lang="en-US" altLang="en-US" sz="2000"/>
          </a:p>
          <a:p>
            <a:pPr marL="285750" indent="-285750" algn="just">
              <a:spcBef>
                <a:spcPts val="600"/>
              </a:spcBef>
              <a:buFont typeface="Arial" panose="020B0604020202020204" pitchFamily="34" charset="0"/>
              <a:buChar char="•"/>
            </a:pPr>
            <a:endParaRPr lang="en-US" sz="2400"/>
          </a:p>
          <a:p>
            <a:pPr marL="457200" lvl="1" indent="0">
              <a:buNone/>
            </a:pPr>
            <a:endParaRPr lang="en-US" sz="1000"/>
          </a:p>
        </p:txBody>
      </p:sp>
      <p:sp>
        <p:nvSpPr>
          <p:cNvPr id="5" name="Rectangle 2">
            <a:extLst>
              <a:ext uri="{FF2B5EF4-FFF2-40B4-BE49-F238E27FC236}">
                <a16:creationId xmlns:a16="http://schemas.microsoft.com/office/drawing/2014/main" id="{FF26F067-C2F9-4E94-A089-5C462AEB7066}"/>
              </a:ext>
            </a:extLst>
          </p:cNvPr>
          <p:cNvSpPr txBox="1">
            <a:spLocks noChangeArrowheads="1"/>
          </p:cNvSpPr>
          <p:nvPr/>
        </p:nvSpPr>
        <p:spPr>
          <a:xfrm>
            <a:off x="407894" y="235563"/>
            <a:ext cx="10857014" cy="715992"/>
          </a:xfrm>
          <a:prstGeom prst="rect">
            <a:avLst/>
          </a:prstGeom>
        </p:spPr>
        <p:txBody>
          <a:bodyPr vert="horz" lIns="91440" tIns="45720" rIns="91440" bIns="45720" rtlCol="0" anchor="ctr">
            <a:noAutofit/>
          </a:bodyPr>
          <a:lstStyle>
            <a:lvl1pPr>
              <a:spcBef>
                <a:spcPct val="0"/>
              </a:spcBef>
              <a:buNone/>
              <a:defRPr sz="3600" b="1">
                <a:solidFill>
                  <a:srgbClr val="0070C0"/>
                </a:solidFill>
                <a:latin typeface="+mj-lt"/>
                <a:ea typeface="+mj-ea"/>
                <a:cs typeface="+mj-cs"/>
              </a:defRPr>
            </a:lvl1pPr>
          </a:lstStyle>
          <a:p>
            <a:r>
              <a:rPr lang="en-CA" altLang="en-US" i="1">
                <a:solidFill>
                  <a:schemeClr val="accent1"/>
                </a:solidFill>
              </a:rPr>
              <a:t>Using Reference, Biosimilar, and Interchangeable Products</a:t>
            </a:r>
            <a:endParaRPr lang="en-US" altLang="en-US" i="1">
              <a:solidFill>
                <a:schemeClr val="accent1"/>
              </a:solidFill>
            </a:endParaRPr>
          </a:p>
        </p:txBody>
      </p:sp>
      <p:sp>
        <p:nvSpPr>
          <p:cNvPr id="15" name="TextBox 14">
            <a:extLst>
              <a:ext uri="{FF2B5EF4-FFF2-40B4-BE49-F238E27FC236}">
                <a16:creationId xmlns:a16="http://schemas.microsoft.com/office/drawing/2014/main" id="{6EC97968-47C6-48BE-BA49-7FDF1A303534}"/>
              </a:ext>
            </a:extLst>
          </p:cNvPr>
          <p:cNvSpPr txBox="1"/>
          <p:nvPr/>
        </p:nvSpPr>
        <p:spPr>
          <a:xfrm>
            <a:off x="6499922" y="5287517"/>
            <a:ext cx="1176403" cy="246221"/>
          </a:xfrm>
          <a:prstGeom prst="rect">
            <a:avLst/>
          </a:prstGeom>
          <a:noFill/>
        </p:spPr>
        <p:txBody>
          <a:bodyPr wrap="square" rtlCol="0">
            <a:spAutoFit/>
          </a:bodyPr>
          <a:lstStyle/>
          <a:p>
            <a:pPr algn="ctr"/>
            <a:r>
              <a:rPr lang="en-US" sz="1000" b="1">
                <a:solidFill>
                  <a:schemeClr val="bg1"/>
                </a:solidFill>
                <a:latin typeface="Arial Narrow" panose="020B0606020202030204" pitchFamily="34" charset="0"/>
              </a:rPr>
              <a:t>Reference Product </a:t>
            </a:r>
          </a:p>
        </p:txBody>
      </p:sp>
      <p:sp>
        <p:nvSpPr>
          <p:cNvPr id="32" name="Content Placeholder 2">
            <a:extLst>
              <a:ext uri="{FF2B5EF4-FFF2-40B4-BE49-F238E27FC236}">
                <a16:creationId xmlns:a16="http://schemas.microsoft.com/office/drawing/2014/main" id="{0264E361-8729-401C-981C-68B0E7688056}"/>
              </a:ext>
            </a:extLst>
          </p:cNvPr>
          <p:cNvSpPr txBox="1">
            <a:spLocks/>
          </p:cNvSpPr>
          <p:nvPr/>
        </p:nvSpPr>
        <p:spPr>
          <a:xfrm>
            <a:off x="624034" y="4531360"/>
            <a:ext cx="4770926" cy="251767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US" altLang="en-US" sz="2200"/>
          </a:p>
        </p:txBody>
      </p:sp>
      <p:pic>
        <p:nvPicPr>
          <p:cNvPr id="10" name="Picture 9" descr="Table comparing reference product, biosimilar product, and interchangeable biosimilar product showing that they all meet FDA's rigorous approval standards, safe option for patients, and effective option for patients.&#10;">
            <a:extLst>
              <a:ext uri="{FF2B5EF4-FFF2-40B4-BE49-F238E27FC236}">
                <a16:creationId xmlns:a16="http://schemas.microsoft.com/office/drawing/2014/main" id="{BB6A2269-8D75-4015-BE5D-A056C5845F88}"/>
              </a:ext>
            </a:extLst>
          </p:cNvPr>
          <p:cNvPicPr>
            <a:picLocks noChangeAspect="1"/>
          </p:cNvPicPr>
          <p:nvPr/>
        </p:nvPicPr>
        <p:blipFill rotWithShape="1">
          <a:blip r:embed="rId3"/>
          <a:srcRect l="29785" b="59139"/>
          <a:stretch/>
        </p:blipFill>
        <p:spPr>
          <a:xfrm>
            <a:off x="7086721" y="4036412"/>
            <a:ext cx="4877124" cy="1773537"/>
          </a:xfrm>
          <a:prstGeom prst="rect">
            <a:avLst/>
          </a:prstGeom>
        </p:spPr>
      </p:pic>
      <p:sp>
        <p:nvSpPr>
          <p:cNvPr id="7" name="Slide Number Placeholder 1">
            <a:extLst>
              <a:ext uri="{FF2B5EF4-FFF2-40B4-BE49-F238E27FC236}">
                <a16:creationId xmlns:a16="http://schemas.microsoft.com/office/drawing/2014/main" id="{C01BD9B3-BC9D-0F0F-5FF3-FD064E000659}"/>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34</a:t>
            </a:fld>
            <a:endParaRPr lang="en-US" sz="803">
              <a:solidFill>
                <a:srgbClr val="FFFFFF"/>
              </a:solidFill>
              <a:latin typeface="Century Gothic" panose="020B0502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2CD5CAB-49AF-D26C-216D-E6E2C05F6149}"/>
              </a:ext>
            </a:extLst>
          </p:cNvPr>
          <p:cNvPicPr>
            <a:picLocks noChangeAspect="1"/>
          </p:cNvPicPr>
          <p:nvPr/>
        </p:nvPicPr>
        <p:blipFill>
          <a:blip r:embed="rId4"/>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4192600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EC8259-7BCA-4951-9592-0C267F3178E2}"/>
              </a:ext>
            </a:extLst>
          </p:cNvPr>
          <p:cNvSpPr>
            <a:spLocks noGrp="1"/>
          </p:cNvSpPr>
          <p:nvPr>
            <p:ph type="title"/>
          </p:nvPr>
        </p:nvSpPr>
        <p:spPr>
          <a:xfrm>
            <a:off x="423264" y="316185"/>
            <a:ext cx="11345471" cy="926020"/>
          </a:xfrm>
        </p:spPr>
        <p:txBody>
          <a:bodyPr>
            <a:normAutofit/>
          </a:bodyPr>
          <a:lstStyle/>
          <a:p>
            <a:r>
              <a:rPr lang="en-US" sz="4000" b="1">
                <a:solidFill>
                  <a:schemeClr val="accent1"/>
                </a:solidFill>
                <a:latin typeface="+mj-lt"/>
              </a:rPr>
              <a:t>Biosimilar and Interchangeable Labeling</a:t>
            </a:r>
          </a:p>
        </p:txBody>
      </p:sp>
      <p:sp>
        <p:nvSpPr>
          <p:cNvPr id="6" name="Content Placeholder 5">
            <a:extLst>
              <a:ext uri="{FF2B5EF4-FFF2-40B4-BE49-F238E27FC236}">
                <a16:creationId xmlns:a16="http://schemas.microsoft.com/office/drawing/2014/main" id="{D4B5590E-CA68-44DF-844F-837D0A049A7D}"/>
              </a:ext>
            </a:extLst>
          </p:cNvPr>
          <p:cNvSpPr>
            <a:spLocks noGrp="1"/>
          </p:cNvSpPr>
          <p:nvPr>
            <p:ph idx="1"/>
          </p:nvPr>
        </p:nvSpPr>
        <p:spPr>
          <a:xfrm>
            <a:off x="468855" y="1242205"/>
            <a:ext cx="9127906" cy="5374916"/>
          </a:xfrm>
        </p:spPr>
        <p:txBody>
          <a:bodyPr>
            <a:noAutofit/>
          </a:bodyPr>
          <a:lstStyle/>
          <a:p>
            <a:pPr>
              <a:spcBef>
                <a:spcPts val="0"/>
              </a:spcBef>
              <a:spcAft>
                <a:spcPts val="1200"/>
              </a:spcAft>
            </a:pPr>
            <a:r>
              <a:rPr lang="en-US" sz="2000"/>
              <a:t>The labeling summarizes the scientific information health care practitioners need for safe and effective use of the product.</a:t>
            </a:r>
          </a:p>
          <a:p>
            <a:pPr>
              <a:spcBef>
                <a:spcPts val="0"/>
              </a:spcBef>
              <a:spcAft>
                <a:spcPts val="1200"/>
              </a:spcAft>
            </a:pPr>
            <a:r>
              <a:rPr lang="en-US" sz="2000"/>
              <a:t>A biosimilar or interchangeable is not required to have the same labeling as its reference product (e.g., a it can be labeled for fewer than all indications or there may be differences in storage/preparation).</a:t>
            </a:r>
          </a:p>
          <a:p>
            <a:pPr>
              <a:spcBef>
                <a:spcPts val="0"/>
              </a:spcBef>
              <a:spcAft>
                <a:spcPts val="1200"/>
              </a:spcAft>
            </a:pPr>
            <a:r>
              <a:rPr lang="en-US" sz="2000"/>
              <a:t>Health care professionals are advised to review the labeling (i.e., prescribing information) of the biosimilar or interchangeable to determine the conditions of use (e.g., indications, dosing regimens) and routes of administration for which the product is approved.</a:t>
            </a:r>
          </a:p>
          <a:p>
            <a:pPr>
              <a:spcBef>
                <a:spcPts val="0"/>
              </a:spcBef>
              <a:spcAft>
                <a:spcPts val="1200"/>
              </a:spcAft>
            </a:pPr>
            <a:r>
              <a:rPr lang="en-US" sz="2000"/>
              <a:t>FDA recommends that Highlights of Prescribing Information contain a “</a:t>
            </a:r>
            <a:r>
              <a:rPr lang="en-US" sz="2000" err="1"/>
              <a:t>Biosimilarity</a:t>
            </a:r>
            <a:r>
              <a:rPr lang="en-US" sz="2000"/>
              <a:t> Statement” or an “Interchangeability Statement” describing the product’s relationship to its reference product.</a:t>
            </a:r>
          </a:p>
        </p:txBody>
      </p:sp>
      <p:pic>
        <p:nvPicPr>
          <p:cNvPr id="9" name="Picture 8" descr="Biosimilar Product (replicamab-cznm) 320 mg/vial For injection. For intravenous infusion after reconstitution 320 mg/vial (Multiple-dose vial) Dosage: See Prescribing Information">
            <a:extLst>
              <a:ext uri="{FF2B5EF4-FFF2-40B4-BE49-F238E27FC236}">
                <a16:creationId xmlns:a16="http://schemas.microsoft.com/office/drawing/2014/main" id="{F7C2E2CA-9C9B-4C62-9436-E47BAFAB9268}"/>
              </a:ext>
            </a:extLst>
          </p:cNvPr>
          <p:cNvPicPr>
            <a:picLocks noChangeAspect="1"/>
          </p:cNvPicPr>
          <p:nvPr/>
        </p:nvPicPr>
        <p:blipFill rotWithShape="1">
          <a:blip r:embed="rId3"/>
          <a:srcRect l="65499"/>
          <a:stretch/>
        </p:blipFill>
        <p:spPr>
          <a:xfrm>
            <a:off x="9961189" y="3693111"/>
            <a:ext cx="1472659" cy="2354528"/>
          </a:xfrm>
          <a:prstGeom prst="rect">
            <a:avLst/>
          </a:prstGeom>
        </p:spPr>
      </p:pic>
      <p:pic>
        <p:nvPicPr>
          <p:cNvPr id="11" name="Picture 10" descr="Reference Product (replicamab-hjxf) 320 mg/vial For injection For intravenous infusion after reconstitution 320 mg/vial (Multiple-dose vial) Dosage: See Prescribing Information">
            <a:extLst>
              <a:ext uri="{FF2B5EF4-FFF2-40B4-BE49-F238E27FC236}">
                <a16:creationId xmlns:a16="http://schemas.microsoft.com/office/drawing/2014/main" id="{63CD4296-778F-4AA9-B4F1-62C11C732FC8}"/>
              </a:ext>
            </a:extLst>
          </p:cNvPr>
          <p:cNvPicPr>
            <a:picLocks noChangeAspect="1"/>
          </p:cNvPicPr>
          <p:nvPr/>
        </p:nvPicPr>
        <p:blipFill rotWithShape="1">
          <a:blip r:embed="rId3"/>
          <a:srcRect l="-828" r="65056"/>
          <a:stretch/>
        </p:blipFill>
        <p:spPr>
          <a:xfrm>
            <a:off x="9906942" y="1074472"/>
            <a:ext cx="1526906" cy="2354528"/>
          </a:xfrm>
          <a:prstGeom prst="rect">
            <a:avLst/>
          </a:prstGeom>
        </p:spPr>
      </p:pic>
      <p:sp>
        <p:nvSpPr>
          <p:cNvPr id="7" name="Slide Number Placeholder 1">
            <a:extLst>
              <a:ext uri="{FF2B5EF4-FFF2-40B4-BE49-F238E27FC236}">
                <a16:creationId xmlns:a16="http://schemas.microsoft.com/office/drawing/2014/main" id="{D4FAA34C-EC68-EE09-F173-C63F585B7BEB}"/>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35</a:t>
            </a:fld>
            <a:endParaRPr lang="en-US" sz="803">
              <a:solidFill>
                <a:srgbClr val="FFFFFF"/>
              </a:solidFill>
              <a:latin typeface="Century Gothic" panose="020B0502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3A0E29F-F375-BE2B-3A3A-68027FCE5C5A}"/>
              </a:ext>
            </a:extLst>
          </p:cNvPr>
          <p:cNvPicPr>
            <a:picLocks noChangeAspect="1"/>
          </p:cNvPicPr>
          <p:nvPr/>
        </p:nvPicPr>
        <p:blipFill>
          <a:blip r:embed="rId4"/>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928966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FEB3E5-20A7-4635-8F06-DFB30334B801}"/>
              </a:ext>
            </a:extLst>
          </p:cNvPr>
          <p:cNvSpPr>
            <a:spLocks noGrp="1"/>
          </p:cNvSpPr>
          <p:nvPr>
            <p:ph type="title"/>
          </p:nvPr>
        </p:nvSpPr>
        <p:spPr>
          <a:xfrm>
            <a:off x="838200" y="199765"/>
            <a:ext cx="10515600" cy="894715"/>
          </a:xfrm>
        </p:spPr>
        <p:txBody>
          <a:bodyPr/>
          <a:lstStyle/>
          <a:p>
            <a:r>
              <a:rPr lang="en-US" sz="4000" b="1" err="1">
                <a:solidFill>
                  <a:schemeClr val="accent1"/>
                </a:solidFill>
                <a:latin typeface="+mj-lt"/>
              </a:rPr>
              <a:t>Biosimilarity</a:t>
            </a:r>
            <a:r>
              <a:rPr lang="en-US" sz="4000" b="1">
                <a:solidFill>
                  <a:schemeClr val="accent1"/>
                </a:solidFill>
                <a:latin typeface="+mj-lt"/>
              </a:rPr>
              <a:t> Statement</a:t>
            </a:r>
          </a:p>
        </p:txBody>
      </p:sp>
      <p:pic>
        <p:nvPicPr>
          <p:cNvPr id="11" name="Picture 10">
            <a:extLst>
              <a:ext uri="{FF2B5EF4-FFF2-40B4-BE49-F238E27FC236}">
                <a16:creationId xmlns:a16="http://schemas.microsoft.com/office/drawing/2014/main" id="{A6B599FC-D1B2-4508-88BA-390D1D2FD851}"/>
              </a:ext>
            </a:extLst>
          </p:cNvPr>
          <p:cNvPicPr>
            <a:picLocks noChangeAspect="1"/>
          </p:cNvPicPr>
          <p:nvPr/>
        </p:nvPicPr>
        <p:blipFill>
          <a:blip r:embed="rId3"/>
          <a:stretch>
            <a:fillRect/>
          </a:stretch>
        </p:blipFill>
        <p:spPr>
          <a:xfrm>
            <a:off x="1133347" y="986178"/>
            <a:ext cx="9966960" cy="5214597"/>
          </a:xfrm>
          <a:prstGeom prst="rect">
            <a:avLst/>
          </a:prstGeom>
        </p:spPr>
      </p:pic>
      <p:sp>
        <p:nvSpPr>
          <p:cNvPr id="13" name="TextBox 12">
            <a:extLst>
              <a:ext uri="{FF2B5EF4-FFF2-40B4-BE49-F238E27FC236}">
                <a16:creationId xmlns:a16="http://schemas.microsoft.com/office/drawing/2014/main" id="{CDCBD679-DD7B-4592-88B8-E596193FB9B5}"/>
              </a:ext>
            </a:extLst>
          </p:cNvPr>
          <p:cNvSpPr txBox="1"/>
          <p:nvPr/>
        </p:nvSpPr>
        <p:spPr>
          <a:xfrm>
            <a:off x="6315076" y="4867275"/>
            <a:ext cx="5038724" cy="1061829"/>
          </a:xfrm>
          <a:prstGeom prst="rect">
            <a:avLst/>
          </a:prstGeom>
          <a:noFill/>
        </p:spPr>
        <p:txBody>
          <a:bodyPr wrap="square" lIns="91440" tIns="45720" rIns="91440" bIns="45720" rtlCol="0" anchor="t">
            <a:spAutoFit/>
          </a:bodyPr>
          <a:lstStyle/>
          <a:p>
            <a:r>
              <a:rPr lang="en-US" sz="1050">
                <a:highlight>
                  <a:srgbClr val="FFFF00"/>
                </a:highlight>
                <a:latin typeface="Times New Roman"/>
                <a:cs typeface="Times New Roman"/>
              </a:rPr>
              <a:t>*Biosimilar means that the biological product is approved based on data demonstrating that it is highly similar to an FDA-approved biological product, known as a reference product, and that there are no clinically meaningful differences between the biosimilar product and the reference product. </a:t>
            </a:r>
            <a:r>
              <a:rPr lang="en-US" sz="1050" err="1">
                <a:highlight>
                  <a:srgbClr val="FFFF00"/>
                </a:highlight>
                <a:latin typeface="Times New Roman"/>
                <a:cs typeface="Times New Roman"/>
              </a:rPr>
              <a:t>Biosimilarity</a:t>
            </a:r>
            <a:r>
              <a:rPr lang="en-US" sz="1050">
                <a:highlight>
                  <a:srgbClr val="FFFF00"/>
                </a:highlight>
                <a:latin typeface="Times New Roman"/>
                <a:cs typeface="Times New Roman"/>
              </a:rPr>
              <a:t> of NEXSYMEO as been demonstrated for the condition(s) of use (e.g., indication(s), dosing regimen(s)), strength(s), dosage form(s), and route(s) of administration described in its Full Prescribing Information.</a:t>
            </a:r>
          </a:p>
        </p:txBody>
      </p:sp>
      <p:sp>
        <p:nvSpPr>
          <p:cNvPr id="14" name="Rectangle 13">
            <a:extLst>
              <a:ext uri="{FF2B5EF4-FFF2-40B4-BE49-F238E27FC236}">
                <a16:creationId xmlns:a16="http://schemas.microsoft.com/office/drawing/2014/main" id="{6393BDA0-A8B4-481A-A0FF-7522CC58B44F}"/>
              </a:ext>
            </a:extLst>
          </p:cNvPr>
          <p:cNvSpPr/>
          <p:nvPr/>
        </p:nvSpPr>
        <p:spPr>
          <a:xfrm>
            <a:off x="1141253" y="2378386"/>
            <a:ext cx="6096000" cy="253916"/>
          </a:xfrm>
          <a:prstGeom prst="rect">
            <a:avLst/>
          </a:prstGeom>
        </p:spPr>
        <p:txBody>
          <a:bodyPr>
            <a:spAutoFit/>
          </a:bodyPr>
          <a:lstStyle/>
          <a:p>
            <a:pPr marR="105270"/>
            <a:r>
              <a:rPr lang="en-US" sz="1050">
                <a:highlight>
                  <a:srgbClr val="FFFF00"/>
                </a:highlight>
                <a:latin typeface="Times New Roman" panose="02020603050405020304" pitchFamily="18" charset="0"/>
              </a:rPr>
              <a:t>NEXSYMEO (</a:t>
            </a:r>
            <a:r>
              <a:rPr lang="en-US" sz="1050" err="1">
                <a:highlight>
                  <a:srgbClr val="FFFF00"/>
                </a:highlight>
                <a:latin typeface="Times New Roman" panose="02020603050405020304" pitchFamily="18" charset="0"/>
              </a:rPr>
              <a:t>replicamab-cznm</a:t>
            </a:r>
            <a:r>
              <a:rPr lang="en-US" sz="1050">
                <a:highlight>
                  <a:srgbClr val="FFFF00"/>
                </a:highlight>
                <a:latin typeface="Times New Roman" panose="02020603050405020304" pitchFamily="18" charset="0"/>
              </a:rPr>
              <a:t>) is biosimilar* to JUNEXANT (</a:t>
            </a:r>
            <a:r>
              <a:rPr lang="en-US" sz="1050" err="1">
                <a:highlight>
                  <a:srgbClr val="FFFF00"/>
                </a:highlight>
                <a:latin typeface="Times New Roman" panose="02020603050405020304" pitchFamily="18" charset="0"/>
              </a:rPr>
              <a:t>replicamab-hjxf</a:t>
            </a:r>
            <a:r>
              <a:rPr lang="en-US" sz="1050">
                <a:highlight>
                  <a:srgbClr val="FFFF00"/>
                </a:highlight>
                <a:latin typeface="Times New Roman" panose="02020603050405020304" pitchFamily="18" charset="0"/>
              </a:rPr>
              <a:t>).</a:t>
            </a:r>
            <a:endParaRPr lang="en-US" sz="1050">
              <a:highlight>
                <a:srgbClr val="FFFF00"/>
              </a:highlight>
            </a:endParaRPr>
          </a:p>
        </p:txBody>
      </p:sp>
      <p:sp>
        <p:nvSpPr>
          <p:cNvPr id="3" name="Rectangle: Rounded Corners 2">
            <a:extLst>
              <a:ext uri="{FF2B5EF4-FFF2-40B4-BE49-F238E27FC236}">
                <a16:creationId xmlns:a16="http://schemas.microsoft.com/office/drawing/2014/main" id="{EA180321-7959-4BB3-895F-C6829DE3908F}"/>
              </a:ext>
            </a:extLst>
          </p:cNvPr>
          <p:cNvSpPr/>
          <p:nvPr/>
        </p:nvSpPr>
        <p:spPr>
          <a:xfrm>
            <a:off x="1007744" y="2190751"/>
            <a:ext cx="4859655" cy="666750"/>
          </a:xfrm>
          <a:prstGeom prst="roundRect">
            <a:avLst/>
          </a:prstGeom>
          <a:noFill/>
          <a:ln w="920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16143C-A98E-478A-8DA5-628B1F130F2E}"/>
              </a:ext>
            </a:extLst>
          </p:cNvPr>
          <p:cNvSpPr/>
          <p:nvPr/>
        </p:nvSpPr>
        <p:spPr>
          <a:xfrm>
            <a:off x="6005161" y="4867275"/>
            <a:ext cx="5636737" cy="1266825"/>
          </a:xfrm>
          <a:prstGeom prst="roundRect">
            <a:avLst/>
          </a:prstGeom>
          <a:noFill/>
          <a:ln w="920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959E40DB-89C6-6F2C-17C6-07FFFC2BB134}"/>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36</a:t>
            </a:fld>
            <a:endParaRPr lang="en-US" sz="803">
              <a:solidFill>
                <a:srgbClr val="FFFFFF"/>
              </a:solidFill>
              <a:latin typeface="Century Gothic" panose="020B0502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A053E81-9E26-54DE-0339-D356A739B484}"/>
              </a:ext>
            </a:extLst>
          </p:cNvPr>
          <p:cNvPicPr>
            <a:picLocks noChangeAspect="1"/>
          </p:cNvPicPr>
          <p:nvPr/>
        </p:nvPicPr>
        <p:blipFill>
          <a:blip r:embed="rId4"/>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431889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99" y="285294"/>
            <a:ext cx="9738386" cy="703994"/>
          </a:xfrm>
        </p:spPr>
        <p:txBody>
          <a:bodyPr>
            <a:noAutofit/>
          </a:bodyPr>
          <a:lstStyle/>
          <a:p>
            <a:r>
              <a:rPr lang="en-US" sz="3600" b="1">
                <a:solidFill>
                  <a:schemeClr val="accent1"/>
                </a:solidFill>
                <a:latin typeface="+mj-lt"/>
              </a:rPr>
              <a:t>Biological Product Naming Convention</a:t>
            </a:r>
          </a:p>
        </p:txBody>
      </p:sp>
      <p:sp>
        <p:nvSpPr>
          <p:cNvPr id="7" name="Content Placeholder 2">
            <a:extLst>
              <a:ext uri="{FF2B5EF4-FFF2-40B4-BE49-F238E27FC236}">
                <a16:creationId xmlns:a16="http://schemas.microsoft.com/office/drawing/2014/main" id="{D4756DA1-2DBD-496C-8242-1B9781892BEC}"/>
              </a:ext>
            </a:extLst>
          </p:cNvPr>
          <p:cNvSpPr txBox="1">
            <a:spLocks/>
          </p:cNvSpPr>
          <p:nvPr/>
        </p:nvSpPr>
        <p:spPr>
          <a:xfrm>
            <a:off x="615994" y="1004071"/>
            <a:ext cx="10493966" cy="572953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600"/>
              </a:spcBef>
              <a:buFont typeface="Wingdings" panose="05000000000000000000" pitchFamily="2" charset="2"/>
              <a:buChar char="§"/>
            </a:pPr>
            <a:r>
              <a:rPr lang="en-US" sz="1800"/>
              <a:t>Most biological products, including more recently approved originator biologics, biosimilar, and interchangeable products, are subject to FDA’s naming policy. </a:t>
            </a:r>
          </a:p>
          <a:p>
            <a:pPr lvl="0">
              <a:buFont typeface="Wingdings" panose="05000000000000000000" pitchFamily="2" charset="2"/>
              <a:buChar char="§"/>
            </a:pPr>
            <a:r>
              <a:rPr lang="en-US" sz="1800">
                <a:solidFill>
                  <a:prstClr val="black"/>
                </a:solidFill>
              </a:rPr>
              <a:t>The naming convention for biological products is a proper name consisting of a core name and a unique 4-letter suffix. </a:t>
            </a:r>
          </a:p>
          <a:p>
            <a:pPr lvl="0">
              <a:buFont typeface="Wingdings" panose="05000000000000000000" pitchFamily="2" charset="2"/>
              <a:buChar char="§"/>
            </a:pPr>
            <a:r>
              <a:rPr lang="en-US" sz="1800">
                <a:solidFill>
                  <a:prstClr val="black"/>
                </a:solidFill>
              </a:rPr>
              <a:t>The suffix will be attached with a hyphen to the core name of each product.</a:t>
            </a:r>
          </a:p>
          <a:p>
            <a:pPr lvl="1"/>
            <a:r>
              <a:rPr lang="en-US" altLang="en-US" sz="1800">
                <a:solidFill>
                  <a:prstClr val="black"/>
                </a:solidFill>
              </a:rPr>
              <a:t>Core name: component shared among biological products that contain related drug substances (</a:t>
            </a:r>
            <a:r>
              <a:rPr lang="en-US" altLang="en-US" sz="1800" err="1">
                <a:solidFill>
                  <a:prstClr val="black"/>
                </a:solidFill>
              </a:rPr>
              <a:t>eg</a:t>
            </a:r>
            <a:r>
              <a:rPr lang="en-US" altLang="en-US" sz="1800">
                <a:solidFill>
                  <a:prstClr val="black"/>
                </a:solidFill>
              </a:rPr>
              <a:t>, </a:t>
            </a:r>
            <a:r>
              <a:rPr lang="en-US" altLang="en-US" sz="1800" i="1">
                <a:solidFill>
                  <a:prstClr val="black"/>
                </a:solidFill>
              </a:rPr>
              <a:t>filgrastim</a:t>
            </a:r>
            <a:r>
              <a:rPr lang="en-US" altLang="en-US" sz="1800">
                <a:solidFill>
                  <a:prstClr val="black"/>
                </a:solidFill>
              </a:rPr>
              <a:t>, </a:t>
            </a:r>
            <a:r>
              <a:rPr lang="en-US" altLang="en-US" sz="1800" i="1">
                <a:solidFill>
                  <a:prstClr val="black"/>
                </a:solidFill>
              </a:rPr>
              <a:t>epoetin alfa</a:t>
            </a:r>
            <a:r>
              <a:rPr lang="en-US" altLang="en-US" sz="1800">
                <a:solidFill>
                  <a:prstClr val="black"/>
                </a:solidFill>
              </a:rPr>
              <a:t>)</a:t>
            </a:r>
          </a:p>
          <a:p>
            <a:pPr lvl="1"/>
            <a:r>
              <a:rPr lang="en-US" altLang="en-US" sz="1800">
                <a:solidFill>
                  <a:prstClr val="black"/>
                </a:solidFill>
              </a:rPr>
              <a:t>Suffix: four lowercase letters that are unique and devoid of meaning</a:t>
            </a:r>
            <a:br>
              <a:rPr lang="en-US" altLang="en-US" sz="1800">
                <a:solidFill>
                  <a:prstClr val="black"/>
                </a:solidFill>
              </a:rPr>
            </a:br>
            <a:r>
              <a:rPr lang="en-US" altLang="en-US" sz="1800">
                <a:solidFill>
                  <a:prstClr val="black"/>
                </a:solidFill>
              </a:rPr>
              <a:t>(</a:t>
            </a:r>
            <a:r>
              <a:rPr lang="en-US" altLang="en-US" sz="1800" err="1">
                <a:solidFill>
                  <a:prstClr val="black"/>
                </a:solidFill>
              </a:rPr>
              <a:t>eg</a:t>
            </a:r>
            <a:r>
              <a:rPr lang="en-US" altLang="en-US" sz="1800">
                <a:solidFill>
                  <a:prstClr val="black"/>
                </a:solidFill>
              </a:rPr>
              <a:t>, </a:t>
            </a:r>
            <a:r>
              <a:rPr lang="en-US" altLang="en-US" sz="1800" i="1">
                <a:solidFill>
                  <a:prstClr val="black"/>
                </a:solidFill>
              </a:rPr>
              <a:t>-</a:t>
            </a:r>
            <a:r>
              <a:rPr lang="en-US" altLang="en-US" sz="1800" i="1" err="1">
                <a:solidFill>
                  <a:prstClr val="black"/>
                </a:solidFill>
              </a:rPr>
              <a:t>cznm</a:t>
            </a:r>
            <a:r>
              <a:rPr lang="en-US" altLang="en-US" sz="1800">
                <a:solidFill>
                  <a:prstClr val="black"/>
                </a:solidFill>
              </a:rPr>
              <a:t>, </a:t>
            </a:r>
            <a:r>
              <a:rPr lang="en-US" altLang="en-US" sz="1800" i="1">
                <a:solidFill>
                  <a:prstClr val="black"/>
                </a:solidFill>
              </a:rPr>
              <a:t>-</a:t>
            </a:r>
            <a:r>
              <a:rPr lang="en-US" altLang="en-US" sz="1800" i="1" err="1">
                <a:solidFill>
                  <a:prstClr val="black"/>
                </a:solidFill>
              </a:rPr>
              <a:t>hixf</a:t>
            </a:r>
            <a:r>
              <a:rPr lang="en-US" altLang="en-US" sz="1800">
                <a:solidFill>
                  <a:prstClr val="black"/>
                </a:solidFill>
              </a:rPr>
              <a:t>)</a:t>
            </a:r>
          </a:p>
          <a:p>
            <a:pPr lvl="1"/>
            <a:r>
              <a:rPr lang="en-US" altLang="en-US" sz="1800">
                <a:solidFill>
                  <a:prstClr val="black"/>
                </a:solidFill>
              </a:rPr>
              <a:t>Proper name: core name + suffix</a:t>
            </a:r>
          </a:p>
          <a:p>
            <a:pPr marL="457200" lvl="1" indent="0">
              <a:buNone/>
            </a:pPr>
            <a:endParaRPr lang="en-US" altLang="en-US" sz="800">
              <a:solidFill>
                <a:prstClr val="black"/>
              </a:solidFill>
            </a:endParaRPr>
          </a:p>
          <a:p>
            <a:endParaRPr lang="en-US" altLang="en-US" sz="1600"/>
          </a:p>
        </p:txBody>
      </p:sp>
      <p:grpSp>
        <p:nvGrpSpPr>
          <p:cNvPr id="14" name="Group 13">
            <a:extLst>
              <a:ext uri="{FF2B5EF4-FFF2-40B4-BE49-F238E27FC236}">
                <a16:creationId xmlns:a16="http://schemas.microsoft.com/office/drawing/2014/main" id="{4F24684F-DFF8-4AF9-A87B-F884A04523A5}"/>
              </a:ext>
            </a:extLst>
          </p:cNvPr>
          <p:cNvGrpSpPr/>
          <p:nvPr/>
        </p:nvGrpSpPr>
        <p:grpSpPr>
          <a:xfrm>
            <a:off x="7814155" y="4231759"/>
            <a:ext cx="3562682" cy="1835412"/>
            <a:chOff x="3277590" y="4329912"/>
            <a:chExt cx="4833258" cy="1805944"/>
          </a:xfrm>
        </p:grpSpPr>
        <p:sp>
          <p:nvSpPr>
            <p:cNvPr id="15" name="Rectangle 14">
              <a:extLst>
                <a:ext uri="{FF2B5EF4-FFF2-40B4-BE49-F238E27FC236}">
                  <a16:creationId xmlns:a16="http://schemas.microsoft.com/office/drawing/2014/main" id="{CAB241BC-D8EA-4F32-998D-EE420EA72CE1}"/>
                </a:ext>
              </a:extLst>
            </p:cNvPr>
            <p:cNvSpPr/>
            <p:nvPr/>
          </p:nvSpPr>
          <p:spPr>
            <a:xfrm>
              <a:off x="3277590" y="4329912"/>
              <a:ext cx="4833258" cy="180594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ADED5D0-16E2-4274-81E8-DAC094A62CD8}"/>
                </a:ext>
              </a:extLst>
            </p:cNvPr>
            <p:cNvGrpSpPr/>
            <p:nvPr/>
          </p:nvGrpSpPr>
          <p:grpSpPr>
            <a:xfrm>
              <a:off x="3767851" y="4626429"/>
              <a:ext cx="4137630" cy="991080"/>
              <a:chOff x="4124113" y="5390035"/>
              <a:chExt cx="4111001" cy="716357"/>
            </a:xfrm>
          </p:grpSpPr>
          <p:sp>
            <p:nvSpPr>
              <p:cNvPr id="17" name="TextBox 16">
                <a:extLst>
                  <a:ext uri="{FF2B5EF4-FFF2-40B4-BE49-F238E27FC236}">
                    <a16:creationId xmlns:a16="http://schemas.microsoft.com/office/drawing/2014/main" id="{8F57471B-E7B2-4CB4-8CCE-CB8D66896A2D}"/>
                  </a:ext>
                </a:extLst>
              </p:cNvPr>
              <p:cNvSpPr txBox="1"/>
              <p:nvPr/>
            </p:nvSpPr>
            <p:spPr>
              <a:xfrm>
                <a:off x="4124113" y="5390035"/>
                <a:ext cx="3593415" cy="311447"/>
              </a:xfrm>
              <a:prstGeom prst="rect">
                <a:avLst/>
              </a:prstGeom>
              <a:noFill/>
            </p:spPr>
            <p:txBody>
              <a:bodyPr wrap="square" rtlCol="0">
                <a:spAutoFit/>
              </a:bodyPr>
              <a:lstStyle/>
              <a:p>
                <a:r>
                  <a:rPr lang="en-US" sz="2200" b="1" err="1"/>
                  <a:t>replicamab-</a:t>
                </a:r>
                <a:r>
                  <a:rPr lang="en-US" sz="2200" b="1" err="1">
                    <a:solidFill>
                      <a:srgbClr val="FF0000"/>
                    </a:solidFill>
                  </a:rPr>
                  <a:t>cznm</a:t>
                </a:r>
                <a:endParaRPr lang="en-US" sz="2200" b="1">
                  <a:solidFill>
                    <a:srgbClr val="FF0000"/>
                  </a:solidFill>
                </a:endParaRPr>
              </a:p>
            </p:txBody>
          </p:sp>
          <p:sp>
            <p:nvSpPr>
              <p:cNvPr id="18" name="Right Brace 17">
                <a:extLst>
                  <a:ext uri="{FF2B5EF4-FFF2-40B4-BE49-F238E27FC236}">
                    <a16:creationId xmlns:a16="http://schemas.microsoft.com/office/drawing/2014/main" id="{13ACB843-3DDD-4C75-8989-A4D3EA65BDDD}"/>
                  </a:ext>
                </a:extLst>
              </p:cNvPr>
              <p:cNvSpPr/>
              <p:nvPr/>
            </p:nvSpPr>
            <p:spPr>
              <a:xfrm rot="5400000">
                <a:off x="5103904" y="4811781"/>
                <a:ext cx="137499" cy="191420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464ED65D-D0C2-43B0-9BA4-FA49FE6C56E2}"/>
                  </a:ext>
                </a:extLst>
              </p:cNvPr>
              <p:cNvSpPr/>
              <p:nvPr/>
            </p:nvSpPr>
            <p:spPr>
              <a:xfrm rot="5400000">
                <a:off x="6505605" y="5495058"/>
                <a:ext cx="111958" cy="52730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774E93B0-C257-4645-8142-DD45124517D7}"/>
                  </a:ext>
                </a:extLst>
              </p:cNvPr>
              <p:cNvSpPr txBox="1"/>
              <p:nvPr/>
            </p:nvSpPr>
            <p:spPr>
              <a:xfrm>
                <a:off x="4514296" y="5806676"/>
                <a:ext cx="1304820" cy="289202"/>
              </a:xfrm>
              <a:prstGeom prst="rect">
                <a:avLst/>
              </a:prstGeom>
              <a:noFill/>
            </p:spPr>
            <p:txBody>
              <a:bodyPr wrap="square" rtlCol="0">
                <a:spAutoFit/>
              </a:bodyPr>
              <a:lstStyle/>
              <a:p>
                <a:r>
                  <a:rPr lang="en-US" sz="2000"/>
                  <a:t>Core name</a:t>
                </a:r>
              </a:p>
            </p:txBody>
          </p:sp>
          <p:sp>
            <p:nvSpPr>
              <p:cNvPr id="21" name="TextBox 20">
                <a:extLst>
                  <a:ext uri="{FF2B5EF4-FFF2-40B4-BE49-F238E27FC236}">
                    <a16:creationId xmlns:a16="http://schemas.microsoft.com/office/drawing/2014/main" id="{DF9A001A-5E57-48BB-AC8A-5729AF9740E4}"/>
                  </a:ext>
                </a:extLst>
              </p:cNvPr>
              <p:cNvSpPr txBox="1"/>
              <p:nvPr/>
            </p:nvSpPr>
            <p:spPr>
              <a:xfrm>
                <a:off x="5819116" y="5817190"/>
                <a:ext cx="2415998" cy="289202"/>
              </a:xfrm>
              <a:prstGeom prst="rect">
                <a:avLst/>
              </a:prstGeom>
              <a:noFill/>
            </p:spPr>
            <p:txBody>
              <a:bodyPr wrap="square" rtlCol="0">
                <a:spAutoFit/>
              </a:bodyPr>
              <a:lstStyle/>
              <a:p>
                <a:r>
                  <a:rPr lang="en-US" sz="2000">
                    <a:solidFill>
                      <a:srgbClr val="FF0000"/>
                    </a:solidFill>
                  </a:rPr>
                  <a:t>Unique 4-letter suffix</a:t>
                </a:r>
              </a:p>
            </p:txBody>
          </p:sp>
        </p:grpSp>
      </p:grpSp>
      <p:sp>
        <p:nvSpPr>
          <p:cNvPr id="3" name="TextBox 2">
            <a:extLst>
              <a:ext uri="{FF2B5EF4-FFF2-40B4-BE49-F238E27FC236}">
                <a16:creationId xmlns:a16="http://schemas.microsoft.com/office/drawing/2014/main" id="{41415129-B20E-4682-90E4-CC7DA0D6D9FC}"/>
              </a:ext>
            </a:extLst>
          </p:cNvPr>
          <p:cNvSpPr txBox="1"/>
          <p:nvPr/>
        </p:nvSpPr>
        <p:spPr>
          <a:xfrm>
            <a:off x="613291" y="4040561"/>
            <a:ext cx="6787634" cy="2693045"/>
          </a:xfrm>
          <a:prstGeom prst="rect">
            <a:avLst/>
          </a:prstGeom>
          <a:noFill/>
        </p:spPr>
        <p:txBody>
          <a:bodyPr wrap="square" rtlCol="0">
            <a:spAutoFit/>
          </a:bodyPr>
          <a:lstStyle/>
          <a:p>
            <a:pPr marL="342900" lvl="0" indent="-342900">
              <a:spcAft>
                <a:spcPts val="600"/>
              </a:spcAft>
              <a:buFont typeface="Wingdings" panose="05000000000000000000" pitchFamily="2" charset="2"/>
              <a:buChar char="§"/>
            </a:pPr>
            <a:r>
              <a:rPr lang="en-US">
                <a:solidFill>
                  <a:prstClr val="black"/>
                </a:solidFill>
              </a:rPr>
              <a:t>For example, for hypothetical products sharing the fictitious core name </a:t>
            </a:r>
            <a:r>
              <a:rPr lang="en-US" i="1" err="1">
                <a:solidFill>
                  <a:prstClr val="black"/>
                </a:solidFill>
              </a:rPr>
              <a:t>replicamab</a:t>
            </a:r>
            <a:r>
              <a:rPr lang="en-US">
                <a:solidFill>
                  <a:prstClr val="black"/>
                </a:solidFill>
              </a:rPr>
              <a:t>, the proper names would include a unique suffix:</a:t>
            </a:r>
          </a:p>
          <a:p>
            <a:pPr marL="742950" lvl="1" indent="-285750">
              <a:spcAft>
                <a:spcPts val="600"/>
              </a:spcAft>
              <a:buFont typeface="Calibri" panose="020F0502020204030204" pitchFamily="34" charset="0"/>
              <a:buChar char="―"/>
            </a:pPr>
            <a:r>
              <a:rPr lang="en-US">
                <a:solidFill>
                  <a:prstClr val="black"/>
                </a:solidFill>
              </a:rPr>
              <a:t>Originator biological product: </a:t>
            </a:r>
            <a:r>
              <a:rPr lang="en-US" i="1" err="1">
                <a:solidFill>
                  <a:prstClr val="black"/>
                </a:solidFill>
              </a:rPr>
              <a:t>replicamab-cznm</a:t>
            </a:r>
            <a:endParaRPr lang="en-US" i="1">
              <a:solidFill>
                <a:prstClr val="black"/>
              </a:solidFill>
            </a:endParaRPr>
          </a:p>
          <a:p>
            <a:pPr marL="742950" lvl="1" indent="-285750">
              <a:spcAft>
                <a:spcPts val="600"/>
              </a:spcAft>
              <a:buFont typeface="Calibri" panose="020F0502020204030204" pitchFamily="34" charset="0"/>
              <a:buChar char="―"/>
            </a:pPr>
            <a:r>
              <a:rPr lang="en-US">
                <a:solidFill>
                  <a:prstClr val="black"/>
                </a:solidFill>
              </a:rPr>
              <a:t>Related biological product: </a:t>
            </a:r>
            <a:r>
              <a:rPr lang="en-US" i="1" err="1">
                <a:solidFill>
                  <a:prstClr val="black"/>
                </a:solidFill>
              </a:rPr>
              <a:t>replicamab-rzbh</a:t>
            </a:r>
            <a:endParaRPr lang="en-US" i="1">
              <a:solidFill>
                <a:prstClr val="black"/>
              </a:solidFill>
            </a:endParaRPr>
          </a:p>
          <a:p>
            <a:pPr marL="742950" lvl="1" indent="-285750">
              <a:spcAft>
                <a:spcPts val="600"/>
              </a:spcAft>
              <a:buFont typeface="Calibri" panose="020F0502020204030204" pitchFamily="34" charset="0"/>
              <a:buChar char="―"/>
            </a:pPr>
            <a:r>
              <a:rPr lang="en-US">
                <a:solidFill>
                  <a:prstClr val="black"/>
                </a:solidFill>
              </a:rPr>
              <a:t>Biosimilar product: </a:t>
            </a:r>
            <a:r>
              <a:rPr lang="en-US" i="1" err="1">
                <a:solidFill>
                  <a:prstClr val="black"/>
                </a:solidFill>
              </a:rPr>
              <a:t>replicamab-hixf</a:t>
            </a:r>
            <a:endParaRPr lang="en-US" i="1">
              <a:solidFill>
                <a:prstClr val="black"/>
              </a:solidFill>
            </a:endParaRPr>
          </a:p>
          <a:p>
            <a:pPr marL="742950" lvl="1" indent="-285750">
              <a:spcAft>
                <a:spcPts val="600"/>
              </a:spcAft>
              <a:buFont typeface="Calibri" panose="020F0502020204030204" pitchFamily="34" charset="0"/>
              <a:buChar char="―"/>
            </a:pPr>
            <a:r>
              <a:rPr lang="en-US">
                <a:solidFill>
                  <a:prstClr val="black"/>
                </a:solidFill>
              </a:rPr>
              <a:t>Interchangeable biosimilar product: </a:t>
            </a:r>
            <a:r>
              <a:rPr lang="en-US" i="1" err="1">
                <a:solidFill>
                  <a:prstClr val="black"/>
                </a:solidFill>
              </a:rPr>
              <a:t>replicamab-tkpl</a:t>
            </a:r>
            <a:endParaRPr lang="en-US" i="1">
              <a:solidFill>
                <a:prstClr val="black"/>
              </a:solidFill>
            </a:endParaRPr>
          </a:p>
          <a:p>
            <a:pPr marL="742950" lvl="1" indent="-285750">
              <a:buFont typeface="Arial" panose="020B0604020202020204" pitchFamily="34" charset="0"/>
              <a:buChar char="•"/>
            </a:pPr>
            <a:endParaRPr lang="en-US">
              <a:solidFill>
                <a:prstClr val="black"/>
              </a:solidFill>
            </a:endParaRPr>
          </a:p>
        </p:txBody>
      </p:sp>
      <p:sp>
        <p:nvSpPr>
          <p:cNvPr id="13" name="Slide Number Placeholder 1">
            <a:extLst>
              <a:ext uri="{FF2B5EF4-FFF2-40B4-BE49-F238E27FC236}">
                <a16:creationId xmlns:a16="http://schemas.microsoft.com/office/drawing/2014/main" id="{CBDC57A0-4FAA-E85D-4A34-125C6D230129}"/>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37</a:t>
            </a:fld>
            <a:endParaRPr lang="en-US" sz="803">
              <a:solidFill>
                <a:srgbClr val="FFFFFF"/>
              </a:solidFill>
              <a:latin typeface="Century Gothic" panose="020B0502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064ABA5-2D9D-5FD6-0FFB-F3B2162B259C}"/>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4209235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B336E78-72F7-49C1-A1F9-5A2D7FE916DF}"/>
              </a:ext>
            </a:extLst>
          </p:cNvPr>
          <p:cNvGraphicFramePr>
            <a:graphicFrameLocks/>
          </p:cNvGraphicFramePr>
          <p:nvPr/>
        </p:nvGraphicFramePr>
        <p:xfrm>
          <a:off x="215386" y="991155"/>
          <a:ext cx="11801943" cy="4431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ED39EBF-D9C9-4F9C-9F4C-DE9EE5A6863D}"/>
              </a:ext>
            </a:extLst>
          </p:cNvPr>
          <p:cNvSpPr txBox="1"/>
          <p:nvPr/>
        </p:nvSpPr>
        <p:spPr>
          <a:xfrm>
            <a:off x="174671" y="3573847"/>
            <a:ext cx="1460656" cy="369332"/>
          </a:xfrm>
          <a:prstGeom prst="rect">
            <a:avLst/>
          </a:prstGeom>
          <a:solidFill>
            <a:srgbClr val="799C4B">
              <a:lumMod val="20000"/>
              <a:lumOff val="80000"/>
            </a:srgbClr>
          </a:solidFill>
          <a:ln>
            <a:solidFill>
              <a:srgbClr val="404040"/>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03/06/15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Zarxio</a:t>
            </a:r>
            <a:r>
              <a:rPr kumimoji="0" lang="en-US" sz="900" b="1" i="0" u="none" strike="noStrike" kern="0" cap="none" spc="0" normalizeH="0" baseline="0" noProof="0">
                <a:ln>
                  <a:noFill/>
                </a:ln>
                <a:solidFill>
                  <a:schemeClr val="tx2"/>
                </a:solidFill>
                <a:effectLst/>
                <a:uLnTx/>
                <a:uFillTx/>
                <a:latin typeface="Arial"/>
              </a:rPr>
              <a:t> (filgrastim-</a:t>
            </a:r>
            <a:r>
              <a:rPr kumimoji="0" lang="en-US" sz="900" b="1" i="0" u="none" strike="noStrike" kern="0" cap="none" spc="0" normalizeH="0" baseline="0" noProof="0" err="1">
                <a:ln>
                  <a:noFill/>
                </a:ln>
                <a:solidFill>
                  <a:schemeClr val="tx2"/>
                </a:solidFill>
                <a:effectLst/>
                <a:uLnTx/>
                <a:uFillTx/>
                <a:latin typeface="Arial"/>
              </a:rPr>
              <a:t>sndz</a:t>
            </a:r>
            <a:r>
              <a:rPr kumimoji="0" lang="en-US" sz="900" b="1" i="0" u="none" strike="noStrike" kern="0" cap="none" spc="0" normalizeH="0" baseline="0" noProof="0">
                <a:ln>
                  <a:noFill/>
                </a:ln>
                <a:solidFill>
                  <a:schemeClr val="tx2"/>
                </a:solidFill>
                <a:effectLst/>
                <a:uLnTx/>
                <a:uFillTx/>
                <a:latin typeface="Arial"/>
              </a:rPr>
              <a:t>)</a:t>
            </a:r>
          </a:p>
        </p:txBody>
      </p:sp>
      <p:sp>
        <p:nvSpPr>
          <p:cNvPr id="7" name="TextBox 6">
            <a:extLst>
              <a:ext uri="{FF2B5EF4-FFF2-40B4-BE49-F238E27FC236}">
                <a16:creationId xmlns:a16="http://schemas.microsoft.com/office/drawing/2014/main" id="{92CAE2E0-1AAA-4028-8AD6-5E8C48C8B725}"/>
              </a:ext>
            </a:extLst>
          </p:cNvPr>
          <p:cNvSpPr txBox="1"/>
          <p:nvPr/>
        </p:nvSpPr>
        <p:spPr>
          <a:xfrm>
            <a:off x="1606263" y="1891696"/>
            <a:ext cx="1595309" cy="923330"/>
          </a:xfrm>
          <a:prstGeom prst="rect">
            <a:avLst/>
          </a:prstGeom>
          <a:solidFill>
            <a:srgbClr val="799C4B">
              <a:lumMod val="20000"/>
              <a:lumOff val="80000"/>
            </a:srgbClr>
          </a:solidFill>
          <a:ln>
            <a:solidFill>
              <a:srgbClr val="404040"/>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04/05/16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Inflectra</a:t>
            </a:r>
            <a:r>
              <a:rPr kumimoji="0" lang="en-US" sz="900" b="1" i="0" u="none" strike="noStrike" kern="0" cap="none" spc="0" normalizeH="0" baseline="0" noProof="0">
                <a:ln>
                  <a:noFill/>
                </a:ln>
                <a:solidFill>
                  <a:schemeClr val="tx2"/>
                </a:solidFill>
                <a:effectLst/>
                <a:uLnTx/>
                <a:uFillTx/>
                <a:latin typeface="Arial"/>
              </a:rPr>
              <a:t> (Infliximab-</a:t>
            </a:r>
            <a:r>
              <a:rPr kumimoji="0" lang="en-US" sz="900" b="1" i="0" u="none" strike="noStrike" kern="0" cap="none" spc="0" normalizeH="0" baseline="0" noProof="0" err="1">
                <a:ln>
                  <a:noFill/>
                </a:ln>
                <a:solidFill>
                  <a:schemeClr val="tx2"/>
                </a:solidFill>
                <a:effectLst/>
                <a:uLnTx/>
                <a:uFillTx/>
                <a:latin typeface="Arial"/>
              </a:rPr>
              <a:t>dyyb</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08/30/16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Erelzi</a:t>
            </a:r>
            <a:r>
              <a:rPr kumimoji="0" lang="en-US" sz="900" b="0" i="0" u="none" strike="noStrike" kern="0" cap="none" spc="0" normalizeH="0" baseline="0" noProof="0">
                <a:ln>
                  <a:noFill/>
                </a:ln>
                <a:solidFill>
                  <a:srgbClr val="404040"/>
                </a:solidFill>
                <a:effectLst/>
                <a:uLnTx/>
                <a:uFillTx/>
                <a:latin typeface="Arial"/>
              </a:rPr>
              <a:t> (etanercept-</a:t>
            </a:r>
            <a:r>
              <a:rPr kumimoji="0" lang="en-US" sz="900" b="0" i="0" u="none" strike="noStrike" kern="0" cap="none" spc="0" normalizeH="0" baseline="0" noProof="0" err="1">
                <a:ln>
                  <a:noFill/>
                </a:ln>
                <a:solidFill>
                  <a:srgbClr val="404040"/>
                </a:solidFill>
                <a:effectLst/>
                <a:uLnTx/>
                <a:uFillTx/>
                <a:latin typeface="Arial"/>
              </a:rPr>
              <a:t>szzs</a:t>
            </a:r>
            <a:r>
              <a:rPr kumimoji="0" lang="en-US" sz="900" b="0" i="0" u="none" strike="noStrike" kern="0" cap="none" spc="0" normalizeH="0" baseline="0" noProof="0">
                <a:ln>
                  <a:noFill/>
                </a:ln>
                <a:solidFill>
                  <a:srgbClr val="40404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09/23/16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Amjevita</a:t>
            </a:r>
            <a:r>
              <a:rPr kumimoji="0" lang="en-US" sz="900" b="0" i="0" u="none" strike="noStrike" kern="0" cap="none" spc="0" normalizeH="0" baseline="0" noProof="0">
                <a:ln>
                  <a:noFill/>
                </a:ln>
                <a:solidFill>
                  <a:srgbClr val="404040"/>
                </a:solidFill>
                <a:effectLst/>
                <a:uLnTx/>
                <a:uFillTx/>
                <a:latin typeface="Arial"/>
              </a:rPr>
              <a:t> (adalimumab-</a:t>
            </a:r>
            <a:r>
              <a:rPr kumimoji="0" lang="en-US" sz="900" b="0" i="0" u="none" strike="noStrike" kern="0" cap="none" spc="0" normalizeH="0" baseline="0" noProof="0" err="1">
                <a:ln>
                  <a:noFill/>
                </a:ln>
                <a:solidFill>
                  <a:srgbClr val="404040"/>
                </a:solidFill>
                <a:effectLst/>
                <a:uLnTx/>
                <a:uFillTx/>
                <a:latin typeface="Arial"/>
              </a:rPr>
              <a:t>atto</a:t>
            </a:r>
            <a:r>
              <a:rPr kumimoji="0" lang="en-US" sz="900" b="0" i="0" u="none" strike="noStrike" kern="0" cap="none" spc="0" normalizeH="0" baseline="0" noProof="0">
                <a:ln>
                  <a:noFill/>
                </a:ln>
                <a:solidFill>
                  <a:srgbClr val="404040"/>
                </a:solidFill>
                <a:effectLst/>
                <a:uLnTx/>
                <a:uFillTx/>
                <a:latin typeface="Arial"/>
              </a:rPr>
              <a:t>)</a:t>
            </a:r>
          </a:p>
        </p:txBody>
      </p:sp>
      <p:sp>
        <p:nvSpPr>
          <p:cNvPr id="8" name="TextBox 7">
            <a:extLst>
              <a:ext uri="{FF2B5EF4-FFF2-40B4-BE49-F238E27FC236}">
                <a16:creationId xmlns:a16="http://schemas.microsoft.com/office/drawing/2014/main" id="{29673BBE-3DB2-481D-BFAF-1411FE68ACB4}"/>
              </a:ext>
            </a:extLst>
          </p:cNvPr>
          <p:cNvSpPr txBox="1"/>
          <p:nvPr/>
        </p:nvSpPr>
        <p:spPr>
          <a:xfrm>
            <a:off x="3055270" y="3609828"/>
            <a:ext cx="1691489" cy="1477328"/>
          </a:xfrm>
          <a:prstGeom prst="rect">
            <a:avLst/>
          </a:prstGeom>
          <a:solidFill>
            <a:srgbClr val="799C4B">
              <a:lumMod val="20000"/>
              <a:lumOff val="80000"/>
            </a:srgbClr>
          </a:solidFill>
          <a:ln>
            <a:solidFill>
              <a:srgbClr val="404040"/>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04/21/17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Renflexis</a:t>
            </a:r>
            <a:r>
              <a:rPr kumimoji="0" lang="en-US" sz="900" b="1" i="0" u="none" strike="noStrike" kern="0" cap="none" spc="0" normalizeH="0" baseline="0" noProof="0">
                <a:ln>
                  <a:noFill/>
                </a:ln>
                <a:solidFill>
                  <a:schemeClr val="tx2"/>
                </a:solidFill>
                <a:effectLst/>
                <a:uLnTx/>
                <a:uFillTx/>
                <a:latin typeface="Arial"/>
              </a:rPr>
              <a:t> (Infliximab-</a:t>
            </a:r>
            <a:r>
              <a:rPr kumimoji="0" lang="en-US" sz="900" b="1" i="0" u="none" strike="noStrike" kern="0" cap="none" spc="0" normalizeH="0" baseline="0" noProof="0" err="1">
                <a:ln>
                  <a:noFill/>
                </a:ln>
                <a:solidFill>
                  <a:schemeClr val="tx2"/>
                </a:solidFill>
                <a:effectLst/>
                <a:uLnTx/>
                <a:uFillTx/>
                <a:latin typeface="Arial"/>
              </a:rPr>
              <a:t>abda</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08/25/17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Cyltezo</a:t>
            </a:r>
            <a:r>
              <a:rPr kumimoji="0" lang="en-US" sz="900" b="0" i="0" u="none" strike="noStrike" kern="0" cap="none" spc="0" normalizeH="0" baseline="0" noProof="0">
                <a:ln>
                  <a:noFill/>
                </a:ln>
                <a:solidFill>
                  <a:srgbClr val="404040"/>
                </a:solidFill>
                <a:effectLst/>
                <a:uLnTx/>
                <a:uFillTx/>
                <a:latin typeface="Arial"/>
              </a:rPr>
              <a:t> (adalimumab-</a:t>
            </a:r>
            <a:r>
              <a:rPr kumimoji="0" lang="en-US" sz="900" b="0" i="0" u="none" strike="noStrike" kern="0" cap="none" spc="0" normalizeH="0" baseline="0" noProof="0" err="1">
                <a:ln>
                  <a:noFill/>
                </a:ln>
                <a:solidFill>
                  <a:srgbClr val="404040"/>
                </a:solidFill>
                <a:effectLst/>
                <a:uLnTx/>
                <a:uFillTx/>
                <a:latin typeface="Arial"/>
              </a:rPr>
              <a:t>adbm</a:t>
            </a:r>
            <a:r>
              <a:rPr kumimoji="0" lang="en-US" sz="900" b="0" i="0" u="none" strike="noStrike" kern="0" cap="none" spc="0" normalizeH="0" baseline="0" noProof="0">
                <a:ln>
                  <a:noFill/>
                </a:ln>
                <a:solidFill>
                  <a:srgbClr val="40404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09/14/17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Mvasi</a:t>
            </a:r>
            <a:r>
              <a:rPr kumimoji="0" lang="en-US" sz="900" b="1" i="0" u="none" strike="noStrike" kern="0" cap="none" spc="0" normalizeH="0" baseline="0" noProof="0">
                <a:ln>
                  <a:noFill/>
                </a:ln>
                <a:solidFill>
                  <a:schemeClr val="tx2"/>
                </a:solidFill>
                <a:effectLst/>
                <a:uLnTx/>
                <a:uFillTx/>
                <a:latin typeface="Arial"/>
              </a:rPr>
              <a:t> (bevacizumab-</a:t>
            </a:r>
            <a:r>
              <a:rPr kumimoji="0" lang="en-US" sz="900" b="1" i="0" u="none" strike="noStrike" kern="0" cap="none" spc="0" normalizeH="0" baseline="0" noProof="0" err="1">
                <a:ln>
                  <a:noFill/>
                </a:ln>
                <a:solidFill>
                  <a:schemeClr val="tx2"/>
                </a:solidFill>
                <a:effectLst/>
                <a:uLnTx/>
                <a:uFillTx/>
                <a:latin typeface="Arial"/>
              </a:rPr>
              <a:t>awwb</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12/01/17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Ogivri</a:t>
            </a:r>
            <a:r>
              <a:rPr kumimoji="0" lang="en-US" sz="900" b="1" i="0" u="none" strike="noStrike" kern="0" cap="none" spc="0" normalizeH="0" baseline="0" noProof="0">
                <a:ln>
                  <a:noFill/>
                </a:ln>
                <a:solidFill>
                  <a:schemeClr val="tx2"/>
                </a:solidFill>
                <a:effectLst/>
                <a:uLnTx/>
                <a:uFillTx/>
                <a:latin typeface="Arial"/>
              </a:rPr>
              <a:t> (trastuzumab-</a:t>
            </a:r>
            <a:r>
              <a:rPr kumimoji="0" lang="en-US" sz="900" b="1" i="0" u="none" strike="noStrike" kern="0" cap="none" spc="0" normalizeH="0" baseline="0" noProof="0" err="1">
                <a:ln>
                  <a:noFill/>
                </a:ln>
                <a:solidFill>
                  <a:schemeClr val="tx2"/>
                </a:solidFill>
                <a:effectLst/>
                <a:uLnTx/>
                <a:uFillTx/>
                <a:latin typeface="Arial"/>
              </a:rPr>
              <a:t>dkst</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12/13/17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Ixifi</a:t>
            </a:r>
            <a:r>
              <a:rPr kumimoji="0" lang="en-US" sz="900" b="0" i="0" u="none" strike="noStrike" kern="0" cap="none" spc="0" normalizeH="0" baseline="0" noProof="0">
                <a:ln>
                  <a:noFill/>
                </a:ln>
                <a:solidFill>
                  <a:srgbClr val="404040"/>
                </a:solidFill>
                <a:effectLst/>
                <a:uLnTx/>
                <a:uFillTx/>
                <a:latin typeface="Arial"/>
              </a:rPr>
              <a:t> (infliximab-</a:t>
            </a:r>
            <a:r>
              <a:rPr kumimoji="0" lang="en-US" sz="900" b="0" i="0" u="none" strike="noStrike" kern="0" cap="none" spc="0" normalizeH="0" baseline="0" noProof="0" err="1">
                <a:ln>
                  <a:noFill/>
                </a:ln>
                <a:solidFill>
                  <a:srgbClr val="404040"/>
                </a:solidFill>
                <a:effectLst/>
                <a:uLnTx/>
                <a:uFillTx/>
                <a:latin typeface="Arial"/>
              </a:rPr>
              <a:t>qbtx</a:t>
            </a:r>
            <a:r>
              <a:rPr kumimoji="0" lang="en-US" sz="900" b="0" i="0" u="none" strike="noStrike" kern="0" cap="none" spc="0" normalizeH="0" baseline="0" noProof="0">
                <a:ln>
                  <a:noFill/>
                </a:ln>
                <a:solidFill>
                  <a:srgbClr val="404040"/>
                </a:solidFill>
                <a:effectLst/>
                <a:uLnTx/>
                <a:uFillTx/>
                <a:latin typeface="Arial"/>
              </a:rPr>
              <a:t>)</a:t>
            </a:r>
          </a:p>
        </p:txBody>
      </p:sp>
      <p:sp>
        <p:nvSpPr>
          <p:cNvPr id="9" name="TextBox 8">
            <a:extLst>
              <a:ext uri="{FF2B5EF4-FFF2-40B4-BE49-F238E27FC236}">
                <a16:creationId xmlns:a16="http://schemas.microsoft.com/office/drawing/2014/main" id="{E5D810DB-E094-4797-AF4E-3C9605D92D7F}"/>
              </a:ext>
            </a:extLst>
          </p:cNvPr>
          <p:cNvSpPr txBox="1"/>
          <p:nvPr/>
        </p:nvSpPr>
        <p:spPr>
          <a:xfrm>
            <a:off x="4502024" y="799737"/>
            <a:ext cx="1806905" cy="2031325"/>
          </a:xfrm>
          <a:prstGeom prst="rect">
            <a:avLst/>
          </a:prstGeom>
          <a:solidFill>
            <a:srgbClr val="799C4B">
              <a:lumMod val="20000"/>
              <a:lumOff val="80000"/>
            </a:srgbClr>
          </a:solidFill>
          <a:ln>
            <a:solidFill>
              <a:srgbClr val="404040"/>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05/15/18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Retacrit</a:t>
            </a:r>
            <a:r>
              <a:rPr kumimoji="0" lang="en-US" sz="900" b="1" i="0" u="none" strike="noStrike" kern="0" cap="none" spc="0" normalizeH="0" baseline="0" noProof="0">
                <a:ln>
                  <a:noFill/>
                </a:ln>
                <a:solidFill>
                  <a:schemeClr val="tx2"/>
                </a:solidFill>
                <a:effectLst/>
                <a:uLnTx/>
                <a:uFillTx/>
                <a:latin typeface="Arial"/>
              </a:rPr>
              <a:t> (epoetin alfa-</a:t>
            </a:r>
            <a:r>
              <a:rPr kumimoji="0" lang="en-US" sz="900" b="1" i="0" u="none" strike="noStrike" kern="0" cap="none" spc="0" normalizeH="0" baseline="0" noProof="0" err="1">
                <a:ln>
                  <a:noFill/>
                </a:ln>
                <a:solidFill>
                  <a:schemeClr val="tx2"/>
                </a:solidFill>
                <a:effectLst/>
                <a:uLnTx/>
                <a:uFillTx/>
                <a:latin typeface="Arial"/>
              </a:rPr>
              <a:t>epbx</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06/04/18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Fulphila</a:t>
            </a:r>
            <a:r>
              <a:rPr kumimoji="0" lang="en-US" sz="900" b="1" i="0" u="none" strike="noStrike" kern="0" cap="none" spc="0" normalizeH="0" baseline="0" noProof="0">
                <a:ln>
                  <a:noFill/>
                </a:ln>
                <a:solidFill>
                  <a:schemeClr val="tx2"/>
                </a:solidFill>
                <a:effectLst/>
                <a:uLnTx/>
                <a:uFillTx/>
                <a:latin typeface="Arial"/>
              </a:rPr>
              <a:t> (</a:t>
            </a:r>
            <a:r>
              <a:rPr kumimoji="0" lang="en-US" sz="900" b="1" i="0" u="none" strike="noStrike" kern="0" cap="none" spc="0" normalizeH="0" baseline="0" noProof="0" err="1">
                <a:ln>
                  <a:noFill/>
                </a:ln>
                <a:solidFill>
                  <a:schemeClr val="tx2"/>
                </a:solidFill>
                <a:effectLst/>
                <a:uLnTx/>
                <a:uFillTx/>
                <a:latin typeface="Arial"/>
              </a:rPr>
              <a:t>pegfilgrastim-jmdb</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07/20/18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Nivestym</a:t>
            </a:r>
            <a:r>
              <a:rPr kumimoji="0" lang="en-US" sz="900" b="1" i="0" u="none" strike="noStrike" kern="0" cap="none" spc="0" normalizeH="0" baseline="0" noProof="0">
                <a:ln>
                  <a:noFill/>
                </a:ln>
                <a:solidFill>
                  <a:schemeClr val="tx2"/>
                </a:solidFill>
                <a:effectLst/>
                <a:uLnTx/>
                <a:uFillTx/>
                <a:latin typeface="Arial"/>
              </a:rPr>
              <a:t> (filgrastim-</a:t>
            </a:r>
            <a:r>
              <a:rPr kumimoji="0" lang="en-US" sz="900" b="1" i="0" u="none" strike="noStrike" kern="0" cap="none" spc="0" normalizeH="0" baseline="0" noProof="0" err="1">
                <a:ln>
                  <a:noFill/>
                </a:ln>
                <a:solidFill>
                  <a:schemeClr val="tx2"/>
                </a:solidFill>
                <a:effectLst/>
                <a:uLnTx/>
                <a:uFillTx/>
                <a:latin typeface="Arial"/>
              </a:rPr>
              <a:t>aafi</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10/30/18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Hyrimoz</a:t>
            </a:r>
            <a:r>
              <a:rPr kumimoji="0" lang="en-US" sz="900" b="0" i="0" u="none" strike="noStrike" kern="0" cap="none" spc="0" normalizeH="0" baseline="0" noProof="0">
                <a:ln>
                  <a:noFill/>
                </a:ln>
                <a:solidFill>
                  <a:srgbClr val="404040"/>
                </a:solidFill>
                <a:effectLst/>
                <a:uLnTx/>
                <a:uFillTx/>
                <a:latin typeface="Arial"/>
              </a:rPr>
              <a:t> (adalimumab-</a:t>
            </a:r>
            <a:r>
              <a:rPr kumimoji="0" lang="en-US" sz="900" b="0" i="0" u="none" strike="noStrike" kern="0" cap="none" spc="0" normalizeH="0" baseline="0" noProof="0" err="1">
                <a:ln>
                  <a:noFill/>
                </a:ln>
                <a:solidFill>
                  <a:srgbClr val="404040"/>
                </a:solidFill>
                <a:effectLst/>
                <a:uLnTx/>
                <a:uFillTx/>
                <a:latin typeface="Arial"/>
              </a:rPr>
              <a:t>adaz</a:t>
            </a:r>
            <a:r>
              <a:rPr kumimoji="0" lang="en-US" sz="900" b="0" i="0" u="none" strike="noStrike" kern="0" cap="none" spc="0" normalizeH="0" baseline="0" noProof="0">
                <a:ln>
                  <a:noFill/>
                </a:ln>
                <a:solidFill>
                  <a:srgbClr val="40404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11/02/18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Udenyca</a:t>
            </a:r>
            <a:r>
              <a:rPr kumimoji="0" lang="en-US" sz="900" b="1" i="0" u="none" strike="noStrike" kern="0" cap="none" spc="0" normalizeH="0" baseline="0" noProof="0">
                <a:ln>
                  <a:noFill/>
                </a:ln>
                <a:solidFill>
                  <a:schemeClr val="tx2"/>
                </a:solidFill>
                <a:effectLst/>
                <a:uLnTx/>
                <a:uFillTx/>
                <a:latin typeface="Arial"/>
              </a:rPr>
              <a:t> (</a:t>
            </a:r>
            <a:r>
              <a:rPr kumimoji="0" lang="en-US" sz="900" b="1" i="0" u="none" strike="noStrike" kern="0" cap="none" spc="0" normalizeH="0" baseline="0" noProof="0" err="1">
                <a:ln>
                  <a:noFill/>
                </a:ln>
                <a:solidFill>
                  <a:schemeClr val="tx2"/>
                </a:solidFill>
                <a:effectLst/>
                <a:uLnTx/>
                <a:uFillTx/>
                <a:latin typeface="Arial"/>
              </a:rPr>
              <a:t>pegfilgrastim-cbqv</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11/28/18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Truxima</a:t>
            </a:r>
            <a:r>
              <a:rPr kumimoji="0" lang="en-US" sz="900" b="1" i="0" u="none" strike="noStrike" kern="0" cap="none" spc="0" normalizeH="0" baseline="0" noProof="0">
                <a:ln>
                  <a:noFill/>
                </a:ln>
                <a:solidFill>
                  <a:schemeClr val="tx2"/>
                </a:solidFill>
                <a:effectLst/>
                <a:uLnTx/>
                <a:uFillTx/>
                <a:latin typeface="Arial"/>
              </a:rPr>
              <a:t> (rituximab-abbs)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12/14/18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Herzuma</a:t>
            </a:r>
            <a:r>
              <a:rPr kumimoji="0" lang="en-US" sz="900" b="1" i="0" u="none" strike="noStrike" kern="0" cap="none" spc="0" normalizeH="0" baseline="0" noProof="0">
                <a:ln>
                  <a:noFill/>
                </a:ln>
                <a:solidFill>
                  <a:schemeClr val="tx2"/>
                </a:solidFill>
                <a:effectLst/>
                <a:uLnTx/>
                <a:uFillTx/>
                <a:latin typeface="Arial"/>
              </a:rPr>
              <a:t> (trastuzumab-</a:t>
            </a:r>
            <a:r>
              <a:rPr kumimoji="0" lang="en-US" sz="900" b="1" i="0" u="none" strike="noStrike" kern="0" cap="none" spc="0" normalizeH="0" baseline="0" noProof="0" err="1">
                <a:ln>
                  <a:noFill/>
                </a:ln>
                <a:solidFill>
                  <a:schemeClr val="tx2"/>
                </a:solidFill>
                <a:effectLst/>
                <a:uLnTx/>
                <a:uFillTx/>
                <a:latin typeface="Arial"/>
              </a:rPr>
              <a:t>pkrb</a:t>
            </a:r>
            <a:r>
              <a:rPr kumimoji="0" lang="en-US" sz="900" b="1" i="0" u="none" strike="noStrike" kern="0" cap="none" spc="0" normalizeH="0" baseline="0" noProof="0">
                <a:ln>
                  <a:noFill/>
                </a:ln>
                <a:solidFill>
                  <a:schemeClr val="tx2"/>
                </a:solidFill>
                <a:effectLst/>
                <a:uLnTx/>
                <a:uFillTx/>
                <a:latin typeface="Arial"/>
              </a:rPr>
              <a:t>)</a:t>
            </a:r>
          </a:p>
        </p:txBody>
      </p:sp>
      <p:sp>
        <p:nvSpPr>
          <p:cNvPr id="10" name="TextBox 9">
            <a:extLst>
              <a:ext uri="{FF2B5EF4-FFF2-40B4-BE49-F238E27FC236}">
                <a16:creationId xmlns:a16="http://schemas.microsoft.com/office/drawing/2014/main" id="{86460D87-9CD0-49C5-BF20-EF0F0411377E}"/>
              </a:ext>
            </a:extLst>
          </p:cNvPr>
          <p:cNvSpPr txBox="1"/>
          <p:nvPr/>
        </p:nvSpPr>
        <p:spPr>
          <a:xfrm>
            <a:off x="5822830" y="3593792"/>
            <a:ext cx="1883849" cy="2862322"/>
          </a:xfrm>
          <a:prstGeom prst="rect">
            <a:avLst/>
          </a:prstGeom>
          <a:solidFill>
            <a:srgbClr val="799C4B">
              <a:lumMod val="20000"/>
              <a:lumOff val="80000"/>
            </a:srgbClr>
          </a:solidFill>
          <a:ln>
            <a:solidFill>
              <a:srgbClr val="404040"/>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01/18/19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Ontruzant</a:t>
            </a:r>
            <a:r>
              <a:rPr kumimoji="0" lang="en-US" sz="900" b="1" i="0" u="none" strike="noStrike" kern="0" cap="none" spc="0" normalizeH="0" baseline="0" noProof="0">
                <a:ln>
                  <a:noFill/>
                </a:ln>
                <a:solidFill>
                  <a:schemeClr val="tx2"/>
                </a:solidFill>
                <a:effectLst/>
                <a:uLnTx/>
                <a:uFillTx/>
                <a:latin typeface="Arial"/>
              </a:rPr>
              <a:t> (trastuzumab-</a:t>
            </a:r>
            <a:r>
              <a:rPr kumimoji="0" lang="en-US" sz="900" b="1" i="0" u="none" strike="noStrike" kern="0" cap="none" spc="0" normalizeH="0" baseline="0" noProof="0" err="1">
                <a:ln>
                  <a:noFill/>
                </a:ln>
                <a:solidFill>
                  <a:schemeClr val="tx2"/>
                </a:solidFill>
                <a:effectLst/>
                <a:uLnTx/>
                <a:uFillTx/>
                <a:latin typeface="Arial"/>
              </a:rPr>
              <a:t>dttb</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03/11/19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Trazimera</a:t>
            </a:r>
            <a:r>
              <a:rPr kumimoji="0" lang="en-US" sz="900" b="1" i="0" u="none" strike="noStrike" kern="0" cap="none" spc="0" normalizeH="0" baseline="0" noProof="0">
                <a:ln>
                  <a:noFill/>
                </a:ln>
                <a:solidFill>
                  <a:schemeClr val="tx2"/>
                </a:solidFill>
                <a:effectLst/>
                <a:uLnTx/>
                <a:uFillTx/>
                <a:latin typeface="Arial"/>
              </a:rPr>
              <a:t> (trastuzumab-</a:t>
            </a:r>
            <a:r>
              <a:rPr kumimoji="0" lang="en-US" sz="900" b="1" i="0" u="none" strike="noStrike" kern="0" cap="none" spc="0" normalizeH="0" baseline="0" noProof="0" err="1">
                <a:ln>
                  <a:noFill/>
                </a:ln>
                <a:solidFill>
                  <a:schemeClr val="tx2"/>
                </a:solidFill>
                <a:effectLst/>
                <a:uLnTx/>
                <a:uFillTx/>
                <a:latin typeface="Arial"/>
              </a:rPr>
              <a:t>qyyp</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04/25/19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Eticovo</a:t>
            </a:r>
            <a:r>
              <a:rPr kumimoji="0" lang="en-US" sz="900" b="0" i="0" u="none" strike="noStrike" kern="0" cap="none" spc="0" normalizeH="0" baseline="0" noProof="0">
                <a:ln>
                  <a:noFill/>
                </a:ln>
                <a:solidFill>
                  <a:srgbClr val="404040"/>
                </a:solidFill>
                <a:effectLst/>
                <a:uLnTx/>
                <a:uFillTx/>
                <a:latin typeface="Arial"/>
              </a:rPr>
              <a:t> (etanercept-</a:t>
            </a:r>
            <a:r>
              <a:rPr kumimoji="0" lang="en-US" sz="900" b="0" i="0" u="none" strike="noStrike" kern="0" cap="none" spc="0" normalizeH="0" baseline="0" noProof="0" err="1">
                <a:ln>
                  <a:noFill/>
                </a:ln>
                <a:solidFill>
                  <a:srgbClr val="404040"/>
                </a:solidFill>
                <a:effectLst/>
                <a:uLnTx/>
                <a:uFillTx/>
                <a:latin typeface="Arial"/>
              </a:rPr>
              <a:t>ykro</a:t>
            </a:r>
            <a:r>
              <a:rPr kumimoji="0" lang="en-US" sz="900" b="0" i="0" u="none" strike="noStrike" kern="0" cap="none" spc="0" normalizeH="0" baseline="0" noProof="0">
                <a:ln>
                  <a:noFill/>
                </a:ln>
                <a:solidFill>
                  <a:srgbClr val="40404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06/13/19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Kanjinti</a:t>
            </a:r>
            <a:r>
              <a:rPr kumimoji="0" lang="en-US" sz="900" b="1" i="0" u="none" strike="noStrike" kern="0" cap="none" spc="0" normalizeH="0" baseline="0" noProof="0">
                <a:ln>
                  <a:noFill/>
                </a:ln>
                <a:solidFill>
                  <a:schemeClr val="tx2"/>
                </a:solidFill>
                <a:effectLst/>
                <a:uLnTx/>
                <a:uFillTx/>
                <a:latin typeface="Arial"/>
              </a:rPr>
              <a:t> (trastuzumab-</a:t>
            </a:r>
            <a:r>
              <a:rPr kumimoji="0" lang="en-US" sz="900" b="1" i="0" u="none" strike="noStrike" kern="0" cap="none" spc="0" normalizeH="0" baseline="0" noProof="0" err="1">
                <a:ln>
                  <a:noFill/>
                </a:ln>
                <a:solidFill>
                  <a:schemeClr val="tx2"/>
                </a:solidFill>
                <a:effectLst/>
                <a:uLnTx/>
                <a:uFillTx/>
                <a:latin typeface="Arial"/>
              </a:rPr>
              <a:t>anns</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06/27/19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Zirabev</a:t>
            </a:r>
            <a:r>
              <a:rPr kumimoji="0" lang="en-US" sz="900" b="1" i="0" u="none" strike="noStrike" kern="0" cap="none" spc="0" normalizeH="0" baseline="0" noProof="0">
                <a:ln>
                  <a:noFill/>
                </a:ln>
                <a:solidFill>
                  <a:schemeClr val="tx2"/>
                </a:solidFill>
                <a:effectLst/>
                <a:uLnTx/>
                <a:uFillTx/>
                <a:latin typeface="Arial"/>
              </a:rPr>
              <a:t> (bevacizumab-</a:t>
            </a:r>
            <a:r>
              <a:rPr kumimoji="0" lang="en-US" sz="900" b="1" i="0" u="none" strike="noStrike" kern="0" cap="none" spc="0" normalizeH="0" baseline="0" noProof="0" err="1">
                <a:ln>
                  <a:noFill/>
                </a:ln>
                <a:solidFill>
                  <a:schemeClr val="tx2"/>
                </a:solidFill>
                <a:effectLst/>
                <a:uLnTx/>
                <a:uFillTx/>
                <a:latin typeface="Arial"/>
              </a:rPr>
              <a:t>bvzr</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07/23/19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Ruxience</a:t>
            </a:r>
            <a:r>
              <a:rPr kumimoji="0" lang="en-US" sz="900" b="1" i="0" u="none" strike="noStrike" kern="0" cap="none" spc="0" normalizeH="0" baseline="0" noProof="0">
                <a:ln>
                  <a:noFill/>
                </a:ln>
                <a:solidFill>
                  <a:schemeClr val="tx2"/>
                </a:solidFill>
                <a:effectLst/>
                <a:uLnTx/>
                <a:uFillTx/>
                <a:latin typeface="Arial"/>
              </a:rPr>
              <a:t> (rituximab-</a:t>
            </a:r>
            <a:r>
              <a:rPr kumimoji="0" lang="en-US" sz="900" b="1" i="0" u="none" strike="noStrike" kern="0" cap="none" spc="0" normalizeH="0" baseline="0" noProof="0" err="1">
                <a:ln>
                  <a:noFill/>
                </a:ln>
                <a:solidFill>
                  <a:schemeClr val="tx2"/>
                </a:solidFill>
                <a:effectLst/>
                <a:uLnTx/>
                <a:uFillTx/>
                <a:latin typeface="Arial"/>
              </a:rPr>
              <a:t>pvvr</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07/23/19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Hadlima</a:t>
            </a:r>
            <a:r>
              <a:rPr kumimoji="0" lang="en-US" sz="900" b="0" i="0" u="none" strike="noStrike" kern="0" cap="none" spc="0" normalizeH="0" baseline="0" noProof="0">
                <a:ln>
                  <a:noFill/>
                </a:ln>
                <a:solidFill>
                  <a:srgbClr val="404040"/>
                </a:solidFill>
                <a:effectLst/>
                <a:uLnTx/>
                <a:uFillTx/>
                <a:latin typeface="Arial"/>
              </a:rPr>
              <a:t> (adalimumab-</a:t>
            </a:r>
            <a:r>
              <a:rPr kumimoji="0" lang="en-US" sz="900" b="0" i="0" u="none" strike="noStrike" kern="0" cap="none" spc="0" normalizeH="0" baseline="0" noProof="0" err="1">
                <a:ln>
                  <a:noFill/>
                </a:ln>
                <a:solidFill>
                  <a:srgbClr val="404040"/>
                </a:solidFill>
                <a:effectLst/>
                <a:uLnTx/>
                <a:uFillTx/>
                <a:latin typeface="Arial"/>
              </a:rPr>
              <a:t>bwwd</a:t>
            </a:r>
            <a:r>
              <a:rPr kumimoji="0" lang="en-US" sz="900" b="0" i="0" u="none" strike="noStrike" kern="0" cap="none" spc="0" normalizeH="0" baseline="0" noProof="0">
                <a:ln>
                  <a:noFill/>
                </a:ln>
                <a:solidFill>
                  <a:srgbClr val="40404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11/04/19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Ziextenzo</a:t>
            </a:r>
            <a:r>
              <a:rPr kumimoji="0" lang="en-US" sz="900" b="1" i="0" u="none" strike="noStrike" kern="0" cap="none" spc="0" normalizeH="0" baseline="0" noProof="0">
                <a:ln>
                  <a:noFill/>
                </a:ln>
                <a:solidFill>
                  <a:schemeClr val="tx2"/>
                </a:solidFill>
                <a:effectLst/>
                <a:uLnTx/>
                <a:uFillTx/>
                <a:latin typeface="Arial"/>
              </a:rPr>
              <a:t> (</a:t>
            </a:r>
            <a:r>
              <a:rPr kumimoji="0" lang="en-US" sz="900" b="1" i="0" u="none" strike="noStrike" kern="0" cap="none" spc="0" normalizeH="0" baseline="0" noProof="0" err="1">
                <a:ln>
                  <a:noFill/>
                </a:ln>
                <a:solidFill>
                  <a:schemeClr val="tx2"/>
                </a:solidFill>
                <a:effectLst/>
                <a:uLnTx/>
                <a:uFillTx/>
                <a:latin typeface="Arial"/>
              </a:rPr>
              <a:t>pegfilgrastim-bmez</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11/15/19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Abrilada</a:t>
            </a:r>
            <a:r>
              <a:rPr kumimoji="0" lang="en-US" sz="900" b="0" i="0" u="none" strike="noStrike" kern="0" cap="none" spc="0" normalizeH="0" baseline="0" noProof="0">
                <a:ln>
                  <a:noFill/>
                </a:ln>
                <a:solidFill>
                  <a:srgbClr val="404040"/>
                </a:solidFill>
                <a:effectLst/>
                <a:uLnTx/>
                <a:uFillTx/>
                <a:latin typeface="Arial"/>
              </a:rPr>
              <a:t> (adalimumab-</a:t>
            </a:r>
            <a:r>
              <a:rPr kumimoji="0" lang="en-US" sz="900" b="0" i="0" u="none" strike="noStrike" kern="0" cap="none" spc="0" normalizeH="0" baseline="0" noProof="0" err="1">
                <a:ln>
                  <a:noFill/>
                </a:ln>
                <a:solidFill>
                  <a:srgbClr val="404040"/>
                </a:solidFill>
                <a:effectLst/>
                <a:uLnTx/>
                <a:uFillTx/>
                <a:latin typeface="Arial"/>
              </a:rPr>
              <a:t>afzb</a:t>
            </a:r>
            <a:r>
              <a:rPr kumimoji="0" lang="en-US" sz="900" b="0" i="0" u="none" strike="noStrike" kern="0" cap="none" spc="0" normalizeH="0" baseline="0" noProof="0">
                <a:ln>
                  <a:noFill/>
                </a:ln>
                <a:solidFill>
                  <a:srgbClr val="40404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12/6/19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Avsola</a:t>
            </a:r>
            <a:r>
              <a:rPr kumimoji="0" lang="en-US" sz="900" b="1" i="0" u="none" strike="noStrike" kern="0" cap="none" spc="0" normalizeH="0" baseline="0" noProof="0">
                <a:ln>
                  <a:noFill/>
                </a:ln>
                <a:solidFill>
                  <a:schemeClr val="tx2"/>
                </a:solidFill>
                <a:effectLst/>
                <a:uLnTx/>
                <a:uFillTx/>
                <a:latin typeface="Arial"/>
              </a:rPr>
              <a:t> (infliximab-</a:t>
            </a:r>
            <a:r>
              <a:rPr kumimoji="0" lang="en-US" sz="900" b="1" i="0" u="none" strike="noStrike" kern="0" cap="none" spc="0" normalizeH="0" baseline="0" noProof="0" err="1">
                <a:ln>
                  <a:noFill/>
                </a:ln>
                <a:solidFill>
                  <a:schemeClr val="tx2"/>
                </a:solidFill>
                <a:effectLst/>
                <a:uLnTx/>
                <a:uFillTx/>
                <a:latin typeface="Arial"/>
              </a:rPr>
              <a:t>axxq</a:t>
            </a:r>
            <a:r>
              <a:rPr kumimoji="0" lang="en-US" sz="900" b="1" i="0" u="none" strike="noStrike" kern="0" cap="none" spc="0" normalizeH="0" baseline="0" noProof="0">
                <a:ln>
                  <a:noFill/>
                </a:ln>
                <a:solidFill>
                  <a:schemeClr val="tx2"/>
                </a:solidFill>
                <a:effectLst/>
                <a:uLnTx/>
                <a:uFillTx/>
                <a:latin typeface="Arial"/>
              </a:rPr>
              <a:t>)</a:t>
            </a:r>
          </a:p>
        </p:txBody>
      </p:sp>
      <p:sp>
        <p:nvSpPr>
          <p:cNvPr id="11" name="TextBox 10">
            <a:extLst>
              <a:ext uri="{FF2B5EF4-FFF2-40B4-BE49-F238E27FC236}">
                <a16:creationId xmlns:a16="http://schemas.microsoft.com/office/drawing/2014/main" id="{BE684867-E93F-417C-85A5-1B9C91B88691}"/>
              </a:ext>
            </a:extLst>
          </p:cNvPr>
          <p:cNvSpPr txBox="1"/>
          <p:nvPr/>
        </p:nvSpPr>
        <p:spPr>
          <a:xfrm>
            <a:off x="7488209" y="1907732"/>
            <a:ext cx="1787669" cy="923330"/>
          </a:xfrm>
          <a:prstGeom prst="rect">
            <a:avLst/>
          </a:prstGeom>
          <a:solidFill>
            <a:srgbClr val="799C4B">
              <a:lumMod val="20000"/>
              <a:lumOff val="80000"/>
            </a:srgbClr>
          </a:solidFill>
          <a:ln>
            <a:solidFill>
              <a:srgbClr val="404040"/>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06/10/20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Nyvepria</a:t>
            </a:r>
            <a:r>
              <a:rPr kumimoji="0" lang="en-US" sz="900" b="1" i="0" u="none" strike="noStrike" kern="0" cap="none" spc="0" normalizeH="0" baseline="0" noProof="0">
                <a:ln>
                  <a:noFill/>
                </a:ln>
                <a:solidFill>
                  <a:schemeClr val="tx2"/>
                </a:solidFill>
                <a:effectLst/>
                <a:uLnTx/>
                <a:uFillTx/>
                <a:latin typeface="Arial"/>
              </a:rPr>
              <a:t> (</a:t>
            </a:r>
            <a:r>
              <a:rPr kumimoji="0" lang="en-US" sz="900" b="1" i="0" u="none" strike="noStrike" kern="0" cap="none" spc="0" normalizeH="0" baseline="0" noProof="0" err="1">
                <a:ln>
                  <a:noFill/>
                </a:ln>
                <a:solidFill>
                  <a:schemeClr val="tx2"/>
                </a:solidFill>
                <a:effectLst/>
                <a:uLnTx/>
                <a:uFillTx/>
                <a:latin typeface="Arial"/>
              </a:rPr>
              <a:t>pegfilgrastim-apgf</a:t>
            </a:r>
            <a:r>
              <a:rPr kumimoji="0" lang="en-US" sz="900" b="1" i="0" u="none" strike="noStrike" kern="0" cap="none" spc="0" normalizeH="0" baseline="0" noProof="0">
                <a:ln>
                  <a:noFill/>
                </a:ln>
                <a:solidFill>
                  <a:schemeClr val="tx2"/>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07/06/20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Hulio</a:t>
            </a:r>
            <a:r>
              <a:rPr kumimoji="0" lang="en-US" sz="900" b="0" i="0" u="none" strike="noStrike" kern="0" cap="none" spc="0" normalizeH="0" baseline="0" noProof="0">
                <a:ln>
                  <a:noFill/>
                </a:ln>
                <a:solidFill>
                  <a:srgbClr val="404040"/>
                </a:solidFill>
                <a:effectLst/>
                <a:uLnTx/>
                <a:uFillTx/>
                <a:latin typeface="Arial"/>
              </a:rPr>
              <a:t> (adalimumab-</a:t>
            </a:r>
            <a:r>
              <a:rPr kumimoji="0" lang="en-US" sz="900" b="0" i="0" u="none" strike="noStrike" kern="0" cap="none" spc="0" normalizeH="0" baseline="0" noProof="0" err="1">
                <a:ln>
                  <a:noFill/>
                </a:ln>
                <a:solidFill>
                  <a:srgbClr val="404040"/>
                </a:solidFill>
                <a:effectLst/>
                <a:uLnTx/>
                <a:uFillTx/>
                <a:latin typeface="Arial"/>
              </a:rPr>
              <a:t>fkjp</a:t>
            </a:r>
            <a:r>
              <a:rPr kumimoji="0" lang="en-US" sz="900" b="0" i="0" u="none" strike="noStrike" kern="0" cap="none" spc="0" normalizeH="0" baseline="0" noProof="0">
                <a:ln>
                  <a:noFill/>
                </a:ln>
                <a:solidFill>
                  <a:srgbClr val="40404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12/17/20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Riabni</a:t>
            </a:r>
            <a:r>
              <a:rPr kumimoji="0" lang="en-US" sz="900" b="1" i="0" u="none" strike="noStrike" kern="0" cap="none" spc="0" normalizeH="0" baseline="0" noProof="0">
                <a:ln>
                  <a:noFill/>
                </a:ln>
                <a:solidFill>
                  <a:schemeClr val="tx2"/>
                </a:solidFill>
                <a:effectLst/>
                <a:uLnTx/>
                <a:uFillTx/>
                <a:latin typeface="Arial"/>
              </a:rPr>
              <a:t> (rituximab-</a:t>
            </a:r>
            <a:r>
              <a:rPr kumimoji="0" lang="en-US" sz="900" b="1" i="0" u="none" strike="noStrike" kern="0" cap="none" spc="0" normalizeH="0" baseline="0" noProof="0" err="1">
                <a:ln>
                  <a:noFill/>
                </a:ln>
                <a:solidFill>
                  <a:schemeClr val="tx2"/>
                </a:solidFill>
                <a:effectLst/>
                <a:uLnTx/>
                <a:uFillTx/>
                <a:latin typeface="Arial"/>
              </a:rPr>
              <a:t>arrx</a:t>
            </a:r>
            <a:r>
              <a:rPr kumimoji="0" lang="en-US" sz="900" b="1" i="0" u="none" strike="noStrike" kern="0" cap="none" spc="0" normalizeH="0" baseline="0" noProof="0">
                <a:ln>
                  <a:noFill/>
                </a:ln>
                <a:solidFill>
                  <a:schemeClr val="tx2"/>
                </a:solidFill>
                <a:effectLst/>
                <a:uLnTx/>
                <a:uFillTx/>
                <a:latin typeface="Arial"/>
              </a:rPr>
              <a:t>)</a:t>
            </a:r>
          </a:p>
        </p:txBody>
      </p:sp>
      <p:sp>
        <p:nvSpPr>
          <p:cNvPr id="41" name="TextBox 40">
            <a:extLst>
              <a:ext uri="{FF2B5EF4-FFF2-40B4-BE49-F238E27FC236}">
                <a16:creationId xmlns:a16="http://schemas.microsoft.com/office/drawing/2014/main" id="{09ED6C9E-F4B2-4F11-BFD6-0F14E080585A}"/>
              </a:ext>
            </a:extLst>
          </p:cNvPr>
          <p:cNvSpPr txBox="1"/>
          <p:nvPr/>
        </p:nvSpPr>
        <p:spPr>
          <a:xfrm>
            <a:off x="8782750" y="3646935"/>
            <a:ext cx="1903086" cy="369332"/>
          </a:xfrm>
          <a:prstGeom prst="rect">
            <a:avLst/>
          </a:prstGeom>
          <a:solidFill>
            <a:schemeClr val="tx2">
              <a:lumMod val="20000"/>
              <a:lumOff val="80000"/>
            </a:schemeClr>
          </a:solidFill>
          <a:ln>
            <a:solidFill>
              <a:srgbClr val="404040"/>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7/28/21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Semglee</a:t>
            </a:r>
            <a:r>
              <a:rPr kumimoji="0" lang="en-US" sz="900" b="1" i="0" u="none" strike="noStrike" kern="0" cap="none" spc="0" normalizeH="0" baseline="0" noProof="0">
                <a:ln>
                  <a:noFill/>
                </a:ln>
                <a:solidFill>
                  <a:schemeClr val="tx2"/>
                </a:solidFill>
                <a:effectLst/>
                <a:uLnTx/>
                <a:uFillTx/>
                <a:latin typeface="Arial"/>
              </a:rPr>
              <a:t> (insulin glargine-</a:t>
            </a:r>
            <a:r>
              <a:rPr kumimoji="0" lang="en-US" sz="900" b="1" i="0" u="none" strike="noStrike" kern="0" cap="none" spc="0" normalizeH="0" baseline="0" noProof="0" err="1">
                <a:ln>
                  <a:noFill/>
                </a:ln>
                <a:solidFill>
                  <a:schemeClr val="tx2"/>
                </a:solidFill>
                <a:effectLst/>
                <a:uLnTx/>
                <a:uFillTx/>
                <a:latin typeface="Arial"/>
              </a:rPr>
              <a:t>yfgn</a:t>
            </a:r>
            <a:r>
              <a:rPr kumimoji="0" lang="en-US" sz="900" b="1" i="0" u="none" strike="noStrike" kern="0" cap="none" spc="0" normalizeH="0" baseline="0" noProof="0">
                <a:ln>
                  <a:noFill/>
                </a:ln>
                <a:solidFill>
                  <a:schemeClr val="tx2"/>
                </a:solidFill>
                <a:effectLst/>
                <a:uLnTx/>
                <a:uFillTx/>
                <a:latin typeface="Arial"/>
              </a:rPr>
              <a:t>)</a:t>
            </a:r>
          </a:p>
        </p:txBody>
      </p:sp>
      <p:sp>
        <p:nvSpPr>
          <p:cNvPr id="42" name="TextBox 41">
            <a:extLst>
              <a:ext uri="{FF2B5EF4-FFF2-40B4-BE49-F238E27FC236}">
                <a16:creationId xmlns:a16="http://schemas.microsoft.com/office/drawing/2014/main" id="{866944A3-A1AA-4105-8275-440070FEB981}"/>
              </a:ext>
            </a:extLst>
          </p:cNvPr>
          <p:cNvSpPr txBox="1"/>
          <p:nvPr/>
        </p:nvSpPr>
        <p:spPr>
          <a:xfrm>
            <a:off x="121578" y="5247056"/>
            <a:ext cx="4625181" cy="954107"/>
          </a:xfrm>
          <a:prstGeom prst="rect">
            <a:avLst/>
          </a:prstGeom>
          <a:noFill/>
        </p:spPr>
        <p:txBody>
          <a:bodyPr wrap="square" rtlCol="0" anchor="ctr">
            <a:spAutoFit/>
          </a:bodyPr>
          <a:lstStyle/>
          <a:p>
            <a:r>
              <a:rPr lang="en-US" sz="2800" b="1"/>
              <a:t>37 Approved</a:t>
            </a:r>
          </a:p>
          <a:p>
            <a:r>
              <a:rPr lang="en-US" sz="2800" b="1">
                <a:solidFill>
                  <a:schemeClr val="tx2">
                    <a:lumMod val="60000"/>
                    <a:lumOff val="40000"/>
                  </a:schemeClr>
                </a:solidFill>
              </a:rPr>
              <a:t>&gt;20 Currently marketed</a:t>
            </a:r>
          </a:p>
        </p:txBody>
      </p:sp>
      <p:pic>
        <p:nvPicPr>
          <p:cNvPr id="44" name="Picture 43">
            <a:extLst>
              <a:ext uri="{FF2B5EF4-FFF2-40B4-BE49-F238E27FC236}">
                <a16:creationId xmlns:a16="http://schemas.microsoft.com/office/drawing/2014/main" id="{F7553F49-64D4-4D9B-8BC9-751CC3AE6FBB}"/>
              </a:ext>
            </a:extLst>
          </p:cNvPr>
          <p:cNvPicPr>
            <a:picLocks noChangeAspect="1"/>
          </p:cNvPicPr>
          <p:nvPr/>
        </p:nvPicPr>
        <p:blipFill>
          <a:blip r:embed="rId8"/>
          <a:stretch>
            <a:fillRect/>
          </a:stretch>
        </p:blipFill>
        <p:spPr>
          <a:xfrm>
            <a:off x="2729439" y="6217199"/>
            <a:ext cx="1171575" cy="257175"/>
          </a:xfrm>
          <a:prstGeom prst="rect">
            <a:avLst/>
          </a:prstGeom>
        </p:spPr>
      </p:pic>
      <p:sp>
        <p:nvSpPr>
          <p:cNvPr id="17" name="Rectangle 2">
            <a:extLst>
              <a:ext uri="{FF2B5EF4-FFF2-40B4-BE49-F238E27FC236}">
                <a16:creationId xmlns:a16="http://schemas.microsoft.com/office/drawing/2014/main" id="{F38B3D73-E36E-4E33-8164-B892CB93E60E}"/>
              </a:ext>
            </a:extLst>
          </p:cNvPr>
          <p:cNvSpPr>
            <a:spLocks noGrp="1" noChangeArrowheads="1"/>
          </p:cNvSpPr>
          <p:nvPr>
            <p:ph type="title"/>
          </p:nvPr>
        </p:nvSpPr>
        <p:spPr>
          <a:xfrm>
            <a:off x="215386" y="221846"/>
            <a:ext cx="11070771" cy="715992"/>
          </a:xfrm>
        </p:spPr>
        <p:txBody>
          <a:bodyPr>
            <a:noAutofit/>
          </a:bodyPr>
          <a:lstStyle/>
          <a:p>
            <a:r>
              <a:rPr lang="en-CA" altLang="en-US" sz="2800" b="1">
                <a:solidFill>
                  <a:schemeClr val="accent1"/>
                </a:solidFill>
                <a:latin typeface="+mj-lt"/>
              </a:rPr>
              <a:t>Timeline of Biosimilar and Interchangeable Biosimilar Approvals</a:t>
            </a:r>
            <a:endParaRPr lang="en-US" altLang="en-US" sz="2800" b="1">
              <a:solidFill>
                <a:schemeClr val="accent1"/>
              </a:solidFill>
              <a:latin typeface="+mj-lt"/>
            </a:endParaRPr>
          </a:p>
        </p:txBody>
      </p:sp>
      <p:sp>
        <p:nvSpPr>
          <p:cNvPr id="13" name="TextBox 12">
            <a:extLst>
              <a:ext uri="{FF2B5EF4-FFF2-40B4-BE49-F238E27FC236}">
                <a16:creationId xmlns:a16="http://schemas.microsoft.com/office/drawing/2014/main" id="{CB919DF8-C6FF-4203-8539-D08FDE015904}"/>
              </a:ext>
            </a:extLst>
          </p:cNvPr>
          <p:cNvSpPr txBox="1"/>
          <p:nvPr/>
        </p:nvSpPr>
        <p:spPr>
          <a:xfrm>
            <a:off x="8782750" y="4080977"/>
            <a:ext cx="1903086" cy="369332"/>
          </a:xfrm>
          <a:prstGeom prst="rect">
            <a:avLst/>
          </a:prstGeom>
          <a:solidFill>
            <a:srgbClr val="799C4B">
              <a:lumMod val="20000"/>
              <a:lumOff val="80000"/>
            </a:srgbClr>
          </a:solidFill>
          <a:ln>
            <a:solidFill>
              <a:srgbClr val="40404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09/17/21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chemeClr val="tx2"/>
                </a:solidFill>
                <a:effectLst/>
                <a:uLnTx/>
                <a:uFillTx/>
                <a:latin typeface="Arial"/>
              </a:rPr>
              <a:t>Byooviz</a:t>
            </a:r>
            <a:r>
              <a:rPr kumimoji="0" lang="en-US" sz="900" b="1" i="0" u="none" strike="noStrike" kern="0" cap="none" spc="0" normalizeH="0" baseline="0" noProof="0">
                <a:ln>
                  <a:noFill/>
                </a:ln>
                <a:solidFill>
                  <a:schemeClr val="tx2"/>
                </a:solidFill>
                <a:effectLst/>
                <a:uLnTx/>
                <a:uFillTx/>
                <a:latin typeface="Arial"/>
              </a:rPr>
              <a:t> (ranibizumab-</a:t>
            </a:r>
            <a:r>
              <a:rPr kumimoji="0" lang="en-US" sz="900" b="1" i="0" u="none" strike="noStrike" kern="0" cap="none" spc="0" normalizeH="0" baseline="0" noProof="0" err="1">
                <a:ln>
                  <a:noFill/>
                </a:ln>
                <a:solidFill>
                  <a:schemeClr val="tx2"/>
                </a:solidFill>
                <a:effectLst/>
                <a:uLnTx/>
                <a:uFillTx/>
                <a:latin typeface="Arial"/>
              </a:rPr>
              <a:t>nuna</a:t>
            </a:r>
            <a:r>
              <a:rPr kumimoji="0" lang="en-US" sz="900" b="1" i="0" u="none" strike="noStrike" kern="0" cap="none" spc="0" normalizeH="0" baseline="0" noProof="0">
                <a:ln>
                  <a:noFill/>
                </a:ln>
                <a:effectLst/>
                <a:uLnTx/>
                <a:uFillTx/>
                <a:latin typeface="Arial"/>
              </a:rPr>
              <a:t>)</a:t>
            </a:r>
          </a:p>
        </p:txBody>
      </p:sp>
      <p:sp>
        <p:nvSpPr>
          <p:cNvPr id="14" name="Rectangle 13">
            <a:extLst>
              <a:ext uri="{FF2B5EF4-FFF2-40B4-BE49-F238E27FC236}">
                <a16:creationId xmlns:a16="http://schemas.microsoft.com/office/drawing/2014/main" id="{72B51B0D-15E7-4209-8063-ECD1196CF430}"/>
              </a:ext>
            </a:extLst>
          </p:cNvPr>
          <p:cNvSpPr/>
          <p:nvPr/>
        </p:nvSpPr>
        <p:spPr>
          <a:xfrm>
            <a:off x="7899810" y="5822867"/>
            <a:ext cx="4117519" cy="553998"/>
          </a:xfrm>
          <a:prstGeom prst="rect">
            <a:avLst/>
          </a:prstGeom>
        </p:spPr>
        <p:txBody>
          <a:bodyPr wrap="square">
            <a:spAutoFit/>
          </a:bodyPr>
          <a:lstStyle/>
          <a:p>
            <a:r>
              <a:rPr lang="en-US" sz="1500">
                <a:solidFill>
                  <a:schemeClr val="tx2">
                    <a:lumMod val="60000"/>
                    <a:lumOff val="40000"/>
                  </a:schemeClr>
                </a:solidFill>
              </a:rPr>
              <a:t>https://www.fda.gov/drugs/biosimilars/biosimilar-product-information</a:t>
            </a:r>
          </a:p>
        </p:txBody>
      </p:sp>
      <p:sp>
        <p:nvSpPr>
          <p:cNvPr id="15" name="TextBox 14">
            <a:extLst>
              <a:ext uri="{FF2B5EF4-FFF2-40B4-BE49-F238E27FC236}">
                <a16:creationId xmlns:a16="http://schemas.microsoft.com/office/drawing/2014/main" id="{1A879E22-3314-49BC-B174-C651D995B0A2}"/>
              </a:ext>
            </a:extLst>
          </p:cNvPr>
          <p:cNvSpPr txBox="1"/>
          <p:nvPr/>
        </p:nvSpPr>
        <p:spPr>
          <a:xfrm>
            <a:off x="8782750" y="4515019"/>
            <a:ext cx="1903086" cy="372245"/>
          </a:xfrm>
          <a:prstGeom prst="rect">
            <a:avLst/>
          </a:prstGeom>
          <a:solidFill>
            <a:schemeClr val="tx2">
              <a:lumMod val="20000"/>
              <a:lumOff val="80000"/>
            </a:schemeClr>
          </a:solidFill>
          <a:ln>
            <a:solidFill>
              <a:srgbClr val="40404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10/15/21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Cyltezo</a:t>
            </a:r>
            <a:r>
              <a:rPr kumimoji="0" lang="en-US" sz="900" b="0" i="0" u="none" strike="noStrike" kern="0" cap="none" spc="0" normalizeH="0" baseline="0" noProof="0">
                <a:ln>
                  <a:noFill/>
                </a:ln>
                <a:solidFill>
                  <a:srgbClr val="404040"/>
                </a:solidFill>
                <a:effectLst/>
                <a:uLnTx/>
                <a:uFillTx/>
                <a:latin typeface="Arial"/>
              </a:rPr>
              <a:t> (adalimumab-</a:t>
            </a:r>
            <a:r>
              <a:rPr kumimoji="0" lang="en-US" sz="900" b="0" i="0" u="none" strike="noStrike" kern="0" cap="none" spc="0" normalizeH="0" baseline="0" noProof="0" err="1">
                <a:ln>
                  <a:noFill/>
                </a:ln>
                <a:solidFill>
                  <a:srgbClr val="404040"/>
                </a:solidFill>
                <a:effectLst/>
                <a:uLnTx/>
                <a:uFillTx/>
                <a:latin typeface="Arial"/>
              </a:rPr>
              <a:t>adbm</a:t>
            </a:r>
            <a:r>
              <a:rPr kumimoji="0" lang="en-US" sz="900" b="0" i="0" u="none" strike="noStrike" kern="0" cap="none" spc="0" normalizeH="0" baseline="0" noProof="0">
                <a:ln>
                  <a:noFill/>
                </a:ln>
                <a:solidFill>
                  <a:srgbClr val="404040"/>
                </a:solidFill>
                <a:effectLst/>
                <a:uLnTx/>
                <a:uFillTx/>
                <a:latin typeface="Arial"/>
              </a:rPr>
              <a:t>)</a:t>
            </a:r>
          </a:p>
        </p:txBody>
      </p:sp>
      <p:sp>
        <p:nvSpPr>
          <p:cNvPr id="16" name="TextBox 15">
            <a:extLst>
              <a:ext uri="{FF2B5EF4-FFF2-40B4-BE49-F238E27FC236}">
                <a16:creationId xmlns:a16="http://schemas.microsoft.com/office/drawing/2014/main" id="{84A4B4F0-C37F-4417-A684-DA7C0FD5CB87}"/>
              </a:ext>
            </a:extLst>
          </p:cNvPr>
          <p:cNvSpPr txBox="1"/>
          <p:nvPr/>
        </p:nvSpPr>
        <p:spPr>
          <a:xfrm>
            <a:off x="215387" y="838946"/>
            <a:ext cx="1601722" cy="230832"/>
          </a:xfrm>
          <a:prstGeom prst="rect">
            <a:avLst/>
          </a:prstGeom>
          <a:solidFill>
            <a:srgbClr val="799C4B">
              <a:lumMod val="20000"/>
              <a:lumOff val="80000"/>
            </a:srgbClr>
          </a:solidFill>
          <a:ln>
            <a:solidFill>
              <a:srgbClr val="40404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Biosimilars</a:t>
            </a:r>
            <a:endParaRPr kumimoji="0" lang="en-US" sz="900" b="1" i="0" u="none" strike="noStrike" kern="0" cap="none" spc="0" normalizeH="0" baseline="0" noProof="0">
              <a:ln>
                <a:noFill/>
              </a:ln>
              <a:solidFill>
                <a:schemeClr val="tx2"/>
              </a:solidFill>
              <a:effectLst/>
              <a:uLnTx/>
              <a:uFillTx/>
              <a:latin typeface="Arial"/>
            </a:endParaRPr>
          </a:p>
        </p:txBody>
      </p:sp>
      <p:sp>
        <p:nvSpPr>
          <p:cNvPr id="18" name="TextBox 17">
            <a:extLst>
              <a:ext uri="{FF2B5EF4-FFF2-40B4-BE49-F238E27FC236}">
                <a16:creationId xmlns:a16="http://schemas.microsoft.com/office/drawing/2014/main" id="{FBDDAF73-E17D-46CF-B30E-399A31C00AF3}"/>
              </a:ext>
            </a:extLst>
          </p:cNvPr>
          <p:cNvSpPr txBox="1"/>
          <p:nvPr/>
        </p:nvSpPr>
        <p:spPr>
          <a:xfrm>
            <a:off x="215387" y="1202440"/>
            <a:ext cx="1601722" cy="230832"/>
          </a:xfrm>
          <a:prstGeom prst="rect">
            <a:avLst/>
          </a:prstGeom>
          <a:solidFill>
            <a:schemeClr val="tx2">
              <a:lumMod val="20000"/>
              <a:lumOff val="80000"/>
            </a:schemeClr>
          </a:solidFill>
          <a:ln>
            <a:solidFill>
              <a:srgbClr val="404040"/>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Interchangeable Biosimilars</a:t>
            </a:r>
            <a:endParaRPr kumimoji="0" lang="en-US" sz="900" b="1" i="0" u="none" strike="noStrike" kern="0" cap="none" spc="0" normalizeH="0" baseline="0" noProof="0">
              <a:ln>
                <a:noFill/>
              </a:ln>
              <a:solidFill>
                <a:schemeClr val="tx2"/>
              </a:solidFill>
              <a:effectLst/>
              <a:uLnTx/>
              <a:uFillTx/>
              <a:latin typeface="Arial"/>
            </a:endParaRPr>
          </a:p>
        </p:txBody>
      </p:sp>
      <p:sp>
        <p:nvSpPr>
          <p:cNvPr id="19" name="TextBox 18">
            <a:extLst>
              <a:ext uri="{FF2B5EF4-FFF2-40B4-BE49-F238E27FC236}">
                <a16:creationId xmlns:a16="http://schemas.microsoft.com/office/drawing/2014/main" id="{1799BD20-601D-482F-A4DE-A82C4695BB0B}"/>
              </a:ext>
            </a:extLst>
          </p:cNvPr>
          <p:cNvSpPr txBox="1"/>
          <p:nvPr/>
        </p:nvSpPr>
        <p:spPr>
          <a:xfrm>
            <a:off x="8782750" y="4951673"/>
            <a:ext cx="1903086" cy="507831"/>
          </a:xfrm>
          <a:prstGeom prst="rect">
            <a:avLst/>
          </a:prstGeom>
          <a:solidFill>
            <a:srgbClr val="799C4B">
              <a:lumMod val="20000"/>
              <a:lumOff val="80000"/>
            </a:srgbClr>
          </a:solidFill>
          <a:ln>
            <a:solidFill>
              <a:srgbClr val="40404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a:ln>
                  <a:noFill/>
                </a:ln>
                <a:effectLst/>
                <a:uLnTx/>
                <a:uFillTx/>
                <a:latin typeface="Arial"/>
              </a:rPr>
              <a:t>12/17/2021</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err="1">
                <a:latin typeface="Arial"/>
              </a:rPr>
              <a:t>Yusimry</a:t>
            </a:r>
            <a:r>
              <a:rPr lang="en-US" sz="900" kern="0">
                <a:latin typeface="Arial"/>
              </a:rPr>
              <a:t> (adalimumab-</a:t>
            </a:r>
            <a:r>
              <a:rPr lang="en-US" sz="900" kern="0" err="1">
                <a:latin typeface="Arial"/>
              </a:rPr>
              <a:t>aqvh</a:t>
            </a:r>
            <a:r>
              <a:rPr lang="en-US" sz="900" kern="0">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err="1">
                <a:latin typeface="Arial"/>
              </a:rPr>
              <a:t>Rezvoglar</a:t>
            </a:r>
            <a:r>
              <a:rPr lang="en-US" sz="900" kern="0">
                <a:latin typeface="Arial"/>
              </a:rPr>
              <a:t> (insulin glargine-</a:t>
            </a:r>
            <a:r>
              <a:rPr lang="en-US" sz="900" kern="0" err="1">
                <a:latin typeface="Arial"/>
              </a:rPr>
              <a:t>aglr</a:t>
            </a:r>
            <a:r>
              <a:rPr kumimoji="0" lang="en-US" sz="900" i="0" u="none" strike="noStrike" kern="0" cap="none" spc="0" normalizeH="0" baseline="0" noProof="0">
                <a:ln>
                  <a:noFill/>
                </a:ln>
                <a:effectLst/>
                <a:uLnTx/>
                <a:uFillTx/>
                <a:latin typeface="Arial"/>
              </a:rPr>
              <a:t>)</a:t>
            </a:r>
          </a:p>
        </p:txBody>
      </p:sp>
      <p:sp>
        <p:nvSpPr>
          <p:cNvPr id="20" name="TextBox 19">
            <a:extLst>
              <a:ext uri="{FF2B5EF4-FFF2-40B4-BE49-F238E27FC236}">
                <a16:creationId xmlns:a16="http://schemas.microsoft.com/office/drawing/2014/main" id="{7A360636-6478-4BF6-86D7-33AE179E5BBA}"/>
              </a:ext>
            </a:extLst>
          </p:cNvPr>
          <p:cNvSpPr txBox="1"/>
          <p:nvPr/>
        </p:nvSpPr>
        <p:spPr>
          <a:xfrm>
            <a:off x="10270375" y="1509692"/>
            <a:ext cx="1787669" cy="923330"/>
          </a:xfrm>
          <a:prstGeom prst="rect">
            <a:avLst/>
          </a:prstGeom>
          <a:solidFill>
            <a:srgbClr val="799C4B">
              <a:lumMod val="20000"/>
              <a:lumOff val="80000"/>
            </a:srgbClr>
          </a:solidFill>
          <a:ln>
            <a:solidFill>
              <a:srgbClr val="40404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a:latin typeface="Arial"/>
              </a:rPr>
              <a:t>02/2022</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err="1">
                <a:latin typeface="Arial"/>
              </a:rPr>
              <a:t>Relueko</a:t>
            </a:r>
            <a:r>
              <a:rPr lang="en-US" sz="900" kern="0">
                <a:latin typeface="Arial"/>
              </a:rPr>
              <a:t> (filgrastim-</a:t>
            </a:r>
            <a:r>
              <a:rPr lang="en-US" sz="900" kern="0" err="1">
                <a:latin typeface="Arial"/>
              </a:rPr>
              <a:t>ayow</a:t>
            </a:r>
            <a:r>
              <a:rPr lang="en-US" sz="900" kern="0">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a:ln>
                  <a:noFill/>
                </a:ln>
                <a:effectLst/>
                <a:uLnTx/>
                <a:uFillTx/>
                <a:latin typeface="Arial"/>
              </a:rPr>
              <a:t>04/2022</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err="1">
                <a:latin typeface="Arial"/>
              </a:rPr>
              <a:t>Alymsys</a:t>
            </a:r>
            <a:r>
              <a:rPr lang="en-US" sz="900" kern="0">
                <a:latin typeface="Arial"/>
              </a:rPr>
              <a:t> (bevacizumab-</a:t>
            </a:r>
            <a:r>
              <a:rPr lang="en-US" sz="900" kern="0" err="1">
                <a:latin typeface="Arial"/>
              </a:rPr>
              <a:t>maly</a:t>
            </a:r>
            <a:r>
              <a:rPr lang="en-US" sz="900" b="1" kern="0">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a:latin typeface="Arial"/>
              </a:rPr>
              <a:t>05/26/2022</a:t>
            </a:r>
            <a:endParaRPr kumimoji="0" lang="en-US" sz="900" i="0" u="none" strike="noStrike" kern="0" cap="none" spc="0" normalizeH="0" baseline="0" noProof="0">
              <a:ln>
                <a:noFill/>
              </a:ln>
              <a:effectLst/>
              <a:uLnTx/>
              <a:uFillTx/>
              <a:latin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err="1">
                <a:latin typeface="Arial"/>
              </a:rPr>
              <a:t>Fylnetra</a:t>
            </a:r>
            <a:r>
              <a:rPr lang="en-US" sz="900" kern="0">
                <a:latin typeface="Arial"/>
              </a:rPr>
              <a:t> (</a:t>
            </a:r>
            <a:r>
              <a:rPr lang="en-US" sz="900" kern="0" err="1">
                <a:latin typeface="Arial"/>
              </a:rPr>
              <a:t>pegfilgrastim-pbbk</a:t>
            </a:r>
            <a:r>
              <a:rPr lang="en-US" sz="900" kern="0">
                <a:latin typeface="Arial"/>
              </a:rPr>
              <a:t>)</a:t>
            </a:r>
          </a:p>
        </p:txBody>
      </p:sp>
      <p:sp>
        <p:nvSpPr>
          <p:cNvPr id="21" name="Slide Number Placeholder 1">
            <a:extLst>
              <a:ext uri="{FF2B5EF4-FFF2-40B4-BE49-F238E27FC236}">
                <a16:creationId xmlns:a16="http://schemas.microsoft.com/office/drawing/2014/main" id="{2DB8AB62-8C1B-37BA-8437-D7CD80907AC6}"/>
              </a:ext>
            </a:extLst>
          </p:cNvPr>
          <p:cNvSpPr txBox="1">
            <a:spLocks/>
          </p:cNvSpPr>
          <p:nvPr/>
        </p:nvSpPr>
        <p:spPr>
          <a:xfrm>
            <a:off x="11360517" y="6390178"/>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38</a:t>
            </a:fld>
            <a:endParaRPr lang="en-US" sz="803">
              <a:solidFill>
                <a:srgbClr val="FFFFFF"/>
              </a:solidFill>
              <a:latin typeface="Century Gothic" panose="020B0502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D97C0BD7-317A-9866-1701-1114CD7D06F3}"/>
              </a:ext>
            </a:extLst>
          </p:cNvPr>
          <p:cNvPicPr>
            <a:picLocks noChangeAspect="1"/>
          </p:cNvPicPr>
          <p:nvPr/>
        </p:nvPicPr>
        <p:blipFill>
          <a:blip r:embed="rId9"/>
          <a:stretch>
            <a:fillRect/>
          </a:stretch>
        </p:blipFill>
        <p:spPr>
          <a:xfrm>
            <a:off x="10570172" y="6429484"/>
            <a:ext cx="748681" cy="227164"/>
          </a:xfrm>
          <a:prstGeom prst="rect">
            <a:avLst/>
          </a:prstGeom>
        </p:spPr>
      </p:pic>
      <p:sp>
        <p:nvSpPr>
          <p:cNvPr id="23" name="TextBox 22">
            <a:extLst>
              <a:ext uri="{FF2B5EF4-FFF2-40B4-BE49-F238E27FC236}">
                <a16:creationId xmlns:a16="http://schemas.microsoft.com/office/drawing/2014/main" id="{0967A8F2-BC17-48C1-9B49-B40AA6FF3BE4}"/>
              </a:ext>
            </a:extLst>
          </p:cNvPr>
          <p:cNvSpPr txBox="1"/>
          <p:nvPr/>
        </p:nvSpPr>
        <p:spPr>
          <a:xfrm>
            <a:off x="10270374" y="2470578"/>
            <a:ext cx="1787670" cy="372245"/>
          </a:xfrm>
          <a:prstGeom prst="rect">
            <a:avLst/>
          </a:prstGeom>
          <a:solidFill>
            <a:schemeClr val="tx2">
              <a:lumMod val="20000"/>
              <a:lumOff val="80000"/>
            </a:schemeClr>
          </a:solidFill>
          <a:ln>
            <a:solidFill>
              <a:srgbClr val="40404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Arial"/>
              </a:rPr>
              <a:t>08/2/2022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Arial"/>
              </a:rPr>
              <a:t>Cimerli</a:t>
            </a:r>
            <a:r>
              <a:rPr kumimoji="0" lang="en-US" sz="900" b="0" i="0" u="none" strike="noStrike" kern="0" cap="none" spc="0" normalizeH="0" baseline="0" noProof="0">
                <a:ln>
                  <a:noFill/>
                </a:ln>
                <a:solidFill>
                  <a:srgbClr val="404040"/>
                </a:solidFill>
                <a:effectLst/>
                <a:uLnTx/>
                <a:uFillTx/>
                <a:latin typeface="Arial"/>
              </a:rPr>
              <a:t> (ranibizumab-</a:t>
            </a:r>
            <a:r>
              <a:rPr kumimoji="0" lang="en-US" sz="900" b="0" i="0" u="none" strike="noStrike" kern="0" cap="none" spc="0" normalizeH="0" baseline="0" noProof="0" err="1">
                <a:ln>
                  <a:noFill/>
                </a:ln>
                <a:solidFill>
                  <a:srgbClr val="404040"/>
                </a:solidFill>
                <a:effectLst/>
                <a:uLnTx/>
                <a:uFillTx/>
                <a:latin typeface="Arial"/>
              </a:rPr>
              <a:t>eqrn</a:t>
            </a:r>
            <a:r>
              <a:rPr kumimoji="0" lang="en-US" sz="900" b="0" i="0" u="none" strike="noStrike" kern="0" cap="none" spc="0" normalizeH="0" baseline="0" noProof="0">
                <a:ln>
                  <a:noFill/>
                </a:ln>
                <a:solidFill>
                  <a:srgbClr val="404040"/>
                </a:solidFill>
                <a:effectLst/>
                <a:uLnTx/>
                <a:uFillTx/>
                <a:latin typeface="Arial"/>
              </a:rPr>
              <a:t>)</a:t>
            </a:r>
          </a:p>
        </p:txBody>
      </p:sp>
    </p:spTree>
    <p:extLst>
      <p:ext uri="{BB962C8B-B14F-4D97-AF65-F5344CB8AC3E}">
        <p14:creationId xmlns:p14="http://schemas.microsoft.com/office/powerpoint/2010/main" val="3081105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90390A3-60CE-434F-BCFA-AC8178A197A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42" b="342"/>
          <a:stretch/>
        </p:blipFill>
        <p:spPr>
          <a:xfrm>
            <a:off x="7354888" y="1587500"/>
            <a:ext cx="3683000" cy="3683000"/>
          </a:xfrm>
        </p:spPr>
      </p:pic>
      <p:sp>
        <p:nvSpPr>
          <p:cNvPr id="5" name="Slide Number Placeholder 4">
            <a:extLst>
              <a:ext uri="{FF2B5EF4-FFF2-40B4-BE49-F238E27FC236}">
                <a16:creationId xmlns:a16="http://schemas.microsoft.com/office/drawing/2014/main" id="{54C3D609-DED2-4A9E-85E0-DFE34C50568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1E22AA"/>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803" b="0" i="0" u="none" strike="noStrike" kern="1200" cap="none" spc="0" normalizeH="0" baseline="0" noProof="0">
              <a:ln>
                <a:noFill/>
              </a:ln>
              <a:solidFill>
                <a:srgbClr val="1E22AA"/>
              </a:solidFill>
              <a:effectLst/>
              <a:uLnTx/>
              <a:uFillTx/>
              <a:latin typeface="Century Gothic" panose="020B0502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9D8AF591-4A5D-4237-896A-0805BB96E467}"/>
              </a:ext>
            </a:extLst>
          </p:cNvPr>
          <p:cNvSpPr>
            <a:spLocks noGrp="1"/>
          </p:cNvSpPr>
          <p:nvPr>
            <p:ph type="ftr" sz="quarter" idx="14"/>
          </p:nvPr>
        </p:nvSpPr>
        <p:spPr>
          <a:xfrm>
            <a:off x="591364" y="240658"/>
            <a:ext cx="10570781" cy="365125"/>
          </a:xfrm>
        </p:spPr>
        <p:txBody>
          <a:bodyPr/>
          <a:lstStyle/>
          <a:p>
            <a:pPr marL="0" marR="0">
              <a:lnSpc>
                <a:spcPct val="107000"/>
              </a:lnSpc>
              <a:spcBef>
                <a:spcPts val="0"/>
              </a:spcBef>
              <a:spcAft>
                <a:spcPts val="800"/>
              </a:spcAft>
            </a:pPr>
            <a:r>
              <a:rPr lang="en-US"/>
              <a:t>Biosimilar and Interchangeable Biological Products: An Overview of Scientific Concepts and Practical Resources</a:t>
            </a:r>
          </a:p>
        </p:txBody>
      </p:sp>
      <p:sp>
        <p:nvSpPr>
          <p:cNvPr id="8" name="Picture Placeholder 3">
            <a:extLst>
              <a:ext uri="{FF2B5EF4-FFF2-40B4-BE49-F238E27FC236}">
                <a16:creationId xmlns:a16="http://schemas.microsoft.com/office/drawing/2014/main" id="{6DDC9B84-69CE-416D-B017-BCA2C16BA539}"/>
              </a:ext>
            </a:extLst>
          </p:cNvPr>
          <p:cNvSpPr>
            <a:spLocks noGrp="1"/>
          </p:cNvSpPr>
          <p:nvPr>
            <p:ph type="title"/>
          </p:nvPr>
        </p:nvSpPr>
        <p:spPr>
          <a:xfrm>
            <a:off x="731690" y="3046874"/>
            <a:ext cx="5626100" cy="764252"/>
          </a:xfrm>
        </p:spPr>
        <p:txBody>
          <a:bodyPr/>
          <a:lstStyle/>
          <a:p>
            <a:r>
              <a:rPr lang="en-US"/>
              <a:t>Shelley </a:t>
            </a:r>
            <a:r>
              <a:rPr lang="en-US" err="1"/>
              <a:t>Skibinski</a:t>
            </a:r>
            <a:r>
              <a:rPr lang="en-US"/>
              <a:t>, Pharm.D.</a:t>
            </a:r>
            <a:br>
              <a:rPr lang="en-US"/>
            </a:br>
            <a:endParaRPr lang="en-US"/>
          </a:p>
        </p:txBody>
      </p:sp>
      <p:pic>
        <p:nvPicPr>
          <p:cNvPr id="7" name="Picture 6" descr="Logo&#10;&#10;Description automatically generated">
            <a:extLst>
              <a:ext uri="{FF2B5EF4-FFF2-40B4-BE49-F238E27FC236}">
                <a16:creationId xmlns:a16="http://schemas.microsoft.com/office/drawing/2014/main" id="{CDBEE909-73B5-4972-A8FF-39AED60F7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6177" y="6390178"/>
            <a:ext cx="749462" cy="227164"/>
          </a:xfrm>
          <a:prstGeom prst="rect">
            <a:avLst/>
          </a:prstGeom>
        </p:spPr>
      </p:pic>
    </p:spTree>
    <p:extLst>
      <p:ext uri="{BB962C8B-B14F-4D97-AF65-F5344CB8AC3E}">
        <p14:creationId xmlns:p14="http://schemas.microsoft.com/office/powerpoint/2010/main" val="284191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36129B2D-0C43-6F40-B185-01B725E6DB61}"/>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29482" t="21462" r="28223" b="36284"/>
          <a:stretch/>
        </p:blipFill>
        <p:spPr>
          <a:xfrm rot="19800000">
            <a:off x="628462" y="1457235"/>
            <a:ext cx="2113084" cy="2114053"/>
          </a:xfrm>
          <a:noFill/>
        </p:spPr>
      </p:pic>
      <p:sp>
        <p:nvSpPr>
          <p:cNvPr id="3" name="Footer Placeholder 2">
            <a:extLst>
              <a:ext uri="{FF2B5EF4-FFF2-40B4-BE49-F238E27FC236}">
                <a16:creationId xmlns:a16="http://schemas.microsoft.com/office/drawing/2014/main" id="{E61E55BC-6B40-9D42-9D2E-BCA0CA6C687B}"/>
              </a:ext>
            </a:extLst>
          </p:cNvPr>
          <p:cNvSpPr>
            <a:spLocks noGrp="1"/>
          </p:cNvSpPr>
          <p:nvPr>
            <p:ph type="ftr" sz="quarter" idx="14"/>
          </p:nvPr>
        </p:nvSpPr>
        <p:spPr/>
        <p:txBody>
          <a:bodyPr/>
          <a:lstStyle/>
          <a:p>
            <a:pPr marL="0" marR="0">
              <a:lnSpc>
                <a:spcPct val="107000"/>
              </a:lnSpc>
              <a:spcBef>
                <a:spcPts val="0"/>
              </a:spcBef>
              <a:spcAft>
                <a:spcPts val="800"/>
              </a:spcAft>
            </a:pPr>
            <a:r>
              <a:rPr lang="en-US">
                <a:solidFill>
                  <a:srgbClr val="1E22AA"/>
                </a:solidFill>
              </a:rPr>
              <a:t>Biosimilar and Interchangeable Biological Products: An Overview of Scientific Concepts and Practical Resources</a:t>
            </a:r>
          </a:p>
        </p:txBody>
      </p:sp>
      <p:sp>
        <p:nvSpPr>
          <p:cNvPr id="10" name="TextBox 9"/>
          <p:cNvSpPr txBox="1"/>
          <p:nvPr/>
        </p:nvSpPr>
        <p:spPr>
          <a:xfrm>
            <a:off x="5414951" y="1412183"/>
            <a:ext cx="5783880" cy="923330"/>
          </a:xfrm>
          <a:prstGeom prst="rect">
            <a:avLst/>
          </a:prstGeom>
          <a:noFill/>
        </p:spPr>
        <p:txBody>
          <a:bodyPr wrap="square" lIns="0" rIns="0" rtlCol="0">
            <a:spAutoFit/>
          </a:bodyPr>
          <a:lstStyle/>
          <a:p>
            <a:r>
              <a:rPr lang="en-US" b="1" i="1">
                <a:solidFill>
                  <a:srgbClr val="FF5A5A"/>
                </a:solidFill>
                <a:latin typeface="Prometo Medium" panose="020B0704030203060203"/>
              </a:rPr>
              <a:t>Senior Clinical Analyst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a:solidFill>
                  <a:srgbClr val="FF5A5A"/>
                </a:solidFill>
                <a:latin typeface="Prometo Medium" panose="020B0704030203060203"/>
              </a:rPr>
              <a:t>Office of Therapeutic Biologics and Biosimilars (OTBB)</a:t>
            </a:r>
          </a:p>
          <a:p>
            <a:r>
              <a:rPr lang="en-US" b="1" i="1">
                <a:solidFill>
                  <a:srgbClr val="FF5A5A"/>
                </a:solidFill>
                <a:latin typeface="Prometo Medium" panose="020B0704030203060203"/>
              </a:rPr>
              <a:t>U.S. Food and Drug Administration (FDA)</a:t>
            </a:r>
          </a:p>
        </p:txBody>
      </p:sp>
      <p:sp>
        <p:nvSpPr>
          <p:cNvPr id="11" name="TextBox 10"/>
          <p:cNvSpPr txBox="1"/>
          <p:nvPr/>
        </p:nvSpPr>
        <p:spPr>
          <a:xfrm>
            <a:off x="5414951" y="2420714"/>
            <a:ext cx="6153272" cy="3970318"/>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a:solidFill>
                  <a:srgbClr val="777777"/>
                </a:solidFill>
                <a:latin typeface="Century Gothic" panose="020B0502020202020204" pitchFamily="34" charset="0"/>
                <a:ea typeface="+mn-ea"/>
                <a:cs typeface="+mn-cs"/>
              </a:rPr>
              <a:t>Nina </a:t>
            </a:r>
            <a:r>
              <a:rPr lang="en-US" kern="1200" err="1">
                <a:solidFill>
                  <a:srgbClr val="777777"/>
                </a:solidFill>
                <a:latin typeface="Century Gothic" panose="020B0502020202020204" pitchFamily="34" charset="0"/>
                <a:ea typeface="+mn-ea"/>
                <a:cs typeface="+mn-cs"/>
              </a:rPr>
              <a:t>Brahme</a:t>
            </a:r>
            <a:r>
              <a:rPr lang="en-US" kern="1200">
                <a:solidFill>
                  <a:srgbClr val="777777"/>
                </a:solidFill>
                <a:latin typeface="Century Gothic" panose="020B0502020202020204" pitchFamily="34" charset="0"/>
                <a:ea typeface="+mn-ea"/>
                <a:cs typeface="+mn-cs"/>
              </a:rPr>
              <a:t> has worked with the Office of Therapeutic Biologics and Biosimilars (OTBB) at the U.S. Food and Drug Administration for over three years as part of an interdisciplinary team which supports communicating clear, consistent scientific advice for biosimilar and interchangeable product development. Previously, Nina was a product quality reviewer in FDA’s Office of Biotechnology Products (OBP</a:t>
            </a:r>
            <a:r>
              <a:rPr lang="en-US">
                <a:solidFill>
                  <a:srgbClr val="777777"/>
                </a:solidFill>
                <a:latin typeface="Century Gothic" panose="020B0502020202020204" pitchFamily="34" charset="0"/>
              </a:rPr>
              <a:t>)</a:t>
            </a:r>
            <a:r>
              <a:rPr lang="en-US" kern="1200">
                <a:solidFill>
                  <a:srgbClr val="777777"/>
                </a:solidFill>
                <a:latin typeface="Century Gothic" panose="020B0502020202020204" pitchFamily="34" charset="0"/>
                <a:ea typeface="+mn-ea"/>
                <a:cs typeface="+mn-cs"/>
              </a:rPr>
              <a:t>. Nina received her Bachelors degree in Molecular and Cell Biology from University of California Berkeley and her PhD in Cell Biology from Yale University. As a National Cancer Institute Postdoctoral Fellow, she completed a Masters of Public Health from Harvard T.H. Chan School of Public Health. </a:t>
            </a:r>
          </a:p>
        </p:txBody>
      </p:sp>
      <p:sp>
        <p:nvSpPr>
          <p:cNvPr id="12" name="Title 1"/>
          <p:cNvSpPr txBox="1">
            <a:spLocks/>
          </p:cNvSpPr>
          <p:nvPr/>
        </p:nvSpPr>
        <p:spPr>
          <a:xfrm>
            <a:off x="5261724" y="961857"/>
            <a:ext cx="5322504" cy="3651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3200"/>
              <a:t>Nina </a:t>
            </a:r>
            <a:r>
              <a:rPr lang="en-US" sz="3200" err="1"/>
              <a:t>Brahme</a:t>
            </a:r>
            <a:r>
              <a:rPr lang="en-US" sz="3200"/>
              <a:t>, Ph.D., M.P.H.</a:t>
            </a:r>
          </a:p>
        </p:txBody>
      </p:sp>
      <p:pic>
        <p:nvPicPr>
          <p:cNvPr id="5" name="Picture 4">
            <a:extLst>
              <a:ext uri="{FF2B5EF4-FFF2-40B4-BE49-F238E27FC236}">
                <a16:creationId xmlns:a16="http://schemas.microsoft.com/office/drawing/2014/main" id="{030FB121-4EBA-496F-BE4D-1B9AA6C291D4}"/>
              </a:ext>
            </a:extLst>
          </p:cNvPr>
          <p:cNvPicPr>
            <a:picLocks noChangeAspect="1"/>
          </p:cNvPicPr>
          <p:nvPr/>
        </p:nvPicPr>
        <p:blipFill>
          <a:blip r:embed="rId5"/>
          <a:stretch>
            <a:fillRect/>
          </a:stretch>
        </p:blipFill>
        <p:spPr>
          <a:xfrm>
            <a:off x="10570172" y="6429484"/>
            <a:ext cx="748681" cy="227164"/>
          </a:xfrm>
          <a:prstGeom prst="rect">
            <a:avLst/>
          </a:prstGeom>
        </p:spPr>
      </p:pic>
      <p:pic>
        <p:nvPicPr>
          <p:cNvPr id="14" name="Picture Placeholder 5">
            <a:extLst>
              <a:ext uri="{FF2B5EF4-FFF2-40B4-BE49-F238E27FC236}">
                <a16:creationId xmlns:a16="http://schemas.microsoft.com/office/drawing/2014/main" id="{E5B87B24-B756-2B70-E595-D832F32ECC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003" b="12195"/>
          <a:stretch/>
        </p:blipFill>
        <p:spPr>
          <a:xfrm>
            <a:off x="859219" y="1326982"/>
            <a:ext cx="3938011" cy="4832014"/>
          </a:xfrm>
          <a:prstGeom prst="ellipse">
            <a:avLst/>
          </a:prstGeom>
          <a:gradFill>
            <a:gsLst>
              <a:gs pos="0">
                <a:schemeClr val="bg1">
                  <a:lumMod val="85000"/>
                </a:schemeClr>
              </a:gs>
              <a:gs pos="99000">
                <a:schemeClr val="bg1">
                  <a:lumMod val="75000"/>
                </a:schemeClr>
              </a:gs>
            </a:gsLst>
            <a:lin ang="5400000" scaled="1"/>
          </a:gradFill>
          <a:ln>
            <a:noFill/>
          </a:ln>
        </p:spPr>
      </p:pic>
    </p:spTree>
    <p:extLst>
      <p:ext uri="{BB962C8B-B14F-4D97-AF65-F5344CB8AC3E}">
        <p14:creationId xmlns:p14="http://schemas.microsoft.com/office/powerpoint/2010/main" val="199629526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2D6C9D1B-009F-66D8-7E18-70C629CF2683}"/>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40</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AED381E-D832-AE3C-3EC0-7B0B6DFAE8A0}"/>
              </a:ext>
            </a:extLst>
          </p:cNvPr>
          <p:cNvPicPr>
            <a:picLocks noChangeAspect="1"/>
          </p:cNvPicPr>
          <p:nvPr/>
        </p:nvPicPr>
        <p:blipFill>
          <a:blip r:embed="rId3"/>
          <a:stretch>
            <a:fillRect/>
          </a:stretch>
        </p:blipFill>
        <p:spPr>
          <a:xfrm>
            <a:off x="10570172" y="6429484"/>
            <a:ext cx="748681" cy="227164"/>
          </a:xfrm>
          <a:prstGeom prst="rect">
            <a:avLst/>
          </a:prstGeom>
        </p:spPr>
      </p:pic>
      <p:sp>
        <p:nvSpPr>
          <p:cNvPr id="8" name="Rectangle 4">
            <a:extLst>
              <a:ext uri="{FF2B5EF4-FFF2-40B4-BE49-F238E27FC236}">
                <a16:creationId xmlns:a16="http://schemas.microsoft.com/office/drawing/2014/main" id="{0591297E-6360-1317-AB8D-BBB362D300EB}"/>
              </a:ext>
            </a:extLst>
          </p:cNvPr>
          <p:cNvSpPr>
            <a:spLocks noGrp="1" noChangeArrowheads="1"/>
          </p:cNvSpPr>
          <p:nvPr>
            <p:ph idx="1"/>
          </p:nvPr>
        </p:nvSpPr>
        <p:spPr>
          <a:xfrm>
            <a:off x="431800" y="2009775"/>
            <a:ext cx="11345863" cy="4286250"/>
          </a:xfrm>
        </p:spPr>
        <p:txBody>
          <a:bodyPr>
            <a:normAutofit/>
          </a:bodyPr>
          <a:lstStyle/>
          <a:p>
            <a:pPr marL="0" indent="0">
              <a:buNone/>
            </a:pPr>
            <a:r>
              <a:rPr lang="en-US" altLang="en-US" sz="4400" b="1">
                <a:solidFill>
                  <a:schemeClr val="accent1"/>
                </a:solidFill>
              </a:rPr>
              <a:t>FDA Resources and Education Materials  </a:t>
            </a:r>
          </a:p>
        </p:txBody>
      </p:sp>
    </p:spTree>
    <p:extLst>
      <p:ext uri="{BB962C8B-B14F-4D97-AF65-F5344CB8AC3E}">
        <p14:creationId xmlns:p14="http://schemas.microsoft.com/office/powerpoint/2010/main" val="2540012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EE2B-A6E4-47D0-AE04-2FE0E07E63FA}"/>
              </a:ext>
            </a:extLst>
          </p:cNvPr>
          <p:cNvSpPr>
            <a:spLocks noGrp="1"/>
          </p:cNvSpPr>
          <p:nvPr>
            <p:ph type="title"/>
          </p:nvPr>
        </p:nvSpPr>
        <p:spPr>
          <a:xfrm>
            <a:off x="534280" y="236172"/>
            <a:ext cx="9652001" cy="821991"/>
          </a:xfrm>
        </p:spPr>
        <p:txBody>
          <a:bodyPr/>
          <a:lstStyle/>
          <a:p>
            <a:pPr algn="l"/>
            <a:r>
              <a:rPr lang="en-US">
                <a:solidFill>
                  <a:schemeClr val="accent1"/>
                </a:solidFill>
                <a:latin typeface="+mj-lt"/>
                <a:cs typeface="Arial"/>
              </a:rPr>
              <a:t>The Purple Book Database</a:t>
            </a:r>
            <a:endParaRPr lang="en-US">
              <a:solidFill>
                <a:schemeClr val="accent1"/>
              </a:solidFill>
              <a:latin typeface="+mj-lt"/>
            </a:endParaRPr>
          </a:p>
        </p:txBody>
      </p:sp>
      <p:sp>
        <p:nvSpPr>
          <p:cNvPr id="7" name="Content Placeholder 6">
            <a:extLst>
              <a:ext uri="{FF2B5EF4-FFF2-40B4-BE49-F238E27FC236}">
                <a16:creationId xmlns:a16="http://schemas.microsoft.com/office/drawing/2014/main" id="{306168C8-8D89-4790-AC6A-3E4427924702}"/>
              </a:ext>
            </a:extLst>
          </p:cNvPr>
          <p:cNvSpPr>
            <a:spLocks noGrp="1"/>
          </p:cNvSpPr>
          <p:nvPr>
            <p:ph idx="1"/>
          </p:nvPr>
        </p:nvSpPr>
        <p:spPr>
          <a:xfrm>
            <a:off x="400051" y="897343"/>
            <a:ext cx="11057776" cy="2237676"/>
          </a:xfrm>
        </p:spPr>
        <p:txBody>
          <a:bodyPr vert="horz" lIns="91440" tIns="45720" rIns="91440" bIns="45720" rtlCol="0" anchor="t">
            <a:noAutofit/>
          </a:bodyPr>
          <a:lstStyle/>
          <a:p>
            <a:pPr algn="ctr"/>
            <a:r>
              <a:rPr lang="en-US" sz="1600">
                <a:latin typeface="+mn-lt"/>
                <a:cs typeface="Arial"/>
              </a:rPr>
              <a:t>The Purple Book Database contains information on all FDA-licensed (approved) biological products regulated by the Center for Drug Evaluation and Research (CDER), including licensed biosimilar and interchangeable products, and their reference products.</a:t>
            </a:r>
          </a:p>
          <a:p>
            <a:pPr algn="ctr"/>
            <a:r>
              <a:rPr lang="en-US" sz="1600">
                <a:latin typeface="+mn-lt"/>
                <a:cs typeface="Arial"/>
              </a:rPr>
              <a:t>The Purple Book also contains information about all FDA-licensed allergenic, cellular and gene therapy, hematologic, and vaccine products regulated by the Center for Biologics Evaluation and Research (CBER).</a:t>
            </a:r>
          </a:p>
          <a:p>
            <a:pPr algn="ctr"/>
            <a:r>
              <a:rPr lang="en-US" sz="1600">
                <a:latin typeface="+mn-lt"/>
                <a:cs typeface="Arial"/>
              </a:rPr>
              <a:t>The database can be found at </a:t>
            </a:r>
            <a:r>
              <a:rPr lang="en-US" sz="1600" b="1">
                <a:latin typeface="+mn-lt"/>
                <a:cs typeface="Arial"/>
                <a:hlinkClick r:id="rId3"/>
              </a:rPr>
              <a:t>PurpleBookSearch.fda.gov</a:t>
            </a:r>
            <a:endParaRPr lang="en-US" sz="1600" b="1">
              <a:latin typeface="+mn-lt"/>
            </a:endParaRPr>
          </a:p>
        </p:txBody>
      </p:sp>
      <p:pic>
        <p:nvPicPr>
          <p:cNvPr id="4" name="Picture 3">
            <a:extLst>
              <a:ext uri="{FF2B5EF4-FFF2-40B4-BE49-F238E27FC236}">
                <a16:creationId xmlns:a16="http://schemas.microsoft.com/office/drawing/2014/main" id="{14BD8CEC-F644-42BD-A2DA-3B4D32022D6D}"/>
              </a:ext>
            </a:extLst>
          </p:cNvPr>
          <p:cNvPicPr>
            <a:picLocks noChangeAspect="1"/>
          </p:cNvPicPr>
          <p:nvPr/>
        </p:nvPicPr>
        <p:blipFill rotWithShape="1">
          <a:blip r:embed="rId4"/>
          <a:srcRect t="7649" b="2725"/>
          <a:stretch/>
        </p:blipFill>
        <p:spPr>
          <a:xfrm>
            <a:off x="0" y="3135019"/>
            <a:ext cx="12192000" cy="3075813"/>
          </a:xfrm>
          <a:prstGeom prst="rect">
            <a:avLst/>
          </a:prstGeom>
        </p:spPr>
      </p:pic>
      <p:sp>
        <p:nvSpPr>
          <p:cNvPr id="5" name="Slide Number Placeholder 1">
            <a:extLst>
              <a:ext uri="{FF2B5EF4-FFF2-40B4-BE49-F238E27FC236}">
                <a16:creationId xmlns:a16="http://schemas.microsoft.com/office/drawing/2014/main" id="{24F5B4FE-4872-BF35-4C00-CD040EB91C59}"/>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41</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CD176FE-7F4D-5A32-1811-7A6C7CD1BA23}"/>
              </a:ext>
            </a:extLst>
          </p:cNvPr>
          <p:cNvPicPr>
            <a:picLocks noChangeAspect="1"/>
          </p:cNvPicPr>
          <p:nvPr/>
        </p:nvPicPr>
        <p:blipFill>
          <a:blip r:embed="rId5"/>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88761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06168C8-8D89-4790-AC6A-3E4427924702}"/>
              </a:ext>
            </a:extLst>
          </p:cNvPr>
          <p:cNvSpPr>
            <a:spLocks noGrp="1"/>
          </p:cNvSpPr>
          <p:nvPr>
            <p:ph idx="1"/>
          </p:nvPr>
        </p:nvSpPr>
        <p:spPr>
          <a:xfrm>
            <a:off x="444018" y="1209673"/>
            <a:ext cx="11296413" cy="1013648"/>
          </a:xfrm>
        </p:spPr>
        <p:txBody>
          <a:bodyPr vert="horz" lIns="91440" tIns="45720" rIns="91440" bIns="45720" rtlCol="0" anchor="t">
            <a:normAutofit fontScale="77500" lnSpcReduction="20000"/>
          </a:bodyPr>
          <a:lstStyle/>
          <a:p>
            <a:pPr algn="ctr"/>
            <a:r>
              <a:rPr lang="en-US" sz="2400">
                <a:latin typeface="+mn-lt"/>
                <a:cs typeface="Arial"/>
              </a:rPr>
              <a:t>The database provides patients, payors, clinicians, and others with an accessible, easy-to-use online search engine with more information about FDA-approved biological products, including biosimilar and interchangeable biological products, and their reference products.</a:t>
            </a:r>
            <a:endParaRPr lang="en-US" sz="3200">
              <a:latin typeface="+mn-lt"/>
            </a:endParaRPr>
          </a:p>
        </p:txBody>
      </p:sp>
      <p:sp>
        <p:nvSpPr>
          <p:cNvPr id="10" name="Title 1">
            <a:extLst>
              <a:ext uri="{FF2B5EF4-FFF2-40B4-BE49-F238E27FC236}">
                <a16:creationId xmlns:a16="http://schemas.microsoft.com/office/drawing/2014/main" id="{6A20EED2-7843-4B75-8DF5-95C9817502A3}"/>
              </a:ext>
            </a:extLst>
          </p:cNvPr>
          <p:cNvSpPr txBox="1">
            <a:spLocks/>
          </p:cNvSpPr>
          <p:nvPr/>
        </p:nvSpPr>
        <p:spPr>
          <a:xfrm>
            <a:off x="577142" y="252650"/>
            <a:ext cx="5772729" cy="70665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2">
                    <a:lumMod val="75000"/>
                  </a:schemeClr>
                </a:solidFill>
                <a:latin typeface="Arial" panose="020B0604020202020204" pitchFamily="34" charset="0"/>
                <a:ea typeface="+mj-ea"/>
                <a:cs typeface="Arial" panose="020B0604020202020204" pitchFamily="34" charset="0"/>
              </a:defRPr>
            </a:lvl1pPr>
          </a:lstStyle>
          <a:p>
            <a:pPr algn="l"/>
            <a:r>
              <a:rPr lang="en-US" i="1">
                <a:solidFill>
                  <a:schemeClr val="accent1"/>
                </a:solidFill>
                <a:latin typeface="+mj-lt"/>
                <a:cs typeface="Arial"/>
              </a:rPr>
              <a:t>Purple Book's Features</a:t>
            </a:r>
            <a:endParaRPr lang="en-US" i="1">
              <a:solidFill>
                <a:schemeClr val="accent1"/>
              </a:solidFill>
              <a:latin typeface="+mj-lt"/>
            </a:endParaRPr>
          </a:p>
        </p:txBody>
      </p:sp>
      <p:sp>
        <p:nvSpPr>
          <p:cNvPr id="17" name="Content Placeholder 6">
            <a:extLst>
              <a:ext uri="{FF2B5EF4-FFF2-40B4-BE49-F238E27FC236}">
                <a16:creationId xmlns:a16="http://schemas.microsoft.com/office/drawing/2014/main" id="{D75390C9-84C6-4F3A-BF1D-59968ABCA3AC}"/>
              </a:ext>
            </a:extLst>
          </p:cNvPr>
          <p:cNvSpPr txBox="1">
            <a:spLocks/>
          </p:cNvSpPr>
          <p:nvPr/>
        </p:nvSpPr>
        <p:spPr>
          <a:xfrm>
            <a:off x="503211" y="2472292"/>
            <a:ext cx="5408232" cy="386537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mn-lt"/>
                <a:cs typeface="Arial"/>
              </a:rPr>
              <a:t>Features tailored to different user needs, including:</a:t>
            </a:r>
            <a:endParaRPr lang="en-US" sz="1800">
              <a:latin typeface="+mn-lt"/>
            </a:endParaRPr>
          </a:p>
          <a:p>
            <a:pPr marL="461963" indent="-176213">
              <a:buFont typeface="Wingdings" panose="05000000000000000000" pitchFamily="2" charset="2"/>
              <a:buChar char="§"/>
            </a:pPr>
            <a:r>
              <a:rPr lang="en-US" sz="1800">
                <a:latin typeface="+mn-lt"/>
                <a:cs typeface="Arial"/>
              </a:rPr>
              <a:t>Simple Search and Advanced Search</a:t>
            </a:r>
          </a:p>
          <a:p>
            <a:pPr marL="461963" indent="-176213">
              <a:buFont typeface="Wingdings" panose="05000000000000000000" pitchFamily="2" charset="2"/>
              <a:buChar char="§"/>
            </a:pPr>
            <a:r>
              <a:rPr lang="en-US" sz="1800">
                <a:latin typeface="+mn-lt"/>
                <a:cs typeface="Arial"/>
              </a:rPr>
              <a:t>User Guide with detailed instructions for site location functions </a:t>
            </a:r>
          </a:p>
          <a:p>
            <a:pPr marL="461963" indent="-176213">
              <a:buFont typeface="Wingdings" panose="05000000000000000000" pitchFamily="2" charset="2"/>
              <a:buChar char="§"/>
            </a:pPr>
            <a:r>
              <a:rPr lang="en-US" sz="1800">
                <a:latin typeface="+mn-lt"/>
                <a:cs typeface="Arial"/>
              </a:rPr>
              <a:t>Auto-populated search results</a:t>
            </a:r>
          </a:p>
          <a:p>
            <a:pPr marL="461963" indent="-176213">
              <a:buFont typeface="Wingdings" panose="05000000000000000000" pitchFamily="2" charset="2"/>
              <a:buChar char="§"/>
            </a:pPr>
            <a:r>
              <a:rPr lang="en-US" sz="1800">
                <a:latin typeface="+mn-lt"/>
                <a:cs typeface="Arial"/>
              </a:rPr>
              <a:t>Additional advanced search filters</a:t>
            </a:r>
          </a:p>
          <a:p>
            <a:pPr marL="461963" indent="-176213">
              <a:buFont typeface="Wingdings" panose="05000000000000000000" pitchFamily="2" charset="2"/>
              <a:buChar char="§"/>
            </a:pPr>
            <a:r>
              <a:rPr lang="en-US" sz="1800">
                <a:latin typeface="+mn-lt"/>
                <a:cs typeface="Arial"/>
              </a:rPr>
              <a:t>Data download and export options</a:t>
            </a:r>
          </a:p>
          <a:p>
            <a:pPr marL="461963" indent="-176213">
              <a:buFont typeface="Wingdings" panose="05000000000000000000" pitchFamily="2" charset="2"/>
              <a:buChar char="§"/>
            </a:pPr>
            <a:r>
              <a:rPr lang="en-US" sz="1800">
                <a:latin typeface="+mn-lt"/>
                <a:cs typeface="Arial"/>
              </a:rPr>
              <a:t>Product label links</a:t>
            </a:r>
          </a:p>
          <a:p>
            <a:pPr marL="461963" indent="-176213">
              <a:buFont typeface="Wingdings" panose="05000000000000000000" pitchFamily="2" charset="2"/>
              <a:buChar char="§"/>
            </a:pPr>
            <a:r>
              <a:rPr lang="en-US" sz="1800">
                <a:latin typeface="+mn-lt"/>
                <a:cs typeface="Arial"/>
              </a:rPr>
              <a:t>Show/hide sortable data column options</a:t>
            </a:r>
          </a:p>
          <a:p>
            <a:pPr marL="461963" indent="-176213">
              <a:buFont typeface="Wingdings" panose="05000000000000000000" pitchFamily="2" charset="2"/>
              <a:buChar char="§"/>
            </a:pPr>
            <a:r>
              <a:rPr lang="en-US" sz="1800">
                <a:latin typeface="+mn-lt"/>
                <a:cs typeface="Arial"/>
              </a:rPr>
              <a:t>Searchable glossary of terms</a:t>
            </a:r>
          </a:p>
          <a:p>
            <a:pPr marL="285750" indent="-285750">
              <a:buFont typeface="Arial" panose="020B0604020202020204" pitchFamily="34" charset="0"/>
              <a:buChar char="•"/>
            </a:pPr>
            <a:endParaRPr lang="en-US" sz="1800">
              <a:latin typeface="Arial"/>
              <a:cs typeface="Arial"/>
            </a:endParaRPr>
          </a:p>
          <a:p>
            <a:pPr marL="285750" indent="-285750">
              <a:buFont typeface="Arial" panose="020B0604020202020204" pitchFamily="34" charset="0"/>
              <a:buChar char="•"/>
            </a:pPr>
            <a:endParaRPr lang="en-US" sz="1800">
              <a:latin typeface="Arial"/>
              <a:cs typeface="Arial"/>
            </a:endParaRPr>
          </a:p>
          <a:p>
            <a:pPr indent="-228600">
              <a:buFont typeface="Arial" panose="020B0604020202020204" pitchFamily="34" charset="0"/>
              <a:buChar char="•"/>
            </a:pPr>
            <a:endParaRPr lang="en-US" sz="2400">
              <a:latin typeface="+mn-lt"/>
              <a:cs typeface="Calibri" panose="020F0502020204030204"/>
            </a:endParaRPr>
          </a:p>
        </p:txBody>
      </p:sp>
      <p:pic>
        <p:nvPicPr>
          <p:cNvPr id="21" name="Picture 20">
            <a:extLst>
              <a:ext uri="{FF2B5EF4-FFF2-40B4-BE49-F238E27FC236}">
                <a16:creationId xmlns:a16="http://schemas.microsoft.com/office/drawing/2014/main" id="{4D82F2E8-AEE5-44B2-A4B6-F3041F4EDECC}"/>
              </a:ext>
            </a:extLst>
          </p:cNvPr>
          <p:cNvPicPr>
            <a:picLocks noChangeAspect="1"/>
          </p:cNvPicPr>
          <p:nvPr/>
        </p:nvPicPr>
        <p:blipFill rotWithShape="1">
          <a:blip r:embed="rId3"/>
          <a:srcRect t="1464" r="9092" b="21884"/>
          <a:stretch/>
        </p:blipFill>
        <p:spPr>
          <a:xfrm>
            <a:off x="6442383" y="3244281"/>
            <a:ext cx="5068435" cy="2851718"/>
          </a:xfrm>
          <a:prstGeom prst="rect">
            <a:avLst/>
          </a:prstGeom>
        </p:spPr>
      </p:pic>
      <p:sp>
        <p:nvSpPr>
          <p:cNvPr id="6" name="Slide Number Placeholder 1">
            <a:extLst>
              <a:ext uri="{FF2B5EF4-FFF2-40B4-BE49-F238E27FC236}">
                <a16:creationId xmlns:a16="http://schemas.microsoft.com/office/drawing/2014/main" id="{F360EE37-680B-1DBC-42B1-CB5CAB3086AC}"/>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42</a:t>
            </a:fld>
            <a:endParaRPr lang="en-US" sz="803">
              <a:solidFill>
                <a:srgbClr val="FFFFFF"/>
              </a:solidFill>
              <a:latin typeface="Century Gothic" panose="020B0502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3F91F1C-B22B-89E6-257B-719034122B64}"/>
              </a:ext>
            </a:extLst>
          </p:cNvPr>
          <p:cNvPicPr>
            <a:picLocks noChangeAspect="1"/>
          </p:cNvPicPr>
          <p:nvPr/>
        </p:nvPicPr>
        <p:blipFill>
          <a:blip r:embed="rId4"/>
          <a:stretch>
            <a:fillRect/>
          </a:stretch>
        </p:blipFill>
        <p:spPr>
          <a:xfrm>
            <a:off x="10570172" y="6429484"/>
            <a:ext cx="748681" cy="227164"/>
          </a:xfrm>
          <a:prstGeom prst="rect">
            <a:avLst/>
          </a:prstGeom>
        </p:spPr>
      </p:pic>
      <p:sp>
        <p:nvSpPr>
          <p:cNvPr id="3" name="TextBox 2">
            <a:extLst>
              <a:ext uri="{FF2B5EF4-FFF2-40B4-BE49-F238E27FC236}">
                <a16:creationId xmlns:a16="http://schemas.microsoft.com/office/drawing/2014/main" id="{EE70481E-A3BE-8B61-F666-9378C835438C}"/>
              </a:ext>
            </a:extLst>
          </p:cNvPr>
          <p:cNvSpPr txBox="1"/>
          <p:nvPr/>
        </p:nvSpPr>
        <p:spPr>
          <a:xfrm>
            <a:off x="6093613" y="6243483"/>
            <a:ext cx="5980286" cy="369332"/>
          </a:xfrm>
          <a:prstGeom prst="rect">
            <a:avLst/>
          </a:prstGeom>
          <a:noFill/>
        </p:spPr>
        <p:txBody>
          <a:bodyPr wrap="square" rtlCol="0">
            <a:spAutoFit/>
          </a:bodyPr>
          <a:lstStyle/>
          <a:p>
            <a:r>
              <a:rPr lang="en-US"/>
              <a:t> </a:t>
            </a:r>
            <a:r>
              <a:rPr lang="en-US" sz="1600">
                <a:hlinkClick r:id="rId5"/>
              </a:rPr>
              <a:t>https://purplebooksearch.fda.gov</a:t>
            </a:r>
            <a:r>
              <a:rPr lang="en-US" sz="1600"/>
              <a:t> </a:t>
            </a:r>
            <a:endParaRPr lang="en-US"/>
          </a:p>
        </p:txBody>
      </p:sp>
    </p:spTree>
    <p:extLst>
      <p:ext uri="{BB962C8B-B14F-4D97-AF65-F5344CB8AC3E}">
        <p14:creationId xmlns:p14="http://schemas.microsoft.com/office/powerpoint/2010/main" val="3043948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2E1336-9149-41FA-A0FC-027498D07781}"/>
              </a:ext>
            </a:extLst>
          </p:cNvPr>
          <p:cNvPicPr>
            <a:picLocks noChangeAspect="1"/>
          </p:cNvPicPr>
          <p:nvPr/>
        </p:nvPicPr>
        <p:blipFill>
          <a:blip r:embed="rId3"/>
          <a:stretch>
            <a:fillRect/>
          </a:stretch>
        </p:blipFill>
        <p:spPr>
          <a:xfrm>
            <a:off x="646905" y="799737"/>
            <a:ext cx="10362747" cy="5486400"/>
          </a:xfrm>
          <a:prstGeom prst="rect">
            <a:avLst/>
          </a:prstGeom>
        </p:spPr>
      </p:pic>
      <p:sp>
        <p:nvSpPr>
          <p:cNvPr id="9" name="Title 1">
            <a:extLst>
              <a:ext uri="{FF2B5EF4-FFF2-40B4-BE49-F238E27FC236}">
                <a16:creationId xmlns:a16="http://schemas.microsoft.com/office/drawing/2014/main" id="{B885F3B8-B351-4F96-AE7C-422D47270F72}"/>
              </a:ext>
            </a:extLst>
          </p:cNvPr>
          <p:cNvSpPr txBox="1">
            <a:spLocks/>
          </p:cNvSpPr>
          <p:nvPr/>
        </p:nvSpPr>
        <p:spPr>
          <a:xfrm>
            <a:off x="527993" y="82727"/>
            <a:ext cx="6939541" cy="7542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2">
                    <a:lumMod val="75000"/>
                  </a:schemeClr>
                </a:solidFill>
                <a:latin typeface="Arial" panose="020B0604020202020204" pitchFamily="34" charset="0"/>
                <a:ea typeface="+mj-ea"/>
                <a:cs typeface="Arial" panose="020B0604020202020204" pitchFamily="34" charset="0"/>
              </a:defRPr>
            </a:lvl1pPr>
          </a:lstStyle>
          <a:p>
            <a:pPr algn="l"/>
            <a:r>
              <a:rPr lang="en-US" sz="3600" i="1">
                <a:solidFill>
                  <a:schemeClr val="accent1"/>
                </a:solidFill>
                <a:latin typeface="+mj-lt"/>
                <a:cs typeface="Arial"/>
              </a:rPr>
              <a:t>Homepage &amp; Simple Search</a:t>
            </a:r>
            <a:endParaRPr lang="en-US" sz="3600" i="1">
              <a:solidFill>
                <a:schemeClr val="accent1"/>
              </a:solidFill>
              <a:latin typeface="+mj-lt"/>
            </a:endParaRPr>
          </a:p>
        </p:txBody>
      </p:sp>
      <p:pic>
        <p:nvPicPr>
          <p:cNvPr id="6" name="Graphic 2" descr="Right pointing backhand index with solid fill">
            <a:extLst>
              <a:ext uri="{FF2B5EF4-FFF2-40B4-BE49-F238E27FC236}">
                <a16:creationId xmlns:a16="http://schemas.microsoft.com/office/drawing/2014/main" id="{B6DEE39E-5487-4A17-9FB5-41BEFE7EFE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51565" y="2427591"/>
            <a:ext cx="287977" cy="278577"/>
          </a:xfrm>
          <a:prstGeom prst="rect">
            <a:avLst/>
          </a:prstGeom>
        </p:spPr>
      </p:pic>
      <p:pic>
        <p:nvPicPr>
          <p:cNvPr id="8" name="Graphic 2" descr="Right pointing backhand index with solid fill">
            <a:extLst>
              <a:ext uri="{FF2B5EF4-FFF2-40B4-BE49-F238E27FC236}">
                <a16:creationId xmlns:a16="http://schemas.microsoft.com/office/drawing/2014/main" id="{0B04D7E9-2E1E-4E81-9622-9D46660697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4033" y="3226623"/>
            <a:ext cx="452582" cy="452582"/>
          </a:xfrm>
          <a:prstGeom prst="rect">
            <a:avLst/>
          </a:prstGeom>
        </p:spPr>
      </p:pic>
      <p:pic>
        <p:nvPicPr>
          <p:cNvPr id="10" name="Graphic 2" descr="Right pointing backhand index with solid fill">
            <a:extLst>
              <a:ext uri="{FF2B5EF4-FFF2-40B4-BE49-F238E27FC236}">
                <a16:creationId xmlns:a16="http://schemas.microsoft.com/office/drawing/2014/main" id="{04F78D3C-4CAC-4BF9-BAB1-0CB649D445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7123" y="5927633"/>
            <a:ext cx="406401" cy="406401"/>
          </a:xfrm>
          <a:prstGeom prst="rect">
            <a:avLst/>
          </a:prstGeom>
        </p:spPr>
      </p:pic>
      <p:pic>
        <p:nvPicPr>
          <p:cNvPr id="11" name="Graphic 2" descr="Right pointing backhand index with solid fill">
            <a:extLst>
              <a:ext uri="{FF2B5EF4-FFF2-40B4-BE49-F238E27FC236}">
                <a16:creationId xmlns:a16="http://schemas.microsoft.com/office/drawing/2014/main" id="{F1378148-D6E5-4EA3-8260-599AFBD3E9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639542" y="2610261"/>
            <a:ext cx="297049" cy="292596"/>
          </a:xfrm>
          <a:prstGeom prst="rect">
            <a:avLst/>
          </a:prstGeom>
        </p:spPr>
      </p:pic>
      <p:pic>
        <p:nvPicPr>
          <p:cNvPr id="12" name="Graphic 2" descr="Right pointing backhand index with solid fill">
            <a:extLst>
              <a:ext uri="{FF2B5EF4-FFF2-40B4-BE49-F238E27FC236}">
                <a16:creationId xmlns:a16="http://schemas.microsoft.com/office/drawing/2014/main" id="{B05361E8-ABEC-4917-A0C2-EDA672CD74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50588" y="2881324"/>
            <a:ext cx="281379" cy="285998"/>
          </a:xfrm>
          <a:prstGeom prst="rect">
            <a:avLst/>
          </a:prstGeom>
        </p:spPr>
      </p:pic>
      <p:sp>
        <p:nvSpPr>
          <p:cNvPr id="13" name="Slide Number Placeholder 1">
            <a:extLst>
              <a:ext uri="{FF2B5EF4-FFF2-40B4-BE49-F238E27FC236}">
                <a16:creationId xmlns:a16="http://schemas.microsoft.com/office/drawing/2014/main" id="{F47E0E6F-6872-824B-340E-AA6D2DE5B942}"/>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43</a:t>
            </a:fld>
            <a:endParaRPr lang="en-US" sz="803">
              <a:solidFill>
                <a:srgbClr val="FFFFFF"/>
              </a:solidFill>
              <a:latin typeface="Century Gothic" panose="020B0502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66A8FE0-D7CB-F14B-5C50-FA200B2C38F2}"/>
              </a:ext>
            </a:extLst>
          </p:cNvPr>
          <p:cNvPicPr>
            <a:picLocks noChangeAspect="1"/>
          </p:cNvPicPr>
          <p:nvPr/>
        </p:nvPicPr>
        <p:blipFill>
          <a:blip r:embed="rId6"/>
          <a:stretch>
            <a:fillRect/>
          </a:stretch>
        </p:blipFill>
        <p:spPr>
          <a:xfrm>
            <a:off x="10570172" y="6429484"/>
            <a:ext cx="748681" cy="227164"/>
          </a:xfrm>
          <a:prstGeom prst="rect">
            <a:avLst/>
          </a:prstGeom>
        </p:spPr>
      </p:pic>
      <p:sp>
        <p:nvSpPr>
          <p:cNvPr id="3" name="TextBox 2">
            <a:extLst>
              <a:ext uri="{FF2B5EF4-FFF2-40B4-BE49-F238E27FC236}">
                <a16:creationId xmlns:a16="http://schemas.microsoft.com/office/drawing/2014/main" id="{0D926CDF-FD31-4A56-980F-947E1B9D38B8}"/>
              </a:ext>
            </a:extLst>
          </p:cNvPr>
          <p:cNvSpPr txBox="1"/>
          <p:nvPr/>
        </p:nvSpPr>
        <p:spPr>
          <a:xfrm>
            <a:off x="1639542" y="6406769"/>
            <a:ext cx="5980286" cy="369332"/>
          </a:xfrm>
          <a:prstGeom prst="rect">
            <a:avLst/>
          </a:prstGeom>
          <a:noFill/>
        </p:spPr>
        <p:txBody>
          <a:bodyPr wrap="square" rtlCol="0">
            <a:spAutoFit/>
          </a:bodyPr>
          <a:lstStyle/>
          <a:p>
            <a:r>
              <a:rPr lang="en-US"/>
              <a:t> </a:t>
            </a:r>
            <a:r>
              <a:rPr lang="en-US" sz="1600">
                <a:hlinkClick r:id="rId7"/>
              </a:rPr>
              <a:t>https://purplebooksearch.fda.gov</a:t>
            </a:r>
            <a:r>
              <a:rPr lang="en-US" sz="1600"/>
              <a:t> </a:t>
            </a:r>
            <a:endParaRPr lang="en-US"/>
          </a:p>
        </p:txBody>
      </p:sp>
    </p:spTree>
    <p:extLst>
      <p:ext uri="{BB962C8B-B14F-4D97-AF65-F5344CB8AC3E}">
        <p14:creationId xmlns:p14="http://schemas.microsoft.com/office/powerpoint/2010/main" val="2517164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85F3B8-B351-4F96-AE7C-422D47270F72}"/>
              </a:ext>
            </a:extLst>
          </p:cNvPr>
          <p:cNvSpPr txBox="1">
            <a:spLocks/>
          </p:cNvSpPr>
          <p:nvPr/>
        </p:nvSpPr>
        <p:spPr>
          <a:xfrm>
            <a:off x="2623921" y="230232"/>
            <a:ext cx="6939541" cy="7542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2">
                    <a:lumMod val="75000"/>
                  </a:schemeClr>
                </a:solidFill>
                <a:latin typeface="Arial" panose="020B0604020202020204" pitchFamily="34" charset="0"/>
                <a:ea typeface="+mj-ea"/>
                <a:cs typeface="Arial" panose="020B0604020202020204" pitchFamily="34" charset="0"/>
              </a:defRPr>
            </a:lvl1pPr>
          </a:lstStyle>
          <a:p>
            <a:r>
              <a:rPr lang="en-US">
                <a:solidFill>
                  <a:schemeClr val="accent1"/>
                </a:solidFill>
                <a:latin typeface="+mj-lt"/>
                <a:cs typeface="Arial"/>
              </a:rPr>
              <a:t>Simple Search Results</a:t>
            </a:r>
            <a:endParaRPr lang="en-US">
              <a:solidFill>
                <a:schemeClr val="accent1"/>
              </a:solidFill>
              <a:latin typeface="+mj-lt"/>
            </a:endParaRPr>
          </a:p>
        </p:txBody>
      </p:sp>
      <p:pic>
        <p:nvPicPr>
          <p:cNvPr id="8" name="Picture 9">
            <a:extLst>
              <a:ext uri="{FF2B5EF4-FFF2-40B4-BE49-F238E27FC236}">
                <a16:creationId xmlns:a16="http://schemas.microsoft.com/office/drawing/2014/main" id="{D3521CFB-48AA-40C8-925C-D61151129F3B}"/>
              </a:ext>
            </a:extLst>
          </p:cNvPr>
          <p:cNvPicPr>
            <a:picLocks noChangeAspect="1"/>
          </p:cNvPicPr>
          <p:nvPr/>
        </p:nvPicPr>
        <p:blipFill>
          <a:blip r:embed="rId3"/>
          <a:stretch>
            <a:fillRect/>
          </a:stretch>
        </p:blipFill>
        <p:spPr>
          <a:xfrm>
            <a:off x="452582" y="147781"/>
            <a:ext cx="2743200" cy="3283527"/>
          </a:xfrm>
          <a:prstGeom prst="rect">
            <a:avLst/>
          </a:prstGeom>
        </p:spPr>
      </p:pic>
      <p:pic>
        <p:nvPicPr>
          <p:cNvPr id="10" name="Picture 10">
            <a:extLst>
              <a:ext uri="{FF2B5EF4-FFF2-40B4-BE49-F238E27FC236}">
                <a16:creationId xmlns:a16="http://schemas.microsoft.com/office/drawing/2014/main" id="{D27AF10F-1158-4A39-8B19-AA328AD269A3}"/>
              </a:ext>
            </a:extLst>
          </p:cNvPr>
          <p:cNvPicPr>
            <a:picLocks noChangeAspect="1"/>
          </p:cNvPicPr>
          <p:nvPr/>
        </p:nvPicPr>
        <p:blipFill>
          <a:blip r:embed="rId4"/>
          <a:stretch>
            <a:fillRect/>
          </a:stretch>
        </p:blipFill>
        <p:spPr>
          <a:xfrm>
            <a:off x="1825254" y="3308128"/>
            <a:ext cx="4186382" cy="3383043"/>
          </a:xfrm>
          <a:prstGeom prst="rect">
            <a:avLst/>
          </a:prstGeom>
        </p:spPr>
      </p:pic>
      <p:pic>
        <p:nvPicPr>
          <p:cNvPr id="11" name="Picture 11">
            <a:extLst>
              <a:ext uri="{FF2B5EF4-FFF2-40B4-BE49-F238E27FC236}">
                <a16:creationId xmlns:a16="http://schemas.microsoft.com/office/drawing/2014/main" id="{07E7F601-E4AC-4AB6-A5DA-BCC1DE6AF841}"/>
              </a:ext>
            </a:extLst>
          </p:cNvPr>
          <p:cNvPicPr>
            <a:picLocks noChangeAspect="1"/>
          </p:cNvPicPr>
          <p:nvPr/>
        </p:nvPicPr>
        <p:blipFill>
          <a:blip r:embed="rId5"/>
          <a:stretch>
            <a:fillRect/>
          </a:stretch>
        </p:blipFill>
        <p:spPr>
          <a:xfrm>
            <a:off x="6711986" y="821976"/>
            <a:ext cx="4568468" cy="5486400"/>
          </a:xfrm>
          <a:prstGeom prst="rect">
            <a:avLst/>
          </a:prstGeom>
        </p:spPr>
      </p:pic>
      <p:pic>
        <p:nvPicPr>
          <p:cNvPr id="4" name="Graphic 2" descr="Right pointing backhand index with solid fill">
            <a:extLst>
              <a:ext uri="{FF2B5EF4-FFF2-40B4-BE49-F238E27FC236}">
                <a16:creationId xmlns:a16="http://schemas.microsoft.com/office/drawing/2014/main" id="{DF039D9E-864C-46EA-AFEA-815B7228FF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1472" y="1611744"/>
            <a:ext cx="464127" cy="464128"/>
          </a:xfrm>
          <a:prstGeom prst="rect">
            <a:avLst/>
          </a:prstGeom>
        </p:spPr>
      </p:pic>
      <p:pic>
        <p:nvPicPr>
          <p:cNvPr id="12" name="Picture 12">
            <a:extLst>
              <a:ext uri="{FF2B5EF4-FFF2-40B4-BE49-F238E27FC236}">
                <a16:creationId xmlns:a16="http://schemas.microsoft.com/office/drawing/2014/main" id="{D65D5A85-ED2E-4297-9D3A-F181CFD60801}"/>
              </a:ext>
            </a:extLst>
          </p:cNvPr>
          <p:cNvPicPr>
            <a:picLocks noChangeAspect="1"/>
          </p:cNvPicPr>
          <p:nvPr/>
        </p:nvPicPr>
        <p:blipFill>
          <a:blip r:embed="rId8"/>
          <a:stretch>
            <a:fillRect/>
          </a:stretch>
        </p:blipFill>
        <p:spPr>
          <a:xfrm>
            <a:off x="6814289" y="2557658"/>
            <a:ext cx="1019921" cy="1208097"/>
          </a:xfrm>
          <a:prstGeom prst="rect">
            <a:avLst/>
          </a:prstGeom>
          <a:ln>
            <a:solidFill>
              <a:srgbClr val="7030A0"/>
            </a:solidFill>
          </a:ln>
        </p:spPr>
      </p:pic>
      <p:pic>
        <p:nvPicPr>
          <p:cNvPr id="14" name="Picture 12">
            <a:extLst>
              <a:ext uri="{FF2B5EF4-FFF2-40B4-BE49-F238E27FC236}">
                <a16:creationId xmlns:a16="http://schemas.microsoft.com/office/drawing/2014/main" id="{CF6A5282-ACE6-42A8-BC69-CC617D516E7E}"/>
              </a:ext>
            </a:extLst>
          </p:cNvPr>
          <p:cNvPicPr>
            <a:picLocks noChangeAspect="1"/>
          </p:cNvPicPr>
          <p:nvPr/>
        </p:nvPicPr>
        <p:blipFill>
          <a:blip r:embed="rId8"/>
          <a:stretch>
            <a:fillRect/>
          </a:stretch>
        </p:blipFill>
        <p:spPr>
          <a:xfrm>
            <a:off x="551968" y="219797"/>
            <a:ext cx="2592532" cy="3137189"/>
          </a:xfrm>
          <a:prstGeom prst="rect">
            <a:avLst/>
          </a:prstGeom>
          <a:ln>
            <a:solidFill>
              <a:srgbClr val="7030A0"/>
            </a:solidFill>
          </a:ln>
        </p:spPr>
      </p:pic>
      <p:pic>
        <p:nvPicPr>
          <p:cNvPr id="6" name="Graphic 2" descr="Right pointing backhand index with solid fill">
            <a:extLst>
              <a:ext uri="{FF2B5EF4-FFF2-40B4-BE49-F238E27FC236}">
                <a16:creationId xmlns:a16="http://schemas.microsoft.com/office/drawing/2014/main" id="{506028A6-5C6D-41C1-B6EE-62AED40AAD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281" y="2699380"/>
            <a:ext cx="417945" cy="417946"/>
          </a:xfrm>
          <a:prstGeom prst="rect">
            <a:avLst/>
          </a:prstGeom>
        </p:spPr>
      </p:pic>
      <p:sp>
        <p:nvSpPr>
          <p:cNvPr id="3" name="Rectangle 2">
            <a:extLst>
              <a:ext uri="{FF2B5EF4-FFF2-40B4-BE49-F238E27FC236}">
                <a16:creationId xmlns:a16="http://schemas.microsoft.com/office/drawing/2014/main" id="{15D01352-9460-4D35-9B86-BAE6BDEF2C8E}"/>
              </a:ext>
            </a:extLst>
          </p:cNvPr>
          <p:cNvSpPr/>
          <p:nvPr/>
        </p:nvSpPr>
        <p:spPr>
          <a:xfrm>
            <a:off x="8753422" y="1427696"/>
            <a:ext cx="997867" cy="297121"/>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Graphic 2" descr="Right pointing backhand index with solid fill">
            <a:extLst>
              <a:ext uri="{FF2B5EF4-FFF2-40B4-BE49-F238E27FC236}">
                <a16:creationId xmlns:a16="http://schemas.microsoft.com/office/drawing/2014/main" id="{B07A9815-B74E-44A4-92A8-EF8EEF4A08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708" y="2151258"/>
            <a:ext cx="407518" cy="406400"/>
          </a:xfrm>
          <a:prstGeom prst="rect">
            <a:avLst/>
          </a:prstGeom>
        </p:spPr>
      </p:pic>
      <p:cxnSp>
        <p:nvCxnSpPr>
          <p:cNvPr id="15" name="Straight Arrow Connector 14">
            <a:extLst>
              <a:ext uri="{FF2B5EF4-FFF2-40B4-BE49-F238E27FC236}">
                <a16:creationId xmlns:a16="http://schemas.microsoft.com/office/drawing/2014/main" id="{9BCA8EB4-9901-4B4D-92D1-5034E1E79976}"/>
              </a:ext>
            </a:extLst>
          </p:cNvPr>
          <p:cNvCxnSpPr>
            <a:cxnSpLocks/>
          </p:cNvCxnSpPr>
          <p:nvPr/>
        </p:nvCxnSpPr>
        <p:spPr>
          <a:xfrm flipH="1" flipV="1">
            <a:off x="3195782" y="1179871"/>
            <a:ext cx="3509817" cy="1858298"/>
          </a:xfrm>
          <a:prstGeom prst="straightConnector1">
            <a:avLst/>
          </a:prstGeom>
          <a:ln w="38100">
            <a:tailEnd type="triangle"/>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6" name="Slide Number Placeholder 1">
            <a:extLst>
              <a:ext uri="{FF2B5EF4-FFF2-40B4-BE49-F238E27FC236}">
                <a16:creationId xmlns:a16="http://schemas.microsoft.com/office/drawing/2014/main" id="{CDE33444-1F85-FA1D-8B4C-C3C2BBE66637}"/>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44</a:t>
            </a:fld>
            <a:endParaRPr lang="en-US" sz="803">
              <a:solidFill>
                <a:srgbClr val="FFFFFF"/>
              </a:solidFill>
              <a:latin typeface="Century Gothic" panose="020B0502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A6B050E-ABC1-6955-2BC0-4B6FAFD6EDF6}"/>
              </a:ext>
            </a:extLst>
          </p:cNvPr>
          <p:cNvPicPr>
            <a:picLocks noChangeAspect="1"/>
          </p:cNvPicPr>
          <p:nvPr/>
        </p:nvPicPr>
        <p:blipFill>
          <a:blip r:embed="rId9"/>
          <a:stretch>
            <a:fillRect/>
          </a:stretch>
        </p:blipFill>
        <p:spPr>
          <a:xfrm>
            <a:off x="10570172" y="6429484"/>
            <a:ext cx="748681" cy="227164"/>
          </a:xfrm>
          <a:prstGeom prst="rect">
            <a:avLst/>
          </a:prstGeom>
        </p:spPr>
      </p:pic>
      <p:sp>
        <p:nvSpPr>
          <p:cNvPr id="13" name="TextBox 12">
            <a:extLst>
              <a:ext uri="{FF2B5EF4-FFF2-40B4-BE49-F238E27FC236}">
                <a16:creationId xmlns:a16="http://schemas.microsoft.com/office/drawing/2014/main" id="{8159F68C-DB58-4759-8AA6-EDB139D244D6}"/>
              </a:ext>
            </a:extLst>
          </p:cNvPr>
          <p:cNvSpPr txBox="1"/>
          <p:nvPr/>
        </p:nvSpPr>
        <p:spPr>
          <a:xfrm>
            <a:off x="6466177" y="6390178"/>
            <a:ext cx="4062331" cy="369332"/>
          </a:xfrm>
          <a:prstGeom prst="rect">
            <a:avLst/>
          </a:prstGeom>
          <a:noFill/>
        </p:spPr>
        <p:txBody>
          <a:bodyPr wrap="none" rtlCol="0">
            <a:spAutoFit/>
          </a:bodyPr>
          <a:lstStyle/>
          <a:p>
            <a:r>
              <a:rPr lang="en-US"/>
              <a:t>https://purplebooksearch.fda.gov </a:t>
            </a:r>
          </a:p>
        </p:txBody>
      </p:sp>
    </p:spTree>
    <p:extLst>
      <p:ext uri="{BB962C8B-B14F-4D97-AF65-F5344CB8AC3E}">
        <p14:creationId xmlns:p14="http://schemas.microsoft.com/office/powerpoint/2010/main" val="1597538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85F3B8-B351-4F96-AE7C-422D47270F72}"/>
              </a:ext>
            </a:extLst>
          </p:cNvPr>
          <p:cNvSpPr txBox="1">
            <a:spLocks/>
          </p:cNvSpPr>
          <p:nvPr/>
        </p:nvSpPr>
        <p:spPr>
          <a:xfrm>
            <a:off x="1163462" y="133389"/>
            <a:ext cx="6939541" cy="7542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2">
                    <a:lumMod val="75000"/>
                  </a:schemeClr>
                </a:solidFill>
                <a:latin typeface="Arial" panose="020B0604020202020204" pitchFamily="34" charset="0"/>
                <a:ea typeface="+mj-ea"/>
                <a:cs typeface="Arial" panose="020B0604020202020204" pitchFamily="34" charset="0"/>
              </a:defRPr>
            </a:lvl1pPr>
          </a:lstStyle>
          <a:p>
            <a:pPr algn="l"/>
            <a:r>
              <a:rPr lang="en-US" i="1">
                <a:solidFill>
                  <a:schemeClr val="accent1"/>
                </a:solidFill>
                <a:latin typeface="+mj-lt"/>
                <a:cs typeface="Arial"/>
              </a:rPr>
              <a:t>Product Details</a:t>
            </a:r>
            <a:endParaRPr lang="en-US" i="1">
              <a:solidFill>
                <a:schemeClr val="accent1"/>
              </a:solidFill>
              <a:latin typeface="+mj-lt"/>
            </a:endParaRPr>
          </a:p>
        </p:txBody>
      </p:sp>
      <p:pic>
        <p:nvPicPr>
          <p:cNvPr id="2" name="Picture 2">
            <a:extLst>
              <a:ext uri="{FF2B5EF4-FFF2-40B4-BE49-F238E27FC236}">
                <a16:creationId xmlns:a16="http://schemas.microsoft.com/office/drawing/2014/main" id="{0A54505B-7699-4E69-9467-3F7B95DDE86A}"/>
              </a:ext>
            </a:extLst>
          </p:cNvPr>
          <p:cNvPicPr>
            <a:picLocks noChangeAspect="1"/>
          </p:cNvPicPr>
          <p:nvPr/>
        </p:nvPicPr>
        <p:blipFill>
          <a:blip r:embed="rId3"/>
          <a:stretch>
            <a:fillRect/>
          </a:stretch>
        </p:blipFill>
        <p:spPr>
          <a:xfrm>
            <a:off x="1247775" y="873188"/>
            <a:ext cx="10029114" cy="5540281"/>
          </a:xfrm>
          <a:prstGeom prst="rect">
            <a:avLst/>
          </a:prstGeom>
        </p:spPr>
      </p:pic>
      <p:pic>
        <p:nvPicPr>
          <p:cNvPr id="3" name="Graphic 2" descr="Right pointing backhand index with solid fill">
            <a:extLst>
              <a:ext uri="{FF2B5EF4-FFF2-40B4-BE49-F238E27FC236}">
                <a16:creationId xmlns:a16="http://schemas.microsoft.com/office/drawing/2014/main" id="{4FB6BB6F-E2F3-44EE-98A2-D02BDDA101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7187" y="4310528"/>
            <a:ext cx="352093" cy="333279"/>
          </a:xfrm>
          <a:prstGeom prst="rect">
            <a:avLst/>
          </a:prstGeom>
        </p:spPr>
      </p:pic>
      <p:pic>
        <p:nvPicPr>
          <p:cNvPr id="6" name="Graphic 5" descr="Right pointing backhand index with solid fill">
            <a:extLst>
              <a:ext uri="{FF2B5EF4-FFF2-40B4-BE49-F238E27FC236}">
                <a16:creationId xmlns:a16="http://schemas.microsoft.com/office/drawing/2014/main" id="{5263FE45-A0AE-4740-9247-EDCEDBF1D5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6152" y="4310528"/>
            <a:ext cx="333279" cy="333280"/>
          </a:xfrm>
          <a:prstGeom prst="rect">
            <a:avLst/>
          </a:prstGeom>
        </p:spPr>
      </p:pic>
      <p:pic>
        <p:nvPicPr>
          <p:cNvPr id="7" name="Graphic 6" descr="Right pointing backhand index with solid fill">
            <a:extLst>
              <a:ext uri="{FF2B5EF4-FFF2-40B4-BE49-F238E27FC236}">
                <a16:creationId xmlns:a16="http://schemas.microsoft.com/office/drawing/2014/main" id="{27A8B03B-5EA0-4EF7-BDD1-2031D6835D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60000">
            <a:off x="9837021" y="2357060"/>
            <a:ext cx="352093" cy="333279"/>
          </a:xfrm>
          <a:prstGeom prst="rect">
            <a:avLst/>
          </a:prstGeom>
        </p:spPr>
      </p:pic>
      <p:pic>
        <p:nvPicPr>
          <p:cNvPr id="8" name="Graphic 7" descr="Right pointing backhand index with solid fill">
            <a:extLst>
              <a:ext uri="{FF2B5EF4-FFF2-40B4-BE49-F238E27FC236}">
                <a16:creationId xmlns:a16="http://schemas.microsoft.com/office/drawing/2014/main" id="{089E62D5-BF73-43AA-A475-C23A59873F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20000">
            <a:off x="7787146" y="2354872"/>
            <a:ext cx="352093" cy="333279"/>
          </a:xfrm>
          <a:prstGeom prst="rect">
            <a:avLst/>
          </a:prstGeom>
        </p:spPr>
      </p:pic>
      <p:sp>
        <p:nvSpPr>
          <p:cNvPr id="10" name="Slide Number Placeholder 1">
            <a:extLst>
              <a:ext uri="{FF2B5EF4-FFF2-40B4-BE49-F238E27FC236}">
                <a16:creationId xmlns:a16="http://schemas.microsoft.com/office/drawing/2014/main" id="{0E029A6B-0AA2-F997-6820-C021EEA74845}"/>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45</a:t>
            </a:fld>
            <a:endParaRPr lang="en-US" sz="803">
              <a:solidFill>
                <a:srgbClr val="FFFFFF"/>
              </a:solidFill>
              <a:latin typeface="Century Gothic" panose="020B0502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4F89215-1281-3B9A-0C33-1EE96CE95D9B}"/>
              </a:ext>
            </a:extLst>
          </p:cNvPr>
          <p:cNvPicPr>
            <a:picLocks noChangeAspect="1"/>
          </p:cNvPicPr>
          <p:nvPr/>
        </p:nvPicPr>
        <p:blipFill>
          <a:blip r:embed="rId6"/>
          <a:stretch>
            <a:fillRect/>
          </a:stretch>
        </p:blipFill>
        <p:spPr>
          <a:xfrm>
            <a:off x="10570172" y="6429484"/>
            <a:ext cx="748681" cy="227164"/>
          </a:xfrm>
          <a:prstGeom prst="rect">
            <a:avLst/>
          </a:prstGeom>
        </p:spPr>
      </p:pic>
      <p:sp>
        <p:nvSpPr>
          <p:cNvPr id="4" name="TextBox 3">
            <a:extLst>
              <a:ext uri="{FF2B5EF4-FFF2-40B4-BE49-F238E27FC236}">
                <a16:creationId xmlns:a16="http://schemas.microsoft.com/office/drawing/2014/main" id="{D695310B-9CA1-4529-87E5-F6D26C43B09D}"/>
              </a:ext>
            </a:extLst>
          </p:cNvPr>
          <p:cNvSpPr txBox="1"/>
          <p:nvPr/>
        </p:nvSpPr>
        <p:spPr>
          <a:xfrm>
            <a:off x="1489753" y="6390178"/>
            <a:ext cx="4171308" cy="369332"/>
          </a:xfrm>
          <a:prstGeom prst="rect">
            <a:avLst/>
          </a:prstGeom>
          <a:noFill/>
        </p:spPr>
        <p:txBody>
          <a:bodyPr wrap="square" rtlCol="0">
            <a:spAutoFit/>
          </a:bodyPr>
          <a:lstStyle/>
          <a:p>
            <a:r>
              <a:rPr lang="en-US"/>
              <a:t>https://purplebooksearch.fda.gov </a:t>
            </a:r>
          </a:p>
        </p:txBody>
      </p:sp>
    </p:spTree>
    <p:extLst>
      <p:ext uri="{BB962C8B-B14F-4D97-AF65-F5344CB8AC3E}">
        <p14:creationId xmlns:p14="http://schemas.microsoft.com/office/powerpoint/2010/main" val="632109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C4B028C-21C4-4F0A-9C48-E2EFAC89F98A}"/>
              </a:ext>
            </a:extLst>
          </p:cNvPr>
          <p:cNvPicPr>
            <a:picLocks noChangeAspect="1"/>
          </p:cNvPicPr>
          <p:nvPr/>
        </p:nvPicPr>
        <p:blipFill>
          <a:blip r:embed="rId3"/>
          <a:stretch>
            <a:fillRect/>
          </a:stretch>
        </p:blipFill>
        <p:spPr>
          <a:xfrm>
            <a:off x="1552574" y="817078"/>
            <a:ext cx="9425667" cy="5555630"/>
          </a:xfrm>
          <a:prstGeom prst="rect">
            <a:avLst/>
          </a:prstGeom>
        </p:spPr>
      </p:pic>
      <p:sp>
        <p:nvSpPr>
          <p:cNvPr id="9" name="Title 1">
            <a:extLst>
              <a:ext uri="{FF2B5EF4-FFF2-40B4-BE49-F238E27FC236}">
                <a16:creationId xmlns:a16="http://schemas.microsoft.com/office/drawing/2014/main" id="{B885F3B8-B351-4F96-AE7C-422D47270F72}"/>
              </a:ext>
            </a:extLst>
          </p:cNvPr>
          <p:cNvSpPr txBox="1">
            <a:spLocks/>
          </p:cNvSpPr>
          <p:nvPr/>
        </p:nvSpPr>
        <p:spPr>
          <a:xfrm>
            <a:off x="1552574" y="62797"/>
            <a:ext cx="6939541" cy="7542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2">
                    <a:lumMod val="75000"/>
                  </a:schemeClr>
                </a:solidFill>
                <a:latin typeface="Arial" panose="020B0604020202020204" pitchFamily="34" charset="0"/>
                <a:ea typeface="+mj-ea"/>
                <a:cs typeface="Arial" panose="020B0604020202020204" pitchFamily="34" charset="0"/>
              </a:defRPr>
            </a:lvl1pPr>
          </a:lstStyle>
          <a:p>
            <a:pPr algn="l"/>
            <a:r>
              <a:rPr lang="en-US" i="1">
                <a:solidFill>
                  <a:schemeClr val="accent1"/>
                </a:solidFill>
                <a:latin typeface="+mj-lt"/>
                <a:cs typeface="Arial"/>
              </a:rPr>
              <a:t>Advanced Search</a:t>
            </a:r>
            <a:endParaRPr lang="en-US" i="1">
              <a:solidFill>
                <a:schemeClr val="accent1"/>
              </a:solidFill>
              <a:latin typeface="+mj-lt"/>
            </a:endParaRPr>
          </a:p>
        </p:txBody>
      </p:sp>
      <p:pic>
        <p:nvPicPr>
          <p:cNvPr id="3" name="Graphic 2" descr="Right pointing backhand index with solid fill">
            <a:extLst>
              <a:ext uri="{FF2B5EF4-FFF2-40B4-BE49-F238E27FC236}">
                <a16:creationId xmlns:a16="http://schemas.microsoft.com/office/drawing/2014/main" id="{9D9E3B0A-D2C4-489E-AD94-4E8CA7A2C0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68228" y="3024043"/>
            <a:ext cx="452582" cy="452582"/>
          </a:xfrm>
          <a:prstGeom prst="rect">
            <a:avLst/>
          </a:prstGeom>
        </p:spPr>
      </p:pic>
      <p:sp>
        <p:nvSpPr>
          <p:cNvPr id="5" name="Slide Number Placeholder 1">
            <a:extLst>
              <a:ext uri="{FF2B5EF4-FFF2-40B4-BE49-F238E27FC236}">
                <a16:creationId xmlns:a16="http://schemas.microsoft.com/office/drawing/2014/main" id="{25BDF84F-BBD2-3E14-9701-E4913FD33DC2}"/>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46</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B772E58-DA7D-B7A2-EF7E-CD20A6CC7141}"/>
              </a:ext>
            </a:extLst>
          </p:cNvPr>
          <p:cNvPicPr>
            <a:picLocks noChangeAspect="1"/>
          </p:cNvPicPr>
          <p:nvPr/>
        </p:nvPicPr>
        <p:blipFill>
          <a:blip r:embed="rId6"/>
          <a:stretch>
            <a:fillRect/>
          </a:stretch>
        </p:blipFill>
        <p:spPr>
          <a:xfrm>
            <a:off x="10570172" y="6429484"/>
            <a:ext cx="748681" cy="227164"/>
          </a:xfrm>
          <a:prstGeom prst="rect">
            <a:avLst/>
          </a:prstGeom>
        </p:spPr>
      </p:pic>
      <p:sp>
        <p:nvSpPr>
          <p:cNvPr id="7" name="TextBox 6">
            <a:extLst>
              <a:ext uri="{FF2B5EF4-FFF2-40B4-BE49-F238E27FC236}">
                <a16:creationId xmlns:a16="http://schemas.microsoft.com/office/drawing/2014/main" id="{9D179D2D-B086-CB93-0C10-FD3A317DB225}"/>
              </a:ext>
            </a:extLst>
          </p:cNvPr>
          <p:cNvSpPr txBox="1"/>
          <p:nvPr/>
        </p:nvSpPr>
        <p:spPr>
          <a:xfrm>
            <a:off x="1639542" y="6406769"/>
            <a:ext cx="5980286" cy="369332"/>
          </a:xfrm>
          <a:prstGeom prst="rect">
            <a:avLst/>
          </a:prstGeom>
          <a:noFill/>
        </p:spPr>
        <p:txBody>
          <a:bodyPr wrap="square" rtlCol="0">
            <a:spAutoFit/>
          </a:bodyPr>
          <a:lstStyle/>
          <a:p>
            <a:r>
              <a:rPr lang="en-US"/>
              <a:t> </a:t>
            </a:r>
            <a:r>
              <a:rPr lang="en-US" sz="1600">
                <a:hlinkClick r:id="rId7"/>
              </a:rPr>
              <a:t>https://purplebooksearch.fda.gov</a:t>
            </a:r>
            <a:r>
              <a:rPr lang="en-US" sz="1600"/>
              <a:t> </a:t>
            </a:r>
            <a:endParaRPr lang="en-US"/>
          </a:p>
        </p:txBody>
      </p:sp>
    </p:spTree>
    <p:extLst>
      <p:ext uri="{BB962C8B-B14F-4D97-AF65-F5344CB8AC3E}">
        <p14:creationId xmlns:p14="http://schemas.microsoft.com/office/powerpoint/2010/main" val="2264605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079C11D-FC91-4388-8A6B-C9044861362E}"/>
              </a:ext>
            </a:extLst>
          </p:cNvPr>
          <p:cNvPicPr>
            <a:picLocks noChangeAspect="1"/>
          </p:cNvPicPr>
          <p:nvPr/>
        </p:nvPicPr>
        <p:blipFill>
          <a:blip r:embed="rId3"/>
          <a:stretch>
            <a:fillRect/>
          </a:stretch>
        </p:blipFill>
        <p:spPr>
          <a:xfrm>
            <a:off x="297544" y="651416"/>
            <a:ext cx="5210628" cy="5635084"/>
          </a:xfrm>
          <a:prstGeom prst="rect">
            <a:avLst/>
          </a:prstGeom>
        </p:spPr>
      </p:pic>
      <p:sp>
        <p:nvSpPr>
          <p:cNvPr id="9" name="Title 1">
            <a:extLst>
              <a:ext uri="{FF2B5EF4-FFF2-40B4-BE49-F238E27FC236}">
                <a16:creationId xmlns:a16="http://schemas.microsoft.com/office/drawing/2014/main" id="{B885F3B8-B351-4F96-AE7C-422D47270F72}"/>
              </a:ext>
            </a:extLst>
          </p:cNvPr>
          <p:cNvSpPr txBox="1">
            <a:spLocks/>
          </p:cNvSpPr>
          <p:nvPr/>
        </p:nvSpPr>
        <p:spPr>
          <a:xfrm>
            <a:off x="212281" y="-836"/>
            <a:ext cx="5805612" cy="754281"/>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800" b="1" kern="1200">
                <a:solidFill>
                  <a:schemeClr val="tx2">
                    <a:lumMod val="75000"/>
                  </a:schemeClr>
                </a:solidFill>
                <a:latin typeface="Arial" panose="020B0604020202020204" pitchFamily="34" charset="0"/>
                <a:ea typeface="+mj-ea"/>
                <a:cs typeface="Arial" panose="020B0604020202020204" pitchFamily="34" charset="0"/>
              </a:defRPr>
            </a:lvl1pPr>
          </a:lstStyle>
          <a:p>
            <a:pPr algn="l"/>
            <a:r>
              <a:rPr lang="en-US" sz="3600" i="1">
                <a:solidFill>
                  <a:schemeClr val="accent1"/>
                </a:solidFill>
                <a:latin typeface="+mj-lt"/>
                <a:cs typeface="Arial"/>
              </a:rPr>
              <a:t>Interchangeable Products</a:t>
            </a:r>
            <a:endParaRPr lang="en-US" sz="3600" i="1">
              <a:solidFill>
                <a:schemeClr val="accent1"/>
              </a:solidFill>
              <a:latin typeface="+mj-lt"/>
            </a:endParaRPr>
          </a:p>
        </p:txBody>
      </p:sp>
      <p:sp>
        <p:nvSpPr>
          <p:cNvPr id="18" name="Rectangle 17">
            <a:extLst>
              <a:ext uri="{FF2B5EF4-FFF2-40B4-BE49-F238E27FC236}">
                <a16:creationId xmlns:a16="http://schemas.microsoft.com/office/drawing/2014/main" id="{B2E5461F-91FC-48BB-97FC-F5A41D977B4E}"/>
              </a:ext>
            </a:extLst>
          </p:cNvPr>
          <p:cNvSpPr/>
          <p:nvPr/>
        </p:nvSpPr>
        <p:spPr>
          <a:xfrm>
            <a:off x="2165252" y="3858533"/>
            <a:ext cx="1142091" cy="118971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C9D023F-DA96-47F0-A2FA-AECB0757D7EB}"/>
              </a:ext>
            </a:extLst>
          </p:cNvPr>
          <p:cNvSpPr/>
          <p:nvPr/>
        </p:nvSpPr>
        <p:spPr>
          <a:xfrm>
            <a:off x="438149" y="2419350"/>
            <a:ext cx="1154791" cy="108479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0397BD-8A84-4F99-8518-FD9E0E7ADC01}"/>
              </a:ext>
            </a:extLst>
          </p:cNvPr>
          <p:cNvPicPr>
            <a:picLocks noChangeAspect="1"/>
          </p:cNvPicPr>
          <p:nvPr/>
        </p:nvPicPr>
        <p:blipFill>
          <a:blip r:embed="rId4"/>
          <a:stretch>
            <a:fillRect/>
          </a:stretch>
        </p:blipFill>
        <p:spPr>
          <a:xfrm>
            <a:off x="6841752" y="889740"/>
            <a:ext cx="2368923" cy="2614408"/>
          </a:xfrm>
          <a:prstGeom prst="rect">
            <a:avLst/>
          </a:prstGeom>
        </p:spPr>
      </p:pic>
      <p:pic>
        <p:nvPicPr>
          <p:cNvPr id="10" name="Picture 9">
            <a:extLst>
              <a:ext uri="{FF2B5EF4-FFF2-40B4-BE49-F238E27FC236}">
                <a16:creationId xmlns:a16="http://schemas.microsoft.com/office/drawing/2014/main" id="{1FBF874A-0433-4E79-9DDC-46425BB07B70}"/>
              </a:ext>
            </a:extLst>
          </p:cNvPr>
          <p:cNvPicPr>
            <a:picLocks noChangeAspect="1"/>
          </p:cNvPicPr>
          <p:nvPr/>
        </p:nvPicPr>
        <p:blipFill>
          <a:blip r:embed="rId5"/>
          <a:stretch>
            <a:fillRect/>
          </a:stretch>
        </p:blipFill>
        <p:spPr>
          <a:xfrm>
            <a:off x="8728444" y="3797300"/>
            <a:ext cx="2282456" cy="2494230"/>
          </a:xfrm>
          <a:prstGeom prst="rect">
            <a:avLst/>
          </a:prstGeom>
        </p:spPr>
      </p:pic>
      <p:sp>
        <p:nvSpPr>
          <p:cNvPr id="15" name="Rectangle 14">
            <a:extLst>
              <a:ext uri="{FF2B5EF4-FFF2-40B4-BE49-F238E27FC236}">
                <a16:creationId xmlns:a16="http://schemas.microsoft.com/office/drawing/2014/main" id="{3B22A2DB-2C03-4F07-A8F4-D0C93018A2ED}"/>
              </a:ext>
            </a:extLst>
          </p:cNvPr>
          <p:cNvSpPr/>
          <p:nvPr/>
        </p:nvSpPr>
        <p:spPr>
          <a:xfrm>
            <a:off x="6841752" y="889739"/>
            <a:ext cx="2282456" cy="261440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505145B-D676-4EEA-8A02-59B81F8D3D7E}"/>
              </a:ext>
            </a:extLst>
          </p:cNvPr>
          <p:cNvSpPr/>
          <p:nvPr/>
        </p:nvSpPr>
        <p:spPr>
          <a:xfrm>
            <a:off x="8728444" y="3770383"/>
            <a:ext cx="2282456" cy="2516118"/>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1739C58-68A8-4AD3-A8D4-75A3AFDF5F21}"/>
              </a:ext>
            </a:extLst>
          </p:cNvPr>
          <p:cNvCxnSpPr>
            <a:cxnSpLocks/>
          </p:cNvCxnSpPr>
          <p:nvPr/>
        </p:nvCxnSpPr>
        <p:spPr>
          <a:xfrm flipV="1">
            <a:off x="1733545" y="1405697"/>
            <a:ext cx="4950285" cy="1297588"/>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cxnSp>
        <p:nvCxnSpPr>
          <p:cNvPr id="24" name="Straight Arrow Connector 23">
            <a:extLst>
              <a:ext uri="{FF2B5EF4-FFF2-40B4-BE49-F238E27FC236}">
                <a16:creationId xmlns:a16="http://schemas.microsoft.com/office/drawing/2014/main" id="{0DA7719D-8D4D-46EA-A4FF-87E24389C9CF}"/>
              </a:ext>
            </a:extLst>
          </p:cNvPr>
          <p:cNvCxnSpPr>
            <a:cxnSpLocks/>
          </p:cNvCxnSpPr>
          <p:nvPr/>
        </p:nvCxnSpPr>
        <p:spPr>
          <a:xfrm>
            <a:off x="3403064" y="4165223"/>
            <a:ext cx="5229659" cy="121117"/>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3" name="Slide Number Placeholder 1">
            <a:extLst>
              <a:ext uri="{FF2B5EF4-FFF2-40B4-BE49-F238E27FC236}">
                <a16:creationId xmlns:a16="http://schemas.microsoft.com/office/drawing/2014/main" id="{08637163-6036-99AD-C871-31EFC4266FE0}"/>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47</a:t>
            </a:fld>
            <a:endParaRPr lang="en-US" sz="803">
              <a:solidFill>
                <a:srgbClr val="FFFFFF"/>
              </a:solidFill>
              <a:latin typeface="Century Gothic" panose="020B0502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C57BEAC-7F4C-AB07-8FAF-53AF14EF4FEF}"/>
              </a:ext>
            </a:extLst>
          </p:cNvPr>
          <p:cNvPicPr>
            <a:picLocks noChangeAspect="1"/>
          </p:cNvPicPr>
          <p:nvPr/>
        </p:nvPicPr>
        <p:blipFill>
          <a:blip r:embed="rId6"/>
          <a:stretch>
            <a:fillRect/>
          </a:stretch>
        </p:blipFill>
        <p:spPr>
          <a:xfrm>
            <a:off x="10570172" y="6429484"/>
            <a:ext cx="748681" cy="227164"/>
          </a:xfrm>
          <a:prstGeom prst="rect">
            <a:avLst/>
          </a:prstGeom>
        </p:spPr>
      </p:pic>
      <p:sp>
        <p:nvSpPr>
          <p:cNvPr id="4" name="TextBox 3">
            <a:extLst>
              <a:ext uri="{FF2B5EF4-FFF2-40B4-BE49-F238E27FC236}">
                <a16:creationId xmlns:a16="http://schemas.microsoft.com/office/drawing/2014/main" id="{7FD23E2D-5899-8BEB-BD13-2C6330DC91B2}"/>
              </a:ext>
            </a:extLst>
          </p:cNvPr>
          <p:cNvSpPr txBox="1"/>
          <p:nvPr/>
        </p:nvSpPr>
        <p:spPr>
          <a:xfrm>
            <a:off x="1639542" y="6406769"/>
            <a:ext cx="5980286" cy="369332"/>
          </a:xfrm>
          <a:prstGeom prst="rect">
            <a:avLst/>
          </a:prstGeom>
          <a:noFill/>
        </p:spPr>
        <p:txBody>
          <a:bodyPr wrap="square" rtlCol="0">
            <a:spAutoFit/>
          </a:bodyPr>
          <a:lstStyle/>
          <a:p>
            <a:r>
              <a:rPr lang="en-US"/>
              <a:t> </a:t>
            </a:r>
            <a:r>
              <a:rPr lang="en-US" sz="1600">
                <a:hlinkClick r:id="rId7"/>
              </a:rPr>
              <a:t>https://purplebooksearch.fda.gov</a:t>
            </a:r>
            <a:r>
              <a:rPr lang="en-US" sz="1600"/>
              <a:t> </a:t>
            </a:r>
            <a:endParaRPr lang="en-US"/>
          </a:p>
        </p:txBody>
      </p:sp>
    </p:spTree>
    <p:extLst>
      <p:ext uri="{BB962C8B-B14F-4D97-AF65-F5344CB8AC3E}">
        <p14:creationId xmlns:p14="http://schemas.microsoft.com/office/powerpoint/2010/main" val="2985550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70C5D4-B13A-4330-B949-9E783C8C3DB3}"/>
              </a:ext>
            </a:extLst>
          </p:cNvPr>
          <p:cNvPicPr>
            <a:picLocks noChangeAspect="1"/>
          </p:cNvPicPr>
          <p:nvPr/>
        </p:nvPicPr>
        <p:blipFill>
          <a:blip r:embed="rId3"/>
          <a:stretch>
            <a:fillRect/>
          </a:stretch>
        </p:blipFill>
        <p:spPr>
          <a:xfrm>
            <a:off x="228467" y="592858"/>
            <a:ext cx="4887992" cy="5665067"/>
          </a:xfrm>
          <a:prstGeom prst="rect">
            <a:avLst/>
          </a:prstGeom>
        </p:spPr>
      </p:pic>
      <p:sp>
        <p:nvSpPr>
          <p:cNvPr id="9" name="Title 1">
            <a:extLst>
              <a:ext uri="{FF2B5EF4-FFF2-40B4-BE49-F238E27FC236}">
                <a16:creationId xmlns:a16="http://schemas.microsoft.com/office/drawing/2014/main" id="{B885F3B8-B351-4F96-AE7C-422D47270F72}"/>
              </a:ext>
            </a:extLst>
          </p:cNvPr>
          <p:cNvSpPr txBox="1">
            <a:spLocks/>
          </p:cNvSpPr>
          <p:nvPr/>
        </p:nvSpPr>
        <p:spPr>
          <a:xfrm>
            <a:off x="132372" y="-41145"/>
            <a:ext cx="7797046" cy="754281"/>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3800" b="1" kern="1200">
                <a:solidFill>
                  <a:schemeClr val="tx2">
                    <a:lumMod val="75000"/>
                  </a:schemeClr>
                </a:solidFill>
                <a:latin typeface="Arial" panose="020B0604020202020204" pitchFamily="34" charset="0"/>
                <a:ea typeface="+mj-ea"/>
                <a:cs typeface="Arial" panose="020B0604020202020204" pitchFamily="34" charset="0"/>
              </a:defRPr>
            </a:lvl1pPr>
          </a:lstStyle>
          <a:p>
            <a:pPr algn="l"/>
            <a:r>
              <a:rPr lang="en-US" sz="3600" i="1">
                <a:solidFill>
                  <a:schemeClr val="accent1"/>
                </a:solidFill>
                <a:latin typeface="+mj-lt"/>
                <a:cs typeface="Arial"/>
              </a:rPr>
              <a:t>Interchangeable Products, Continued </a:t>
            </a:r>
            <a:endParaRPr lang="en-US" sz="3600" i="1">
              <a:solidFill>
                <a:schemeClr val="accent1"/>
              </a:solidFill>
              <a:latin typeface="+mj-lt"/>
            </a:endParaRPr>
          </a:p>
        </p:txBody>
      </p:sp>
      <p:sp>
        <p:nvSpPr>
          <p:cNvPr id="22" name="Rectangle 21">
            <a:extLst>
              <a:ext uri="{FF2B5EF4-FFF2-40B4-BE49-F238E27FC236}">
                <a16:creationId xmlns:a16="http://schemas.microsoft.com/office/drawing/2014/main" id="{F8E6E4F3-3100-41B6-AE69-8AE9B5562AEC}"/>
              </a:ext>
            </a:extLst>
          </p:cNvPr>
          <p:cNvSpPr/>
          <p:nvPr/>
        </p:nvSpPr>
        <p:spPr>
          <a:xfrm>
            <a:off x="339974" y="3648383"/>
            <a:ext cx="1132260" cy="1165503"/>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B55C32-9443-470C-8CB1-61E9FC9003B8}"/>
              </a:ext>
            </a:extLst>
          </p:cNvPr>
          <p:cNvSpPr/>
          <p:nvPr/>
        </p:nvSpPr>
        <p:spPr>
          <a:xfrm>
            <a:off x="373114" y="5181600"/>
            <a:ext cx="1132260" cy="1083542"/>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84A61DD1-4E14-409C-A979-59BF0946619F}"/>
              </a:ext>
            </a:extLst>
          </p:cNvPr>
          <p:cNvCxnSpPr>
            <a:cxnSpLocks/>
          </p:cNvCxnSpPr>
          <p:nvPr/>
        </p:nvCxnSpPr>
        <p:spPr>
          <a:xfrm flipV="1">
            <a:off x="1596601" y="4338101"/>
            <a:ext cx="6937799" cy="1396305"/>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1E281A80-96A3-42A8-9E8D-AAEA6274C325}"/>
              </a:ext>
            </a:extLst>
          </p:cNvPr>
          <p:cNvCxnSpPr>
            <a:cxnSpLocks/>
          </p:cNvCxnSpPr>
          <p:nvPr/>
        </p:nvCxnSpPr>
        <p:spPr>
          <a:xfrm flipV="1">
            <a:off x="1576939" y="1402894"/>
            <a:ext cx="4701414" cy="2896133"/>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pic>
        <p:nvPicPr>
          <p:cNvPr id="6" name="Picture 5">
            <a:extLst>
              <a:ext uri="{FF2B5EF4-FFF2-40B4-BE49-F238E27FC236}">
                <a16:creationId xmlns:a16="http://schemas.microsoft.com/office/drawing/2014/main" id="{469B93DB-C28E-4F1A-8891-9A75C6DD457F}"/>
              </a:ext>
            </a:extLst>
          </p:cNvPr>
          <p:cNvPicPr>
            <a:picLocks noChangeAspect="1"/>
          </p:cNvPicPr>
          <p:nvPr/>
        </p:nvPicPr>
        <p:blipFill>
          <a:blip r:embed="rId4"/>
          <a:stretch>
            <a:fillRect/>
          </a:stretch>
        </p:blipFill>
        <p:spPr>
          <a:xfrm>
            <a:off x="6432687" y="757084"/>
            <a:ext cx="2373233" cy="2671916"/>
          </a:xfrm>
          <a:prstGeom prst="rect">
            <a:avLst/>
          </a:prstGeom>
        </p:spPr>
      </p:pic>
      <p:pic>
        <p:nvPicPr>
          <p:cNvPr id="17" name="Picture 16">
            <a:extLst>
              <a:ext uri="{FF2B5EF4-FFF2-40B4-BE49-F238E27FC236}">
                <a16:creationId xmlns:a16="http://schemas.microsoft.com/office/drawing/2014/main" id="{C359007D-F01A-455C-9564-95886492E406}"/>
              </a:ext>
            </a:extLst>
          </p:cNvPr>
          <p:cNvPicPr>
            <a:picLocks noChangeAspect="1"/>
          </p:cNvPicPr>
          <p:nvPr/>
        </p:nvPicPr>
        <p:blipFill>
          <a:blip r:embed="rId5"/>
          <a:stretch>
            <a:fillRect/>
          </a:stretch>
        </p:blipFill>
        <p:spPr>
          <a:xfrm>
            <a:off x="8753497" y="3769376"/>
            <a:ext cx="2259268" cy="2508976"/>
          </a:xfrm>
          <a:prstGeom prst="rect">
            <a:avLst/>
          </a:prstGeom>
        </p:spPr>
      </p:pic>
      <p:sp>
        <p:nvSpPr>
          <p:cNvPr id="20" name="Rectangle 19">
            <a:extLst>
              <a:ext uri="{FF2B5EF4-FFF2-40B4-BE49-F238E27FC236}">
                <a16:creationId xmlns:a16="http://schemas.microsoft.com/office/drawing/2014/main" id="{288E4599-A710-466B-8DBD-A0BCB9E3126F}"/>
              </a:ext>
            </a:extLst>
          </p:cNvPr>
          <p:cNvSpPr/>
          <p:nvPr/>
        </p:nvSpPr>
        <p:spPr>
          <a:xfrm>
            <a:off x="6432688" y="754281"/>
            <a:ext cx="2320809" cy="2671917"/>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4290E1D-F6B3-4DEC-BD31-863BE78F4BE5}"/>
              </a:ext>
            </a:extLst>
          </p:cNvPr>
          <p:cNvSpPr/>
          <p:nvPr/>
        </p:nvSpPr>
        <p:spPr>
          <a:xfrm>
            <a:off x="8753497" y="3748950"/>
            <a:ext cx="2256046" cy="250897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5566BA4C-5DC7-711A-A427-6B9F0C5D5FDC}"/>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48</a:t>
            </a:fld>
            <a:endParaRPr lang="en-US" sz="803">
              <a:solidFill>
                <a:srgbClr val="FFFFFF"/>
              </a:solidFill>
              <a:latin typeface="Century Gothic" panose="020B0502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0C12292-F9C0-E337-E516-C2833F39D41D}"/>
              </a:ext>
            </a:extLst>
          </p:cNvPr>
          <p:cNvPicPr>
            <a:picLocks noChangeAspect="1"/>
          </p:cNvPicPr>
          <p:nvPr/>
        </p:nvPicPr>
        <p:blipFill>
          <a:blip r:embed="rId6"/>
          <a:stretch>
            <a:fillRect/>
          </a:stretch>
        </p:blipFill>
        <p:spPr>
          <a:xfrm>
            <a:off x="10570172" y="6429484"/>
            <a:ext cx="748681" cy="227164"/>
          </a:xfrm>
          <a:prstGeom prst="rect">
            <a:avLst/>
          </a:prstGeom>
        </p:spPr>
      </p:pic>
      <p:sp>
        <p:nvSpPr>
          <p:cNvPr id="3" name="TextBox 2">
            <a:extLst>
              <a:ext uri="{FF2B5EF4-FFF2-40B4-BE49-F238E27FC236}">
                <a16:creationId xmlns:a16="http://schemas.microsoft.com/office/drawing/2014/main" id="{90890A5B-CFE4-DE1D-0693-65467F7833A3}"/>
              </a:ext>
            </a:extLst>
          </p:cNvPr>
          <p:cNvSpPr txBox="1"/>
          <p:nvPr/>
        </p:nvSpPr>
        <p:spPr>
          <a:xfrm>
            <a:off x="1639542" y="6406769"/>
            <a:ext cx="5980286" cy="369332"/>
          </a:xfrm>
          <a:prstGeom prst="rect">
            <a:avLst/>
          </a:prstGeom>
          <a:noFill/>
        </p:spPr>
        <p:txBody>
          <a:bodyPr wrap="square" rtlCol="0">
            <a:spAutoFit/>
          </a:bodyPr>
          <a:lstStyle/>
          <a:p>
            <a:r>
              <a:rPr lang="en-US"/>
              <a:t> </a:t>
            </a:r>
            <a:r>
              <a:rPr lang="en-US" sz="1600">
                <a:hlinkClick r:id="rId7"/>
              </a:rPr>
              <a:t>https://purplebooksearch.fda.gov</a:t>
            </a:r>
            <a:r>
              <a:rPr lang="en-US" sz="1600"/>
              <a:t> </a:t>
            </a:r>
            <a:endParaRPr lang="en-US"/>
          </a:p>
        </p:txBody>
      </p:sp>
    </p:spTree>
    <p:extLst>
      <p:ext uri="{BB962C8B-B14F-4D97-AF65-F5344CB8AC3E}">
        <p14:creationId xmlns:p14="http://schemas.microsoft.com/office/powerpoint/2010/main" val="1527511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85F3B8-B351-4F96-AE7C-422D47270F72}"/>
              </a:ext>
            </a:extLst>
          </p:cNvPr>
          <p:cNvSpPr txBox="1">
            <a:spLocks/>
          </p:cNvSpPr>
          <p:nvPr/>
        </p:nvSpPr>
        <p:spPr>
          <a:xfrm>
            <a:off x="322510" y="271328"/>
            <a:ext cx="6939541" cy="7542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2">
                    <a:lumMod val="75000"/>
                  </a:schemeClr>
                </a:solidFill>
                <a:latin typeface="Arial" panose="020B0604020202020204" pitchFamily="34" charset="0"/>
                <a:ea typeface="+mj-ea"/>
                <a:cs typeface="Arial" panose="020B0604020202020204" pitchFamily="34" charset="0"/>
              </a:defRPr>
            </a:lvl1pPr>
          </a:lstStyle>
          <a:p>
            <a:pPr algn="l"/>
            <a:r>
              <a:rPr lang="en-US" i="1">
                <a:solidFill>
                  <a:schemeClr val="accent1"/>
                </a:solidFill>
                <a:latin typeface="+mj-lt"/>
                <a:cs typeface="Arial"/>
              </a:rPr>
              <a:t>Glossary of Terms</a:t>
            </a:r>
            <a:endParaRPr lang="en-US" i="1">
              <a:solidFill>
                <a:schemeClr val="accent1"/>
              </a:solidFill>
              <a:latin typeface="+mj-lt"/>
            </a:endParaRPr>
          </a:p>
        </p:txBody>
      </p:sp>
      <p:pic>
        <p:nvPicPr>
          <p:cNvPr id="2" name="Picture 2">
            <a:extLst>
              <a:ext uri="{FF2B5EF4-FFF2-40B4-BE49-F238E27FC236}">
                <a16:creationId xmlns:a16="http://schemas.microsoft.com/office/drawing/2014/main" id="{A2B12E37-6BFB-4170-ADE0-5BDB7CA6B918}"/>
              </a:ext>
            </a:extLst>
          </p:cNvPr>
          <p:cNvPicPr>
            <a:picLocks noChangeAspect="1"/>
          </p:cNvPicPr>
          <p:nvPr/>
        </p:nvPicPr>
        <p:blipFill>
          <a:blip r:embed="rId3"/>
          <a:stretch>
            <a:fillRect/>
          </a:stretch>
        </p:blipFill>
        <p:spPr>
          <a:xfrm>
            <a:off x="94673" y="1361154"/>
            <a:ext cx="12002654" cy="4135692"/>
          </a:xfrm>
          <a:prstGeom prst="rect">
            <a:avLst/>
          </a:prstGeom>
        </p:spPr>
      </p:pic>
      <p:pic>
        <p:nvPicPr>
          <p:cNvPr id="3" name="Graphic 2" descr="Right pointing backhand index with solid fill">
            <a:extLst>
              <a:ext uri="{FF2B5EF4-FFF2-40B4-BE49-F238E27FC236}">
                <a16:creationId xmlns:a16="http://schemas.microsoft.com/office/drawing/2014/main" id="{872ADD06-4766-4FC8-A1A4-DF99A93798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3435" y="1540163"/>
            <a:ext cx="452582" cy="452582"/>
          </a:xfrm>
          <a:prstGeom prst="rect">
            <a:avLst/>
          </a:prstGeom>
        </p:spPr>
      </p:pic>
      <p:pic>
        <p:nvPicPr>
          <p:cNvPr id="5" name="Graphic 1" descr="Right pointing backhand index with solid fill">
            <a:extLst>
              <a:ext uri="{FF2B5EF4-FFF2-40B4-BE49-F238E27FC236}">
                <a16:creationId xmlns:a16="http://schemas.microsoft.com/office/drawing/2014/main" id="{37616451-D21C-46F6-A716-F82A24DCFC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60000">
            <a:off x="10564121" y="1129854"/>
            <a:ext cx="452582" cy="452582"/>
          </a:xfrm>
          <a:prstGeom prst="rect">
            <a:avLst/>
          </a:prstGeom>
        </p:spPr>
      </p:pic>
      <p:sp>
        <p:nvSpPr>
          <p:cNvPr id="6" name="Slide Number Placeholder 1">
            <a:extLst>
              <a:ext uri="{FF2B5EF4-FFF2-40B4-BE49-F238E27FC236}">
                <a16:creationId xmlns:a16="http://schemas.microsoft.com/office/drawing/2014/main" id="{97ACE359-044F-30D0-3B39-5917AE802240}"/>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a:defRPr/>
              </a:pPr>
              <a:t>49</a:t>
            </a:fld>
            <a:endParaRPr lang="en-US" sz="803">
              <a:solidFill>
                <a:srgbClr val="FFFFFF"/>
              </a:solidFill>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F78654B-37EA-98C5-5F8F-7D8F26B0DDED}"/>
              </a:ext>
            </a:extLst>
          </p:cNvPr>
          <p:cNvPicPr>
            <a:picLocks noChangeAspect="1"/>
          </p:cNvPicPr>
          <p:nvPr/>
        </p:nvPicPr>
        <p:blipFill>
          <a:blip r:embed="rId6"/>
          <a:stretch>
            <a:fillRect/>
          </a:stretch>
        </p:blipFill>
        <p:spPr>
          <a:xfrm>
            <a:off x="10570172" y="6429484"/>
            <a:ext cx="748681" cy="227164"/>
          </a:xfrm>
          <a:prstGeom prst="rect">
            <a:avLst/>
          </a:prstGeom>
        </p:spPr>
      </p:pic>
      <p:sp>
        <p:nvSpPr>
          <p:cNvPr id="8" name="TextBox 7">
            <a:extLst>
              <a:ext uri="{FF2B5EF4-FFF2-40B4-BE49-F238E27FC236}">
                <a16:creationId xmlns:a16="http://schemas.microsoft.com/office/drawing/2014/main" id="{74A8E9E8-F38D-102F-6363-A95AA55A04BC}"/>
              </a:ext>
            </a:extLst>
          </p:cNvPr>
          <p:cNvSpPr txBox="1"/>
          <p:nvPr/>
        </p:nvSpPr>
        <p:spPr>
          <a:xfrm>
            <a:off x="1639542" y="6406769"/>
            <a:ext cx="5980286" cy="369332"/>
          </a:xfrm>
          <a:prstGeom prst="rect">
            <a:avLst/>
          </a:prstGeom>
          <a:noFill/>
        </p:spPr>
        <p:txBody>
          <a:bodyPr wrap="square" rtlCol="0">
            <a:spAutoFit/>
          </a:bodyPr>
          <a:lstStyle/>
          <a:p>
            <a:r>
              <a:rPr lang="en-US"/>
              <a:t> </a:t>
            </a:r>
            <a:r>
              <a:rPr lang="en-US" sz="1600">
                <a:hlinkClick r:id="rId7"/>
              </a:rPr>
              <a:t>https://purplebooksearch.fda.gov</a:t>
            </a:r>
            <a:r>
              <a:rPr lang="en-US" sz="1600"/>
              <a:t> </a:t>
            </a:r>
            <a:endParaRPr lang="en-US"/>
          </a:p>
        </p:txBody>
      </p:sp>
    </p:spTree>
    <p:extLst>
      <p:ext uri="{BB962C8B-B14F-4D97-AF65-F5344CB8AC3E}">
        <p14:creationId xmlns:p14="http://schemas.microsoft.com/office/powerpoint/2010/main" val="1867304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36129B2D-0C43-6F40-B185-01B725E6DB6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9482" t="21462" r="28223" b="36284"/>
          <a:stretch/>
        </p:blipFill>
        <p:spPr>
          <a:xfrm rot="19800000">
            <a:off x="628462" y="1457235"/>
            <a:ext cx="2113084" cy="2114053"/>
          </a:xfrm>
          <a:noFill/>
        </p:spPr>
      </p:pic>
      <p:sp>
        <p:nvSpPr>
          <p:cNvPr id="10" name="TextBox 9"/>
          <p:cNvSpPr txBox="1"/>
          <p:nvPr/>
        </p:nvSpPr>
        <p:spPr>
          <a:xfrm>
            <a:off x="5414951" y="1552605"/>
            <a:ext cx="5783880" cy="923330"/>
          </a:xfrm>
          <a:prstGeom prst="rect">
            <a:avLst/>
          </a:prstGeom>
          <a:noFill/>
        </p:spPr>
        <p:txBody>
          <a:bodyPr wrap="square" lIns="0" rIns="0" rtlCol="0">
            <a:spAutoFit/>
          </a:bodyPr>
          <a:lstStyle/>
          <a:p>
            <a:r>
              <a:rPr lang="en-US" b="1" i="1">
                <a:solidFill>
                  <a:srgbClr val="FF5A5A"/>
                </a:solidFill>
                <a:latin typeface="Prometo Medium" panose="020B0704030203060203"/>
              </a:rPr>
              <a:t>Project Coordinator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a:solidFill>
                  <a:srgbClr val="FF5A5A"/>
                </a:solidFill>
                <a:latin typeface="Prometo Medium" panose="020B0704030203060203"/>
              </a:rPr>
              <a:t>Office of Therapeutic Biologics and Biosimilars (OTBB)</a:t>
            </a:r>
          </a:p>
          <a:p>
            <a:r>
              <a:rPr lang="en-US" b="1" i="1">
                <a:solidFill>
                  <a:srgbClr val="FF5A5A"/>
                </a:solidFill>
                <a:latin typeface="Prometo Medium" panose="020B0704030203060203"/>
              </a:rPr>
              <a:t>U.S. Food and Drug Administration (FDA)</a:t>
            </a:r>
          </a:p>
        </p:txBody>
      </p:sp>
      <p:sp>
        <p:nvSpPr>
          <p:cNvPr id="11" name="TextBox 10"/>
          <p:cNvSpPr txBox="1"/>
          <p:nvPr/>
        </p:nvSpPr>
        <p:spPr>
          <a:xfrm>
            <a:off x="5414951" y="2657577"/>
            <a:ext cx="6015049" cy="3416320"/>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Shelley </a:t>
            </a:r>
            <a:r>
              <a:rPr lang="en-US" kern="1200" err="1">
                <a:solidFill>
                  <a:schemeClr val="tx1"/>
                </a:solidFill>
                <a:effectLst/>
                <a:latin typeface="+mn-lt"/>
                <a:ea typeface="+mn-ea"/>
                <a:cs typeface="+mn-cs"/>
              </a:rPr>
              <a:t>Skibinski</a:t>
            </a:r>
            <a:r>
              <a:rPr lang="en-US" kern="1200">
                <a:solidFill>
                  <a:schemeClr val="tx1"/>
                </a:solidFill>
                <a:effectLst/>
                <a:latin typeface="+mn-lt"/>
                <a:ea typeface="+mn-ea"/>
                <a:cs typeface="+mn-cs"/>
              </a:rPr>
              <a:t> is a Project Coordinator at the</a:t>
            </a:r>
            <a:r>
              <a:rPr lang="en-US" i="0" kern="1200">
                <a:solidFill>
                  <a:schemeClr val="tx1"/>
                </a:solidFill>
                <a:effectLst/>
                <a:latin typeface="+mn-lt"/>
                <a:ea typeface="+mn-ea"/>
                <a:cs typeface="+mn-cs"/>
              </a:rPr>
              <a:t> U.S. Food and Drug Administration (FDA) Office </a:t>
            </a:r>
            <a:r>
              <a:rPr lang="en-US" kern="1200">
                <a:solidFill>
                  <a:schemeClr val="tx1"/>
                </a:solidFill>
                <a:effectLst/>
                <a:latin typeface="+mn-lt"/>
                <a:ea typeface="+mn-ea"/>
                <a:cs typeface="+mn-cs"/>
              </a:rPr>
              <a:t>of Therapeutic Biologics and Biosimilars (OTBB). As a member of OTBB’s Policy Staff, Shelley works on policy and regulatory issues that impact biosimilar and interchangeable product development. She is also the lead for large-scale projects such as the Purple Book Database of Licensed Biological Products. Shelley graduated as a Doctor of Pharmacy from the Bernard J. Dunn School of Pharmacy at Shenandoah University. She joined FDA in January 2021 in her current role.</a:t>
            </a:r>
          </a:p>
        </p:txBody>
      </p:sp>
      <p:sp>
        <p:nvSpPr>
          <p:cNvPr id="12" name="Title 1"/>
          <p:cNvSpPr txBox="1">
            <a:spLocks/>
          </p:cNvSpPr>
          <p:nvPr/>
        </p:nvSpPr>
        <p:spPr>
          <a:xfrm>
            <a:off x="5261724" y="961857"/>
            <a:ext cx="5322504" cy="3651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3200"/>
              <a:t>Shelley </a:t>
            </a:r>
            <a:r>
              <a:rPr lang="en-US" sz="3200" err="1"/>
              <a:t>Skibinski</a:t>
            </a:r>
            <a:r>
              <a:rPr lang="en-US" sz="3200"/>
              <a:t>, Pharm.D.</a:t>
            </a:r>
          </a:p>
        </p:txBody>
      </p:sp>
      <p:sp>
        <p:nvSpPr>
          <p:cNvPr id="3" name="Footer Placeholder 2">
            <a:extLst>
              <a:ext uri="{FF2B5EF4-FFF2-40B4-BE49-F238E27FC236}">
                <a16:creationId xmlns:a16="http://schemas.microsoft.com/office/drawing/2014/main" id="{E61E55BC-6B40-9D42-9D2E-BCA0CA6C687B}"/>
              </a:ext>
            </a:extLst>
          </p:cNvPr>
          <p:cNvSpPr>
            <a:spLocks noGrp="1"/>
          </p:cNvSpPr>
          <p:nvPr>
            <p:ph type="ftr" sz="quarter" idx="14"/>
          </p:nvPr>
        </p:nvSpPr>
        <p:spPr/>
        <p:txBody>
          <a:bodyPr/>
          <a:lstStyle/>
          <a:p>
            <a:pPr marL="0" marR="0">
              <a:lnSpc>
                <a:spcPct val="107000"/>
              </a:lnSpc>
              <a:spcBef>
                <a:spcPts val="0"/>
              </a:spcBef>
              <a:spcAft>
                <a:spcPts val="800"/>
              </a:spcAft>
            </a:pPr>
            <a:r>
              <a:rPr lang="en-US">
                <a:solidFill>
                  <a:srgbClr val="1E22AA"/>
                </a:solidFill>
              </a:rPr>
              <a:t>Biosimilar and Interchangeable Biological Products: An Overview of Scientific Concepts and Practical Resources</a:t>
            </a:r>
          </a:p>
        </p:txBody>
      </p:sp>
      <p:pic>
        <p:nvPicPr>
          <p:cNvPr id="6" name="Picture Placeholder 5">
            <a:extLst>
              <a:ext uri="{FF2B5EF4-FFF2-40B4-BE49-F238E27FC236}">
                <a16:creationId xmlns:a16="http://schemas.microsoft.com/office/drawing/2014/main" id="{36C96AB3-028C-43A6-857F-153D80BCF0C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8970" r="8970"/>
          <a:stretch/>
        </p:blipFill>
        <p:spPr>
          <a:xfrm>
            <a:off x="859219" y="1326982"/>
            <a:ext cx="3938011" cy="4832014"/>
          </a:xfrm>
        </p:spPr>
      </p:pic>
      <p:pic>
        <p:nvPicPr>
          <p:cNvPr id="5" name="Picture 4">
            <a:extLst>
              <a:ext uri="{FF2B5EF4-FFF2-40B4-BE49-F238E27FC236}">
                <a16:creationId xmlns:a16="http://schemas.microsoft.com/office/drawing/2014/main" id="{030FB121-4EBA-496F-BE4D-1B9AA6C291D4}"/>
              </a:ext>
            </a:extLst>
          </p:cNvPr>
          <p:cNvPicPr>
            <a:picLocks noChangeAspect="1"/>
          </p:cNvPicPr>
          <p:nvPr/>
        </p:nvPicPr>
        <p:blipFill>
          <a:blip r:embed="rId5"/>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3053700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D12-8AF5-489B-84AF-95FFA6386A46}"/>
              </a:ext>
            </a:extLst>
          </p:cNvPr>
          <p:cNvSpPr>
            <a:spLocks noGrp="1"/>
          </p:cNvSpPr>
          <p:nvPr>
            <p:ph type="title"/>
          </p:nvPr>
        </p:nvSpPr>
        <p:spPr>
          <a:xfrm>
            <a:off x="859219" y="2960685"/>
            <a:ext cx="5637027" cy="631224"/>
          </a:xfrm>
        </p:spPr>
        <p:txBody>
          <a:bodyPr/>
          <a:lstStyle/>
          <a:p>
            <a:r>
              <a:rPr lang="en-US"/>
              <a:t>Sarah </a:t>
            </a:r>
            <a:r>
              <a:rPr lang="en-US" err="1"/>
              <a:t>Ikenberry</a:t>
            </a:r>
            <a:r>
              <a:rPr lang="en-US"/>
              <a:t>, M.A.</a:t>
            </a:r>
            <a:br>
              <a:rPr lang="en-US"/>
            </a:br>
            <a:endParaRPr lang="en-US"/>
          </a:p>
        </p:txBody>
      </p:sp>
      <p:pic>
        <p:nvPicPr>
          <p:cNvPr id="8" name="Picture Placeholder 7">
            <a:extLst>
              <a:ext uri="{FF2B5EF4-FFF2-40B4-BE49-F238E27FC236}">
                <a16:creationId xmlns:a16="http://schemas.microsoft.com/office/drawing/2014/main" id="{E21167AD-4A3C-4513-9F40-966CB77A115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6736" b="26598"/>
          <a:stretch/>
        </p:blipFill>
        <p:spPr>
          <a:xfrm>
            <a:off x="7280275" y="1587500"/>
            <a:ext cx="3683000" cy="3683000"/>
          </a:xfrm>
        </p:spPr>
      </p:pic>
      <p:sp>
        <p:nvSpPr>
          <p:cNvPr id="5" name="Slide Number Placeholder 4">
            <a:extLst>
              <a:ext uri="{FF2B5EF4-FFF2-40B4-BE49-F238E27FC236}">
                <a16:creationId xmlns:a16="http://schemas.microsoft.com/office/drawing/2014/main" id="{EA276860-E496-44EA-B537-92DE5C63DB3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1E22AA"/>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803" b="0" i="0" u="none" strike="noStrike" kern="1200" cap="none" spc="0" normalizeH="0" baseline="0" noProof="0">
              <a:ln>
                <a:noFill/>
              </a:ln>
              <a:solidFill>
                <a:srgbClr val="1E22AA"/>
              </a:solidFill>
              <a:effectLst/>
              <a:uLnTx/>
              <a:uFillTx/>
              <a:latin typeface="Century Gothic" panose="020B0502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CEF6B5AD-7F12-4809-A1B7-E5936D4D87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6177" y="6390178"/>
            <a:ext cx="749462" cy="227164"/>
          </a:xfrm>
          <a:prstGeom prst="rect">
            <a:avLst/>
          </a:prstGeom>
        </p:spPr>
      </p:pic>
      <p:sp>
        <p:nvSpPr>
          <p:cNvPr id="10" name="Footer Placeholder 5">
            <a:extLst>
              <a:ext uri="{FF2B5EF4-FFF2-40B4-BE49-F238E27FC236}">
                <a16:creationId xmlns:a16="http://schemas.microsoft.com/office/drawing/2014/main" id="{4A19A410-8BD5-4E87-A0C3-9AB4C6ADBF7D}"/>
              </a:ext>
            </a:extLst>
          </p:cNvPr>
          <p:cNvSpPr>
            <a:spLocks noGrp="1"/>
          </p:cNvSpPr>
          <p:nvPr>
            <p:ph type="ftr" sz="quarter" idx="14"/>
          </p:nvPr>
        </p:nvSpPr>
        <p:spPr>
          <a:xfrm>
            <a:off x="655638" y="285259"/>
            <a:ext cx="10571162" cy="365125"/>
          </a:xfrm>
        </p:spPr>
        <p:txBody>
          <a:bodyPr/>
          <a:lstStyle/>
          <a:p>
            <a:pPr marL="0" marR="0">
              <a:lnSpc>
                <a:spcPct val="107000"/>
              </a:lnSpc>
              <a:spcBef>
                <a:spcPts val="0"/>
              </a:spcBef>
              <a:spcAft>
                <a:spcPts val="800"/>
              </a:spcAft>
            </a:pPr>
            <a:r>
              <a:rPr lang="en-US"/>
              <a:t>Biosimilar and Interchangeable Biological Products: An Overview of Scientific Concepts and Practical Resources</a:t>
            </a:r>
          </a:p>
        </p:txBody>
      </p:sp>
    </p:spTree>
    <p:extLst>
      <p:ext uri="{BB962C8B-B14F-4D97-AF65-F5344CB8AC3E}">
        <p14:creationId xmlns:p14="http://schemas.microsoft.com/office/powerpoint/2010/main" val="283883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DED6-C644-4005-B1E0-A8BA0880BA34}"/>
              </a:ext>
            </a:extLst>
          </p:cNvPr>
          <p:cNvSpPr>
            <a:spLocks noGrp="1"/>
          </p:cNvSpPr>
          <p:nvPr>
            <p:ph type="title"/>
          </p:nvPr>
        </p:nvSpPr>
        <p:spPr>
          <a:xfrm>
            <a:off x="422921" y="166744"/>
            <a:ext cx="11345471" cy="1167204"/>
          </a:xfrm>
        </p:spPr>
        <p:txBody>
          <a:bodyPr>
            <a:normAutofit/>
          </a:bodyPr>
          <a:lstStyle/>
          <a:p>
            <a:r>
              <a:rPr lang="en-CA" altLang="en-US" sz="3600" b="1">
                <a:solidFill>
                  <a:schemeClr val="accent1"/>
                </a:solidFill>
                <a:latin typeface="+mj-lt"/>
                <a:cs typeface="Arial" panose="020B0604020202020204" pitchFamily="34" charset="0"/>
              </a:rPr>
              <a:t>Biosimilar Education and Outreach</a:t>
            </a:r>
            <a:endParaRPr lang="en-US" sz="3600">
              <a:solidFill>
                <a:schemeClr val="accent1"/>
              </a:solidFill>
              <a:latin typeface="+mj-lt"/>
            </a:endParaRPr>
          </a:p>
        </p:txBody>
      </p:sp>
      <p:sp>
        <p:nvSpPr>
          <p:cNvPr id="3" name="Content Placeholder 2">
            <a:extLst>
              <a:ext uri="{FF2B5EF4-FFF2-40B4-BE49-F238E27FC236}">
                <a16:creationId xmlns:a16="http://schemas.microsoft.com/office/drawing/2014/main" id="{7C7EC384-F47E-43CD-B2AF-12DB74B5F545}"/>
              </a:ext>
            </a:extLst>
          </p:cNvPr>
          <p:cNvSpPr>
            <a:spLocks noGrp="1"/>
          </p:cNvSpPr>
          <p:nvPr>
            <p:ph idx="1"/>
          </p:nvPr>
        </p:nvSpPr>
        <p:spPr>
          <a:xfrm>
            <a:off x="422921" y="1333948"/>
            <a:ext cx="11057365" cy="3912422"/>
          </a:xfrm>
        </p:spPr>
        <p:txBody>
          <a:bodyPr>
            <a:normAutofit fontScale="70000" lnSpcReduction="20000"/>
          </a:bodyPr>
          <a:lstStyle/>
          <a:p>
            <a:pPr>
              <a:buFont typeface="Arial" panose="020B0604020202020204" pitchFamily="34" charset="0"/>
              <a:buChar char="•"/>
            </a:pPr>
            <a:r>
              <a:rPr lang="en-US" sz="3100">
                <a:cs typeface="Arial" panose="020B0604020202020204" pitchFamily="34" charset="0"/>
              </a:rPr>
              <a:t>FDA is committed to developing effective communications to improve understanding of biosimilars among patients, healthcare providers and payors</a:t>
            </a:r>
          </a:p>
          <a:p>
            <a:pPr>
              <a:buFont typeface="Arial" panose="020B0604020202020204" pitchFamily="34" charset="0"/>
              <a:buChar char="•"/>
            </a:pPr>
            <a:endParaRPr lang="en-US" sz="2800">
              <a:cs typeface="Arial" panose="020B0604020202020204" pitchFamily="34" charset="0"/>
            </a:endParaRPr>
          </a:p>
          <a:p>
            <a:pPr lvl="1">
              <a:buFont typeface="Arial" panose="020B0604020202020204" pitchFamily="34" charset="0"/>
              <a:buChar char="‒"/>
            </a:pPr>
            <a:r>
              <a:rPr lang="en-US" sz="2800" b="1">
                <a:cs typeface="Arial" panose="020B0604020202020204" pitchFamily="34" charset="0"/>
              </a:rPr>
              <a:t>Engaging</a:t>
            </a:r>
            <a:r>
              <a:rPr lang="en-US" sz="2800">
                <a:cs typeface="Arial" panose="020B0604020202020204" pitchFamily="34" charset="0"/>
              </a:rPr>
              <a:t> with healthcare professional and patient stakeholders</a:t>
            </a:r>
          </a:p>
          <a:p>
            <a:pPr lvl="1">
              <a:buFont typeface="Arial" panose="020B0604020202020204" pitchFamily="34" charset="0"/>
              <a:buChar char="‒"/>
            </a:pPr>
            <a:endParaRPr lang="en-US" sz="2800">
              <a:cs typeface="Arial" panose="020B0604020202020204" pitchFamily="34" charset="0"/>
            </a:endParaRPr>
          </a:p>
          <a:p>
            <a:pPr lvl="1">
              <a:buFont typeface="Arial" panose="020B0604020202020204" pitchFamily="34" charset="0"/>
              <a:buChar char="‒"/>
            </a:pPr>
            <a:r>
              <a:rPr lang="en-US" sz="2800" b="1">
                <a:cs typeface="Arial" panose="020B0604020202020204" pitchFamily="34" charset="0"/>
              </a:rPr>
              <a:t>Developing</a:t>
            </a:r>
            <a:r>
              <a:rPr lang="en-US" sz="2800">
                <a:cs typeface="Arial" panose="020B0604020202020204" pitchFamily="34" charset="0"/>
              </a:rPr>
              <a:t> educational materials for healthcare prescribers, pharmacists, and patients</a:t>
            </a:r>
          </a:p>
          <a:p>
            <a:pPr lvl="1">
              <a:buFont typeface="Arial" panose="020B0604020202020204" pitchFamily="34" charset="0"/>
              <a:buChar char="•"/>
            </a:pPr>
            <a:endParaRPr lang="en-US">
              <a:cs typeface="Arial" panose="020B0604020202020204" pitchFamily="34" charset="0"/>
            </a:endParaRPr>
          </a:p>
          <a:p>
            <a:pPr>
              <a:buFont typeface="Arial" panose="020B0604020202020204" pitchFamily="34" charset="0"/>
              <a:buChar char="•"/>
            </a:pPr>
            <a:r>
              <a:rPr lang="en-US" sz="3100">
                <a:cs typeface="Arial" panose="020B0604020202020204" pitchFamily="34" charset="0"/>
              </a:rPr>
              <a:t>Education is an undertaking that requires </a:t>
            </a:r>
            <a:r>
              <a:rPr lang="en-US" sz="3100" b="1">
                <a:cs typeface="Arial" panose="020B0604020202020204" pitchFamily="34" charset="0"/>
              </a:rPr>
              <a:t>multi-stakeholder engagement</a:t>
            </a:r>
            <a:r>
              <a:rPr lang="en-US" sz="3100">
                <a:cs typeface="Arial" panose="020B0604020202020204" pitchFamily="34" charset="0"/>
              </a:rPr>
              <a:t>  </a:t>
            </a:r>
          </a:p>
          <a:p>
            <a:pPr>
              <a:buFont typeface="Arial" panose="020B0604020202020204" pitchFamily="34" charset="0"/>
              <a:buChar char="•"/>
            </a:pPr>
            <a:endParaRPr lang="en-US" sz="3600">
              <a:latin typeface="Arial" panose="020B0604020202020204" pitchFamily="34" charset="0"/>
              <a:cs typeface="Arial" panose="020B0604020202020204" pitchFamily="34" charset="0"/>
            </a:endParaRPr>
          </a:p>
          <a:p>
            <a:endParaRPr lang="en-US"/>
          </a:p>
        </p:txBody>
      </p:sp>
      <p:sp>
        <p:nvSpPr>
          <p:cNvPr id="4" name="Rectangle 3">
            <a:extLst>
              <a:ext uri="{FF2B5EF4-FFF2-40B4-BE49-F238E27FC236}">
                <a16:creationId xmlns:a16="http://schemas.microsoft.com/office/drawing/2014/main" id="{517DB79C-452F-42BF-AF8A-388DA27D3F5E}"/>
              </a:ext>
            </a:extLst>
          </p:cNvPr>
          <p:cNvSpPr/>
          <p:nvPr/>
        </p:nvSpPr>
        <p:spPr>
          <a:xfrm>
            <a:off x="200024" y="4987247"/>
            <a:ext cx="11744325" cy="1073610"/>
          </a:xfrm>
          <a:prstGeom prst="rect">
            <a:avLst/>
          </a:prstGeom>
          <a:gradFill flip="none" rotWithShape="1">
            <a:gsLst>
              <a:gs pos="0">
                <a:srgbClr val="A5C249"/>
              </a:gs>
              <a:gs pos="27000">
                <a:srgbClr val="0F6FC6">
                  <a:lumMod val="70000"/>
                </a:srgbClr>
              </a:gs>
            </a:gsLst>
            <a:path path="circle">
              <a:fillToRect l="100000" b="100000"/>
            </a:path>
            <a:tileRect t="-100000" r="-100000"/>
          </a:gradFill>
          <a:ln w="12700" cap="flat" cmpd="sng" algn="ctr">
            <a:noFill/>
            <a:prstDash val="solid"/>
            <a:miter lim="800000"/>
          </a:ln>
          <a:effectLst/>
        </p:spPr>
        <p:txBody>
          <a:bodyPr rtlCol="0" anchor="ctr"/>
          <a:lstStyle/>
          <a:p>
            <a:r>
              <a:rPr lang="en-US" sz="2400" b="1">
                <a:solidFill>
                  <a:schemeClr val="bg1"/>
                </a:solidFill>
                <a:cs typeface="Arial" panose="020B0604020202020204" pitchFamily="34" charset="0"/>
              </a:rPr>
              <a:t>  FDA is committed to fulfilling their important role as one of many stakeholders</a:t>
            </a:r>
          </a:p>
        </p:txBody>
      </p:sp>
      <p:sp>
        <p:nvSpPr>
          <p:cNvPr id="5" name="Slide Number Placeholder 1">
            <a:extLst>
              <a:ext uri="{FF2B5EF4-FFF2-40B4-BE49-F238E27FC236}">
                <a16:creationId xmlns:a16="http://schemas.microsoft.com/office/drawing/2014/main" id="{D97EAFAC-5C49-394E-7CDA-BA1B8C43A5B1}"/>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51</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9EA01ED-CC18-7E7C-6C82-3633B47C363F}"/>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59981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805" y="128271"/>
            <a:ext cx="8644198" cy="937534"/>
          </a:xfrm>
        </p:spPr>
        <p:txBody>
          <a:bodyPr>
            <a:normAutofit/>
          </a:bodyPr>
          <a:lstStyle/>
          <a:p>
            <a:pPr algn="l"/>
            <a:r>
              <a:rPr lang="en-US" sz="3600" b="1">
                <a:solidFill>
                  <a:schemeClr val="accent1"/>
                </a:solidFill>
                <a:latin typeface="+mj-lt"/>
                <a:cs typeface="Arial" panose="020B0604020202020204" pitchFamily="34" charset="0"/>
              </a:rPr>
              <a:t>Healthcare Provider Materials </a:t>
            </a:r>
          </a:p>
        </p:txBody>
      </p:sp>
      <p:pic>
        <p:nvPicPr>
          <p:cNvPr id="7" name="Content Placeholder 8">
            <a:extLst>
              <a:ext uri="{FF2B5EF4-FFF2-40B4-BE49-F238E27FC236}">
                <a16:creationId xmlns:a16="http://schemas.microsoft.com/office/drawing/2014/main" id="{50E7C62D-912F-4F40-A250-C2ED7B809C4A}"/>
              </a:ext>
            </a:extLst>
          </p:cNvPr>
          <p:cNvPicPr>
            <a:picLocks noGrp="1" noChangeAspect="1"/>
          </p:cNvPicPr>
          <p:nvPr>
            <p:ph idx="1"/>
          </p:nvPr>
        </p:nvPicPr>
        <p:blipFill>
          <a:blip r:embed="rId3"/>
          <a:stretch>
            <a:fillRect/>
          </a:stretch>
        </p:blipFill>
        <p:spPr>
          <a:xfrm>
            <a:off x="712983" y="5058661"/>
            <a:ext cx="9887922" cy="1222408"/>
          </a:xfrm>
        </p:spPr>
      </p:pic>
      <p:pic>
        <p:nvPicPr>
          <p:cNvPr id="8" name="Picture 7">
            <a:extLst>
              <a:ext uri="{FF2B5EF4-FFF2-40B4-BE49-F238E27FC236}">
                <a16:creationId xmlns:a16="http://schemas.microsoft.com/office/drawing/2014/main" id="{4C892728-08E5-4FE6-ACFA-B01075CE27CF}"/>
              </a:ext>
            </a:extLst>
          </p:cNvPr>
          <p:cNvPicPr>
            <a:picLocks noChangeAspect="1"/>
          </p:cNvPicPr>
          <p:nvPr/>
        </p:nvPicPr>
        <p:blipFill>
          <a:blip r:embed="rId4"/>
          <a:stretch>
            <a:fillRect/>
          </a:stretch>
        </p:blipFill>
        <p:spPr>
          <a:xfrm>
            <a:off x="5656944" y="1065805"/>
            <a:ext cx="5871847" cy="3992856"/>
          </a:xfrm>
          <a:prstGeom prst="rect">
            <a:avLst/>
          </a:prstGeom>
        </p:spPr>
      </p:pic>
      <p:pic>
        <p:nvPicPr>
          <p:cNvPr id="10" name="Picture 9">
            <a:extLst>
              <a:ext uri="{FF2B5EF4-FFF2-40B4-BE49-F238E27FC236}">
                <a16:creationId xmlns:a16="http://schemas.microsoft.com/office/drawing/2014/main" id="{B74F6827-6ED3-4AF0-B099-37BA947618F7}"/>
              </a:ext>
            </a:extLst>
          </p:cNvPr>
          <p:cNvPicPr>
            <a:picLocks noChangeAspect="1"/>
          </p:cNvPicPr>
          <p:nvPr/>
        </p:nvPicPr>
        <p:blipFill>
          <a:blip r:embed="rId5"/>
          <a:stretch>
            <a:fillRect/>
          </a:stretch>
        </p:blipFill>
        <p:spPr>
          <a:xfrm>
            <a:off x="501805" y="777948"/>
            <a:ext cx="4616814" cy="2596958"/>
          </a:xfrm>
          <a:prstGeom prst="rect">
            <a:avLst/>
          </a:prstGeom>
        </p:spPr>
      </p:pic>
      <p:pic>
        <p:nvPicPr>
          <p:cNvPr id="11" name="Picture 10">
            <a:extLst>
              <a:ext uri="{FF2B5EF4-FFF2-40B4-BE49-F238E27FC236}">
                <a16:creationId xmlns:a16="http://schemas.microsoft.com/office/drawing/2014/main" id="{7AD194E2-D865-480A-94CF-D3B0CF3FE448}"/>
              </a:ext>
            </a:extLst>
          </p:cNvPr>
          <p:cNvPicPr>
            <a:picLocks noChangeAspect="1"/>
          </p:cNvPicPr>
          <p:nvPr/>
        </p:nvPicPr>
        <p:blipFill>
          <a:blip r:embed="rId6"/>
          <a:stretch>
            <a:fillRect/>
          </a:stretch>
        </p:blipFill>
        <p:spPr>
          <a:xfrm>
            <a:off x="483064" y="2492264"/>
            <a:ext cx="4635555" cy="2437563"/>
          </a:xfrm>
          <a:prstGeom prst="rect">
            <a:avLst/>
          </a:prstGeom>
        </p:spPr>
      </p:pic>
      <p:sp>
        <p:nvSpPr>
          <p:cNvPr id="9" name="Slide Number Placeholder 1">
            <a:extLst>
              <a:ext uri="{FF2B5EF4-FFF2-40B4-BE49-F238E27FC236}">
                <a16:creationId xmlns:a16="http://schemas.microsoft.com/office/drawing/2014/main" id="{117290C9-2283-7E76-8E26-D9989C0A8866}"/>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52</a:t>
            </a:fld>
            <a:endParaRPr lang="en-US" sz="803">
              <a:solidFill>
                <a:srgbClr val="FFFFFF"/>
              </a:solidFill>
              <a:latin typeface="Century Gothic" panose="020B0502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F414D55-672C-DBE4-8B3F-4C20884C444F}"/>
              </a:ext>
            </a:extLst>
          </p:cNvPr>
          <p:cNvPicPr>
            <a:picLocks noChangeAspect="1"/>
          </p:cNvPicPr>
          <p:nvPr/>
        </p:nvPicPr>
        <p:blipFill>
          <a:blip r:embed="rId7"/>
          <a:stretch>
            <a:fillRect/>
          </a:stretch>
        </p:blipFill>
        <p:spPr>
          <a:xfrm>
            <a:off x="10570172" y="6429484"/>
            <a:ext cx="748681" cy="227164"/>
          </a:xfrm>
          <a:prstGeom prst="rect">
            <a:avLst/>
          </a:prstGeom>
        </p:spPr>
      </p:pic>
      <p:sp>
        <p:nvSpPr>
          <p:cNvPr id="3" name="TextBox 2">
            <a:extLst>
              <a:ext uri="{FF2B5EF4-FFF2-40B4-BE49-F238E27FC236}">
                <a16:creationId xmlns:a16="http://schemas.microsoft.com/office/drawing/2014/main" id="{C1218BCE-B3B4-48DD-83DD-6D74AA073679}"/>
              </a:ext>
            </a:extLst>
          </p:cNvPr>
          <p:cNvSpPr txBox="1"/>
          <p:nvPr/>
        </p:nvSpPr>
        <p:spPr>
          <a:xfrm>
            <a:off x="1520073" y="6389177"/>
            <a:ext cx="6984734" cy="307777"/>
          </a:xfrm>
          <a:prstGeom prst="rect">
            <a:avLst/>
          </a:prstGeom>
          <a:noFill/>
        </p:spPr>
        <p:txBody>
          <a:bodyPr wrap="square" rtlCol="0">
            <a:spAutoFit/>
          </a:bodyPr>
          <a:lstStyle/>
          <a:p>
            <a:r>
              <a:rPr lang="en-US" sz="1400"/>
              <a:t>https://www.fda.gov/drugs/biosimilars/health-care-provider-materials</a:t>
            </a:r>
          </a:p>
        </p:txBody>
      </p:sp>
    </p:spTree>
    <p:extLst>
      <p:ext uri="{BB962C8B-B14F-4D97-AF65-F5344CB8AC3E}">
        <p14:creationId xmlns:p14="http://schemas.microsoft.com/office/powerpoint/2010/main" val="896710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person&#10;&#10;Description automatically generated">
            <a:extLst>
              <a:ext uri="{FF2B5EF4-FFF2-40B4-BE49-F238E27FC236}">
                <a16:creationId xmlns:a16="http://schemas.microsoft.com/office/drawing/2014/main" id="{BC3B40E2-EB6F-0843-A264-1CECAC7EAA7D}"/>
              </a:ext>
            </a:extLst>
          </p:cNvPr>
          <p:cNvPicPr>
            <a:picLocks noGrp="1" noChangeAspect="1"/>
          </p:cNvPicPr>
          <p:nvPr>
            <p:ph idx="1"/>
          </p:nvPr>
        </p:nvPicPr>
        <p:blipFill>
          <a:blip r:embed="rId3"/>
          <a:stretch>
            <a:fillRect/>
          </a:stretch>
        </p:blipFill>
        <p:spPr>
          <a:xfrm>
            <a:off x="1894114" y="188199"/>
            <a:ext cx="7620000" cy="1905000"/>
          </a:xfrm>
        </p:spPr>
      </p:pic>
      <p:sp>
        <p:nvSpPr>
          <p:cNvPr id="6" name="Content Placeholder 2">
            <a:extLst>
              <a:ext uri="{FF2B5EF4-FFF2-40B4-BE49-F238E27FC236}">
                <a16:creationId xmlns:a16="http://schemas.microsoft.com/office/drawing/2014/main" id="{BC6C70DF-0F6E-BA4F-A724-47E95CC77C62}"/>
              </a:ext>
            </a:extLst>
          </p:cNvPr>
          <p:cNvSpPr txBox="1">
            <a:spLocks/>
          </p:cNvSpPr>
          <p:nvPr/>
        </p:nvSpPr>
        <p:spPr>
          <a:xfrm>
            <a:off x="1427584" y="2258701"/>
            <a:ext cx="6832736" cy="4018274"/>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0">
              <a:lnSpc>
                <a:spcPct val="150000"/>
              </a:lnSpc>
              <a:buNone/>
            </a:pPr>
            <a:r>
              <a:rPr lang="en-US" sz="2400">
                <a:cs typeface="Arial" panose="020B0604020202020204" pitchFamily="34" charset="0"/>
              </a:rPr>
              <a:t>Web Content and Infographic: </a:t>
            </a:r>
          </a:p>
          <a:p>
            <a:pPr marL="502920">
              <a:lnSpc>
                <a:spcPct val="150000"/>
              </a:lnSpc>
            </a:pPr>
            <a:r>
              <a:rPr lang="en-US" sz="2400">
                <a:cs typeface="Arial" panose="020B0604020202020204" pitchFamily="34" charset="0"/>
              </a:rPr>
              <a:t>Uses patient-friendly language and imagery</a:t>
            </a:r>
          </a:p>
          <a:p>
            <a:pPr marL="502920">
              <a:lnSpc>
                <a:spcPct val="150000"/>
              </a:lnSpc>
            </a:pPr>
            <a:r>
              <a:rPr lang="en-US" sz="2400">
                <a:cs typeface="Arial" panose="020B0604020202020204" pitchFamily="34" charset="0"/>
              </a:rPr>
              <a:t>Addresses topics, concerns, and misconceptions shown to be most important to patients</a:t>
            </a:r>
          </a:p>
          <a:p>
            <a:pPr marL="502920">
              <a:lnSpc>
                <a:spcPct val="150000"/>
              </a:lnSpc>
            </a:pPr>
            <a:r>
              <a:rPr lang="en-US" sz="2400">
                <a:cs typeface="Arial" panose="020B0604020202020204" pitchFamily="34" charset="0"/>
              </a:rPr>
              <a:t>Tested with patients treated with a biologic &amp; patient advocacy organizations </a:t>
            </a:r>
          </a:p>
        </p:txBody>
      </p:sp>
      <p:pic>
        <p:nvPicPr>
          <p:cNvPr id="8" name="Picture 7">
            <a:extLst>
              <a:ext uri="{FF2B5EF4-FFF2-40B4-BE49-F238E27FC236}">
                <a16:creationId xmlns:a16="http://schemas.microsoft.com/office/drawing/2014/main" id="{78A16073-CBEC-9846-8CF8-268C9D40E9CB}"/>
              </a:ext>
            </a:extLst>
          </p:cNvPr>
          <p:cNvPicPr>
            <a:picLocks noChangeAspect="1"/>
          </p:cNvPicPr>
          <p:nvPr/>
        </p:nvPicPr>
        <p:blipFill>
          <a:blip r:embed="rId4"/>
          <a:stretch>
            <a:fillRect/>
          </a:stretch>
        </p:blipFill>
        <p:spPr>
          <a:xfrm>
            <a:off x="8260320" y="2258700"/>
            <a:ext cx="1645680" cy="4411101"/>
          </a:xfrm>
          <a:prstGeom prst="rect">
            <a:avLst/>
          </a:prstGeom>
        </p:spPr>
      </p:pic>
      <p:sp>
        <p:nvSpPr>
          <p:cNvPr id="7" name="Slide Number Placeholder 1">
            <a:extLst>
              <a:ext uri="{FF2B5EF4-FFF2-40B4-BE49-F238E27FC236}">
                <a16:creationId xmlns:a16="http://schemas.microsoft.com/office/drawing/2014/main" id="{0C3B005E-B438-FB98-25E7-A44435958431}"/>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53</a:t>
            </a:fld>
            <a:endParaRPr lang="en-US" sz="803">
              <a:solidFill>
                <a:srgbClr val="FFFFFF"/>
              </a:solidFill>
              <a:latin typeface="Century Gothic" panose="020B0502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4034FB1-F518-C1AD-C684-F5794A9B55C3}"/>
              </a:ext>
            </a:extLst>
          </p:cNvPr>
          <p:cNvPicPr>
            <a:picLocks noChangeAspect="1"/>
          </p:cNvPicPr>
          <p:nvPr/>
        </p:nvPicPr>
        <p:blipFill>
          <a:blip r:embed="rId5"/>
          <a:stretch>
            <a:fillRect/>
          </a:stretch>
        </p:blipFill>
        <p:spPr>
          <a:xfrm>
            <a:off x="10570172" y="6429484"/>
            <a:ext cx="748681" cy="227164"/>
          </a:xfrm>
          <a:prstGeom prst="rect">
            <a:avLst/>
          </a:prstGeom>
        </p:spPr>
      </p:pic>
      <p:sp>
        <p:nvSpPr>
          <p:cNvPr id="2" name="TextBox 1">
            <a:extLst>
              <a:ext uri="{FF2B5EF4-FFF2-40B4-BE49-F238E27FC236}">
                <a16:creationId xmlns:a16="http://schemas.microsoft.com/office/drawing/2014/main" id="{170A07E6-7D5B-4A4C-87AF-40513FCB2D9B}"/>
              </a:ext>
            </a:extLst>
          </p:cNvPr>
          <p:cNvSpPr txBox="1"/>
          <p:nvPr/>
        </p:nvSpPr>
        <p:spPr>
          <a:xfrm>
            <a:off x="1784412" y="6429484"/>
            <a:ext cx="5492140" cy="307777"/>
          </a:xfrm>
          <a:prstGeom prst="rect">
            <a:avLst/>
          </a:prstGeom>
          <a:noFill/>
        </p:spPr>
        <p:txBody>
          <a:bodyPr wrap="square" rtlCol="0">
            <a:spAutoFit/>
          </a:bodyPr>
          <a:lstStyle/>
          <a:p>
            <a:r>
              <a:rPr lang="en-US" sz="1400"/>
              <a:t>https://www.fda.gov/drugs/biosimilars/patient-materials</a:t>
            </a:r>
          </a:p>
        </p:txBody>
      </p:sp>
    </p:spTree>
    <p:extLst>
      <p:ext uri="{BB962C8B-B14F-4D97-AF65-F5344CB8AC3E}">
        <p14:creationId xmlns:p14="http://schemas.microsoft.com/office/powerpoint/2010/main" val="1707897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24401"/>
            <a:ext cx="8907088" cy="937534"/>
          </a:xfrm>
        </p:spPr>
        <p:txBody>
          <a:bodyPr>
            <a:normAutofit/>
          </a:bodyPr>
          <a:lstStyle/>
          <a:p>
            <a:r>
              <a:rPr lang="en-US" sz="3600" b="1">
                <a:solidFill>
                  <a:schemeClr val="accent1"/>
                </a:solidFill>
                <a:latin typeface="+mj-lt"/>
                <a:cs typeface="Arial" panose="020B0604020202020204" pitchFamily="34" charset="0"/>
              </a:rPr>
              <a:t>FDA Biosimilar Materials in Spanish</a:t>
            </a:r>
          </a:p>
        </p:txBody>
      </p:sp>
      <p:pic>
        <p:nvPicPr>
          <p:cNvPr id="4" name="Picture 3">
            <a:extLst>
              <a:ext uri="{FF2B5EF4-FFF2-40B4-BE49-F238E27FC236}">
                <a16:creationId xmlns:a16="http://schemas.microsoft.com/office/drawing/2014/main" id="{F0618A10-3E66-4CF4-90A9-8E64E6E6DA87}"/>
              </a:ext>
            </a:extLst>
          </p:cNvPr>
          <p:cNvPicPr>
            <a:picLocks noChangeAspect="1"/>
          </p:cNvPicPr>
          <p:nvPr/>
        </p:nvPicPr>
        <p:blipFill>
          <a:blip r:embed="rId3"/>
          <a:stretch>
            <a:fillRect/>
          </a:stretch>
        </p:blipFill>
        <p:spPr>
          <a:xfrm>
            <a:off x="584511" y="896142"/>
            <a:ext cx="7617794" cy="1868047"/>
          </a:xfrm>
          <a:prstGeom prst="rect">
            <a:avLst/>
          </a:prstGeom>
        </p:spPr>
      </p:pic>
      <p:pic>
        <p:nvPicPr>
          <p:cNvPr id="7" name="Picture 6">
            <a:extLst>
              <a:ext uri="{FF2B5EF4-FFF2-40B4-BE49-F238E27FC236}">
                <a16:creationId xmlns:a16="http://schemas.microsoft.com/office/drawing/2014/main" id="{E0ED5251-C30C-4207-9AD8-797D8AF8898F}"/>
              </a:ext>
            </a:extLst>
          </p:cNvPr>
          <p:cNvPicPr>
            <a:picLocks noChangeAspect="1"/>
          </p:cNvPicPr>
          <p:nvPr/>
        </p:nvPicPr>
        <p:blipFill>
          <a:blip r:embed="rId4"/>
          <a:stretch>
            <a:fillRect/>
          </a:stretch>
        </p:blipFill>
        <p:spPr>
          <a:xfrm>
            <a:off x="8202305" y="896142"/>
            <a:ext cx="3428637" cy="5330577"/>
          </a:xfrm>
          <a:prstGeom prst="rect">
            <a:avLst/>
          </a:prstGeom>
        </p:spPr>
      </p:pic>
      <p:pic>
        <p:nvPicPr>
          <p:cNvPr id="14" name="Picture 13">
            <a:extLst>
              <a:ext uri="{FF2B5EF4-FFF2-40B4-BE49-F238E27FC236}">
                <a16:creationId xmlns:a16="http://schemas.microsoft.com/office/drawing/2014/main" id="{558825D1-A386-47F6-94B4-A47A49B3D73B}"/>
              </a:ext>
            </a:extLst>
          </p:cNvPr>
          <p:cNvPicPr>
            <a:picLocks noChangeAspect="1"/>
          </p:cNvPicPr>
          <p:nvPr/>
        </p:nvPicPr>
        <p:blipFill>
          <a:blip r:embed="rId5"/>
          <a:stretch>
            <a:fillRect/>
          </a:stretch>
        </p:blipFill>
        <p:spPr>
          <a:xfrm>
            <a:off x="1619367" y="2764189"/>
            <a:ext cx="5510693" cy="3667379"/>
          </a:xfrm>
          <a:prstGeom prst="rect">
            <a:avLst/>
          </a:prstGeom>
        </p:spPr>
      </p:pic>
      <p:sp>
        <p:nvSpPr>
          <p:cNvPr id="6" name="Slide Number Placeholder 1">
            <a:extLst>
              <a:ext uri="{FF2B5EF4-FFF2-40B4-BE49-F238E27FC236}">
                <a16:creationId xmlns:a16="http://schemas.microsoft.com/office/drawing/2014/main" id="{6509F24A-D3B8-1967-F489-FCF54A3D1E2A}"/>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54</a:t>
            </a:fld>
            <a:endParaRPr lang="en-US" sz="803">
              <a:solidFill>
                <a:srgbClr val="FFFFFF"/>
              </a:solidFill>
              <a:latin typeface="Century Gothic" panose="020B0502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B18F02A-1164-025A-4C5A-EC3666277518}"/>
              </a:ext>
            </a:extLst>
          </p:cNvPr>
          <p:cNvPicPr>
            <a:picLocks noChangeAspect="1"/>
          </p:cNvPicPr>
          <p:nvPr/>
        </p:nvPicPr>
        <p:blipFill>
          <a:blip r:embed="rId6"/>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446235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124401"/>
            <a:ext cx="10275569" cy="937534"/>
          </a:xfrm>
        </p:spPr>
        <p:txBody>
          <a:bodyPr>
            <a:normAutofit fontScale="90000"/>
          </a:bodyPr>
          <a:lstStyle/>
          <a:p>
            <a:pPr algn="l"/>
            <a:r>
              <a:rPr lang="en-US" sz="3600" b="1">
                <a:solidFill>
                  <a:schemeClr val="accent1"/>
                </a:solidFill>
                <a:latin typeface="+mj-lt"/>
                <a:cs typeface="Arial" panose="020B0604020202020204" pitchFamily="34" charset="0"/>
              </a:rPr>
              <a:t>Curriculum for Healthcare Professional Programs</a:t>
            </a:r>
          </a:p>
        </p:txBody>
      </p:sp>
      <p:pic>
        <p:nvPicPr>
          <p:cNvPr id="6" name="Content Placeholder 5" descr="Graphical user interface, application&#10;&#10;Description automatically generated">
            <a:extLst>
              <a:ext uri="{FF2B5EF4-FFF2-40B4-BE49-F238E27FC236}">
                <a16:creationId xmlns:a16="http://schemas.microsoft.com/office/drawing/2014/main" id="{D7B99E2B-0938-4450-A25B-888BACEDE70B}"/>
              </a:ext>
            </a:extLst>
          </p:cNvPr>
          <p:cNvPicPr>
            <a:picLocks noGrp="1" noChangeAspect="1"/>
          </p:cNvPicPr>
          <p:nvPr>
            <p:ph idx="1"/>
          </p:nvPr>
        </p:nvPicPr>
        <p:blipFill rotWithShape="1">
          <a:blip r:embed="rId3"/>
          <a:srcRect l="16875" t="9599" r="18515" b="7712"/>
          <a:stretch/>
        </p:blipFill>
        <p:spPr>
          <a:xfrm>
            <a:off x="6236335" y="1265382"/>
            <a:ext cx="5073221" cy="4285673"/>
          </a:xfrm>
        </p:spPr>
      </p:pic>
      <p:sp>
        <p:nvSpPr>
          <p:cNvPr id="13" name="TextBox 12">
            <a:extLst>
              <a:ext uri="{FF2B5EF4-FFF2-40B4-BE49-F238E27FC236}">
                <a16:creationId xmlns:a16="http://schemas.microsoft.com/office/drawing/2014/main" id="{555D07A6-B74C-4D6B-BB9A-949B537F263D}"/>
              </a:ext>
            </a:extLst>
          </p:cNvPr>
          <p:cNvSpPr txBox="1"/>
          <p:nvPr/>
        </p:nvSpPr>
        <p:spPr>
          <a:xfrm>
            <a:off x="514351" y="1362075"/>
            <a:ext cx="5276850" cy="9140964"/>
          </a:xfrm>
          <a:prstGeom prst="rect">
            <a:avLst/>
          </a:prstGeom>
          <a:noFill/>
        </p:spPr>
        <p:txBody>
          <a:bodyPr wrap="square" rtlCol="0">
            <a:spAutoFit/>
          </a:bodyPr>
          <a:lstStyle/>
          <a:p>
            <a:pPr marL="285750" indent="-285750">
              <a:buFont typeface="Arial" panose="020B0604020202020204" pitchFamily="34" charset="0"/>
              <a:buChar char="•"/>
            </a:pPr>
            <a:r>
              <a:rPr lang="en-US" sz="2000">
                <a:effectLst/>
                <a:latin typeface="Calibri" panose="020F0502020204030204" pitchFamily="34" charset="0"/>
                <a:ea typeface="Times New Roman" panose="02020603050405020304" pitchFamily="18" charset="0"/>
              </a:rPr>
              <a:t>The Biosimilar Curriculum Toolkit contains multiple types of materials to help faculty </a:t>
            </a:r>
            <a:r>
              <a:rPr lang="en-US" sz="2000">
                <a:latin typeface="Calibri" panose="020F0502020204030204" pitchFamily="34" charset="0"/>
                <a:ea typeface="Times New Roman" panose="02020603050405020304" pitchFamily="18" charset="0"/>
              </a:rPr>
              <a:t>integrate biosimilars and interchangeable products into the education and professional training of healthcare students.</a:t>
            </a:r>
          </a:p>
          <a:p>
            <a:endParaRPr lang="en-US" sz="200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US" sz="2000">
                <a:latin typeface="Calibri" panose="020F0502020204030204" pitchFamily="34" charset="0"/>
                <a:ea typeface="Times New Roman" panose="02020603050405020304" pitchFamily="18" charset="0"/>
              </a:rPr>
              <a:t>Goal is to increase knowledge and real-world application of concepts among students in healthcare degree programs (Medicine, Nursing, Physician Asst./Assoc., and Pharmacy).</a:t>
            </a:r>
          </a:p>
          <a:p>
            <a:endParaRPr lang="en-US" sz="2000">
              <a:latin typeface="Calibri" panose="020F0502020204030204" pitchFamily="34" charset="0"/>
            </a:endParaRPr>
          </a:p>
          <a:p>
            <a:pPr marL="285750" indent="-285750">
              <a:buFont typeface="Arial" panose="020B0604020202020204" pitchFamily="34" charset="0"/>
              <a:buChar char="•"/>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Materials are designed to meet a variety of needs and are divided into two (2) levels of content.</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a:extLst>
              <a:ext uri="{FF2B5EF4-FFF2-40B4-BE49-F238E27FC236}">
                <a16:creationId xmlns:a16="http://schemas.microsoft.com/office/drawing/2014/main" id="{BB6159A3-2D52-44F6-BEC6-1A2D9D738BC3}"/>
              </a:ext>
            </a:extLst>
          </p:cNvPr>
          <p:cNvSpPr txBox="1"/>
          <p:nvPr/>
        </p:nvSpPr>
        <p:spPr>
          <a:xfrm>
            <a:off x="6400800" y="5592618"/>
            <a:ext cx="4699520" cy="523220"/>
          </a:xfrm>
          <a:prstGeom prst="rect">
            <a:avLst/>
          </a:prstGeom>
          <a:noFill/>
        </p:spPr>
        <p:txBody>
          <a:bodyPr wrap="square">
            <a:spAutoFit/>
          </a:bodyPr>
          <a:lstStyle/>
          <a:p>
            <a:pPr algn="ctr"/>
            <a:r>
              <a:rPr lang="en-US" sz="1400">
                <a:solidFill>
                  <a:schemeClr val="tx2">
                    <a:lumMod val="60000"/>
                    <a:lumOff val="40000"/>
                  </a:schemeClr>
                </a:solidFill>
              </a:rPr>
              <a:t>https://www.fda.gov/drugs/biosimilars/curriculum-materials-health-care-degree-programs-biosimilars</a:t>
            </a:r>
          </a:p>
        </p:txBody>
      </p:sp>
      <p:sp>
        <p:nvSpPr>
          <p:cNvPr id="8" name="Slide Number Placeholder 1">
            <a:extLst>
              <a:ext uri="{FF2B5EF4-FFF2-40B4-BE49-F238E27FC236}">
                <a16:creationId xmlns:a16="http://schemas.microsoft.com/office/drawing/2014/main" id="{BECA6CC8-AA7D-9A39-FB05-691B3E03CD55}"/>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55</a:t>
            </a:fld>
            <a:endParaRPr lang="en-US" sz="803">
              <a:solidFill>
                <a:srgbClr val="FFFFFF"/>
              </a:solidFill>
              <a:latin typeface="Century Gothic" panose="020B0502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BC84595-E2BB-FEDB-1784-206097147177}"/>
              </a:ext>
            </a:extLst>
          </p:cNvPr>
          <p:cNvPicPr>
            <a:picLocks noChangeAspect="1"/>
          </p:cNvPicPr>
          <p:nvPr/>
        </p:nvPicPr>
        <p:blipFill>
          <a:blip r:embed="rId4"/>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198058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012" y="124401"/>
            <a:ext cx="10706470" cy="937534"/>
          </a:xfrm>
        </p:spPr>
        <p:txBody>
          <a:bodyPr>
            <a:noAutofit/>
          </a:bodyPr>
          <a:lstStyle/>
          <a:p>
            <a:pPr algn="l"/>
            <a:r>
              <a:rPr lang="en-US" sz="3200" b="1">
                <a:solidFill>
                  <a:schemeClr val="accent1"/>
                </a:solidFill>
                <a:latin typeface="+mj-lt"/>
                <a:cs typeface="Arial" panose="020B0604020202020204" pitchFamily="34" charset="0"/>
              </a:rPr>
              <a:t>Curriculum for Healthcare Professional Programs, continued</a:t>
            </a:r>
          </a:p>
        </p:txBody>
      </p:sp>
      <p:pic>
        <p:nvPicPr>
          <p:cNvPr id="6" name="Content Placeholder 5" descr="Graphical user interface, application&#10;&#10;Description automatically generated">
            <a:extLst>
              <a:ext uri="{FF2B5EF4-FFF2-40B4-BE49-F238E27FC236}">
                <a16:creationId xmlns:a16="http://schemas.microsoft.com/office/drawing/2014/main" id="{D7B99E2B-0938-4450-A25B-888BACEDE70B}"/>
              </a:ext>
            </a:extLst>
          </p:cNvPr>
          <p:cNvPicPr>
            <a:picLocks noGrp="1" noChangeAspect="1"/>
          </p:cNvPicPr>
          <p:nvPr>
            <p:ph idx="1"/>
          </p:nvPr>
        </p:nvPicPr>
        <p:blipFill rotWithShape="1">
          <a:blip r:embed="rId3"/>
          <a:srcRect l="16875" t="9599" r="18515" b="7712"/>
          <a:stretch/>
        </p:blipFill>
        <p:spPr>
          <a:xfrm>
            <a:off x="6236335" y="1265382"/>
            <a:ext cx="5073221" cy="4285673"/>
          </a:xfrm>
        </p:spPr>
      </p:pic>
      <p:sp>
        <p:nvSpPr>
          <p:cNvPr id="13" name="TextBox 12">
            <a:extLst>
              <a:ext uri="{FF2B5EF4-FFF2-40B4-BE49-F238E27FC236}">
                <a16:creationId xmlns:a16="http://schemas.microsoft.com/office/drawing/2014/main" id="{555D07A6-B74C-4D6B-BB9A-949B537F263D}"/>
              </a:ext>
            </a:extLst>
          </p:cNvPr>
          <p:cNvSpPr txBox="1"/>
          <p:nvPr/>
        </p:nvSpPr>
        <p:spPr>
          <a:xfrm>
            <a:off x="704850" y="1265382"/>
            <a:ext cx="5086351" cy="8833187"/>
          </a:xfrm>
          <a:prstGeom prst="rect">
            <a:avLst/>
          </a:prstGeom>
          <a:noFill/>
        </p:spPr>
        <p:txBody>
          <a:bodyPr wrap="square" rtlCol="0">
            <a:spAutoFit/>
          </a:bodyPr>
          <a:lstStyle/>
          <a:p>
            <a:pPr marL="342900" indent="-342900">
              <a:buFont typeface="Arial" panose="020B0604020202020204" pitchFamily="34" charset="0"/>
              <a:buChar char="•"/>
            </a:pPr>
            <a:r>
              <a:rPr lang="en-US" sz="2000"/>
              <a:t>Materials include a teaching guide, slide decks, videos, information sheets, case studies, discussion questions, exercises, and more. </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Topics covered include:</a:t>
            </a:r>
          </a:p>
          <a:p>
            <a:pPr marL="742950" lvl="1" indent="-285750">
              <a:buFont typeface="Arial" panose="020B0604020202020204" pitchFamily="34" charset="0"/>
              <a:buChar char="•"/>
            </a:pPr>
            <a:r>
              <a:rPr lang="en-US" sz="2000"/>
              <a:t>Biologics, Biosimilars and Interchangeability</a:t>
            </a:r>
          </a:p>
          <a:p>
            <a:pPr marL="742950" lvl="1" indent="-285750">
              <a:buFont typeface="Arial" panose="020B0604020202020204" pitchFamily="34" charset="0"/>
              <a:buChar char="•"/>
            </a:pPr>
            <a:r>
              <a:rPr lang="en-US" sz="2000"/>
              <a:t>Approval pathways for biological products</a:t>
            </a:r>
          </a:p>
          <a:p>
            <a:pPr marL="742950" lvl="1" indent="-285750">
              <a:buFont typeface="Arial" panose="020B0604020202020204" pitchFamily="34" charset="0"/>
              <a:buChar char="•"/>
            </a:pPr>
            <a:r>
              <a:rPr lang="en-US" sz="2000"/>
              <a:t>Manufacturing and variation in biological products</a:t>
            </a:r>
          </a:p>
          <a:p>
            <a:pPr marL="742950" lvl="1" indent="-285750">
              <a:buFont typeface="Arial" panose="020B0604020202020204" pitchFamily="34" charset="0"/>
              <a:buChar char="•"/>
            </a:pPr>
            <a:r>
              <a:rPr lang="en-US" sz="2000"/>
              <a:t>Labeling and prescribing of biosimilar and interchangeable biosimilar products </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a:extLst>
              <a:ext uri="{FF2B5EF4-FFF2-40B4-BE49-F238E27FC236}">
                <a16:creationId xmlns:a16="http://schemas.microsoft.com/office/drawing/2014/main" id="{BB6159A3-2D52-44F6-BEC6-1A2D9D738BC3}"/>
              </a:ext>
            </a:extLst>
          </p:cNvPr>
          <p:cNvSpPr txBox="1"/>
          <p:nvPr/>
        </p:nvSpPr>
        <p:spPr>
          <a:xfrm>
            <a:off x="6400800" y="5592618"/>
            <a:ext cx="4699520" cy="523220"/>
          </a:xfrm>
          <a:prstGeom prst="rect">
            <a:avLst/>
          </a:prstGeom>
          <a:noFill/>
        </p:spPr>
        <p:txBody>
          <a:bodyPr wrap="square">
            <a:spAutoFit/>
          </a:bodyPr>
          <a:lstStyle/>
          <a:p>
            <a:pPr algn="ctr"/>
            <a:r>
              <a:rPr lang="en-US" sz="1400">
                <a:solidFill>
                  <a:schemeClr val="tx2">
                    <a:lumMod val="60000"/>
                    <a:lumOff val="40000"/>
                  </a:schemeClr>
                </a:solidFill>
              </a:rPr>
              <a:t>https://www.fda.gov/drugs/biosimilars/curriculum-materials-health-care-degree-programs-biosimilars</a:t>
            </a:r>
          </a:p>
        </p:txBody>
      </p:sp>
      <p:pic>
        <p:nvPicPr>
          <p:cNvPr id="8" name="Picture 7">
            <a:extLst>
              <a:ext uri="{FF2B5EF4-FFF2-40B4-BE49-F238E27FC236}">
                <a16:creationId xmlns:a16="http://schemas.microsoft.com/office/drawing/2014/main" id="{37FD5069-25D5-4B2F-A08B-07C07E9C5680}"/>
              </a:ext>
            </a:extLst>
          </p:cNvPr>
          <p:cNvPicPr>
            <a:picLocks noChangeAspect="1"/>
          </p:cNvPicPr>
          <p:nvPr/>
        </p:nvPicPr>
        <p:blipFill>
          <a:blip r:embed="rId4"/>
          <a:stretch>
            <a:fillRect/>
          </a:stretch>
        </p:blipFill>
        <p:spPr>
          <a:xfrm>
            <a:off x="10570172" y="6429484"/>
            <a:ext cx="748681" cy="227164"/>
          </a:xfrm>
          <a:prstGeom prst="rect">
            <a:avLst/>
          </a:prstGeom>
        </p:spPr>
      </p:pic>
      <p:sp>
        <p:nvSpPr>
          <p:cNvPr id="9" name="Slide Number Placeholder 1">
            <a:extLst>
              <a:ext uri="{FF2B5EF4-FFF2-40B4-BE49-F238E27FC236}">
                <a16:creationId xmlns:a16="http://schemas.microsoft.com/office/drawing/2014/main" id="{6B8A8FA6-6307-498A-94D2-1F03043A1ADC}"/>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56</a:t>
            </a:fld>
            <a:endParaRPr lang="en-US" sz="803">
              <a:solidFill>
                <a:srgbClr val="FFFFFF"/>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165111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ACE3-D3E5-44DB-BDD5-8A7ADD2F7FCD}"/>
              </a:ext>
            </a:extLst>
          </p:cNvPr>
          <p:cNvSpPr>
            <a:spLocks noGrp="1"/>
          </p:cNvSpPr>
          <p:nvPr>
            <p:ph type="title"/>
          </p:nvPr>
        </p:nvSpPr>
        <p:spPr>
          <a:xfrm>
            <a:off x="431799" y="201861"/>
            <a:ext cx="11345471" cy="1082409"/>
          </a:xfrm>
        </p:spPr>
        <p:txBody>
          <a:bodyPr>
            <a:normAutofit/>
          </a:bodyPr>
          <a:lstStyle/>
          <a:p>
            <a:r>
              <a:rPr lang="en-US" sz="3600" b="1">
                <a:solidFill>
                  <a:schemeClr val="accent1"/>
                </a:solidFill>
                <a:latin typeface="+mj-lt"/>
                <a:cs typeface="Arial" panose="020B0604020202020204" pitchFamily="34" charset="0"/>
              </a:rPr>
              <a:t>Medscape Continuing Education</a:t>
            </a:r>
            <a:endParaRPr lang="en-US" sz="3600">
              <a:solidFill>
                <a:schemeClr val="accent1"/>
              </a:solidFill>
              <a:latin typeface="+mj-lt"/>
            </a:endParaRPr>
          </a:p>
        </p:txBody>
      </p:sp>
      <p:pic>
        <p:nvPicPr>
          <p:cNvPr id="5" name="Content Placeholder 4">
            <a:extLst>
              <a:ext uri="{FF2B5EF4-FFF2-40B4-BE49-F238E27FC236}">
                <a16:creationId xmlns:a16="http://schemas.microsoft.com/office/drawing/2014/main" id="{EE9F30D3-DF2F-445C-AF06-F4B5F55C7AD6}"/>
              </a:ext>
            </a:extLst>
          </p:cNvPr>
          <p:cNvPicPr>
            <a:picLocks noGrp="1" noChangeAspect="1"/>
          </p:cNvPicPr>
          <p:nvPr>
            <p:ph idx="1"/>
          </p:nvPr>
        </p:nvPicPr>
        <p:blipFill>
          <a:blip r:embed="rId2"/>
          <a:stretch>
            <a:fillRect/>
          </a:stretch>
        </p:blipFill>
        <p:spPr>
          <a:xfrm>
            <a:off x="1521430" y="2063942"/>
            <a:ext cx="9149140" cy="4332561"/>
          </a:xfrm>
        </p:spPr>
      </p:pic>
      <p:sp>
        <p:nvSpPr>
          <p:cNvPr id="6" name="TextBox 5">
            <a:extLst>
              <a:ext uri="{FF2B5EF4-FFF2-40B4-BE49-F238E27FC236}">
                <a16:creationId xmlns:a16="http://schemas.microsoft.com/office/drawing/2014/main" id="{6EB78810-24F7-4562-8DFF-38EC2EE51D53}"/>
              </a:ext>
            </a:extLst>
          </p:cNvPr>
          <p:cNvSpPr txBox="1"/>
          <p:nvPr/>
        </p:nvSpPr>
        <p:spPr>
          <a:xfrm>
            <a:off x="1033730" y="1091563"/>
            <a:ext cx="8856324" cy="707886"/>
          </a:xfrm>
          <a:prstGeom prst="rect">
            <a:avLst/>
          </a:prstGeom>
          <a:noFill/>
        </p:spPr>
        <p:txBody>
          <a:bodyPr wrap="square" rtlCol="0">
            <a:spAutoFit/>
          </a:bodyPr>
          <a:lstStyle/>
          <a:p>
            <a:pPr marL="342900" indent="-342900">
              <a:buFont typeface="Arial" panose="020B0604020202020204" pitchFamily="34" charset="0"/>
              <a:buChar char="•"/>
            </a:pPr>
            <a:r>
              <a:rPr lang="en-US" sz="2000"/>
              <a:t>Series of Continuing Education (CE) Courses through Medscape about biosimilar and interchangeable products</a:t>
            </a:r>
          </a:p>
        </p:txBody>
      </p:sp>
      <p:sp>
        <p:nvSpPr>
          <p:cNvPr id="7" name="Slide Number Placeholder 1">
            <a:extLst>
              <a:ext uri="{FF2B5EF4-FFF2-40B4-BE49-F238E27FC236}">
                <a16:creationId xmlns:a16="http://schemas.microsoft.com/office/drawing/2014/main" id="{66ACB64C-F00F-A9DE-6CF1-268D63866070}"/>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57</a:t>
            </a:fld>
            <a:endParaRPr lang="en-US" sz="803">
              <a:solidFill>
                <a:srgbClr val="FFFFFF"/>
              </a:solidFill>
              <a:latin typeface="Century Gothic" panose="020B0502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B01F8A8-1127-3D0D-C03D-2434BC34C7E7}"/>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990855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7EC384-F47E-43CD-B2AF-12DB74B5F545}"/>
              </a:ext>
            </a:extLst>
          </p:cNvPr>
          <p:cNvSpPr>
            <a:spLocks noGrp="1"/>
          </p:cNvSpPr>
          <p:nvPr>
            <p:ph idx="1"/>
          </p:nvPr>
        </p:nvSpPr>
        <p:spPr>
          <a:xfrm>
            <a:off x="883478" y="1242317"/>
            <a:ext cx="11337438" cy="4724400"/>
          </a:xfrm>
        </p:spPr>
        <p:txBody>
          <a:bodyPr>
            <a:noAutofit/>
          </a:bodyPr>
          <a:lstStyle/>
          <a:p>
            <a:pPr>
              <a:buFont typeface="Arial" panose="020B0604020202020204" pitchFamily="34" charset="0"/>
              <a:buChar char="•"/>
            </a:pPr>
            <a:r>
              <a:rPr lang="en-US" sz="2200">
                <a:cs typeface="Arial" panose="020B0604020202020204" pitchFamily="34" charset="0"/>
              </a:rPr>
              <a:t>Materials and resources for </a:t>
            </a:r>
            <a:r>
              <a:rPr lang="en-US" sz="2200" b="1">
                <a:cs typeface="Arial" panose="020B0604020202020204" pitchFamily="34" charset="0"/>
              </a:rPr>
              <a:t>patients</a:t>
            </a:r>
            <a:r>
              <a:rPr lang="en-US" sz="2200">
                <a:cs typeface="Arial" panose="020B0604020202020204" pitchFamily="34" charset="0"/>
              </a:rPr>
              <a:t>:</a:t>
            </a:r>
          </a:p>
          <a:p>
            <a:pPr lvl="1">
              <a:buFont typeface="Arial" panose="020B0604020202020204" pitchFamily="34" charset="0"/>
              <a:buChar char="‒"/>
            </a:pPr>
            <a:r>
              <a:rPr lang="en-US" sz="2200">
                <a:cs typeface="Arial" panose="020B0604020202020204" pitchFamily="34" charset="0"/>
              </a:rPr>
              <a:t>Videos</a:t>
            </a:r>
          </a:p>
          <a:p>
            <a:pPr lvl="1">
              <a:buFont typeface="Arial" panose="020B0604020202020204" pitchFamily="34" charset="0"/>
              <a:buChar char="‒"/>
            </a:pPr>
            <a:r>
              <a:rPr lang="en-US" sz="2200">
                <a:cs typeface="Arial" panose="020B0604020202020204" pitchFamily="34" charset="0"/>
              </a:rPr>
              <a:t>Additional infographics and graphics</a:t>
            </a:r>
          </a:p>
          <a:p>
            <a:pPr lvl="1">
              <a:buFont typeface="Arial" panose="020B0604020202020204" pitchFamily="34" charset="0"/>
              <a:buChar char="‒"/>
            </a:pPr>
            <a:r>
              <a:rPr lang="en-US" sz="2200">
                <a:cs typeface="Arial" panose="020B0604020202020204" pitchFamily="34" charset="0"/>
              </a:rPr>
              <a:t>Fact Sheets</a:t>
            </a:r>
          </a:p>
          <a:p>
            <a:pPr lvl="1">
              <a:buFont typeface="Arial" panose="020B0604020202020204" pitchFamily="34" charset="0"/>
              <a:buChar char="‒"/>
            </a:pPr>
            <a:endParaRPr lang="en-US" sz="2200">
              <a:cs typeface="Arial" panose="020B0604020202020204" pitchFamily="34" charset="0"/>
            </a:endParaRPr>
          </a:p>
          <a:p>
            <a:r>
              <a:rPr lang="en-US" sz="2200">
                <a:cs typeface="Arial" panose="020B0604020202020204" pitchFamily="34" charset="0"/>
              </a:rPr>
              <a:t>Materials and resources for </a:t>
            </a:r>
            <a:r>
              <a:rPr lang="en-US" sz="2200" b="1">
                <a:cs typeface="Arial" panose="020B0604020202020204" pitchFamily="34" charset="0"/>
              </a:rPr>
              <a:t>healthcare providers</a:t>
            </a:r>
            <a:r>
              <a:rPr lang="en-US" sz="2200">
                <a:cs typeface="Arial" panose="020B0604020202020204" pitchFamily="34" charset="0"/>
              </a:rPr>
              <a:t>:</a:t>
            </a:r>
          </a:p>
          <a:p>
            <a:pPr lvl="1">
              <a:buFont typeface="Arial" panose="020B0604020202020204" pitchFamily="34" charset="0"/>
              <a:buChar char="‒"/>
            </a:pPr>
            <a:r>
              <a:rPr lang="en-US" sz="2200">
                <a:cs typeface="Arial" panose="020B0604020202020204" pitchFamily="34" charset="0"/>
              </a:rPr>
              <a:t>Videos</a:t>
            </a:r>
          </a:p>
          <a:p>
            <a:pPr lvl="1">
              <a:buFont typeface="Arial" panose="020B0604020202020204" pitchFamily="34" charset="0"/>
              <a:buChar char="‒"/>
            </a:pPr>
            <a:r>
              <a:rPr lang="en-US" sz="2200">
                <a:cs typeface="Arial" panose="020B0604020202020204" pitchFamily="34" charset="0"/>
              </a:rPr>
              <a:t>Continuing Education course options through </a:t>
            </a:r>
            <a:r>
              <a:rPr lang="en-US" sz="2200" b="1">
                <a:cs typeface="Arial" panose="020B0604020202020204" pitchFamily="34" charset="0"/>
              </a:rPr>
              <a:t>Medscape - </a:t>
            </a:r>
            <a:r>
              <a:rPr lang="en-US" sz="2200">
                <a:solidFill>
                  <a:srgbClr val="FF0000"/>
                </a:solidFill>
                <a:cs typeface="Arial" panose="020B0604020202020204" pitchFamily="34" charset="0"/>
              </a:rPr>
              <a:t>NOW AVAILABLE!</a:t>
            </a:r>
          </a:p>
          <a:p>
            <a:pPr lvl="1">
              <a:buFont typeface="Arial" panose="020B0604020202020204" pitchFamily="34" charset="0"/>
              <a:buChar char="‒"/>
            </a:pPr>
            <a:r>
              <a:rPr lang="en-US" sz="2200">
                <a:cs typeface="Arial" panose="020B0604020202020204" pitchFamily="34" charset="0"/>
              </a:rPr>
              <a:t>Updated Educational curriculum/teaching resources for HCP schools</a:t>
            </a:r>
          </a:p>
          <a:p>
            <a:endParaRPr lang="en-US" sz="2200">
              <a:cs typeface="Arial" panose="020B0604020202020204" pitchFamily="34" charset="0"/>
            </a:endParaRPr>
          </a:p>
        </p:txBody>
      </p:sp>
      <p:sp>
        <p:nvSpPr>
          <p:cNvPr id="4" name="Title 1">
            <a:extLst>
              <a:ext uri="{FF2B5EF4-FFF2-40B4-BE49-F238E27FC236}">
                <a16:creationId xmlns:a16="http://schemas.microsoft.com/office/drawing/2014/main" id="{BCBC82F1-A2C1-4B47-AF72-94E4B1723FF6}"/>
              </a:ext>
            </a:extLst>
          </p:cNvPr>
          <p:cNvSpPr txBox="1">
            <a:spLocks/>
          </p:cNvSpPr>
          <p:nvPr/>
        </p:nvSpPr>
        <p:spPr>
          <a:xfrm>
            <a:off x="883478" y="122033"/>
            <a:ext cx="10470321" cy="98130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i="1">
                <a:solidFill>
                  <a:schemeClr val="accent1"/>
                </a:solidFill>
              </a:rPr>
              <a:t>Future Education and Outreach Plans</a:t>
            </a:r>
          </a:p>
        </p:txBody>
      </p:sp>
      <p:sp>
        <p:nvSpPr>
          <p:cNvPr id="5" name="Slide Number Placeholder 1">
            <a:extLst>
              <a:ext uri="{FF2B5EF4-FFF2-40B4-BE49-F238E27FC236}">
                <a16:creationId xmlns:a16="http://schemas.microsoft.com/office/drawing/2014/main" id="{4F7D6A4D-D91D-3A9C-C03B-0E5B3AD6B993}"/>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58</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90BF28A-4147-0893-C509-CCC810AD3095}"/>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30639838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EEE9C9D-CC9D-489C-92BF-CBB4B897B601}"/>
              </a:ext>
            </a:extLst>
          </p:cNvPr>
          <p:cNvSpPr txBox="1">
            <a:spLocks/>
          </p:cNvSpPr>
          <p:nvPr/>
        </p:nvSpPr>
        <p:spPr>
          <a:xfrm>
            <a:off x="618964" y="194948"/>
            <a:ext cx="10470321" cy="98130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a:ln>
                  <a:noFill/>
                </a:ln>
                <a:solidFill>
                  <a:schemeClr val="accent1"/>
                </a:solidFill>
                <a:effectLst/>
                <a:uLnTx/>
                <a:uFillTx/>
              </a:rPr>
              <a:t>Resources</a:t>
            </a:r>
          </a:p>
        </p:txBody>
      </p:sp>
      <p:pic>
        <p:nvPicPr>
          <p:cNvPr id="9" name="Picture 4" descr="Image result for tools and resources">
            <a:extLst>
              <a:ext uri="{FF2B5EF4-FFF2-40B4-BE49-F238E27FC236}">
                <a16:creationId xmlns:a16="http://schemas.microsoft.com/office/drawing/2014/main" id="{88FBB266-1BBC-4F57-9A61-813F1797007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54998" y="1923996"/>
            <a:ext cx="3010007" cy="301000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63793ED4-3C27-4818-8E83-9E7F27013F1D}"/>
              </a:ext>
            </a:extLst>
          </p:cNvPr>
          <p:cNvSpPr txBox="1">
            <a:spLocks/>
          </p:cNvSpPr>
          <p:nvPr/>
        </p:nvSpPr>
        <p:spPr>
          <a:xfrm>
            <a:off x="618964" y="995082"/>
            <a:ext cx="8640446" cy="52370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ts val="0"/>
              </a:spcBef>
              <a:spcAft>
                <a:spcPts val="600"/>
              </a:spcAft>
              <a:buClrTx/>
              <a:buSzTx/>
              <a:buFont typeface="Arial"/>
              <a:buNone/>
              <a:tabLst/>
              <a:defRPr/>
            </a:pPr>
            <a:endParaRPr kumimoji="0" lang="en-US" sz="2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600"/>
              </a:spcBef>
              <a:spcAft>
                <a:spcPts val="600"/>
              </a:spcAft>
              <a:buClrTx/>
              <a:buSzTx/>
              <a:buFont typeface="Arial"/>
              <a:buNone/>
              <a:tabLst/>
              <a:defRPr/>
            </a:pPr>
            <a:r>
              <a:rPr kumimoji="0" lang="en-US" sz="2200" b="1" i="0" u="none" strike="noStrike" kern="1200" cap="none" spc="0" normalizeH="0" baseline="0" noProof="0">
                <a:ln>
                  <a:noFill/>
                </a:ln>
                <a:solidFill>
                  <a:prstClr val="black"/>
                </a:solidFill>
                <a:effectLst/>
                <a:uLnTx/>
                <a:uFillTx/>
                <a:latin typeface="Calibri"/>
                <a:ea typeface="+mn-ea"/>
                <a:cs typeface="+mn-cs"/>
              </a:rPr>
              <a:t>Visit: </a:t>
            </a:r>
          </a:p>
          <a:p>
            <a:pPr marL="342900" marR="0" lvl="0" indent="-342900" algn="l" defTabSz="457200" rtl="0" eaLnBrk="1" fontAlgn="auto" latinLnBrk="0" hangingPunct="1">
              <a:lnSpc>
                <a:spcPct val="100000"/>
              </a:lnSpc>
              <a:spcBef>
                <a:spcPts val="600"/>
              </a:spcBef>
              <a:spcAft>
                <a:spcPts val="120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hlinkClick r:id="rId4"/>
              </a:rPr>
              <a:t>www.fda.gov/biosimilars</a:t>
            </a:r>
            <a:r>
              <a:rPr kumimoji="0" lang="en-US" sz="2200" b="0" i="0" u="none" strike="noStrike" kern="1200" cap="none" spc="0" normalizeH="0" baseline="0" noProof="0">
                <a:ln>
                  <a:noFill/>
                </a:ln>
                <a:solidFill>
                  <a:prstClr val="black"/>
                </a:solidFill>
                <a:effectLst/>
                <a:uLnTx/>
                <a:uFillTx/>
                <a:latin typeface="Calibri"/>
                <a:ea typeface="+mn-ea"/>
                <a:cs typeface="+mn-cs"/>
              </a:rPr>
              <a:t> for access to all the education materials and information about biosimilar and interchangeable products.</a:t>
            </a:r>
          </a:p>
          <a:p>
            <a:pPr marL="342900" marR="0" lvl="0" indent="-342900" algn="l" defTabSz="457200" rtl="0" eaLnBrk="1" fontAlgn="auto" latinLnBrk="0" hangingPunct="1">
              <a:lnSpc>
                <a:spcPct val="100000"/>
              </a:lnSpc>
              <a:spcBef>
                <a:spcPts val="600"/>
              </a:spcBef>
              <a:spcAft>
                <a:spcPts val="120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hlinkClick r:id="rId5"/>
              </a:rPr>
              <a:t>https://purplebooksearch.fda.gov/</a:t>
            </a:r>
            <a:r>
              <a:rPr kumimoji="0" lang="en-US" sz="2200" b="0" i="0" u="none" strike="noStrike" kern="1200" cap="none" spc="0" normalizeH="0" baseline="0" noProof="0">
                <a:ln>
                  <a:noFill/>
                </a:ln>
                <a:solidFill>
                  <a:prstClr val="black"/>
                </a:solidFill>
                <a:effectLst/>
                <a:uLnTx/>
                <a:uFillTx/>
                <a:latin typeface="Calibri"/>
                <a:ea typeface="+mn-ea"/>
                <a:cs typeface="+mn-cs"/>
              </a:rPr>
              <a:t> </a:t>
            </a:r>
            <a:r>
              <a:rPr kumimoji="0" lang="en-US" sz="2200" b="1" i="0" u="none" strike="noStrike" kern="1200" cap="none" spc="0" normalizeH="0" baseline="0" noProof="0">
                <a:ln>
                  <a:noFill/>
                </a:ln>
                <a:solidFill>
                  <a:srgbClr val="7030A0"/>
                </a:solidFill>
                <a:effectLst/>
                <a:uLnTx/>
                <a:uFillTx/>
                <a:latin typeface="Calibri"/>
                <a:ea typeface="+mn-ea"/>
                <a:cs typeface="+mn-cs"/>
              </a:rPr>
              <a:t>The Purple Book: Database of Licensed Biological Products</a:t>
            </a:r>
            <a:r>
              <a:rPr kumimoji="0" lang="en-US" sz="2200" b="0" i="0" u="none" strike="noStrike" kern="1200" cap="none" spc="0" normalizeH="0" baseline="0" noProof="0">
                <a:ln>
                  <a:noFill/>
                </a:ln>
                <a:solidFill>
                  <a:prstClr val="black"/>
                </a:solidFill>
                <a:effectLst/>
                <a:uLnTx/>
                <a:uFillTx/>
                <a:latin typeface="Calibri"/>
                <a:ea typeface="+mn-ea"/>
                <a:cs typeface="+mn-cs"/>
              </a:rPr>
              <a:t> for information on biological products, including if products are biosimilar to a reference product.</a:t>
            </a:r>
          </a:p>
          <a:p>
            <a:pPr marL="342900" marR="0" lvl="0" indent="-342900" algn="l" defTabSz="457200" rtl="0" eaLnBrk="1" fontAlgn="auto" latinLnBrk="0" hangingPunct="1">
              <a:lnSpc>
                <a:spcPct val="100000"/>
              </a:lnSpc>
              <a:spcBef>
                <a:spcPts val="600"/>
              </a:spcBef>
              <a:spcAft>
                <a:spcPts val="120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hlinkClick r:id="rId6"/>
              </a:rPr>
              <a:t>www.fda.gov/drugsatfda</a:t>
            </a:r>
            <a:r>
              <a:rPr kumimoji="0" lang="en-US" sz="2200" b="0" i="0" u="none" strike="noStrike" kern="1200" cap="none" spc="0" normalizeH="0" baseline="0" noProof="0">
                <a:ln>
                  <a:noFill/>
                </a:ln>
                <a:solidFill>
                  <a:prstClr val="black"/>
                </a:solidFill>
                <a:effectLst/>
                <a:uLnTx/>
                <a:uFillTx/>
                <a:latin typeface="Calibri"/>
                <a:ea typeface="+mn-ea"/>
                <a:cs typeface="+mn-cs"/>
              </a:rPr>
              <a:t> (</a:t>
            </a:r>
            <a:r>
              <a:rPr kumimoji="0" lang="en-US" sz="2200" b="1" i="0" u="none" strike="noStrike" kern="1200" cap="none" spc="0" normalizeH="0" baseline="0" noProof="0" err="1">
                <a:ln>
                  <a:noFill/>
                </a:ln>
                <a:solidFill>
                  <a:srgbClr val="0070C0"/>
                </a:solidFill>
                <a:effectLst/>
                <a:uLnTx/>
                <a:uFillTx/>
                <a:latin typeface="Calibri"/>
                <a:ea typeface="+mn-ea"/>
                <a:cs typeface="+mn-cs"/>
              </a:rPr>
              <a:t>Drugs@FDA</a:t>
            </a:r>
            <a:r>
              <a:rPr kumimoji="0" lang="en-US" sz="2200" b="0" i="0" u="none" strike="noStrike" kern="1200" cap="none" spc="0" normalizeH="0" baseline="0" noProof="0">
                <a:ln>
                  <a:noFill/>
                </a:ln>
                <a:solidFill>
                  <a:prstClr val="black"/>
                </a:solidFill>
                <a:effectLst/>
                <a:uLnTx/>
                <a:uFillTx/>
                <a:latin typeface="Calibri"/>
                <a:ea typeface="+mn-ea"/>
                <a:cs typeface="+mn-cs"/>
              </a:rPr>
              <a:t>) for information on all FDA </a:t>
            </a:r>
            <a:r>
              <a:rPr kumimoji="0" lang="en-US" sz="2200" b="0" i="0" u="none" strike="noStrike" kern="1200" cap="none" spc="0" normalizeH="0" baseline="0" noProof="0">
                <a:ln>
                  <a:noFill/>
                </a:ln>
                <a:solidFill>
                  <a:prstClr val="black"/>
                </a:solidFill>
                <a:effectLst/>
                <a:uLnTx/>
                <a:uFillTx/>
                <a:latin typeface="Calibri  "/>
              </a:rPr>
              <a:t>approved drug products, including labeling and review information. </a:t>
            </a:r>
          </a:p>
          <a:p>
            <a:pPr defTabSz="914400">
              <a:buFont typeface="Arial" panose="020B0604020202020204" pitchFamily="34" charset="0"/>
              <a:buChar char="•"/>
            </a:pPr>
            <a:r>
              <a:rPr lang="en-US" sz="2200">
                <a:latin typeface="Calibri  "/>
                <a:ea typeface="+mn-lt"/>
                <a:cs typeface="+mn-lt"/>
              </a:rPr>
              <a:t>Visit </a:t>
            </a:r>
            <a:r>
              <a:rPr lang="en-US" sz="2200">
                <a:latin typeface="Calibri  "/>
                <a:ea typeface="+mn-lt"/>
                <a:cs typeface="+mn-lt"/>
                <a:hlinkClick r:id="rId7"/>
              </a:rPr>
              <a:t>https://www.fda.gov/training-and-continuing-education/cderlearn-training-and-education</a:t>
            </a:r>
            <a:r>
              <a:rPr lang="en-US" sz="2200">
                <a:latin typeface="Calibri  "/>
                <a:ea typeface="+mn-lt"/>
                <a:cs typeface="+mn-lt"/>
              </a:rPr>
              <a:t> (</a:t>
            </a:r>
            <a:r>
              <a:rPr lang="en-US" sz="2200" err="1">
                <a:latin typeface="Calibri  "/>
                <a:ea typeface="+mn-lt"/>
                <a:cs typeface="+mn-lt"/>
              </a:rPr>
              <a:t>CDERLearn</a:t>
            </a:r>
            <a:r>
              <a:rPr lang="en-US" sz="2200">
                <a:latin typeface="Calibri  "/>
                <a:ea typeface="+mn-lt"/>
                <a:cs typeface="+mn-lt"/>
              </a:rPr>
              <a:t>) for training and education opportunities</a:t>
            </a:r>
            <a:endParaRPr lang="en-US" sz="1400">
              <a:latin typeface="Calibri  "/>
            </a:endParaRPr>
          </a:p>
        </p:txBody>
      </p:sp>
      <p:sp>
        <p:nvSpPr>
          <p:cNvPr id="5" name="Slide Number Placeholder 1">
            <a:extLst>
              <a:ext uri="{FF2B5EF4-FFF2-40B4-BE49-F238E27FC236}">
                <a16:creationId xmlns:a16="http://schemas.microsoft.com/office/drawing/2014/main" id="{F85C6AC8-6BC7-AC62-B2D1-BAE267618706}"/>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59</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2CE021-0BB6-7DEE-A6F3-C60FEE9BBF04}"/>
              </a:ext>
            </a:extLst>
          </p:cNvPr>
          <p:cNvPicPr>
            <a:picLocks noChangeAspect="1"/>
          </p:cNvPicPr>
          <p:nvPr/>
        </p:nvPicPr>
        <p:blipFill>
          <a:blip r:embed="rId8"/>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315665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36129B2D-0C43-6F40-B185-01B725E6DB6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9482" t="21462" r="28223" b="36284"/>
          <a:stretch/>
        </p:blipFill>
        <p:spPr>
          <a:xfrm rot="19800000">
            <a:off x="628462" y="1457235"/>
            <a:ext cx="2113084" cy="2114053"/>
          </a:xfrm>
          <a:noFill/>
        </p:spPr>
      </p:pic>
      <p:sp>
        <p:nvSpPr>
          <p:cNvPr id="10" name="TextBox 9"/>
          <p:cNvSpPr txBox="1"/>
          <p:nvPr/>
        </p:nvSpPr>
        <p:spPr>
          <a:xfrm>
            <a:off x="5414951" y="1552605"/>
            <a:ext cx="5783880" cy="923330"/>
          </a:xfrm>
          <a:prstGeom prst="rect">
            <a:avLst/>
          </a:prstGeom>
          <a:noFill/>
        </p:spPr>
        <p:txBody>
          <a:bodyPr wrap="square" lIns="0" rIns="0" rtlCol="0">
            <a:spAutoFit/>
          </a:bodyPr>
          <a:lstStyle/>
          <a:p>
            <a:r>
              <a:rPr lang="en-US" b="1" i="1">
                <a:solidFill>
                  <a:srgbClr val="FF5A5A"/>
                </a:solidFill>
                <a:latin typeface="Prometo Medium" panose="020B0704030203060203"/>
              </a:rPr>
              <a:t>Senior Communication Advisor </a:t>
            </a:r>
          </a:p>
          <a:p>
            <a:r>
              <a:rPr lang="en-US" b="1" i="1">
                <a:solidFill>
                  <a:srgbClr val="FF5A5A"/>
                </a:solidFill>
                <a:latin typeface="Prometo Medium" panose="020B0704030203060203"/>
              </a:rPr>
              <a:t>Office of Therapeutic Biologics and Biosimilars (OTBB)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a:solidFill>
                  <a:srgbClr val="FF5A5A"/>
                </a:solidFill>
                <a:latin typeface="Prometo Medium" panose="020B0704030203060203"/>
              </a:rPr>
              <a:t>U.S. Food and Drug Administration (FDA)</a:t>
            </a:r>
          </a:p>
        </p:txBody>
      </p:sp>
      <p:sp>
        <p:nvSpPr>
          <p:cNvPr id="11" name="TextBox 10"/>
          <p:cNvSpPr txBox="1"/>
          <p:nvPr/>
        </p:nvSpPr>
        <p:spPr>
          <a:xfrm>
            <a:off x="5414951" y="2824751"/>
            <a:ext cx="6015049" cy="2862322"/>
          </a:xfrm>
          <a:prstGeom prst="rect">
            <a:avLst/>
          </a:prstGeom>
          <a:noFill/>
        </p:spPr>
        <p:txBody>
          <a:bodyPr wrap="square" lIns="0" rIns="0" rtlCol="0">
            <a:spAutoFit/>
          </a:bodyPr>
          <a:lstStyle/>
          <a:p>
            <a:r>
              <a:rPr lang="en-US">
                <a:solidFill>
                  <a:srgbClr val="777777"/>
                </a:solidFill>
                <a:latin typeface="Century Gothic" panose="020B0502020202020204" pitchFamily="34" charset="0"/>
              </a:rPr>
              <a:t>Sarah </a:t>
            </a:r>
            <a:r>
              <a:rPr lang="en-US" err="1">
                <a:solidFill>
                  <a:srgbClr val="777777"/>
                </a:solidFill>
                <a:latin typeface="Century Gothic" panose="020B0502020202020204" pitchFamily="34" charset="0"/>
              </a:rPr>
              <a:t>Ikenberry</a:t>
            </a:r>
            <a:r>
              <a:rPr lang="en-US">
                <a:solidFill>
                  <a:srgbClr val="777777"/>
                </a:solidFill>
                <a:latin typeface="Century Gothic" panose="020B0502020202020204" pitchFamily="34" charset="0"/>
              </a:rPr>
              <a:t> is a Senior Communication Advisor at the Office of Therapeutic Biologics and Biosimilars (OTBB) in the Food and Drug Administration’s (FDA) Center for Drug Evaluation and Research (CDER). She provides communication advice and support to senior leaders and the agency about communicating strategic priorities, initiatives, and educational information about biosimilar and interchangeable products. Sarah received her Master of Arts in Communication from Johns Hopkins University.</a:t>
            </a:r>
          </a:p>
        </p:txBody>
      </p:sp>
      <p:sp>
        <p:nvSpPr>
          <p:cNvPr id="12" name="Title 1"/>
          <p:cNvSpPr txBox="1">
            <a:spLocks/>
          </p:cNvSpPr>
          <p:nvPr/>
        </p:nvSpPr>
        <p:spPr>
          <a:xfrm>
            <a:off x="5261724" y="961857"/>
            <a:ext cx="5322504" cy="3651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3200"/>
              <a:t>Sarah </a:t>
            </a:r>
            <a:r>
              <a:rPr lang="en-US" sz="3200" err="1"/>
              <a:t>Ikenberry</a:t>
            </a:r>
            <a:r>
              <a:rPr lang="en-US" sz="3200"/>
              <a:t>, M.A.</a:t>
            </a:r>
          </a:p>
        </p:txBody>
      </p:sp>
      <p:sp>
        <p:nvSpPr>
          <p:cNvPr id="3" name="Footer Placeholder 2">
            <a:extLst>
              <a:ext uri="{FF2B5EF4-FFF2-40B4-BE49-F238E27FC236}">
                <a16:creationId xmlns:a16="http://schemas.microsoft.com/office/drawing/2014/main" id="{E61E55BC-6B40-9D42-9D2E-BCA0CA6C687B}"/>
              </a:ext>
            </a:extLst>
          </p:cNvPr>
          <p:cNvSpPr>
            <a:spLocks noGrp="1"/>
          </p:cNvSpPr>
          <p:nvPr>
            <p:ph type="ftr" sz="quarter" idx="14"/>
          </p:nvPr>
        </p:nvSpPr>
        <p:spPr/>
        <p:txBody>
          <a:bodyPr/>
          <a:lstStyle/>
          <a:p>
            <a:pPr marL="0" marR="0">
              <a:lnSpc>
                <a:spcPct val="107000"/>
              </a:lnSpc>
              <a:spcBef>
                <a:spcPts val="0"/>
              </a:spcBef>
              <a:spcAft>
                <a:spcPts val="800"/>
              </a:spcAft>
            </a:pPr>
            <a:r>
              <a:rPr lang="en-US">
                <a:solidFill>
                  <a:srgbClr val="1E22AA"/>
                </a:solidFill>
              </a:rPr>
              <a:t>Biosimilar and Interchangeable Biological Products: An Overview of Scientific Concepts and Practical Resources</a:t>
            </a:r>
          </a:p>
        </p:txBody>
      </p:sp>
      <p:pic>
        <p:nvPicPr>
          <p:cNvPr id="6" name="Picture Placeholder 5">
            <a:extLst>
              <a:ext uri="{FF2B5EF4-FFF2-40B4-BE49-F238E27FC236}">
                <a16:creationId xmlns:a16="http://schemas.microsoft.com/office/drawing/2014/main" id="{36C96AB3-028C-43A6-857F-153D80BCF0C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4455" b="13743"/>
          <a:stretch/>
        </p:blipFill>
        <p:spPr>
          <a:xfrm>
            <a:off x="859219" y="1326982"/>
            <a:ext cx="3938011" cy="4832014"/>
          </a:xfrm>
        </p:spPr>
      </p:pic>
      <p:pic>
        <p:nvPicPr>
          <p:cNvPr id="5" name="Picture 4">
            <a:extLst>
              <a:ext uri="{FF2B5EF4-FFF2-40B4-BE49-F238E27FC236}">
                <a16:creationId xmlns:a16="http://schemas.microsoft.com/office/drawing/2014/main" id="{030FB121-4EBA-496F-BE4D-1B9AA6C291D4}"/>
              </a:ext>
            </a:extLst>
          </p:cNvPr>
          <p:cNvPicPr>
            <a:picLocks noChangeAspect="1"/>
          </p:cNvPicPr>
          <p:nvPr/>
        </p:nvPicPr>
        <p:blipFill>
          <a:blip r:embed="rId5"/>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726084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3986-C3D2-4A55-9E3D-EDB8FD757187}"/>
              </a:ext>
            </a:extLst>
          </p:cNvPr>
          <p:cNvSpPr>
            <a:spLocks noGrp="1"/>
          </p:cNvSpPr>
          <p:nvPr>
            <p:ph type="title"/>
          </p:nvPr>
        </p:nvSpPr>
        <p:spPr>
          <a:xfrm>
            <a:off x="838200" y="365126"/>
            <a:ext cx="10269071" cy="920749"/>
          </a:xfrm>
        </p:spPr>
        <p:txBody>
          <a:bodyPr>
            <a:normAutofit/>
          </a:bodyPr>
          <a:lstStyle/>
          <a:p>
            <a:r>
              <a:rPr lang="en-US" sz="3200" b="1">
                <a:solidFill>
                  <a:schemeClr val="accent1"/>
                </a:solidFill>
                <a:latin typeface="+mn-lt"/>
              </a:rPr>
              <a:t>Available Educational Materials on FDA Webpages</a:t>
            </a:r>
          </a:p>
        </p:txBody>
      </p:sp>
      <p:sp>
        <p:nvSpPr>
          <p:cNvPr id="3" name="Content Placeholder 2">
            <a:extLst>
              <a:ext uri="{FF2B5EF4-FFF2-40B4-BE49-F238E27FC236}">
                <a16:creationId xmlns:a16="http://schemas.microsoft.com/office/drawing/2014/main" id="{B584EBFB-EE39-41E5-94D8-240EBA61A743}"/>
              </a:ext>
            </a:extLst>
          </p:cNvPr>
          <p:cNvSpPr>
            <a:spLocks noGrp="1"/>
          </p:cNvSpPr>
          <p:nvPr>
            <p:ph idx="1"/>
          </p:nvPr>
        </p:nvSpPr>
        <p:spPr>
          <a:xfrm>
            <a:off x="838200" y="986319"/>
            <a:ext cx="4633209" cy="5255450"/>
          </a:xfrm>
        </p:spPr>
        <p:txBody>
          <a:bodyPr/>
          <a:lstStyle/>
          <a:p>
            <a:pPr>
              <a:spcBef>
                <a:spcPts val="1200"/>
              </a:spcBef>
              <a:spcAft>
                <a:spcPts val="1200"/>
              </a:spcAft>
              <a:buClr>
                <a:srgbClr val="002060"/>
              </a:buClr>
            </a:pPr>
            <a:r>
              <a:rPr lang="en-US" sz="2800"/>
              <a:t>Quality</a:t>
            </a:r>
          </a:p>
          <a:p>
            <a:pPr>
              <a:spcBef>
                <a:spcPts val="1200"/>
              </a:spcBef>
              <a:spcAft>
                <a:spcPts val="1200"/>
              </a:spcAft>
              <a:buClr>
                <a:srgbClr val="002060"/>
              </a:buClr>
            </a:pPr>
            <a:r>
              <a:rPr lang="en-US" sz="2800"/>
              <a:t>Clinical Trial Evidence</a:t>
            </a:r>
          </a:p>
          <a:p>
            <a:pPr>
              <a:spcBef>
                <a:spcPts val="1200"/>
              </a:spcBef>
              <a:spcAft>
                <a:spcPts val="1200"/>
              </a:spcAft>
              <a:buClr>
                <a:srgbClr val="002060"/>
              </a:buClr>
            </a:pPr>
            <a:r>
              <a:rPr lang="en-US" sz="2800"/>
              <a:t>Extrapolation</a:t>
            </a:r>
          </a:p>
          <a:p>
            <a:pPr>
              <a:spcBef>
                <a:spcPts val="1200"/>
              </a:spcBef>
              <a:spcAft>
                <a:spcPts val="1200"/>
              </a:spcAft>
              <a:buClr>
                <a:srgbClr val="002060"/>
              </a:buClr>
            </a:pPr>
            <a:r>
              <a:rPr lang="en-US" sz="2800"/>
              <a:t>Interchangeability</a:t>
            </a:r>
          </a:p>
          <a:p>
            <a:pPr>
              <a:spcBef>
                <a:spcPts val="1200"/>
              </a:spcBef>
              <a:spcAft>
                <a:spcPts val="1200"/>
              </a:spcAft>
              <a:buClr>
                <a:srgbClr val="002060"/>
              </a:buClr>
            </a:pPr>
            <a:r>
              <a:rPr lang="en-US" sz="2800"/>
              <a:t>Switching/Substitution</a:t>
            </a:r>
          </a:p>
          <a:p>
            <a:pPr>
              <a:spcBef>
                <a:spcPts val="1200"/>
              </a:spcBef>
              <a:spcAft>
                <a:spcPts val="1200"/>
              </a:spcAft>
            </a:pPr>
            <a:endParaRPr lang="en-US" sz="2800"/>
          </a:p>
          <a:p>
            <a:pPr>
              <a:spcBef>
                <a:spcPts val="1200"/>
              </a:spcBef>
              <a:spcAft>
                <a:spcPts val="1200"/>
              </a:spcAft>
            </a:pPr>
            <a:endParaRPr lang="en-US"/>
          </a:p>
        </p:txBody>
      </p:sp>
      <p:sp>
        <p:nvSpPr>
          <p:cNvPr id="7" name="Rectangle 6">
            <a:extLst>
              <a:ext uri="{FF2B5EF4-FFF2-40B4-BE49-F238E27FC236}">
                <a16:creationId xmlns:a16="http://schemas.microsoft.com/office/drawing/2014/main" id="{BC14A1FC-5CD8-4814-8B67-0E4ADCBAA91D}"/>
              </a:ext>
            </a:extLst>
          </p:cNvPr>
          <p:cNvSpPr/>
          <p:nvPr/>
        </p:nvSpPr>
        <p:spPr>
          <a:xfrm>
            <a:off x="5214025" y="2690747"/>
            <a:ext cx="5136406" cy="369332"/>
          </a:xfrm>
          <a:prstGeom prst="rect">
            <a:avLst/>
          </a:prstGeom>
        </p:spPr>
        <p:txBody>
          <a:bodyPr wrap="none">
            <a:spAutoFit/>
          </a:bodyPr>
          <a:lstStyle/>
          <a:p>
            <a:r>
              <a:rPr lang="en-US">
                <a:hlinkClick r:id="rId3"/>
              </a:rPr>
              <a:t>Biosimilar Development, Review, and Approval | FDA</a:t>
            </a:r>
            <a:endParaRPr lang="en-US"/>
          </a:p>
        </p:txBody>
      </p:sp>
      <p:sp>
        <p:nvSpPr>
          <p:cNvPr id="8" name="Rectangle 7">
            <a:extLst>
              <a:ext uri="{FF2B5EF4-FFF2-40B4-BE49-F238E27FC236}">
                <a16:creationId xmlns:a16="http://schemas.microsoft.com/office/drawing/2014/main" id="{33E7387D-DF66-47EE-BED4-5FEDB45DBF0A}"/>
              </a:ext>
            </a:extLst>
          </p:cNvPr>
          <p:cNvSpPr/>
          <p:nvPr/>
        </p:nvSpPr>
        <p:spPr>
          <a:xfrm>
            <a:off x="5192817" y="3537556"/>
            <a:ext cx="5645263" cy="646331"/>
          </a:xfrm>
          <a:prstGeom prst="rect">
            <a:avLst/>
          </a:prstGeom>
        </p:spPr>
        <p:txBody>
          <a:bodyPr wrap="none">
            <a:spAutoFit/>
          </a:bodyPr>
          <a:lstStyle/>
          <a:p>
            <a:r>
              <a:rPr lang="en-US">
                <a:hlinkClick r:id="rId4"/>
              </a:rPr>
              <a:t>Prescribing Biosimilar and Interchangeable Products | FDA</a:t>
            </a:r>
            <a:endParaRPr lang="en-US"/>
          </a:p>
          <a:p>
            <a:r>
              <a:rPr lang="en-US">
                <a:hlinkClick r:id="rId5"/>
              </a:rPr>
              <a:t>Interchangeable Biological Products </a:t>
            </a:r>
            <a:endParaRPr lang="en-US"/>
          </a:p>
        </p:txBody>
      </p:sp>
      <p:sp>
        <p:nvSpPr>
          <p:cNvPr id="5" name="Rectangle 4">
            <a:extLst>
              <a:ext uri="{FF2B5EF4-FFF2-40B4-BE49-F238E27FC236}">
                <a16:creationId xmlns:a16="http://schemas.microsoft.com/office/drawing/2014/main" id="{7F53B3CD-922C-45CB-A9DB-C8FFFD2F6F6C}"/>
              </a:ext>
            </a:extLst>
          </p:cNvPr>
          <p:cNvSpPr/>
          <p:nvPr/>
        </p:nvSpPr>
        <p:spPr>
          <a:xfrm>
            <a:off x="5222278" y="1995239"/>
            <a:ext cx="3386504" cy="369332"/>
          </a:xfrm>
          <a:prstGeom prst="rect">
            <a:avLst/>
          </a:prstGeom>
        </p:spPr>
        <p:txBody>
          <a:bodyPr wrap="none">
            <a:spAutoFit/>
          </a:bodyPr>
          <a:lstStyle/>
          <a:p>
            <a:r>
              <a:rPr lang="en-US" err="1">
                <a:hlinkClick r:id="rId6"/>
              </a:rPr>
              <a:t>Drugs@FDA</a:t>
            </a:r>
            <a:r>
              <a:rPr lang="en-US">
                <a:hlinkClick r:id="rId6"/>
              </a:rPr>
              <a:t>: FDA-Approved Drugs</a:t>
            </a:r>
            <a:endParaRPr lang="en-US"/>
          </a:p>
        </p:txBody>
      </p:sp>
      <p:cxnSp>
        <p:nvCxnSpPr>
          <p:cNvPr id="13" name="Straight Connector 12">
            <a:extLst>
              <a:ext uri="{FF2B5EF4-FFF2-40B4-BE49-F238E27FC236}">
                <a16:creationId xmlns:a16="http://schemas.microsoft.com/office/drawing/2014/main" id="{6C0892F6-E571-406A-8A25-813D4400E9D3}"/>
              </a:ext>
            </a:extLst>
          </p:cNvPr>
          <p:cNvCxnSpPr>
            <a:cxnSpLocks/>
          </p:cNvCxnSpPr>
          <p:nvPr/>
        </p:nvCxnSpPr>
        <p:spPr>
          <a:xfrm>
            <a:off x="4489295" y="2235396"/>
            <a:ext cx="489623"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73DBB0-1E15-48E1-8CBA-DA90FA15DE82}"/>
              </a:ext>
            </a:extLst>
          </p:cNvPr>
          <p:cNvCxnSpPr>
            <a:cxnSpLocks/>
          </p:cNvCxnSpPr>
          <p:nvPr/>
        </p:nvCxnSpPr>
        <p:spPr>
          <a:xfrm>
            <a:off x="3459109" y="2934459"/>
            <a:ext cx="159015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3BED38-3D2F-4DDE-9E68-7E7562BA13B0}"/>
              </a:ext>
            </a:extLst>
          </p:cNvPr>
          <p:cNvCxnSpPr>
            <a:cxnSpLocks/>
          </p:cNvCxnSpPr>
          <p:nvPr/>
        </p:nvCxnSpPr>
        <p:spPr>
          <a:xfrm>
            <a:off x="4254188" y="3598555"/>
            <a:ext cx="959838" cy="25238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D0276C-97CC-4A27-8D73-D5A281F79C85}"/>
              </a:ext>
            </a:extLst>
          </p:cNvPr>
          <p:cNvCxnSpPr>
            <a:cxnSpLocks/>
          </p:cNvCxnSpPr>
          <p:nvPr/>
        </p:nvCxnSpPr>
        <p:spPr>
          <a:xfrm flipV="1">
            <a:off x="4962707" y="3846849"/>
            <a:ext cx="251319" cy="40931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4AD712E-BBC5-4736-B603-9F1F3C2F52D4}"/>
              </a:ext>
            </a:extLst>
          </p:cNvPr>
          <p:cNvSpPr txBox="1"/>
          <p:nvPr/>
        </p:nvSpPr>
        <p:spPr>
          <a:xfrm>
            <a:off x="838200" y="4652682"/>
            <a:ext cx="4124507" cy="1815882"/>
          </a:xfrm>
          <a:prstGeom prst="rect">
            <a:avLst/>
          </a:prstGeom>
          <a:noFill/>
        </p:spPr>
        <p:txBody>
          <a:bodyPr wrap="square" rtlCol="0">
            <a:spAutoFit/>
          </a:bodyPr>
          <a:lstStyle/>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Webinars for CE</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Product Information</a:t>
            </a:r>
          </a:p>
        </p:txBody>
      </p:sp>
      <p:sp>
        <p:nvSpPr>
          <p:cNvPr id="12" name="TextBox 11">
            <a:extLst>
              <a:ext uri="{FF2B5EF4-FFF2-40B4-BE49-F238E27FC236}">
                <a16:creationId xmlns:a16="http://schemas.microsoft.com/office/drawing/2014/main" id="{483B3106-1D76-437F-9767-C73935446CBD}"/>
              </a:ext>
            </a:extLst>
          </p:cNvPr>
          <p:cNvSpPr txBox="1"/>
          <p:nvPr/>
        </p:nvSpPr>
        <p:spPr>
          <a:xfrm>
            <a:off x="5192817" y="4951667"/>
            <a:ext cx="6340288" cy="646331"/>
          </a:xfrm>
          <a:prstGeom prst="rect">
            <a:avLst/>
          </a:prstGeom>
          <a:noFill/>
        </p:spPr>
        <p:txBody>
          <a:bodyPr wrap="square" rtlCol="0">
            <a:spAutoFit/>
          </a:bodyPr>
          <a:lstStyle/>
          <a:p>
            <a:r>
              <a:rPr lang="en-US">
                <a:hlinkClick r:id="rId7"/>
              </a:rPr>
              <a:t>Biosimilar and Interchangeable Biological Products: An Updated Review of Scientific Concepts and Practical Resources | FDA</a:t>
            </a:r>
            <a:endParaRPr lang="en-US"/>
          </a:p>
        </p:txBody>
      </p:sp>
      <p:cxnSp>
        <p:nvCxnSpPr>
          <p:cNvPr id="18" name="Straight Connector 17">
            <a:extLst>
              <a:ext uri="{FF2B5EF4-FFF2-40B4-BE49-F238E27FC236}">
                <a16:creationId xmlns:a16="http://schemas.microsoft.com/office/drawing/2014/main" id="{C2F506B0-7727-4925-BC27-3ABBABD7CD01}"/>
              </a:ext>
            </a:extLst>
          </p:cNvPr>
          <p:cNvCxnSpPr>
            <a:cxnSpLocks/>
          </p:cNvCxnSpPr>
          <p:nvPr/>
        </p:nvCxnSpPr>
        <p:spPr>
          <a:xfrm flipV="1">
            <a:off x="4038500" y="5349585"/>
            <a:ext cx="1154317" cy="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E09461A-45DB-441D-8CE1-A21EC9A85EA0}"/>
              </a:ext>
            </a:extLst>
          </p:cNvPr>
          <p:cNvSpPr txBox="1"/>
          <p:nvPr/>
        </p:nvSpPr>
        <p:spPr>
          <a:xfrm>
            <a:off x="5214026" y="5937044"/>
            <a:ext cx="5893245" cy="369332"/>
          </a:xfrm>
          <a:prstGeom prst="rect">
            <a:avLst/>
          </a:prstGeom>
          <a:noFill/>
        </p:spPr>
        <p:txBody>
          <a:bodyPr wrap="square" rtlCol="0">
            <a:spAutoFit/>
          </a:bodyPr>
          <a:lstStyle/>
          <a:p>
            <a:r>
              <a:rPr lang="en-US">
                <a:hlinkClick r:id="rId8"/>
              </a:rPr>
              <a:t>The Purple Book: Database of Licensed Biological Products</a:t>
            </a:r>
            <a:endParaRPr lang="en-US"/>
          </a:p>
        </p:txBody>
      </p:sp>
      <p:cxnSp>
        <p:nvCxnSpPr>
          <p:cNvPr id="22" name="Straight Connector 21">
            <a:extLst>
              <a:ext uri="{FF2B5EF4-FFF2-40B4-BE49-F238E27FC236}">
                <a16:creationId xmlns:a16="http://schemas.microsoft.com/office/drawing/2014/main" id="{A4749C18-3F39-4756-8340-619885E6476D}"/>
              </a:ext>
            </a:extLst>
          </p:cNvPr>
          <p:cNvCxnSpPr>
            <a:cxnSpLocks/>
          </p:cNvCxnSpPr>
          <p:nvPr/>
        </p:nvCxnSpPr>
        <p:spPr>
          <a:xfrm>
            <a:off x="4653728" y="6121647"/>
            <a:ext cx="61795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4D564AF-473D-424A-91F2-B3462F0EFF06}"/>
              </a:ext>
            </a:extLst>
          </p:cNvPr>
          <p:cNvSpPr txBox="1"/>
          <p:nvPr/>
        </p:nvSpPr>
        <p:spPr>
          <a:xfrm>
            <a:off x="5214025" y="1242641"/>
            <a:ext cx="5003765" cy="646331"/>
          </a:xfrm>
          <a:prstGeom prst="rect">
            <a:avLst/>
          </a:prstGeom>
          <a:noFill/>
        </p:spPr>
        <p:txBody>
          <a:bodyPr wrap="square" rtlCol="0">
            <a:spAutoFit/>
          </a:bodyPr>
          <a:lstStyle/>
          <a:p>
            <a:r>
              <a:rPr lang="en-US">
                <a:hlinkClick r:id="rId9"/>
              </a:rPr>
              <a:t>Biosimilar Regulatory Review and Approval</a:t>
            </a:r>
            <a:endParaRPr lang="en-US"/>
          </a:p>
          <a:p>
            <a:r>
              <a:rPr lang="en-US">
                <a:hlinkClick r:id="rId10"/>
              </a:rPr>
              <a:t>Patient Materials | FDA</a:t>
            </a:r>
            <a:endParaRPr lang="en-US"/>
          </a:p>
        </p:txBody>
      </p:sp>
      <p:cxnSp>
        <p:nvCxnSpPr>
          <p:cNvPr id="20" name="Straight Connector 19">
            <a:extLst>
              <a:ext uri="{FF2B5EF4-FFF2-40B4-BE49-F238E27FC236}">
                <a16:creationId xmlns:a16="http://schemas.microsoft.com/office/drawing/2014/main" id="{8F9FABD3-98D7-4260-9C0B-73E6AD6261FE}"/>
              </a:ext>
            </a:extLst>
          </p:cNvPr>
          <p:cNvCxnSpPr>
            <a:cxnSpLocks/>
          </p:cNvCxnSpPr>
          <p:nvPr/>
        </p:nvCxnSpPr>
        <p:spPr>
          <a:xfrm>
            <a:off x="2793534" y="1506306"/>
            <a:ext cx="2255733"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Slide Number Placeholder 1">
            <a:extLst>
              <a:ext uri="{FF2B5EF4-FFF2-40B4-BE49-F238E27FC236}">
                <a16:creationId xmlns:a16="http://schemas.microsoft.com/office/drawing/2014/main" id="{D3D68ECD-C0F6-C5AB-78D4-860D80D7A9A9}"/>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60</a:t>
            </a:fld>
            <a:endParaRPr lang="en-US" sz="803">
              <a:solidFill>
                <a:srgbClr val="FFFFFF"/>
              </a:solidFill>
              <a:latin typeface="Century Gothic" panose="020B0502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F2CAD27D-36C6-EE5A-77A6-3ED0749B49A6}"/>
              </a:ext>
            </a:extLst>
          </p:cNvPr>
          <p:cNvPicPr>
            <a:picLocks noChangeAspect="1"/>
          </p:cNvPicPr>
          <p:nvPr/>
        </p:nvPicPr>
        <p:blipFill>
          <a:blip r:embed="rId11"/>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901644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8551-D584-4068-AE0E-C79B7E20FAD4}"/>
              </a:ext>
            </a:extLst>
          </p:cNvPr>
          <p:cNvSpPr>
            <a:spLocks noGrp="1"/>
          </p:cNvSpPr>
          <p:nvPr>
            <p:ph type="title"/>
          </p:nvPr>
        </p:nvSpPr>
        <p:spPr>
          <a:xfrm>
            <a:off x="838200" y="325464"/>
            <a:ext cx="10515600" cy="1014795"/>
          </a:xfrm>
        </p:spPr>
        <p:txBody>
          <a:bodyPr>
            <a:noAutofit/>
          </a:bodyPr>
          <a:lstStyle/>
          <a:p>
            <a:r>
              <a:rPr lang="en-US" sz="2400" b="1">
                <a:latin typeface="+mn-lt"/>
              </a:rPr>
              <a:t>CPE INSTRUCTIONS (LIVE VERSION):</a:t>
            </a:r>
            <a:br>
              <a:rPr lang="en-US" sz="2400" b="1">
                <a:latin typeface="+mn-lt"/>
              </a:rPr>
            </a:br>
            <a:r>
              <a:rPr lang="en-US" sz="2400" b="1">
                <a:latin typeface="+mn-lt"/>
              </a:rPr>
              <a:t>Biosimilar and Interchangeable Biological Products: An Overview of Scientific Concepts and Practical Resources</a:t>
            </a:r>
          </a:p>
        </p:txBody>
      </p:sp>
      <p:pic>
        <p:nvPicPr>
          <p:cNvPr id="14" name="Content Placeholder 13">
            <a:extLst>
              <a:ext uri="{FF2B5EF4-FFF2-40B4-BE49-F238E27FC236}">
                <a16:creationId xmlns:a16="http://schemas.microsoft.com/office/drawing/2014/main" id="{B53A2778-B1D7-4A2E-B8AD-A51FF6F420D1}"/>
              </a:ext>
            </a:extLst>
          </p:cNvPr>
          <p:cNvPicPr>
            <a:picLocks noGrp="1" noChangeAspect="1"/>
          </p:cNvPicPr>
          <p:nvPr>
            <p:ph idx="1"/>
          </p:nvPr>
        </p:nvPicPr>
        <p:blipFill>
          <a:blip r:embed="rId3"/>
          <a:stretch>
            <a:fillRect/>
          </a:stretch>
        </p:blipFill>
        <p:spPr>
          <a:xfrm>
            <a:off x="4657116" y="1971739"/>
            <a:ext cx="3243353" cy="2481611"/>
          </a:xfrm>
          <a:prstGeom prst="rect">
            <a:avLst/>
          </a:prstGeom>
        </p:spPr>
      </p:pic>
      <p:sp>
        <p:nvSpPr>
          <p:cNvPr id="8" name="TextBox 7">
            <a:extLst>
              <a:ext uri="{FF2B5EF4-FFF2-40B4-BE49-F238E27FC236}">
                <a16:creationId xmlns:a16="http://schemas.microsoft.com/office/drawing/2014/main" id="{C5ED311D-C637-4E2F-AF81-FBD1DA0194F2}"/>
              </a:ext>
            </a:extLst>
          </p:cNvPr>
          <p:cNvSpPr txBox="1"/>
          <p:nvPr/>
        </p:nvSpPr>
        <p:spPr>
          <a:xfrm>
            <a:off x="838200" y="4130228"/>
            <a:ext cx="6801082" cy="2339102"/>
          </a:xfrm>
          <a:prstGeom prst="rect">
            <a:avLst/>
          </a:prstGeom>
          <a:noFill/>
        </p:spPr>
        <p:txBody>
          <a:bodyPr wrap="square">
            <a:spAutoFit/>
          </a:bodyPr>
          <a:lstStyle/>
          <a:p>
            <a:endParaRPr lang="en-US" sz="3200" b="1"/>
          </a:p>
          <a:p>
            <a:r>
              <a:rPr lang="en-US" sz="2400" b="1"/>
              <a:t>Pharmacist Code: </a:t>
            </a:r>
            <a:r>
              <a:rPr lang="en-US" sz="2400" b="1" err="1"/>
              <a:t>ddusVV</a:t>
            </a:r>
            <a:endParaRPr lang="en-US" sz="2400" b="1"/>
          </a:p>
          <a:p>
            <a:r>
              <a:rPr lang="en-US" sz="2400" b="1"/>
              <a:t>Technician Code: 789F9F</a:t>
            </a:r>
          </a:p>
          <a:p>
            <a:endParaRPr lang="en-US" sz="1400"/>
          </a:p>
          <a:p>
            <a:r>
              <a:rPr lang="en-US" sz="1400" b="1">
                <a:solidFill>
                  <a:schemeClr val="tx2">
                    <a:lumMod val="60000"/>
                    <a:lumOff val="40000"/>
                  </a:schemeClr>
                </a:solidFill>
              </a:rPr>
              <a:t>The deadline for obtaining your CPE Credit is 9/24/2022. </a:t>
            </a:r>
          </a:p>
          <a:p>
            <a:r>
              <a:rPr lang="en-US" sz="1400"/>
              <a:t>The deadline is non-negotiable due to CPE Monitor reporting policies.</a:t>
            </a:r>
          </a:p>
          <a:p>
            <a:endParaRPr lang="en-US" sz="2400"/>
          </a:p>
        </p:txBody>
      </p:sp>
      <p:pic>
        <p:nvPicPr>
          <p:cNvPr id="9" name="Picture 8">
            <a:extLst>
              <a:ext uri="{FF2B5EF4-FFF2-40B4-BE49-F238E27FC236}">
                <a16:creationId xmlns:a16="http://schemas.microsoft.com/office/drawing/2014/main" id="{475CD154-C7BA-47E2-9FB0-6DFBE31824EA}"/>
              </a:ext>
            </a:extLst>
          </p:cNvPr>
          <p:cNvPicPr>
            <a:picLocks noChangeAspect="1"/>
          </p:cNvPicPr>
          <p:nvPr/>
        </p:nvPicPr>
        <p:blipFill>
          <a:blip r:embed="rId4"/>
          <a:stretch>
            <a:fillRect/>
          </a:stretch>
        </p:blipFill>
        <p:spPr>
          <a:xfrm>
            <a:off x="942199" y="2054777"/>
            <a:ext cx="3243353" cy="2471792"/>
          </a:xfrm>
          <a:prstGeom prst="rect">
            <a:avLst/>
          </a:prstGeom>
        </p:spPr>
      </p:pic>
      <p:sp>
        <p:nvSpPr>
          <p:cNvPr id="13" name="TextBox 12">
            <a:extLst>
              <a:ext uri="{FF2B5EF4-FFF2-40B4-BE49-F238E27FC236}">
                <a16:creationId xmlns:a16="http://schemas.microsoft.com/office/drawing/2014/main" id="{080F8968-D7A2-4ABA-8F81-6A6A60B0AA9D}"/>
              </a:ext>
            </a:extLst>
          </p:cNvPr>
          <p:cNvSpPr txBox="1"/>
          <p:nvPr/>
        </p:nvSpPr>
        <p:spPr>
          <a:xfrm>
            <a:off x="1318822" y="2201656"/>
            <a:ext cx="2408664" cy="2031325"/>
          </a:xfrm>
          <a:prstGeom prst="rect">
            <a:avLst/>
          </a:prstGeom>
          <a:noFill/>
        </p:spPr>
        <p:txBody>
          <a:bodyPr wrap="square">
            <a:spAutoFit/>
          </a:bodyPr>
          <a:lstStyle/>
          <a:p>
            <a:pPr algn="ctr" defTabSz="914377">
              <a:defRPr/>
            </a:pPr>
            <a:r>
              <a:rPr lang="en-US" altLang="en-US" sz="1400">
                <a:solidFill>
                  <a:srgbClr val="313130"/>
                </a:solidFill>
                <a:latin typeface="Arial"/>
                <a:ea typeface="ＭＳ Ｐゴシック" panose="020B0600070205080204" pitchFamily="34" charset="-128"/>
              </a:rPr>
              <a:t>Redeem your credit online at </a:t>
            </a:r>
          </a:p>
          <a:p>
            <a:pPr algn="ctr" defTabSz="914377">
              <a:defRPr/>
            </a:pPr>
            <a:r>
              <a:rPr lang="en-US" altLang="en-US" sz="1400" b="1">
                <a:solidFill>
                  <a:srgbClr val="00B649"/>
                </a:solidFill>
                <a:latin typeface="Arial"/>
                <a:ea typeface="ＭＳ Ｐゴシック" panose="020B0600070205080204" pitchFamily="34" charset="-128"/>
              </a:rPr>
              <a:t>CEimpact.com</a:t>
            </a:r>
          </a:p>
          <a:p>
            <a:pPr algn="ctr" defTabSz="914377">
              <a:defRPr/>
            </a:pPr>
            <a:endParaRPr lang="en-US" altLang="en-US" sz="1400" b="1">
              <a:solidFill>
                <a:srgbClr val="313130"/>
              </a:solidFill>
              <a:latin typeface="Arial"/>
              <a:ea typeface="ＭＳ Ｐゴシック" panose="020B0600070205080204" pitchFamily="34" charset="-128"/>
            </a:endParaRPr>
          </a:p>
          <a:p>
            <a:pPr algn="ctr" defTabSz="914377">
              <a:defRPr/>
            </a:pPr>
            <a:r>
              <a:rPr lang="en-US" altLang="en-US" sz="1400">
                <a:solidFill>
                  <a:srgbClr val="313130"/>
                </a:solidFill>
                <a:latin typeface="Arial"/>
                <a:ea typeface="ＭＳ Ｐゴシック" panose="020B0600070205080204" pitchFamily="34" charset="-128"/>
              </a:rPr>
              <a:t>*If this is the first time you have utilized the CEimpact Learning Management System (LMS) you will need to create an account.</a:t>
            </a:r>
          </a:p>
        </p:txBody>
      </p:sp>
      <p:pic>
        <p:nvPicPr>
          <p:cNvPr id="15" name="Picture 14">
            <a:extLst>
              <a:ext uri="{FF2B5EF4-FFF2-40B4-BE49-F238E27FC236}">
                <a16:creationId xmlns:a16="http://schemas.microsoft.com/office/drawing/2014/main" id="{27B8E0BC-EB18-4E5A-A622-EE7E15A764D8}"/>
              </a:ext>
            </a:extLst>
          </p:cNvPr>
          <p:cNvPicPr>
            <a:picLocks noChangeAspect="1"/>
          </p:cNvPicPr>
          <p:nvPr/>
        </p:nvPicPr>
        <p:blipFill>
          <a:blip r:embed="rId3"/>
          <a:stretch>
            <a:fillRect/>
          </a:stretch>
        </p:blipFill>
        <p:spPr>
          <a:xfrm>
            <a:off x="8236325" y="2054777"/>
            <a:ext cx="3243353" cy="2512241"/>
          </a:xfrm>
          <a:prstGeom prst="rect">
            <a:avLst/>
          </a:prstGeom>
        </p:spPr>
      </p:pic>
      <p:sp>
        <p:nvSpPr>
          <p:cNvPr id="17" name="TextBox 16">
            <a:extLst>
              <a:ext uri="{FF2B5EF4-FFF2-40B4-BE49-F238E27FC236}">
                <a16:creationId xmlns:a16="http://schemas.microsoft.com/office/drawing/2014/main" id="{CE3F8E84-AFFC-4737-B699-F20851780D43}"/>
              </a:ext>
            </a:extLst>
          </p:cNvPr>
          <p:cNvSpPr txBox="1"/>
          <p:nvPr/>
        </p:nvSpPr>
        <p:spPr>
          <a:xfrm>
            <a:off x="4768713" y="2160065"/>
            <a:ext cx="2884449" cy="1102674"/>
          </a:xfrm>
          <a:prstGeom prst="rect">
            <a:avLst/>
          </a:prstGeom>
          <a:noFill/>
        </p:spPr>
        <p:txBody>
          <a:bodyPr wrap="square">
            <a:spAutoFit/>
          </a:bodyPr>
          <a:lstStyle/>
          <a:p>
            <a:pPr marL="228594" algn="ctr" defTabSz="914377">
              <a:lnSpc>
                <a:spcPct val="120000"/>
              </a:lnSpc>
              <a:defRPr/>
            </a:pPr>
            <a:r>
              <a:rPr lang="en-US" altLang="en-US" sz="1400">
                <a:solidFill>
                  <a:srgbClr val="313130"/>
                </a:solidFill>
                <a:latin typeface="Arial"/>
                <a:ea typeface="ＭＳ Ｐゴシック" panose="020B0600070205080204" pitchFamily="34" charset="-128"/>
                <a:cs typeface="Tahoma" panose="020B0604030504040204" pitchFamily="34" charset="0"/>
              </a:rPr>
              <a:t>From the </a:t>
            </a:r>
            <a:r>
              <a:rPr lang="en-US" altLang="en-US" sz="1400" b="1">
                <a:solidFill>
                  <a:srgbClr val="00B649"/>
                </a:solidFill>
                <a:latin typeface="Arial"/>
                <a:ea typeface="ＭＳ Ｐゴシック" panose="020B0600070205080204" pitchFamily="34" charset="-128"/>
                <a:cs typeface="Tahoma" panose="020B0604030504040204" pitchFamily="34" charset="0"/>
              </a:rPr>
              <a:t>CEimpact.com </a:t>
            </a:r>
            <a:r>
              <a:rPr lang="en-US" altLang="en-US" sz="1400">
                <a:solidFill>
                  <a:srgbClr val="313130"/>
                </a:solidFill>
                <a:latin typeface="Arial"/>
                <a:ea typeface="ＭＳ Ｐゴシック" panose="020B0600070205080204" pitchFamily="34" charset="-128"/>
                <a:cs typeface="Tahoma" panose="020B0604030504040204" pitchFamily="34" charset="0"/>
              </a:rPr>
              <a:t>Homepage – enter the code provided in the ‘Enter Code’ box and click SUBMIT.</a:t>
            </a:r>
            <a:endParaRPr lang="en-US" altLang="en-US" sz="1600">
              <a:solidFill>
                <a:srgbClr val="313130"/>
              </a:solidFill>
              <a:latin typeface="Arial"/>
              <a:ea typeface="ＭＳ Ｐゴシック" panose="020B0600070205080204" pitchFamily="34" charset="-128"/>
              <a:cs typeface="Tahoma" panose="020B0604030504040204" pitchFamily="34" charset="0"/>
            </a:endParaRPr>
          </a:p>
        </p:txBody>
      </p:sp>
      <p:sp>
        <p:nvSpPr>
          <p:cNvPr id="23" name="TextBox 22">
            <a:extLst>
              <a:ext uri="{FF2B5EF4-FFF2-40B4-BE49-F238E27FC236}">
                <a16:creationId xmlns:a16="http://schemas.microsoft.com/office/drawing/2014/main" id="{82743305-E5D0-4F0E-9E05-DB39326165D7}"/>
              </a:ext>
            </a:extLst>
          </p:cNvPr>
          <p:cNvSpPr txBox="1"/>
          <p:nvPr/>
        </p:nvSpPr>
        <p:spPr>
          <a:xfrm>
            <a:off x="8166680" y="2322432"/>
            <a:ext cx="3243353" cy="1619739"/>
          </a:xfrm>
          <a:prstGeom prst="rect">
            <a:avLst/>
          </a:prstGeom>
          <a:noFill/>
        </p:spPr>
        <p:txBody>
          <a:bodyPr wrap="square">
            <a:spAutoFit/>
          </a:bodyPr>
          <a:lstStyle/>
          <a:p>
            <a:pPr marL="228594" algn="ctr" defTabSz="914377">
              <a:lnSpc>
                <a:spcPct val="120000"/>
              </a:lnSpc>
              <a:defRPr/>
            </a:pPr>
            <a:r>
              <a:rPr lang="en-US" altLang="en-US" sz="1400">
                <a:solidFill>
                  <a:srgbClr val="313130"/>
                </a:solidFill>
                <a:latin typeface="Arial"/>
                <a:ea typeface="ＭＳ Ｐゴシック" panose="020B0600070205080204" pitchFamily="34" charset="-128"/>
                <a:cs typeface="Tahoma" panose="020B0604030504040204" pitchFamily="34" charset="0"/>
              </a:rPr>
              <a:t>Complete the </a:t>
            </a:r>
            <a:r>
              <a:rPr lang="en-US" altLang="en-US" sz="1400">
                <a:solidFill>
                  <a:srgbClr val="313130"/>
                </a:solidFill>
                <a:latin typeface="Arial"/>
                <a:cs typeface="Tahoma" panose="020B0604030504040204" pitchFamily="34" charset="0"/>
              </a:rPr>
              <a:t>Exam &amp; </a:t>
            </a:r>
            <a:r>
              <a:rPr lang="en-US" altLang="en-US" sz="1400">
                <a:solidFill>
                  <a:srgbClr val="313130"/>
                </a:solidFill>
                <a:latin typeface="Arial"/>
                <a:ea typeface="ＭＳ Ｐゴシック" panose="020B0600070205080204" pitchFamily="34" charset="-128"/>
                <a:cs typeface="Tahoma" panose="020B0604030504040204" pitchFamily="34" charset="0"/>
              </a:rPr>
              <a:t>Evaluation as prompted; click SUBMIT to send your information to CPE Monitor. Follow instructions to access your CPE Statement of Credit on CPE Monitor. </a:t>
            </a:r>
          </a:p>
        </p:txBody>
      </p:sp>
      <p:pic>
        <p:nvPicPr>
          <p:cNvPr id="24" name="Picture 23">
            <a:extLst>
              <a:ext uri="{FF2B5EF4-FFF2-40B4-BE49-F238E27FC236}">
                <a16:creationId xmlns:a16="http://schemas.microsoft.com/office/drawing/2014/main" id="{934F09F0-FAF0-4E7C-8474-5A426FF5E32B}"/>
              </a:ext>
            </a:extLst>
          </p:cNvPr>
          <p:cNvPicPr>
            <a:picLocks noChangeAspect="1"/>
          </p:cNvPicPr>
          <p:nvPr/>
        </p:nvPicPr>
        <p:blipFill>
          <a:blip r:embed="rId5"/>
          <a:stretch>
            <a:fillRect/>
          </a:stretch>
        </p:blipFill>
        <p:spPr>
          <a:xfrm>
            <a:off x="5654915" y="3549815"/>
            <a:ext cx="1455039" cy="593396"/>
          </a:xfrm>
          <a:prstGeom prst="rect">
            <a:avLst/>
          </a:prstGeom>
        </p:spPr>
      </p:pic>
      <p:sp>
        <p:nvSpPr>
          <p:cNvPr id="25" name="TextBox 2">
            <a:extLst>
              <a:ext uri="{FF2B5EF4-FFF2-40B4-BE49-F238E27FC236}">
                <a16:creationId xmlns:a16="http://schemas.microsoft.com/office/drawing/2014/main" id="{0E0D637B-A3D7-491E-A600-870F8A585CBA}"/>
              </a:ext>
            </a:extLst>
          </p:cNvPr>
          <p:cNvSpPr txBox="1">
            <a:spLocks noChangeArrowheads="1"/>
          </p:cNvSpPr>
          <p:nvPr/>
        </p:nvSpPr>
        <p:spPr bwMode="auto">
          <a:xfrm>
            <a:off x="2694329" y="1508181"/>
            <a:ext cx="600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defTabSz="914377">
              <a:defRPr/>
            </a:pPr>
            <a:r>
              <a:rPr lang="en-US" altLang="en-US" sz="3600" b="1">
                <a:solidFill>
                  <a:srgbClr val="FFFFFF"/>
                </a:solidFill>
                <a:latin typeface="Raleway" panose="020B0503030101060003" pitchFamily="34" charset="0"/>
              </a:rPr>
              <a:t>1</a:t>
            </a:r>
          </a:p>
        </p:txBody>
      </p:sp>
      <p:sp>
        <p:nvSpPr>
          <p:cNvPr id="26" name="TextBox 2">
            <a:extLst>
              <a:ext uri="{FF2B5EF4-FFF2-40B4-BE49-F238E27FC236}">
                <a16:creationId xmlns:a16="http://schemas.microsoft.com/office/drawing/2014/main" id="{342D6AAE-9D15-4C6D-BFCC-2EF1ED6CA152}"/>
              </a:ext>
            </a:extLst>
          </p:cNvPr>
          <p:cNvSpPr txBox="1">
            <a:spLocks noChangeArrowheads="1"/>
          </p:cNvSpPr>
          <p:nvPr/>
        </p:nvSpPr>
        <p:spPr bwMode="auto">
          <a:xfrm>
            <a:off x="2307029" y="1625796"/>
            <a:ext cx="513691" cy="461665"/>
          </a:xfrm>
          <a:prstGeom prst="rect">
            <a:avLst/>
          </a:prstGeom>
          <a:solidFill>
            <a:schemeClr val="tx2"/>
          </a:solidFill>
          <a:ln>
            <a:noFill/>
          </a:ln>
        </p:spPr>
        <p:txBody>
          <a:bodyPr wrap="square"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defTabSz="914377">
              <a:defRPr/>
            </a:pPr>
            <a:r>
              <a:rPr lang="en-US" altLang="en-US" sz="2400" b="1">
                <a:solidFill>
                  <a:srgbClr val="FFFFFF"/>
                </a:solidFill>
                <a:latin typeface="+mj-lt"/>
              </a:rPr>
              <a:t> 1</a:t>
            </a:r>
          </a:p>
        </p:txBody>
      </p:sp>
      <p:sp>
        <p:nvSpPr>
          <p:cNvPr id="33" name="TextBox 32">
            <a:extLst>
              <a:ext uri="{FF2B5EF4-FFF2-40B4-BE49-F238E27FC236}">
                <a16:creationId xmlns:a16="http://schemas.microsoft.com/office/drawing/2014/main" id="{2C12A13C-35B3-4B32-8D25-A4DB64EAD715}"/>
              </a:ext>
            </a:extLst>
          </p:cNvPr>
          <p:cNvSpPr txBox="1"/>
          <p:nvPr/>
        </p:nvSpPr>
        <p:spPr>
          <a:xfrm>
            <a:off x="6210937" y="1584205"/>
            <a:ext cx="532869" cy="461665"/>
          </a:xfrm>
          <a:prstGeom prst="rect">
            <a:avLst/>
          </a:prstGeom>
          <a:solidFill>
            <a:schemeClr val="tx2"/>
          </a:solidFill>
        </p:spPr>
        <p:txBody>
          <a:bodyPr wrap="square">
            <a:spAutoFit/>
          </a:bodyPr>
          <a:lstStyle/>
          <a:p>
            <a:r>
              <a:rPr lang="en-US" sz="2400"/>
              <a:t> </a:t>
            </a:r>
            <a:r>
              <a:rPr lang="en-US" sz="2400" b="1">
                <a:solidFill>
                  <a:schemeClr val="bg1"/>
                </a:solidFill>
              </a:rPr>
              <a:t>2</a:t>
            </a:r>
          </a:p>
        </p:txBody>
      </p:sp>
      <p:sp>
        <p:nvSpPr>
          <p:cNvPr id="36" name="TextBox 35">
            <a:extLst>
              <a:ext uri="{FF2B5EF4-FFF2-40B4-BE49-F238E27FC236}">
                <a16:creationId xmlns:a16="http://schemas.microsoft.com/office/drawing/2014/main" id="{C20D681D-D0FE-47D0-84C8-46E74F7CCAC1}"/>
              </a:ext>
            </a:extLst>
          </p:cNvPr>
          <p:cNvSpPr txBox="1"/>
          <p:nvPr/>
        </p:nvSpPr>
        <p:spPr>
          <a:xfrm>
            <a:off x="9788356" y="1600513"/>
            <a:ext cx="513691" cy="461665"/>
          </a:xfrm>
          <a:prstGeom prst="rect">
            <a:avLst/>
          </a:prstGeom>
          <a:solidFill>
            <a:schemeClr val="tx2"/>
          </a:solidFill>
        </p:spPr>
        <p:txBody>
          <a:bodyPr wrap="square">
            <a:spAutoFit/>
          </a:bodyPr>
          <a:lstStyle/>
          <a:p>
            <a:r>
              <a:rPr lang="en-US" sz="2400"/>
              <a:t> </a:t>
            </a:r>
            <a:r>
              <a:rPr lang="en-US" sz="2400" b="1">
                <a:solidFill>
                  <a:schemeClr val="bg1"/>
                </a:solidFill>
              </a:rPr>
              <a:t>3</a:t>
            </a:r>
          </a:p>
        </p:txBody>
      </p:sp>
      <p:sp>
        <p:nvSpPr>
          <p:cNvPr id="39" name="TextBox 38">
            <a:extLst>
              <a:ext uri="{FF2B5EF4-FFF2-40B4-BE49-F238E27FC236}">
                <a16:creationId xmlns:a16="http://schemas.microsoft.com/office/drawing/2014/main" id="{69F37407-5EC5-4D1B-8DB0-535B4F2F7D5C}"/>
              </a:ext>
            </a:extLst>
          </p:cNvPr>
          <p:cNvSpPr txBox="1"/>
          <p:nvPr/>
        </p:nvSpPr>
        <p:spPr>
          <a:xfrm>
            <a:off x="3008981" y="3424617"/>
            <a:ext cx="6096000" cy="461665"/>
          </a:xfrm>
          <a:prstGeom prst="rect">
            <a:avLst/>
          </a:prstGeom>
          <a:noFill/>
        </p:spPr>
        <p:txBody>
          <a:bodyPr wrap="square">
            <a:spAutoFit/>
          </a:bodyPr>
          <a:lstStyle/>
          <a:p>
            <a:r>
              <a:rPr lang="en-US" sz="2400"/>
              <a:t> </a:t>
            </a:r>
          </a:p>
        </p:txBody>
      </p:sp>
      <p:pic>
        <p:nvPicPr>
          <p:cNvPr id="16" name="Picture 15">
            <a:extLst>
              <a:ext uri="{FF2B5EF4-FFF2-40B4-BE49-F238E27FC236}">
                <a16:creationId xmlns:a16="http://schemas.microsoft.com/office/drawing/2014/main" id="{F448710B-097B-47B9-874F-97068D7ADF4D}"/>
              </a:ext>
            </a:extLst>
          </p:cNvPr>
          <p:cNvPicPr>
            <a:picLocks noChangeAspect="1"/>
          </p:cNvPicPr>
          <p:nvPr/>
        </p:nvPicPr>
        <p:blipFill>
          <a:blip r:embed="rId6"/>
          <a:stretch>
            <a:fillRect/>
          </a:stretch>
        </p:blipFill>
        <p:spPr>
          <a:xfrm>
            <a:off x="10570172" y="6429484"/>
            <a:ext cx="748681" cy="227164"/>
          </a:xfrm>
          <a:prstGeom prst="rect">
            <a:avLst/>
          </a:prstGeom>
        </p:spPr>
      </p:pic>
      <p:sp>
        <p:nvSpPr>
          <p:cNvPr id="18" name="Slide Number Placeholder 1">
            <a:extLst>
              <a:ext uri="{FF2B5EF4-FFF2-40B4-BE49-F238E27FC236}">
                <a16:creationId xmlns:a16="http://schemas.microsoft.com/office/drawing/2014/main" id="{5E684128-CB80-4813-B1FD-F9A31CE2AFF3}"/>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61</a:t>
            </a:fld>
            <a:endParaRPr lang="en-US" sz="803">
              <a:solidFill>
                <a:srgbClr val="FFFFFF"/>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99449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8551-D584-4068-AE0E-C79B7E20FAD4}"/>
              </a:ext>
            </a:extLst>
          </p:cNvPr>
          <p:cNvSpPr>
            <a:spLocks noGrp="1"/>
          </p:cNvSpPr>
          <p:nvPr>
            <p:ph type="title"/>
          </p:nvPr>
        </p:nvSpPr>
        <p:spPr>
          <a:xfrm>
            <a:off x="762000" y="75895"/>
            <a:ext cx="10515600" cy="1014795"/>
          </a:xfrm>
        </p:spPr>
        <p:txBody>
          <a:bodyPr>
            <a:noAutofit/>
          </a:bodyPr>
          <a:lstStyle/>
          <a:p>
            <a:br>
              <a:rPr lang="en-US" sz="2400" b="1" dirty="0">
                <a:latin typeface="+mn-lt"/>
              </a:rPr>
            </a:br>
            <a:r>
              <a:rPr lang="en-US" sz="2000" b="1" dirty="0">
                <a:latin typeface="+mn-lt"/>
              </a:rPr>
              <a:t>CPE INSTRUCTIONS (On-Demand Version):</a:t>
            </a:r>
            <a:br>
              <a:rPr lang="en-US" sz="2000" b="1" dirty="0">
                <a:latin typeface="+mn-lt"/>
              </a:rPr>
            </a:br>
            <a:r>
              <a:rPr lang="en-US" sz="2000" b="1" dirty="0">
                <a:latin typeface="+mn-lt"/>
              </a:rPr>
              <a:t>Biosimilar and Interchangeable Biological Products: An Overview of Scientific Concepts and Practical Resources</a:t>
            </a:r>
            <a:br>
              <a:rPr lang="en-US" sz="2400" b="1" dirty="0">
                <a:latin typeface="+mn-lt"/>
              </a:rPr>
            </a:br>
            <a:br>
              <a:rPr lang="en-US" sz="2800" b="1" dirty="0">
                <a:latin typeface="+mn-lt"/>
              </a:rPr>
            </a:br>
            <a:endParaRPr lang="en-US" sz="2800" b="1" dirty="0">
              <a:latin typeface="+mn-lt"/>
            </a:endParaRPr>
          </a:p>
        </p:txBody>
      </p:sp>
      <p:pic>
        <p:nvPicPr>
          <p:cNvPr id="14" name="Content Placeholder 13">
            <a:extLst>
              <a:ext uri="{FF2B5EF4-FFF2-40B4-BE49-F238E27FC236}">
                <a16:creationId xmlns:a16="http://schemas.microsoft.com/office/drawing/2014/main" id="{B53A2778-B1D7-4A2E-B8AD-A51FF6F420D1}"/>
              </a:ext>
            </a:extLst>
          </p:cNvPr>
          <p:cNvPicPr>
            <a:picLocks noGrp="1" noChangeAspect="1"/>
          </p:cNvPicPr>
          <p:nvPr>
            <p:ph idx="1"/>
          </p:nvPr>
        </p:nvPicPr>
        <p:blipFill>
          <a:blip r:embed="rId2"/>
          <a:stretch>
            <a:fillRect/>
          </a:stretch>
        </p:blipFill>
        <p:spPr>
          <a:xfrm>
            <a:off x="4709926" y="2067729"/>
            <a:ext cx="3243353" cy="2481611"/>
          </a:xfrm>
          <a:prstGeom prst="rect">
            <a:avLst/>
          </a:prstGeom>
        </p:spPr>
      </p:pic>
      <p:sp>
        <p:nvSpPr>
          <p:cNvPr id="8" name="TextBox 7">
            <a:extLst>
              <a:ext uri="{FF2B5EF4-FFF2-40B4-BE49-F238E27FC236}">
                <a16:creationId xmlns:a16="http://schemas.microsoft.com/office/drawing/2014/main" id="{C5ED311D-C637-4E2F-AF81-FBD1DA0194F2}"/>
              </a:ext>
            </a:extLst>
          </p:cNvPr>
          <p:cNvSpPr txBox="1"/>
          <p:nvPr/>
        </p:nvSpPr>
        <p:spPr>
          <a:xfrm>
            <a:off x="862380" y="4181325"/>
            <a:ext cx="10053270" cy="2492990"/>
          </a:xfrm>
          <a:prstGeom prst="rect">
            <a:avLst/>
          </a:prstGeom>
          <a:noFill/>
        </p:spPr>
        <p:txBody>
          <a:bodyPr wrap="square">
            <a:spAutoFit/>
          </a:bodyPr>
          <a:lstStyle/>
          <a:p>
            <a:endParaRPr lang="en-US" sz="3200" b="1" dirty="0"/>
          </a:p>
          <a:p>
            <a:r>
              <a:rPr lang="en-US" sz="2400" b="1" dirty="0"/>
              <a:t>Pharmacist Code: vm5Wfm</a:t>
            </a:r>
          </a:p>
          <a:p>
            <a:r>
              <a:rPr lang="en-US" sz="2400" b="1" dirty="0"/>
              <a:t>Technician Code: </a:t>
            </a:r>
            <a:r>
              <a:rPr lang="en-US" sz="2400" b="1" dirty="0" err="1"/>
              <a:t>eeaHvi</a:t>
            </a:r>
            <a:endParaRPr lang="en-US" sz="2400" b="1" dirty="0"/>
          </a:p>
          <a:p>
            <a:endParaRPr lang="en-US" sz="1600" dirty="0"/>
          </a:p>
          <a:p>
            <a:r>
              <a:rPr lang="en-US" b="1" dirty="0">
                <a:solidFill>
                  <a:schemeClr val="tx2">
                    <a:lumMod val="60000"/>
                    <a:lumOff val="40000"/>
                  </a:schemeClr>
                </a:solidFill>
              </a:rPr>
              <a:t>The deadline for obtaining your CPE Credit is 8/25/2025. </a:t>
            </a:r>
          </a:p>
          <a:p>
            <a:r>
              <a:rPr lang="en-US" dirty="0"/>
              <a:t>The deadline is non-negotiable due to CPE Monitor reporting policies.</a:t>
            </a:r>
          </a:p>
          <a:p>
            <a:endParaRPr lang="en-US" sz="2400" dirty="0"/>
          </a:p>
        </p:txBody>
      </p:sp>
      <p:pic>
        <p:nvPicPr>
          <p:cNvPr id="9" name="Picture 8">
            <a:extLst>
              <a:ext uri="{FF2B5EF4-FFF2-40B4-BE49-F238E27FC236}">
                <a16:creationId xmlns:a16="http://schemas.microsoft.com/office/drawing/2014/main" id="{475CD154-C7BA-47E2-9FB0-6DFBE31824EA}"/>
              </a:ext>
            </a:extLst>
          </p:cNvPr>
          <p:cNvPicPr>
            <a:picLocks noChangeAspect="1"/>
          </p:cNvPicPr>
          <p:nvPr/>
        </p:nvPicPr>
        <p:blipFill>
          <a:blip r:embed="rId3"/>
          <a:stretch>
            <a:fillRect/>
          </a:stretch>
        </p:blipFill>
        <p:spPr>
          <a:xfrm>
            <a:off x="942199" y="2054777"/>
            <a:ext cx="3243353" cy="2471792"/>
          </a:xfrm>
          <a:prstGeom prst="rect">
            <a:avLst/>
          </a:prstGeom>
        </p:spPr>
      </p:pic>
      <p:sp>
        <p:nvSpPr>
          <p:cNvPr id="13" name="TextBox 12">
            <a:extLst>
              <a:ext uri="{FF2B5EF4-FFF2-40B4-BE49-F238E27FC236}">
                <a16:creationId xmlns:a16="http://schemas.microsoft.com/office/drawing/2014/main" id="{080F8968-D7A2-4ABA-8F81-6A6A60B0AA9D}"/>
              </a:ext>
            </a:extLst>
          </p:cNvPr>
          <p:cNvSpPr txBox="1"/>
          <p:nvPr/>
        </p:nvSpPr>
        <p:spPr>
          <a:xfrm>
            <a:off x="1359542" y="2210110"/>
            <a:ext cx="2408664" cy="1815882"/>
          </a:xfrm>
          <a:prstGeom prst="rect">
            <a:avLst/>
          </a:prstGeom>
          <a:noFill/>
        </p:spPr>
        <p:txBody>
          <a:bodyPr wrap="square">
            <a:spAutoFit/>
          </a:bodyPr>
          <a:lstStyle/>
          <a:p>
            <a:pPr algn="ctr" defTabSz="914377">
              <a:defRPr/>
            </a:pPr>
            <a:r>
              <a:rPr lang="en-US" altLang="en-US" sz="1400" dirty="0">
                <a:solidFill>
                  <a:srgbClr val="313130"/>
                </a:solidFill>
                <a:ea typeface="ＭＳ Ｐゴシック" panose="020B0600070205080204" pitchFamily="34" charset="-128"/>
              </a:rPr>
              <a:t>Redeem your credit online at </a:t>
            </a:r>
          </a:p>
          <a:p>
            <a:pPr algn="ctr" defTabSz="914377">
              <a:defRPr/>
            </a:pPr>
            <a:r>
              <a:rPr lang="en-US" altLang="en-US" sz="1400" b="1" dirty="0">
                <a:solidFill>
                  <a:srgbClr val="00B649"/>
                </a:solidFill>
                <a:ea typeface="ＭＳ Ｐゴシック" panose="020B0600070205080204" pitchFamily="34" charset="-128"/>
              </a:rPr>
              <a:t>CEimpact.com</a:t>
            </a:r>
          </a:p>
          <a:p>
            <a:pPr algn="ctr" defTabSz="914377">
              <a:defRPr/>
            </a:pPr>
            <a:endParaRPr lang="en-US" altLang="en-US" sz="1400" b="1" dirty="0">
              <a:solidFill>
                <a:srgbClr val="313130"/>
              </a:solidFill>
              <a:ea typeface="ＭＳ Ｐゴシック" panose="020B0600070205080204" pitchFamily="34" charset="-128"/>
            </a:endParaRPr>
          </a:p>
          <a:p>
            <a:pPr algn="ctr" defTabSz="914377">
              <a:defRPr/>
            </a:pPr>
            <a:r>
              <a:rPr lang="en-US" altLang="en-US" sz="1400" dirty="0">
                <a:solidFill>
                  <a:srgbClr val="313130"/>
                </a:solidFill>
                <a:ea typeface="ＭＳ Ｐゴシック" panose="020B0600070205080204" pitchFamily="34" charset="-128"/>
              </a:rPr>
              <a:t>*If this is the first time you have utilized the CEimpact Learning Management System (LMS) you will need to create an account.</a:t>
            </a:r>
          </a:p>
        </p:txBody>
      </p:sp>
      <p:pic>
        <p:nvPicPr>
          <p:cNvPr id="15" name="Picture 14">
            <a:extLst>
              <a:ext uri="{FF2B5EF4-FFF2-40B4-BE49-F238E27FC236}">
                <a16:creationId xmlns:a16="http://schemas.microsoft.com/office/drawing/2014/main" id="{27B8E0BC-EB18-4E5A-A622-EE7E15A764D8}"/>
              </a:ext>
            </a:extLst>
          </p:cNvPr>
          <p:cNvPicPr>
            <a:picLocks noChangeAspect="1"/>
          </p:cNvPicPr>
          <p:nvPr/>
        </p:nvPicPr>
        <p:blipFill>
          <a:blip r:embed="rId2"/>
          <a:stretch>
            <a:fillRect/>
          </a:stretch>
        </p:blipFill>
        <p:spPr>
          <a:xfrm>
            <a:off x="8263294" y="2054777"/>
            <a:ext cx="3243353" cy="2512241"/>
          </a:xfrm>
          <a:prstGeom prst="rect">
            <a:avLst/>
          </a:prstGeom>
        </p:spPr>
      </p:pic>
      <p:sp>
        <p:nvSpPr>
          <p:cNvPr id="17" name="TextBox 16">
            <a:extLst>
              <a:ext uri="{FF2B5EF4-FFF2-40B4-BE49-F238E27FC236}">
                <a16:creationId xmlns:a16="http://schemas.microsoft.com/office/drawing/2014/main" id="{CE3F8E84-AFFC-4737-B699-F20851780D43}"/>
              </a:ext>
            </a:extLst>
          </p:cNvPr>
          <p:cNvSpPr txBox="1"/>
          <p:nvPr/>
        </p:nvSpPr>
        <p:spPr>
          <a:xfrm>
            <a:off x="4678596" y="2160065"/>
            <a:ext cx="3243353" cy="735907"/>
          </a:xfrm>
          <a:prstGeom prst="rect">
            <a:avLst/>
          </a:prstGeom>
          <a:noFill/>
        </p:spPr>
        <p:txBody>
          <a:bodyPr wrap="square">
            <a:spAutoFit/>
          </a:bodyPr>
          <a:lstStyle/>
          <a:p>
            <a:pPr marL="228594" algn="ctr" defTabSz="914377">
              <a:lnSpc>
                <a:spcPct val="120000"/>
              </a:lnSpc>
              <a:defRPr/>
            </a:pPr>
            <a:r>
              <a:rPr lang="en-US" altLang="en-US" sz="1200" dirty="0">
                <a:solidFill>
                  <a:srgbClr val="313130"/>
                </a:solidFill>
                <a:ea typeface="ＭＳ Ｐゴシック" panose="020B0600070205080204" pitchFamily="34" charset="-128"/>
                <a:cs typeface="Tahoma" panose="020B0604030504040204" pitchFamily="34" charset="0"/>
              </a:rPr>
              <a:t>From the </a:t>
            </a:r>
            <a:r>
              <a:rPr lang="en-US" altLang="en-US" sz="1200" b="1" dirty="0">
                <a:solidFill>
                  <a:srgbClr val="00B649"/>
                </a:solidFill>
                <a:ea typeface="ＭＳ Ｐゴシック" panose="020B0600070205080204" pitchFamily="34" charset="-128"/>
                <a:cs typeface="Tahoma" panose="020B0604030504040204" pitchFamily="34" charset="0"/>
              </a:rPr>
              <a:t>CEimpact.com </a:t>
            </a:r>
            <a:r>
              <a:rPr lang="en-US" altLang="en-US" sz="1200" dirty="0">
                <a:solidFill>
                  <a:srgbClr val="313130"/>
                </a:solidFill>
                <a:ea typeface="ＭＳ Ｐゴシック" panose="020B0600070205080204" pitchFamily="34" charset="-128"/>
                <a:cs typeface="Tahoma" panose="020B0604030504040204" pitchFamily="34" charset="0"/>
              </a:rPr>
              <a:t>Homepage – enter the code provided in the ‘Enter Code’ box and click SUBMIT.</a:t>
            </a:r>
          </a:p>
        </p:txBody>
      </p:sp>
      <p:sp>
        <p:nvSpPr>
          <p:cNvPr id="23" name="TextBox 22">
            <a:extLst>
              <a:ext uri="{FF2B5EF4-FFF2-40B4-BE49-F238E27FC236}">
                <a16:creationId xmlns:a16="http://schemas.microsoft.com/office/drawing/2014/main" id="{82743305-E5D0-4F0E-9E05-DB39326165D7}"/>
              </a:ext>
            </a:extLst>
          </p:cNvPr>
          <p:cNvSpPr txBox="1"/>
          <p:nvPr/>
        </p:nvSpPr>
        <p:spPr>
          <a:xfrm>
            <a:off x="8166680" y="2322432"/>
            <a:ext cx="3243353" cy="1367747"/>
          </a:xfrm>
          <a:prstGeom prst="rect">
            <a:avLst/>
          </a:prstGeom>
          <a:noFill/>
        </p:spPr>
        <p:txBody>
          <a:bodyPr wrap="square">
            <a:spAutoFit/>
          </a:bodyPr>
          <a:lstStyle/>
          <a:p>
            <a:pPr marL="228594" algn="ctr" defTabSz="914377">
              <a:lnSpc>
                <a:spcPct val="120000"/>
              </a:lnSpc>
              <a:defRPr/>
            </a:pPr>
            <a:r>
              <a:rPr lang="en-US" altLang="en-US" sz="1400" dirty="0">
                <a:solidFill>
                  <a:srgbClr val="313130"/>
                </a:solidFill>
                <a:ea typeface="ＭＳ Ｐゴシック" panose="020B0600070205080204" pitchFamily="34" charset="-128"/>
                <a:cs typeface="Tahoma" panose="020B0604030504040204" pitchFamily="34" charset="0"/>
              </a:rPr>
              <a:t>Complete the </a:t>
            </a:r>
            <a:r>
              <a:rPr lang="en-US" altLang="en-US" sz="1400" dirty="0">
                <a:solidFill>
                  <a:srgbClr val="313130"/>
                </a:solidFill>
                <a:cs typeface="Tahoma" panose="020B0604030504040204" pitchFamily="34" charset="0"/>
              </a:rPr>
              <a:t>Exam &amp; </a:t>
            </a:r>
            <a:r>
              <a:rPr lang="en-US" altLang="en-US" sz="1400" dirty="0">
                <a:solidFill>
                  <a:srgbClr val="313130"/>
                </a:solidFill>
                <a:ea typeface="ＭＳ Ｐゴシック" panose="020B0600070205080204" pitchFamily="34" charset="-128"/>
                <a:cs typeface="Tahoma" panose="020B0604030504040204" pitchFamily="34" charset="0"/>
              </a:rPr>
              <a:t>Evaluation as prompted; click SUBMIT to send your information to CPE Monitor. Follow instructions to access your CPE Statement of Credit on CPE Monitor. </a:t>
            </a:r>
          </a:p>
        </p:txBody>
      </p:sp>
      <p:pic>
        <p:nvPicPr>
          <p:cNvPr id="24" name="Picture 23">
            <a:extLst>
              <a:ext uri="{FF2B5EF4-FFF2-40B4-BE49-F238E27FC236}">
                <a16:creationId xmlns:a16="http://schemas.microsoft.com/office/drawing/2014/main" id="{934F09F0-FAF0-4E7C-8474-5A426FF5E32B}"/>
              </a:ext>
            </a:extLst>
          </p:cNvPr>
          <p:cNvPicPr>
            <a:picLocks noChangeAspect="1"/>
          </p:cNvPicPr>
          <p:nvPr/>
        </p:nvPicPr>
        <p:blipFill>
          <a:blip r:embed="rId4"/>
          <a:stretch>
            <a:fillRect/>
          </a:stretch>
        </p:blipFill>
        <p:spPr>
          <a:xfrm>
            <a:off x="5652406" y="2913811"/>
            <a:ext cx="1455039" cy="593396"/>
          </a:xfrm>
          <a:prstGeom prst="rect">
            <a:avLst/>
          </a:prstGeom>
        </p:spPr>
      </p:pic>
      <p:sp>
        <p:nvSpPr>
          <p:cNvPr id="25" name="TextBox 2">
            <a:extLst>
              <a:ext uri="{FF2B5EF4-FFF2-40B4-BE49-F238E27FC236}">
                <a16:creationId xmlns:a16="http://schemas.microsoft.com/office/drawing/2014/main" id="{0E0D637B-A3D7-491E-A600-870F8A585CBA}"/>
              </a:ext>
            </a:extLst>
          </p:cNvPr>
          <p:cNvSpPr txBox="1">
            <a:spLocks noChangeArrowheads="1"/>
          </p:cNvSpPr>
          <p:nvPr/>
        </p:nvSpPr>
        <p:spPr bwMode="auto">
          <a:xfrm>
            <a:off x="2694329" y="1508181"/>
            <a:ext cx="600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defTabSz="914377">
              <a:defRPr/>
            </a:pPr>
            <a:r>
              <a:rPr lang="en-US" altLang="en-US" sz="3600" b="1" dirty="0">
                <a:solidFill>
                  <a:srgbClr val="FFFFFF"/>
                </a:solidFill>
                <a:latin typeface="Raleway" panose="020B0503030101060003" pitchFamily="34" charset="0"/>
              </a:rPr>
              <a:t>1</a:t>
            </a:r>
          </a:p>
        </p:txBody>
      </p:sp>
      <p:sp>
        <p:nvSpPr>
          <p:cNvPr id="26" name="TextBox 2">
            <a:extLst>
              <a:ext uri="{FF2B5EF4-FFF2-40B4-BE49-F238E27FC236}">
                <a16:creationId xmlns:a16="http://schemas.microsoft.com/office/drawing/2014/main" id="{342D6AAE-9D15-4C6D-BFCC-2EF1ED6CA152}"/>
              </a:ext>
            </a:extLst>
          </p:cNvPr>
          <p:cNvSpPr txBox="1">
            <a:spLocks noChangeArrowheads="1"/>
          </p:cNvSpPr>
          <p:nvPr/>
        </p:nvSpPr>
        <p:spPr bwMode="auto">
          <a:xfrm>
            <a:off x="2307029" y="1625796"/>
            <a:ext cx="513691" cy="461665"/>
          </a:xfrm>
          <a:prstGeom prst="rect">
            <a:avLst/>
          </a:prstGeom>
          <a:solidFill>
            <a:schemeClr val="tx2"/>
          </a:solidFill>
          <a:ln>
            <a:noFill/>
          </a:ln>
        </p:spPr>
        <p:txBody>
          <a:bodyPr wrap="square"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defTabSz="914377">
              <a:defRPr/>
            </a:pPr>
            <a:r>
              <a:rPr lang="en-US" altLang="en-US" sz="2400" b="1" dirty="0">
                <a:solidFill>
                  <a:srgbClr val="FFFFFF"/>
                </a:solidFill>
                <a:latin typeface="+mj-lt"/>
              </a:rPr>
              <a:t> 1</a:t>
            </a:r>
          </a:p>
        </p:txBody>
      </p:sp>
      <p:sp>
        <p:nvSpPr>
          <p:cNvPr id="33" name="TextBox 32">
            <a:extLst>
              <a:ext uri="{FF2B5EF4-FFF2-40B4-BE49-F238E27FC236}">
                <a16:creationId xmlns:a16="http://schemas.microsoft.com/office/drawing/2014/main" id="{2C12A13C-35B3-4B32-8D25-A4DB64EAD715}"/>
              </a:ext>
            </a:extLst>
          </p:cNvPr>
          <p:cNvSpPr txBox="1"/>
          <p:nvPr/>
        </p:nvSpPr>
        <p:spPr>
          <a:xfrm>
            <a:off x="6113492" y="1601213"/>
            <a:ext cx="532869" cy="461665"/>
          </a:xfrm>
          <a:prstGeom prst="rect">
            <a:avLst/>
          </a:prstGeom>
          <a:solidFill>
            <a:schemeClr val="tx2"/>
          </a:solidFill>
        </p:spPr>
        <p:txBody>
          <a:bodyPr wrap="square">
            <a:spAutoFit/>
          </a:bodyPr>
          <a:lstStyle/>
          <a:p>
            <a:r>
              <a:rPr lang="en-US" sz="2400" dirty="0"/>
              <a:t> </a:t>
            </a:r>
            <a:r>
              <a:rPr lang="en-US" sz="2400" b="1" dirty="0">
                <a:solidFill>
                  <a:schemeClr val="bg1"/>
                </a:solidFill>
              </a:rPr>
              <a:t>2</a:t>
            </a:r>
          </a:p>
        </p:txBody>
      </p:sp>
      <p:sp>
        <p:nvSpPr>
          <p:cNvPr id="36" name="TextBox 35">
            <a:extLst>
              <a:ext uri="{FF2B5EF4-FFF2-40B4-BE49-F238E27FC236}">
                <a16:creationId xmlns:a16="http://schemas.microsoft.com/office/drawing/2014/main" id="{C20D681D-D0FE-47D0-84C8-46E74F7CCAC1}"/>
              </a:ext>
            </a:extLst>
          </p:cNvPr>
          <p:cNvSpPr txBox="1"/>
          <p:nvPr/>
        </p:nvSpPr>
        <p:spPr>
          <a:xfrm>
            <a:off x="9628125" y="1600513"/>
            <a:ext cx="513691" cy="461665"/>
          </a:xfrm>
          <a:prstGeom prst="rect">
            <a:avLst/>
          </a:prstGeom>
          <a:solidFill>
            <a:schemeClr val="tx2"/>
          </a:solidFill>
        </p:spPr>
        <p:txBody>
          <a:bodyPr wrap="square">
            <a:spAutoFit/>
          </a:bodyPr>
          <a:lstStyle/>
          <a:p>
            <a:r>
              <a:rPr lang="en-US" sz="2400" dirty="0"/>
              <a:t> </a:t>
            </a:r>
            <a:r>
              <a:rPr lang="en-US" sz="2400" b="1" dirty="0">
                <a:solidFill>
                  <a:schemeClr val="bg1"/>
                </a:solidFill>
              </a:rPr>
              <a:t>3</a:t>
            </a:r>
          </a:p>
        </p:txBody>
      </p:sp>
      <p:sp>
        <p:nvSpPr>
          <p:cNvPr id="18" name="TextBox 17">
            <a:extLst>
              <a:ext uri="{FF2B5EF4-FFF2-40B4-BE49-F238E27FC236}">
                <a16:creationId xmlns:a16="http://schemas.microsoft.com/office/drawing/2014/main" id="{70B74DAB-5E05-4A45-94CB-02D61F37D6D2}"/>
              </a:ext>
            </a:extLst>
          </p:cNvPr>
          <p:cNvSpPr txBox="1"/>
          <p:nvPr/>
        </p:nvSpPr>
        <p:spPr>
          <a:xfrm>
            <a:off x="4925430" y="3751632"/>
            <a:ext cx="3036798" cy="692497"/>
          </a:xfrm>
          <a:prstGeom prst="rect">
            <a:avLst/>
          </a:prstGeom>
          <a:noFill/>
        </p:spPr>
        <p:txBody>
          <a:bodyPr wrap="square">
            <a:spAutoFit/>
          </a:bodyPr>
          <a:lstStyle/>
          <a:p>
            <a:pPr algn="ctr"/>
            <a:r>
              <a:rPr lang="en-US" sz="1300" dirty="0"/>
              <a:t>Click on My Courses. Then click on the Course Title in your Enrolled folder. Read the course instructions. </a:t>
            </a:r>
          </a:p>
        </p:txBody>
      </p:sp>
    </p:spTree>
    <p:extLst>
      <p:ext uri="{BB962C8B-B14F-4D97-AF65-F5344CB8AC3E}">
        <p14:creationId xmlns:p14="http://schemas.microsoft.com/office/powerpoint/2010/main" val="3030095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F8AF2E6-64A8-0F46-AF27-0A96D82A033B}" type="slidenum">
              <a:rPr lang="en-US" smtClean="0"/>
              <a:pPr/>
              <a:t>63</a:t>
            </a:fld>
            <a:endParaRPr lang="en-US"/>
          </a:p>
        </p:txBody>
      </p:sp>
      <p:sp>
        <p:nvSpPr>
          <p:cNvPr id="6" name="Title 5"/>
          <p:cNvSpPr>
            <a:spLocks noGrp="1"/>
          </p:cNvSpPr>
          <p:nvPr>
            <p:ph type="title" idx="4294967295"/>
          </p:nvPr>
        </p:nvSpPr>
        <p:spPr>
          <a:xfrm>
            <a:off x="4270916" y="3013128"/>
            <a:ext cx="4187825" cy="831743"/>
          </a:xfrm>
          <a:prstGeom prst="rect">
            <a:avLst/>
          </a:prstGeom>
        </p:spPr>
        <p:txBody>
          <a:bodyPr/>
          <a:lstStyle/>
          <a:p>
            <a:r>
              <a:rPr lang="en-US" sz="5400">
                <a:solidFill>
                  <a:schemeClr val="bg1"/>
                </a:solidFill>
                <a:latin typeface="Prometo"/>
              </a:rPr>
              <a:t>Questions?</a:t>
            </a:r>
          </a:p>
        </p:txBody>
      </p:sp>
      <p:pic>
        <p:nvPicPr>
          <p:cNvPr id="3" name="Picture 2" descr="Logo&#10;&#10;Description automatically generated">
            <a:extLst>
              <a:ext uri="{FF2B5EF4-FFF2-40B4-BE49-F238E27FC236}">
                <a16:creationId xmlns:a16="http://schemas.microsoft.com/office/drawing/2014/main" id="{713EBA58-B916-422F-AAF6-BCC7363CE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3470" y="6390178"/>
            <a:ext cx="1085589" cy="329045"/>
          </a:xfrm>
          <a:prstGeom prst="rect">
            <a:avLst/>
          </a:prstGeom>
        </p:spPr>
      </p:pic>
    </p:spTree>
    <p:extLst>
      <p:ext uri="{BB962C8B-B14F-4D97-AF65-F5344CB8AC3E}">
        <p14:creationId xmlns:p14="http://schemas.microsoft.com/office/powerpoint/2010/main" val="4197962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ralisa.Colby\AppData\Local\Microsoft\Windows\Temporary Internet Files\Content.IE5\05E8GZ52\blockpag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475" y="3424238"/>
            <a:ext cx="19050"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030769" y="1318487"/>
            <a:ext cx="10470321" cy="4895850"/>
          </a:xfrm>
        </p:spPr>
        <p:txBody>
          <a:bodyPr>
            <a:noAutofit/>
          </a:bodyPr>
          <a:lstStyle/>
          <a:p>
            <a:br>
              <a:rPr lang="en-US" sz="4400" i="0"/>
            </a:br>
            <a:r>
              <a:rPr lang="en-US" sz="3600" i="0">
                <a:latin typeface="+mj-lt"/>
              </a:rPr>
              <a:t>Thank you from</a:t>
            </a:r>
            <a:r>
              <a:rPr lang="en-US" i="0">
                <a:latin typeface="+mj-lt"/>
              </a:rPr>
              <a:t> </a:t>
            </a:r>
            <a:r>
              <a:rPr lang="en-US" sz="3600" i="0">
                <a:latin typeface="+mj-lt"/>
                <a:hlinkClick r:id="rId4"/>
              </a:rPr>
              <a:t>www.fda.gov/biosimilars</a:t>
            </a:r>
            <a:br>
              <a:rPr lang="en-US" sz="4400" i="0">
                <a:latin typeface="+mj-lt"/>
              </a:rPr>
            </a:br>
            <a:br>
              <a:rPr lang="en-US" sz="4400" i="0">
                <a:latin typeface="+mj-lt"/>
              </a:rPr>
            </a:br>
            <a:r>
              <a:rPr lang="en-US" sz="3600" i="0">
                <a:latin typeface="+mj-lt"/>
              </a:rPr>
              <a:t>Email Questions or Comments to:</a:t>
            </a:r>
            <a:br>
              <a:rPr lang="en-US" sz="3600" i="0">
                <a:latin typeface="+mj-lt"/>
              </a:rPr>
            </a:br>
            <a:r>
              <a:rPr lang="en-US" sz="3600" i="0">
                <a:latin typeface="+mj-lt"/>
              </a:rPr>
              <a:t> </a:t>
            </a:r>
            <a:r>
              <a:rPr lang="en-US" sz="3600" i="0" u="sng">
                <a:solidFill>
                  <a:srgbClr val="0563C1"/>
                </a:solidFill>
                <a:effectLst/>
                <a:latin typeface="+mj-lt"/>
                <a:ea typeface="Calibri" panose="020F0502020204030204" pitchFamily="34" charset="0"/>
                <a:hlinkClick r:id="rId5"/>
              </a:rPr>
              <a:t>CDER-BiologicsBiosimilarsInquiries@fda.hhs.gov</a:t>
            </a:r>
            <a:r>
              <a:rPr lang="en-US" sz="3600" i="0">
                <a:effectLst/>
                <a:latin typeface="+mj-lt"/>
                <a:ea typeface="Calibri" panose="020F0502020204030204" pitchFamily="34" charset="0"/>
              </a:rPr>
              <a:t> </a:t>
            </a:r>
            <a:br>
              <a:rPr lang="en-US" sz="3600" i="0">
                <a:effectLst/>
                <a:latin typeface="+mj-lt"/>
                <a:ea typeface="Calibri" panose="020F0502020204030204" pitchFamily="34" charset="0"/>
              </a:rPr>
            </a:br>
            <a:br>
              <a:rPr lang="en-US" sz="3600" i="0">
                <a:effectLst/>
                <a:latin typeface="+mj-lt"/>
                <a:ea typeface="Calibri" panose="020F0502020204030204" pitchFamily="34" charset="0"/>
              </a:rPr>
            </a:br>
            <a:r>
              <a:rPr lang="en-US" sz="3600" i="0">
                <a:effectLst/>
                <a:latin typeface="+mj-lt"/>
                <a:ea typeface="Calibri" panose="020F0502020204030204" pitchFamily="34" charset="0"/>
              </a:rPr>
              <a:t>or </a:t>
            </a:r>
            <a:br>
              <a:rPr lang="en-US" sz="3600" i="0">
                <a:effectLst/>
                <a:latin typeface="+mj-lt"/>
                <a:ea typeface="Calibri" panose="020F0502020204030204" pitchFamily="34" charset="0"/>
              </a:rPr>
            </a:br>
            <a:br>
              <a:rPr lang="en-US" sz="3600" i="0">
                <a:effectLst/>
                <a:latin typeface="+mj-lt"/>
                <a:ea typeface="Calibri" panose="020F0502020204030204" pitchFamily="34" charset="0"/>
              </a:rPr>
            </a:br>
            <a:r>
              <a:rPr lang="en-US" sz="3600" i="0" u="sng">
                <a:solidFill>
                  <a:srgbClr val="0563C1"/>
                </a:solidFill>
                <a:effectLst/>
                <a:latin typeface="+mj-lt"/>
                <a:ea typeface="Calibri" panose="020F0502020204030204" pitchFamily="34" charset="0"/>
                <a:hlinkClick r:id="rId6"/>
              </a:rPr>
              <a:t>DRUGINFO@fda.hhs.gov</a:t>
            </a:r>
            <a:r>
              <a:rPr lang="en-US" sz="3600" i="0">
                <a:effectLst/>
                <a:latin typeface="+mj-lt"/>
                <a:ea typeface="Calibri" panose="020F0502020204030204" pitchFamily="34" charset="0"/>
              </a:rPr>
              <a:t>   </a:t>
            </a:r>
            <a:br>
              <a:rPr lang="en-US" sz="3600" i="0"/>
            </a:br>
            <a:br>
              <a:rPr lang="en-US" sz="3600" i="0"/>
            </a:br>
            <a:br>
              <a:rPr lang="en-US" sz="2400" i="0"/>
            </a:br>
            <a:br>
              <a:rPr lang="en-US" sz="2400" i="0"/>
            </a:br>
            <a:endParaRPr lang="en-US" sz="2400" i="0"/>
          </a:p>
        </p:txBody>
      </p:sp>
      <p:sp>
        <p:nvSpPr>
          <p:cNvPr id="6" name="Title 1">
            <a:extLst>
              <a:ext uri="{FF2B5EF4-FFF2-40B4-BE49-F238E27FC236}">
                <a16:creationId xmlns:a16="http://schemas.microsoft.com/office/drawing/2014/main" id="{B39C0E8F-2D7D-4163-ADA7-0CAF37892909}"/>
              </a:ext>
            </a:extLst>
          </p:cNvPr>
          <p:cNvSpPr txBox="1">
            <a:spLocks/>
          </p:cNvSpPr>
          <p:nvPr/>
        </p:nvSpPr>
        <p:spPr>
          <a:xfrm>
            <a:off x="883478" y="465247"/>
            <a:ext cx="10470321" cy="6380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i="1">
                <a:solidFill>
                  <a:schemeClr val="accent1"/>
                </a:solidFill>
              </a:rPr>
              <a:t>Thank You</a:t>
            </a:r>
          </a:p>
        </p:txBody>
      </p:sp>
      <p:sp>
        <p:nvSpPr>
          <p:cNvPr id="9" name="Slide Number Placeholder 1">
            <a:extLst>
              <a:ext uri="{FF2B5EF4-FFF2-40B4-BE49-F238E27FC236}">
                <a16:creationId xmlns:a16="http://schemas.microsoft.com/office/drawing/2014/main" id="{F5E76062-B7AE-F073-159A-FB17A64241A9}"/>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64</a:t>
            </a:fld>
            <a:endParaRPr lang="en-US" sz="803">
              <a:solidFill>
                <a:srgbClr val="FFFFFF"/>
              </a:solidFill>
              <a:latin typeface="Century Gothic" panose="020B0502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F71981F-889E-8247-2E55-C75FF9E6C1DA}"/>
              </a:ext>
            </a:extLst>
          </p:cNvPr>
          <p:cNvPicPr>
            <a:picLocks noChangeAspect="1"/>
          </p:cNvPicPr>
          <p:nvPr/>
        </p:nvPicPr>
        <p:blipFill>
          <a:blip r:embed="rId7"/>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1639785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39BB-7E73-4302-A6FD-395C58254B87}"/>
              </a:ext>
            </a:extLst>
          </p:cNvPr>
          <p:cNvSpPr>
            <a:spLocks noGrp="1"/>
          </p:cNvSpPr>
          <p:nvPr>
            <p:ph type="title"/>
          </p:nvPr>
        </p:nvSpPr>
        <p:spPr>
          <a:xfrm>
            <a:off x="709603" y="962074"/>
            <a:ext cx="9833429" cy="1180461"/>
          </a:xfrm>
        </p:spPr>
        <p:txBody>
          <a:bodyPr/>
          <a:lstStyle/>
          <a:p>
            <a:r>
              <a:rPr lang="en-US" sz="4400">
                <a:latin typeface="+mj-lt"/>
              </a:rPr>
              <a:t>Save the Date!</a:t>
            </a:r>
            <a:br>
              <a:rPr lang="en-US" sz="4400">
                <a:latin typeface="+mj-lt"/>
              </a:rPr>
            </a:br>
            <a:br>
              <a:rPr lang="en-US">
                <a:latin typeface="+mj-lt"/>
              </a:rPr>
            </a:br>
            <a:r>
              <a:rPr lang="en-US" sz="3200">
                <a:latin typeface="+mj-lt"/>
              </a:rPr>
              <a:t>Future HIMSS/NCPDP Townhall Sessions</a:t>
            </a:r>
            <a:r>
              <a:rPr lang="en-US" sz="4000">
                <a:latin typeface="+mj-lt"/>
              </a:rPr>
              <a:t> </a:t>
            </a:r>
            <a:endParaRPr lang="en-US">
              <a:latin typeface="+mj-lt"/>
            </a:endParaRPr>
          </a:p>
        </p:txBody>
      </p:sp>
      <p:sp>
        <p:nvSpPr>
          <p:cNvPr id="14" name="Content Placeholder 13"/>
          <p:cNvSpPr>
            <a:spLocks noGrp="1"/>
          </p:cNvSpPr>
          <p:nvPr>
            <p:ph idx="1"/>
          </p:nvPr>
        </p:nvSpPr>
        <p:spPr>
          <a:xfrm>
            <a:off x="709603" y="2663404"/>
            <a:ext cx="9833429" cy="2052062"/>
          </a:xfrm>
        </p:spPr>
        <p:txBody>
          <a:bodyPr>
            <a:normAutofit/>
          </a:bodyPr>
          <a:lstStyle/>
          <a:p>
            <a:r>
              <a:rPr lang="en-US">
                <a:solidFill>
                  <a:srgbClr val="FF5A5A"/>
                </a:solidFill>
              </a:rPr>
              <a:t>September 27 @ 12:00pm ET </a:t>
            </a:r>
            <a:r>
              <a:rPr lang="en-US" b="0"/>
              <a:t>– Topic: Pharmacy Standards for Value-based Arrangements</a:t>
            </a:r>
          </a:p>
        </p:txBody>
      </p:sp>
      <p:pic>
        <p:nvPicPr>
          <p:cNvPr id="8" name="Picture 7" descr="A picture containing clock, meter&#10;&#10;Description automatically generated">
            <a:extLst>
              <a:ext uri="{FF2B5EF4-FFF2-40B4-BE49-F238E27FC236}">
                <a16:creationId xmlns:a16="http://schemas.microsoft.com/office/drawing/2014/main" id="{921A3C44-5E36-4741-9DC5-49F43F6C8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050" y="6390178"/>
            <a:ext cx="749467" cy="227165"/>
          </a:xfrm>
          <a:prstGeom prst="rect">
            <a:avLst/>
          </a:prstGeom>
        </p:spPr>
      </p:pic>
      <p:sp>
        <p:nvSpPr>
          <p:cNvPr id="5" name="Slide Number Placeholder 1">
            <a:extLst>
              <a:ext uri="{FF2B5EF4-FFF2-40B4-BE49-F238E27FC236}">
                <a16:creationId xmlns:a16="http://schemas.microsoft.com/office/drawing/2014/main" id="{3457C5C7-F26B-4DB3-9BDA-41A5B0FB6C5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81112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3D654-4B4D-2580-540F-44E9CA998F9C}"/>
              </a:ext>
            </a:extLst>
          </p:cNvPr>
          <p:cNvSpPr>
            <a:spLocks noGrp="1"/>
          </p:cNvSpPr>
          <p:nvPr>
            <p:ph type="title"/>
          </p:nvPr>
        </p:nvSpPr>
        <p:spPr>
          <a:xfrm>
            <a:off x="526093" y="177800"/>
            <a:ext cx="10972800" cy="1143000"/>
          </a:xfrm>
        </p:spPr>
        <p:txBody>
          <a:bodyPr/>
          <a:lstStyle/>
          <a:p>
            <a:pPr algn="ctr"/>
            <a:r>
              <a:rPr lang="en-US" sz="4300" b="0">
                <a:latin typeface="Prometo Medium" panose="020B0704030203060203"/>
              </a:rPr>
              <a:t>UPCOMING NCPDP WEBINARS:</a:t>
            </a:r>
          </a:p>
        </p:txBody>
      </p:sp>
      <p:sp>
        <p:nvSpPr>
          <p:cNvPr id="3" name="Content Placeholder 2">
            <a:extLst>
              <a:ext uri="{FF2B5EF4-FFF2-40B4-BE49-F238E27FC236}">
                <a16:creationId xmlns:a16="http://schemas.microsoft.com/office/drawing/2014/main" id="{E8247DBF-4D00-1202-C441-8B16E2415C2D}"/>
              </a:ext>
            </a:extLst>
          </p:cNvPr>
          <p:cNvSpPr>
            <a:spLocks noGrp="1"/>
          </p:cNvSpPr>
          <p:nvPr>
            <p:ph idx="1"/>
          </p:nvPr>
        </p:nvSpPr>
        <p:spPr>
          <a:xfrm>
            <a:off x="1169096" y="1193800"/>
            <a:ext cx="11022904" cy="4114800"/>
          </a:xfrm>
        </p:spPr>
        <p:txBody>
          <a:bodyPr>
            <a:normAutofit/>
          </a:bodyPr>
          <a:lstStyle/>
          <a:p>
            <a:r>
              <a:rPr lang="en-US" sz="2600"/>
              <a:t>NCPDP Pharmacy Standards – HIPAA Updates, Sept. 15 at 12 PM ET </a:t>
            </a:r>
          </a:p>
          <a:p>
            <a:br>
              <a:rPr lang="en-US" sz="2600"/>
            </a:br>
            <a:r>
              <a:rPr lang="en-US" sz="2600"/>
              <a:t>Expanding Into Home-Based Services to Increase Revenue, Sept. 21 at 1PM ET </a:t>
            </a:r>
          </a:p>
          <a:p>
            <a:endParaRPr lang="en-US" sz="2133"/>
          </a:p>
        </p:txBody>
      </p:sp>
      <p:sp>
        <p:nvSpPr>
          <p:cNvPr id="5" name="TextBox 4">
            <a:extLst>
              <a:ext uri="{FF2B5EF4-FFF2-40B4-BE49-F238E27FC236}">
                <a16:creationId xmlns:a16="http://schemas.microsoft.com/office/drawing/2014/main" id="{B8DDB459-6142-5B96-A8B0-44D2FD8BD143}"/>
              </a:ext>
            </a:extLst>
          </p:cNvPr>
          <p:cNvSpPr txBox="1"/>
          <p:nvPr/>
        </p:nvSpPr>
        <p:spPr>
          <a:xfrm>
            <a:off x="1000369" y="4384260"/>
            <a:ext cx="6096000" cy="461665"/>
          </a:xfrm>
          <a:prstGeom prst="rect">
            <a:avLst/>
          </a:prstGeom>
          <a:noFill/>
        </p:spPr>
        <p:txBody>
          <a:bodyPr wrap="square">
            <a:spAutoFit/>
          </a:bodyPr>
          <a:lstStyle/>
          <a:p>
            <a:r>
              <a:rPr lang="en-US" sz="2400" b="1">
                <a:solidFill>
                  <a:srgbClr val="005596"/>
                </a:solidFill>
              </a:rPr>
              <a:t>https://www.ncpdp.org/Webinars.aspx</a:t>
            </a:r>
          </a:p>
        </p:txBody>
      </p:sp>
      <p:sp>
        <p:nvSpPr>
          <p:cNvPr id="6" name="Arrow: Chevron 5">
            <a:extLst>
              <a:ext uri="{FF2B5EF4-FFF2-40B4-BE49-F238E27FC236}">
                <a16:creationId xmlns:a16="http://schemas.microsoft.com/office/drawing/2014/main" id="{E6A2BBDA-8B8B-94DF-5EEE-CB0E08FF1C62}"/>
              </a:ext>
            </a:extLst>
          </p:cNvPr>
          <p:cNvSpPr/>
          <p:nvPr/>
        </p:nvSpPr>
        <p:spPr>
          <a:xfrm>
            <a:off x="406400" y="1137399"/>
            <a:ext cx="711200" cy="82278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11" name="Picture 10" descr="Qr code&#10;&#10;Description automatically generated">
            <a:extLst>
              <a:ext uri="{FF2B5EF4-FFF2-40B4-BE49-F238E27FC236}">
                <a16:creationId xmlns:a16="http://schemas.microsoft.com/office/drawing/2014/main" id="{FFB10713-C36B-B5A6-D70F-014708C70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251" y="3757843"/>
            <a:ext cx="1714500" cy="1714500"/>
          </a:xfrm>
          <a:prstGeom prst="rect">
            <a:avLst/>
          </a:prstGeom>
        </p:spPr>
      </p:pic>
      <p:sp>
        <p:nvSpPr>
          <p:cNvPr id="10" name="Slide Number Placeholder 1">
            <a:extLst>
              <a:ext uri="{FF2B5EF4-FFF2-40B4-BE49-F238E27FC236}">
                <a16:creationId xmlns:a16="http://schemas.microsoft.com/office/drawing/2014/main" id="{51F2A5A8-E279-8250-9ADC-A18CA3BB6BBB}"/>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66</a:t>
            </a:fld>
            <a:endParaRPr lang="en-US" sz="803">
              <a:solidFill>
                <a:srgbClr val="FFFFFF"/>
              </a:solidFill>
              <a:latin typeface="Century Gothic" panose="020B0502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7DA060DA-B661-57BB-D151-AA62B0AFA5D6}"/>
              </a:ext>
            </a:extLst>
          </p:cNvPr>
          <p:cNvPicPr>
            <a:picLocks noChangeAspect="1"/>
          </p:cNvPicPr>
          <p:nvPr/>
        </p:nvPicPr>
        <p:blipFill>
          <a:blip r:embed="rId4"/>
          <a:stretch>
            <a:fillRect/>
          </a:stretch>
        </p:blipFill>
        <p:spPr>
          <a:xfrm>
            <a:off x="10570172" y="6429484"/>
            <a:ext cx="748681" cy="227164"/>
          </a:xfrm>
          <a:prstGeom prst="rect">
            <a:avLst/>
          </a:prstGeom>
        </p:spPr>
      </p:pic>
      <p:sp>
        <p:nvSpPr>
          <p:cNvPr id="4" name="Arrow: Chevron 3">
            <a:extLst>
              <a:ext uri="{FF2B5EF4-FFF2-40B4-BE49-F238E27FC236}">
                <a16:creationId xmlns:a16="http://schemas.microsoft.com/office/drawing/2014/main" id="{E3F6D903-A82C-97C7-C3C6-3D90F1DD94A9}"/>
              </a:ext>
            </a:extLst>
          </p:cNvPr>
          <p:cNvSpPr/>
          <p:nvPr/>
        </p:nvSpPr>
        <p:spPr>
          <a:xfrm>
            <a:off x="406400" y="2428415"/>
            <a:ext cx="711200" cy="82278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205891873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681" y="1905000"/>
            <a:ext cx="10464800" cy="2743200"/>
          </a:xfrm>
        </p:spPr>
        <p:txBody>
          <a:bodyPr/>
          <a:lstStyle/>
          <a:p>
            <a:pPr algn="ctr">
              <a:spcBef>
                <a:spcPts val="0"/>
              </a:spcBef>
            </a:pPr>
            <a:r>
              <a:rPr lang="en-US" b="1">
                <a:solidFill>
                  <a:srgbClr val="005596"/>
                </a:solidFill>
              </a:rPr>
              <a:t>NCPDP’s 2022 Virtual Educational Summit</a:t>
            </a:r>
          </a:p>
          <a:p>
            <a:pPr algn="ctr">
              <a:spcBef>
                <a:spcPts val="0"/>
              </a:spcBef>
            </a:pPr>
            <a:r>
              <a:rPr lang="en-US" b="1">
                <a:solidFill>
                  <a:srgbClr val="005596"/>
                </a:solidFill>
              </a:rPr>
              <a:t>Telecommunication F6 &amp; Related Standards: Prepare for Implementation</a:t>
            </a:r>
          </a:p>
          <a:p>
            <a:pPr algn="ctr">
              <a:spcBef>
                <a:spcPts val="0"/>
              </a:spcBef>
            </a:pPr>
            <a:r>
              <a:rPr lang="en-US">
                <a:solidFill>
                  <a:srgbClr val="7E8083"/>
                </a:solidFill>
              </a:rPr>
              <a:t>November 15-16, 2022</a:t>
            </a:r>
          </a:p>
        </p:txBody>
      </p:sp>
      <p:sp>
        <p:nvSpPr>
          <p:cNvPr id="8" name="Parallelogram 7">
            <a:extLst>
              <a:ext uri="{FF2B5EF4-FFF2-40B4-BE49-F238E27FC236}">
                <a16:creationId xmlns:a16="http://schemas.microsoft.com/office/drawing/2014/main" id="{2A39EA44-9636-6F3C-0DD7-D17D7D40FD0C}"/>
              </a:ext>
            </a:extLst>
          </p:cNvPr>
          <p:cNvSpPr/>
          <p:nvPr/>
        </p:nvSpPr>
        <p:spPr>
          <a:xfrm>
            <a:off x="152400" y="279400"/>
            <a:ext cx="11887200" cy="1219200"/>
          </a:xfrm>
          <a:prstGeom prst="parallelogram">
            <a:avLst/>
          </a:prstGeom>
          <a:solidFill>
            <a:srgbClr val="EC881D"/>
          </a:solidFill>
          <a:ln>
            <a:solidFill>
              <a:srgbClr val="EC8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a:effectLst>
                  <a:outerShdw blurRad="38100" dist="38100" dir="2700000" algn="tl">
                    <a:srgbClr val="000000">
                      <a:alpha val="43137"/>
                    </a:srgbClr>
                  </a:outerShdw>
                </a:effectLst>
              </a:rPr>
              <a:t>SAVE THE DATE!</a:t>
            </a:r>
          </a:p>
        </p:txBody>
      </p:sp>
      <p:sp>
        <p:nvSpPr>
          <p:cNvPr id="11" name="Parallelogram 10">
            <a:extLst>
              <a:ext uri="{FF2B5EF4-FFF2-40B4-BE49-F238E27FC236}">
                <a16:creationId xmlns:a16="http://schemas.microsoft.com/office/drawing/2014/main" id="{DDAAC95A-1BFA-2876-5738-8AEDC2A706CD}"/>
              </a:ext>
            </a:extLst>
          </p:cNvPr>
          <p:cNvSpPr/>
          <p:nvPr/>
        </p:nvSpPr>
        <p:spPr>
          <a:xfrm>
            <a:off x="152400" y="5015877"/>
            <a:ext cx="11887200" cy="203200"/>
          </a:xfrm>
          <a:prstGeom prst="parallelogram">
            <a:avLst/>
          </a:prstGeom>
          <a:solidFill>
            <a:srgbClr val="EC881D"/>
          </a:solidFill>
          <a:ln>
            <a:solidFill>
              <a:srgbClr val="EC8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effectLst>
                <a:outerShdw blurRad="38100" dist="38100" dir="2700000" algn="tl">
                  <a:srgbClr val="000000">
                    <a:alpha val="43137"/>
                  </a:srgbClr>
                </a:outerShdw>
              </a:effectLst>
            </a:endParaRPr>
          </a:p>
        </p:txBody>
      </p:sp>
      <p:sp>
        <p:nvSpPr>
          <p:cNvPr id="5" name="Slide Number Placeholder 1">
            <a:extLst>
              <a:ext uri="{FF2B5EF4-FFF2-40B4-BE49-F238E27FC236}">
                <a16:creationId xmlns:a16="http://schemas.microsoft.com/office/drawing/2014/main" id="{A3D0BDA6-C456-EF72-F60D-1D0725E8F9BB}"/>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67</a:t>
            </a:fld>
            <a:endParaRPr lang="en-US" sz="803">
              <a:solidFill>
                <a:srgbClr val="FFFFFF"/>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4609C88-92FC-1D2C-A947-BB2321F6184E}"/>
              </a:ext>
            </a:extLst>
          </p:cNvPr>
          <p:cNvPicPr>
            <a:picLocks noChangeAspect="1"/>
          </p:cNvPicPr>
          <p:nvPr/>
        </p:nvPicPr>
        <p:blipFill>
          <a:blip r:embed="rId3"/>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039018531"/>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B0B21-0C70-B05C-95A4-6CECBB705465}"/>
              </a:ext>
            </a:extLst>
          </p:cNvPr>
          <p:cNvSpPr>
            <a:spLocks noGrp="1"/>
          </p:cNvSpPr>
          <p:nvPr>
            <p:ph type="title"/>
          </p:nvPr>
        </p:nvSpPr>
        <p:spPr>
          <a:xfrm>
            <a:off x="2743200" y="1092200"/>
            <a:ext cx="9042400" cy="1143000"/>
          </a:xfrm>
        </p:spPr>
        <p:txBody>
          <a:bodyPr/>
          <a:lstStyle/>
          <a:p>
            <a:pPr algn="ctr"/>
            <a:r>
              <a:rPr lang="en-US" sz="4267">
                <a:solidFill>
                  <a:srgbClr val="EC881D"/>
                </a:solidFill>
              </a:rPr>
              <a:t>Call for Proposals for #NCPDP23,</a:t>
            </a:r>
            <a:br>
              <a:rPr lang="en-US" sz="4267">
                <a:solidFill>
                  <a:srgbClr val="EC881D"/>
                </a:solidFill>
              </a:rPr>
            </a:br>
            <a:r>
              <a:rPr lang="en-US" sz="4267">
                <a:solidFill>
                  <a:srgbClr val="EC881D"/>
                </a:solidFill>
              </a:rPr>
              <a:t>“The Great Race to Close Gaps in Care” is Now Open!</a:t>
            </a:r>
            <a:br>
              <a:rPr lang="en-US" sz="4267">
                <a:solidFill>
                  <a:srgbClr val="EC881D"/>
                </a:solidFill>
              </a:rPr>
            </a:br>
            <a:br>
              <a:rPr lang="en-US" sz="4267"/>
            </a:br>
            <a:r>
              <a:rPr lang="en-US" sz="2933"/>
              <a:t>View suggested topics and submit a proposal today: </a:t>
            </a:r>
            <a:r>
              <a:rPr lang="en-US" sz="2933">
                <a:hlinkClick r:id="rId3">
                  <a:extLst>
                    <a:ext uri="{A12FA001-AC4F-418D-AE19-62706E023703}">
                      <ahyp:hlinkClr xmlns:ahyp="http://schemas.microsoft.com/office/drawing/2018/hyperlinkcolor" val="tx"/>
                    </a:ext>
                  </a:extLst>
                </a:hlinkClick>
              </a:rPr>
              <a:t>https://ncpdp.org/AC/call-for-proposals-info.aspx</a:t>
            </a:r>
            <a:r>
              <a:rPr lang="en-US" sz="2933"/>
              <a:t> </a:t>
            </a:r>
          </a:p>
        </p:txBody>
      </p:sp>
      <p:pic>
        <p:nvPicPr>
          <p:cNvPr id="5" name="Picture 4" descr="Icon&#10;&#10;Description automatically generated">
            <a:extLst>
              <a:ext uri="{FF2B5EF4-FFF2-40B4-BE49-F238E27FC236}">
                <a16:creationId xmlns:a16="http://schemas.microsoft.com/office/drawing/2014/main" id="{0EEA00BB-53AC-3DDB-96B9-7A68A7D2F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1092200"/>
            <a:ext cx="2844800" cy="2844800"/>
          </a:xfrm>
          <a:prstGeom prst="rect">
            <a:avLst/>
          </a:prstGeom>
        </p:spPr>
      </p:pic>
      <p:pic>
        <p:nvPicPr>
          <p:cNvPr id="8" name="Picture 7" descr="Qr code&#10;&#10;Description automatically generated">
            <a:extLst>
              <a:ext uri="{FF2B5EF4-FFF2-40B4-BE49-F238E27FC236}">
                <a16:creationId xmlns:a16="http://schemas.microsoft.com/office/drawing/2014/main" id="{9EFD40B8-33B8-5486-36BC-ED446683F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200" y="4343400"/>
            <a:ext cx="1295400" cy="1295400"/>
          </a:xfrm>
          <a:prstGeom prst="rect">
            <a:avLst/>
          </a:prstGeom>
        </p:spPr>
      </p:pic>
      <p:sp>
        <p:nvSpPr>
          <p:cNvPr id="6" name="Slide Number Placeholder 1">
            <a:extLst>
              <a:ext uri="{FF2B5EF4-FFF2-40B4-BE49-F238E27FC236}">
                <a16:creationId xmlns:a16="http://schemas.microsoft.com/office/drawing/2014/main" id="{554498CC-5A76-395C-9D95-6B1F5CE60B97}"/>
              </a:ext>
            </a:extLst>
          </p:cNvPr>
          <p:cNvSpPr txBox="1">
            <a:spLocks/>
          </p:cNvSpPr>
          <p:nvPr/>
        </p:nvSpPr>
        <p:spPr>
          <a:xfrm>
            <a:off x="11360517" y="6390178"/>
            <a:ext cx="513735" cy="227164"/>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defRPr/>
              </a:pPr>
              <a:t>68</a:t>
            </a:fld>
            <a:endParaRPr lang="en-US" sz="803">
              <a:solidFill>
                <a:srgbClr val="FFFFFF"/>
              </a:solidFill>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76E1F1D-6C9E-3234-9871-5B52DB500798}"/>
              </a:ext>
            </a:extLst>
          </p:cNvPr>
          <p:cNvPicPr>
            <a:picLocks noChangeAspect="1"/>
          </p:cNvPicPr>
          <p:nvPr/>
        </p:nvPicPr>
        <p:blipFill>
          <a:blip r:embed="rId6"/>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217336738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1018-0302-33E4-F53B-13D806C4173A}"/>
              </a:ext>
            </a:extLst>
          </p:cNvPr>
          <p:cNvSpPr>
            <a:spLocks noGrp="1"/>
          </p:cNvSpPr>
          <p:nvPr>
            <p:ph type="title"/>
          </p:nvPr>
        </p:nvSpPr>
        <p:spPr>
          <a:xfrm>
            <a:off x="1179284" y="600136"/>
            <a:ext cx="9833429" cy="1028700"/>
          </a:xfrm>
        </p:spPr>
        <p:txBody>
          <a:bodyPr/>
          <a:lstStyle/>
          <a:p>
            <a:pPr algn="ctr"/>
            <a:r>
              <a:rPr lang="en-US" sz="4400"/>
              <a:t>SAVE THE DATE!</a:t>
            </a:r>
          </a:p>
        </p:txBody>
      </p:sp>
      <p:sp>
        <p:nvSpPr>
          <p:cNvPr id="4" name="Slide Number Placeholder 3">
            <a:extLst>
              <a:ext uri="{FF2B5EF4-FFF2-40B4-BE49-F238E27FC236}">
                <a16:creationId xmlns:a16="http://schemas.microsoft.com/office/drawing/2014/main" id="{74C8D37D-8014-80D0-C06D-D60C8737A74E}"/>
              </a:ext>
            </a:extLst>
          </p:cNvPr>
          <p:cNvSpPr>
            <a:spLocks noGrp="1"/>
          </p:cNvSpPr>
          <p:nvPr>
            <p:ph type="sldNum" sz="quarter" idx="12"/>
          </p:nvPr>
        </p:nvSpPr>
        <p:spPr/>
        <p:txBody>
          <a:bodyPr/>
          <a:lstStyle/>
          <a:p>
            <a:fld id="{2F8AF2E6-64A8-0F46-AF27-0A96D82A033B}" type="slidenum">
              <a:rPr lang="en-US" smtClean="0"/>
              <a:pPr/>
              <a:t>69</a:t>
            </a:fld>
            <a:endParaRPr lang="en-US"/>
          </a:p>
        </p:txBody>
      </p:sp>
      <p:sp>
        <p:nvSpPr>
          <p:cNvPr id="5" name="Content Placeholder 2">
            <a:extLst>
              <a:ext uri="{FF2B5EF4-FFF2-40B4-BE49-F238E27FC236}">
                <a16:creationId xmlns:a16="http://schemas.microsoft.com/office/drawing/2014/main" id="{E5CEDE5D-69CE-E75C-019D-D2183C0EB8A4}"/>
              </a:ext>
            </a:extLst>
          </p:cNvPr>
          <p:cNvSpPr txBox="1">
            <a:spLocks/>
          </p:cNvSpPr>
          <p:nvPr/>
        </p:nvSpPr>
        <p:spPr>
          <a:xfrm>
            <a:off x="1115568" y="2805953"/>
            <a:ext cx="10040112" cy="3451911"/>
          </a:xfrm>
          <a:prstGeom prst="rect">
            <a:avLst/>
          </a:prstGeom>
        </p:spPr>
        <p:txBody>
          <a:bodyPr vert="horz" wrap="square" lIns="0" tIns="0" rIns="0" bIns="0" rtlCol="0">
            <a:normAutofit fontScale="62500" lnSpcReduction="20000"/>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1" i="0" kern="1200">
                <a:solidFill>
                  <a:schemeClr val="bg2"/>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0" i="0" kern="1200">
                <a:solidFill>
                  <a:schemeClr val="bg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3200">
                <a:solidFill>
                  <a:srgbClr val="1E22AA"/>
                </a:solidFill>
              </a:rPr>
              <a:t>HIMSS23 Global Conference</a:t>
            </a:r>
          </a:p>
          <a:p>
            <a:pPr marL="0" indent="0" algn="ctr">
              <a:buFont typeface="Arial" panose="020B0604020202020204" pitchFamily="34" charset="0"/>
              <a:buNone/>
            </a:pPr>
            <a:r>
              <a:rPr lang="en-US" sz="3200">
                <a:solidFill>
                  <a:srgbClr val="FF5A5A"/>
                </a:solidFill>
              </a:rPr>
              <a:t>April 17-21, 2023 | Chicago, IL</a:t>
            </a:r>
          </a:p>
          <a:p>
            <a:pPr marL="0" indent="0" algn="ctr">
              <a:buNone/>
            </a:pPr>
            <a:r>
              <a:rPr lang="en-US" sz="2800">
                <a:solidFill>
                  <a:srgbClr val="1E22AA"/>
                </a:solidFill>
              </a:rPr>
              <a:t>Call for Reviews is now open through August 29, 2022</a:t>
            </a:r>
          </a:p>
          <a:p>
            <a:pPr marL="0" indent="0" algn="ctr">
              <a:buNone/>
            </a:pPr>
            <a:r>
              <a:rPr lang="en-US" sz="2800">
                <a:solidFill>
                  <a:srgbClr val="1E22AA"/>
                </a:solidFill>
                <a:hlinkClick r:id="rId3"/>
              </a:rPr>
              <a:t>https://www.himss.org/global-conference/call-reviewers</a:t>
            </a:r>
            <a:r>
              <a:rPr lang="en-US" sz="2800">
                <a:solidFill>
                  <a:srgbClr val="1E22AA"/>
                </a:solidFill>
              </a:rPr>
              <a:t> </a:t>
            </a:r>
          </a:p>
          <a:p>
            <a:pPr marL="0" indent="0" algn="ctr">
              <a:buNone/>
            </a:pPr>
            <a:r>
              <a:rPr lang="en-US" sz="2800">
                <a:solidFill>
                  <a:srgbClr val="1E22AA"/>
                </a:solidFill>
              </a:rPr>
              <a:t>Call for Proposals is now open through September 12, 2022</a:t>
            </a:r>
          </a:p>
          <a:p>
            <a:pPr marL="0" indent="0" algn="ctr">
              <a:buNone/>
            </a:pPr>
            <a:r>
              <a:rPr lang="en-US" sz="2800">
                <a:solidFill>
                  <a:srgbClr val="1E22AA"/>
                </a:solidFill>
                <a:hlinkClick r:id="rId4"/>
              </a:rPr>
              <a:t>https://www.himss.org/global-conference/call-proposals</a:t>
            </a:r>
            <a:r>
              <a:rPr lang="en-US" sz="2800">
                <a:solidFill>
                  <a:srgbClr val="1E22AA"/>
                </a:solidFill>
              </a:rPr>
              <a:t> </a:t>
            </a:r>
          </a:p>
          <a:p>
            <a:pPr marL="0" indent="0" algn="ctr">
              <a:buNone/>
            </a:pPr>
            <a:r>
              <a:rPr lang="en-US" sz="2800">
                <a:solidFill>
                  <a:srgbClr val="1E22AA"/>
                </a:solidFill>
              </a:rPr>
              <a:t>Registration opens fall 2022 </a:t>
            </a:r>
          </a:p>
          <a:p>
            <a:pPr marL="0" indent="0" algn="ctr">
              <a:buFont typeface="Arial" panose="020B0604020202020204" pitchFamily="34" charset="0"/>
              <a:buNone/>
            </a:pPr>
            <a:endParaRPr lang="en-US" sz="2800">
              <a:solidFill>
                <a:srgbClr val="7E8083"/>
              </a:solidFill>
            </a:endParaRPr>
          </a:p>
        </p:txBody>
      </p:sp>
      <p:pic>
        <p:nvPicPr>
          <p:cNvPr id="3" name="Picture 2">
            <a:extLst>
              <a:ext uri="{FF2B5EF4-FFF2-40B4-BE49-F238E27FC236}">
                <a16:creationId xmlns:a16="http://schemas.microsoft.com/office/drawing/2014/main" id="{410E5D05-F715-49B1-B16D-5353B198D037}"/>
              </a:ext>
            </a:extLst>
          </p:cNvPr>
          <p:cNvPicPr>
            <a:picLocks noChangeAspect="1"/>
          </p:cNvPicPr>
          <p:nvPr/>
        </p:nvPicPr>
        <p:blipFill>
          <a:blip r:embed="rId5"/>
          <a:stretch>
            <a:fillRect/>
          </a:stretch>
        </p:blipFill>
        <p:spPr>
          <a:xfrm>
            <a:off x="10515600" y="6395501"/>
            <a:ext cx="844917" cy="258554"/>
          </a:xfrm>
          <a:prstGeom prst="rect">
            <a:avLst/>
          </a:prstGeom>
        </p:spPr>
      </p:pic>
      <p:pic>
        <p:nvPicPr>
          <p:cNvPr id="7" name="Picture 6">
            <a:extLst>
              <a:ext uri="{FF2B5EF4-FFF2-40B4-BE49-F238E27FC236}">
                <a16:creationId xmlns:a16="http://schemas.microsoft.com/office/drawing/2014/main" id="{E6AEF908-7B17-4E22-A34C-F934BA3A49B7}"/>
              </a:ext>
            </a:extLst>
          </p:cNvPr>
          <p:cNvPicPr>
            <a:picLocks noChangeAspect="1"/>
          </p:cNvPicPr>
          <p:nvPr/>
        </p:nvPicPr>
        <p:blipFill>
          <a:blip r:embed="rId6"/>
          <a:stretch>
            <a:fillRect/>
          </a:stretch>
        </p:blipFill>
        <p:spPr>
          <a:xfrm>
            <a:off x="4529137" y="1443344"/>
            <a:ext cx="2866745" cy="1202464"/>
          </a:xfrm>
          <a:prstGeom prst="rect">
            <a:avLst/>
          </a:prstGeom>
        </p:spPr>
      </p:pic>
    </p:spTree>
    <p:extLst>
      <p:ext uri="{BB962C8B-B14F-4D97-AF65-F5344CB8AC3E}">
        <p14:creationId xmlns:p14="http://schemas.microsoft.com/office/powerpoint/2010/main" val="2983602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854699" y="836572"/>
            <a:ext cx="9833429" cy="1262808"/>
          </a:xfrm>
        </p:spPr>
        <p:txBody>
          <a:bodyPr/>
          <a:lstStyle/>
          <a:p>
            <a:r>
              <a:rPr lang="en-US"/>
              <a:t>Disclosures</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1467976"/>
            <a:ext cx="10761039" cy="4772026"/>
          </a:xfrm>
        </p:spPr>
        <p:txBody>
          <a:bodyPr>
            <a:normAutofit/>
          </a:bodyPr>
          <a:lstStyle/>
          <a:p>
            <a:pPr marL="0" indent="0">
              <a:buNone/>
            </a:pPr>
            <a:r>
              <a:rPr lang="en-US" sz="1900" b="0">
                <a:solidFill>
                  <a:schemeClr val="tx1">
                    <a:lumMod val="75000"/>
                    <a:lumOff val="25000"/>
                  </a:schemeClr>
                </a:solidFill>
              </a:rPr>
              <a:t>Nina Brahme, Shelley Skibinski and Sarah Ikenberry have no relevant financial relationships to disclose.</a:t>
            </a:r>
          </a:p>
        </p:txBody>
      </p:sp>
      <p:pic>
        <p:nvPicPr>
          <p:cNvPr id="5" name="Picture 4" descr="A picture containing clock, meter&#10;&#10;Description automatically generated">
            <a:extLst>
              <a:ext uri="{FF2B5EF4-FFF2-40B4-BE49-F238E27FC236}">
                <a16:creationId xmlns:a16="http://schemas.microsoft.com/office/drawing/2014/main" id="{174B021D-6DE2-459F-A34A-7A25C65A7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053" y="6390178"/>
            <a:ext cx="749464" cy="227164"/>
          </a:xfrm>
          <a:prstGeom prst="rect">
            <a:avLst/>
          </a:prstGeom>
        </p:spPr>
      </p:pic>
      <p:sp>
        <p:nvSpPr>
          <p:cNvPr id="6" name="Slide Number Placeholder 1">
            <a:extLst>
              <a:ext uri="{FF2B5EF4-FFF2-40B4-BE49-F238E27FC236}">
                <a16:creationId xmlns:a16="http://schemas.microsoft.com/office/drawing/2014/main" id="{9385EC1B-7A19-42EF-A64F-208232D4BB3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925646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a:xfrm>
            <a:off x="4403452" y="-1085850"/>
            <a:ext cx="7788548" cy="7115175"/>
          </a:xfrm>
        </p:spPr>
      </p:pic>
      <p:sp>
        <p:nvSpPr>
          <p:cNvPr id="3" name="Title 2"/>
          <p:cNvSpPr>
            <a:spLocks noGrp="1"/>
          </p:cNvSpPr>
          <p:nvPr>
            <p:ph type="title"/>
          </p:nvPr>
        </p:nvSpPr>
        <p:spPr/>
        <p:txBody>
          <a:bodyPr/>
          <a:lstStyle/>
          <a:p>
            <a:r>
              <a:rPr lang="en-US"/>
              <a:t>Thank you.</a:t>
            </a:r>
            <a:br>
              <a:rPr lang="en-US"/>
            </a:br>
            <a:br>
              <a:rPr lang="en-US"/>
            </a:br>
            <a:r>
              <a:rPr lang="en-US" sz="2400"/>
              <a:t>Contact Gwynne Jelbaoui</a:t>
            </a:r>
            <a:br>
              <a:rPr lang="en-US" sz="2400"/>
            </a:br>
            <a:r>
              <a:rPr lang="en-US" sz="2400">
                <a:hlinkClick r:id="rId4"/>
              </a:rPr>
              <a:t>gwynne.jelbaoui@himss.org</a:t>
            </a:r>
            <a:r>
              <a:rPr lang="en-US" sz="2400"/>
              <a:t> </a:t>
            </a:r>
            <a:br>
              <a:rPr lang="en-US" sz="2400"/>
            </a:br>
            <a:r>
              <a:rPr lang="en-US" sz="1800"/>
              <a:t>312-638-9490</a:t>
            </a:r>
          </a:p>
        </p:txBody>
      </p:sp>
      <p:sp>
        <p:nvSpPr>
          <p:cNvPr id="4" name="Slide Number Placeholder 3"/>
          <p:cNvSpPr>
            <a:spLocks noGrp="1"/>
          </p:cNvSpPr>
          <p:nvPr>
            <p:ph type="sldNum" sz="quarter" idx="4"/>
          </p:nvPr>
        </p:nvSpPr>
        <p:spPr/>
        <p:txBody>
          <a:bodyPr/>
          <a:lstStyle/>
          <a:p>
            <a:fld id="{D8D877B3-D348-4611-9BDB-C5374591D951}" type="slidenum">
              <a:rPr lang="en-US" smtClean="0"/>
              <a:pPr/>
              <a:t>70</a:t>
            </a:fld>
            <a:endParaRPr lang="en-US"/>
          </a:p>
        </p:txBody>
      </p:sp>
      <p:pic>
        <p:nvPicPr>
          <p:cNvPr id="7" name="Picture 6" descr="Logo&#10;&#10;Description automatically generated">
            <a:extLst>
              <a:ext uri="{FF2B5EF4-FFF2-40B4-BE49-F238E27FC236}">
                <a16:creationId xmlns:a16="http://schemas.microsoft.com/office/drawing/2014/main" id="{7A9B6D37-D112-4C1A-99FB-CB7F57D1F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8285" y="6288297"/>
            <a:ext cx="1421716" cy="430926"/>
          </a:xfrm>
          <a:prstGeom prst="rect">
            <a:avLst/>
          </a:prstGeom>
        </p:spPr>
      </p:pic>
    </p:spTree>
    <p:extLst>
      <p:ext uri="{BB962C8B-B14F-4D97-AF65-F5344CB8AC3E}">
        <p14:creationId xmlns:p14="http://schemas.microsoft.com/office/powerpoint/2010/main" val="2536005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AFBC9-3B66-417A-BA2F-CB5761104001}"/>
              </a:ext>
            </a:extLst>
          </p:cNvPr>
          <p:cNvSpPr>
            <a:spLocks noGrp="1"/>
          </p:cNvSpPr>
          <p:nvPr>
            <p:ph type="title"/>
          </p:nvPr>
        </p:nvSpPr>
        <p:spPr>
          <a:xfrm>
            <a:off x="400693" y="2901024"/>
            <a:ext cx="5767226" cy="807947"/>
          </a:xfrm>
        </p:spPr>
        <p:txBody>
          <a:bodyPr/>
          <a:lstStyle/>
          <a:p>
            <a:r>
              <a:rPr lang="en-US"/>
              <a:t>Nina </a:t>
            </a:r>
            <a:r>
              <a:rPr lang="en-US" err="1"/>
              <a:t>Brahme</a:t>
            </a:r>
            <a:r>
              <a:rPr lang="en-US"/>
              <a:t>, Ph.D., M.P.H.</a:t>
            </a:r>
            <a:br>
              <a:rPr lang="en-US"/>
            </a:br>
            <a:endParaRPr lang="en-US"/>
          </a:p>
        </p:txBody>
      </p:sp>
      <p:pic>
        <p:nvPicPr>
          <p:cNvPr id="7" name="Picture Placeholder 6">
            <a:extLst>
              <a:ext uri="{FF2B5EF4-FFF2-40B4-BE49-F238E27FC236}">
                <a16:creationId xmlns:a16="http://schemas.microsoft.com/office/drawing/2014/main" id="{D1D97010-A9C6-4D3C-817D-B50A80FD8E70}"/>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7344" b="22933"/>
          <a:stretch/>
        </p:blipFill>
        <p:spPr>
          <a:xfrm>
            <a:off x="6894513" y="1385887"/>
            <a:ext cx="3908166" cy="4089879"/>
          </a:xfrm>
        </p:spPr>
      </p:pic>
      <p:sp>
        <p:nvSpPr>
          <p:cNvPr id="5" name="Slide Number Placeholder 4">
            <a:extLst>
              <a:ext uri="{FF2B5EF4-FFF2-40B4-BE49-F238E27FC236}">
                <a16:creationId xmlns:a16="http://schemas.microsoft.com/office/drawing/2014/main" id="{A9B5FED5-47D6-43DA-A857-7579BBCF5EED}"/>
              </a:ext>
            </a:extLst>
          </p:cNvPr>
          <p:cNvSpPr>
            <a:spLocks noGrp="1"/>
          </p:cNvSpPr>
          <p:nvPr>
            <p:ph type="sldNum" sz="quarter" idx="4"/>
          </p:nvPr>
        </p:nvSpPr>
        <p:spPr/>
        <p:txBody>
          <a:bodyPr/>
          <a:lstStyle/>
          <a:p>
            <a:fld id="{D8D877B3-D348-4611-9BDB-C5374591D951}" type="slidenum">
              <a:rPr lang="en-US" smtClean="0"/>
              <a:pPr/>
              <a:t>8</a:t>
            </a:fld>
            <a:endParaRPr lang="en-US"/>
          </a:p>
        </p:txBody>
      </p:sp>
      <p:pic>
        <p:nvPicPr>
          <p:cNvPr id="6" name="Picture 5" descr="Logo&#10;&#10;Description automatically generated">
            <a:extLst>
              <a:ext uri="{FF2B5EF4-FFF2-40B4-BE49-F238E27FC236}">
                <a16:creationId xmlns:a16="http://schemas.microsoft.com/office/drawing/2014/main" id="{7ADEA122-B510-4523-9E93-12D0577BD8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6177" y="6390178"/>
            <a:ext cx="749462" cy="227164"/>
          </a:xfrm>
          <a:prstGeom prst="rect">
            <a:avLst/>
          </a:prstGeom>
        </p:spPr>
      </p:pic>
      <p:sp>
        <p:nvSpPr>
          <p:cNvPr id="8" name="Footer Placeholder 5">
            <a:extLst>
              <a:ext uri="{FF2B5EF4-FFF2-40B4-BE49-F238E27FC236}">
                <a16:creationId xmlns:a16="http://schemas.microsoft.com/office/drawing/2014/main" id="{D27345FC-E8B9-470C-8435-A3B63BBD1450}"/>
              </a:ext>
            </a:extLst>
          </p:cNvPr>
          <p:cNvSpPr txBox="1">
            <a:spLocks/>
          </p:cNvSpPr>
          <p:nvPr/>
        </p:nvSpPr>
        <p:spPr>
          <a:xfrm>
            <a:off x="370127" y="240658"/>
            <a:ext cx="10570781"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pc="0" baseline="0">
                <a:solidFill>
                  <a:schemeClr val="bg1"/>
                </a:solidFill>
                <a:latin typeface="Century Gothic" panose="020B0502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Biosimilar and Interchangeable Biological Products: An Overview of Scientific Concepts and Practical Resources</a:t>
            </a:r>
          </a:p>
        </p:txBody>
      </p:sp>
    </p:spTree>
    <p:extLst>
      <p:ext uri="{BB962C8B-B14F-4D97-AF65-F5344CB8AC3E}">
        <p14:creationId xmlns:p14="http://schemas.microsoft.com/office/powerpoint/2010/main" val="3256767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Grp="1" noChangeArrowheads="1"/>
          </p:cNvSpPr>
          <p:nvPr>
            <p:ph type="sldNum" sz="quarter" idx="4294967295"/>
          </p:nvPr>
        </p:nvSpPr>
        <p:spPr>
          <a:xfrm>
            <a:off x="4902200" y="6375401"/>
            <a:ext cx="284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bg2"/>
              </a:buClr>
              <a:buSzPct val="75000"/>
              <a:buFont typeface="Wingdings" pitchFamily="2" charset="2"/>
              <a:buChar char="§"/>
              <a:defRPr sz="2400">
                <a:solidFill>
                  <a:schemeClr val="tx1"/>
                </a:solidFill>
                <a:latin typeface="Calibri" pitchFamily="34" charset="0"/>
                <a:cs typeface="Arial" charset="0"/>
              </a:defRPr>
            </a:lvl1pPr>
            <a:lvl2pPr marL="742950" indent="-285750" eaLnBrk="0" hangingPunct="0">
              <a:buClr>
                <a:schemeClr val="bg2"/>
              </a:buClr>
              <a:buSzPct val="75000"/>
              <a:buFont typeface="Arial" charset="0"/>
              <a:buChar char="–"/>
              <a:defRPr sz="2000">
                <a:solidFill>
                  <a:schemeClr val="tx1"/>
                </a:solidFill>
                <a:latin typeface="Calibri" pitchFamily="34" charset="0"/>
                <a:cs typeface="Arial" charset="0"/>
              </a:defRPr>
            </a:lvl2pPr>
            <a:lvl3pPr marL="1143000" indent="-228600" eaLnBrk="0" hangingPunct="0">
              <a:buClr>
                <a:schemeClr val="bg2"/>
              </a:buClr>
              <a:buSzPct val="75000"/>
              <a:defRPr>
                <a:solidFill>
                  <a:schemeClr val="tx1"/>
                </a:solidFill>
                <a:latin typeface="Calibri" pitchFamily="34" charset="0"/>
                <a:cs typeface="Arial" charset="0"/>
              </a:defRPr>
            </a:lvl3pPr>
            <a:lvl4pPr marL="1600200" indent="-228600" eaLnBrk="0" hangingPunct="0">
              <a:buChar char="–"/>
              <a:defRPr sz="1600">
                <a:solidFill>
                  <a:schemeClr val="tx1"/>
                </a:solidFill>
                <a:latin typeface="Calibri" pitchFamily="34" charset="0"/>
                <a:cs typeface="Arial" charset="0"/>
              </a:defRPr>
            </a:lvl4pPr>
            <a:lvl5pPr marL="2057400" indent="-228600" eaLnBrk="0" hangingPunct="0">
              <a:buChar char="»"/>
              <a:defRPr sz="1600">
                <a:solidFill>
                  <a:schemeClr val="tx1"/>
                </a:solidFill>
                <a:latin typeface="Calibri" pitchFamily="34" charset="0"/>
                <a:cs typeface="Arial" charset="0"/>
              </a:defRPr>
            </a:lvl5pPr>
            <a:lvl6pPr marL="2514600" indent="-228600" eaLnBrk="0" fontAlgn="base" hangingPunct="0">
              <a:spcBef>
                <a:spcPct val="20000"/>
              </a:spcBef>
              <a:spcAft>
                <a:spcPct val="0"/>
              </a:spcAft>
              <a:buChar char="»"/>
              <a:defRPr sz="1600">
                <a:solidFill>
                  <a:schemeClr val="tx1"/>
                </a:solidFill>
                <a:latin typeface="Calibri" pitchFamily="34" charset="0"/>
                <a:cs typeface="Arial" charset="0"/>
              </a:defRPr>
            </a:lvl6pPr>
            <a:lvl7pPr marL="2971800" indent="-228600" eaLnBrk="0" fontAlgn="base" hangingPunct="0">
              <a:spcBef>
                <a:spcPct val="20000"/>
              </a:spcBef>
              <a:spcAft>
                <a:spcPct val="0"/>
              </a:spcAft>
              <a:buChar char="»"/>
              <a:defRPr sz="1600">
                <a:solidFill>
                  <a:schemeClr val="tx1"/>
                </a:solidFill>
                <a:latin typeface="Calibri" pitchFamily="34" charset="0"/>
                <a:cs typeface="Arial" charset="0"/>
              </a:defRPr>
            </a:lvl7pPr>
            <a:lvl8pPr marL="3429000" indent="-228600" eaLnBrk="0" fontAlgn="base" hangingPunct="0">
              <a:spcBef>
                <a:spcPct val="20000"/>
              </a:spcBef>
              <a:spcAft>
                <a:spcPct val="0"/>
              </a:spcAft>
              <a:buChar char="»"/>
              <a:defRPr sz="1600">
                <a:solidFill>
                  <a:schemeClr val="tx1"/>
                </a:solidFill>
                <a:latin typeface="Calibri" pitchFamily="34" charset="0"/>
                <a:cs typeface="Arial" charset="0"/>
              </a:defRPr>
            </a:lvl8pPr>
            <a:lvl9pPr marL="3886200" indent="-228600" eaLnBrk="0" fontAlgn="base" hangingPunct="0">
              <a:spcBef>
                <a:spcPct val="20000"/>
              </a:spcBef>
              <a:spcAft>
                <a:spcPct val="0"/>
              </a:spcAft>
              <a:buChar char="»"/>
              <a:defRPr sz="1600">
                <a:solidFill>
                  <a:schemeClr val="tx1"/>
                </a:solidFill>
                <a:latin typeface="Calibri" pitchFamily="34" charset="0"/>
                <a:cs typeface="Arial" charset="0"/>
              </a:defRPr>
            </a:lvl9pPr>
          </a:lstStyle>
          <a:p>
            <a:pPr eaLnBrk="1" hangingPunct="1">
              <a:buClrTx/>
              <a:buSzTx/>
              <a:buFontTx/>
              <a:buNone/>
            </a:pPr>
            <a:fld id="{30035DB0-E001-4640-B136-84B0F13D05E6}" type="slidenum">
              <a:rPr lang="en-US" altLang="en-US" sz="900">
                <a:solidFill>
                  <a:schemeClr val="bg1"/>
                </a:solidFill>
                <a:latin typeface="Arial" charset="0"/>
              </a:rPr>
              <a:pPr eaLnBrk="1" hangingPunct="1">
                <a:buClrTx/>
                <a:buSzTx/>
                <a:buFontTx/>
                <a:buNone/>
              </a:pPr>
              <a:t>9</a:t>
            </a:fld>
            <a:endParaRPr lang="en-US" altLang="en-US" sz="900">
              <a:solidFill>
                <a:schemeClr val="bg1"/>
              </a:solidFill>
              <a:latin typeface="Arial" charset="0"/>
            </a:endParaRPr>
          </a:p>
        </p:txBody>
      </p:sp>
      <p:sp>
        <p:nvSpPr>
          <p:cNvPr id="15363" name="Rectangle 2"/>
          <p:cNvSpPr>
            <a:spLocks noGrp="1" noChangeArrowheads="1"/>
          </p:cNvSpPr>
          <p:nvPr>
            <p:ph type="title"/>
          </p:nvPr>
        </p:nvSpPr>
        <p:spPr>
          <a:xfrm>
            <a:off x="707366" y="267419"/>
            <a:ext cx="10230928" cy="715992"/>
          </a:xfrm>
        </p:spPr>
        <p:txBody>
          <a:bodyPr>
            <a:normAutofit/>
          </a:bodyPr>
          <a:lstStyle/>
          <a:p>
            <a:pPr algn="l"/>
            <a:r>
              <a:rPr lang="en-CA" altLang="en-US" sz="3600" b="1">
                <a:solidFill>
                  <a:schemeClr val="accent1"/>
                </a:solidFill>
                <a:latin typeface="+mj-lt"/>
              </a:rPr>
              <a:t>Learning Objectives</a:t>
            </a:r>
            <a:endParaRPr lang="en-US" altLang="en-US" sz="3600" b="1">
              <a:solidFill>
                <a:schemeClr val="accent1"/>
              </a:solidFill>
              <a:latin typeface="+mj-lt"/>
            </a:endParaRPr>
          </a:p>
        </p:txBody>
      </p:sp>
      <p:sp>
        <p:nvSpPr>
          <p:cNvPr id="15364" name="Rectangle 3"/>
          <p:cNvSpPr>
            <a:spLocks noGrp="1" noChangeArrowheads="1"/>
          </p:cNvSpPr>
          <p:nvPr>
            <p:ph type="body" idx="4294967295"/>
          </p:nvPr>
        </p:nvSpPr>
        <p:spPr>
          <a:xfrm>
            <a:off x="893852" y="1501372"/>
            <a:ext cx="10758958" cy="4412364"/>
          </a:xfrm>
        </p:spPr>
        <p:txBody>
          <a:bodyPr>
            <a:noAutofit/>
          </a:bodyPr>
          <a:lstStyle/>
          <a:p>
            <a:pPr marL="0" marR="0" indent="0">
              <a:spcBef>
                <a:spcPts val="0"/>
              </a:spcBef>
              <a:spcAft>
                <a:spcPts val="0"/>
              </a:spcAft>
              <a:buNone/>
            </a:pPr>
            <a:r>
              <a:rPr lang="en-US" sz="1800">
                <a:effectLst/>
                <a:ea typeface="Calibri" panose="020F0502020204030204" pitchFamily="34" charset="0"/>
              </a:rPr>
              <a:t>Pharmacist – </a:t>
            </a:r>
          </a:p>
          <a:p>
            <a:pPr marL="0" marR="0" indent="0">
              <a:spcBef>
                <a:spcPts val="0"/>
              </a:spcBef>
              <a:spcAft>
                <a:spcPts val="0"/>
              </a:spcAft>
              <a:buNone/>
            </a:pPr>
            <a:r>
              <a:rPr lang="en-US" sz="1800">
                <a:effectLst/>
                <a:ea typeface="Calibri" panose="020F0502020204030204" pitchFamily="34" charset="0"/>
              </a:rPr>
              <a:t>1. Describe how biologics differ from small molecules (size, complexity, manufacturing) and explain why some biologics cannot be copied exactly.</a:t>
            </a:r>
          </a:p>
          <a:p>
            <a:pPr marL="0" marR="0" indent="0">
              <a:spcBef>
                <a:spcPts val="0"/>
              </a:spcBef>
              <a:spcAft>
                <a:spcPts val="0"/>
              </a:spcAft>
              <a:buNone/>
            </a:pPr>
            <a:r>
              <a:rPr lang="en-US" sz="1800">
                <a:effectLst/>
                <a:ea typeface="Calibri" panose="020F0502020204030204" pitchFamily="34" charset="0"/>
              </a:rPr>
              <a:t>2. Compare and contrast the development, statutory requirements, and approval process for new biologics and for biosimilars/</a:t>
            </a:r>
            <a:r>
              <a:rPr lang="en-US" sz="1800" err="1">
                <a:effectLst/>
                <a:ea typeface="Calibri" panose="020F0502020204030204" pitchFamily="34" charset="0"/>
              </a:rPr>
              <a:t>interchangeables</a:t>
            </a:r>
            <a:r>
              <a:rPr lang="en-US" sz="1800">
                <a:effectLst/>
                <a:ea typeface="Calibri" panose="020F0502020204030204" pitchFamily="34" charset="0"/>
              </a:rPr>
              <a:t>. </a:t>
            </a:r>
          </a:p>
          <a:p>
            <a:pPr marL="0" marR="0" indent="0">
              <a:spcBef>
                <a:spcPts val="0"/>
              </a:spcBef>
              <a:spcAft>
                <a:spcPts val="0"/>
              </a:spcAft>
              <a:buNone/>
            </a:pPr>
            <a:r>
              <a:rPr lang="en-US" sz="1800">
                <a:effectLst/>
                <a:ea typeface="Calibri" panose="020F0502020204030204" pitchFamily="34" charset="0"/>
              </a:rPr>
              <a:t>3. Compare and contrast the requirements for generics and biosimilars/</a:t>
            </a:r>
            <a:r>
              <a:rPr lang="en-US" sz="1800" err="1">
                <a:effectLst/>
                <a:ea typeface="Calibri" panose="020F0502020204030204" pitchFamily="34" charset="0"/>
              </a:rPr>
              <a:t>interchangeables</a:t>
            </a:r>
            <a:r>
              <a:rPr lang="en-US" sz="1800">
                <a:effectLst/>
                <a:ea typeface="Calibri" panose="020F0502020204030204" pitchFamily="34" charset="0"/>
              </a:rPr>
              <a:t>. </a:t>
            </a:r>
          </a:p>
          <a:p>
            <a:pPr marL="0" marR="0" indent="0">
              <a:spcBef>
                <a:spcPts val="0"/>
              </a:spcBef>
              <a:spcAft>
                <a:spcPts val="0"/>
              </a:spcAft>
              <a:buNone/>
            </a:pPr>
            <a:r>
              <a:rPr lang="en-US" sz="1800">
                <a:effectLst/>
                <a:ea typeface="Calibri" panose="020F0502020204030204" pitchFamily="34" charset="0"/>
              </a:rPr>
              <a:t>4. Describe the U.S. Food and Drug Administration's (FDA) educational resources available for healthcare providers to learn more about biosimilar and interchangeable products. </a:t>
            </a:r>
          </a:p>
          <a:p>
            <a:pPr marL="0" marR="0" indent="0">
              <a:spcBef>
                <a:spcPts val="0"/>
              </a:spcBef>
              <a:spcAft>
                <a:spcPts val="0"/>
              </a:spcAft>
              <a:buNone/>
            </a:pPr>
            <a:r>
              <a:rPr lang="en-US" sz="1800">
                <a:effectLst/>
                <a:ea typeface="Calibri" panose="020F0502020204030204" pitchFamily="34" charset="0"/>
              </a:rPr>
              <a:t>5. Explain how to use the Purple Book Database of Licensed Biological Products.</a:t>
            </a:r>
            <a:endParaRPr lang="en-US" sz="2200">
              <a:effectLst/>
              <a:ea typeface="Calibri" panose="020F0502020204030204" pitchFamily="34" charset="0"/>
            </a:endParaRPr>
          </a:p>
          <a:p>
            <a:pPr marL="342900" marR="0" lvl="0" indent="-342900">
              <a:spcBef>
                <a:spcPts val="0"/>
              </a:spcBef>
              <a:spcAft>
                <a:spcPts val="0"/>
              </a:spcAft>
              <a:buFont typeface="+mj-lt"/>
              <a:buAutoNum type="arabicPeriod"/>
            </a:pPr>
            <a:endParaRPr lang="en-US" sz="1000">
              <a:effectLst/>
              <a:ea typeface="Calibri" panose="020F0502020204030204" pitchFamily="34" charset="0"/>
            </a:endParaRPr>
          </a:p>
          <a:p>
            <a:pPr marL="0" marR="0" lvl="0" indent="0">
              <a:spcBef>
                <a:spcPts val="0"/>
              </a:spcBef>
              <a:spcAft>
                <a:spcPts val="0"/>
              </a:spcAft>
              <a:buNone/>
            </a:pPr>
            <a:endParaRPr lang="en-US" sz="2200">
              <a:effectLst/>
              <a:ea typeface="Calibri" panose="020F0502020204030204" pitchFamily="34" charset="0"/>
            </a:endParaRPr>
          </a:p>
        </p:txBody>
      </p:sp>
      <p:sp>
        <p:nvSpPr>
          <p:cNvPr id="6" name="TextBox 5">
            <a:extLst>
              <a:ext uri="{FF2B5EF4-FFF2-40B4-BE49-F238E27FC236}">
                <a16:creationId xmlns:a16="http://schemas.microsoft.com/office/drawing/2014/main" id="{A0FDE6FA-3300-B853-8350-4F8FFFA4C72B}"/>
              </a:ext>
            </a:extLst>
          </p:cNvPr>
          <p:cNvSpPr txBox="1"/>
          <p:nvPr/>
        </p:nvSpPr>
        <p:spPr>
          <a:xfrm>
            <a:off x="707366" y="990799"/>
            <a:ext cx="9113258" cy="461665"/>
          </a:xfrm>
          <a:prstGeom prst="rect">
            <a:avLst/>
          </a:prstGeom>
          <a:noFill/>
        </p:spPr>
        <p:txBody>
          <a:bodyPr wrap="square" rtlCol="0">
            <a:spAutoFit/>
          </a:bodyPr>
          <a:lstStyle/>
          <a:p>
            <a:r>
              <a:rPr lang="en-US" sz="2400" b="1">
                <a:solidFill>
                  <a:srgbClr val="FF5A5A"/>
                </a:solidFill>
              </a:rPr>
              <a:t>At the end of this presentation, learners will be able to:</a:t>
            </a:r>
          </a:p>
        </p:txBody>
      </p:sp>
      <p:pic>
        <p:nvPicPr>
          <p:cNvPr id="7" name="Picture 6" descr="Logo&#10;&#10;Description automatically generated">
            <a:extLst>
              <a:ext uri="{FF2B5EF4-FFF2-40B4-BE49-F238E27FC236}">
                <a16:creationId xmlns:a16="http://schemas.microsoft.com/office/drawing/2014/main" id="{95A9E205-5F2A-665C-CD4F-E4F209D8F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3470" y="6390178"/>
            <a:ext cx="1085589" cy="329045"/>
          </a:xfrm>
          <a:prstGeom prst="rect">
            <a:avLst/>
          </a:prstGeom>
        </p:spPr>
      </p:pic>
      <p:pic>
        <p:nvPicPr>
          <p:cNvPr id="8" name="Picture 7" descr="A picture containing clock, meter&#10;&#10;Description automatically generated">
            <a:extLst>
              <a:ext uri="{FF2B5EF4-FFF2-40B4-BE49-F238E27FC236}">
                <a16:creationId xmlns:a16="http://schemas.microsoft.com/office/drawing/2014/main" id="{B90AFFAC-AB2C-9D83-CC8E-0CE74BEFF1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053" y="6390178"/>
            <a:ext cx="749464" cy="227164"/>
          </a:xfrm>
          <a:prstGeom prst="rect">
            <a:avLst/>
          </a:prstGeom>
        </p:spPr>
      </p:pic>
      <p:sp>
        <p:nvSpPr>
          <p:cNvPr id="9" name="Slide Number Placeholder 1">
            <a:extLst>
              <a:ext uri="{FF2B5EF4-FFF2-40B4-BE49-F238E27FC236}">
                <a16:creationId xmlns:a16="http://schemas.microsoft.com/office/drawing/2014/main" id="{C6778206-6858-0002-BFE2-F8D5621AF0AE}"/>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242403519"/>
      </p:ext>
    </p:extLst>
  </p:cSld>
  <p:clrMapOvr>
    <a:masterClrMapping/>
  </p:clrMapOvr>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HIMSS Main Template">
  <a:themeElements>
    <a:clrScheme name="HIMSS22">
      <a:dk1>
        <a:srgbClr val="333333"/>
      </a:dk1>
      <a:lt1>
        <a:srgbClr val="FFFFFF"/>
      </a:lt1>
      <a:dk2>
        <a:srgbClr val="20145E"/>
      </a:dk2>
      <a:lt2>
        <a:srgbClr val="777777"/>
      </a:lt2>
      <a:accent1>
        <a:srgbClr val="1E22AA"/>
      </a:accent1>
      <a:accent2>
        <a:srgbClr val="55C1E9"/>
      </a:accent2>
      <a:accent3>
        <a:srgbClr val="FF5959"/>
      </a:accent3>
      <a:accent4>
        <a:srgbClr val="3CD5AF"/>
      </a:accent4>
      <a:accent5>
        <a:srgbClr val="FFC72C"/>
      </a:accent5>
      <a:accent6>
        <a:srgbClr val="D064CE"/>
      </a:accent6>
      <a:hlink>
        <a:srgbClr val="20145F"/>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3.xml><?xml version="1.0" encoding="utf-8"?>
<a:theme xmlns:a="http://schemas.openxmlformats.org/drawingml/2006/main" name="1_Ravi Powerpoint Template">
  <a:themeElements>
    <a:clrScheme name="Custom 1">
      <a:dk1>
        <a:srgbClr val="000000"/>
      </a:dk1>
      <a:lt1>
        <a:srgbClr val="FFFFFF"/>
      </a:lt1>
      <a:dk2>
        <a:srgbClr val="777777"/>
      </a:dk2>
      <a:lt2>
        <a:srgbClr val="FEFCFF"/>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IMSS22">
    <a:dk1>
      <a:srgbClr val="333333"/>
    </a:dk1>
    <a:lt1>
      <a:srgbClr val="FFFFFF"/>
    </a:lt1>
    <a:dk2>
      <a:srgbClr val="20145E"/>
    </a:dk2>
    <a:lt2>
      <a:srgbClr val="777777"/>
    </a:lt2>
    <a:accent1>
      <a:srgbClr val="1E22AA"/>
    </a:accent1>
    <a:accent2>
      <a:srgbClr val="55C1E9"/>
    </a:accent2>
    <a:accent3>
      <a:srgbClr val="FF5959"/>
    </a:accent3>
    <a:accent4>
      <a:srgbClr val="3CD5AF"/>
    </a:accent4>
    <a:accent5>
      <a:srgbClr val="FFC72C"/>
    </a:accent5>
    <a:accent6>
      <a:srgbClr val="D064CE"/>
    </a:accent6>
    <a:hlink>
      <a:srgbClr val="20145F"/>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1F02C1D75F14BA2B4011E96EA457F" ma:contentTypeVersion="22" ma:contentTypeDescription="Create a new document." ma:contentTypeScope="" ma:versionID="d4d486b9e0dcaab9af71feac8b10dcbb">
  <xsd:schema xmlns:xsd="http://www.w3.org/2001/XMLSchema" xmlns:xs="http://www.w3.org/2001/XMLSchema" xmlns:p="http://schemas.microsoft.com/office/2006/metadata/properties" xmlns:ns1="http://schemas.microsoft.com/sharepoint/v3" xmlns:ns2="865d7ae4-1544-4bab-9de5-36c0e866f09f" xmlns:ns3="bc0b4a9f-f94f-42ef-8e22-11e70e568882" xmlns:ns4="184eedcf-d762-48f5-a2a1-4f5efa5950c3" targetNamespace="http://schemas.microsoft.com/office/2006/metadata/properties" ma:root="true" ma:fieldsID="9dd39761b40595d70c646ed36e096daa" ns1:_="" ns2:_="" ns3:_="" ns4:_="">
    <xsd:import namespace="http://schemas.microsoft.com/sharepoint/v3"/>
    <xsd:import namespace="865d7ae4-1544-4bab-9de5-36c0e866f09f"/>
    <xsd:import namespace="bc0b4a9f-f94f-42ef-8e22-11e70e568882"/>
    <xsd:import namespace="184eedcf-d762-48f5-a2a1-4f5efa5950c3"/>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DateTaken"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5d7ae4-1544-4bab-9de5-36c0e866f09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8d720c7-a354-4169-8ebb-3b05676fae83" ma:termSetId="09814cd3-568e-fe90-9814-8d621ff8fb84" ma:anchorId="fba54fb3-c3e1-fe81-a776-ca4b69148c4d" ma:open="true" ma:isKeyword="false">
      <xsd:complexType>
        <xsd:sequence>
          <xsd:element ref="pc:Terms" minOccurs="0" maxOccurs="1"/>
        </xsd:sequence>
      </xsd:complex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0b4a9f-f94f-42ef-8e22-11e70e568882"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4eedcf-d762-48f5-a2a1-4f5efa5950c3"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9e41cc61-00b6-4514-9a18-a2c004e938f8}" ma:internalName="TaxCatchAll" ma:showField="CatchAllData" ma:web="184eedcf-d762-48f5-a2a1-4f5efa5950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84eedcf-d762-48f5-a2a1-4f5efa5950c3" xsi:nil="true"/>
    <_ip_UnifiedCompliancePolicyUIAction xmlns="http://schemas.microsoft.com/sharepoint/v3" xsi:nil="true"/>
    <_ip_UnifiedCompliancePolicyProperties xmlns="http://schemas.microsoft.com/sharepoint/v3" xsi:nil="true"/>
    <PublishingExpirationDate xmlns="http://schemas.microsoft.com/sharepoint/v3" xsi:nil="true"/>
    <PublishingStartDate xmlns="http://schemas.microsoft.com/sharepoint/v3" xsi:nil="true"/>
    <lcf76f155ced4ddcb4097134ff3c332f xmlns="865d7ae4-1544-4bab-9de5-36c0e866f09f">
      <Terms xmlns="http://schemas.microsoft.com/office/infopath/2007/PartnerControls"/>
    </lcf76f155ced4ddcb4097134ff3c332f>
    <SharedWithUsers xmlns="bc0b4a9f-f94f-42ef-8e22-11e70e568882">
      <UserInfo>
        <DisplayName>Michicich, Cait</DisplayName>
        <AccountId>625</AccountId>
        <AccountType/>
      </UserInfo>
    </SharedWithUsers>
  </documentManagement>
</p:properties>
</file>

<file path=customXml/item3.xml><?xml version="1.0" encoding="utf-8"?>
<sisl xmlns:xsi="http://www.w3.org/2001/XMLSchema-instance" xmlns:xsd="http://www.w3.org/2001/XMLSchema" xmlns="http://www.boldonjames.com/2008/01/sie/internal/label" sislVersion="0" policy="06dbc50a-7c40-497c-8ead-392c4a2b388e" origin="userSelected">
  <element uid="3a0f620a-74f7-4504-a030-448d9ea0e08a" value=""/>
  <element uid="4ccf64bc-f240-4d04-9210-66ba0df04095" value=""/>
  <element uid="id_classification_nonbusiness" value=""/>
</sisl>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AAC5A-DDC4-4519-9ACC-B8767DAADD56}">
  <ds:schemaRefs>
    <ds:schemaRef ds:uri="184eedcf-d762-48f5-a2a1-4f5efa5950c3"/>
    <ds:schemaRef ds:uri="865d7ae4-1544-4bab-9de5-36c0e866f09f"/>
    <ds:schemaRef ds:uri="bc0b4a9f-f94f-42ef-8e22-11e70e5688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CE46553-F5B7-4BB5-9566-3FF8AD5B1252}">
  <ds:schemaRefs>
    <ds:schemaRef ds:uri="http://schemas.microsoft.com/office/2006/documentManagement/types"/>
    <ds:schemaRef ds:uri="http://purl.org/dc/terms/"/>
    <ds:schemaRef ds:uri="http://schemas.microsoft.com/office/2006/metadata/properties"/>
    <ds:schemaRef ds:uri="http://www.w3.org/XML/1998/namespace"/>
    <ds:schemaRef ds:uri="http://purl.org/dc/dcmitype/"/>
    <ds:schemaRef ds:uri="http://purl.org/dc/elements/1.1/"/>
    <ds:schemaRef ds:uri="184eedcf-d762-48f5-a2a1-4f5efa5950c3"/>
    <ds:schemaRef ds:uri="http://schemas.microsoft.com/office/infopath/2007/PartnerControls"/>
    <ds:schemaRef ds:uri="http://schemas.microsoft.com/sharepoint/v3"/>
    <ds:schemaRef ds:uri="http://schemas.openxmlformats.org/package/2006/metadata/core-properties"/>
    <ds:schemaRef ds:uri="bc0b4a9f-f94f-42ef-8e22-11e70e568882"/>
    <ds:schemaRef ds:uri="865d7ae4-1544-4bab-9de5-36c0e866f09f"/>
  </ds:schemaRefs>
</ds:datastoreItem>
</file>

<file path=customXml/itemProps3.xml><?xml version="1.0" encoding="utf-8"?>
<ds:datastoreItem xmlns:ds="http://schemas.openxmlformats.org/officeDocument/2006/customXml" ds:itemID="{7D4238EE-074C-4DDE-B759-474E31E00B0C}">
  <ds:schemaRefs>
    <ds:schemaRef ds:uri="http://www.boldonjames.com/2008/01/sie/internal/label"/>
    <ds:schemaRef ds:uri="http://www.w3.org/2001/XMLSchema"/>
  </ds:schemaRefs>
</ds:datastoreItem>
</file>

<file path=customXml/itemProps4.xml><?xml version="1.0" encoding="utf-8"?>
<ds:datastoreItem xmlns:ds="http://schemas.openxmlformats.org/officeDocument/2006/customXml" ds:itemID="{3C2A629D-D730-49D4-8113-014DAFFE3B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1307</TotalTime>
  <Words>4953</Words>
  <Application>Microsoft Office PowerPoint</Application>
  <PresentationFormat>Widescreen</PresentationFormat>
  <Paragraphs>717</Paragraphs>
  <Slides>70</Slides>
  <Notes>58</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70</vt:i4>
      </vt:variant>
    </vt:vector>
  </HeadingPairs>
  <TitlesOfParts>
    <vt:vector size="89" baseType="lpstr">
      <vt:lpstr>Arial</vt:lpstr>
      <vt:lpstr>Arial Narrow</vt:lpstr>
      <vt:lpstr>Calibri</vt:lpstr>
      <vt:lpstr>Calibri  </vt:lpstr>
      <vt:lpstr>Calibri Light</vt:lpstr>
      <vt:lpstr>Century Gothic</vt:lpstr>
      <vt:lpstr>Helvetica</vt:lpstr>
      <vt:lpstr>Prometo</vt:lpstr>
      <vt:lpstr>Prometo Medium</vt:lpstr>
      <vt:lpstr>Raleway</vt:lpstr>
      <vt:lpstr>Segoe UI</vt:lpstr>
      <vt:lpstr>Source Sans Pro SemiBold</vt:lpstr>
      <vt:lpstr>Times New Roman</vt:lpstr>
      <vt:lpstr>Trebuchet MS</vt:lpstr>
      <vt:lpstr>Wingdings</vt:lpstr>
      <vt:lpstr>WordVisi_MSFontService</vt:lpstr>
      <vt:lpstr>Ravi Powerpoint Template</vt:lpstr>
      <vt:lpstr>HIMSS Main Template</vt:lpstr>
      <vt:lpstr>1_Ravi Powerpoint Template</vt:lpstr>
      <vt:lpstr>PowerPoint Presentation</vt:lpstr>
      <vt:lpstr> As a mission-driven non-profit, HIMSS offers a unique depth and breadth of expertise in health innovation, public policy, workforce development, research and analytics to advise global leaders, stakeholders and influencers on best practices in health information and technology.  </vt:lpstr>
      <vt:lpstr>About NCPDP</vt:lpstr>
      <vt:lpstr>PowerPoint Presentation</vt:lpstr>
      <vt:lpstr>PowerPoint Presentation</vt:lpstr>
      <vt:lpstr>PowerPoint Presentation</vt:lpstr>
      <vt:lpstr>Disclosures</vt:lpstr>
      <vt:lpstr>Nina Brahme, Ph.D., M.P.H. </vt:lpstr>
      <vt:lpstr>Learning Objectives</vt:lpstr>
      <vt:lpstr>Learning Objectives continued</vt:lpstr>
      <vt:lpstr>PowerPoint Presentation</vt:lpstr>
      <vt:lpstr>What are Generics?</vt:lpstr>
      <vt:lpstr>PowerPoint Presentation</vt:lpstr>
      <vt:lpstr>PowerPoint Presentation</vt:lpstr>
      <vt:lpstr>PowerPoint Presentation</vt:lpstr>
      <vt:lpstr>PowerPoint Presentation</vt:lpstr>
      <vt:lpstr>Biological Product Regulation</vt:lpstr>
      <vt:lpstr>PowerPoint Presentation</vt:lpstr>
      <vt:lpstr>Different Goals for “Stand-alone” vs. Biosimilar Development</vt:lpstr>
      <vt:lpstr>Comparative Analytical Assessment is the Foundation</vt:lpstr>
      <vt:lpstr>PowerPoint Presentation</vt:lpstr>
      <vt:lpstr>Semglee (insulin glargine-yfgn) vs US-Lantus: Quality  Attributes Compared*</vt:lpstr>
      <vt:lpstr>Case study MYL-1501D vs. US-Lantus  Protein Concentration Example</vt:lpstr>
      <vt:lpstr>Role of Clinical Studies</vt:lpstr>
      <vt:lpstr>Type of Clinical Data</vt:lpstr>
      <vt:lpstr>Semglee (insulin glargine-yfgn) vs US-Lantus: PK/PD Compared</vt:lpstr>
      <vt:lpstr>Case Study – Summary for Biosimilarity</vt:lpstr>
      <vt:lpstr>PowerPoint Presentation</vt:lpstr>
      <vt:lpstr>PowerPoint Presentation</vt:lpstr>
      <vt:lpstr>Interchangeable Product Examples: Cyltezo</vt:lpstr>
      <vt:lpstr>PowerPoint Presentation</vt:lpstr>
      <vt:lpstr>PowerPoint Presentation</vt:lpstr>
      <vt:lpstr>PowerPoint Presentation</vt:lpstr>
      <vt:lpstr>PowerPoint Presentation</vt:lpstr>
      <vt:lpstr>Biosimilar and Interchangeable Labeling</vt:lpstr>
      <vt:lpstr>Biosimilarity Statement</vt:lpstr>
      <vt:lpstr>Biological Product Naming Convention</vt:lpstr>
      <vt:lpstr>Timeline of Biosimilar and Interchangeable Biosimilar Approvals</vt:lpstr>
      <vt:lpstr>Shelley Skibinski, Pharm.D. </vt:lpstr>
      <vt:lpstr>PowerPoint Presentation</vt:lpstr>
      <vt:lpstr>The Purple Book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Sarah Ikenberry, M.A. </vt:lpstr>
      <vt:lpstr>Biosimilar Education and Outreach</vt:lpstr>
      <vt:lpstr>Healthcare Provider Materials </vt:lpstr>
      <vt:lpstr>PowerPoint Presentation</vt:lpstr>
      <vt:lpstr>FDA Biosimilar Materials in Spanish</vt:lpstr>
      <vt:lpstr>Curriculum for Healthcare Professional Programs</vt:lpstr>
      <vt:lpstr>Curriculum for Healthcare Professional Programs, continued</vt:lpstr>
      <vt:lpstr>Medscape Continuing Education</vt:lpstr>
      <vt:lpstr>PowerPoint Presentation</vt:lpstr>
      <vt:lpstr>PowerPoint Presentation</vt:lpstr>
      <vt:lpstr>Available Educational Materials on FDA Webpages</vt:lpstr>
      <vt:lpstr>CPE INSTRUCTIONS (LIVE VERSION): Biosimilar and Interchangeable Biological Products: An Overview of Scientific Concepts and Practical Resources</vt:lpstr>
      <vt:lpstr> CPE INSTRUCTIONS (On-Demand Version): Biosimilar and Interchangeable Biological Products: An Overview of Scientific Concepts and Practical Resources  </vt:lpstr>
      <vt:lpstr>Questions?</vt:lpstr>
      <vt:lpstr> Thank you from www.fda.gov/biosimilars  Email Questions or Comments to:  CDER-BiologicsBiosimilarsInquiries@fda.hhs.gov   or   DRUGINFO@fda.hhs.gov       </vt:lpstr>
      <vt:lpstr>Save the Date!  Future HIMSS/NCPDP Townhall Sessions </vt:lpstr>
      <vt:lpstr>UPCOMING NCPDP WEBINARS:</vt:lpstr>
      <vt:lpstr>PowerPoint Presentation</vt:lpstr>
      <vt:lpstr>Call for Proposals for #NCPDP23, “The Great Race to Close Gaps in Care” is Now Open!  View suggested topics and submit a proposal today: https://ncpdp.org/AC/call-for-proposals-info.aspx </vt:lpstr>
      <vt:lpstr>SAVE THE DATE!</vt:lpstr>
      <vt:lpstr>Thank you.  Contact Gwynne Jelbaoui gwynne.jelbaoui@himss.org  312-638-9490</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Jelbaoui, Gwynne</cp:lastModifiedBy>
  <cp:revision>3</cp:revision>
  <cp:lastPrinted>2022-07-26T18:34:07Z</cp:lastPrinted>
  <dcterms:created xsi:type="dcterms:W3CDTF">2019-10-16T19:16:43Z</dcterms:created>
  <dcterms:modified xsi:type="dcterms:W3CDTF">2022-09-01T20:13:02Z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9b761224-fd10-477e-b25d-05abf811f60b</vt:lpwstr>
  </property>
  <property fmtid="{D5CDD505-2E9C-101B-9397-08002B2CF9AE}" pid="3" name="bjSaver">
    <vt:lpwstr>psYaC6vAb2+N7/OdZQ4zy/ggbjGPo8d7</vt:lpwstr>
  </property>
  <property fmtid="{D5CDD505-2E9C-101B-9397-08002B2CF9AE}" pid="4" name="bjDocumentLabelXML">
    <vt:lpwstr>&lt;?xml version="1.0" encoding="us-ascii"?&gt;&lt;sisl xmlns:xsi="http://www.w3.org/2001/XMLSchema-instance" xmlns:xsd="http://www.w3.org/2001/XMLSchema" sislVersion="0" policy="06dbc50a-7c40-497c-8ead-392c4a2b388e" origin="userSelected" xmlns="http://www.boldonj</vt:lpwstr>
  </property>
  <property fmtid="{D5CDD505-2E9C-101B-9397-08002B2CF9AE}" pid="5" name="bjDocumentLabelXML-0">
    <vt:lpwstr>ames.com/2008/01/sie/internal/label"&gt;&lt;element uid="3a0f620a-74f7-4504-a030-448d9ea0e08a" value="" /&gt;&lt;element uid="4ccf64bc-f240-4d04-9210-66ba0df04095" value="" /&gt;&lt;element uid="id_classification_nonbusiness" value="" /&gt;&lt;/sisl&gt;</vt:lpwstr>
  </property>
  <property fmtid="{D5CDD505-2E9C-101B-9397-08002B2CF9AE}" pid="6" name="bjDocumentSecurityLabel">
    <vt:lpwstr>Public</vt:lpwstr>
  </property>
  <property fmtid="{D5CDD505-2E9C-101B-9397-08002B2CF9AE}" pid="7" name="bjESIDataClassification">
    <vt:lpwstr>XYZZYPublicfwo[qei34890ty@^C@#%^11dc45</vt:lpwstr>
  </property>
  <property fmtid="{D5CDD505-2E9C-101B-9397-08002B2CF9AE}" pid="8" name="MSIP_Label_7b94a7b8-f06c-4dfe-bdcc-9b548fd58c31_Enabled">
    <vt:lpwstr>true</vt:lpwstr>
  </property>
  <property fmtid="{D5CDD505-2E9C-101B-9397-08002B2CF9AE}" pid="9" name="MSIP_Label_7b94a7b8-f06c-4dfe-bdcc-9b548fd58c31_SetDate">
    <vt:lpwstr>2022-07-25T17:48:19Z</vt:lpwstr>
  </property>
  <property fmtid="{D5CDD505-2E9C-101B-9397-08002B2CF9AE}" pid="10" name="MSIP_Label_7b94a7b8-f06c-4dfe-bdcc-9b548fd58c31_Method">
    <vt:lpwstr>Privileged</vt:lpwstr>
  </property>
  <property fmtid="{D5CDD505-2E9C-101B-9397-08002B2CF9AE}" pid="11" name="MSIP_Label_7b94a7b8-f06c-4dfe-bdcc-9b548fd58c31_Name">
    <vt:lpwstr>7b94a7b8-f06c-4dfe-bdcc-9b548fd58c31</vt:lpwstr>
  </property>
  <property fmtid="{D5CDD505-2E9C-101B-9397-08002B2CF9AE}" pid="12" name="MSIP_Label_7b94a7b8-f06c-4dfe-bdcc-9b548fd58c31_SiteId">
    <vt:lpwstr>9ce70869-60db-44fd-abe8-d2767077fc8f</vt:lpwstr>
  </property>
  <property fmtid="{D5CDD505-2E9C-101B-9397-08002B2CF9AE}" pid="13" name="MSIP_Label_7b94a7b8-f06c-4dfe-bdcc-9b548fd58c31_ActionId">
    <vt:lpwstr>054ad119-1ea3-4891-8280-09c44f60bfed</vt:lpwstr>
  </property>
  <property fmtid="{D5CDD505-2E9C-101B-9397-08002B2CF9AE}" pid="14" name="MSIP_Label_7b94a7b8-f06c-4dfe-bdcc-9b548fd58c31_ContentBits">
    <vt:lpwstr>0</vt:lpwstr>
  </property>
  <property fmtid="{D5CDD505-2E9C-101B-9397-08002B2CF9AE}" pid="15" name="ContentTypeId">
    <vt:lpwstr>0x01010080D1F02C1D75F14BA2B4011E96EA457F</vt:lpwstr>
  </property>
  <property fmtid="{D5CDD505-2E9C-101B-9397-08002B2CF9AE}" pid="16" name="Document Tags">
    <vt:lpwstr/>
  </property>
  <property fmtid="{D5CDD505-2E9C-101B-9397-08002B2CF9AE}" pid="17" name="MediaServiceImageTags">
    <vt:lpwstr/>
  </property>
</Properties>
</file>