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7" Type="http://schemas.microsoft.com/office/2020/02/relationships/classificationlabels" Target="docMetadata/LabelInfo.xml"/><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61" r:id="rId4"/>
  </p:sldMasterIdLst>
  <p:notesMasterIdLst>
    <p:notesMasterId r:id="rId21"/>
  </p:notesMasterIdLst>
  <p:sldIdLst>
    <p:sldId id="258" r:id="rId5"/>
    <p:sldId id="319" r:id="rId6"/>
    <p:sldId id="300" r:id="rId7"/>
    <p:sldId id="288" r:id="rId8"/>
    <p:sldId id="309" r:id="rId9"/>
    <p:sldId id="304" r:id="rId10"/>
    <p:sldId id="306" r:id="rId11"/>
    <p:sldId id="295" r:id="rId12"/>
    <p:sldId id="320" r:id="rId13"/>
    <p:sldId id="307" r:id="rId14"/>
    <p:sldId id="314" r:id="rId15"/>
    <p:sldId id="316" r:id="rId16"/>
    <p:sldId id="302" r:id="rId17"/>
    <p:sldId id="318" r:id="rId18"/>
    <p:sldId id="317" r:id="rId19"/>
    <p:sldId id="291" r:id="rId20"/>
  </p:sldIdLst>
  <p:sldSz cx="12192000" cy="6858000"/>
  <p:notesSz cx="6858000" cy="9144000"/>
  <p:embeddedFontLst>
    <p:embeddedFont>
      <p:font typeface="Gamuth Sans" panose="020B0604020202020204" charset="0"/>
      <p:regular r:id="rId22"/>
    </p:embeddedFont>
    <p:embeddedFont>
      <p:font typeface="Gamuth Sans Black" panose="020B0604020202020204" charset="0"/>
      <p:bold r:id="rId23"/>
    </p:embeddedFont>
  </p:embeddedFontLst>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84AC"/>
    <a:srgbClr val="C1B2E6"/>
    <a:srgbClr val="E2F5A3"/>
    <a:srgbClr val="6EA96B"/>
    <a:srgbClr val="806396"/>
    <a:srgbClr val="E3FF47"/>
    <a:srgbClr val="34523B"/>
    <a:srgbClr val="F4F0FF"/>
    <a:srgbClr val="FCF8D5"/>
    <a:srgbClr val="E1EF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0D617C-2C23-4275-9291-708CE11ECA4A}" v="2" dt="2026-10-30T14:58:31.640"/>
    <p1510:client id="{3863DC41-22B8-4CE6-BC48-D518CD5CF329}" v="18" dt="2026-10-30T14:10:26.424"/>
    <p1510:client id="{3F4B5E51-AFDA-4921-B2C8-37BA9A5670C0}" v="33" dt="2026-10-30T14:29:27.011"/>
    <p1510:client id="{5559DAB6-0C1C-4BB5-B835-51F5EBCE1846}" v="4" dt="2026-10-30T14:28:58.185"/>
    <p1510:client id="{7316A141-AC3B-4ACF-A79F-5DD08CD963BE}" v="132" dt="2026-10-30T15:20:17.823"/>
    <p1510:client id="{A10D8197-3C1E-46D5-8267-C0DC6B7F9953}" v="5" dt="2026-10-30T14:50:33.0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36724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Velkommen. I dag går vi gjennom hvordan sakstypen Ny installasjon nå behandles automatisk i Installatørportalen, og hva det betyr for deg som installatør. Målet er at du skal vite nøyaktig hva du skal gjøre i innmeldingen, og hva som skjer etterpå. (Utkast – plassholdere i gult fylles inn før bruk.)</a:t>
            </a:r>
          </a:p>
        </p:txBody>
      </p:sp>
    </p:spTree>
    <p:extLst>
      <p:ext uri="{BB962C8B-B14F-4D97-AF65-F5344CB8AC3E}">
        <p14:creationId xmlns:p14="http://schemas.microsoft.com/office/powerpoint/2010/main" val="411594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Nå innfører vi automatisk saksbehandling av nye installasjoner. Det er den første sakstypen vi automatiserer, og flere kommer etter hvert.
Dette er en brukerveiledning: den viser hvordan det fungerer i praksis i portalen, steg for steg.
Saker over 80 A blir ikke godkjent automatisk i starten, men de går gjennom de samme stegene. Du velger posisjon og anlegg på samme måte.
Gå kort gjennom innholdet i veiledningen.</a:t>
            </a:r>
          </a:p>
        </p:txBody>
      </p:sp>
    </p:spTree>
    <p:extLst>
      <p:ext uri="{BB962C8B-B14F-4D97-AF65-F5344CB8AC3E}">
        <p14:creationId xmlns:p14="http://schemas.microsoft.com/office/powerpoint/2010/main" val="4018790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Når saken behandles automatisk, sitter det ikke lenger noen og kvalitetssikrer dataene manuelt. Automatikken bruker det du sender inn, direkte.
Vær derfor nøye med kunde- og fakturainformasjon, hvor kunden skal tilknyttes, hvert målepunkt med riktig sikring, og en realistisk ferdigdato.
To eksempler på hva som skjer ved feil data: Oppgir du deg selv som fakturamottaker, er det du som får tilbud og faktura, ikke kunden. Og skriver du flere sakstyper i tekstfeltet, blir bare hovedsaken behandlet – send én sak per behov.</a:t>
            </a:r>
          </a:p>
        </p:txBody>
      </p:sp>
    </p:spTree>
    <p:extLst>
      <p:ext uri="{BB962C8B-B14F-4D97-AF65-F5344CB8AC3E}">
        <p14:creationId xmlns:p14="http://schemas.microsoft.com/office/powerpoint/2010/main" val="3057941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For at automatikken skal fungere, trenger vi svar på to ting: hvor kundens tilknytningspunkt blir, og hvilket anlegg du ønsker å knytte til.
Saken meldes inn helt likt som i dag. Har saken bare gårds- og bruksnummer, kommer det et ekstra steg først der du setter en pin i kartet. Gårds- og bruksnummer kan dekke store områder, så vi trenger å vite nøyaktig hvor tilknytningen skal skje. Har saken adresse, hopper du over dette steget og går rett til å velge anlegg.
Begge stegene gjør du fra fanen DIALOG på saken.</a:t>
            </a:r>
          </a:p>
        </p:txBody>
      </p:sp>
    </p:spTree>
    <p:extLst>
      <p:ext uri="{BB962C8B-B14F-4D97-AF65-F5344CB8AC3E}">
        <p14:creationId xmlns:p14="http://schemas.microsoft.com/office/powerpoint/2010/main" val="42209815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Nå går vi gjennom én sak fra start til slutt.
Vi har valgt en sak der eiendommen ikke har adresse, bare gårds- og bruksnummer. Da får vi med alle stegene, også steget der du setter en pin i kartet for å vise hvor tilknytningen skal være.
Har saken adresse, er alt likt, bortsett fra at du hopper over posisjonssteget.
Innmeldingen starter som i dag: søk opp adressen, eller fyll inn gårds- og bruksnummer når eiendommen ikke har adresse.</a:t>
            </a:r>
          </a:p>
        </p:txBody>
      </p:sp>
    </p:spTree>
    <p:extLst>
      <p:ext uri="{BB962C8B-B14F-4D97-AF65-F5344CB8AC3E}">
        <p14:creationId xmlns:p14="http://schemas.microsoft.com/office/powerpoint/2010/main" val="4085431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Når saken er opprettet, ser du kunde-, faktura- og målerdata samlet. Ta deg tid til å sjekke fakturamottaker og målerne – det er her feil oftest oppstår, og automatikken handler på det som står her.</a:t>
            </a:r>
          </a:p>
        </p:txBody>
      </p:sp>
    </p:spTree>
    <p:extLst>
      <p:ext uri="{BB962C8B-B14F-4D97-AF65-F5344CB8AC3E}">
        <p14:creationId xmlns:p14="http://schemas.microsoft.com/office/powerpoint/2010/main" val="3919149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Etter innsending sender BKK deg en melding i fanen DIALOG på saken. Klikk på Åpne i meldingen. Først velger du posisjon, og når den er sendt, kommer en ny melding der du velger anlegg.</a:t>
            </a:r>
          </a:p>
        </p:txBody>
      </p:sp>
    </p:spTree>
    <p:extLst>
      <p:ext uri="{BB962C8B-B14F-4D97-AF65-F5344CB8AC3E}">
        <p14:creationId xmlns:p14="http://schemas.microsoft.com/office/powerpoint/2010/main" val="17606830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Her er det viktigste nye steget. Du kan søke etter adressen eller klikke i kartet, men adressesøket peker ofte midt på bygningen. Flytt pinnen dit du faktisk ønsker tilknytningen, kontroller den, og trykk Send posisjon.</a:t>
            </a:r>
          </a:p>
        </p:txBody>
      </p:sp>
    </p:spTree>
    <p:extLst>
      <p:ext uri="{BB962C8B-B14F-4D97-AF65-F5344CB8AC3E}">
        <p14:creationId xmlns:p14="http://schemas.microsoft.com/office/powerpoint/2010/main" val="38376815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Når du har sendt posisjonen, kommer det en ny melding i portalen og på e-post: «Valg av tilknytningspunkt».
I lenken ser du aktuelle anlegg i nærheten. Du kan velge både anlegg med og uten kapasitet. Velger du et anlegg med kapasitet, går saken som hovedregel videre automatisk. Velger du et anlegg uten kapasitet, eller kapasiteten må vurderes nærmere, går saken til manuell behandling.
Velg bare et anlegg der det er praktisk og teknisk mulig å fremføre stikkledning. Passer ingen, velg «Ingen av disse anleggene».
Gjelder saken et område der vi allerede bygger ut nett, trenger du ikke svare. Lenken er gyldig i 7 dager. Fungerer den ikke, kontakt kundeservice.
Har saken adresse, er dette den første meldingen du får.</a:t>
            </a:r>
          </a:p>
        </p:txBody>
      </p:sp>
    </p:spTree>
    <p:extLst>
      <p:ext uri="{BB962C8B-B14F-4D97-AF65-F5344CB8AC3E}">
        <p14:creationId xmlns:p14="http://schemas.microsoft.com/office/powerpoint/2010/main" val="1760683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Når posisjonen er sendt, ser du anleggene i nærheten i kartet. For hvert anlegg ser du med en gang om kapasiteten er OK, i tillegg til nettsystem, spenning, ledige plasser og hvem som kan arbeide i skapet. Velg det anlegget du vil koble til, eller «ingen av disse» hvis ingen passer.</a:t>
            </a:r>
          </a:p>
        </p:txBody>
      </p:sp>
    </p:spTree>
    <p:extLst>
      <p:ext uri="{BB962C8B-B14F-4D97-AF65-F5344CB8AC3E}">
        <p14:creationId xmlns:p14="http://schemas.microsoft.com/office/powerpoint/2010/main" val="18119632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Etter at du har valgt anlegg, får du svar i dialogen. Det er tre mulige utfall: ledig kapasitet gir automatisk svar og tilbud, ikke ledig kapasitet sender saken rett til planlegging, og mangler, feil eller saker over 80 A går til manuell behandling. Vi ser på de to første på de neste lysbildene.</a:t>
            </a:r>
          </a:p>
        </p:txBody>
      </p:sp>
    </p:spTree>
    <p:extLst>
      <p:ext uri="{BB962C8B-B14F-4D97-AF65-F5344CB8AC3E}">
        <p14:creationId xmlns:p14="http://schemas.microsoft.com/office/powerpoint/2010/main" val="36642000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Når anlegget har ledig kapasitet, går alt automatisk. Du får den tekniske tilbakemeldingen i dialogen, som vist i skjermbildet, og kunden får tilbudet sitt. Når kunden aksepterer, settes saken til ferdigmelding, og ordrene lages når ferdigmeldingen er mottatt.</a:t>
            </a:r>
          </a:p>
        </p:txBody>
      </p:sp>
    </p:spTree>
    <p:extLst>
      <p:ext uri="{BB962C8B-B14F-4D97-AF65-F5344CB8AC3E}">
        <p14:creationId xmlns:p14="http://schemas.microsoft.com/office/powerpoint/2010/main" val="2960129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Hvis det ikke er ledig kapasitet, stopper ikke saken. Den går rett til utvidet planlegging, og alt du allerede har lagt inn – beregningene og tilknytningspunktet – følger med. Du trenger ikke sende noe på nytt.</a:t>
            </a:r>
          </a:p>
        </p:txBody>
      </p:sp>
    </p:spTree>
    <p:extLst>
      <p:ext uri="{BB962C8B-B14F-4D97-AF65-F5344CB8AC3E}">
        <p14:creationId xmlns:p14="http://schemas.microsoft.com/office/powerpoint/2010/main" val="17411622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Vi kjører automatikken også på backloggen: saker som allerede ligger hos oss og som ikke har kommet forbi saksbehandlingssteget.
Det betyr at noen av dere kommer til å få e-post eller melding i portalen på saker dere allerede har sendt inn. Da åpner du meldingen i fanen DIALOG og gjør de samme stegene som vi har vist: velg posisjon hvis saken mangler adresse, og velg anlegg.
Saken går deretter videre på samme måte som nye saker.</a:t>
            </a:r>
          </a:p>
        </p:txBody>
      </p:sp>
    </p:spTree>
    <p:extLst>
      <p:ext uri="{BB962C8B-B14F-4D97-AF65-F5344CB8AC3E}">
        <p14:creationId xmlns:p14="http://schemas.microsoft.com/office/powerpoint/2010/main" val="6786350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Når kunden har akseptert tilbudet, settes saken til ferdigmelding. Ferdigmeld hvert målepunkt når anlegget er klart. Det er ferdigmeldingen som utløser ordrene hos oss, og den inneholder kundedata for den som skal bli kunde på anlegget.</a:t>
            </a:r>
          </a:p>
        </p:txBody>
      </p:sp>
    </p:spTree>
    <p:extLst>
      <p:ext uri="{BB962C8B-B14F-4D97-AF65-F5344CB8AC3E}">
        <p14:creationId xmlns:p14="http://schemas.microsoft.com/office/powerpoint/2010/main" val="413466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t>Takk for oppmerksomheten. Har du spørsmål om løsningen, ta kontakt med oss – kontaktinformasjon og lenke til veiledningen fylles inn her. Gi oss gjerne tilbakemelding de første ukene, så justerer vi underveis.</a:t>
            </a:r>
            <a:endParaRP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tellysbilde 1">
    <p:bg>
      <p:bgPr>
        <a:solidFill>
          <a:schemeClr val="tx1"/>
        </a:solidFill>
        <a:effectLst/>
      </p:bgPr>
    </p:bg>
    <p:spTree>
      <p:nvGrpSpPr>
        <p:cNvPr id="1" name=""/>
        <p:cNvGrpSpPr/>
        <p:nvPr/>
      </p:nvGrpSpPr>
      <p:grpSpPr>
        <a:xfrm>
          <a:off x="0" y="0"/>
          <a:ext cx="0" cy="0"/>
          <a:chOff x="0" y="0"/>
          <a:chExt cx="0" cy="0"/>
        </a:xfrm>
      </p:grpSpPr>
      <p:sp>
        <p:nvSpPr>
          <p:cNvPr id="14" name="Plassholder for bilde 13">
            <a:extLst>
              <a:ext uri="{FF2B5EF4-FFF2-40B4-BE49-F238E27FC236}">
                <a16:creationId xmlns:a16="http://schemas.microsoft.com/office/drawing/2014/main" id="{A959FE92-7A6A-73B3-0D49-98AFC156CEE2}"/>
              </a:ext>
            </a:extLst>
          </p:cNvPr>
          <p:cNvSpPr>
            <a:spLocks noGrp="1"/>
          </p:cNvSpPr>
          <p:nvPr>
            <p:ph type="pic" sz="quarter" idx="10"/>
          </p:nvPr>
        </p:nvSpPr>
        <p:spPr>
          <a:xfrm>
            <a:off x="0" y="495300"/>
            <a:ext cx="9217025" cy="5859463"/>
          </a:xfrm>
          <a:noFill/>
        </p:spPr>
        <p:txBody>
          <a:bodyPr/>
          <a:lstStyle/>
          <a:p>
            <a:r>
              <a:rPr lang="nb-NO"/>
              <a:t>Klikk på ikonet for å legge til et bilde</a:t>
            </a:r>
          </a:p>
        </p:txBody>
      </p:sp>
      <p:sp>
        <p:nvSpPr>
          <p:cNvPr id="4" name="Plassholder for bilde 7">
            <a:extLst>
              <a:ext uri="{FF2B5EF4-FFF2-40B4-BE49-F238E27FC236}">
                <a16:creationId xmlns:a16="http://schemas.microsoft.com/office/drawing/2014/main" id="{DBBF2D5D-97EE-E218-B88E-CC2564823ABA}"/>
              </a:ext>
            </a:extLst>
          </p:cNvPr>
          <p:cNvSpPr>
            <a:spLocks noGrp="1"/>
          </p:cNvSpPr>
          <p:nvPr>
            <p:ph type="pic" sz="quarter" idx="11"/>
          </p:nvPr>
        </p:nvSpPr>
        <p:spPr>
          <a:xfrm>
            <a:off x="10504062" y="499110"/>
            <a:ext cx="1216800" cy="302400"/>
          </a:xfrm>
          <a:blipFill>
            <a:blip>
              <a:extLst>
                <a:ext uri="{96DAC541-7B7A-43D3-8B79-37D633B846F1}">
                  <asvg:svgBlip xmlns:asvg="http://schemas.microsoft.com/office/drawing/2016/SVG/main" r:embed="rId2"/>
                </a:ext>
              </a:extLst>
            </a:blip>
            <a:stretch>
              <a:fillRect/>
            </a:stretch>
          </a:blipFill>
        </p:spPr>
        <p:txBody>
          <a:bodyPr/>
          <a:lstStyle>
            <a:lvl1pPr>
              <a:defRPr sz="100"/>
            </a:lvl1pPr>
          </a:lstStyle>
          <a:p>
            <a:endParaRPr lang="nb-NO"/>
          </a:p>
        </p:txBody>
      </p:sp>
      <p:sp>
        <p:nvSpPr>
          <p:cNvPr id="2" name="Tittel 1">
            <a:extLst>
              <a:ext uri="{FF2B5EF4-FFF2-40B4-BE49-F238E27FC236}">
                <a16:creationId xmlns:a16="http://schemas.microsoft.com/office/drawing/2014/main" id="{FF6EC727-D57C-8DE3-F40E-D7F80EC2F85C}"/>
              </a:ext>
            </a:extLst>
          </p:cNvPr>
          <p:cNvSpPr>
            <a:spLocks noGrp="1"/>
          </p:cNvSpPr>
          <p:nvPr>
            <p:ph type="ctrTitle" hasCustomPrompt="1"/>
          </p:nvPr>
        </p:nvSpPr>
        <p:spPr>
          <a:xfrm>
            <a:off x="2629872" y="1546430"/>
            <a:ext cx="9144000" cy="3423133"/>
          </a:xfrm>
        </p:spPr>
        <p:txBody>
          <a:bodyPr anchor="b"/>
          <a:lstStyle>
            <a:lvl1pPr algn="r">
              <a:defRPr sz="6600">
                <a:solidFill>
                  <a:schemeClr val="accent5"/>
                </a:solidFill>
              </a:defRPr>
            </a:lvl1pPr>
          </a:lstStyle>
          <a:p>
            <a:r>
              <a:rPr lang="nb-NO"/>
              <a:t>Klikk for </a:t>
            </a:r>
            <a:br>
              <a:rPr lang="nb-NO"/>
            </a:br>
            <a:r>
              <a:rPr lang="nb-NO"/>
              <a:t>å redigere </a:t>
            </a:r>
            <a:br>
              <a:rPr lang="nb-NO"/>
            </a:br>
            <a:r>
              <a:rPr lang="nb-NO"/>
              <a:t>tittelstil</a:t>
            </a:r>
          </a:p>
        </p:txBody>
      </p:sp>
    </p:spTree>
    <p:extLst>
      <p:ext uri="{BB962C8B-B14F-4D97-AF65-F5344CB8AC3E}">
        <p14:creationId xmlns:p14="http://schemas.microsoft.com/office/powerpoint/2010/main" val="4048314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tellysbilde 2">
    <p:bg>
      <p:bgPr>
        <a:solidFill>
          <a:schemeClr val="tx1"/>
        </a:solidFill>
        <a:effectLst/>
      </p:bgPr>
    </p:bg>
    <p:spTree>
      <p:nvGrpSpPr>
        <p:cNvPr id="1" name=""/>
        <p:cNvGrpSpPr/>
        <p:nvPr/>
      </p:nvGrpSpPr>
      <p:grpSpPr>
        <a:xfrm>
          <a:off x="0" y="0"/>
          <a:ext cx="0" cy="0"/>
          <a:chOff x="0" y="0"/>
          <a:chExt cx="0" cy="0"/>
        </a:xfrm>
      </p:grpSpPr>
      <p:sp>
        <p:nvSpPr>
          <p:cNvPr id="14" name="Plassholder for bilde 13">
            <a:extLst>
              <a:ext uri="{FF2B5EF4-FFF2-40B4-BE49-F238E27FC236}">
                <a16:creationId xmlns:a16="http://schemas.microsoft.com/office/drawing/2014/main" id="{A959FE92-7A6A-73B3-0D49-98AFC156CEE2}"/>
              </a:ext>
            </a:extLst>
          </p:cNvPr>
          <p:cNvSpPr>
            <a:spLocks noGrp="1"/>
          </p:cNvSpPr>
          <p:nvPr>
            <p:ph type="pic" sz="quarter" idx="10"/>
          </p:nvPr>
        </p:nvSpPr>
        <p:spPr>
          <a:xfrm>
            <a:off x="0" y="0"/>
            <a:ext cx="12192000" cy="6858000"/>
          </a:xfrm>
          <a:noFill/>
        </p:spPr>
        <p:txBody>
          <a:bodyPr/>
          <a:lstStyle/>
          <a:p>
            <a:r>
              <a:rPr lang="nb-NO"/>
              <a:t>Klikk på ikonet for å legge til et bilde</a:t>
            </a:r>
          </a:p>
        </p:txBody>
      </p:sp>
      <p:sp>
        <p:nvSpPr>
          <p:cNvPr id="2" name="Tittel 1">
            <a:extLst>
              <a:ext uri="{FF2B5EF4-FFF2-40B4-BE49-F238E27FC236}">
                <a16:creationId xmlns:a16="http://schemas.microsoft.com/office/drawing/2014/main" id="{FF6EC727-D57C-8DE3-F40E-D7F80EC2F85C}"/>
              </a:ext>
            </a:extLst>
          </p:cNvPr>
          <p:cNvSpPr>
            <a:spLocks noGrp="1"/>
          </p:cNvSpPr>
          <p:nvPr>
            <p:ph type="ctrTitle" hasCustomPrompt="1"/>
          </p:nvPr>
        </p:nvSpPr>
        <p:spPr>
          <a:xfrm>
            <a:off x="617746" y="1451114"/>
            <a:ext cx="9144000" cy="3955772"/>
          </a:xfrm>
        </p:spPr>
        <p:txBody>
          <a:bodyPr anchor="ctr" anchorCtr="0"/>
          <a:lstStyle>
            <a:lvl1pPr algn="l">
              <a:defRPr sz="10400">
                <a:solidFill>
                  <a:schemeClr val="accent5"/>
                </a:solidFill>
              </a:defRPr>
            </a:lvl1pPr>
          </a:lstStyle>
          <a:p>
            <a:r>
              <a:rPr lang="nb-NO"/>
              <a:t>Klikk for </a:t>
            </a:r>
            <a:br>
              <a:rPr lang="nb-NO"/>
            </a:br>
            <a:r>
              <a:rPr lang="nb-NO"/>
              <a:t>å redigere </a:t>
            </a:r>
            <a:br>
              <a:rPr lang="nb-NO"/>
            </a:br>
            <a:r>
              <a:rPr lang="nb-NO"/>
              <a:t>tittelstil</a:t>
            </a:r>
          </a:p>
        </p:txBody>
      </p:sp>
      <p:sp>
        <p:nvSpPr>
          <p:cNvPr id="6" name="Undertittel 2">
            <a:extLst>
              <a:ext uri="{FF2B5EF4-FFF2-40B4-BE49-F238E27FC236}">
                <a16:creationId xmlns:a16="http://schemas.microsoft.com/office/drawing/2014/main" id="{FE65A768-2313-9105-6245-C4AD377272B3}"/>
              </a:ext>
            </a:extLst>
          </p:cNvPr>
          <p:cNvSpPr>
            <a:spLocks noGrp="1"/>
          </p:cNvSpPr>
          <p:nvPr>
            <p:ph type="subTitle" idx="1"/>
          </p:nvPr>
        </p:nvSpPr>
        <p:spPr>
          <a:xfrm>
            <a:off x="617746" y="5950226"/>
            <a:ext cx="9144000" cy="596348"/>
          </a:xfrm>
        </p:spPr>
        <p:txBody>
          <a:bodyPr/>
          <a:lstStyle>
            <a:lvl1pPr marL="0" indent="0" algn="l">
              <a:buNone/>
              <a:defRPr sz="3400" b="1" i="0">
                <a:solidFill>
                  <a:schemeClr val="accent5"/>
                </a:solidFill>
                <a:latin typeface="Gamuth Sans Black" panose="02000000000000000000" pitchFamily="2" charset="77"/>
                <a:ea typeface="Gamuth Sans Black" panose="02000000000000000000" pitchFamily="2" charset="77"/>
                <a:cs typeface="Gamuth Sans Black" panose="02000000000000000000" pitchFamily="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redigere undertittelstil i malen</a:t>
            </a:r>
          </a:p>
        </p:txBody>
      </p:sp>
      <p:sp>
        <p:nvSpPr>
          <p:cNvPr id="8" name="Plassholder for bilde 7">
            <a:extLst>
              <a:ext uri="{FF2B5EF4-FFF2-40B4-BE49-F238E27FC236}">
                <a16:creationId xmlns:a16="http://schemas.microsoft.com/office/drawing/2014/main" id="{CC9BB437-BEF8-727A-5213-9F46E1AE3BB2}"/>
              </a:ext>
            </a:extLst>
          </p:cNvPr>
          <p:cNvSpPr>
            <a:spLocks noGrp="1"/>
          </p:cNvSpPr>
          <p:nvPr>
            <p:ph type="pic" sz="quarter" idx="11"/>
          </p:nvPr>
        </p:nvSpPr>
        <p:spPr>
          <a:xfrm>
            <a:off x="10504062" y="499110"/>
            <a:ext cx="1216800" cy="302400"/>
          </a:xfrm>
          <a:blipFill>
            <a:blip>
              <a:extLst>
                <a:ext uri="{96DAC541-7B7A-43D3-8B79-37D633B846F1}">
                  <asvg:svgBlip xmlns:asvg="http://schemas.microsoft.com/office/drawing/2016/SVG/main" r:embed="rId2"/>
                </a:ext>
              </a:extLst>
            </a:blip>
            <a:stretch>
              <a:fillRect/>
            </a:stretch>
          </a:blipFill>
        </p:spPr>
        <p:txBody>
          <a:bodyPr/>
          <a:lstStyle>
            <a:lvl1pPr>
              <a:defRPr sz="100"/>
            </a:lvl1pPr>
          </a:lstStyle>
          <a:p>
            <a:endParaRPr lang="nb-NO"/>
          </a:p>
        </p:txBody>
      </p:sp>
    </p:spTree>
    <p:extLst>
      <p:ext uri="{BB962C8B-B14F-4D97-AF65-F5344CB8AC3E}">
        <p14:creationId xmlns:p14="http://schemas.microsoft.com/office/powerpoint/2010/main" val="2302121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tellysbilde 3">
    <p:bg>
      <p:bgPr>
        <a:solidFill>
          <a:schemeClr val="tx1"/>
        </a:solidFill>
        <a:effectLst/>
      </p:bgPr>
    </p:bg>
    <p:spTree>
      <p:nvGrpSpPr>
        <p:cNvPr id="1" name=""/>
        <p:cNvGrpSpPr/>
        <p:nvPr/>
      </p:nvGrpSpPr>
      <p:grpSpPr>
        <a:xfrm>
          <a:off x="0" y="0"/>
          <a:ext cx="0" cy="0"/>
          <a:chOff x="0" y="0"/>
          <a:chExt cx="0" cy="0"/>
        </a:xfrm>
      </p:grpSpPr>
      <p:sp>
        <p:nvSpPr>
          <p:cNvPr id="14" name="Plassholder for bilde 13">
            <a:extLst>
              <a:ext uri="{FF2B5EF4-FFF2-40B4-BE49-F238E27FC236}">
                <a16:creationId xmlns:a16="http://schemas.microsoft.com/office/drawing/2014/main" id="{A959FE92-7A6A-73B3-0D49-98AFC156CEE2}"/>
              </a:ext>
            </a:extLst>
          </p:cNvPr>
          <p:cNvSpPr>
            <a:spLocks noGrp="1"/>
          </p:cNvSpPr>
          <p:nvPr>
            <p:ph type="pic" sz="quarter" idx="10"/>
          </p:nvPr>
        </p:nvSpPr>
        <p:spPr>
          <a:xfrm>
            <a:off x="1" y="495300"/>
            <a:ext cx="6096000" cy="5859463"/>
          </a:xfrm>
          <a:noFill/>
        </p:spPr>
        <p:txBody>
          <a:bodyPr/>
          <a:lstStyle/>
          <a:p>
            <a:r>
              <a:rPr lang="nb-NO"/>
              <a:t>Klikk på ikonet for å legge til et bilde</a:t>
            </a:r>
          </a:p>
        </p:txBody>
      </p:sp>
      <p:sp>
        <p:nvSpPr>
          <p:cNvPr id="2" name="Tittel 1">
            <a:extLst>
              <a:ext uri="{FF2B5EF4-FFF2-40B4-BE49-F238E27FC236}">
                <a16:creationId xmlns:a16="http://schemas.microsoft.com/office/drawing/2014/main" id="{FF6EC727-D57C-8DE3-F40E-D7F80EC2F85C}"/>
              </a:ext>
            </a:extLst>
          </p:cNvPr>
          <p:cNvSpPr>
            <a:spLocks noGrp="1"/>
          </p:cNvSpPr>
          <p:nvPr>
            <p:ph type="ctrTitle" hasCustomPrompt="1"/>
          </p:nvPr>
        </p:nvSpPr>
        <p:spPr>
          <a:xfrm>
            <a:off x="6420678" y="1546430"/>
            <a:ext cx="5353194" cy="3423133"/>
          </a:xfrm>
        </p:spPr>
        <p:txBody>
          <a:bodyPr anchor="b"/>
          <a:lstStyle>
            <a:lvl1pPr algn="r">
              <a:defRPr sz="6600">
                <a:solidFill>
                  <a:schemeClr val="accent5"/>
                </a:solidFill>
              </a:defRPr>
            </a:lvl1pPr>
          </a:lstStyle>
          <a:p>
            <a:r>
              <a:rPr lang="nb-NO"/>
              <a:t>Klikk for </a:t>
            </a:r>
            <a:br>
              <a:rPr lang="nb-NO"/>
            </a:br>
            <a:r>
              <a:rPr lang="nb-NO"/>
              <a:t>å redigere </a:t>
            </a:r>
            <a:br>
              <a:rPr lang="nb-NO"/>
            </a:br>
            <a:r>
              <a:rPr lang="nb-NO"/>
              <a:t>tittelstil</a:t>
            </a:r>
          </a:p>
        </p:txBody>
      </p:sp>
      <p:sp>
        <p:nvSpPr>
          <p:cNvPr id="4" name="Plassholder for bilde 7">
            <a:extLst>
              <a:ext uri="{FF2B5EF4-FFF2-40B4-BE49-F238E27FC236}">
                <a16:creationId xmlns:a16="http://schemas.microsoft.com/office/drawing/2014/main" id="{6498BFA8-343E-FE77-1F2B-661801AD1AFA}"/>
              </a:ext>
            </a:extLst>
          </p:cNvPr>
          <p:cNvSpPr>
            <a:spLocks noGrp="1"/>
          </p:cNvSpPr>
          <p:nvPr>
            <p:ph type="pic" sz="quarter" idx="11"/>
          </p:nvPr>
        </p:nvSpPr>
        <p:spPr>
          <a:xfrm>
            <a:off x="10504062" y="499110"/>
            <a:ext cx="1216800" cy="302400"/>
          </a:xfrm>
          <a:blipFill>
            <a:blip>
              <a:extLst>
                <a:ext uri="{96DAC541-7B7A-43D3-8B79-37D633B846F1}">
                  <asvg:svgBlip xmlns:asvg="http://schemas.microsoft.com/office/drawing/2016/SVG/main" r:embed="rId2"/>
                </a:ext>
              </a:extLst>
            </a:blip>
            <a:stretch>
              <a:fillRect/>
            </a:stretch>
          </a:blipFill>
        </p:spPr>
        <p:txBody>
          <a:bodyPr/>
          <a:lstStyle>
            <a:lvl1pPr>
              <a:defRPr sz="100"/>
            </a:lvl1pPr>
          </a:lstStyle>
          <a:p>
            <a:endParaRPr lang="nb-NO"/>
          </a:p>
        </p:txBody>
      </p:sp>
    </p:spTree>
    <p:extLst>
      <p:ext uri="{BB962C8B-B14F-4D97-AF65-F5344CB8AC3E}">
        <p14:creationId xmlns:p14="http://schemas.microsoft.com/office/powerpoint/2010/main" val="134865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Kapittelside 1">
    <p:bg>
      <p:bgPr>
        <a:solidFill>
          <a:srgbClr val="E3F59F"/>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F6EC727-D57C-8DE3-F40E-D7F80EC2F85C}"/>
              </a:ext>
            </a:extLst>
          </p:cNvPr>
          <p:cNvSpPr>
            <a:spLocks noGrp="1"/>
          </p:cNvSpPr>
          <p:nvPr>
            <p:ph type="ctrTitle"/>
          </p:nvPr>
        </p:nvSpPr>
        <p:spPr>
          <a:xfrm>
            <a:off x="1524000" y="2235200"/>
            <a:ext cx="9144000" cy="2387600"/>
          </a:xfrm>
        </p:spPr>
        <p:txBody>
          <a:bodyPr anchor="ctr" anchorCtr="0"/>
          <a:lstStyle>
            <a:lvl1pPr algn="ctr">
              <a:defRPr sz="3600"/>
            </a:lvl1pPr>
          </a:lstStyle>
          <a:p>
            <a:r>
              <a:rPr lang="nb-NO"/>
              <a:t>Klikk for å redigere tittelstil</a:t>
            </a:r>
          </a:p>
        </p:txBody>
      </p:sp>
      <p:sp>
        <p:nvSpPr>
          <p:cNvPr id="11" name="Plassholder for tekst 10">
            <a:extLst>
              <a:ext uri="{FF2B5EF4-FFF2-40B4-BE49-F238E27FC236}">
                <a16:creationId xmlns:a16="http://schemas.microsoft.com/office/drawing/2014/main" id="{C8DB0ECD-D0E1-6E71-6D2F-0E5765A77944}"/>
              </a:ext>
            </a:extLst>
          </p:cNvPr>
          <p:cNvSpPr>
            <a:spLocks noGrp="1"/>
          </p:cNvSpPr>
          <p:nvPr>
            <p:ph type="body" sz="quarter" idx="10"/>
          </p:nvPr>
        </p:nvSpPr>
        <p:spPr>
          <a:xfrm>
            <a:off x="2743201" y="442153"/>
            <a:ext cx="6473824" cy="302009"/>
          </a:xfrm>
        </p:spPr>
        <p:txBody>
          <a:bodyPr anchor="ctr" anchorCtr="0"/>
          <a:lstStyle>
            <a:lvl1pPr marL="0" indent="0" algn="ctr">
              <a:buNone/>
              <a:defRPr sz="1400" b="1" i="0">
                <a:latin typeface="Gamuth Sans Black" panose="02000000000000000000" pitchFamily="2" charset="77"/>
                <a:ea typeface="Gamuth Sans Black" panose="02000000000000000000" pitchFamily="2" charset="77"/>
                <a:cs typeface="Gamuth Sans Black" panose="02000000000000000000" pitchFamily="2" charset="77"/>
              </a:defRPr>
            </a:lvl1pPr>
            <a:lvl2pPr indent="0">
              <a:buNone/>
              <a:defRPr/>
            </a:lvl2pPr>
            <a:lvl3pPr indent="0">
              <a:buNone/>
              <a:defRPr/>
            </a:lvl3pPr>
            <a:lvl4pPr indent="0">
              <a:buNone/>
              <a:defRPr/>
            </a:lvl4pPr>
            <a:lvl5pPr indent="0">
              <a:buNone/>
              <a:defRPr/>
            </a:lvl5pPr>
          </a:lstStyle>
          <a:p>
            <a:pPr lvl="0"/>
            <a:r>
              <a:rPr lang="nb-NO"/>
              <a:t>Klikk for å redigere tekststiler i malen</a:t>
            </a:r>
          </a:p>
        </p:txBody>
      </p:sp>
      <p:sp>
        <p:nvSpPr>
          <p:cNvPr id="12" name="Plassholder for tekst 10">
            <a:extLst>
              <a:ext uri="{FF2B5EF4-FFF2-40B4-BE49-F238E27FC236}">
                <a16:creationId xmlns:a16="http://schemas.microsoft.com/office/drawing/2014/main" id="{61AD3870-FD12-3D05-BC0A-1C0658AA3D13}"/>
              </a:ext>
            </a:extLst>
          </p:cNvPr>
          <p:cNvSpPr>
            <a:spLocks noGrp="1"/>
          </p:cNvSpPr>
          <p:nvPr>
            <p:ph type="body" sz="quarter" idx="11"/>
          </p:nvPr>
        </p:nvSpPr>
        <p:spPr>
          <a:xfrm>
            <a:off x="2743201" y="6253231"/>
            <a:ext cx="6473824" cy="302009"/>
          </a:xfrm>
        </p:spPr>
        <p:txBody>
          <a:bodyPr anchor="ctr" anchorCtr="0"/>
          <a:lstStyle>
            <a:lvl1pPr marL="0" indent="0" algn="ctr">
              <a:buNone/>
              <a:defRPr sz="1400" b="1" i="0">
                <a:latin typeface="Gamuth Sans Black" panose="02000000000000000000" pitchFamily="2" charset="77"/>
                <a:ea typeface="Gamuth Sans Black" panose="02000000000000000000" pitchFamily="2" charset="77"/>
                <a:cs typeface="Gamuth Sans Black" panose="02000000000000000000" pitchFamily="2" charset="77"/>
              </a:defRPr>
            </a:lvl1pPr>
            <a:lvl2pPr indent="0">
              <a:buNone/>
              <a:defRPr/>
            </a:lvl2pPr>
            <a:lvl3pPr indent="0">
              <a:buNone/>
              <a:defRPr/>
            </a:lvl3pPr>
            <a:lvl4pPr indent="0">
              <a:buNone/>
              <a:defRPr/>
            </a:lvl4pPr>
            <a:lvl5pPr indent="0">
              <a:buNone/>
              <a:defRPr/>
            </a:lvl5pPr>
          </a:lstStyle>
          <a:p>
            <a:pPr lvl="0"/>
            <a:r>
              <a:rPr lang="nb-NO"/>
              <a:t>Klikk for å redigere tekststiler i malen</a:t>
            </a:r>
          </a:p>
        </p:txBody>
      </p:sp>
      <p:sp>
        <p:nvSpPr>
          <p:cNvPr id="3" name="Plassholder for bilde 7">
            <a:extLst>
              <a:ext uri="{FF2B5EF4-FFF2-40B4-BE49-F238E27FC236}">
                <a16:creationId xmlns:a16="http://schemas.microsoft.com/office/drawing/2014/main" id="{DCE69B90-2788-5EDF-635E-8F4A9CA3BEB8}"/>
              </a:ext>
            </a:extLst>
          </p:cNvPr>
          <p:cNvSpPr>
            <a:spLocks noGrp="1"/>
          </p:cNvSpPr>
          <p:nvPr>
            <p:ph type="pic" sz="quarter" idx="12"/>
          </p:nvPr>
        </p:nvSpPr>
        <p:spPr>
          <a:xfrm>
            <a:off x="10504062" y="499110"/>
            <a:ext cx="1216800" cy="302400"/>
          </a:xfrm>
          <a:blipFill>
            <a:blip>
              <a:extLst>
                <a:ext uri="{96DAC541-7B7A-43D3-8B79-37D633B846F1}">
                  <asvg:svgBlip xmlns:asvg="http://schemas.microsoft.com/office/drawing/2016/SVG/main" r:embed="rId2"/>
                </a:ext>
              </a:extLst>
            </a:blip>
            <a:stretch>
              <a:fillRect/>
            </a:stretch>
          </a:blipFill>
        </p:spPr>
        <p:txBody>
          <a:bodyPr/>
          <a:lstStyle>
            <a:lvl1pPr>
              <a:defRPr sz="100"/>
            </a:lvl1pPr>
          </a:lstStyle>
          <a:p>
            <a:endParaRPr lang="nb-NO"/>
          </a:p>
        </p:txBody>
      </p:sp>
    </p:spTree>
    <p:extLst>
      <p:ext uri="{BB962C8B-B14F-4D97-AF65-F5344CB8AC3E}">
        <p14:creationId xmlns:p14="http://schemas.microsoft.com/office/powerpoint/2010/main" val="1241124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Kapittelside 2">
    <p:bg>
      <p:bgPr>
        <a:solidFill>
          <a:schemeClr val="accent4"/>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F6EC727-D57C-8DE3-F40E-D7F80EC2F85C}"/>
              </a:ext>
            </a:extLst>
          </p:cNvPr>
          <p:cNvSpPr>
            <a:spLocks noGrp="1"/>
          </p:cNvSpPr>
          <p:nvPr>
            <p:ph type="ctrTitle"/>
          </p:nvPr>
        </p:nvSpPr>
        <p:spPr>
          <a:xfrm>
            <a:off x="1524000" y="2235200"/>
            <a:ext cx="9144000" cy="2387600"/>
          </a:xfrm>
        </p:spPr>
        <p:txBody>
          <a:bodyPr anchor="ctr" anchorCtr="0"/>
          <a:lstStyle>
            <a:lvl1pPr algn="ctr">
              <a:defRPr sz="3600"/>
            </a:lvl1pPr>
          </a:lstStyle>
          <a:p>
            <a:r>
              <a:rPr lang="nb-NO"/>
              <a:t>Klikk for å redigere tittelstil</a:t>
            </a:r>
          </a:p>
        </p:txBody>
      </p:sp>
      <p:sp>
        <p:nvSpPr>
          <p:cNvPr id="11" name="Plassholder for tekst 10">
            <a:extLst>
              <a:ext uri="{FF2B5EF4-FFF2-40B4-BE49-F238E27FC236}">
                <a16:creationId xmlns:a16="http://schemas.microsoft.com/office/drawing/2014/main" id="{C8DB0ECD-D0E1-6E71-6D2F-0E5765A77944}"/>
              </a:ext>
            </a:extLst>
          </p:cNvPr>
          <p:cNvSpPr>
            <a:spLocks noGrp="1"/>
          </p:cNvSpPr>
          <p:nvPr>
            <p:ph type="body" sz="quarter" idx="10"/>
          </p:nvPr>
        </p:nvSpPr>
        <p:spPr>
          <a:xfrm>
            <a:off x="2743201" y="442153"/>
            <a:ext cx="6473824" cy="302009"/>
          </a:xfrm>
        </p:spPr>
        <p:txBody>
          <a:bodyPr anchor="ctr" anchorCtr="0"/>
          <a:lstStyle>
            <a:lvl1pPr marL="0" indent="0" algn="ctr">
              <a:buNone/>
              <a:defRPr sz="1400" b="1" i="0">
                <a:latin typeface="Gamuth Sans Black" panose="02000000000000000000" pitchFamily="2" charset="77"/>
                <a:ea typeface="Gamuth Sans Black" panose="02000000000000000000" pitchFamily="2" charset="77"/>
                <a:cs typeface="Gamuth Sans Black" panose="02000000000000000000" pitchFamily="2" charset="77"/>
              </a:defRPr>
            </a:lvl1pPr>
            <a:lvl2pPr indent="0">
              <a:buNone/>
              <a:defRPr/>
            </a:lvl2pPr>
            <a:lvl3pPr indent="0">
              <a:buNone/>
              <a:defRPr/>
            </a:lvl3pPr>
            <a:lvl4pPr indent="0">
              <a:buNone/>
              <a:defRPr/>
            </a:lvl4pPr>
            <a:lvl5pPr indent="0">
              <a:buNone/>
              <a:defRPr/>
            </a:lvl5pPr>
          </a:lstStyle>
          <a:p>
            <a:pPr lvl="0"/>
            <a:r>
              <a:rPr lang="nb-NO"/>
              <a:t>Klikk for å redigere tekststiler i malen</a:t>
            </a:r>
          </a:p>
        </p:txBody>
      </p:sp>
      <p:sp>
        <p:nvSpPr>
          <p:cNvPr id="12" name="Plassholder for tekst 10">
            <a:extLst>
              <a:ext uri="{FF2B5EF4-FFF2-40B4-BE49-F238E27FC236}">
                <a16:creationId xmlns:a16="http://schemas.microsoft.com/office/drawing/2014/main" id="{61AD3870-FD12-3D05-BC0A-1C0658AA3D13}"/>
              </a:ext>
            </a:extLst>
          </p:cNvPr>
          <p:cNvSpPr>
            <a:spLocks noGrp="1"/>
          </p:cNvSpPr>
          <p:nvPr>
            <p:ph type="body" sz="quarter" idx="11"/>
          </p:nvPr>
        </p:nvSpPr>
        <p:spPr>
          <a:xfrm>
            <a:off x="2743201" y="6253231"/>
            <a:ext cx="6473824" cy="302009"/>
          </a:xfrm>
        </p:spPr>
        <p:txBody>
          <a:bodyPr anchor="ctr" anchorCtr="0"/>
          <a:lstStyle>
            <a:lvl1pPr marL="0" indent="0" algn="ctr">
              <a:buNone/>
              <a:defRPr sz="1400" b="1" i="0">
                <a:latin typeface="Gamuth Sans Black" panose="02000000000000000000" pitchFamily="2" charset="77"/>
                <a:ea typeface="Gamuth Sans Black" panose="02000000000000000000" pitchFamily="2" charset="77"/>
                <a:cs typeface="Gamuth Sans Black" panose="02000000000000000000" pitchFamily="2" charset="77"/>
              </a:defRPr>
            </a:lvl1pPr>
            <a:lvl2pPr indent="0">
              <a:buNone/>
              <a:defRPr/>
            </a:lvl2pPr>
            <a:lvl3pPr indent="0">
              <a:buNone/>
              <a:defRPr/>
            </a:lvl3pPr>
            <a:lvl4pPr indent="0">
              <a:buNone/>
              <a:defRPr/>
            </a:lvl4pPr>
            <a:lvl5pPr indent="0">
              <a:buNone/>
              <a:defRPr/>
            </a:lvl5pPr>
          </a:lstStyle>
          <a:p>
            <a:pPr lvl="0"/>
            <a:r>
              <a:rPr lang="nb-NO"/>
              <a:t>Klikk for å redigere tekststiler i malen</a:t>
            </a:r>
          </a:p>
        </p:txBody>
      </p:sp>
      <p:sp>
        <p:nvSpPr>
          <p:cNvPr id="3" name="Plassholder for bilde 7">
            <a:extLst>
              <a:ext uri="{FF2B5EF4-FFF2-40B4-BE49-F238E27FC236}">
                <a16:creationId xmlns:a16="http://schemas.microsoft.com/office/drawing/2014/main" id="{BB64203E-F65D-730C-D0E0-9705698ED5E2}"/>
              </a:ext>
            </a:extLst>
          </p:cNvPr>
          <p:cNvSpPr>
            <a:spLocks noGrp="1"/>
          </p:cNvSpPr>
          <p:nvPr>
            <p:ph type="pic" sz="quarter" idx="12"/>
          </p:nvPr>
        </p:nvSpPr>
        <p:spPr>
          <a:xfrm>
            <a:off x="10504062" y="499110"/>
            <a:ext cx="1216800" cy="302400"/>
          </a:xfrm>
          <a:blipFill>
            <a:blip>
              <a:extLst>
                <a:ext uri="{96DAC541-7B7A-43D3-8B79-37D633B846F1}">
                  <asvg:svgBlip xmlns:asvg="http://schemas.microsoft.com/office/drawing/2016/SVG/main" r:embed="rId2"/>
                </a:ext>
              </a:extLst>
            </a:blip>
            <a:stretch>
              <a:fillRect/>
            </a:stretch>
          </a:blipFill>
        </p:spPr>
        <p:txBody>
          <a:bodyPr/>
          <a:lstStyle>
            <a:lvl1pPr>
              <a:defRPr sz="100"/>
            </a:lvl1pPr>
          </a:lstStyle>
          <a:p>
            <a:endParaRPr lang="nb-NO"/>
          </a:p>
        </p:txBody>
      </p:sp>
    </p:spTree>
    <p:extLst>
      <p:ext uri="{BB962C8B-B14F-4D97-AF65-F5344CB8AC3E}">
        <p14:creationId xmlns:p14="http://schemas.microsoft.com/office/powerpoint/2010/main" val="1753755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tel og innho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8921690-FDFA-9138-948C-DDFDDF303FF5}"/>
              </a:ext>
            </a:extLst>
          </p:cNvPr>
          <p:cNvSpPr>
            <a:spLocks noGrp="1"/>
          </p:cNvSpPr>
          <p:nvPr>
            <p:ph type="title"/>
          </p:nvPr>
        </p:nvSpPr>
        <p:spPr>
          <a:xfrm>
            <a:off x="395111" y="427598"/>
            <a:ext cx="9544877" cy="842038"/>
          </a:xfrm>
        </p:spPr>
        <p:txBody>
          <a:bodyPr anchor="t" anchorCtr="0"/>
          <a:lstStyle>
            <a:lvl1pPr>
              <a:defRPr sz="2800"/>
            </a:lvl1pPr>
          </a:lstStyle>
          <a:p>
            <a:r>
              <a:rPr lang="nb-NO"/>
              <a:t>Klikk for å redigere tittelstil</a:t>
            </a:r>
          </a:p>
        </p:txBody>
      </p:sp>
      <p:sp>
        <p:nvSpPr>
          <p:cNvPr id="3" name="Plassholder for innhold 2">
            <a:extLst>
              <a:ext uri="{FF2B5EF4-FFF2-40B4-BE49-F238E27FC236}">
                <a16:creationId xmlns:a16="http://schemas.microsoft.com/office/drawing/2014/main" id="{B12AF5C5-33F7-3F25-43A9-4895877FFA46}"/>
              </a:ext>
            </a:extLst>
          </p:cNvPr>
          <p:cNvSpPr>
            <a:spLocks noGrp="1"/>
          </p:cNvSpPr>
          <p:nvPr>
            <p:ph idx="1"/>
          </p:nvPr>
        </p:nvSpPr>
        <p:spPr>
          <a:xfrm>
            <a:off x="395110" y="1663636"/>
            <a:ext cx="11401779" cy="4351338"/>
          </a:xfrm>
        </p:spPr>
        <p:txBody>
          <a:bodyPr/>
          <a:lstStyle>
            <a:lvl1pPr>
              <a:defRPr sz="1800"/>
            </a:lvl1pPr>
            <a:lvl2pPr>
              <a:defRPr sz="1800"/>
            </a:lvl2pPr>
            <a:lvl3pPr>
              <a:defRPr sz="1800"/>
            </a:lvl3pPr>
            <a:lvl4pPr>
              <a:defRPr sz="1800"/>
            </a:lvl4pPr>
            <a:lvl5pPr>
              <a:defRPr sz="1800"/>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bunntekst 4">
            <a:extLst>
              <a:ext uri="{FF2B5EF4-FFF2-40B4-BE49-F238E27FC236}">
                <a16:creationId xmlns:a16="http://schemas.microsoft.com/office/drawing/2014/main" id="{F3193B52-F1F0-6B29-7C2B-91C27E039D01}"/>
              </a:ext>
            </a:extLst>
          </p:cNvPr>
          <p:cNvSpPr>
            <a:spLocks noGrp="1"/>
          </p:cNvSpPr>
          <p:nvPr>
            <p:ph type="ftr" sz="quarter" idx="11"/>
          </p:nvPr>
        </p:nvSpPr>
        <p:spPr>
          <a:xfrm>
            <a:off x="299861" y="6356351"/>
            <a:ext cx="11018442" cy="235224"/>
          </a:xfrm>
        </p:spPr>
        <p:txBody>
          <a:bodyPr/>
          <a:lstStyle>
            <a:lvl1pPr algn="r">
              <a:defRPr sz="1200"/>
            </a:lvl1pPr>
          </a:lstStyle>
          <a:p>
            <a:r>
              <a:rPr lang="nb-NO" sz="1200"/>
              <a:t>Presentasjonens tittel</a:t>
            </a:r>
          </a:p>
        </p:txBody>
      </p:sp>
      <p:sp>
        <p:nvSpPr>
          <p:cNvPr id="6" name="Plassholder for lysbildenummer 5">
            <a:extLst>
              <a:ext uri="{FF2B5EF4-FFF2-40B4-BE49-F238E27FC236}">
                <a16:creationId xmlns:a16="http://schemas.microsoft.com/office/drawing/2014/main" id="{A881215C-FD67-9662-F4E8-6F60CF2500F8}"/>
              </a:ext>
            </a:extLst>
          </p:cNvPr>
          <p:cNvSpPr>
            <a:spLocks noGrp="1"/>
          </p:cNvSpPr>
          <p:nvPr>
            <p:ph type="sldNum" sz="quarter" idx="12"/>
          </p:nvPr>
        </p:nvSpPr>
        <p:spPr>
          <a:xfrm>
            <a:off x="11476213" y="6356351"/>
            <a:ext cx="372887" cy="235224"/>
          </a:xfrm>
        </p:spPr>
        <p:txBody>
          <a:bodyPr/>
          <a:lstStyle>
            <a:lvl1pPr algn="r">
              <a:defRPr b="1"/>
            </a:lvl1pPr>
          </a:lstStyle>
          <a:p>
            <a:fld id="{BC6FCE71-4D7E-D044-B866-43B33AF96A01}" type="slidenum">
              <a:rPr lang="nb-NO" smtClean="0"/>
              <a:pPr/>
              <a:t>‹#›</a:t>
            </a:fld>
            <a:endParaRPr lang="nb-NO"/>
          </a:p>
        </p:txBody>
      </p:sp>
      <p:sp>
        <p:nvSpPr>
          <p:cNvPr id="13" name="Rektangel 12">
            <a:extLst>
              <a:ext uri="{FF2B5EF4-FFF2-40B4-BE49-F238E27FC236}">
                <a16:creationId xmlns:a16="http://schemas.microsoft.com/office/drawing/2014/main" id="{9C447F9C-CE3B-131F-2052-26CF0A3981C7}"/>
              </a:ext>
            </a:extLst>
          </p:cNvPr>
          <p:cNvSpPr/>
          <p:nvPr userDrawn="1"/>
        </p:nvSpPr>
        <p:spPr>
          <a:xfrm>
            <a:off x="11433658" y="6401963"/>
            <a:ext cx="28800" cy="144000"/>
          </a:xfrm>
          <a:prstGeom prst="rect">
            <a:avLst/>
          </a:prstGeom>
          <a:solidFill>
            <a:srgbClr val="E3F59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bilde 7">
            <a:extLst>
              <a:ext uri="{FF2B5EF4-FFF2-40B4-BE49-F238E27FC236}">
                <a16:creationId xmlns:a16="http://schemas.microsoft.com/office/drawing/2014/main" id="{85D894AB-635E-84BE-1F24-EB1D21A1EA8E}"/>
              </a:ext>
            </a:extLst>
          </p:cNvPr>
          <p:cNvSpPr>
            <a:spLocks noGrp="1"/>
          </p:cNvSpPr>
          <p:nvPr>
            <p:ph type="pic" sz="quarter" idx="13"/>
          </p:nvPr>
        </p:nvSpPr>
        <p:spPr>
          <a:xfrm>
            <a:off x="10504062" y="499110"/>
            <a:ext cx="1216800" cy="302400"/>
          </a:xfrm>
          <a:blipFill>
            <a:blip>
              <a:extLst>
                <a:ext uri="{96DAC541-7B7A-43D3-8B79-37D633B846F1}">
                  <asvg:svgBlip xmlns:asvg="http://schemas.microsoft.com/office/drawing/2016/SVG/main" r:embed="rId2"/>
                </a:ext>
              </a:extLst>
            </a:blip>
            <a:stretch>
              <a:fillRect/>
            </a:stretch>
          </a:blipFill>
        </p:spPr>
        <p:txBody>
          <a:bodyPr/>
          <a:lstStyle>
            <a:lvl1pPr>
              <a:defRPr sz="100"/>
            </a:lvl1pPr>
          </a:lstStyle>
          <a:p>
            <a:endParaRPr lang="nb-NO"/>
          </a:p>
        </p:txBody>
      </p:sp>
    </p:spTree>
    <p:extLst>
      <p:ext uri="{BB962C8B-B14F-4D97-AF65-F5344CB8AC3E}">
        <p14:creationId xmlns:p14="http://schemas.microsoft.com/office/powerpoint/2010/main" val="61372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tel og to innholdsdel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8921690-FDFA-9138-948C-DDFDDF303FF5}"/>
              </a:ext>
            </a:extLst>
          </p:cNvPr>
          <p:cNvSpPr>
            <a:spLocks noGrp="1"/>
          </p:cNvSpPr>
          <p:nvPr>
            <p:ph type="title"/>
          </p:nvPr>
        </p:nvSpPr>
        <p:spPr>
          <a:xfrm>
            <a:off x="395111" y="427598"/>
            <a:ext cx="9544877" cy="842038"/>
          </a:xfrm>
        </p:spPr>
        <p:txBody>
          <a:bodyPr anchor="t" anchorCtr="0"/>
          <a:lstStyle>
            <a:lvl1pPr>
              <a:defRPr sz="2800"/>
            </a:lvl1pPr>
          </a:lstStyle>
          <a:p>
            <a:r>
              <a:rPr lang="nb-NO"/>
              <a:t>Klikk for å redigere tittelstil</a:t>
            </a:r>
          </a:p>
        </p:txBody>
      </p:sp>
      <p:sp>
        <p:nvSpPr>
          <p:cNvPr id="3" name="Plassholder for innhold 2">
            <a:extLst>
              <a:ext uri="{FF2B5EF4-FFF2-40B4-BE49-F238E27FC236}">
                <a16:creationId xmlns:a16="http://schemas.microsoft.com/office/drawing/2014/main" id="{B12AF5C5-33F7-3F25-43A9-4895877FFA46}"/>
              </a:ext>
            </a:extLst>
          </p:cNvPr>
          <p:cNvSpPr>
            <a:spLocks noGrp="1"/>
          </p:cNvSpPr>
          <p:nvPr>
            <p:ph idx="1"/>
          </p:nvPr>
        </p:nvSpPr>
        <p:spPr>
          <a:xfrm>
            <a:off x="395111" y="1663636"/>
            <a:ext cx="5402439" cy="4351338"/>
          </a:xfrm>
        </p:spPr>
        <p:txBody>
          <a:bodyPr/>
          <a:lstStyle>
            <a:lvl1pPr>
              <a:defRPr sz="1800"/>
            </a:lvl1pPr>
            <a:lvl2pPr>
              <a:defRPr sz="1800"/>
            </a:lvl2pPr>
            <a:lvl3pPr>
              <a:defRPr sz="1800"/>
            </a:lvl3pPr>
            <a:lvl4pPr>
              <a:defRPr sz="1800"/>
            </a:lvl4pPr>
            <a:lvl5pPr>
              <a:defRPr sz="1800"/>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bunntekst 4">
            <a:extLst>
              <a:ext uri="{FF2B5EF4-FFF2-40B4-BE49-F238E27FC236}">
                <a16:creationId xmlns:a16="http://schemas.microsoft.com/office/drawing/2014/main" id="{F3193B52-F1F0-6B29-7C2B-91C27E039D01}"/>
              </a:ext>
            </a:extLst>
          </p:cNvPr>
          <p:cNvSpPr>
            <a:spLocks noGrp="1"/>
          </p:cNvSpPr>
          <p:nvPr>
            <p:ph type="ftr" sz="quarter" idx="11"/>
          </p:nvPr>
        </p:nvSpPr>
        <p:spPr>
          <a:xfrm>
            <a:off x="299861" y="6356351"/>
            <a:ext cx="11018442" cy="235224"/>
          </a:xfrm>
        </p:spPr>
        <p:txBody>
          <a:bodyPr/>
          <a:lstStyle>
            <a:lvl1pPr algn="r">
              <a:defRPr sz="1200"/>
            </a:lvl1pPr>
          </a:lstStyle>
          <a:p>
            <a:r>
              <a:rPr lang="nb-NO" sz="1200"/>
              <a:t>Presentasjonens tittel</a:t>
            </a:r>
          </a:p>
        </p:txBody>
      </p:sp>
      <p:sp>
        <p:nvSpPr>
          <p:cNvPr id="6" name="Plassholder for lysbildenummer 5">
            <a:extLst>
              <a:ext uri="{FF2B5EF4-FFF2-40B4-BE49-F238E27FC236}">
                <a16:creationId xmlns:a16="http://schemas.microsoft.com/office/drawing/2014/main" id="{A881215C-FD67-9662-F4E8-6F60CF2500F8}"/>
              </a:ext>
            </a:extLst>
          </p:cNvPr>
          <p:cNvSpPr>
            <a:spLocks noGrp="1"/>
          </p:cNvSpPr>
          <p:nvPr>
            <p:ph type="sldNum" sz="quarter" idx="12"/>
          </p:nvPr>
        </p:nvSpPr>
        <p:spPr>
          <a:xfrm>
            <a:off x="11476213" y="6356351"/>
            <a:ext cx="372887" cy="235224"/>
          </a:xfrm>
        </p:spPr>
        <p:txBody>
          <a:bodyPr/>
          <a:lstStyle>
            <a:lvl1pPr algn="r">
              <a:defRPr b="1"/>
            </a:lvl1pPr>
          </a:lstStyle>
          <a:p>
            <a:fld id="{BC6FCE71-4D7E-D044-B866-43B33AF96A01}" type="slidenum">
              <a:rPr lang="nb-NO" smtClean="0"/>
              <a:pPr/>
              <a:t>‹#›</a:t>
            </a:fld>
            <a:endParaRPr lang="nb-NO"/>
          </a:p>
        </p:txBody>
      </p:sp>
      <p:sp>
        <p:nvSpPr>
          <p:cNvPr id="13" name="Rektangel 12">
            <a:extLst>
              <a:ext uri="{FF2B5EF4-FFF2-40B4-BE49-F238E27FC236}">
                <a16:creationId xmlns:a16="http://schemas.microsoft.com/office/drawing/2014/main" id="{9C447F9C-CE3B-131F-2052-26CF0A3981C7}"/>
              </a:ext>
            </a:extLst>
          </p:cNvPr>
          <p:cNvSpPr/>
          <p:nvPr userDrawn="1"/>
        </p:nvSpPr>
        <p:spPr>
          <a:xfrm>
            <a:off x="11433658" y="6401963"/>
            <a:ext cx="28800" cy="144000"/>
          </a:xfrm>
          <a:prstGeom prst="rect">
            <a:avLst/>
          </a:prstGeom>
          <a:solidFill>
            <a:srgbClr val="E3F59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bilde 7">
            <a:extLst>
              <a:ext uri="{FF2B5EF4-FFF2-40B4-BE49-F238E27FC236}">
                <a16:creationId xmlns:a16="http://schemas.microsoft.com/office/drawing/2014/main" id="{85D894AB-635E-84BE-1F24-EB1D21A1EA8E}"/>
              </a:ext>
            </a:extLst>
          </p:cNvPr>
          <p:cNvSpPr>
            <a:spLocks noGrp="1"/>
          </p:cNvSpPr>
          <p:nvPr>
            <p:ph type="pic" sz="quarter" idx="13"/>
          </p:nvPr>
        </p:nvSpPr>
        <p:spPr>
          <a:xfrm>
            <a:off x="10504062" y="499110"/>
            <a:ext cx="1216800" cy="302400"/>
          </a:xfrm>
          <a:blipFill>
            <a:blip>
              <a:extLst>
                <a:ext uri="{96DAC541-7B7A-43D3-8B79-37D633B846F1}">
                  <asvg:svgBlip xmlns:asvg="http://schemas.microsoft.com/office/drawing/2016/SVG/main" r:embed="rId2"/>
                </a:ext>
              </a:extLst>
            </a:blip>
            <a:stretch>
              <a:fillRect/>
            </a:stretch>
          </a:blipFill>
        </p:spPr>
        <p:txBody>
          <a:bodyPr/>
          <a:lstStyle>
            <a:lvl1pPr>
              <a:defRPr sz="100"/>
            </a:lvl1pPr>
          </a:lstStyle>
          <a:p>
            <a:endParaRPr lang="nb-NO"/>
          </a:p>
        </p:txBody>
      </p:sp>
      <p:sp>
        <p:nvSpPr>
          <p:cNvPr id="11" name="Plassholder for innhold 2">
            <a:extLst>
              <a:ext uri="{FF2B5EF4-FFF2-40B4-BE49-F238E27FC236}">
                <a16:creationId xmlns:a16="http://schemas.microsoft.com/office/drawing/2014/main" id="{95961AE0-842D-E0AF-AADA-8CC00A08848B}"/>
              </a:ext>
            </a:extLst>
          </p:cNvPr>
          <p:cNvSpPr>
            <a:spLocks noGrp="1"/>
          </p:cNvSpPr>
          <p:nvPr>
            <p:ph idx="14"/>
          </p:nvPr>
        </p:nvSpPr>
        <p:spPr>
          <a:xfrm>
            <a:off x="6394450" y="1663636"/>
            <a:ext cx="5402439" cy="4351338"/>
          </a:xfrm>
        </p:spPr>
        <p:txBody>
          <a:bodyPr/>
          <a:lstStyle>
            <a:lvl1pPr>
              <a:defRPr sz="1800"/>
            </a:lvl1pPr>
            <a:lvl2pPr>
              <a:defRPr sz="1800"/>
            </a:lvl2pPr>
            <a:lvl3pPr>
              <a:defRPr sz="1800"/>
            </a:lvl3pPr>
            <a:lvl4pPr>
              <a:defRPr sz="1800"/>
            </a:lvl4pPr>
            <a:lvl5pPr>
              <a:defRPr sz="1800"/>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1107694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tel og tre innholdsdel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8921690-FDFA-9138-948C-DDFDDF303FF5}"/>
              </a:ext>
            </a:extLst>
          </p:cNvPr>
          <p:cNvSpPr>
            <a:spLocks noGrp="1"/>
          </p:cNvSpPr>
          <p:nvPr>
            <p:ph type="title"/>
          </p:nvPr>
        </p:nvSpPr>
        <p:spPr>
          <a:xfrm>
            <a:off x="395111" y="427598"/>
            <a:ext cx="9544877" cy="842038"/>
          </a:xfrm>
        </p:spPr>
        <p:txBody>
          <a:bodyPr anchor="t" anchorCtr="0"/>
          <a:lstStyle>
            <a:lvl1pPr>
              <a:defRPr sz="2800"/>
            </a:lvl1pPr>
          </a:lstStyle>
          <a:p>
            <a:r>
              <a:rPr lang="nb-NO"/>
              <a:t>Klikk for å redigere tittelstil</a:t>
            </a:r>
          </a:p>
        </p:txBody>
      </p:sp>
      <p:sp>
        <p:nvSpPr>
          <p:cNvPr id="3" name="Plassholder for innhold 2">
            <a:extLst>
              <a:ext uri="{FF2B5EF4-FFF2-40B4-BE49-F238E27FC236}">
                <a16:creationId xmlns:a16="http://schemas.microsoft.com/office/drawing/2014/main" id="{B12AF5C5-33F7-3F25-43A9-4895877FFA46}"/>
              </a:ext>
            </a:extLst>
          </p:cNvPr>
          <p:cNvSpPr>
            <a:spLocks noGrp="1"/>
          </p:cNvSpPr>
          <p:nvPr>
            <p:ph idx="1"/>
          </p:nvPr>
        </p:nvSpPr>
        <p:spPr>
          <a:xfrm>
            <a:off x="395110" y="1663636"/>
            <a:ext cx="3451995" cy="4351338"/>
          </a:xfrm>
        </p:spPr>
        <p:txBody>
          <a:bodyPr/>
          <a:lstStyle>
            <a:lvl1pPr>
              <a:defRPr sz="1800"/>
            </a:lvl1pPr>
            <a:lvl2pPr>
              <a:defRPr sz="1800"/>
            </a:lvl2pPr>
            <a:lvl3pPr>
              <a:defRPr sz="1800"/>
            </a:lvl3pPr>
            <a:lvl4pPr>
              <a:defRPr sz="1800"/>
            </a:lvl4pPr>
            <a:lvl5pPr>
              <a:defRPr sz="1800"/>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bunntekst 4">
            <a:extLst>
              <a:ext uri="{FF2B5EF4-FFF2-40B4-BE49-F238E27FC236}">
                <a16:creationId xmlns:a16="http://schemas.microsoft.com/office/drawing/2014/main" id="{F3193B52-F1F0-6B29-7C2B-91C27E039D01}"/>
              </a:ext>
            </a:extLst>
          </p:cNvPr>
          <p:cNvSpPr>
            <a:spLocks noGrp="1"/>
          </p:cNvSpPr>
          <p:nvPr>
            <p:ph type="ftr" sz="quarter" idx="11"/>
          </p:nvPr>
        </p:nvSpPr>
        <p:spPr>
          <a:xfrm>
            <a:off x="299861" y="6356351"/>
            <a:ext cx="11018442" cy="235224"/>
          </a:xfrm>
        </p:spPr>
        <p:txBody>
          <a:bodyPr/>
          <a:lstStyle>
            <a:lvl1pPr algn="r">
              <a:defRPr sz="1200"/>
            </a:lvl1pPr>
          </a:lstStyle>
          <a:p>
            <a:r>
              <a:rPr lang="nb-NO" sz="1200"/>
              <a:t>Presentasjonens tittel</a:t>
            </a:r>
          </a:p>
        </p:txBody>
      </p:sp>
      <p:sp>
        <p:nvSpPr>
          <p:cNvPr id="6" name="Plassholder for lysbildenummer 5">
            <a:extLst>
              <a:ext uri="{FF2B5EF4-FFF2-40B4-BE49-F238E27FC236}">
                <a16:creationId xmlns:a16="http://schemas.microsoft.com/office/drawing/2014/main" id="{A881215C-FD67-9662-F4E8-6F60CF2500F8}"/>
              </a:ext>
            </a:extLst>
          </p:cNvPr>
          <p:cNvSpPr>
            <a:spLocks noGrp="1"/>
          </p:cNvSpPr>
          <p:nvPr>
            <p:ph type="sldNum" sz="quarter" idx="12"/>
          </p:nvPr>
        </p:nvSpPr>
        <p:spPr>
          <a:xfrm>
            <a:off x="11476213" y="6356351"/>
            <a:ext cx="372887" cy="235224"/>
          </a:xfrm>
        </p:spPr>
        <p:txBody>
          <a:bodyPr/>
          <a:lstStyle>
            <a:lvl1pPr algn="r">
              <a:defRPr b="1"/>
            </a:lvl1pPr>
          </a:lstStyle>
          <a:p>
            <a:fld id="{BC6FCE71-4D7E-D044-B866-43B33AF96A01}" type="slidenum">
              <a:rPr lang="nb-NO" smtClean="0"/>
              <a:pPr/>
              <a:t>‹#›</a:t>
            </a:fld>
            <a:endParaRPr lang="nb-NO"/>
          </a:p>
        </p:txBody>
      </p:sp>
      <p:sp>
        <p:nvSpPr>
          <p:cNvPr id="13" name="Rektangel 12">
            <a:extLst>
              <a:ext uri="{FF2B5EF4-FFF2-40B4-BE49-F238E27FC236}">
                <a16:creationId xmlns:a16="http://schemas.microsoft.com/office/drawing/2014/main" id="{9C447F9C-CE3B-131F-2052-26CF0A3981C7}"/>
              </a:ext>
            </a:extLst>
          </p:cNvPr>
          <p:cNvSpPr/>
          <p:nvPr userDrawn="1"/>
        </p:nvSpPr>
        <p:spPr>
          <a:xfrm>
            <a:off x="11433658" y="6401963"/>
            <a:ext cx="28800" cy="144000"/>
          </a:xfrm>
          <a:prstGeom prst="rect">
            <a:avLst/>
          </a:prstGeom>
          <a:solidFill>
            <a:srgbClr val="E3F59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bilde 7">
            <a:extLst>
              <a:ext uri="{FF2B5EF4-FFF2-40B4-BE49-F238E27FC236}">
                <a16:creationId xmlns:a16="http://schemas.microsoft.com/office/drawing/2014/main" id="{85D894AB-635E-84BE-1F24-EB1D21A1EA8E}"/>
              </a:ext>
            </a:extLst>
          </p:cNvPr>
          <p:cNvSpPr>
            <a:spLocks noGrp="1"/>
          </p:cNvSpPr>
          <p:nvPr>
            <p:ph type="pic" sz="quarter" idx="13"/>
          </p:nvPr>
        </p:nvSpPr>
        <p:spPr>
          <a:xfrm>
            <a:off x="10504062" y="499110"/>
            <a:ext cx="1216800" cy="302400"/>
          </a:xfrm>
          <a:blipFill>
            <a:blip>
              <a:extLst>
                <a:ext uri="{96DAC541-7B7A-43D3-8B79-37D633B846F1}">
                  <asvg:svgBlip xmlns:asvg="http://schemas.microsoft.com/office/drawing/2016/SVG/main" r:embed="rId2"/>
                </a:ext>
              </a:extLst>
            </a:blip>
            <a:stretch>
              <a:fillRect/>
            </a:stretch>
          </a:blipFill>
        </p:spPr>
        <p:txBody>
          <a:bodyPr/>
          <a:lstStyle>
            <a:lvl1pPr>
              <a:defRPr sz="100"/>
            </a:lvl1pPr>
          </a:lstStyle>
          <a:p>
            <a:endParaRPr lang="nb-NO"/>
          </a:p>
        </p:txBody>
      </p:sp>
      <p:sp>
        <p:nvSpPr>
          <p:cNvPr id="11" name="Plassholder for innhold 2">
            <a:extLst>
              <a:ext uri="{FF2B5EF4-FFF2-40B4-BE49-F238E27FC236}">
                <a16:creationId xmlns:a16="http://schemas.microsoft.com/office/drawing/2014/main" id="{95961AE0-842D-E0AF-AADA-8CC00A08848B}"/>
              </a:ext>
            </a:extLst>
          </p:cNvPr>
          <p:cNvSpPr>
            <a:spLocks noGrp="1"/>
          </p:cNvSpPr>
          <p:nvPr>
            <p:ph idx="14"/>
          </p:nvPr>
        </p:nvSpPr>
        <p:spPr>
          <a:xfrm>
            <a:off x="8344894" y="1663636"/>
            <a:ext cx="3451996" cy="4351338"/>
          </a:xfrm>
        </p:spPr>
        <p:txBody>
          <a:bodyPr/>
          <a:lstStyle>
            <a:lvl1pPr>
              <a:defRPr sz="1800"/>
            </a:lvl1pPr>
            <a:lvl2pPr>
              <a:defRPr sz="1800"/>
            </a:lvl2pPr>
            <a:lvl3pPr>
              <a:defRPr sz="1800"/>
            </a:lvl3pPr>
            <a:lvl4pPr>
              <a:defRPr sz="1800"/>
            </a:lvl4pPr>
            <a:lvl5pPr>
              <a:defRPr sz="1800"/>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innhold 2">
            <a:extLst>
              <a:ext uri="{FF2B5EF4-FFF2-40B4-BE49-F238E27FC236}">
                <a16:creationId xmlns:a16="http://schemas.microsoft.com/office/drawing/2014/main" id="{BC76DA66-8736-EFAD-830B-AAA45FD39853}"/>
              </a:ext>
            </a:extLst>
          </p:cNvPr>
          <p:cNvSpPr>
            <a:spLocks noGrp="1"/>
          </p:cNvSpPr>
          <p:nvPr>
            <p:ph idx="15"/>
          </p:nvPr>
        </p:nvSpPr>
        <p:spPr>
          <a:xfrm>
            <a:off x="4444004" y="1663636"/>
            <a:ext cx="3303991" cy="4351338"/>
          </a:xfrm>
        </p:spPr>
        <p:txBody>
          <a:bodyPr/>
          <a:lstStyle>
            <a:lvl1pPr>
              <a:defRPr sz="1800"/>
            </a:lvl1pPr>
            <a:lvl2pPr>
              <a:defRPr sz="1800"/>
            </a:lvl2pPr>
            <a:lvl3pPr>
              <a:defRPr sz="1800"/>
            </a:lvl3pPr>
            <a:lvl4pPr>
              <a:defRPr sz="1800"/>
            </a:lvl4pPr>
            <a:lvl5pPr>
              <a:defRPr sz="1800"/>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Tree>
    <p:extLst>
      <p:ext uri="{BB962C8B-B14F-4D97-AF65-F5344CB8AC3E}">
        <p14:creationId xmlns:p14="http://schemas.microsoft.com/office/powerpoint/2010/main" val="1276423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ildeside">
    <p:bg>
      <p:bgPr>
        <a:solidFill>
          <a:srgbClr val="E3F59F"/>
        </a:solidFill>
        <a:effectLst/>
      </p:bgPr>
    </p:bg>
    <p:spTree>
      <p:nvGrpSpPr>
        <p:cNvPr id="1" name=""/>
        <p:cNvGrpSpPr/>
        <p:nvPr/>
      </p:nvGrpSpPr>
      <p:grpSpPr>
        <a:xfrm>
          <a:off x="0" y="0"/>
          <a:ext cx="0" cy="0"/>
          <a:chOff x="0" y="0"/>
          <a:chExt cx="0" cy="0"/>
        </a:xfrm>
      </p:grpSpPr>
      <p:sp>
        <p:nvSpPr>
          <p:cNvPr id="11" name="Plassholder for tekst 10">
            <a:extLst>
              <a:ext uri="{FF2B5EF4-FFF2-40B4-BE49-F238E27FC236}">
                <a16:creationId xmlns:a16="http://schemas.microsoft.com/office/drawing/2014/main" id="{C8DB0ECD-D0E1-6E71-6D2F-0E5765A77944}"/>
              </a:ext>
            </a:extLst>
          </p:cNvPr>
          <p:cNvSpPr>
            <a:spLocks noGrp="1"/>
          </p:cNvSpPr>
          <p:nvPr>
            <p:ph type="body" sz="quarter" idx="10"/>
          </p:nvPr>
        </p:nvSpPr>
        <p:spPr>
          <a:xfrm>
            <a:off x="2743201" y="143818"/>
            <a:ext cx="6473824" cy="302009"/>
          </a:xfrm>
        </p:spPr>
        <p:txBody>
          <a:bodyPr anchor="ctr" anchorCtr="0"/>
          <a:lstStyle>
            <a:lvl1pPr marL="0" indent="0" algn="ctr">
              <a:buNone/>
              <a:defRPr sz="1400" b="1" i="0">
                <a:latin typeface="Gamuth Sans Black" panose="02000000000000000000" pitchFamily="2" charset="77"/>
                <a:ea typeface="Gamuth Sans Black" panose="02000000000000000000" pitchFamily="2" charset="77"/>
                <a:cs typeface="Gamuth Sans Black" panose="02000000000000000000" pitchFamily="2" charset="77"/>
              </a:defRPr>
            </a:lvl1pPr>
            <a:lvl2pPr indent="0">
              <a:buNone/>
              <a:defRPr/>
            </a:lvl2pPr>
            <a:lvl3pPr indent="0">
              <a:buNone/>
              <a:defRPr/>
            </a:lvl3pPr>
            <a:lvl4pPr indent="0">
              <a:buNone/>
              <a:defRPr/>
            </a:lvl4pPr>
            <a:lvl5pPr indent="0">
              <a:buNone/>
              <a:defRPr/>
            </a:lvl5pPr>
          </a:lstStyle>
          <a:p>
            <a:pPr lvl="0"/>
            <a:r>
              <a:rPr lang="nb-NO"/>
              <a:t>Klikk for å redigere tekststiler i malen</a:t>
            </a:r>
          </a:p>
        </p:txBody>
      </p:sp>
      <p:sp>
        <p:nvSpPr>
          <p:cNvPr id="12" name="Plassholder for tekst 10">
            <a:extLst>
              <a:ext uri="{FF2B5EF4-FFF2-40B4-BE49-F238E27FC236}">
                <a16:creationId xmlns:a16="http://schemas.microsoft.com/office/drawing/2014/main" id="{61AD3870-FD12-3D05-BC0A-1C0658AA3D13}"/>
              </a:ext>
            </a:extLst>
          </p:cNvPr>
          <p:cNvSpPr>
            <a:spLocks noGrp="1"/>
          </p:cNvSpPr>
          <p:nvPr>
            <p:ph type="body" sz="quarter" idx="11"/>
          </p:nvPr>
        </p:nvSpPr>
        <p:spPr>
          <a:xfrm>
            <a:off x="2743201" y="6462781"/>
            <a:ext cx="6473824" cy="302009"/>
          </a:xfrm>
        </p:spPr>
        <p:txBody>
          <a:bodyPr anchor="ctr" anchorCtr="0"/>
          <a:lstStyle>
            <a:lvl1pPr marL="0" indent="0" algn="ctr">
              <a:buNone/>
              <a:defRPr sz="1400" b="1" i="0">
                <a:latin typeface="Gamuth Sans Black" panose="02000000000000000000" pitchFamily="2" charset="77"/>
                <a:ea typeface="Gamuth Sans Black" panose="02000000000000000000" pitchFamily="2" charset="77"/>
                <a:cs typeface="Gamuth Sans Black" panose="02000000000000000000" pitchFamily="2" charset="77"/>
              </a:defRPr>
            </a:lvl1pPr>
            <a:lvl2pPr indent="0">
              <a:buNone/>
              <a:defRPr/>
            </a:lvl2pPr>
            <a:lvl3pPr indent="0">
              <a:buNone/>
              <a:defRPr/>
            </a:lvl3pPr>
            <a:lvl4pPr indent="0">
              <a:buNone/>
              <a:defRPr/>
            </a:lvl4pPr>
            <a:lvl5pPr indent="0">
              <a:buNone/>
              <a:defRPr/>
            </a:lvl5pPr>
          </a:lstStyle>
          <a:p>
            <a:pPr lvl="0"/>
            <a:r>
              <a:rPr lang="nb-NO"/>
              <a:t>Klikk for å redigere tekststiler i malen</a:t>
            </a:r>
          </a:p>
        </p:txBody>
      </p:sp>
      <p:sp>
        <p:nvSpPr>
          <p:cNvPr id="8" name="Plassholder for bilde 13">
            <a:extLst>
              <a:ext uri="{FF2B5EF4-FFF2-40B4-BE49-F238E27FC236}">
                <a16:creationId xmlns:a16="http://schemas.microsoft.com/office/drawing/2014/main" id="{0FF8D674-667E-BFA7-00F4-1148C249EEF1}"/>
              </a:ext>
            </a:extLst>
          </p:cNvPr>
          <p:cNvSpPr>
            <a:spLocks noGrp="1"/>
          </p:cNvSpPr>
          <p:nvPr>
            <p:ph type="pic" sz="quarter" idx="13"/>
          </p:nvPr>
        </p:nvSpPr>
        <p:spPr>
          <a:xfrm>
            <a:off x="492125" y="495300"/>
            <a:ext cx="11207750" cy="5859463"/>
          </a:xfrm>
          <a:noFill/>
        </p:spPr>
        <p:txBody>
          <a:bodyPr/>
          <a:lstStyle/>
          <a:p>
            <a:r>
              <a:rPr lang="nb-NO"/>
              <a:t>Klikk på ikonet for å legge til et bilde</a:t>
            </a:r>
          </a:p>
        </p:txBody>
      </p:sp>
    </p:spTree>
    <p:extLst>
      <p:ext uri="{BB962C8B-B14F-4D97-AF65-F5344CB8AC3E}">
        <p14:creationId xmlns:p14="http://schemas.microsoft.com/office/powerpoint/2010/main" val="954390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tel, bilde og innhold 1">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8921690-FDFA-9138-948C-DDFDDF303FF5}"/>
              </a:ext>
            </a:extLst>
          </p:cNvPr>
          <p:cNvSpPr>
            <a:spLocks noGrp="1"/>
          </p:cNvSpPr>
          <p:nvPr>
            <p:ph type="title"/>
          </p:nvPr>
        </p:nvSpPr>
        <p:spPr>
          <a:xfrm>
            <a:off x="6394449" y="427598"/>
            <a:ext cx="5402439" cy="842038"/>
          </a:xfrm>
        </p:spPr>
        <p:txBody>
          <a:bodyPr anchor="t" anchorCtr="0"/>
          <a:lstStyle>
            <a:lvl1pPr>
              <a:defRPr sz="2800"/>
            </a:lvl1pPr>
          </a:lstStyle>
          <a:p>
            <a:r>
              <a:rPr lang="nb-NO"/>
              <a:t>Klikk for å redigere tittelstil</a:t>
            </a:r>
          </a:p>
        </p:txBody>
      </p:sp>
      <p:sp>
        <p:nvSpPr>
          <p:cNvPr id="5" name="Plassholder for bunntekst 4">
            <a:extLst>
              <a:ext uri="{FF2B5EF4-FFF2-40B4-BE49-F238E27FC236}">
                <a16:creationId xmlns:a16="http://schemas.microsoft.com/office/drawing/2014/main" id="{F3193B52-F1F0-6B29-7C2B-91C27E039D01}"/>
              </a:ext>
            </a:extLst>
          </p:cNvPr>
          <p:cNvSpPr>
            <a:spLocks noGrp="1"/>
          </p:cNvSpPr>
          <p:nvPr>
            <p:ph type="ftr" sz="quarter" idx="11"/>
          </p:nvPr>
        </p:nvSpPr>
        <p:spPr>
          <a:xfrm>
            <a:off x="6394449" y="6356351"/>
            <a:ext cx="4923853" cy="235224"/>
          </a:xfrm>
        </p:spPr>
        <p:txBody>
          <a:bodyPr/>
          <a:lstStyle>
            <a:lvl1pPr algn="r">
              <a:defRPr sz="1200"/>
            </a:lvl1pPr>
          </a:lstStyle>
          <a:p>
            <a:r>
              <a:rPr lang="nb-NO" sz="1200"/>
              <a:t>Presentasjonens tittel</a:t>
            </a:r>
          </a:p>
        </p:txBody>
      </p:sp>
      <p:sp>
        <p:nvSpPr>
          <p:cNvPr id="6" name="Plassholder for lysbildenummer 5">
            <a:extLst>
              <a:ext uri="{FF2B5EF4-FFF2-40B4-BE49-F238E27FC236}">
                <a16:creationId xmlns:a16="http://schemas.microsoft.com/office/drawing/2014/main" id="{A881215C-FD67-9662-F4E8-6F60CF2500F8}"/>
              </a:ext>
            </a:extLst>
          </p:cNvPr>
          <p:cNvSpPr>
            <a:spLocks noGrp="1"/>
          </p:cNvSpPr>
          <p:nvPr>
            <p:ph type="sldNum" sz="quarter" idx="12"/>
          </p:nvPr>
        </p:nvSpPr>
        <p:spPr>
          <a:xfrm>
            <a:off x="11476213" y="6356351"/>
            <a:ext cx="372887" cy="235224"/>
          </a:xfrm>
        </p:spPr>
        <p:txBody>
          <a:bodyPr/>
          <a:lstStyle>
            <a:lvl1pPr algn="r">
              <a:defRPr b="1"/>
            </a:lvl1pPr>
          </a:lstStyle>
          <a:p>
            <a:fld id="{BC6FCE71-4D7E-D044-B866-43B33AF96A01}" type="slidenum">
              <a:rPr lang="nb-NO" smtClean="0"/>
              <a:pPr/>
              <a:t>‹#›</a:t>
            </a:fld>
            <a:endParaRPr lang="nb-NO"/>
          </a:p>
        </p:txBody>
      </p:sp>
      <p:sp>
        <p:nvSpPr>
          <p:cNvPr id="13" name="Rektangel 12">
            <a:extLst>
              <a:ext uri="{FF2B5EF4-FFF2-40B4-BE49-F238E27FC236}">
                <a16:creationId xmlns:a16="http://schemas.microsoft.com/office/drawing/2014/main" id="{9C447F9C-CE3B-131F-2052-26CF0A3981C7}"/>
              </a:ext>
            </a:extLst>
          </p:cNvPr>
          <p:cNvSpPr/>
          <p:nvPr userDrawn="1"/>
        </p:nvSpPr>
        <p:spPr>
          <a:xfrm>
            <a:off x="11433658" y="6401963"/>
            <a:ext cx="28800" cy="144000"/>
          </a:xfrm>
          <a:prstGeom prst="rect">
            <a:avLst/>
          </a:prstGeom>
          <a:solidFill>
            <a:srgbClr val="E3F59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Plassholder for innhold 2">
            <a:extLst>
              <a:ext uri="{FF2B5EF4-FFF2-40B4-BE49-F238E27FC236}">
                <a16:creationId xmlns:a16="http://schemas.microsoft.com/office/drawing/2014/main" id="{95961AE0-842D-E0AF-AADA-8CC00A08848B}"/>
              </a:ext>
            </a:extLst>
          </p:cNvPr>
          <p:cNvSpPr>
            <a:spLocks noGrp="1"/>
          </p:cNvSpPr>
          <p:nvPr>
            <p:ph idx="14"/>
          </p:nvPr>
        </p:nvSpPr>
        <p:spPr>
          <a:xfrm>
            <a:off x="6394450" y="1663636"/>
            <a:ext cx="5402439" cy="4351338"/>
          </a:xfrm>
        </p:spPr>
        <p:txBody>
          <a:bodyPr/>
          <a:lstStyle>
            <a:lvl1pPr>
              <a:defRPr sz="1800"/>
            </a:lvl1pPr>
            <a:lvl2pPr>
              <a:defRPr sz="1800"/>
            </a:lvl2pPr>
            <a:lvl3pPr>
              <a:defRPr sz="1800"/>
            </a:lvl3pPr>
            <a:lvl4pPr>
              <a:defRPr sz="1800"/>
            </a:lvl4pPr>
            <a:lvl5pPr>
              <a:defRPr sz="1800"/>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8" name="Plassholder for bilde 13">
            <a:extLst>
              <a:ext uri="{FF2B5EF4-FFF2-40B4-BE49-F238E27FC236}">
                <a16:creationId xmlns:a16="http://schemas.microsoft.com/office/drawing/2014/main" id="{21EDBC66-6F0F-1DC9-A207-4911AFDB0EC0}"/>
              </a:ext>
            </a:extLst>
          </p:cNvPr>
          <p:cNvSpPr>
            <a:spLocks noGrp="1"/>
          </p:cNvSpPr>
          <p:nvPr>
            <p:ph type="pic" sz="quarter" idx="10"/>
          </p:nvPr>
        </p:nvSpPr>
        <p:spPr>
          <a:xfrm>
            <a:off x="1" y="495300"/>
            <a:ext cx="5797549" cy="5859463"/>
          </a:xfrm>
          <a:noFill/>
        </p:spPr>
        <p:txBody>
          <a:bodyPr/>
          <a:lstStyle/>
          <a:p>
            <a:r>
              <a:rPr lang="nb-NO"/>
              <a:t>Klikk på ikonet for å legge til et bilde</a:t>
            </a:r>
          </a:p>
        </p:txBody>
      </p:sp>
    </p:spTree>
    <p:extLst>
      <p:ext uri="{BB962C8B-B14F-4D97-AF65-F5344CB8AC3E}">
        <p14:creationId xmlns:p14="http://schemas.microsoft.com/office/powerpoint/2010/main" val="78216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tel, bilde og innhold 2">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8921690-FDFA-9138-948C-DDFDDF303FF5}"/>
              </a:ext>
            </a:extLst>
          </p:cNvPr>
          <p:cNvSpPr>
            <a:spLocks noGrp="1"/>
          </p:cNvSpPr>
          <p:nvPr>
            <p:ph type="title"/>
          </p:nvPr>
        </p:nvSpPr>
        <p:spPr>
          <a:xfrm>
            <a:off x="398832" y="427598"/>
            <a:ext cx="7194192" cy="842038"/>
          </a:xfrm>
        </p:spPr>
        <p:txBody>
          <a:bodyPr anchor="t" anchorCtr="0"/>
          <a:lstStyle>
            <a:lvl1pPr>
              <a:defRPr sz="2800"/>
            </a:lvl1pPr>
          </a:lstStyle>
          <a:p>
            <a:r>
              <a:rPr lang="nb-NO"/>
              <a:t>Klikk for å redigere tittelstil</a:t>
            </a:r>
          </a:p>
        </p:txBody>
      </p:sp>
      <p:sp>
        <p:nvSpPr>
          <p:cNvPr id="5" name="Plassholder for bunntekst 4">
            <a:extLst>
              <a:ext uri="{FF2B5EF4-FFF2-40B4-BE49-F238E27FC236}">
                <a16:creationId xmlns:a16="http://schemas.microsoft.com/office/drawing/2014/main" id="{F3193B52-F1F0-6B29-7C2B-91C27E039D01}"/>
              </a:ext>
            </a:extLst>
          </p:cNvPr>
          <p:cNvSpPr>
            <a:spLocks noGrp="1"/>
          </p:cNvSpPr>
          <p:nvPr>
            <p:ph type="ftr" sz="quarter" idx="11"/>
          </p:nvPr>
        </p:nvSpPr>
        <p:spPr>
          <a:xfrm>
            <a:off x="398832" y="6356351"/>
            <a:ext cx="6663394" cy="235224"/>
          </a:xfrm>
        </p:spPr>
        <p:txBody>
          <a:bodyPr/>
          <a:lstStyle>
            <a:lvl1pPr algn="r">
              <a:defRPr sz="1200"/>
            </a:lvl1pPr>
          </a:lstStyle>
          <a:p>
            <a:r>
              <a:rPr lang="nb-NO" sz="1200"/>
              <a:t>Presentasjonens tittel</a:t>
            </a:r>
          </a:p>
        </p:txBody>
      </p:sp>
      <p:sp>
        <p:nvSpPr>
          <p:cNvPr id="6" name="Plassholder for lysbildenummer 5">
            <a:extLst>
              <a:ext uri="{FF2B5EF4-FFF2-40B4-BE49-F238E27FC236}">
                <a16:creationId xmlns:a16="http://schemas.microsoft.com/office/drawing/2014/main" id="{A881215C-FD67-9662-F4E8-6F60CF2500F8}"/>
              </a:ext>
            </a:extLst>
          </p:cNvPr>
          <p:cNvSpPr>
            <a:spLocks noGrp="1"/>
          </p:cNvSpPr>
          <p:nvPr>
            <p:ph type="sldNum" sz="quarter" idx="12"/>
          </p:nvPr>
        </p:nvSpPr>
        <p:spPr>
          <a:xfrm>
            <a:off x="7220137" y="6356351"/>
            <a:ext cx="372887" cy="235224"/>
          </a:xfrm>
        </p:spPr>
        <p:txBody>
          <a:bodyPr/>
          <a:lstStyle>
            <a:lvl1pPr algn="r">
              <a:defRPr b="1"/>
            </a:lvl1pPr>
          </a:lstStyle>
          <a:p>
            <a:fld id="{BC6FCE71-4D7E-D044-B866-43B33AF96A01}" type="slidenum">
              <a:rPr lang="nb-NO" smtClean="0"/>
              <a:pPr/>
              <a:t>‹#›</a:t>
            </a:fld>
            <a:endParaRPr lang="nb-NO"/>
          </a:p>
        </p:txBody>
      </p:sp>
      <p:sp>
        <p:nvSpPr>
          <p:cNvPr id="13" name="Rektangel 12">
            <a:extLst>
              <a:ext uri="{FF2B5EF4-FFF2-40B4-BE49-F238E27FC236}">
                <a16:creationId xmlns:a16="http://schemas.microsoft.com/office/drawing/2014/main" id="{9C447F9C-CE3B-131F-2052-26CF0A3981C7}"/>
              </a:ext>
            </a:extLst>
          </p:cNvPr>
          <p:cNvSpPr/>
          <p:nvPr userDrawn="1"/>
        </p:nvSpPr>
        <p:spPr>
          <a:xfrm>
            <a:off x="7177582" y="6401963"/>
            <a:ext cx="28800" cy="144000"/>
          </a:xfrm>
          <a:prstGeom prst="rect">
            <a:avLst/>
          </a:prstGeom>
          <a:solidFill>
            <a:srgbClr val="E3F59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Plassholder for innhold 2">
            <a:extLst>
              <a:ext uri="{FF2B5EF4-FFF2-40B4-BE49-F238E27FC236}">
                <a16:creationId xmlns:a16="http://schemas.microsoft.com/office/drawing/2014/main" id="{95961AE0-842D-E0AF-AADA-8CC00A08848B}"/>
              </a:ext>
            </a:extLst>
          </p:cNvPr>
          <p:cNvSpPr>
            <a:spLocks noGrp="1"/>
          </p:cNvSpPr>
          <p:nvPr>
            <p:ph idx="14"/>
          </p:nvPr>
        </p:nvSpPr>
        <p:spPr>
          <a:xfrm>
            <a:off x="398833" y="1663636"/>
            <a:ext cx="7194192" cy="4351338"/>
          </a:xfrm>
        </p:spPr>
        <p:txBody>
          <a:bodyPr/>
          <a:lstStyle>
            <a:lvl1pPr>
              <a:defRPr sz="1800"/>
            </a:lvl1pPr>
            <a:lvl2pPr>
              <a:defRPr sz="1800"/>
            </a:lvl2pPr>
            <a:lvl3pPr>
              <a:defRPr sz="1800"/>
            </a:lvl3pPr>
            <a:lvl4pPr>
              <a:defRPr sz="1800"/>
            </a:lvl4pPr>
            <a:lvl5pPr>
              <a:defRPr sz="1800"/>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8" name="Plassholder for bilde 13">
            <a:extLst>
              <a:ext uri="{FF2B5EF4-FFF2-40B4-BE49-F238E27FC236}">
                <a16:creationId xmlns:a16="http://schemas.microsoft.com/office/drawing/2014/main" id="{21EDBC66-6F0F-1DC9-A207-4911AFDB0EC0}"/>
              </a:ext>
            </a:extLst>
          </p:cNvPr>
          <p:cNvSpPr>
            <a:spLocks noGrp="1"/>
          </p:cNvSpPr>
          <p:nvPr>
            <p:ph type="pic" sz="quarter" idx="10"/>
          </p:nvPr>
        </p:nvSpPr>
        <p:spPr>
          <a:xfrm>
            <a:off x="8202223" y="495300"/>
            <a:ext cx="3989778" cy="5859463"/>
          </a:xfrm>
          <a:noFill/>
        </p:spPr>
        <p:txBody>
          <a:bodyPr/>
          <a:lstStyle/>
          <a:p>
            <a:r>
              <a:rPr lang="nb-NO"/>
              <a:t>Klikk på ikonet for å legge til et bilde</a:t>
            </a:r>
          </a:p>
        </p:txBody>
      </p:sp>
    </p:spTree>
    <p:extLst>
      <p:ext uri="{BB962C8B-B14F-4D97-AF65-F5344CB8AC3E}">
        <p14:creationId xmlns:p14="http://schemas.microsoft.com/office/powerpoint/2010/main" val="25212347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ilde og logo">
    <p:bg>
      <p:bgPr>
        <a:solidFill>
          <a:schemeClr val="tx1"/>
        </a:solidFill>
        <a:effectLst/>
      </p:bgPr>
    </p:bg>
    <p:spTree>
      <p:nvGrpSpPr>
        <p:cNvPr id="1" name=""/>
        <p:cNvGrpSpPr/>
        <p:nvPr/>
      </p:nvGrpSpPr>
      <p:grpSpPr>
        <a:xfrm>
          <a:off x="0" y="0"/>
          <a:ext cx="0" cy="0"/>
          <a:chOff x="0" y="0"/>
          <a:chExt cx="0" cy="0"/>
        </a:xfrm>
      </p:grpSpPr>
      <p:sp>
        <p:nvSpPr>
          <p:cNvPr id="14" name="Plassholder for bilde 13">
            <a:extLst>
              <a:ext uri="{FF2B5EF4-FFF2-40B4-BE49-F238E27FC236}">
                <a16:creationId xmlns:a16="http://schemas.microsoft.com/office/drawing/2014/main" id="{A959FE92-7A6A-73B3-0D49-98AFC156CEE2}"/>
              </a:ext>
            </a:extLst>
          </p:cNvPr>
          <p:cNvSpPr>
            <a:spLocks noGrp="1"/>
          </p:cNvSpPr>
          <p:nvPr>
            <p:ph type="pic" sz="quarter" idx="10"/>
          </p:nvPr>
        </p:nvSpPr>
        <p:spPr>
          <a:xfrm>
            <a:off x="0" y="495300"/>
            <a:ext cx="8558127" cy="5859463"/>
          </a:xfrm>
          <a:noFill/>
        </p:spPr>
        <p:txBody>
          <a:bodyPr/>
          <a:lstStyle/>
          <a:p>
            <a:r>
              <a:rPr lang="nb-NO"/>
              <a:t>Klikk på ikonet for å legge til et bilde</a:t>
            </a:r>
          </a:p>
        </p:txBody>
      </p:sp>
      <p:pic>
        <p:nvPicPr>
          <p:cNvPr id="2" name="Grafikk 1">
            <a:extLst>
              <a:ext uri="{FF2B5EF4-FFF2-40B4-BE49-F238E27FC236}">
                <a16:creationId xmlns:a16="http://schemas.microsoft.com/office/drawing/2014/main" id="{89047437-BBD9-6B6C-3534-5F78457526C5}"/>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9050918" y="3159631"/>
            <a:ext cx="2166203" cy="538542"/>
          </a:xfrm>
          <a:prstGeom prst="rect">
            <a:avLst/>
          </a:prstGeom>
        </p:spPr>
      </p:pic>
    </p:spTree>
    <p:extLst>
      <p:ext uri="{BB962C8B-B14F-4D97-AF65-F5344CB8AC3E}">
        <p14:creationId xmlns:p14="http://schemas.microsoft.com/office/powerpoint/2010/main" val="513720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ogo">
    <p:bg>
      <p:bgPr>
        <a:solidFill>
          <a:schemeClr val="accent3"/>
        </a:solidFill>
        <a:effectLst/>
      </p:bgPr>
    </p:bg>
    <p:spTree>
      <p:nvGrpSpPr>
        <p:cNvPr id="1" name=""/>
        <p:cNvGrpSpPr/>
        <p:nvPr/>
      </p:nvGrpSpPr>
      <p:grpSpPr>
        <a:xfrm>
          <a:off x="0" y="0"/>
          <a:ext cx="0" cy="0"/>
          <a:chOff x="0" y="0"/>
          <a:chExt cx="0" cy="0"/>
        </a:xfrm>
      </p:grpSpPr>
      <p:pic>
        <p:nvPicPr>
          <p:cNvPr id="3" name="Grafikk 2">
            <a:extLst>
              <a:ext uri="{FF2B5EF4-FFF2-40B4-BE49-F238E27FC236}">
                <a16:creationId xmlns:a16="http://schemas.microsoft.com/office/drawing/2014/main" id="{F9547E5D-6391-F9DC-5687-849A187D98A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4549880" y="3044350"/>
            <a:ext cx="3094390" cy="769300"/>
          </a:xfrm>
          <a:prstGeom prst="rect">
            <a:avLst/>
          </a:prstGeom>
        </p:spPr>
      </p:pic>
    </p:spTree>
    <p:extLst>
      <p:ext uri="{BB962C8B-B14F-4D97-AF65-F5344CB8AC3E}">
        <p14:creationId xmlns:p14="http://schemas.microsoft.com/office/powerpoint/2010/main" val="3500393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22C9A31C-7487-1DDA-9F10-610AB83AC3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b-NO"/>
              <a:t>Klikk for å redigere tittelstil</a:t>
            </a:r>
          </a:p>
        </p:txBody>
      </p:sp>
      <p:sp>
        <p:nvSpPr>
          <p:cNvPr id="3" name="Plassholder for tekst 2">
            <a:extLst>
              <a:ext uri="{FF2B5EF4-FFF2-40B4-BE49-F238E27FC236}">
                <a16:creationId xmlns:a16="http://schemas.microsoft.com/office/drawing/2014/main" id="{58FB08E3-D1BE-4195-60D4-64338E5FAC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a:extLst>
              <a:ext uri="{FF2B5EF4-FFF2-40B4-BE49-F238E27FC236}">
                <a16:creationId xmlns:a16="http://schemas.microsoft.com/office/drawing/2014/main" id="{0138DA8E-241D-706F-DB94-FB42BD04A5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800" b="0" i="0">
                <a:solidFill>
                  <a:schemeClr val="tx1"/>
                </a:solidFill>
                <a:latin typeface="Gamuth Sans" panose="02000000000000000000" pitchFamily="2" charset="77"/>
                <a:ea typeface="Gamuth Sans" panose="02000000000000000000" pitchFamily="2" charset="77"/>
                <a:cs typeface="Gamuth Sans" panose="02000000000000000000" pitchFamily="2" charset="77"/>
              </a:defRPr>
            </a:lvl1pPr>
          </a:lstStyle>
          <a:p>
            <a:endParaRPr lang="nb-NO"/>
          </a:p>
        </p:txBody>
      </p:sp>
      <p:sp>
        <p:nvSpPr>
          <p:cNvPr id="5" name="Plassholder for bunntekst 4">
            <a:extLst>
              <a:ext uri="{FF2B5EF4-FFF2-40B4-BE49-F238E27FC236}">
                <a16:creationId xmlns:a16="http://schemas.microsoft.com/office/drawing/2014/main" id="{0B0E5B6B-C9AB-3812-750A-3EC2807046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800" b="0" i="0">
                <a:solidFill>
                  <a:schemeClr val="tx1"/>
                </a:solidFill>
                <a:latin typeface="Gamuth Sans" panose="02000000000000000000" pitchFamily="2" charset="77"/>
                <a:ea typeface="Gamuth Sans" panose="02000000000000000000" pitchFamily="2" charset="77"/>
                <a:cs typeface="Gamuth Sans" panose="02000000000000000000" pitchFamily="2" charset="77"/>
              </a:defRPr>
            </a:lvl1pPr>
          </a:lstStyle>
          <a:p>
            <a:r>
              <a:rPr lang="nb-NO">
                <a:solidFill>
                  <a:schemeClr val="tx1"/>
                </a:solidFill>
              </a:rPr>
              <a:t>Presentasjonens tittel</a:t>
            </a:r>
          </a:p>
        </p:txBody>
      </p:sp>
      <p:sp>
        <p:nvSpPr>
          <p:cNvPr id="6" name="Plassholder for lysbildenummer 5">
            <a:extLst>
              <a:ext uri="{FF2B5EF4-FFF2-40B4-BE49-F238E27FC236}">
                <a16:creationId xmlns:a16="http://schemas.microsoft.com/office/drawing/2014/main" id="{10438DE3-F8D7-E731-D6ED-5F43A6BBB0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800" b="0" i="0">
                <a:solidFill>
                  <a:schemeClr val="tx1"/>
                </a:solidFill>
                <a:latin typeface="Gamuth Sans" panose="02000000000000000000" pitchFamily="2" charset="77"/>
                <a:ea typeface="Gamuth Sans" panose="02000000000000000000" pitchFamily="2" charset="77"/>
                <a:cs typeface="Gamuth Sans" panose="02000000000000000000" pitchFamily="2" charset="77"/>
              </a:defRPr>
            </a:lvl1pPr>
          </a:lstStyle>
          <a:p>
            <a:fld id="{BC6FCE71-4D7E-D044-B866-43B33AF96A01}" type="slidenum">
              <a:rPr lang="nb-NO" smtClean="0"/>
              <a:pPr/>
              <a:t>‹#›</a:t>
            </a:fld>
            <a:endParaRPr lang="nb-NO"/>
          </a:p>
        </p:txBody>
      </p:sp>
    </p:spTree>
    <p:extLst>
      <p:ext uri="{BB962C8B-B14F-4D97-AF65-F5344CB8AC3E}">
        <p14:creationId xmlns:p14="http://schemas.microsoft.com/office/powerpoint/2010/main" val="1531767396"/>
      </p:ext>
    </p:extLst>
  </p:cSld>
  <p:clrMap bg1="lt1" tx1="dk1" bg2="lt2" tx2="dk2" accent1="accent1" accent2="accent2" accent3="accent3" accent4="accent4" accent5="accent5" accent6="accent6" hlink="hlink" folHlink="folHlink"/>
  <p:sldLayoutIdLst>
    <p:sldLayoutId id="2147483662" r:id="rId1"/>
    <p:sldLayoutId id="2147483674" r:id="rId2"/>
    <p:sldLayoutId id="2147483675" r:id="rId3"/>
    <p:sldLayoutId id="2147483663" r:id="rId4"/>
    <p:sldLayoutId id="2147483676" r:id="rId5"/>
    <p:sldLayoutId id="2147483664" r:id="rId6"/>
    <p:sldLayoutId id="2147483677" r:id="rId7"/>
    <p:sldLayoutId id="2147483678" r:id="rId8"/>
    <p:sldLayoutId id="2147483679" r:id="rId9"/>
    <p:sldLayoutId id="2147483680" r:id="rId10"/>
    <p:sldLayoutId id="2147483681" r:id="rId11"/>
    <p:sldLayoutId id="2147483682" r:id="rId12"/>
    <p:sldLayoutId id="2147483683" r:id="rId13"/>
  </p:sldLayoutIdLst>
  <p:hf hdr="0" dt="0"/>
  <p:txStyles>
    <p:titleStyle>
      <a:lvl1pPr algn="l" defTabSz="914400" rtl="0" eaLnBrk="1" latinLnBrk="0" hangingPunct="1">
        <a:lnSpc>
          <a:spcPct val="90000"/>
        </a:lnSpc>
        <a:spcBef>
          <a:spcPct val="0"/>
        </a:spcBef>
        <a:buNone/>
        <a:defRPr sz="4400" b="0" i="0" kern="1200">
          <a:solidFill>
            <a:schemeClr val="tx1"/>
          </a:solidFill>
          <a:latin typeface="Gamuth Sans Black" panose="02000000000000000000" pitchFamily="2" charset="77"/>
          <a:ea typeface="Gamuth Sans Black" panose="02000000000000000000" pitchFamily="2" charset="77"/>
          <a:cs typeface="Gamuth Sans Black" panose="02000000000000000000" pitchFamily="2" charset="77"/>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b="0" i="0" kern="1200">
          <a:solidFill>
            <a:schemeClr val="tx1"/>
          </a:solidFill>
          <a:latin typeface="Gamuth Sans" panose="02000000000000000000" pitchFamily="2" charset="77"/>
          <a:ea typeface="Gamuth Sans" panose="02000000000000000000" pitchFamily="2" charset="77"/>
          <a:cs typeface="Gamuth Sans" panose="02000000000000000000"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amuth Sans" panose="02000000000000000000" pitchFamily="2" charset="77"/>
          <a:ea typeface="Gamuth Sans" panose="02000000000000000000" pitchFamily="2" charset="77"/>
          <a:cs typeface="Gamuth Sans" panose="02000000000000000000" pitchFamily="2"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amuth Sans" panose="02000000000000000000" pitchFamily="2" charset="77"/>
          <a:ea typeface="Gamuth Sans" panose="02000000000000000000" pitchFamily="2" charset="77"/>
          <a:cs typeface="Gamuth Sans" panose="02000000000000000000" pitchFamily="2"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amuth Sans" panose="02000000000000000000" pitchFamily="2" charset="77"/>
          <a:ea typeface="Gamuth Sans" panose="02000000000000000000" pitchFamily="2" charset="77"/>
          <a:cs typeface="Gamuth Sans" panose="02000000000000000000" pitchFamily="2"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amuth Sans" panose="02000000000000000000" pitchFamily="2" charset="77"/>
          <a:ea typeface="Gamuth Sans" panose="02000000000000000000" pitchFamily="2" charset="77"/>
          <a:cs typeface="Gamuth Sans" panose="02000000000000000000"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www.bkk.no/proff/for-elektroinstallatorer"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0937C754-FA24-9D4B-0547-AE6520111B38}"/>
              </a:ext>
            </a:extLst>
          </p:cNvPr>
          <p:cNvSpPr>
            <a:spLocks noGrp="1"/>
          </p:cNvSpPr>
          <p:nvPr>
            <p:ph type="ctrTitle"/>
          </p:nvPr>
        </p:nvSpPr>
        <p:spPr/>
        <p:txBody>
          <a:bodyPr>
            <a:normAutofit/>
          </a:bodyPr>
          <a:lstStyle/>
          <a:p>
            <a:r>
              <a:rPr lang="nb-NO" sz="4400">
                <a:latin typeface="Gamuth Sans Black"/>
                <a:ea typeface="Gamuth Sans Black"/>
                <a:cs typeface="Gamuth Sans Black"/>
              </a:rPr>
              <a:t>Automatisk saksbehandling av nye installasjoner</a:t>
            </a:r>
            <a:br>
              <a:rPr lang="nb-NO" sz="4400">
                <a:latin typeface="Gamuth Sans Black"/>
                <a:ea typeface="Gamuth Sans Black"/>
                <a:cs typeface="Gamuth Sans Black"/>
              </a:rPr>
            </a:br>
            <a:endParaRPr lang="en-US"/>
          </a:p>
        </p:txBody>
      </p:sp>
      <p:sp>
        <p:nvSpPr>
          <p:cNvPr id="5" name="Plassholder for bilde 4">
            <a:extLst>
              <a:ext uri="{FF2B5EF4-FFF2-40B4-BE49-F238E27FC236}">
                <a16:creationId xmlns:a16="http://schemas.microsoft.com/office/drawing/2014/main" id="{8F04C4C3-0030-FD40-C614-FFFB61CA557C}"/>
              </a:ext>
            </a:extLst>
          </p:cNvPr>
          <p:cNvSpPr>
            <a:spLocks noGrp="1"/>
          </p:cNvSpPr>
          <p:nvPr>
            <p:ph type="pic" sz="quarter" idx="11"/>
          </p:nvPr>
        </p:nvSpPr>
        <p:spPr/>
        <p:txBody>
          <a:bodyPr/>
          <a:lstStyle/>
          <a:p>
            <a:endParaRPr lang="nb-NO"/>
          </a:p>
        </p:txBody>
      </p:sp>
      <p:pic>
        <p:nvPicPr>
          <p:cNvPr id="114" name="Picture Placeholder 113" descr="Montør i klatreutstyr arbeider i toppen av en strømstolpe">
            <a:extLst>
              <a:ext uri="{FF2B5EF4-FFF2-40B4-BE49-F238E27FC236}">
                <a16:creationId xmlns:a16="http://schemas.microsoft.com/office/drawing/2014/main" id="{047F0311-22C8-2CBC-FD95-D904ABBEA83D}"/>
              </a:ext>
            </a:extLst>
          </p:cNvPr>
          <p:cNvPicPr>
            <a:picLocks noGrp="1" noChangeAspect="1"/>
          </p:cNvPicPr>
          <p:nvPr>
            <p:ph type="pic" sz="quarter" idx="10"/>
          </p:nvPr>
        </p:nvPicPr>
        <p:blipFill>
          <a:blip r:embed="rId3"/>
          <a:srcRect l="15" r="15"/>
          <a:stretch/>
        </p:blipFill>
        <p:spPr>
          <a:prstGeom prst="rect">
            <a:avLst/>
          </a:prstGeom>
          <a:noFill/>
        </p:spPr>
      </p:pic>
      <p:sp>
        <p:nvSpPr>
          <p:cNvPr id="118" name="Rectangle 117">
            <a:extLst>
              <a:ext uri="{FF2B5EF4-FFF2-40B4-BE49-F238E27FC236}">
                <a16:creationId xmlns:a16="http://schemas.microsoft.com/office/drawing/2014/main" id="{1CF1D5EB-4360-D441-0B0C-1F3B44F1264B}"/>
              </a:ext>
            </a:extLst>
          </p:cNvPr>
          <p:cNvSpPr/>
          <p:nvPr/>
        </p:nvSpPr>
        <p:spPr>
          <a:xfrm>
            <a:off x="6420678" y="4950000"/>
            <a:ext cx="5353194" cy="9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r"/>
            <a:r>
              <a:rPr lang="en-US" sz="2000" b="1">
                <a:solidFill>
                  <a:srgbClr val="FFFFFF"/>
                </a:solidFill>
              </a:rPr>
              <a:t>Brukerveiledning for</a:t>
            </a:r>
            <a:r>
              <a:rPr lang="en-US" sz="2000" b="1">
                <a:solidFill>
                  <a:srgbClr val="FFFFFF"/>
                </a:solidFill>
                <a:effectLst/>
              </a:rPr>
              <a:t> elektroinstallatører</a:t>
            </a:r>
            <a:endParaRPr lang="en-US"/>
          </a:p>
        </p:txBody>
      </p:sp>
    </p:spTree>
    <p:extLst>
      <p:ext uri="{BB962C8B-B14F-4D97-AF65-F5344CB8AC3E}">
        <p14:creationId xmlns:p14="http://schemas.microsoft.com/office/powerpoint/2010/main" val="41542053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696E6-D267-4041-1F7B-538A2DC05E3B}"/>
            </a:ext>
          </a:extLst>
        </p:cNvPr>
        <p:cNvGrpSpPr/>
        <p:nvPr/>
      </p:nvGrpSpPr>
      <p:grpSpPr>
        <a:xfrm>
          <a:off x="0" y="0"/>
          <a:ext cx="0" cy="0"/>
          <a:chOff x="0" y="0"/>
          <a:chExt cx="0" cy="0"/>
        </a:xfrm>
      </p:grpSpPr>
      <p:sp>
        <p:nvSpPr>
          <p:cNvPr id="4" name="Plassholder for bunntekst 3">
            <a:extLst>
              <a:ext uri="{FF2B5EF4-FFF2-40B4-BE49-F238E27FC236}">
                <a16:creationId xmlns:a16="http://schemas.microsoft.com/office/drawing/2014/main" id="{5F7EF2D8-ADAC-3C3D-84AF-D2F91926C6C9}"/>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9D7229A2-5AA0-06B6-61F6-028437A7116F}"/>
              </a:ext>
            </a:extLst>
          </p:cNvPr>
          <p:cNvSpPr>
            <a:spLocks noGrp="1"/>
          </p:cNvSpPr>
          <p:nvPr>
            <p:ph type="sldNum" sz="quarter" idx="12"/>
          </p:nvPr>
        </p:nvSpPr>
        <p:spPr/>
        <p:txBody>
          <a:bodyPr/>
          <a:lstStyle/>
          <a:p>
            <a:fld id="{BC6FCE71-4D7E-D044-B866-43B33AF96A01}" type="slidenum">
              <a:rPr lang="nb-NO" smtClean="0"/>
              <a:pPr/>
              <a:t>2</a:t>
            </a:fld>
            <a:endParaRPr lang="nb-NO"/>
          </a:p>
        </p:txBody>
      </p:sp>
      <p:sp>
        <p:nvSpPr>
          <p:cNvPr id="6" name="Plassholder for bilde 5">
            <a:extLst>
              <a:ext uri="{FF2B5EF4-FFF2-40B4-BE49-F238E27FC236}">
                <a16:creationId xmlns:a16="http://schemas.microsoft.com/office/drawing/2014/main" id="{810D7D9B-8008-E3A7-6F6E-8C99C4303162}"/>
              </a:ext>
            </a:extLst>
          </p:cNvPr>
          <p:cNvSpPr>
            <a:spLocks noGrp="1" noChangeAspect="1"/>
          </p:cNvSpPr>
          <p:nvPr>
            <p:ph type="pic" sz="quarter" idx="13"/>
          </p:nvPr>
        </p:nvSpPr>
        <p:spPr/>
        <p:txBody>
          <a:bodyPr/>
          <a:lstStyle/>
          <a:p>
            <a:endParaRPr lang="nb-NO"/>
          </a:p>
        </p:txBody>
      </p:sp>
      <p:sp>
        <p:nvSpPr>
          <p:cNvPr id="7" name="Tittel 1">
            <a:extLst>
              <a:ext uri="{FF2B5EF4-FFF2-40B4-BE49-F238E27FC236}">
                <a16:creationId xmlns:a16="http://schemas.microsoft.com/office/drawing/2014/main" id="{44B7D57D-DE71-F0CE-7FD3-D652FFDCBA1A}"/>
              </a:ext>
            </a:extLst>
          </p:cNvPr>
          <p:cNvSpPr>
            <a:spLocks noGrp="1"/>
          </p:cNvSpPr>
          <p:nvPr>
            <p:ph type="title"/>
          </p:nvPr>
        </p:nvSpPr>
        <p:spPr>
          <a:xfrm>
            <a:off x="395111" y="427598"/>
            <a:ext cx="9544877" cy="842038"/>
          </a:xfrm>
        </p:spPr>
        <p:txBody>
          <a:bodyPr/>
          <a:lstStyle/>
          <a:p>
            <a:r>
              <a:rPr lang="nb-NO"/>
              <a:t>Automatisk saksbehandling av nye installasjoner</a:t>
            </a:r>
          </a:p>
        </p:txBody>
      </p:sp>
      <p:sp>
        <p:nvSpPr>
          <p:cNvPr id="4485" name="Rectangle 4484">
            <a:extLst>
              <a:ext uri="{FF2B5EF4-FFF2-40B4-BE49-F238E27FC236}">
                <a16:creationId xmlns:a16="http://schemas.microsoft.com/office/drawing/2014/main" id="{0C605AC8-05ED-81B5-04CD-9F4AE7FA21E0}"/>
              </a:ext>
            </a:extLst>
          </p:cNvPr>
          <p:cNvSpPr/>
          <p:nvPr/>
        </p:nvSpPr>
        <p:spPr>
          <a:xfrm>
            <a:off x="393700" y="1450000"/>
            <a:ext cx="6600000" cy="10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2000">
                <a:solidFill>
                  <a:srgbClr val="121644"/>
                </a:solidFill>
                <a:effectLst/>
              </a:rPr>
              <a:t>Nå innfører vi automatisk saksbehandling av nye installasjoner. Dette er den første sakstypen – flere kommer etter hvert.</a:t>
            </a:r>
          </a:p>
          <a:p>
            <a:pPr algn="l">
              <a:buNone/>
            </a:pPr>
            <a:r>
              <a:rPr lang="en-US" sz="100">
                <a:effectLst/>
              </a:rPr>
              <a:t> </a:t>
            </a:r>
            <a:endParaRPr lang="en-US"/>
          </a:p>
        </p:txBody>
      </p:sp>
      <p:sp>
        <p:nvSpPr>
          <p:cNvPr id="4487" name="Rectangle 4486">
            <a:extLst>
              <a:ext uri="{FF2B5EF4-FFF2-40B4-BE49-F238E27FC236}">
                <a16:creationId xmlns:a16="http://schemas.microsoft.com/office/drawing/2014/main" id="{CBAB8068-976A-A922-397D-C028075BCC76}"/>
              </a:ext>
            </a:extLst>
          </p:cNvPr>
          <p:cNvSpPr/>
          <p:nvPr/>
        </p:nvSpPr>
        <p:spPr>
          <a:xfrm>
            <a:off x="393700" y="2550000"/>
            <a:ext cx="6600000" cy="7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a:solidFill>
                  <a:srgbClr val="121644"/>
                </a:solidFill>
                <a:effectLst/>
              </a:rPr>
              <a:t>Denne veiledningen viser hvordan det fungerer i praksis i Installatørportalen.</a:t>
            </a:r>
          </a:p>
          <a:p>
            <a:pPr algn="l">
              <a:buNone/>
            </a:pPr>
            <a:r>
              <a:rPr lang="en-US" sz="100">
                <a:effectLst/>
              </a:rPr>
              <a:t> </a:t>
            </a:r>
            <a:endParaRPr lang="en-US"/>
          </a:p>
        </p:txBody>
      </p:sp>
      <p:sp>
        <p:nvSpPr>
          <p:cNvPr id="4490" name="Rectangle 4489">
            <a:extLst>
              <a:ext uri="{FF2B5EF4-FFF2-40B4-BE49-F238E27FC236}">
                <a16:creationId xmlns:a16="http://schemas.microsoft.com/office/drawing/2014/main" id="{3CA2F715-A1BF-2E20-D874-5B873E9A552A}"/>
              </a:ext>
            </a:extLst>
          </p:cNvPr>
          <p:cNvSpPr/>
          <p:nvPr/>
        </p:nvSpPr>
        <p:spPr>
          <a:xfrm>
            <a:off x="389997" y="3420000"/>
            <a:ext cx="6600000" cy="2810000"/>
          </a:xfrm>
          <a:prstGeom prst="rect">
            <a:avLst/>
          </a:prstGeom>
          <a:solidFill>
            <a:srgbClr val="EDF4FC"/>
          </a:solidFill>
          <a:ln>
            <a:solidFill>
              <a:srgbClr val="EDF4FC"/>
            </a:solidFill>
          </a:ln>
          <a:effectLst>
            <a:outerShdw blurRad="101600" dist="25400" dir="5400000" algn="ctr" rotWithShape="0">
              <a:srgbClr val="121644">
                <a:alpha val="12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94" name="Rectangle 4493">
            <a:extLst>
              <a:ext uri="{FF2B5EF4-FFF2-40B4-BE49-F238E27FC236}">
                <a16:creationId xmlns:a16="http://schemas.microsoft.com/office/drawing/2014/main" id="{63158118-A644-B11A-46D4-8075682A9208}"/>
              </a:ext>
            </a:extLst>
          </p:cNvPr>
          <p:cNvSpPr/>
          <p:nvPr/>
        </p:nvSpPr>
        <p:spPr>
          <a:xfrm>
            <a:off x="520700" y="3500000"/>
            <a:ext cx="6142800" cy="4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600" b="1">
                <a:solidFill>
                  <a:srgbClr val="121644"/>
                </a:solidFill>
              </a:rPr>
              <a:t>Begrensninger i starten</a:t>
            </a:r>
            <a:endParaRPr lang="en-US" sz="1600" b="1">
              <a:solidFill>
                <a:srgbClr val="121644"/>
              </a:solidFill>
              <a:effectLst/>
            </a:endParaRPr>
          </a:p>
          <a:p>
            <a:pPr algn="l">
              <a:buNone/>
            </a:pPr>
            <a:endParaRPr lang="en-US"/>
          </a:p>
        </p:txBody>
      </p:sp>
      <p:sp>
        <p:nvSpPr>
          <p:cNvPr id="4512" name="Rectangle 4511">
            <a:extLst>
              <a:ext uri="{FF2B5EF4-FFF2-40B4-BE49-F238E27FC236}">
                <a16:creationId xmlns:a16="http://schemas.microsoft.com/office/drawing/2014/main" id="{0A8020CB-C259-D886-2B34-6E3134EDB018}"/>
              </a:ext>
            </a:extLst>
          </p:cNvPr>
          <p:cNvSpPr/>
          <p:nvPr/>
        </p:nvSpPr>
        <p:spPr>
          <a:xfrm>
            <a:off x="7300000" y="1450000"/>
            <a:ext cx="4498300" cy="4780000"/>
          </a:xfrm>
          <a:prstGeom prst="rect">
            <a:avLst/>
          </a:prstGeom>
          <a:solidFill>
            <a:srgbClr val="121644"/>
          </a:solidFill>
          <a:ln>
            <a:solidFill>
              <a:srgbClr val="121644"/>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20" name="Rectangle 4519">
            <a:extLst>
              <a:ext uri="{FF2B5EF4-FFF2-40B4-BE49-F238E27FC236}">
                <a16:creationId xmlns:a16="http://schemas.microsoft.com/office/drawing/2014/main" id="{35004A8B-D385-1ABC-92AD-5B162D2AC5DE}"/>
              </a:ext>
            </a:extLst>
          </p:cNvPr>
          <p:cNvSpPr/>
          <p:nvPr/>
        </p:nvSpPr>
        <p:spPr>
          <a:xfrm>
            <a:off x="7528600" y="1650000"/>
            <a:ext cx="4041100" cy="38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400" b="1" spc="200">
                <a:solidFill>
                  <a:srgbClr val="C8E6FA"/>
                </a:solidFill>
                <a:effectLst/>
              </a:rPr>
              <a:t>I DENNE VEILEDNINGEN</a:t>
            </a:r>
          </a:p>
          <a:p>
            <a:pPr algn="l">
              <a:buNone/>
            </a:pPr>
            <a:r>
              <a:rPr lang="en-US" sz="100">
                <a:effectLst/>
              </a:rPr>
              <a:t> </a:t>
            </a:r>
            <a:endParaRPr lang="en-US"/>
          </a:p>
        </p:txBody>
      </p:sp>
      <p:sp>
        <p:nvSpPr>
          <p:cNvPr id="4529" name="Rectangle 4528">
            <a:extLst>
              <a:ext uri="{FF2B5EF4-FFF2-40B4-BE49-F238E27FC236}">
                <a16:creationId xmlns:a16="http://schemas.microsoft.com/office/drawing/2014/main" id="{D52A0890-0F2E-6BFC-8BD8-B9BC909515A9}"/>
              </a:ext>
            </a:extLst>
          </p:cNvPr>
          <p:cNvSpPr/>
          <p:nvPr/>
        </p:nvSpPr>
        <p:spPr>
          <a:xfrm>
            <a:off x="7528600" y="2300000"/>
            <a:ext cx="4041100" cy="31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600">
                <a:solidFill>
                  <a:srgbClr val="FFFFFF"/>
                </a:solidFill>
                <a:effectLst/>
              </a:rPr>
              <a:t>1. Riktige data fra start
2. Hva trenger BKK å vite?
3. Steg for steg i portalen
4. Svar, tilbud og ferdigmelding
5. Saker du allerede har sendt inn
6. Spørsmål og kontakt</a:t>
            </a:r>
            <a:endParaRPr lang="en-US"/>
          </a:p>
        </p:txBody>
      </p:sp>
      <p:sp>
        <p:nvSpPr>
          <p:cNvPr id="4779" name="Rectangle 4778">
            <a:extLst>
              <a:ext uri="{FF2B5EF4-FFF2-40B4-BE49-F238E27FC236}">
                <a16:creationId xmlns:a16="http://schemas.microsoft.com/office/drawing/2014/main" id="{2A6FE110-9F8F-9A04-BB02-4490A2419F1D}"/>
              </a:ext>
            </a:extLst>
          </p:cNvPr>
          <p:cNvSpPr/>
          <p:nvPr/>
        </p:nvSpPr>
        <p:spPr>
          <a:xfrm>
            <a:off x="612140" y="3950000"/>
            <a:ext cx="1500000" cy="500000"/>
          </a:xfrm>
          <a:prstGeom prst="rect">
            <a:avLst/>
          </a:prstGeom>
          <a:solidFill>
            <a:srgbClr val="121644"/>
          </a:solidFill>
          <a:ln>
            <a:solidFill>
              <a:srgbClr val="121644"/>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1400" b="1">
                <a:solidFill>
                  <a:srgbClr val="FFFFFF"/>
                </a:solidFill>
                <a:effectLst/>
              </a:rPr>
              <a:t>Opptil 80 A</a:t>
            </a:r>
          </a:p>
          <a:p>
            <a:pPr algn="ctr">
              <a:buNone/>
            </a:pPr>
            <a:r>
              <a:rPr lang="en-US" sz="100">
                <a:effectLst/>
              </a:rPr>
              <a:t> </a:t>
            </a:r>
            <a:endParaRPr lang="en-US"/>
          </a:p>
        </p:txBody>
      </p:sp>
      <p:sp>
        <p:nvSpPr>
          <p:cNvPr id="4781" name="Rectangle 4780">
            <a:extLst>
              <a:ext uri="{FF2B5EF4-FFF2-40B4-BE49-F238E27FC236}">
                <a16:creationId xmlns:a16="http://schemas.microsoft.com/office/drawing/2014/main" id="{81243CAB-0B1A-E4C9-D5C8-9CDFE75471A8}"/>
              </a:ext>
            </a:extLst>
          </p:cNvPr>
          <p:cNvSpPr/>
          <p:nvPr/>
        </p:nvSpPr>
        <p:spPr>
          <a:xfrm>
            <a:off x="2250000" y="3950000"/>
            <a:ext cx="4550000" cy="5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400">
                <a:solidFill>
                  <a:srgbClr val="121644"/>
                </a:solidFill>
                <a:effectLst/>
              </a:rPr>
              <a:t>Godkjennes automatisk ved ledig kapasitet.</a:t>
            </a:r>
          </a:p>
          <a:p>
            <a:pPr algn="l">
              <a:buNone/>
            </a:pPr>
            <a:r>
              <a:rPr lang="en-US" sz="100">
                <a:effectLst/>
              </a:rPr>
              <a:t> </a:t>
            </a:r>
            <a:endParaRPr lang="en-US"/>
          </a:p>
        </p:txBody>
      </p:sp>
      <p:sp>
        <p:nvSpPr>
          <p:cNvPr id="4806" name="Rectangle 4805">
            <a:extLst>
              <a:ext uri="{FF2B5EF4-FFF2-40B4-BE49-F238E27FC236}">
                <a16:creationId xmlns:a16="http://schemas.microsoft.com/office/drawing/2014/main" id="{0A5E6B34-CCEB-FB19-00A0-FF65911C54F0}"/>
              </a:ext>
            </a:extLst>
          </p:cNvPr>
          <p:cNvSpPr/>
          <p:nvPr/>
        </p:nvSpPr>
        <p:spPr>
          <a:xfrm>
            <a:off x="598192" y="5837271"/>
            <a:ext cx="6188000" cy="52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400" i="1">
                <a:solidFill>
                  <a:srgbClr val="121644"/>
                </a:solidFill>
                <a:effectLst/>
              </a:rPr>
              <a:t>Over 90 % av nye installasjoner er på 80 A eller mindre. </a:t>
            </a:r>
            <a:br>
              <a:rPr lang="en-US" sz="1400" i="1">
                <a:solidFill>
                  <a:srgbClr val="121644"/>
                </a:solidFill>
              </a:rPr>
            </a:br>
            <a:r>
              <a:rPr lang="en-US" sz="1400" i="1">
                <a:solidFill>
                  <a:srgbClr val="121644"/>
                </a:solidFill>
                <a:effectLst/>
              </a:rPr>
              <a:t>Vi planlegger å heve grensene etter hvert.</a:t>
            </a:r>
          </a:p>
          <a:p>
            <a:pPr algn="l">
              <a:buNone/>
            </a:pPr>
            <a:endParaRPr lang="en-US"/>
          </a:p>
        </p:txBody>
      </p:sp>
      <p:sp>
        <p:nvSpPr>
          <p:cNvPr id="4807" name="Rectangle 4806">
            <a:extLst>
              <a:ext uri="{FF2B5EF4-FFF2-40B4-BE49-F238E27FC236}">
                <a16:creationId xmlns:a16="http://schemas.microsoft.com/office/drawing/2014/main" id="{85DDE811-6A00-3F00-2F8F-6D8F441E5BC4}"/>
              </a:ext>
            </a:extLst>
          </p:cNvPr>
          <p:cNvSpPr/>
          <p:nvPr/>
        </p:nvSpPr>
        <p:spPr>
          <a:xfrm>
            <a:off x="612140" y="4520000"/>
            <a:ext cx="1500000" cy="500000"/>
          </a:xfrm>
          <a:prstGeom prst="rect">
            <a:avLst/>
          </a:prstGeom>
          <a:solidFill>
            <a:srgbClr val="121644"/>
          </a:solidFill>
          <a:ln>
            <a:solidFill>
              <a:srgbClr val="121644"/>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09" name="Rectangle 4808">
            <a:extLst>
              <a:ext uri="{FF2B5EF4-FFF2-40B4-BE49-F238E27FC236}">
                <a16:creationId xmlns:a16="http://schemas.microsoft.com/office/drawing/2014/main" id="{7BAB6BE7-1D50-F436-1E3A-F738300D2BB4}"/>
              </a:ext>
            </a:extLst>
          </p:cNvPr>
          <p:cNvSpPr/>
          <p:nvPr/>
        </p:nvSpPr>
        <p:spPr>
          <a:xfrm>
            <a:off x="612140" y="4520000"/>
            <a:ext cx="1240000" cy="5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buNone/>
            </a:pPr>
            <a:r>
              <a:rPr lang="en-US" sz="1400" b="1">
                <a:solidFill>
                  <a:srgbClr val="FFFFFF"/>
                </a:solidFill>
                <a:effectLst/>
              </a:rPr>
              <a:t>80–200 A</a:t>
            </a:r>
            <a:endParaRPr lang="en-US"/>
          </a:p>
        </p:txBody>
      </p:sp>
      <p:sp>
        <p:nvSpPr>
          <p:cNvPr id="4816" name="Rectangle 4815">
            <a:extLst>
              <a:ext uri="{FF2B5EF4-FFF2-40B4-BE49-F238E27FC236}">
                <a16:creationId xmlns:a16="http://schemas.microsoft.com/office/drawing/2014/main" id="{5CDFA136-4F8D-2588-E73F-68B55FF57787}"/>
              </a:ext>
            </a:extLst>
          </p:cNvPr>
          <p:cNvSpPr/>
          <p:nvPr/>
        </p:nvSpPr>
        <p:spPr>
          <a:xfrm>
            <a:off x="2250000" y="4520000"/>
            <a:ext cx="4550000" cy="57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400">
                <a:solidFill>
                  <a:srgbClr val="121644"/>
                </a:solidFill>
                <a:effectLst/>
              </a:rPr>
              <a:t>Behandles automatisk, men sjekkes av en saksbehandler før godkjenning.</a:t>
            </a:r>
          </a:p>
          <a:p>
            <a:pPr algn="l">
              <a:buNone/>
            </a:pPr>
            <a:r>
              <a:rPr lang="en-US" sz="100">
                <a:effectLst/>
              </a:rPr>
              <a:t> </a:t>
            </a:r>
            <a:endParaRPr lang="en-US"/>
          </a:p>
        </p:txBody>
      </p:sp>
      <p:sp>
        <p:nvSpPr>
          <p:cNvPr id="4821" name="Rectangle 4820">
            <a:extLst>
              <a:ext uri="{FF2B5EF4-FFF2-40B4-BE49-F238E27FC236}">
                <a16:creationId xmlns:a16="http://schemas.microsoft.com/office/drawing/2014/main" id="{C59C6857-7750-A580-D98E-9E688CEC281D}"/>
              </a:ext>
            </a:extLst>
          </p:cNvPr>
          <p:cNvSpPr/>
          <p:nvPr/>
        </p:nvSpPr>
        <p:spPr>
          <a:xfrm>
            <a:off x="612140" y="5090000"/>
            <a:ext cx="1500000" cy="500000"/>
          </a:xfrm>
          <a:prstGeom prst="rect">
            <a:avLst/>
          </a:prstGeom>
          <a:solidFill>
            <a:srgbClr val="121644"/>
          </a:solidFill>
          <a:ln>
            <a:solidFill>
              <a:srgbClr val="121644"/>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27" name="Rectangle 4826">
            <a:extLst>
              <a:ext uri="{FF2B5EF4-FFF2-40B4-BE49-F238E27FC236}">
                <a16:creationId xmlns:a16="http://schemas.microsoft.com/office/drawing/2014/main" id="{65377C29-DBF9-9F7B-8738-8D22FDACAB9B}"/>
              </a:ext>
            </a:extLst>
          </p:cNvPr>
          <p:cNvSpPr/>
          <p:nvPr/>
        </p:nvSpPr>
        <p:spPr>
          <a:xfrm>
            <a:off x="612140" y="5090000"/>
            <a:ext cx="1270000" cy="5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buNone/>
            </a:pPr>
            <a:r>
              <a:rPr lang="en-US" sz="1400" b="1">
                <a:solidFill>
                  <a:srgbClr val="FFFFFF"/>
                </a:solidFill>
                <a:effectLst/>
              </a:rPr>
              <a:t>Over 200 A</a:t>
            </a:r>
            <a:endParaRPr lang="en-US"/>
          </a:p>
        </p:txBody>
      </p:sp>
      <p:sp>
        <p:nvSpPr>
          <p:cNvPr id="4842" name="Rectangle 4841">
            <a:extLst>
              <a:ext uri="{FF2B5EF4-FFF2-40B4-BE49-F238E27FC236}">
                <a16:creationId xmlns:a16="http://schemas.microsoft.com/office/drawing/2014/main" id="{D26E9611-85B4-BAB4-BB43-9F897B12D18A}"/>
              </a:ext>
            </a:extLst>
          </p:cNvPr>
          <p:cNvSpPr/>
          <p:nvPr/>
        </p:nvSpPr>
        <p:spPr>
          <a:xfrm>
            <a:off x="2250000" y="5090000"/>
            <a:ext cx="4550000" cy="5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400">
                <a:solidFill>
                  <a:srgbClr val="121644"/>
                </a:solidFill>
                <a:effectLst/>
              </a:rPr>
              <a:t>Behandles ikke automatisk.</a:t>
            </a:r>
          </a:p>
          <a:p>
            <a:pPr algn="l">
              <a:buNone/>
            </a:pPr>
            <a:r>
              <a:rPr lang="en-US" sz="100">
                <a:effectLst/>
              </a:rPr>
              <a:t> </a:t>
            </a:r>
            <a:endParaRPr lang="en-US"/>
          </a:p>
        </p:txBody>
      </p:sp>
    </p:spTree>
    <p:extLst>
      <p:ext uri="{BB962C8B-B14F-4D97-AF65-F5344CB8AC3E}">
        <p14:creationId xmlns:p14="http://schemas.microsoft.com/office/powerpoint/2010/main" val="2407350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9C58C-41F0-D23F-A042-ABF5951FBB18}"/>
            </a:ext>
          </a:extLst>
        </p:cNvPr>
        <p:cNvGrpSpPr/>
        <p:nvPr/>
      </p:nvGrpSpPr>
      <p:grpSpPr>
        <a:xfrm>
          <a:off x="0" y="0"/>
          <a:ext cx="0" cy="0"/>
          <a:chOff x="0" y="0"/>
          <a:chExt cx="0" cy="0"/>
        </a:xfrm>
      </p:grpSpPr>
      <p:sp>
        <p:nvSpPr>
          <p:cNvPr id="2" name="Tittel 1">
            <a:extLst>
              <a:ext uri="{FF2B5EF4-FFF2-40B4-BE49-F238E27FC236}">
                <a16:creationId xmlns:a16="http://schemas.microsoft.com/office/drawing/2014/main" id="{B02C9F4C-D026-6AD3-7494-C27974A286F7}"/>
              </a:ext>
            </a:extLst>
          </p:cNvPr>
          <p:cNvSpPr>
            <a:spLocks noGrp="1"/>
          </p:cNvSpPr>
          <p:nvPr>
            <p:ph type="title"/>
          </p:nvPr>
        </p:nvSpPr>
        <p:spPr/>
        <p:txBody>
          <a:bodyPr/>
          <a:lstStyle/>
          <a:p>
            <a:r>
              <a:rPr lang="nb-NO"/>
              <a:t>Riktige data fra start – enda viktigere nå</a:t>
            </a:r>
          </a:p>
        </p:txBody>
      </p:sp>
      <p:sp>
        <p:nvSpPr>
          <p:cNvPr id="4" name="Plassholder for bunntekst 3">
            <a:extLst>
              <a:ext uri="{FF2B5EF4-FFF2-40B4-BE49-F238E27FC236}">
                <a16:creationId xmlns:a16="http://schemas.microsoft.com/office/drawing/2014/main" id="{52780D2F-4FD1-608A-583A-05168273397B}"/>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B641EA6C-5DEE-F7A6-E75D-01D97D40835D}"/>
              </a:ext>
            </a:extLst>
          </p:cNvPr>
          <p:cNvSpPr>
            <a:spLocks noGrp="1"/>
          </p:cNvSpPr>
          <p:nvPr>
            <p:ph type="sldNum" sz="quarter" idx="12"/>
          </p:nvPr>
        </p:nvSpPr>
        <p:spPr/>
        <p:txBody>
          <a:bodyPr/>
          <a:lstStyle/>
          <a:p>
            <a:fld id="{BC6FCE71-4D7E-D044-B866-43B33AF96A01}" type="slidenum">
              <a:rPr lang="nb-NO" smtClean="0"/>
              <a:pPr/>
              <a:t>3</a:t>
            </a:fld>
            <a:endParaRPr lang="nb-NO"/>
          </a:p>
        </p:txBody>
      </p:sp>
      <p:sp>
        <p:nvSpPr>
          <p:cNvPr id="6" name="Plassholder for bilde 5">
            <a:extLst>
              <a:ext uri="{FF2B5EF4-FFF2-40B4-BE49-F238E27FC236}">
                <a16:creationId xmlns:a16="http://schemas.microsoft.com/office/drawing/2014/main" id="{43411B5F-1A37-17CA-D114-A21F027B20A2}"/>
              </a:ext>
            </a:extLst>
          </p:cNvPr>
          <p:cNvSpPr>
            <a:spLocks noGrp="1" noChangeAspect="1"/>
          </p:cNvSpPr>
          <p:nvPr>
            <p:ph type="pic" sz="quarter" idx="13"/>
          </p:nvPr>
        </p:nvSpPr>
        <p:spPr/>
        <p:txBody>
          <a:bodyPr/>
          <a:lstStyle/>
          <a:p>
            <a:endParaRPr lang="nb-NO"/>
          </a:p>
        </p:txBody>
      </p:sp>
      <p:sp>
        <p:nvSpPr>
          <p:cNvPr id="4777" name="Rectangle 4776">
            <a:extLst>
              <a:ext uri="{FF2B5EF4-FFF2-40B4-BE49-F238E27FC236}">
                <a16:creationId xmlns:a16="http://schemas.microsoft.com/office/drawing/2014/main" id="{A65ED78D-A7FE-DC78-9506-F766774CA952}"/>
              </a:ext>
            </a:extLst>
          </p:cNvPr>
          <p:cNvSpPr/>
          <p:nvPr/>
        </p:nvSpPr>
        <p:spPr>
          <a:xfrm>
            <a:off x="393700" y="1280000"/>
            <a:ext cx="11404600" cy="930000"/>
          </a:xfrm>
          <a:prstGeom prst="rect">
            <a:avLst/>
          </a:prstGeom>
          <a:solidFill>
            <a:srgbClr val="121644"/>
          </a:solidFill>
          <a:ln>
            <a:solidFill>
              <a:srgbClr val="121644"/>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l">
              <a:buNone/>
            </a:pPr>
            <a:r>
              <a:rPr lang="en-US" sz="2000" b="1">
                <a:solidFill>
                  <a:srgbClr val="FFFFFF"/>
                </a:solidFill>
                <a:effectLst/>
              </a:rPr>
              <a:t>Ingen saksbehandler kvalitetssikrer lenger dataene manuelt.</a:t>
            </a:r>
          </a:p>
          <a:p>
            <a:r>
              <a:rPr lang="en-US" sz="1600">
                <a:solidFill>
                  <a:srgbClr val="FFFFFF"/>
                </a:solidFill>
                <a:effectLst/>
              </a:rPr>
              <a:t>Automatikken bruker det du sender inn – feil data gir </a:t>
            </a:r>
            <a:r>
              <a:rPr lang="en-US" sz="1600">
                <a:solidFill>
                  <a:srgbClr val="FFFFFF"/>
                </a:solidFill>
              </a:rPr>
              <a:t>godkjenning på feil grunnlag</a:t>
            </a:r>
            <a:r>
              <a:rPr lang="en-US" sz="1600">
                <a:solidFill>
                  <a:srgbClr val="FFFFFF"/>
                </a:solidFill>
                <a:effectLst/>
              </a:rPr>
              <a:t> eller lengre behandlingstid.</a:t>
            </a:r>
            <a:endParaRPr lang="en-US"/>
          </a:p>
        </p:txBody>
      </p:sp>
      <p:sp>
        <p:nvSpPr>
          <p:cNvPr id="4843" name="Rectangle 4842">
            <a:extLst>
              <a:ext uri="{FF2B5EF4-FFF2-40B4-BE49-F238E27FC236}">
                <a16:creationId xmlns:a16="http://schemas.microsoft.com/office/drawing/2014/main" id="{7BF65B9D-3CA8-AAB2-FF0C-7E689D02615D}"/>
              </a:ext>
            </a:extLst>
          </p:cNvPr>
          <p:cNvSpPr/>
          <p:nvPr/>
        </p:nvSpPr>
        <p:spPr>
          <a:xfrm>
            <a:off x="393700" y="2450000"/>
            <a:ext cx="5500000" cy="38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400" b="1" spc="200">
                <a:solidFill>
                  <a:srgbClr val="3A5BA0"/>
                </a:solidFill>
                <a:effectLst/>
              </a:rPr>
              <a:t>VÆR NØYE MED</a:t>
            </a:r>
          </a:p>
          <a:p>
            <a:pPr algn="l">
              <a:buNone/>
            </a:pPr>
            <a:r>
              <a:rPr lang="en-US" sz="100">
                <a:effectLst/>
              </a:rPr>
              <a:t> </a:t>
            </a:r>
            <a:endParaRPr lang="en-US"/>
          </a:p>
        </p:txBody>
      </p:sp>
      <p:sp>
        <p:nvSpPr>
          <p:cNvPr id="4845" name="Rectangle 4844">
            <a:extLst>
              <a:ext uri="{FF2B5EF4-FFF2-40B4-BE49-F238E27FC236}">
                <a16:creationId xmlns:a16="http://schemas.microsoft.com/office/drawing/2014/main" id="{2A1ACBCD-1428-EC24-FAB5-F0B6EBF04F57}"/>
              </a:ext>
            </a:extLst>
          </p:cNvPr>
          <p:cNvSpPr/>
          <p:nvPr/>
        </p:nvSpPr>
        <p:spPr>
          <a:xfrm>
            <a:off x="393700" y="2900000"/>
            <a:ext cx="5500000" cy="12700"/>
          </a:xfrm>
          <a:prstGeom prst="rect">
            <a:avLst/>
          </a:prstGeom>
          <a:solidFill>
            <a:srgbClr val="C8D3E6"/>
          </a:solidFill>
          <a:ln>
            <a:solidFill>
              <a:srgbClr val="C8D3E6"/>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48" name="Rectangle 4847">
            <a:extLst>
              <a:ext uri="{FF2B5EF4-FFF2-40B4-BE49-F238E27FC236}">
                <a16:creationId xmlns:a16="http://schemas.microsoft.com/office/drawing/2014/main" id="{DBD44405-5400-21AF-6C99-C055DD6B419B}"/>
              </a:ext>
            </a:extLst>
          </p:cNvPr>
          <p:cNvSpPr/>
          <p:nvPr/>
        </p:nvSpPr>
        <p:spPr>
          <a:xfrm>
            <a:off x="393700" y="2940000"/>
            <a:ext cx="5500000" cy="6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b="1">
                <a:solidFill>
                  <a:srgbClr val="121644"/>
                </a:solidFill>
                <a:effectLst/>
              </a:rPr>
              <a:t>Kunde og faktura</a:t>
            </a:r>
          </a:p>
          <a:p>
            <a:pPr algn="l">
              <a:buNone/>
            </a:pPr>
            <a:r>
              <a:rPr lang="en-US" sz="1500">
                <a:solidFill>
                  <a:srgbClr val="121644"/>
                </a:solidFill>
                <a:effectLst/>
              </a:rPr>
              <a:t>Riktig kunde, kontaktinfo og fakturamottaker.</a:t>
            </a:r>
            <a:endParaRPr lang="en-US"/>
          </a:p>
        </p:txBody>
      </p:sp>
      <p:sp>
        <p:nvSpPr>
          <p:cNvPr id="4852" name="Rectangle 4851">
            <a:extLst>
              <a:ext uri="{FF2B5EF4-FFF2-40B4-BE49-F238E27FC236}">
                <a16:creationId xmlns:a16="http://schemas.microsoft.com/office/drawing/2014/main" id="{CAAB409F-EE99-39AD-E7D8-625E3A9BA877}"/>
              </a:ext>
            </a:extLst>
          </p:cNvPr>
          <p:cNvSpPr/>
          <p:nvPr/>
        </p:nvSpPr>
        <p:spPr>
          <a:xfrm>
            <a:off x="393700" y="3610000"/>
            <a:ext cx="5500000" cy="12700"/>
          </a:xfrm>
          <a:prstGeom prst="rect">
            <a:avLst/>
          </a:prstGeom>
          <a:solidFill>
            <a:srgbClr val="C8D3E6"/>
          </a:solidFill>
          <a:ln>
            <a:solidFill>
              <a:srgbClr val="C8D3E6"/>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57" name="Rectangle 4856">
            <a:extLst>
              <a:ext uri="{FF2B5EF4-FFF2-40B4-BE49-F238E27FC236}">
                <a16:creationId xmlns:a16="http://schemas.microsoft.com/office/drawing/2014/main" id="{17841EBB-DC44-539F-82D8-D791CA38663B}"/>
              </a:ext>
            </a:extLst>
          </p:cNvPr>
          <p:cNvSpPr/>
          <p:nvPr/>
        </p:nvSpPr>
        <p:spPr>
          <a:xfrm>
            <a:off x="393700" y="3650000"/>
            <a:ext cx="5500000" cy="6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b="1">
                <a:solidFill>
                  <a:srgbClr val="121644"/>
                </a:solidFill>
                <a:effectLst/>
              </a:rPr>
              <a:t>Tilknytningspunkt</a:t>
            </a:r>
          </a:p>
          <a:p>
            <a:pPr algn="l">
              <a:buNone/>
            </a:pPr>
            <a:r>
              <a:rPr lang="en-US" sz="1500">
                <a:solidFill>
                  <a:srgbClr val="121644"/>
                </a:solidFill>
                <a:effectLst/>
              </a:rPr>
              <a:t>Vis nøyaktig hvor kunden skal tilknyttes.</a:t>
            </a:r>
            <a:endParaRPr lang="en-US"/>
          </a:p>
        </p:txBody>
      </p:sp>
      <p:sp>
        <p:nvSpPr>
          <p:cNvPr id="4863" name="Rectangle 4862">
            <a:extLst>
              <a:ext uri="{FF2B5EF4-FFF2-40B4-BE49-F238E27FC236}">
                <a16:creationId xmlns:a16="http://schemas.microsoft.com/office/drawing/2014/main" id="{1E0050F6-CBB3-CDCD-984D-4CA919A96971}"/>
              </a:ext>
            </a:extLst>
          </p:cNvPr>
          <p:cNvSpPr/>
          <p:nvPr/>
        </p:nvSpPr>
        <p:spPr>
          <a:xfrm>
            <a:off x="393700" y="4320000"/>
            <a:ext cx="5500000" cy="12700"/>
          </a:xfrm>
          <a:prstGeom prst="rect">
            <a:avLst/>
          </a:prstGeom>
          <a:solidFill>
            <a:srgbClr val="C8D3E6"/>
          </a:solidFill>
          <a:ln>
            <a:solidFill>
              <a:srgbClr val="C8D3E6"/>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70" name="Rectangle 4869">
            <a:extLst>
              <a:ext uri="{FF2B5EF4-FFF2-40B4-BE49-F238E27FC236}">
                <a16:creationId xmlns:a16="http://schemas.microsoft.com/office/drawing/2014/main" id="{022256B3-DC51-4008-050C-AAAD76BDC5C0}"/>
              </a:ext>
            </a:extLst>
          </p:cNvPr>
          <p:cNvSpPr/>
          <p:nvPr/>
        </p:nvSpPr>
        <p:spPr>
          <a:xfrm>
            <a:off x="393700" y="4360000"/>
            <a:ext cx="5500000" cy="6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b="1" err="1">
                <a:solidFill>
                  <a:srgbClr val="121644"/>
                </a:solidFill>
                <a:effectLst/>
              </a:rPr>
              <a:t>Målepunkt</a:t>
            </a:r>
            <a:endParaRPr lang="en-US" sz="1600" b="1">
              <a:solidFill>
                <a:srgbClr val="121644"/>
              </a:solidFill>
              <a:effectLst/>
            </a:endParaRPr>
          </a:p>
          <a:p>
            <a:pPr algn="l">
              <a:buNone/>
            </a:pPr>
            <a:r>
              <a:rPr lang="en-US" sz="1500" err="1">
                <a:solidFill>
                  <a:srgbClr val="121644"/>
                </a:solidFill>
                <a:effectLst/>
              </a:rPr>
              <a:t>Hvert</a:t>
            </a:r>
            <a:r>
              <a:rPr lang="en-US" sz="1500">
                <a:solidFill>
                  <a:srgbClr val="121644"/>
                </a:solidFill>
                <a:effectLst/>
              </a:rPr>
              <a:t> </a:t>
            </a:r>
            <a:r>
              <a:rPr lang="en-US" sz="1500" err="1">
                <a:solidFill>
                  <a:srgbClr val="121644"/>
                </a:solidFill>
                <a:effectLst/>
              </a:rPr>
              <a:t>målepunkt</a:t>
            </a:r>
            <a:r>
              <a:rPr lang="en-US" sz="1500">
                <a:solidFill>
                  <a:srgbClr val="121644"/>
                </a:solidFill>
                <a:effectLst/>
              </a:rPr>
              <a:t> for seg, med </a:t>
            </a:r>
            <a:r>
              <a:rPr lang="en-US" sz="1500" err="1">
                <a:solidFill>
                  <a:srgbClr val="121644"/>
                </a:solidFill>
                <a:effectLst/>
              </a:rPr>
              <a:t>riktig</a:t>
            </a:r>
            <a:r>
              <a:rPr lang="en-US" sz="1500">
                <a:solidFill>
                  <a:srgbClr val="121644"/>
                </a:solidFill>
                <a:effectLst/>
              </a:rPr>
              <a:t> </a:t>
            </a:r>
            <a:r>
              <a:rPr lang="en-US" sz="1500" err="1">
                <a:solidFill>
                  <a:srgbClr val="121644"/>
                </a:solidFill>
                <a:effectLst/>
              </a:rPr>
              <a:t>sikring</a:t>
            </a:r>
            <a:r>
              <a:rPr lang="en-US" sz="1500">
                <a:solidFill>
                  <a:srgbClr val="121644"/>
                </a:solidFill>
                <a:effectLst/>
              </a:rPr>
              <a:t>. En </a:t>
            </a:r>
            <a:r>
              <a:rPr lang="en-US" sz="1500" err="1">
                <a:solidFill>
                  <a:srgbClr val="121644"/>
                </a:solidFill>
                <a:effectLst/>
              </a:rPr>
              <a:t>unødvendig</a:t>
            </a:r>
            <a:r>
              <a:rPr lang="en-US" sz="1500">
                <a:solidFill>
                  <a:srgbClr val="121644"/>
                </a:solidFill>
                <a:effectLst/>
              </a:rPr>
              <a:t> </a:t>
            </a:r>
            <a:r>
              <a:rPr lang="en-US" sz="1500" err="1">
                <a:solidFill>
                  <a:srgbClr val="121644"/>
                </a:solidFill>
                <a:effectLst/>
              </a:rPr>
              <a:t>stor</a:t>
            </a:r>
            <a:r>
              <a:rPr lang="en-US" sz="1500">
                <a:solidFill>
                  <a:srgbClr val="121644"/>
                </a:solidFill>
                <a:effectLst/>
              </a:rPr>
              <a:t> </a:t>
            </a:r>
            <a:r>
              <a:rPr lang="en-US" sz="1500" err="1">
                <a:solidFill>
                  <a:srgbClr val="121644"/>
                </a:solidFill>
                <a:effectLst/>
              </a:rPr>
              <a:t>sikring</a:t>
            </a:r>
            <a:r>
              <a:rPr lang="en-US" sz="1500">
                <a:solidFill>
                  <a:srgbClr val="121644"/>
                </a:solidFill>
                <a:effectLst/>
              </a:rPr>
              <a:t> </a:t>
            </a:r>
            <a:r>
              <a:rPr lang="en-US" sz="1500" err="1">
                <a:solidFill>
                  <a:srgbClr val="121644"/>
                </a:solidFill>
                <a:effectLst/>
              </a:rPr>
              <a:t>kan</a:t>
            </a:r>
            <a:r>
              <a:rPr lang="en-US" sz="1500">
                <a:solidFill>
                  <a:srgbClr val="121644"/>
                </a:solidFill>
                <a:effectLst/>
              </a:rPr>
              <a:t> </a:t>
            </a:r>
            <a:r>
              <a:rPr lang="en-US" sz="1500" err="1">
                <a:solidFill>
                  <a:srgbClr val="121644"/>
                </a:solidFill>
                <a:effectLst/>
              </a:rPr>
              <a:t>føre</a:t>
            </a:r>
            <a:r>
              <a:rPr lang="en-US" sz="1500">
                <a:solidFill>
                  <a:srgbClr val="121644"/>
                </a:solidFill>
                <a:effectLst/>
              </a:rPr>
              <a:t> </a:t>
            </a:r>
            <a:r>
              <a:rPr lang="en-US" sz="1500" err="1">
                <a:solidFill>
                  <a:srgbClr val="121644"/>
                </a:solidFill>
                <a:effectLst/>
              </a:rPr>
              <a:t>til</a:t>
            </a:r>
            <a:r>
              <a:rPr lang="en-US" sz="1500">
                <a:solidFill>
                  <a:srgbClr val="121644"/>
                </a:solidFill>
                <a:effectLst/>
              </a:rPr>
              <a:t> </a:t>
            </a:r>
            <a:r>
              <a:rPr lang="en-US" sz="1500" err="1">
                <a:solidFill>
                  <a:srgbClr val="121644"/>
                </a:solidFill>
                <a:effectLst/>
              </a:rPr>
              <a:t>avslag</a:t>
            </a:r>
            <a:r>
              <a:rPr lang="en-US" sz="1500">
                <a:solidFill>
                  <a:srgbClr val="121644"/>
                </a:solidFill>
                <a:effectLst/>
              </a:rPr>
              <a:t>.</a:t>
            </a:r>
            <a:endParaRPr lang="en-US"/>
          </a:p>
        </p:txBody>
      </p:sp>
      <p:sp>
        <p:nvSpPr>
          <p:cNvPr id="4878" name="Rectangle 4877">
            <a:extLst>
              <a:ext uri="{FF2B5EF4-FFF2-40B4-BE49-F238E27FC236}">
                <a16:creationId xmlns:a16="http://schemas.microsoft.com/office/drawing/2014/main" id="{D82FA6EC-EFAE-8CF1-7C4C-6720FAA2F97F}"/>
              </a:ext>
            </a:extLst>
          </p:cNvPr>
          <p:cNvSpPr/>
          <p:nvPr/>
        </p:nvSpPr>
        <p:spPr>
          <a:xfrm>
            <a:off x="393700" y="5030000"/>
            <a:ext cx="5500000" cy="12700"/>
          </a:xfrm>
          <a:prstGeom prst="rect">
            <a:avLst/>
          </a:prstGeom>
          <a:solidFill>
            <a:srgbClr val="C8D3E6"/>
          </a:solidFill>
          <a:ln>
            <a:solidFill>
              <a:srgbClr val="C8D3E6"/>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87" name="Rectangle 4886">
            <a:extLst>
              <a:ext uri="{FF2B5EF4-FFF2-40B4-BE49-F238E27FC236}">
                <a16:creationId xmlns:a16="http://schemas.microsoft.com/office/drawing/2014/main" id="{7576B12B-A7A5-2C12-50BF-292ADF10A188}"/>
              </a:ext>
            </a:extLst>
          </p:cNvPr>
          <p:cNvSpPr/>
          <p:nvPr/>
        </p:nvSpPr>
        <p:spPr>
          <a:xfrm>
            <a:off x="393700" y="5070000"/>
            <a:ext cx="5500000" cy="6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b="1">
                <a:solidFill>
                  <a:srgbClr val="121644"/>
                </a:solidFill>
                <a:effectLst/>
              </a:rPr>
              <a:t>Ferdigdato</a:t>
            </a:r>
          </a:p>
          <a:p>
            <a:pPr algn="l">
              <a:buNone/>
            </a:pPr>
            <a:r>
              <a:rPr lang="en-US" sz="1500">
                <a:solidFill>
                  <a:srgbClr val="121644"/>
                </a:solidFill>
                <a:effectLst/>
              </a:rPr>
              <a:t>Oppgi en realistisk antatt ferdigdato.</a:t>
            </a:r>
            <a:endParaRPr lang="en-US"/>
          </a:p>
        </p:txBody>
      </p:sp>
      <p:sp>
        <p:nvSpPr>
          <p:cNvPr id="4897" name="Rectangle 4896">
            <a:extLst>
              <a:ext uri="{FF2B5EF4-FFF2-40B4-BE49-F238E27FC236}">
                <a16:creationId xmlns:a16="http://schemas.microsoft.com/office/drawing/2014/main" id="{CE3CE46B-5D4E-534D-E60F-603B36E86EAA}"/>
              </a:ext>
            </a:extLst>
          </p:cNvPr>
          <p:cNvSpPr/>
          <p:nvPr/>
        </p:nvSpPr>
        <p:spPr>
          <a:xfrm>
            <a:off x="6300000" y="2450000"/>
            <a:ext cx="5498300" cy="38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400" b="1" spc="200">
                <a:solidFill>
                  <a:srgbClr val="3A5BA0"/>
                </a:solidFill>
                <a:effectLst/>
              </a:rPr>
              <a:t>EKSEMPLER: DETTE SKJER VED </a:t>
            </a:r>
            <a:r>
              <a:rPr lang="en-US" sz="1400" b="1" spc="200">
                <a:solidFill>
                  <a:srgbClr val="3A5BA0"/>
                </a:solidFill>
              </a:rPr>
              <a:t>DÅRLIG </a:t>
            </a:r>
            <a:r>
              <a:rPr lang="en-US" sz="1400" b="1" spc="200">
                <a:solidFill>
                  <a:srgbClr val="3A5BA0"/>
                </a:solidFill>
                <a:effectLst/>
              </a:rPr>
              <a:t>DATA</a:t>
            </a:r>
          </a:p>
          <a:p>
            <a:pPr algn="l">
              <a:buNone/>
            </a:pPr>
            <a:endParaRPr lang="en-US"/>
          </a:p>
        </p:txBody>
      </p:sp>
      <p:sp>
        <p:nvSpPr>
          <p:cNvPr id="4908" name="Rectangle 4907">
            <a:extLst>
              <a:ext uri="{FF2B5EF4-FFF2-40B4-BE49-F238E27FC236}">
                <a16:creationId xmlns:a16="http://schemas.microsoft.com/office/drawing/2014/main" id="{311C51EF-6D4A-72D0-081E-4640110C9924}"/>
              </a:ext>
            </a:extLst>
          </p:cNvPr>
          <p:cNvSpPr/>
          <p:nvPr/>
        </p:nvSpPr>
        <p:spPr>
          <a:xfrm>
            <a:off x="6300000" y="2900000"/>
            <a:ext cx="5498300" cy="1350000"/>
          </a:xfrm>
          <a:prstGeom prst="rect">
            <a:avLst/>
          </a:prstGeom>
          <a:solidFill>
            <a:srgbClr val="EDF4FC"/>
          </a:solidFill>
          <a:ln>
            <a:solidFill>
              <a:srgbClr val="EDF4FC"/>
            </a:solidFill>
          </a:ln>
          <a:effectLst>
            <a:outerShdw blurRad="101600" dist="25400" dir="5400000" algn="ctr" rotWithShape="0">
              <a:srgbClr val="121644">
                <a:alpha val="12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20" name="Rectangle 4919">
            <a:extLst>
              <a:ext uri="{FF2B5EF4-FFF2-40B4-BE49-F238E27FC236}">
                <a16:creationId xmlns:a16="http://schemas.microsoft.com/office/drawing/2014/main" id="{7F7C3FA2-3797-CF27-DCDD-4AE92212ED87}"/>
              </a:ext>
            </a:extLst>
          </p:cNvPr>
          <p:cNvSpPr/>
          <p:nvPr/>
        </p:nvSpPr>
        <p:spPr>
          <a:xfrm>
            <a:off x="6528600" y="3070000"/>
            <a:ext cx="5041100" cy="42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700" b="1">
                <a:solidFill>
                  <a:srgbClr val="121644"/>
                </a:solidFill>
                <a:effectLst/>
              </a:rPr>
              <a:t>Feil fakturamottaker</a:t>
            </a:r>
          </a:p>
          <a:p>
            <a:pPr algn="l">
              <a:buNone/>
            </a:pPr>
            <a:r>
              <a:rPr lang="en-US" sz="100">
                <a:effectLst/>
              </a:rPr>
              <a:t> </a:t>
            </a:r>
            <a:endParaRPr lang="en-US"/>
          </a:p>
        </p:txBody>
      </p:sp>
      <p:sp>
        <p:nvSpPr>
          <p:cNvPr id="4933" name="Rectangle 4932">
            <a:extLst>
              <a:ext uri="{FF2B5EF4-FFF2-40B4-BE49-F238E27FC236}">
                <a16:creationId xmlns:a16="http://schemas.microsoft.com/office/drawing/2014/main" id="{EBAC185E-5FA9-9C54-5F93-071A8A793B94}"/>
              </a:ext>
            </a:extLst>
          </p:cNvPr>
          <p:cNvSpPr/>
          <p:nvPr/>
        </p:nvSpPr>
        <p:spPr>
          <a:xfrm>
            <a:off x="6528600" y="3500000"/>
            <a:ext cx="5041100" cy="6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500">
                <a:solidFill>
                  <a:srgbClr val="121644"/>
                </a:solidFill>
                <a:effectLst/>
              </a:rPr>
              <a:t>Oppgir du deg selv som fakturamottaker, er det du som får tilbud og faktura – ikke kunden.</a:t>
            </a:r>
          </a:p>
          <a:p>
            <a:pPr algn="l">
              <a:buNone/>
            </a:pPr>
            <a:r>
              <a:rPr lang="en-US" sz="100">
                <a:effectLst/>
              </a:rPr>
              <a:t> </a:t>
            </a:r>
            <a:endParaRPr lang="en-US"/>
          </a:p>
        </p:txBody>
      </p:sp>
      <p:sp>
        <p:nvSpPr>
          <p:cNvPr id="4947" name="Rectangle 4946">
            <a:extLst>
              <a:ext uri="{FF2B5EF4-FFF2-40B4-BE49-F238E27FC236}">
                <a16:creationId xmlns:a16="http://schemas.microsoft.com/office/drawing/2014/main" id="{648FB142-89D1-7FC8-C362-A2A769F65812}"/>
              </a:ext>
            </a:extLst>
          </p:cNvPr>
          <p:cNvSpPr/>
          <p:nvPr/>
        </p:nvSpPr>
        <p:spPr>
          <a:xfrm>
            <a:off x="6300000" y="4330000"/>
            <a:ext cx="5498300" cy="1350000"/>
          </a:xfrm>
          <a:prstGeom prst="rect">
            <a:avLst/>
          </a:prstGeom>
          <a:solidFill>
            <a:srgbClr val="EDF4FC"/>
          </a:solidFill>
          <a:ln>
            <a:solidFill>
              <a:srgbClr val="EDF4FC"/>
            </a:solidFill>
          </a:ln>
          <a:effectLst>
            <a:outerShdw blurRad="101600" dist="25400" dir="5400000" algn="ctr" rotWithShape="0">
              <a:srgbClr val="121644">
                <a:alpha val="12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62" name="Rectangle 4961">
            <a:extLst>
              <a:ext uri="{FF2B5EF4-FFF2-40B4-BE49-F238E27FC236}">
                <a16:creationId xmlns:a16="http://schemas.microsoft.com/office/drawing/2014/main" id="{05EB37A4-2F05-ACE6-8767-E0E28F4C1056}"/>
              </a:ext>
            </a:extLst>
          </p:cNvPr>
          <p:cNvSpPr/>
          <p:nvPr/>
        </p:nvSpPr>
        <p:spPr>
          <a:xfrm>
            <a:off x="6528600" y="4500000"/>
            <a:ext cx="5041100" cy="42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700" b="1">
                <a:solidFill>
                  <a:srgbClr val="121644"/>
                </a:solidFill>
                <a:effectLst/>
              </a:rPr>
              <a:t>Flere behov i én sak</a:t>
            </a:r>
          </a:p>
          <a:p>
            <a:pPr algn="l">
              <a:buNone/>
            </a:pPr>
            <a:r>
              <a:rPr lang="en-US" sz="100">
                <a:effectLst/>
              </a:rPr>
              <a:t> </a:t>
            </a:r>
            <a:endParaRPr lang="en-US"/>
          </a:p>
        </p:txBody>
      </p:sp>
      <p:sp>
        <p:nvSpPr>
          <p:cNvPr id="4978" name="Rectangle 4977">
            <a:extLst>
              <a:ext uri="{FF2B5EF4-FFF2-40B4-BE49-F238E27FC236}">
                <a16:creationId xmlns:a16="http://schemas.microsoft.com/office/drawing/2014/main" id="{864B7343-A175-C2B7-63B5-20E78BF61D13}"/>
              </a:ext>
            </a:extLst>
          </p:cNvPr>
          <p:cNvSpPr/>
          <p:nvPr/>
        </p:nvSpPr>
        <p:spPr>
          <a:xfrm>
            <a:off x="6528600" y="4930000"/>
            <a:ext cx="5041100" cy="6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500">
                <a:solidFill>
                  <a:srgbClr val="121644"/>
                </a:solidFill>
                <a:effectLst/>
              </a:rPr>
              <a:t>Skriver du flere sakstyper i tekstfeltet, blir bare hovedsaken behandlet. Send én sak per behov.</a:t>
            </a:r>
          </a:p>
          <a:p>
            <a:pPr algn="l">
              <a:buNone/>
            </a:pPr>
            <a:endParaRPr lang="en-US"/>
          </a:p>
        </p:txBody>
      </p:sp>
    </p:spTree>
    <p:extLst>
      <p:ext uri="{BB962C8B-B14F-4D97-AF65-F5344CB8AC3E}">
        <p14:creationId xmlns:p14="http://schemas.microsoft.com/office/powerpoint/2010/main" val="1523885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bunntekst 3">
            <a:extLst>
              <a:ext uri="{FF2B5EF4-FFF2-40B4-BE49-F238E27FC236}">
                <a16:creationId xmlns:a16="http://schemas.microsoft.com/office/drawing/2014/main" id="{5159365B-3AA4-3DBE-37E9-DC473B271D9D}"/>
              </a:ext>
            </a:extLst>
          </p:cNvPr>
          <p:cNvSpPr>
            <a:spLocks noGrp="1"/>
          </p:cNvSpPr>
          <p:nvPr>
            <p:ph type="ftr" sz="quarter" idx="11"/>
          </p:nvPr>
        </p:nvSpPr>
        <p:spPr/>
        <p:txBody>
          <a:bodyPr/>
          <a:lstStyle/>
          <a:p>
            <a:r>
              <a:rPr lang="nb-NO"/>
              <a:t>BKK – Brukerveiledning Automatisering – Nye Installasjoner</a:t>
            </a:r>
          </a:p>
        </p:txBody>
      </p:sp>
      <p:sp>
        <p:nvSpPr>
          <p:cNvPr id="5" name="Plassholder for lysbildenummer 4">
            <a:extLst>
              <a:ext uri="{FF2B5EF4-FFF2-40B4-BE49-F238E27FC236}">
                <a16:creationId xmlns:a16="http://schemas.microsoft.com/office/drawing/2014/main" id="{167F9B85-D220-5DE6-6C30-B44EA2AAD14F}"/>
              </a:ext>
            </a:extLst>
          </p:cNvPr>
          <p:cNvSpPr>
            <a:spLocks noGrp="1"/>
          </p:cNvSpPr>
          <p:nvPr>
            <p:ph type="sldNum" sz="quarter" idx="12"/>
          </p:nvPr>
        </p:nvSpPr>
        <p:spPr/>
        <p:txBody>
          <a:bodyPr/>
          <a:lstStyle/>
          <a:p>
            <a:fld id="{BC6FCE71-4D7E-D044-B866-43B33AF96A01}" type="slidenum">
              <a:rPr lang="nb-NO" smtClean="0"/>
              <a:pPr/>
              <a:t>4</a:t>
            </a:fld>
            <a:endParaRPr lang="nb-NO"/>
          </a:p>
        </p:txBody>
      </p:sp>
      <p:sp>
        <p:nvSpPr>
          <p:cNvPr id="6" name="Plassholder for bilde 5">
            <a:extLst>
              <a:ext uri="{FF2B5EF4-FFF2-40B4-BE49-F238E27FC236}">
                <a16:creationId xmlns:a16="http://schemas.microsoft.com/office/drawing/2014/main" id="{0F403D0E-023B-28B1-B2B0-3691171DD8D5}"/>
              </a:ext>
            </a:extLst>
          </p:cNvPr>
          <p:cNvSpPr>
            <a:spLocks noGrp="1" noChangeAspect="1"/>
          </p:cNvSpPr>
          <p:nvPr>
            <p:ph type="pic" sz="quarter" idx="13"/>
          </p:nvPr>
        </p:nvSpPr>
        <p:spPr/>
        <p:txBody>
          <a:bodyPr/>
          <a:lstStyle/>
          <a:p>
            <a:endParaRPr lang="nb-NO"/>
          </a:p>
        </p:txBody>
      </p:sp>
      <p:sp>
        <p:nvSpPr>
          <p:cNvPr id="7" name="Tittel 1">
            <a:extLst>
              <a:ext uri="{FF2B5EF4-FFF2-40B4-BE49-F238E27FC236}">
                <a16:creationId xmlns:a16="http://schemas.microsoft.com/office/drawing/2014/main" id="{5D4AF293-58BD-EE3D-A21A-468F5C8B9FB9}"/>
              </a:ext>
            </a:extLst>
          </p:cNvPr>
          <p:cNvSpPr>
            <a:spLocks noGrp="1"/>
          </p:cNvSpPr>
          <p:nvPr>
            <p:ph type="title"/>
          </p:nvPr>
        </p:nvSpPr>
        <p:spPr>
          <a:xfrm>
            <a:off x="395111" y="427598"/>
            <a:ext cx="9544877" cy="842038"/>
          </a:xfrm>
        </p:spPr>
        <p:txBody>
          <a:bodyPr/>
          <a:lstStyle/>
          <a:p>
            <a:r>
              <a:rPr lang="nb-NO">
                <a:latin typeface="Gamuth Sans Black"/>
                <a:ea typeface="Gamuth Sans Black"/>
                <a:cs typeface="Gamuth Sans Black"/>
              </a:rPr>
              <a:t>To ting BKK trenger å vite</a:t>
            </a:r>
          </a:p>
        </p:txBody>
      </p:sp>
      <p:sp>
        <p:nvSpPr>
          <p:cNvPr id="170" name="Rectangle 169">
            <a:extLst>
              <a:ext uri="{FF2B5EF4-FFF2-40B4-BE49-F238E27FC236}">
                <a16:creationId xmlns:a16="http://schemas.microsoft.com/office/drawing/2014/main" id="{B28ECB7C-F298-878B-6942-94FFC7194E1A}"/>
              </a:ext>
            </a:extLst>
          </p:cNvPr>
          <p:cNvSpPr/>
          <p:nvPr/>
        </p:nvSpPr>
        <p:spPr>
          <a:xfrm>
            <a:off x="393700" y="2200000"/>
            <a:ext cx="5588000" cy="3650000"/>
          </a:xfrm>
          <a:prstGeom prst="rect">
            <a:avLst/>
          </a:prstGeom>
          <a:solidFill>
            <a:srgbClr val="EEF5FC"/>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1" name="Oval 180">
            <a:extLst>
              <a:ext uri="{FF2B5EF4-FFF2-40B4-BE49-F238E27FC236}">
                <a16:creationId xmlns:a16="http://schemas.microsoft.com/office/drawing/2014/main" id="{B63976D8-216D-7FCD-E5BD-DEC89F78191A}"/>
              </a:ext>
            </a:extLst>
          </p:cNvPr>
          <p:cNvSpPr/>
          <p:nvPr/>
        </p:nvSpPr>
        <p:spPr>
          <a:xfrm>
            <a:off x="698500" y="2400000"/>
            <a:ext cx="914400" cy="914400"/>
          </a:xfrm>
          <a:prstGeom prst="ellipse">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2800" b="1">
                <a:solidFill>
                  <a:srgbClr val="FFFFFF"/>
                </a:solidFill>
                <a:effectLst/>
              </a:rPr>
              <a:t>1</a:t>
            </a:r>
          </a:p>
          <a:p>
            <a:pPr algn="ctr">
              <a:buNone/>
            </a:pPr>
            <a:r>
              <a:rPr lang="en-US" sz="100">
                <a:effectLst/>
              </a:rPr>
              <a:t> </a:t>
            </a:r>
            <a:endParaRPr lang="en-US"/>
          </a:p>
        </p:txBody>
      </p:sp>
      <p:sp>
        <p:nvSpPr>
          <p:cNvPr id="193" name="Rectangle 192">
            <a:extLst>
              <a:ext uri="{FF2B5EF4-FFF2-40B4-BE49-F238E27FC236}">
                <a16:creationId xmlns:a16="http://schemas.microsoft.com/office/drawing/2014/main" id="{1923AD88-42E5-A9BD-4CC8-B48C682DC105}"/>
              </a:ext>
            </a:extLst>
          </p:cNvPr>
          <p:cNvSpPr/>
          <p:nvPr/>
        </p:nvSpPr>
        <p:spPr>
          <a:xfrm>
            <a:off x="607060" y="3450000"/>
            <a:ext cx="4978400" cy="51816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2200" b="1">
                <a:solidFill>
                  <a:srgbClr val="121644"/>
                </a:solidFill>
                <a:effectLst/>
              </a:rPr>
              <a:t>Hvor blir kundens tilknytningspunkt?</a:t>
            </a:r>
            <a:endParaRPr lang="en-US"/>
          </a:p>
        </p:txBody>
      </p:sp>
      <p:sp>
        <p:nvSpPr>
          <p:cNvPr id="206" name="Rectangle 205">
            <a:extLst>
              <a:ext uri="{FF2B5EF4-FFF2-40B4-BE49-F238E27FC236}">
                <a16:creationId xmlns:a16="http://schemas.microsoft.com/office/drawing/2014/main" id="{072CA5DA-07D9-7B36-96F1-AF92D3588A71}"/>
              </a:ext>
            </a:extLst>
          </p:cNvPr>
          <p:cNvSpPr/>
          <p:nvPr/>
        </p:nvSpPr>
        <p:spPr>
          <a:xfrm>
            <a:off x="607060" y="4050000"/>
            <a:ext cx="4978400" cy="16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a:solidFill>
                  <a:srgbClr val="121644"/>
                </a:solidFill>
              </a:rPr>
              <a:t>For saker som har adresse får vi allerede dette. Hvis saken gjelder en eiendom som kun har gårds- og bruksnummer, blir det et ekstra steg for å sette en pin i kartet der tilknytningspunktet er.</a:t>
            </a:r>
          </a:p>
        </p:txBody>
      </p:sp>
      <p:sp>
        <p:nvSpPr>
          <p:cNvPr id="220" name="Rectangle 219">
            <a:extLst>
              <a:ext uri="{FF2B5EF4-FFF2-40B4-BE49-F238E27FC236}">
                <a16:creationId xmlns:a16="http://schemas.microsoft.com/office/drawing/2014/main" id="{26B78135-BC6D-BC13-72C8-6B4CC38FCC1E}"/>
              </a:ext>
            </a:extLst>
          </p:cNvPr>
          <p:cNvSpPr/>
          <p:nvPr/>
        </p:nvSpPr>
        <p:spPr>
          <a:xfrm>
            <a:off x="6210300" y="2200000"/>
            <a:ext cx="5588000" cy="3650000"/>
          </a:xfrm>
          <a:prstGeom prst="rect">
            <a:avLst/>
          </a:prstGeom>
          <a:solidFill>
            <a:srgbClr val="EEF5FC"/>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 name="Oval 234">
            <a:extLst>
              <a:ext uri="{FF2B5EF4-FFF2-40B4-BE49-F238E27FC236}">
                <a16:creationId xmlns:a16="http://schemas.microsoft.com/office/drawing/2014/main" id="{B6098162-7C32-F91B-71EE-8B84BF273F04}"/>
              </a:ext>
            </a:extLst>
          </p:cNvPr>
          <p:cNvSpPr/>
          <p:nvPr/>
        </p:nvSpPr>
        <p:spPr>
          <a:xfrm>
            <a:off x="6515100" y="2400000"/>
            <a:ext cx="914400" cy="914400"/>
          </a:xfrm>
          <a:prstGeom prst="ellipse">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2800" b="1">
                <a:solidFill>
                  <a:srgbClr val="FFFFFF"/>
                </a:solidFill>
                <a:effectLst/>
              </a:rPr>
              <a:t>2</a:t>
            </a:r>
          </a:p>
          <a:p>
            <a:pPr algn="ctr">
              <a:buNone/>
            </a:pPr>
            <a:r>
              <a:rPr lang="en-US" sz="100">
                <a:effectLst/>
              </a:rPr>
              <a:t> </a:t>
            </a:r>
            <a:endParaRPr lang="en-US"/>
          </a:p>
        </p:txBody>
      </p:sp>
      <p:sp>
        <p:nvSpPr>
          <p:cNvPr id="251" name="Rectangle 250">
            <a:extLst>
              <a:ext uri="{FF2B5EF4-FFF2-40B4-BE49-F238E27FC236}">
                <a16:creationId xmlns:a16="http://schemas.microsoft.com/office/drawing/2014/main" id="{1EC4C6DA-387B-CB66-D3A5-FD162EF52615}"/>
              </a:ext>
            </a:extLst>
          </p:cNvPr>
          <p:cNvSpPr/>
          <p:nvPr/>
        </p:nvSpPr>
        <p:spPr>
          <a:xfrm>
            <a:off x="6423660" y="3450000"/>
            <a:ext cx="4978400" cy="51816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2200" b="1">
                <a:solidFill>
                  <a:srgbClr val="121644"/>
                </a:solidFill>
                <a:effectLst/>
              </a:rPr>
              <a:t>Hvilket anlegg ønsker du å knytte til?</a:t>
            </a:r>
            <a:endParaRPr lang="en-US"/>
          </a:p>
        </p:txBody>
      </p:sp>
      <p:sp>
        <p:nvSpPr>
          <p:cNvPr id="268" name="Rectangle 267">
            <a:extLst>
              <a:ext uri="{FF2B5EF4-FFF2-40B4-BE49-F238E27FC236}">
                <a16:creationId xmlns:a16="http://schemas.microsoft.com/office/drawing/2014/main" id="{450F63A3-DE71-8396-CBE0-3E7B5B64AB6C}"/>
              </a:ext>
            </a:extLst>
          </p:cNvPr>
          <p:cNvSpPr/>
          <p:nvPr/>
        </p:nvSpPr>
        <p:spPr>
          <a:xfrm>
            <a:off x="6423660" y="3875644"/>
            <a:ext cx="4978400" cy="16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800">
                <a:solidFill>
                  <a:srgbClr val="121644"/>
                </a:solidFill>
                <a:effectLst/>
              </a:rPr>
              <a:t>Du får opp anleggene i nærheten med kapasitet og tekniske data, og velger det </a:t>
            </a:r>
            <a:r>
              <a:rPr lang="en-US">
                <a:solidFill>
                  <a:srgbClr val="121644"/>
                </a:solidFill>
              </a:rPr>
              <a:t>anlegget du</a:t>
            </a:r>
            <a:r>
              <a:rPr lang="en-US" sz="1800">
                <a:solidFill>
                  <a:srgbClr val="121644"/>
                </a:solidFill>
                <a:effectLst/>
              </a:rPr>
              <a:t> vil knytte deg til.</a:t>
            </a:r>
            <a:endParaRPr lang="en-US"/>
          </a:p>
        </p:txBody>
      </p:sp>
      <p:sp>
        <p:nvSpPr>
          <p:cNvPr id="286" name="Rectangle 285">
            <a:extLst>
              <a:ext uri="{FF2B5EF4-FFF2-40B4-BE49-F238E27FC236}">
                <a16:creationId xmlns:a16="http://schemas.microsoft.com/office/drawing/2014/main" id="{245CC8CE-7790-CAAF-18F5-E2E2E82E5AB5}"/>
              </a:ext>
            </a:extLst>
          </p:cNvPr>
          <p:cNvSpPr/>
          <p:nvPr/>
        </p:nvSpPr>
        <p:spPr>
          <a:xfrm>
            <a:off x="393700" y="1200000"/>
            <a:ext cx="11404600" cy="7315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b="1">
                <a:solidFill>
                  <a:srgbClr val="121644"/>
                </a:solidFill>
              </a:rPr>
              <a:t>Saker meldes inn helt likt som i dag. Det innføres nye steg etter at saken er sendt inn:
</a:t>
            </a:r>
            <a:endParaRPr lang="en-US"/>
          </a:p>
        </p:txBody>
      </p:sp>
    </p:spTree>
    <p:extLst>
      <p:ext uri="{BB962C8B-B14F-4D97-AF65-F5344CB8AC3E}">
        <p14:creationId xmlns:p14="http://schemas.microsoft.com/office/powerpoint/2010/main" val="1538036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85B76-5FD7-0125-9E30-052393070F4E}"/>
            </a:ext>
          </a:extLst>
        </p:cNvPr>
        <p:cNvGrpSpPr/>
        <p:nvPr/>
      </p:nvGrpSpPr>
      <p:grpSpPr>
        <a:xfrm>
          <a:off x="0" y="0"/>
          <a:ext cx="0" cy="0"/>
          <a:chOff x="0" y="0"/>
          <a:chExt cx="0" cy="0"/>
        </a:xfrm>
      </p:grpSpPr>
      <p:sp>
        <p:nvSpPr>
          <p:cNvPr id="2" name="Tittel 1">
            <a:extLst>
              <a:ext uri="{FF2B5EF4-FFF2-40B4-BE49-F238E27FC236}">
                <a16:creationId xmlns:a16="http://schemas.microsoft.com/office/drawing/2014/main" id="{36457046-9ED0-D30D-2AE1-36D0D525B8EA}"/>
              </a:ext>
            </a:extLst>
          </p:cNvPr>
          <p:cNvSpPr>
            <a:spLocks noGrp="1"/>
          </p:cNvSpPr>
          <p:nvPr>
            <p:ph type="title"/>
          </p:nvPr>
        </p:nvSpPr>
        <p:spPr/>
        <p:txBody>
          <a:bodyPr/>
          <a:lstStyle/>
          <a:p>
            <a:r>
              <a:rPr lang="nb-NO"/>
              <a:t>Steg 1: Start med installasjonsadressen</a:t>
            </a:r>
          </a:p>
        </p:txBody>
      </p:sp>
      <p:sp>
        <p:nvSpPr>
          <p:cNvPr id="4" name="Plassholder for bunntekst 3">
            <a:extLst>
              <a:ext uri="{FF2B5EF4-FFF2-40B4-BE49-F238E27FC236}">
                <a16:creationId xmlns:a16="http://schemas.microsoft.com/office/drawing/2014/main" id="{5F476D6E-C3B5-2915-35F2-B8AC0852CF40}"/>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25EEE123-31BA-ADB2-2F46-A4B35296D699}"/>
              </a:ext>
            </a:extLst>
          </p:cNvPr>
          <p:cNvSpPr>
            <a:spLocks noGrp="1"/>
          </p:cNvSpPr>
          <p:nvPr>
            <p:ph type="sldNum" sz="quarter" idx="12"/>
          </p:nvPr>
        </p:nvSpPr>
        <p:spPr/>
        <p:txBody>
          <a:bodyPr/>
          <a:lstStyle/>
          <a:p>
            <a:fld id="{BC6FCE71-4D7E-D044-B866-43B33AF96A01}" type="slidenum">
              <a:rPr lang="nb-NO" smtClean="0"/>
              <a:pPr/>
              <a:t>5</a:t>
            </a:fld>
            <a:endParaRPr lang="nb-NO"/>
          </a:p>
        </p:txBody>
      </p:sp>
      <p:sp>
        <p:nvSpPr>
          <p:cNvPr id="6" name="Plassholder for bilde 5">
            <a:extLst>
              <a:ext uri="{FF2B5EF4-FFF2-40B4-BE49-F238E27FC236}">
                <a16:creationId xmlns:a16="http://schemas.microsoft.com/office/drawing/2014/main" id="{7765BA2A-6B6B-47DA-5578-82EA4BA0E6A5}"/>
              </a:ext>
            </a:extLst>
          </p:cNvPr>
          <p:cNvSpPr>
            <a:spLocks noGrp="1" noChangeAspect="1"/>
          </p:cNvSpPr>
          <p:nvPr>
            <p:ph type="pic" sz="quarter" idx="13"/>
          </p:nvPr>
        </p:nvSpPr>
        <p:spPr/>
        <p:txBody>
          <a:bodyPr/>
          <a:lstStyle/>
          <a:p>
            <a:endParaRPr lang="nb-NO"/>
          </a:p>
        </p:txBody>
      </p:sp>
      <p:pic>
        <p:nvPicPr>
          <p:cNvPr id="14" name="Bilde 13" descr="The image displays a form with fields for inputting installation details such as address, post number, house number, floor, and room number.&#10;&#10;KI-generert innhold kan være feil.">
            <a:extLst>
              <a:ext uri="{FF2B5EF4-FFF2-40B4-BE49-F238E27FC236}">
                <a16:creationId xmlns:a16="http://schemas.microsoft.com/office/drawing/2014/main" id="{F1E0E8AC-3C4F-6A59-A8E8-E0BD0893BA32}"/>
              </a:ext>
            </a:extLst>
          </p:cNvPr>
          <p:cNvPicPr>
            <a:picLocks noChangeAspect="1"/>
          </p:cNvPicPr>
          <p:nvPr/>
        </p:nvPicPr>
        <p:blipFill>
          <a:blip r:embed="rId3"/>
          <a:stretch>
            <a:fillRect/>
          </a:stretch>
        </p:blipFill>
        <p:spPr>
          <a:xfrm>
            <a:off x="7995082" y="1462560"/>
            <a:ext cx="4023891" cy="3800000"/>
          </a:xfrm>
          <a:prstGeom prst="rect">
            <a:avLst/>
          </a:prstGeom>
        </p:spPr>
      </p:pic>
      <p:pic>
        <p:nvPicPr>
          <p:cNvPr id="9" name="Bilde 8" descr="The image depicts a road named Tjￃﾸrnavegen, with a street grid overlay and numbered points, likely representing addresses or specific locations.&#10;&#10;KI-generert innhold kan være feil.">
            <a:extLst>
              <a:ext uri="{FF2B5EF4-FFF2-40B4-BE49-F238E27FC236}">
                <a16:creationId xmlns:a16="http://schemas.microsoft.com/office/drawing/2014/main" id="{D1150EE1-3E36-42E9-612F-3EF6FBA68458}"/>
              </a:ext>
            </a:extLst>
          </p:cNvPr>
          <p:cNvPicPr>
            <a:picLocks noChangeAspect="1"/>
          </p:cNvPicPr>
          <p:nvPr/>
        </p:nvPicPr>
        <p:blipFill>
          <a:blip r:embed="rId4"/>
          <a:stretch>
            <a:fillRect/>
          </a:stretch>
        </p:blipFill>
        <p:spPr>
          <a:xfrm>
            <a:off x="3065780" y="1462560"/>
            <a:ext cx="4700702" cy="3800000"/>
          </a:xfrm>
          <a:prstGeom prst="rect">
            <a:avLst/>
          </a:prstGeom>
        </p:spPr>
      </p:pic>
      <p:sp>
        <p:nvSpPr>
          <p:cNvPr id="305" name="Rectangle 304">
            <a:extLst>
              <a:ext uri="{FF2B5EF4-FFF2-40B4-BE49-F238E27FC236}">
                <a16:creationId xmlns:a16="http://schemas.microsoft.com/office/drawing/2014/main" id="{18BF8649-3ACA-D4E2-B084-22C14CC6FD4C}"/>
              </a:ext>
            </a:extLst>
          </p:cNvPr>
          <p:cNvSpPr/>
          <p:nvPr/>
        </p:nvSpPr>
        <p:spPr>
          <a:xfrm>
            <a:off x="393700" y="5411760"/>
            <a:ext cx="11404600" cy="7315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a:solidFill>
                  <a:srgbClr val="121644"/>
                </a:solidFill>
              </a:rPr>
              <a:t>Opprett en ny sak med sakstype "ny installasjon" og fyll ut på vanlig måte i installatørportalen. I dette eksemplet har vi kun gårds- og bruksnummer.</a:t>
            </a:r>
            <a:endParaRPr lang="en-US"/>
          </a:p>
          <a:p>
            <a:pPr algn="l">
              <a:buNone/>
            </a:pPr>
            <a:endParaRPr lang="en-US"/>
          </a:p>
        </p:txBody>
      </p:sp>
      <p:sp>
        <p:nvSpPr>
          <p:cNvPr id="4761" name="Rectangle 4760">
            <a:extLst>
              <a:ext uri="{FF2B5EF4-FFF2-40B4-BE49-F238E27FC236}">
                <a16:creationId xmlns:a16="http://schemas.microsoft.com/office/drawing/2014/main" id="{9B370D0F-1A17-3E54-7F77-6DC6BED2AF98}"/>
              </a:ext>
            </a:extLst>
          </p:cNvPr>
          <p:cNvSpPr/>
          <p:nvPr/>
        </p:nvSpPr>
        <p:spPr>
          <a:xfrm>
            <a:off x="393700" y="1462560"/>
            <a:ext cx="2500000" cy="3800000"/>
          </a:xfrm>
          <a:prstGeom prst="rect">
            <a:avLst/>
          </a:prstGeom>
          <a:solidFill>
            <a:srgbClr val="121644"/>
          </a:solidFill>
          <a:ln>
            <a:solidFill>
              <a:srgbClr val="121644"/>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63" name="Rectangle 4762">
            <a:extLst>
              <a:ext uri="{FF2B5EF4-FFF2-40B4-BE49-F238E27FC236}">
                <a16:creationId xmlns:a16="http://schemas.microsoft.com/office/drawing/2014/main" id="{143A6671-3464-52E5-CB4E-178C085B18F7}"/>
              </a:ext>
            </a:extLst>
          </p:cNvPr>
          <p:cNvSpPr/>
          <p:nvPr/>
        </p:nvSpPr>
        <p:spPr>
          <a:xfrm>
            <a:off x="576580" y="1662560"/>
            <a:ext cx="2134240" cy="36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300" b="1" spc="200">
                <a:solidFill>
                  <a:srgbClr val="C8E6FA"/>
                </a:solidFill>
                <a:effectLst/>
              </a:rPr>
              <a:t>EKSEMPELSAK</a:t>
            </a:r>
          </a:p>
          <a:p>
            <a:pPr algn="l">
              <a:buNone/>
            </a:pPr>
            <a:r>
              <a:rPr lang="en-US" sz="100">
                <a:effectLst/>
              </a:rPr>
              <a:t> </a:t>
            </a:r>
            <a:endParaRPr lang="en-US"/>
          </a:p>
        </p:txBody>
      </p:sp>
      <p:sp>
        <p:nvSpPr>
          <p:cNvPr id="4766" name="Rectangle 4765">
            <a:extLst>
              <a:ext uri="{FF2B5EF4-FFF2-40B4-BE49-F238E27FC236}">
                <a16:creationId xmlns:a16="http://schemas.microsoft.com/office/drawing/2014/main" id="{8EF36EEC-F9BA-5176-455F-C00071C812CA}"/>
              </a:ext>
            </a:extLst>
          </p:cNvPr>
          <p:cNvSpPr/>
          <p:nvPr/>
        </p:nvSpPr>
        <p:spPr>
          <a:xfrm>
            <a:off x="576580" y="2082560"/>
            <a:ext cx="2134240" cy="9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700" b="1">
                <a:solidFill>
                  <a:srgbClr val="FFFFFF"/>
                </a:solidFill>
                <a:effectLst/>
              </a:rPr>
              <a:t>Vi går gjennom én sak fra start til slutt</a:t>
            </a:r>
          </a:p>
          <a:p>
            <a:pPr algn="l">
              <a:buNone/>
            </a:pPr>
            <a:r>
              <a:rPr lang="en-US" sz="100">
                <a:effectLst/>
              </a:rPr>
              <a:t> </a:t>
            </a:r>
            <a:endParaRPr lang="en-US"/>
          </a:p>
        </p:txBody>
      </p:sp>
      <p:sp>
        <p:nvSpPr>
          <p:cNvPr id="4770" name="Rectangle 4769">
            <a:extLst>
              <a:ext uri="{FF2B5EF4-FFF2-40B4-BE49-F238E27FC236}">
                <a16:creationId xmlns:a16="http://schemas.microsoft.com/office/drawing/2014/main" id="{3854F41C-2E79-3A3C-3E16-9FFE14519403}"/>
              </a:ext>
            </a:extLst>
          </p:cNvPr>
          <p:cNvSpPr/>
          <p:nvPr/>
        </p:nvSpPr>
        <p:spPr>
          <a:xfrm>
            <a:off x="576580" y="3082560"/>
            <a:ext cx="2134240" cy="19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400">
                <a:solidFill>
                  <a:srgbClr val="FFFFFF"/>
                </a:solidFill>
                <a:effectLst/>
              </a:rPr>
              <a:t>Eiendommen har ingen adresse, bare gårds- og bruksnummer. Da får vi med </a:t>
            </a:r>
            <a:r>
              <a:rPr lang="en-US" sz="1400">
                <a:solidFill>
                  <a:srgbClr val="FFFFFF"/>
                </a:solidFill>
              </a:rPr>
              <a:t>begge </a:t>
            </a:r>
            <a:r>
              <a:rPr lang="en-US" sz="1400">
                <a:solidFill>
                  <a:srgbClr val="FFFFFF"/>
                </a:solidFill>
                <a:effectLst/>
              </a:rPr>
              <a:t>stegene – også det der du velger posisjon i kartet.</a:t>
            </a:r>
          </a:p>
          <a:p>
            <a:pPr algn="l">
              <a:buNone/>
            </a:pPr>
            <a:endParaRPr lang="en-US"/>
          </a:p>
        </p:txBody>
      </p:sp>
    </p:spTree>
    <p:extLst>
      <p:ext uri="{BB962C8B-B14F-4D97-AF65-F5344CB8AC3E}">
        <p14:creationId xmlns:p14="http://schemas.microsoft.com/office/powerpoint/2010/main" val="138525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B344F-DCBC-749D-56BE-F63A353E0733}"/>
            </a:ext>
          </a:extLst>
        </p:cNvPr>
        <p:cNvGrpSpPr/>
        <p:nvPr/>
      </p:nvGrpSpPr>
      <p:grpSpPr>
        <a:xfrm>
          <a:off x="0" y="0"/>
          <a:ext cx="0" cy="0"/>
          <a:chOff x="0" y="0"/>
          <a:chExt cx="0" cy="0"/>
        </a:xfrm>
      </p:grpSpPr>
      <p:sp>
        <p:nvSpPr>
          <p:cNvPr id="2" name="Tittel 1">
            <a:extLst>
              <a:ext uri="{FF2B5EF4-FFF2-40B4-BE49-F238E27FC236}">
                <a16:creationId xmlns:a16="http://schemas.microsoft.com/office/drawing/2014/main" id="{FCC504B9-981A-ACA7-91B9-AAC843BA1318}"/>
              </a:ext>
            </a:extLst>
          </p:cNvPr>
          <p:cNvSpPr>
            <a:spLocks noGrp="1"/>
          </p:cNvSpPr>
          <p:nvPr>
            <p:ph type="title"/>
          </p:nvPr>
        </p:nvSpPr>
        <p:spPr/>
        <p:txBody>
          <a:bodyPr>
            <a:normAutofit fontScale="90000"/>
          </a:bodyPr>
          <a:lstStyle/>
          <a:p>
            <a:r>
              <a:rPr lang="nb-NO"/>
              <a:t>Steg 2: Kontroller saken</a:t>
            </a:r>
          </a:p>
        </p:txBody>
      </p:sp>
      <p:sp>
        <p:nvSpPr>
          <p:cNvPr id="4" name="Plassholder for bunntekst 3">
            <a:extLst>
              <a:ext uri="{FF2B5EF4-FFF2-40B4-BE49-F238E27FC236}">
                <a16:creationId xmlns:a16="http://schemas.microsoft.com/office/drawing/2014/main" id="{81813C37-457F-61F8-160D-27E763CFD1DE}"/>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125E8883-BE7D-E6EF-0B6D-7E4D7AB7B42A}"/>
              </a:ext>
            </a:extLst>
          </p:cNvPr>
          <p:cNvSpPr>
            <a:spLocks noGrp="1"/>
          </p:cNvSpPr>
          <p:nvPr>
            <p:ph type="sldNum" sz="quarter" idx="12"/>
          </p:nvPr>
        </p:nvSpPr>
        <p:spPr/>
        <p:txBody>
          <a:bodyPr/>
          <a:lstStyle/>
          <a:p>
            <a:fld id="{BC6FCE71-4D7E-D044-B866-43B33AF96A01}" type="slidenum">
              <a:rPr lang="nb-NO" smtClean="0"/>
              <a:pPr/>
              <a:t>6</a:t>
            </a:fld>
            <a:endParaRPr lang="nb-NO"/>
          </a:p>
        </p:txBody>
      </p:sp>
      <p:sp>
        <p:nvSpPr>
          <p:cNvPr id="6" name="Plassholder for bilde 5">
            <a:extLst>
              <a:ext uri="{FF2B5EF4-FFF2-40B4-BE49-F238E27FC236}">
                <a16:creationId xmlns:a16="http://schemas.microsoft.com/office/drawing/2014/main" id="{DDFA825E-186D-5139-9544-D34CD177A0A4}"/>
              </a:ext>
            </a:extLst>
          </p:cNvPr>
          <p:cNvSpPr>
            <a:spLocks noGrp="1" noChangeAspect="1"/>
          </p:cNvSpPr>
          <p:nvPr>
            <p:ph type="pic" sz="quarter" idx="13"/>
          </p:nvPr>
        </p:nvSpPr>
        <p:spPr/>
        <p:txBody>
          <a:bodyPr/>
          <a:lstStyle/>
          <a:p>
            <a:endParaRPr lang="nb-NO"/>
          </a:p>
        </p:txBody>
      </p:sp>
      <p:sp>
        <p:nvSpPr>
          <p:cNvPr id="325" name="Rectangle 324">
            <a:extLst>
              <a:ext uri="{FF2B5EF4-FFF2-40B4-BE49-F238E27FC236}">
                <a16:creationId xmlns:a16="http://schemas.microsoft.com/office/drawing/2014/main" id="{EA93D3CB-6350-8991-D4C7-DF03B6A5ABAD}"/>
              </a:ext>
            </a:extLst>
          </p:cNvPr>
          <p:cNvSpPr/>
          <p:nvPr/>
        </p:nvSpPr>
        <p:spPr>
          <a:xfrm>
            <a:off x="393700" y="5300000"/>
            <a:ext cx="11404600" cy="7315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br>
              <a:rPr lang="en-US">
                <a:solidFill>
                  <a:srgbClr val="121644"/>
                </a:solidFill>
              </a:rPr>
            </a:br>
            <a:r>
              <a:rPr lang="en-US">
                <a:solidFill>
                  <a:srgbClr val="121644"/>
                </a:solidFill>
              </a:rPr>
              <a:t>Send inn saken på vanlig måte. Vær nøye med å sjekke at alt er riktig. </a:t>
            </a:r>
            <a:endParaRPr lang="en-US" sz="1800">
              <a:solidFill>
                <a:srgbClr val="121644"/>
              </a:solidFill>
              <a:effectLst/>
            </a:endParaRPr>
          </a:p>
          <a:p>
            <a:pPr algn="l">
              <a:buNone/>
            </a:pPr>
            <a:endParaRPr lang="en-US"/>
          </a:p>
        </p:txBody>
      </p:sp>
      <p:sp>
        <p:nvSpPr>
          <p:cNvPr id="4984" name="Rectangle 4983">
            <a:extLst>
              <a:ext uri="{FF2B5EF4-FFF2-40B4-BE49-F238E27FC236}">
                <a16:creationId xmlns:a16="http://schemas.microsoft.com/office/drawing/2014/main" id="{D19765AF-6B1D-E8F1-326C-94331CEDD261}"/>
              </a:ext>
            </a:extLst>
          </p:cNvPr>
          <p:cNvSpPr/>
          <p:nvPr/>
        </p:nvSpPr>
        <p:spPr>
          <a:xfrm>
            <a:off x="3610000" y="2540000"/>
            <a:ext cx="935000" cy="105000"/>
          </a:xfrm>
          <a:prstGeom prst="rect">
            <a:avLst/>
          </a:prstGeom>
          <a:solidFill>
            <a:srgbClr val="C8C8C8"/>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87" name="Rectangle 4986">
            <a:extLst>
              <a:ext uri="{FF2B5EF4-FFF2-40B4-BE49-F238E27FC236}">
                <a16:creationId xmlns:a16="http://schemas.microsoft.com/office/drawing/2014/main" id="{730917CE-528B-134F-7141-ED19DE97A798}"/>
              </a:ext>
            </a:extLst>
          </p:cNvPr>
          <p:cNvSpPr/>
          <p:nvPr/>
        </p:nvSpPr>
        <p:spPr>
          <a:xfrm>
            <a:off x="7770000" y="2530000"/>
            <a:ext cx="1030000" cy="95000"/>
          </a:xfrm>
          <a:prstGeom prst="rect">
            <a:avLst/>
          </a:prstGeom>
          <a:solidFill>
            <a:srgbClr val="C8C8C8"/>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03" name="Rectangle 5002">
            <a:extLst>
              <a:ext uri="{FF2B5EF4-FFF2-40B4-BE49-F238E27FC236}">
                <a16:creationId xmlns:a16="http://schemas.microsoft.com/office/drawing/2014/main" id="{CAFEE1FE-FECC-6AC2-D3BD-4466449CBFD6}"/>
              </a:ext>
            </a:extLst>
          </p:cNvPr>
          <p:cNvSpPr/>
          <p:nvPr/>
        </p:nvSpPr>
        <p:spPr>
          <a:xfrm>
            <a:off x="4235000" y="2722000"/>
            <a:ext cx="380000" cy="100000"/>
          </a:xfrm>
          <a:prstGeom prst="rect">
            <a:avLst/>
          </a:prstGeom>
          <a:solidFill>
            <a:srgbClr val="C8C8C8"/>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Bilde 7" descr="The image displays a user interface for a service order form, including fields for personal and contact information, order details, and technical specifications for a new installation.&#10;&#10;KI-generert innhold kan være feil.">
            <a:extLst>
              <a:ext uri="{FF2B5EF4-FFF2-40B4-BE49-F238E27FC236}">
                <a16:creationId xmlns:a16="http://schemas.microsoft.com/office/drawing/2014/main" id="{A030E380-E6DA-4E28-D274-AE260E9C1104}"/>
              </a:ext>
            </a:extLst>
          </p:cNvPr>
          <p:cNvPicPr>
            <a:picLocks noChangeAspect="1"/>
          </p:cNvPicPr>
          <p:nvPr/>
        </p:nvPicPr>
        <p:blipFill>
          <a:blip r:embed="rId3"/>
          <a:stretch>
            <a:fillRect/>
          </a:stretch>
        </p:blipFill>
        <p:spPr>
          <a:xfrm>
            <a:off x="533303" y="1067246"/>
            <a:ext cx="8938764" cy="4013028"/>
          </a:xfrm>
          <a:prstGeom prst="rect">
            <a:avLst/>
          </a:prstGeom>
        </p:spPr>
      </p:pic>
    </p:spTree>
    <p:extLst>
      <p:ext uri="{BB962C8B-B14F-4D97-AF65-F5344CB8AC3E}">
        <p14:creationId xmlns:p14="http://schemas.microsoft.com/office/powerpoint/2010/main" val="1271351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00B1A-7AA8-37DA-C395-C1A2B4C08E11}"/>
            </a:ext>
          </a:extLst>
        </p:cNvPr>
        <p:cNvGrpSpPr/>
        <p:nvPr/>
      </p:nvGrpSpPr>
      <p:grpSpPr>
        <a:xfrm>
          <a:off x="0" y="0"/>
          <a:ext cx="0" cy="0"/>
          <a:chOff x="0" y="0"/>
          <a:chExt cx="0" cy="0"/>
        </a:xfrm>
      </p:grpSpPr>
      <p:pic>
        <p:nvPicPr>
          <p:cNvPr id="6" name="Bilde 5" descr="The image displays a user interface with a dialog box from a banking system, requesting the user to input coordinates for a service location, and includes a link and token for processing.&#10;&#10;KI-generert innhold kan være feil.">
            <a:extLst>
              <a:ext uri="{FF2B5EF4-FFF2-40B4-BE49-F238E27FC236}">
                <a16:creationId xmlns:a16="http://schemas.microsoft.com/office/drawing/2014/main" id="{39E81B78-A0F4-DB3B-3820-D9F5B9CA1615}"/>
              </a:ext>
            </a:extLst>
          </p:cNvPr>
          <p:cNvPicPr>
            <a:picLocks noChangeAspect="1"/>
          </p:cNvPicPr>
          <p:nvPr/>
        </p:nvPicPr>
        <p:blipFill>
          <a:blip r:embed="rId3"/>
          <a:stretch>
            <a:fillRect/>
          </a:stretch>
        </p:blipFill>
        <p:spPr>
          <a:xfrm>
            <a:off x="299861" y="1269636"/>
            <a:ext cx="6027839" cy="4363277"/>
          </a:xfrm>
          <a:prstGeom prst="rect">
            <a:avLst/>
          </a:prstGeom>
        </p:spPr>
      </p:pic>
      <p:sp>
        <p:nvSpPr>
          <p:cNvPr id="2" name="Tittel 1">
            <a:extLst>
              <a:ext uri="{FF2B5EF4-FFF2-40B4-BE49-F238E27FC236}">
                <a16:creationId xmlns:a16="http://schemas.microsoft.com/office/drawing/2014/main" id="{22CD8757-FD31-D244-2CB3-D169889E76F0}"/>
              </a:ext>
            </a:extLst>
          </p:cNvPr>
          <p:cNvSpPr>
            <a:spLocks noGrp="1"/>
          </p:cNvSpPr>
          <p:nvPr>
            <p:ph type="title"/>
          </p:nvPr>
        </p:nvSpPr>
        <p:spPr/>
        <p:txBody>
          <a:bodyPr/>
          <a:lstStyle/>
          <a:p>
            <a:r>
              <a:rPr lang="nb-NO">
                <a:latin typeface="Gamuth Sans Black"/>
                <a:ea typeface="Gamuth Sans Black"/>
                <a:cs typeface="Gamuth Sans Black"/>
              </a:rPr>
              <a:t>Steg 3: Melding – Velge posisjon</a:t>
            </a:r>
            <a:endParaRPr lang="nb-NO"/>
          </a:p>
        </p:txBody>
      </p:sp>
      <p:sp>
        <p:nvSpPr>
          <p:cNvPr id="4" name="Plassholder for bunntekst 3">
            <a:extLst>
              <a:ext uri="{FF2B5EF4-FFF2-40B4-BE49-F238E27FC236}">
                <a16:creationId xmlns:a16="http://schemas.microsoft.com/office/drawing/2014/main" id="{4D425C96-D1C1-DB37-EBEA-4FE3D2E0DC97}"/>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43B81E66-0F6C-FC66-4AAC-00BA20123A8B}"/>
              </a:ext>
            </a:extLst>
          </p:cNvPr>
          <p:cNvSpPr>
            <a:spLocks noGrp="1"/>
          </p:cNvSpPr>
          <p:nvPr>
            <p:ph type="sldNum" sz="quarter" idx="12"/>
          </p:nvPr>
        </p:nvSpPr>
        <p:spPr/>
        <p:txBody>
          <a:bodyPr/>
          <a:lstStyle/>
          <a:p>
            <a:fld id="{BC6FCE71-4D7E-D044-B866-43B33AF96A01}" type="slidenum">
              <a:rPr lang="nb-NO" smtClean="0"/>
              <a:pPr/>
              <a:t>7</a:t>
            </a:fld>
            <a:endParaRPr lang="nb-NO"/>
          </a:p>
        </p:txBody>
      </p:sp>
      <p:sp>
        <p:nvSpPr>
          <p:cNvPr id="368" name="Rectangle 367">
            <a:extLst>
              <a:ext uri="{FF2B5EF4-FFF2-40B4-BE49-F238E27FC236}">
                <a16:creationId xmlns:a16="http://schemas.microsoft.com/office/drawing/2014/main" id="{C9664A40-8BA3-178E-F4BE-C7FDA2A29E20}"/>
              </a:ext>
            </a:extLst>
          </p:cNvPr>
          <p:cNvSpPr/>
          <p:nvPr/>
        </p:nvSpPr>
        <p:spPr>
          <a:xfrm>
            <a:off x="6555000" y="2604365"/>
            <a:ext cx="5243300" cy="7315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b="1">
                <a:solidFill>
                  <a:srgbClr val="121644"/>
                </a:solidFill>
              </a:rPr>
              <a:t>Ettersom denne</a:t>
            </a:r>
            <a:r>
              <a:rPr lang="en-US" sz="1800" b="1">
                <a:solidFill>
                  <a:srgbClr val="121644"/>
                </a:solidFill>
                <a:effectLst/>
              </a:rPr>
              <a:t> saken </a:t>
            </a:r>
            <a:r>
              <a:rPr lang="en-US" b="1">
                <a:solidFill>
                  <a:srgbClr val="121644"/>
                </a:solidFill>
              </a:rPr>
              <a:t>mangler </a:t>
            </a:r>
            <a:r>
              <a:rPr lang="en-US" sz="1800" b="1">
                <a:solidFill>
                  <a:srgbClr val="121644"/>
                </a:solidFill>
                <a:effectLst/>
              </a:rPr>
              <a:t>adresse, </a:t>
            </a:r>
            <a:r>
              <a:rPr lang="en-US" b="1">
                <a:solidFill>
                  <a:srgbClr val="121644"/>
                </a:solidFill>
              </a:rPr>
              <a:t>må du først registrere</a:t>
            </a:r>
            <a:r>
              <a:rPr lang="en-US" sz="1800" b="1">
                <a:solidFill>
                  <a:srgbClr val="121644"/>
                </a:solidFill>
                <a:effectLst/>
              </a:rPr>
              <a:t> posisjon.</a:t>
            </a:r>
            <a:endParaRPr lang="en-US"/>
          </a:p>
        </p:txBody>
      </p:sp>
      <p:sp>
        <p:nvSpPr>
          <p:cNvPr id="391" name="Rectangle 390">
            <a:extLst>
              <a:ext uri="{FF2B5EF4-FFF2-40B4-BE49-F238E27FC236}">
                <a16:creationId xmlns:a16="http://schemas.microsoft.com/office/drawing/2014/main" id="{EA7D5C4E-B2A9-74C2-EE89-A6DE84C0ADDF}"/>
              </a:ext>
            </a:extLst>
          </p:cNvPr>
          <p:cNvSpPr/>
          <p:nvPr/>
        </p:nvSpPr>
        <p:spPr>
          <a:xfrm>
            <a:off x="6555000" y="3450000"/>
            <a:ext cx="5243300" cy="16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a:solidFill>
                  <a:srgbClr val="121644"/>
                </a:solidFill>
              </a:rPr>
              <a:t>Meldingen inneholder en lenke. Per nå er lenken i portalmeldingen ikke klikkbar, så du må kopiere adressen inn i nettleseren. Dette er noe vi prioriterer å rette raskt.</a:t>
            </a:r>
            <a:endParaRPr lang="en-US"/>
          </a:p>
        </p:txBody>
      </p:sp>
      <p:sp>
        <p:nvSpPr>
          <p:cNvPr id="8" name="Picture Placeholder 7">
            <a:extLst>
              <a:ext uri="{FF2B5EF4-FFF2-40B4-BE49-F238E27FC236}">
                <a16:creationId xmlns:a16="http://schemas.microsoft.com/office/drawing/2014/main" id="{8E0875D5-50C5-FADE-37EA-9C63311CDC0E}"/>
              </a:ext>
            </a:extLst>
          </p:cNvPr>
          <p:cNvSpPr>
            <a:spLocks noGrp="1"/>
          </p:cNvSpPr>
          <p:nvPr>
            <p:ph type="pic" sz="quarter" idx="13"/>
          </p:nvPr>
        </p:nvSpPr>
        <p:spPr/>
        <p:txBody>
          <a:bodyPr/>
          <a:lstStyle/>
          <a:p>
            <a:endParaRPr lang="nb-NO"/>
          </a:p>
        </p:txBody>
      </p:sp>
      <p:sp>
        <p:nvSpPr>
          <p:cNvPr id="4981" name="Rectangle 4980">
            <a:extLst>
              <a:ext uri="{FF2B5EF4-FFF2-40B4-BE49-F238E27FC236}">
                <a16:creationId xmlns:a16="http://schemas.microsoft.com/office/drawing/2014/main" id="{3EE0D6A8-EEAB-0CFA-ACDA-24680775EDA7}"/>
              </a:ext>
            </a:extLst>
          </p:cNvPr>
          <p:cNvSpPr/>
          <p:nvPr/>
        </p:nvSpPr>
        <p:spPr>
          <a:xfrm>
            <a:off x="6555000" y="1506644"/>
            <a:ext cx="5243300" cy="100584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a:solidFill>
                  <a:srgbClr val="121644"/>
                </a:solidFill>
                <a:effectLst/>
              </a:rPr>
              <a:t>Kort tid etter at du har sendt inn saken, får du en melding i portalen.</a:t>
            </a:r>
          </a:p>
          <a:p>
            <a:pPr algn="l">
              <a:buNone/>
            </a:pPr>
            <a:r>
              <a:rPr lang="en-US" sz="100">
                <a:effectLst/>
              </a:rPr>
              <a:t> </a:t>
            </a:r>
            <a:endParaRPr lang="en-US"/>
          </a:p>
        </p:txBody>
      </p:sp>
    </p:spTree>
    <p:extLst>
      <p:ext uri="{BB962C8B-B14F-4D97-AF65-F5344CB8AC3E}">
        <p14:creationId xmlns:p14="http://schemas.microsoft.com/office/powerpoint/2010/main" val="2430185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19FED-DBD6-01CE-A181-EF37E7C61EB9}"/>
            </a:ext>
          </a:extLst>
        </p:cNvPr>
        <p:cNvGrpSpPr/>
        <p:nvPr/>
      </p:nvGrpSpPr>
      <p:grpSpPr>
        <a:xfrm>
          <a:off x="0" y="0"/>
          <a:ext cx="0" cy="0"/>
          <a:chOff x="0" y="0"/>
          <a:chExt cx="0" cy="0"/>
        </a:xfrm>
      </p:grpSpPr>
      <p:sp>
        <p:nvSpPr>
          <p:cNvPr id="2" name="Tittel 1">
            <a:extLst>
              <a:ext uri="{FF2B5EF4-FFF2-40B4-BE49-F238E27FC236}">
                <a16:creationId xmlns:a16="http://schemas.microsoft.com/office/drawing/2014/main" id="{782A8121-8E73-E862-7D13-4049DF41629F}"/>
              </a:ext>
            </a:extLst>
          </p:cNvPr>
          <p:cNvSpPr>
            <a:spLocks noGrp="1"/>
          </p:cNvSpPr>
          <p:nvPr>
            <p:ph type="title"/>
          </p:nvPr>
        </p:nvSpPr>
        <p:spPr>
          <a:xfrm>
            <a:off x="393700" y="431800"/>
            <a:ext cx="9550400" cy="838200"/>
          </a:xfrm>
        </p:spPr>
        <p:txBody>
          <a:bodyPr/>
          <a:lstStyle/>
          <a:p>
            <a:r>
              <a:rPr lang="nb-NO"/>
              <a:t>Steg 4: Marker tilknytningspunktet i kartet</a:t>
            </a:r>
          </a:p>
        </p:txBody>
      </p:sp>
      <p:sp>
        <p:nvSpPr>
          <p:cNvPr id="4" name="Plassholder for bunntekst 3">
            <a:extLst>
              <a:ext uri="{FF2B5EF4-FFF2-40B4-BE49-F238E27FC236}">
                <a16:creationId xmlns:a16="http://schemas.microsoft.com/office/drawing/2014/main" id="{CA8AB7C1-7D41-31DE-16A7-C71DE4514EA2}"/>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61E45A24-0BEA-D91E-6F82-FB6FEEA40732}"/>
              </a:ext>
            </a:extLst>
          </p:cNvPr>
          <p:cNvSpPr>
            <a:spLocks noGrp="1"/>
          </p:cNvSpPr>
          <p:nvPr>
            <p:ph type="sldNum" sz="quarter" idx="12"/>
          </p:nvPr>
        </p:nvSpPr>
        <p:spPr/>
        <p:txBody>
          <a:bodyPr/>
          <a:lstStyle/>
          <a:p>
            <a:fld id="{BC6FCE71-4D7E-D044-B866-43B33AF96A01}" type="slidenum">
              <a:rPr lang="nb-NO" smtClean="0"/>
              <a:pPr/>
              <a:t>8</a:t>
            </a:fld>
            <a:endParaRPr lang="nb-NO"/>
          </a:p>
        </p:txBody>
      </p:sp>
      <p:sp>
        <p:nvSpPr>
          <p:cNvPr id="6" name="Plassholder for bilde 5">
            <a:extLst>
              <a:ext uri="{FF2B5EF4-FFF2-40B4-BE49-F238E27FC236}">
                <a16:creationId xmlns:a16="http://schemas.microsoft.com/office/drawing/2014/main" id="{D9002F99-F1CB-681F-CD51-33E3A0B86350}"/>
              </a:ext>
            </a:extLst>
          </p:cNvPr>
          <p:cNvSpPr>
            <a:spLocks noGrp="1" noChangeAspect="1"/>
          </p:cNvSpPr>
          <p:nvPr>
            <p:ph type="pic" sz="quarter" idx="13"/>
          </p:nvPr>
        </p:nvSpPr>
        <p:spPr>
          <a:xfrm>
            <a:off x="10502900" y="495300"/>
            <a:ext cx="1219200" cy="304800"/>
          </a:xfrm>
        </p:spPr>
        <p:txBody>
          <a:bodyPr/>
          <a:lstStyle/>
          <a:p>
            <a:endParaRPr lang="nb-NO"/>
          </a:p>
        </p:txBody>
      </p:sp>
      <p:pic>
        <p:nvPicPr>
          <p:cNvPr id="12" name="Bilde 11" descr="Skjermbilde av «Velg ønsket tilknytningspunkt»: søkefelt for adresse, kart med pin og knappen Send posisjon.">
            <a:extLst>
              <a:ext uri="{FF2B5EF4-FFF2-40B4-BE49-F238E27FC236}">
                <a16:creationId xmlns:a16="http://schemas.microsoft.com/office/drawing/2014/main" id="{817F7976-C271-256F-C086-33AE09FFCF77}"/>
              </a:ext>
            </a:extLst>
          </p:cNvPr>
          <p:cNvPicPr>
            <a:picLocks noChangeAspect="1"/>
          </p:cNvPicPr>
          <p:nvPr/>
        </p:nvPicPr>
        <p:blipFill>
          <a:blip r:embed="rId3"/>
          <a:srcRect/>
          <a:stretch/>
        </p:blipFill>
        <p:spPr>
          <a:xfrm>
            <a:off x="393700" y="1300000"/>
            <a:ext cx="4665000" cy="4750000"/>
          </a:xfrm>
          <a:prstGeom prst="rect">
            <a:avLst/>
          </a:prstGeom>
        </p:spPr>
      </p:pic>
      <p:sp>
        <p:nvSpPr>
          <p:cNvPr id="415" name="Rectangle 414">
            <a:extLst>
              <a:ext uri="{FF2B5EF4-FFF2-40B4-BE49-F238E27FC236}">
                <a16:creationId xmlns:a16="http://schemas.microsoft.com/office/drawing/2014/main" id="{277AD41F-FC4B-5025-24DE-68C84043E1F0}"/>
              </a:ext>
            </a:extLst>
          </p:cNvPr>
          <p:cNvSpPr/>
          <p:nvPr/>
        </p:nvSpPr>
        <p:spPr>
          <a:xfrm>
            <a:off x="5372418" y="1400000"/>
            <a:ext cx="6425882" cy="7315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a:solidFill>
                  <a:srgbClr val="121644"/>
                </a:solidFill>
              </a:rPr>
              <a:t>Steg 3–4 gjelder bare når saken mangler adresse.</a:t>
            </a:r>
          </a:p>
        </p:txBody>
      </p:sp>
      <p:sp>
        <p:nvSpPr>
          <p:cNvPr id="440" name="Rectangle 439">
            <a:extLst>
              <a:ext uri="{FF2B5EF4-FFF2-40B4-BE49-F238E27FC236}">
                <a16:creationId xmlns:a16="http://schemas.microsoft.com/office/drawing/2014/main" id="{D26124E4-08CB-8EB0-4FD9-D655FBD52730}"/>
              </a:ext>
            </a:extLst>
          </p:cNvPr>
          <p:cNvSpPr/>
          <p:nvPr/>
        </p:nvSpPr>
        <p:spPr>
          <a:xfrm>
            <a:off x="5372418" y="2311520"/>
            <a:ext cx="6425882" cy="1234440"/>
          </a:xfrm>
          <a:prstGeom prst="rect">
            <a:avLst/>
          </a:prstGeom>
          <a:solidFill>
            <a:srgbClr val="EEF5FC"/>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6" name="Rectangle 465">
            <a:extLst>
              <a:ext uri="{FF2B5EF4-FFF2-40B4-BE49-F238E27FC236}">
                <a16:creationId xmlns:a16="http://schemas.microsoft.com/office/drawing/2014/main" id="{EA041443-3AA5-9A63-A985-C5F9E0D46254}"/>
              </a:ext>
            </a:extLst>
          </p:cNvPr>
          <p:cNvSpPr/>
          <p:nvPr/>
        </p:nvSpPr>
        <p:spPr>
          <a:xfrm>
            <a:off x="5555298" y="2425820"/>
            <a:ext cx="6060122" cy="100584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b="1">
                <a:solidFill>
                  <a:srgbClr val="121644"/>
                </a:solidFill>
                <a:effectLst/>
              </a:rPr>
              <a:t>Zoom inn i kartet, eller søk opp sted eller postnummer. Sett pinnen nøyaktig der tilknytningen skal være.</a:t>
            </a:r>
            <a:endParaRPr lang="en-US"/>
          </a:p>
        </p:txBody>
      </p:sp>
      <p:sp>
        <p:nvSpPr>
          <p:cNvPr id="493" name="Rectangle 492">
            <a:extLst>
              <a:ext uri="{FF2B5EF4-FFF2-40B4-BE49-F238E27FC236}">
                <a16:creationId xmlns:a16="http://schemas.microsoft.com/office/drawing/2014/main" id="{DE5D5184-45ED-2D8B-2766-4C0AD37C0B65}"/>
              </a:ext>
            </a:extLst>
          </p:cNvPr>
          <p:cNvSpPr/>
          <p:nvPr/>
        </p:nvSpPr>
        <p:spPr>
          <a:xfrm>
            <a:off x="5372418" y="3725960"/>
            <a:ext cx="6425882" cy="7315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a:solidFill>
                  <a:srgbClr val="121644"/>
                </a:solidFill>
                <a:effectLst/>
              </a:rPr>
              <a:t>Kontroller pinnen og trykk «Send posisjon».</a:t>
            </a:r>
          </a:p>
          <a:p>
            <a:pPr algn="l">
              <a:buNone/>
            </a:pPr>
            <a:r>
              <a:rPr lang="en-US" sz="100">
                <a:effectLst/>
              </a:rPr>
              <a:t> </a:t>
            </a:r>
            <a:endParaRPr lang="en-US"/>
          </a:p>
        </p:txBody>
      </p:sp>
    </p:spTree>
    <p:extLst>
      <p:ext uri="{BB962C8B-B14F-4D97-AF65-F5344CB8AC3E}">
        <p14:creationId xmlns:p14="http://schemas.microsoft.com/office/powerpoint/2010/main" val="2001381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00B1A-7AA8-37DA-C395-C1A2B4C08E11}"/>
            </a:ext>
          </a:extLst>
        </p:cNvPr>
        <p:cNvGrpSpPr/>
        <p:nvPr/>
      </p:nvGrpSpPr>
      <p:grpSpPr>
        <a:xfrm>
          <a:off x="0" y="0"/>
          <a:ext cx="0" cy="0"/>
          <a:chOff x="0" y="0"/>
          <a:chExt cx="0" cy="0"/>
        </a:xfrm>
      </p:grpSpPr>
      <p:pic>
        <p:nvPicPr>
          <p:cNvPr id="7" name="Bilde 6" descr="The document is a message from a utility service provider (BKK) to a customer regarding the installation of a connection. It provides a tracking number, the customer's account number, and explains that the request has been registered and will be automatically processed once reviewed. It then provides instructions on how to select an appropriate installation site, including the technical feasibility and existing network infrastructure.&#10;&#10;KI-generert innhold kan være feil.">
            <a:extLst>
              <a:ext uri="{FF2B5EF4-FFF2-40B4-BE49-F238E27FC236}">
                <a16:creationId xmlns:a16="http://schemas.microsoft.com/office/drawing/2014/main" id="{E7B61C37-EA6D-E645-716E-6F401FF8F386}"/>
              </a:ext>
            </a:extLst>
          </p:cNvPr>
          <p:cNvPicPr>
            <a:picLocks noChangeAspect="1"/>
          </p:cNvPicPr>
          <p:nvPr/>
        </p:nvPicPr>
        <p:blipFill>
          <a:blip r:embed="rId3"/>
          <a:stretch>
            <a:fillRect/>
          </a:stretch>
        </p:blipFill>
        <p:spPr>
          <a:xfrm>
            <a:off x="393700" y="1269636"/>
            <a:ext cx="4394628" cy="4780364"/>
          </a:xfrm>
          <a:prstGeom prst="rect">
            <a:avLst/>
          </a:prstGeom>
        </p:spPr>
      </p:pic>
      <p:sp>
        <p:nvSpPr>
          <p:cNvPr id="2" name="Tittel 1">
            <a:extLst>
              <a:ext uri="{FF2B5EF4-FFF2-40B4-BE49-F238E27FC236}">
                <a16:creationId xmlns:a16="http://schemas.microsoft.com/office/drawing/2014/main" id="{22CD8757-FD31-D244-2CB3-D169889E76F0}"/>
              </a:ext>
            </a:extLst>
          </p:cNvPr>
          <p:cNvSpPr>
            <a:spLocks noGrp="1"/>
          </p:cNvSpPr>
          <p:nvPr>
            <p:ph type="title"/>
          </p:nvPr>
        </p:nvSpPr>
        <p:spPr/>
        <p:txBody>
          <a:bodyPr/>
          <a:lstStyle/>
          <a:p>
            <a:r>
              <a:rPr lang="nb-NO"/>
              <a:t>Steg 5: Ny melding – velg anlegg</a:t>
            </a:r>
          </a:p>
        </p:txBody>
      </p:sp>
      <p:sp>
        <p:nvSpPr>
          <p:cNvPr id="4" name="Plassholder for bunntekst 3">
            <a:extLst>
              <a:ext uri="{FF2B5EF4-FFF2-40B4-BE49-F238E27FC236}">
                <a16:creationId xmlns:a16="http://schemas.microsoft.com/office/drawing/2014/main" id="{4D425C96-D1C1-DB37-EBEA-4FE3D2E0DC97}"/>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43B81E66-0F6C-FC66-4AAC-00BA20123A8B}"/>
              </a:ext>
            </a:extLst>
          </p:cNvPr>
          <p:cNvSpPr>
            <a:spLocks noGrp="1"/>
          </p:cNvSpPr>
          <p:nvPr>
            <p:ph type="sldNum" sz="quarter" idx="12"/>
          </p:nvPr>
        </p:nvSpPr>
        <p:spPr/>
        <p:txBody>
          <a:bodyPr/>
          <a:lstStyle/>
          <a:p>
            <a:fld id="{BC6FCE71-4D7E-D044-B866-43B33AF96A01}" type="slidenum">
              <a:rPr lang="nb-NO" smtClean="0"/>
              <a:pPr/>
              <a:t>9</a:t>
            </a:fld>
            <a:endParaRPr lang="nb-NO"/>
          </a:p>
        </p:txBody>
      </p:sp>
      <p:sp>
        <p:nvSpPr>
          <p:cNvPr id="8" name="Picture Placeholder 7">
            <a:extLst>
              <a:ext uri="{FF2B5EF4-FFF2-40B4-BE49-F238E27FC236}">
                <a16:creationId xmlns:a16="http://schemas.microsoft.com/office/drawing/2014/main" id="{8E0875D5-50C5-FADE-37EA-9C63311CDC0E}"/>
              </a:ext>
            </a:extLst>
          </p:cNvPr>
          <p:cNvSpPr>
            <a:spLocks noGrp="1"/>
          </p:cNvSpPr>
          <p:nvPr>
            <p:ph type="pic" sz="quarter" idx="13"/>
          </p:nvPr>
        </p:nvSpPr>
        <p:spPr/>
        <p:txBody>
          <a:bodyPr/>
          <a:lstStyle/>
          <a:p>
            <a:endParaRPr lang="nb-NO"/>
          </a:p>
        </p:txBody>
      </p:sp>
      <p:sp>
        <p:nvSpPr>
          <p:cNvPr id="4771" name="Rectangle 4770">
            <a:extLst>
              <a:ext uri="{FF2B5EF4-FFF2-40B4-BE49-F238E27FC236}">
                <a16:creationId xmlns:a16="http://schemas.microsoft.com/office/drawing/2014/main" id="{A1275B04-BAB6-552C-5E8A-498222C90A5E}"/>
              </a:ext>
            </a:extLst>
          </p:cNvPr>
          <p:cNvSpPr/>
          <p:nvPr/>
        </p:nvSpPr>
        <p:spPr>
          <a:xfrm>
            <a:off x="5100000" y="1300000"/>
            <a:ext cx="6698300" cy="10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l">
              <a:buNone/>
            </a:pPr>
            <a:r>
              <a:rPr lang="en-US" sz="2000">
                <a:solidFill>
                  <a:srgbClr val="121644"/>
                </a:solidFill>
                <a:effectLst/>
              </a:rPr>
              <a:t>Når posisjonen er sendt, får du en ny melding i portalen: «Valg av tilknytningspunkt».</a:t>
            </a:r>
          </a:p>
          <a:p>
            <a:pPr algn="l">
              <a:buNone/>
            </a:pPr>
            <a:endParaRPr lang="en-US"/>
          </a:p>
        </p:txBody>
      </p:sp>
      <p:sp>
        <p:nvSpPr>
          <p:cNvPr id="4773" name="Rectangle 4772">
            <a:extLst>
              <a:ext uri="{FF2B5EF4-FFF2-40B4-BE49-F238E27FC236}">
                <a16:creationId xmlns:a16="http://schemas.microsoft.com/office/drawing/2014/main" id="{526E53A6-24FF-BBB0-E806-2DA5EB8DD6DA}"/>
              </a:ext>
            </a:extLst>
          </p:cNvPr>
          <p:cNvSpPr/>
          <p:nvPr/>
        </p:nvSpPr>
        <p:spPr>
          <a:xfrm>
            <a:off x="5100000" y="2450000"/>
            <a:ext cx="6698300" cy="7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2000" b="1">
                <a:solidFill>
                  <a:srgbClr val="121644"/>
                </a:solidFill>
                <a:effectLst/>
              </a:rPr>
              <a:t>Åpne lenken for å velge hvilket anlegg kunden skal knyttes til.</a:t>
            </a:r>
          </a:p>
          <a:p>
            <a:pPr algn="l">
              <a:buNone/>
            </a:pPr>
            <a:r>
              <a:rPr lang="en-US" sz="100">
                <a:effectLst/>
              </a:rPr>
              <a:t> </a:t>
            </a:r>
            <a:endParaRPr lang="en-US"/>
          </a:p>
        </p:txBody>
      </p:sp>
      <p:sp>
        <p:nvSpPr>
          <p:cNvPr id="4776" name="Rectangle 4775">
            <a:extLst>
              <a:ext uri="{FF2B5EF4-FFF2-40B4-BE49-F238E27FC236}">
                <a16:creationId xmlns:a16="http://schemas.microsoft.com/office/drawing/2014/main" id="{EECE8AB2-13FC-03A7-D953-65DDFDC4FAD5}"/>
              </a:ext>
            </a:extLst>
          </p:cNvPr>
          <p:cNvSpPr/>
          <p:nvPr/>
        </p:nvSpPr>
        <p:spPr>
          <a:xfrm>
            <a:off x="5100000" y="4750000"/>
            <a:ext cx="6698300" cy="10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a:solidFill>
                  <a:srgbClr val="121644"/>
                </a:solidFill>
                <a:effectLst/>
              </a:rPr>
              <a:t>Du kan velge anlegg både med og uten kapasitet. Velg bare et anlegg der det er praktisk og teknisk mulig å fremføre stikkledning.</a:t>
            </a:r>
          </a:p>
          <a:p>
            <a:pPr algn="l">
              <a:buNone/>
            </a:pPr>
            <a:r>
              <a:rPr lang="en-US" sz="100">
                <a:effectLst/>
              </a:rPr>
              <a:t> </a:t>
            </a:r>
            <a:endParaRPr lang="en-US"/>
          </a:p>
        </p:txBody>
      </p:sp>
      <p:sp>
        <p:nvSpPr>
          <p:cNvPr id="6" name="Rectangle 5">
            <a:extLst>
              <a:ext uri="{FF2B5EF4-FFF2-40B4-BE49-F238E27FC236}">
                <a16:creationId xmlns:a16="http://schemas.microsoft.com/office/drawing/2014/main" id="{38E91DFF-6421-9457-4116-DED980F6EAE8}"/>
              </a:ext>
            </a:extLst>
          </p:cNvPr>
          <p:cNvSpPr/>
          <p:nvPr/>
        </p:nvSpPr>
        <p:spPr>
          <a:xfrm>
            <a:off x="5100000" y="3300000"/>
            <a:ext cx="6698300" cy="13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a:solidFill>
                  <a:srgbClr val="121644"/>
                </a:solidFill>
              </a:rPr>
              <a:t>Meldingen inneholder en lenke. Per nå er lenken i portalmeldingen ikke klikkbar, så du må kopiere adressen inn i nettleseren. Dette er noe vi prioriterer å rette raskt.
 </a:t>
            </a:r>
            <a:endParaRPr lang="en-US"/>
          </a:p>
        </p:txBody>
      </p:sp>
    </p:spTree>
    <p:extLst>
      <p:ext uri="{BB962C8B-B14F-4D97-AF65-F5344CB8AC3E}">
        <p14:creationId xmlns:p14="http://schemas.microsoft.com/office/powerpoint/2010/main" val="307384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BADC9-DEA0-BB0C-BE51-8E5A48F8C62A}"/>
            </a:ext>
          </a:extLst>
        </p:cNvPr>
        <p:cNvGrpSpPr/>
        <p:nvPr/>
      </p:nvGrpSpPr>
      <p:grpSpPr>
        <a:xfrm>
          <a:off x="0" y="0"/>
          <a:ext cx="0" cy="0"/>
          <a:chOff x="0" y="0"/>
          <a:chExt cx="0" cy="0"/>
        </a:xfrm>
      </p:grpSpPr>
      <p:sp>
        <p:nvSpPr>
          <p:cNvPr id="2" name="Tittel 1">
            <a:extLst>
              <a:ext uri="{FF2B5EF4-FFF2-40B4-BE49-F238E27FC236}">
                <a16:creationId xmlns:a16="http://schemas.microsoft.com/office/drawing/2014/main" id="{930B8034-FAD6-B213-9506-8D1289B772F4}"/>
              </a:ext>
            </a:extLst>
          </p:cNvPr>
          <p:cNvSpPr>
            <a:spLocks noGrp="1"/>
          </p:cNvSpPr>
          <p:nvPr>
            <p:ph type="title"/>
          </p:nvPr>
        </p:nvSpPr>
        <p:spPr>
          <a:xfrm>
            <a:off x="393700" y="431800"/>
            <a:ext cx="9550400" cy="838200"/>
          </a:xfrm>
        </p:spPr>
        <p:txBody>
          <a:bodyPr>
            <a:normAutofit fontScale="90000"/>
          </a:bodyPr>
          <a:lstStyle/>
          <a:p>
            <a:r>
              <a:rPr lang="nb-NO"/>
              <a:t>Steg 6: Velg anlegg og se kapasiteten</a:t>
            </a:r>
          </a:p>
        </p:txBody>
      </p:sp>
      <p:sp>
        <p:nvSpPr>
          <p:cNvPr id="4" name="Plassholder for bunntekst 3">
            <a:extLst>
              <a:ext uri="{FF2B5EF4-FFF2-40B4-BE49-F238E27FC236}">
                <a16:creationId xmlns:a16="http://schemas.microsoft.com/office/drawing/2014/main" id="{BBAB83CB-988B-FCF2-03CB-249BCC1B7576}"/>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B8ADAD8B-5DFE-22B6-73F1-0EB4F7EB4549}"/>
              </a:ext>
            </a:extLst>
          </p:cNvPr>
          <p:cNvSpPr>
            <a:spLocks noGrp="1"/>
          </p:cNvSpPr>
          <p:nvPr>
            <p:ph type="sldNum" sz="quarter" idx="12"/>
          </p:nvPr>
        </p:nvSpPr>
        <p:spPr/>
        <p:txBody>
          <a:bodyPr/>
          <a:lstStyle/>
          <a:p>
            <a:fld id="{BC6FCE71-4D7E-D044-B866-43B33AF96A01}" type="slidenum">
              <a:rPr lang="nb-NO" smtClean="0"/>
              <a:pPr/>
              <a:t>10</a:t>
            </a:fld>
            <a:endParaRPr lang="nb-NO"/>
          </a:p>
        </p:txBody>
      </p:sp>
      <p:sp>
        <p:nvSpPr>
          <p:cNvPr id="6" name="Plassholder for bilde 5">
            <a:extLst>
              <a:ext uri="{FF2B5EF4-FFF2-40B4-BE49-F238E27FC236}">
                <a16:creationId xmlns:a16="http://schemas.microsoft.com/office/drawing/2014/main" id="{17C36B72-FD11-7355-EA84-4B20525BD213}"/>
              </a:ext>
            </a:extLst>
          </p:cNvPr>
          <p:cNvSpPr>
            <a:spLocks noGrp="1" noChangeAspect="1"/>
          </p:cNvSpPr>
          <p:nvPr>
            <p:ph type="pic" sz="quarter" idx="13"/>
          </p:nvPr>
        </p:nvSpPr>
        <p:spPr/>
        <p:txBody>
          <a:bodyPr/>
          <a:lstStyle/>
          <a:p>
            <a:endParaRPr lang="nb-NO"/>
          </a:p>
        </p:txBody>
      </p:sp>
      <p:pic>
        <p:nvPicPr>
          <p:cNvPr id="7" name="Bilde 6" descr="The image is a digital map interface for selecting and evaluating properties in ￃﾅlgaell, with options to choose specific locations, assess capacities, and view utility details.&#10;&#10;KI-generert innhold kan være feil.">
            <a:extLst>
              <a:ext uri="{FF2B5EF4-FFF2-40B4-BE49-F238E27FC236}">
                <a16:creationId xmlns:a16="http://schemas.microsoft.com/office/drawing/2014/main" id="{A97F12CC-7CEC-E72B-D365-11023A686340}"/>
              </a:ext>
            </a:extLst>
          </p:cNvPr>
          <p:cNvPicPr>
            <a:picLocks noChangeAspect="1"/>
          </p:cNvPicPr>
          <p:nvPr/>
        </p:nvPicPr>
        <p:blipFill>
          <a:blip r:embed="rId3"/>
          <a:stretch>
            <a:fillRect/>
          </a:stretch>
        </p:blipFill>
        <p:spPr>
          <a:xfrm>
            <a:off x="393700" y="1300000"/>
            <a:ext cx="4310885" cy="4300000"/>
          </a:xfrm>
          <a:prstGeom prst="rect">
            <a:avLst/>
          </a:prstGeom>
        </p:spPr>
      </p:pic>
      <p:pic>
        <p:nvPicPr>
          <p:cNvPr id="10" name="Bilde 9" descr="The image is a user interface for an electrical system's settings, displaying various parameters like capacitance, current, voltage, and maximum values, with options to view technical values.&#10;&#10;KI-generert innhold kan være feil.">
            <a:extLst>
              <a:ext uri="{FF2B5EF4-FFF2-40B4-BE49-F238E27FC236}">
                <a16:creationId xmlns:a16="http://schemas.microsoft.com/office/drawing/2014/main" id="{714DEC2B-BBD8-42FD-F454-0FB5B99D886E}"/>
              </a:ext>
            </a:extLst>
          </p:cNvPr>
          <p:cNvPicPr>
            <a:picLocks noChangeAspect="1"/>
          </p:cNvPicPr>
          <p:nvPr/>
        </p:nvPicPr>
        <p:blipFill>
          <a:blip r:embed="rId4"/>
          <a:stretch>
            <a:fillRect/>
          </a:stretch>
        </p:blipFill>
        <p:spPr>
          <a:xfrm>
            <a:off x="5444585" y="1300000"/>
            <a:ext cx="2986576" cy="4300000"/>
          </a:xfrm>
          <a:prstGeom prst="rect">
            <a:avLst/>
          </a:prstGeom>
        </p:spPr>
      </p:pic>
      <p:cxnSp>
        <p:nvCxnSpPr>
          <p:cNvPr id="12" name="Rett pilkobling 11">
            <a:extLst>
              <a:ext uri="{FF2B5EF4-FFF2-40B4-BE49-F238E27FC236}">
                <a16:creationId xmlns:a16="http://schemas.microsoft.com/office/drawing/2014/main" id="{6F3D26A5-86E7-D480-6113-8088B5A30849}"/>
              </a:ext>
            </a:extLst>
          </p:cNvPr>
          <p:cNvCxnSpPr/>
          <p:nvPr/>
        </p:nvCxnSpPr>
        <p:spPr>
          <a:xfrm>
            <a:off x="4824585" y="3450000"/>
            <a:ext cx="50000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521" name="Rectangle 520">
            <a:extLst>
              <a:ext uri="{FF2B5EF4-FFF2-40B4-BE49-F238E27FC236}">
                <a16:creationId xmlns:a16="http://schemas.microsoft.com/office/drawing/2014/main" id="{04D9B648-040D-0BF6-4DEC-A4B5DD6BAF47}"/>
              </a:ext>
            </a:extLst>
          </p:cNvPr>
          <p:cNvSpPr/>
          <p:nvPr/>
        </p:nvSpPr>
        <p:spPr>
          <a:xfrm>
            <a:off x="8735961" y="1300000"/>
            <a:ext cx="3062339" cy="67056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600">
                <a:solidFill>
                  <a:srgbClr val="121644"/>
                </a:solidFill>
              </a:rPr>
              <a:t>Mulige tilknytningspunkt, skap og stolper,</a:t>
            </a:r>
            <a:r>
              <a:rPr lang="en-US" sz="1600">
                <a:solidFill>
                  <a:srgbClr val="121644"/>
                </a:solidFill>
                <a:effectLst/>
              </a:rPr>
              <a:t> i nærheten vises i kartet.</a:t>
            </a:r>
          </a:p>
          <a:p>
            <a:pPr algn="l">
              <a:buNone/>
            </a:pPr>
            <a:endParaRPr lang="en-US"/>
          </a:p>
        </p:txBody>
      </p:sp>
      <p:sp>
        <p:nvSpPr>
          <p:cNvPr id="550" name="Rectangle 549">
            <a:extLst>
              <a:ext uri="{FF2B5EF4-FFF2-40B4-BE49-F238E27FC236}">
                <a16:creationId xmlns:a16="http://schemas.microsoft.com/office/drawing/2014/main" id="{05B096E5-4284-E926-3EEB-6771247CFC03}"/>
              </a:ext>
            </a:extLst>
          </p:cNvPr>
          <p:cNvSpPr/>
          <p:nvPr/>
        </p:nvSpPr>
        <p:spPr>
          <a:xfrm>
            <a:off x="8735961" y="2120560"/>
            <a:ext cx="3062339" cy="140208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600">
                <a:solidFill>
                  <a:srgbClr val="121644"/>
                </a:solidFill>
                <a:effectLst/>
              </a:rPr>
              <a:t>Hvert anlegg viser kapasitet OK / ikke OK, nettsystem, driftsspenning, ledige plasser og lister</a:t>
            </a:r>
            <a:r>
              <a:rPr lang="en-US" sz="1600">
                <a:solidFill>
                  <a:srgbClr val="121644"/>
                </a:solidFill>
              </a:rPr>
              <a:t> hvis det er et skap</a:t>
            </a:r>
            <a:r>
              <a:rPr lang="en-US" sz="1600">
                <a:solidFill>
                  <a:srgbClr val="121644"/>
                </a:solidFill>
                <a:effectLst/>
              </a:rPr>
              <a:t>, og hvem som kan arbeide i kabelskapet.</a:t>
            </a:r>
          </a:p>
          <a:p>
            <a:endParaRPr lang="en-US"/>
          </a:p>
        </p:txBody>
      </p:sp>
      <p:sp>
        <p:nvSpPr>
          <p:cNvPr id="580" name="Rectangle 579">
            <a:extLst>
              <a:ext uri="{FF2B5EF4-FFF2-40B4-BE49-F238E27FC236}">
                <a16:creationId xmlns:a16="http://schemas.microsoft.com/office/drawing/2014/main" id="{B5EF17B0-0F3D-31FE-A1BD-ECEF1D5B9A5F}"/>
              </a:ext>
            </a:extLst>
          </p:cNvPr>
          <p:cNvSpPr/>
          <p:nvPr/>
        </p:nvSpPr>
        <p:spPr>
          <a:xfrm>
            <a:off x="8735961" y="3672640"/>
            <a:ext cx="3062339" cy="67056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a:solidFill>
                  <a:srgbClr val="121644"/>
                </a:solidFill>
                <a:effectLst/>
              </a:rPr>
              <a:t>Kortslutningsverdier finner du under «Se tekniske verdier».</a:t>
            </a:r>
          </a:p>
          <a:p>
            <a:pPr algn="l">
              <a:buNone/>
            </a:pPr>
            <a:r>
              <a:rPr lang="en-US" sz="100">
                <a:effectLst/>
              </a:rPr>
              <a:t> </a:t>
            </a:r>
            <a:endParaRPr lang="en-US"/>
          </a:p>
        </p:txBody>
      </p:sp>
      <p:sp>
        <p:nvSpPr>
          <p:cNvPr id="611" name="Rectangle 610">
            <a:extLst>
              <a:ext uri="{FF2B5EF4-FFF2-40B4-BE49-F238E27FC236}">
                <a16:creationId xmlns:a16="http://schemas.microsoft.com/office/drawing/2014/main" id="{DD9E6F2B-3C3F-C7D2-2FF0-BF35106CFABD}"/>
              </a:ext>
            </a:extLst>
          </p:cNvPr>
          <p:cNvSpPr/>
          <p:nvPr/>
        </p:nvSpPr>
        <p:spPr>
          <a:xfrm>
            <a:off x="8735961" y="4625280"/>
            <a:ext cx="3062339" cy="1017727"/>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600" b="1">
                <a:solidFill>
                  <a:srgbClr val="121644"/>
                </a:solidFill>
                <a:effectLst/>
              </a:rPr>
              <a:t>Velg et anlegg – eller «ingen av disse</a:t>
            </a:r>
            <a:r>
              <a:rPr lang="en-US" sz="1600" b="1">
                <a:solidFill>
                  <a:srgbClr val="121644"/>
                </a:solidFill>
              </a:rPr>
              <a:t>» hvis ingen av anleggene er aktuelle.</a:t>
            </a:r>
            <a:endParaRPr lang="en-US" sz="1600" b="1">
              <a:solidFill>
                <a:srgbClr val="121644"/>
              </a:solidFill>
              <a:effectLst/>
            </a:endParaRPr>
          </a:p>
          <a:p>
            <a:pPr algn="l">
              <a:buNone/>
            </a:pPr>
            <a:endParaRPr lang="en-US"/>
          </a:p>
        </p:txBody>
      </p:sp>
    </p:spTree>
    <p:extLst>
      <p:ext uri="{BB962C8B-B14F-4D97-AF65-F5344CB8AC3E}">
        <p14:creationId xmlns:p14="http://schemas.microsoft.com/office/powerpoint/2010/main" val="188196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bunntekst 3">
            <a:extLst>
              <a:ext uri="{FF2B5EF4-FFF2-40B4-BE49-F238E27FC236}">
                <a16:creationId xmlns:a16="http://schemas.microsoft.com/office/drawing/2014/main" id="{5159365B-3AA4-3DBE-37E9-DC473B271D9D}"/>
              </a:ext>
            </a:extLst>
          </p:cNvPr>
          <p:cNvSpPr>
            <a:spLocks noGrp="1"/>
          </p:cNvSpPr>
          <p:nvPr>
            <p:ph type="ftr" sz="quarter" idx="11"/>
          </p:nvPr>
        </p:nvSpPr>
        <p:spPr/>
        <p:txBody>
          <a:bodyPr/>
          <a:lstStyle/>
          <a:p>
            <a:r>
              <a:rPr lang="nb-NO"/>
              <a:t>BKK – Brukerveiledning Automatisering – Nye Installasjoner</a:t>
            </a:r>
          </a:p>
        </p:txBody>
      </p:sp>
      <p:sp>
        <p:nvSpPr>
          <p:cNvPr id="5" name="Plassholder for lysbildenummer 4">
            <a:extLst>
              <a:ext uri="{FF2B5EF4-FFF2-40B4-BE49-F238E27FC236}">
                <a16:creationId xmlns:a16="http://schemas.microsoft.com/office/drawing/2014/main" id="{167F9B85-D220-5DE6-6C30-B44EA2AAD14F}"/>
              </a:ext>
            </a:extLst>
          </p:cNvPr>
          <p:cNvSpPr>
            <a:spLocks noGrp="1"/>
          </p:cNvSpPr>
          <p:nvPr>
            <p:ph type="sldNum" sz="quarter" idx="12"/>
          </p:nvPr>
        </p:nvSpPr>
        <p:spPr/>
        <p:txBody>
          <a:bodyPr/>
          <a:lstStyle/>
          <a:p>
            <a:fld id="{BC6FCE71-4D7E-D044-B866-43B33AF96A01}" type="slidenum">
              <a:rPr lang="nb-NO" smtClean="0"/>
              <a:pPr/>
              <a:t>11</a:t>
            </a:fld>
            <a:endParaRPr lang="nb-NO"/>
          </a:p>
        </p:txBody>
      </p:sp>
      <p:sp>
        <p:nvSpPr>
          <p:cNvPr id="6" name="Plassholder for bilde 5">
            <a:extLst>
              <a:ext uri="{FF2B5EF4-FFF2-40B4-BE49-F238E27FC236}">
                <a16:creationId xmlns:a16="http://schemas.microsoft.com/office/drawing/2014/main" id="{0F403D0E-023B-28B1-B2B0-3691171DD8D5}"/>
              </a:ext>
            </a:extLst>
          </p:cNvPr>
          <p:cNvSpPr>
            <a:spLocks noGrp="1" noChangeAspect="1"/>
          </p:cNvSpPr>
          <p:nvPr>
            <p:ph type="pic" sz="quarter" idx="13"/>
          </p:nvPr>
        </p:nvSpPr>
        <p:spPr/>
        <p:txBody>
          <a:bodyPr/>
          <a:lstStyle/>
          <a:p>
            <a:endParaRPr lang="nb-NO"/>
          </a:p>
        </p:txBody>
      </p:sp>
      <p:sp>
        <p:nvSpPr>
          <p:cNvPr id="7" name="Tittel 1">
            <a:extLst>
              <a:ext uri="{FF2B5EF4-FFF2-40B4-BE49-F238E27FC236}">
                <a16:creationId xmlns:a16="http://schemas.microsoft.com/office/drawing/2014/main" id="{5D4AF293-58BD-EE3D-A21A-468F5C8B9FB9}"/>
              </a:ext>
            </a:extLst>
          </p:cNvPr>
          <p:cNvSpPr>
            <a:spLocks noGrp="1"/>
          </p:cNvSpPr>
          <p:nvPr>
            <p:ph type="title"/>
          </p:nvPr>
        </p:nvSpPr>
        <p:spPr>
          <a:xfrm>
            <a:off x="395111" y="427598"/>
            <a:ext cx="9544877" cy="842038"/>
          </a:xfrm>
        </p:spPr>
        <p:txBody>
          <a:bodyPr/>
          <a:lstStyle/>
          <a:p>
            <a:r>
              <a:rPr lang="nb-NO"/>
              <a:t>Steg 7: Du får svar – tre mulige utfall</a:t>
            </a:r>
          </a:p>
        </p:txBody>
      </p:sp>
      <p:sp>
        <p:nvSpPr>
          <p:cNvPr id="110" name="Budskap"/>
          <p:cNvSpPr txBox="1"/>
          <p:nvPr/>
        </p:nvSpPr>
        <p:spPr>
          <a:xfrm>
            <a:off x="393700" y="5016500"/>
            <a:ext cx="11404600" cy="400110"/>
          </a:xfrm>
          <a:prstGeom prst="rect">
            <a:avLst/>
          </a:prstGeom>
          <a:noFill/>
        </p:spPr>
        <p:txBody>
          <a:bodyPr wrap="square" lIns="91440" tIns="45720" rIns="91440" bIns="45720" anchor="t">
            <a:spAutoFit/>
          </a:bodyPr>
          <a:lstStyle/>
          <a:p>
            <a:r>
              <a:rPr lang="nb-NO" sz="2000" b="1">
                <a:solidFill>
                  <a:srgbClr val="121644"/>
                </a:solidFill>
              </a:rPr>
              <a:t>Svaret kommer i fanen DIALOG på saken – følg med der.</a:t>
            </a:r>
          </a:p>
        </p:txBody>
      </p:sp>
      <p:sp>
        <p:nvSpPr>
          <p:cNvPr id="643" name="Rectangle 642">
            <a:extLst>
              <a:ext uri="{FF2B5EF4-FFF2-40B4-BE49-F238E27FC236}">
                <a16:creationId xmlns:a16="http://schemas.microsoft.com/office/drawing/2014/main" id="{13E03F0A-08FA-1537-866F-E67325CE3110}"/>
              </a:ext>
            </a:extLst>
          </p:cNvPr>
          <p:cNvSpPr/>
          <p:nvPr/>
        </p:nvSpPr>
        <p:spPr>
          <a:xfrm>
            <a:off x="393700" y="1650000"/>
            <a:ext cx="3597910" cy="3150000"/>
          </a:xfrm>
          <a:prstGeom prst="rect">
            <a:avLst/>
          </a:prstGeom>
          <a:solidFill>
            <a:srgbClr val="EEF5FC"/>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6" name="Rectangle 675">
            <a:extLst>
              <a:ext uri="{FF2B5EF4-FFF2-40B4-BE49-F238E27FC236}">
                <a16:creationId xmlns:a16="http://schemas.microsoft.com/office/drawing/2014/main" id="{51F32F23-1287-2602-3149-5ABDE1DF4907}"/>
              </a:ext>
            </a:extLst>
          </p:cNvPr>
          <p:cNvSpPr/>
          <p:nvPr/>
        </p:nvSpPr>
        <p:spPr>
          <a:xfrm>
            <a:off x="530860" y="1800000"/>
            <a:ext cx="3323590" cy="48768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2000" b="1">
                <a:solidFill>
                  <a:srgbClr val="121644"/>
                </a:solidFill>
                <a:effectLst/>
              </a:rPr>
              <a:t>Ledig kapasitet</a:t>
            </a:r>
          </a:p>
          <a:p>
            <a:pPr algn="l">
              <a:buNone/>
            </a:pPr>
            <a:r>
              <a:rPr lang="en-US" sz="100">
                <a:effectLst/>
              </a:rPr>
              <a:t> </a:t>
            </a:r>
            <a:endParaRPr lang="en-US"/>
          </a:p>
        </p:txBody>
      </p:sp>
      <p:sp>
        <p:nvSpPr>
          <p:cNvPr id="710" name="Rectangle 709">
            <a:extLst>
              <a:ext uri="{FF2B5EF4-FFF2-40B4-BE49-F238E27FC236}">
                <a16:creationId xmlns:a16="http://schemas.microsoft.com/office/drawing/2014/main" id="{114717F5-1119-609B-B3E6-FA3E12FBA641}"/>
              </a:ext>
            </a:extLst>
          </p:cNvPr>
          <p:cNvSpPr/>
          <p:nvPr/>
        </p:nvSpPr>
        <p:spPr>
          <a:xfrm>
            <a:off x="530860" y="2327680"/>
            <a:ext cx="3323590" cy="16459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br>
              <a:rPr lang="en-US" sz="1600">
                <a:solidFill>
                  <a:srgbClr val="121644"/>
                </a:solidFill>
                <a:effectLst/>
              </a:rPr>
            </a:br>
            <a:r>
              <a:rPr lang="en-US" sz="1600" err="1">
                <a:solidFill>
                  <a:srgbClr val="121644"/>
                </a:solidFill>
                <a:effectLst/>
              </a:rPr>
              <a:t>Opptil</a:t>
            </a:r>
            <a:r>
              <a:rPr lang="en-US" sz="1600">
                <a:solidFill>
                  <a:srgbClr val="121644"/>
                </a:solidFill>
                <a:effectLst/>
              </a:rPr>
              <a:t> 80 A: Du </a:t>
            </a:r>
            <a:r>
              <a:rPr lang="en-US" sz="1600" err="1">
                <a:solidFill>
                  <a:srgbClr val="121644"/>
                </a:solidFill>
                <a:effectLst/>
              </a:rPr>
              <a:t>får</a:t>
            </a:r>
            <a:r>
              <a:rPr lang="en-US" sz="1600">
                <a:solidFill>
                  <a:srgbClr val="121644"/>
                </a:solidFill>
                <a:effectLst/>
              </a:rPr>
              <a:t> </a:t>
            </a:r>
            <a:r>
              <a:rPr lang="en-US" sz="1600" err="1">
                <a:solidFill>
                  <a:srgbClr val="121644"/>
                </a:solidFill>
                <a:effectLst/>
              </a:rPr>
              <a:t>teknisk</a:t>
            </a:r>
            <a:r>
              <a:rPr lang="en-US" sz="1600">
                <a:solidFill>
                  <a:srgbClr val="121644"/>
                </a:solidFill>
                <a:effectLst/>
              </a:rPr>
              <a:t> </a:t>
            </a:r>
            <a:r>
              <a:rPr lang="en-US" sz="1600" err="1">
                <a:solidFill>
                  <a:srgbClr val="121644"/>
                </a:solidFill>
                <a:effectLst/>
              </a:rPr>
              <a:t>tilbakemelding</a:t>
            </a:r>
            <a:r>
              <a:rPr lang="en-US" sz="1600">
                <a:solidFill>
                  <a:srgbClr val="121644"/>
                </a:solidFill>
                <a:effectLst/>
              </a:rPr>
              <a:t> </a:t>
            </a:r>
            <a:r>
              <a:rPr lang="en-US" sz="1600" err="1">
                <a:solidFill>
                  <a:srgbClr val="121644"/>
                </a:solidFill>
                <a:effectLst/>
              </a:rPr>
              <a:t>automatisk</a:t>
            </a:r>
            <a:r>
              <a:rPr lang="en-US" sz="1600">
                <a:solidFill>
                  <a:srgbClr val="121644"/>
                </a:solidFill>
                <a:effectLst/>
              </a:rPr>
              <a:t> </a:t>
            </a:r>
            <a:r>
              <a:rPr lang="en-US" sz="1600" err="1">
                <a:solidFill>
                  <a:srgbClr val="121644"/>
                </a:solidFill>
                <a:effectLst/>
              </a:rPr>
              <a:t>i</a:t>
            </a:r>
            <a:r>
              <a:rPr lang="en-US" sz="1600">
                <a:solidFill>
                  <a:srgbClr val="121644"/>
                </a:solidFill>
                <a:effectLst/>
              </a:rPr>
              <a:t> </a:t>
            </a:r>
            <a:r>
              <a:rPr lang="en-US" sz="1600" err="1">
                <a:solidFill>
                  <a:srgbClr val="121644"/>
                </a:solidFill>
                <a:effectLst/>
              </a:rPr>
              <a:t>dialogen</a:t>
            </a:r>
            <a:r>
              <a:rPr lang="en-US" sz="1600">
                <a:solidFill>
                  <a:srgbClr val="121644"/>
                </a:solidFill>
                <a:effectLst/>
              </a:rPr>
              <a:t>, </a:t>
            </a:r>
            <a:r>
              <a:rPr lang="en-US" sz="1600" err="1">
                <a:solidFill>
                  <a:srgbClr val="121644"/>
                </a:solidFill>
                <a:effectLst/>
              </a:rPr>
              <a:t>og</a:t>
            </a:r>
            <a:r>
              <a:rPr lang="en-US" sz="1600">
                <a:solidFill>
                  <a:srgbClr val="121644"/>
                </a:solidFill>
                <a:effectLst/>
              </a:rPr>
              <a:t> </a:t>
            </a:r>
            <a:r>
              <a:rPr lang="en-US" sz="1600" err="1">
                <a:solidFill>
                  <a:srgbClr val="121644"/>
                </a:solidFill>
                <a:effectLst/>
              </a:rPr>
              <a:t>kunden</a:t>
            </a:r>
            <a:r>
              <a:rPr lang="en-US" sz="1600">
                <a:solidFill>
                  <a:srgbClr val="121644"/>
                </a:solidFill>
                <a:effectLst/>
              </a:rPr>
              <a:t> </a:t>
            </a:r>
            <a:r>
              <a:rPr lang="en-US" sz="1600" err="1">
                <a:solidFill>
                  <a:srgbClr val="121644"/>
                </a:solidFill>
                <a:effectLst/>
              </a:rPr>
              <a:t>får</a:t>
            </a:r>
            <a:r>
              <a:rPr lang="en-US" sz="1600">
                <a:solidFill>
                  <a:srgbClr val="121644"/>
                </a:solidFill>
                <a:effectLst/>
              </a:rPr>
              <a:t> et </a:t>
            </a:r>
            <a:r>
              <a:rPr lang="en-US" sz="1600" err="1">
                <a:solidFill>
                  <a:srgbClr val="121644"/>
                </a:solidFill>
                <a:effectLst/>
              </a:rPr>
              <a:t>automatisk</a:t>
            </a:r>
            <a:r>
              <a:rPr lang="en-US" sz="1600">
                <a:solidFill>
                  <a:srgbClr val="121644"/>
                </a:solidFill>
                <a:effectLst/>
              </a:rPr>
              <a:t> </a:t>
            </a:r>
            <a:r>
              <a:rPr lang="en-US" sz="1600" err="1">
                <a:solidFill>
                  <a:srgbClr val="121644"/>
                </a:solidFill>
                <a:effectLst/>
              </a:rPr>
              <a:t>generert</a:t>
            </a:r>
            <a:r>
              <a:rPr lang="en-US" sz="1600">
                <a:solidFill>
                  <a:srgbClr val="121644"/>
                </a:solidFill>
                <a:effectLst/>
              </a:rPr>
              <a:t> </a:t>
            </a:r>
            <a:r>
              <a:rPr lang="en-US" sz="1600" err="1">
                <a:solidFill>
                  <a:srgbClr val="121644"/>
                </a:solidFill>
                <a:effectLst/>
              </a:rPr>
              <a:t>tilbud</a:t>
            </a:r>
            <a:r>
              <a:rPr lang="en-US" sz="1600">
                <a:solidFill>
                  <a:srgbClr val="121644"/>
                </a:solidFill>
                <a:effectLst/>
              </a:rPr>
              <a:t>.
80–200 A: Det </a:t>
            </a:r>
            <a:r>
              <a:rPr lang="en-US" sz="1600" err="1">
                <a:solidFill>
                  <a:srgbClr val="121644"/>
                </a:solidFill>
                <a:effectLst/>
              </a:rPr>
              <a:t>samme</a:t>
            </a:r>
            <a:r>
              <a:rPr lang="en-US" sz="1600">
                <a:solidFill>
                  <a:srgbClr val="121644"/>
                </a:solidFill>
                <a:effectLst/>
              </a:rPr>
              <a:t>, men </a:t>
            </a:r>
            <a:r>
              <a:rPr lang="en-US" sz="1600" err="1">
                <a:solidFill>
                  <a:srgbClr val="121644"/>
                </a:solidFill>
                <a:effectLst/>
              </a:rPr>
              <a:t>en</a:t>
            </a:r>
            <a:r>
              <a:rPr lang="en-US" sz="1600">
                <a:solidFill>
                  <a:srgbClr val="121644"/>
                </a:solidFill>
                <a:effectLst/>
              </a:rPr>
              <a:t> </a:t>
            </a:r>
            <a:r>
              <a:rPr lang="en-US" sz="1600" err="1">
                <a:solidFill>
                  <a:srgbClr val="121644"/>
                </a:solidFill>
                <a:effectLst/>
              </a:rPr>
              <a:t>saksbehandler</a:t>
            </a:r>
            <a:r>
              <a:rPr lang="en-US" sz="1600">
                <a:solidFill>
                  <a:srgbClr val="121644"/>
                </a:solidFill>
                <a:effectLst/>
              </a:rPr>
              <a:t> </a:t>
            </a:r>
            <a:r>
              <a:rPr lang="en-US" sz="1600" err="1">
                <a:solidFill>
                  <a:srgbClr val="121644"/>
                </a:solidFill>
                <a:effectLst/>
              </a:rPr>
              <a:t>sjekker</a:t>
            </a:r>
            <a:r>
              <a:rPr lang="en-US" sz="1600">
                <a:solidFill>
                  <a:srgbClr val="121644"/>
                </a:solidFill>
                <a:effectLst/>
              </a:rPr>
              <a:t> </a:t>
            </a:r>
            <a:r>
              <a:rPr lang="en-US" sz="1600" err="1">
                <a:solidFill>
                  <a:srgbClr val="121644"/>
                </a:solidFill>
                <a:effectLst/>
              </a:rPr>
              <a:t>saken</a:t>
            </a:r>
            <a:r>
              <a:rPr lang="en-US" sz="1600">
                <a:solidFill>
                  <a:srgbClr val="121644"/>
                </a:solidFill>
                <a:effectLst/>
              </a:rPr>
              <a:t> </a:t>
            </a:r>
            <a:r>
              <a:rPr lang="en-US" sz="1600" err="1">
                <a:solidFill>
                  <a:srgbClr val="121644"/>
                </a:solidFill>
                <a:effectLst/>
              </a:rPr>
              <a:t>før</a:t>
            </a:r>
            <a:r>
              <a:rPr lang="en-US" sz="1600">
                <a:solidFill>
                  <a:srgbClr val="121644"/>
                </a:solidFill>
                <a:effectLst/>
              </a:rPr>
              <a:t> </a:t>
            </a:r>
            <a:r>
              <a:rPr lang="en-US" sz="1600" err="1">
                <a:solidFill>
                  <a:srgbClr val="121644"/>
                </a:solidFill>
                <a:effectLst/>
              </a:rPr>
              <a:t>godkjenning</a:t>
            </a:r>
            <a:r>
              <a:rPr lang="en-US" sz="1600">
                <a:solidFill>
                  <a:srgbClr val="121644"/>
                </a:solidFill>
                <a:effectLst/>
              </a:rPr>
              <a:t>.</a:t>
            </a:r>
            <a:endParaRPr lang="en-US"/>
          </a:p>
        </p:txBody>
      </p:sp>
      <p:sp>
        <p:nvSpPr>
          <p:cNvPr id="745" name="Rectangle 744">
            <a:extLst>
              <a:ext uri="{FF2B5EF4-FFF2-40B4-BE49-F238E27FC236}">
                <a16:creationId xmlns:a16="http://schemas.microsoft.com/office/drawing/2014/main" id="{50B9756C-19BA-7274-BCFA-D3A1D44B796E}"/>
              </a:ext>
            </a:extLst>
          </p:cNvPr>
          <p:cNvSpPr/>
          <p:nvPr/>
        </p:nvSpPr>
        <p:spPr>
          <a:xfrm>
            <a:off x="4296410" y="1650000"/>
            <a:ext cx="3597910" cy="3150000"/>
          </a:xfrm>
          <a:prstGeom prst="rect">
            <a:avLst/>
          </a:prstGeom>
          <a:solidFill>
            <a:srgbClr val="EEF5FC"/>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1" name="Rectangle 780">
            <a:extLst>
              <a:ext uri="{FF2B5EF4-FFF2-40B4-BE49-F238E27FC236}">
                <a16:creationId xmlns:a16="http://schemas.microsoft.com/office/drawing/2014/main" id="{AA3F51A1-2B71-E24E-AA77-1AD659392EAF}"/>
              </a:ext>
            </a:extLst>
          </p:cNvPr>
          <p:cNvSpPr/>
          <p:nvPr/>
        </p:nvSpPr>
        <p:spPr>
          <a:xfrm>
            <a:off x="4433570" y="1800000"/>
            <a:ext cx="3323590" cy="48768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2000" b="1">
                <a:solidFill>
                  <a:srgbClr val="121644"/>
                </a:solidFill>
                <a:effectLst/>
              </a:rPr>
              <a:t>Ikke ledig kapasitet</a:t>
            </a:r>
          </a:p>
          <a:p>
            <a:pPr algn="l">
              <a:buNone/>
            </a:pPr>
            <a:r>
              <a:rPr lang="en-US" sz="100">
                <a:effectLst/>
              </a:rPr>
              <a:t> </a:t>
            </a:r>
            <a:endParaRPr lang="en-US"/>
          </a:p>
        </p:txBody>
      </p:sp>
      <p:sp>
        <p:nvSpPr>
          <p:cNvPr id="818" name="Rectangle 817">
            <a:extLst>
              <a:ext uri="{FF2B5EF4-FFF2-40B4-BE49-F238E27FC236}">
                <a16:creationId xmlns:a16="http://schemas.microsoft.com/office/drawing/2014/main" id="{548CE4F5-CB45-D5A1-97CE-270FF2E4CA44}"/>
              </a:ext>
            </a:extLst>
          </p:cNvPr>
          <p:cNvSpPr/>
          <p:nvPr/>
        </p:nvSpPr>
        <p:spPr>
          <a:xfrm>
            <a:off x="4433570" y="2450375"/>
            <a:ext cx="3323590" cy="140208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a:solidFill>
                  <a:srgbClr val="121644"/>
                </a:solidFill>
                <a:effectLst/>
              </a:rPr>
              <a:t>Saken går direkte til utvidet planlegging. Beregningene og tilknytningspunktet du valgte følger med saken.</a:t>
            </a:r>
          </a:p>
          <a:p>
            <a:pPr algn="l">
              <a:buNone/>
            </a:pPr>
            <a:r>
              <a:rPr lang="en-US" sz="100">
                <a:effectLst/>
              </a:rPr>
              <a:t> </a:t>
            </a:r>
            <a:endParaRPr lang="en-US"/>
          </a:p>
        </p:txBody>
      </p:sp>
      <p:sp>
        <p:nvSpPr>
          <p:cNvPr id="856" name="Rectangle 855">
            <a:extLst>
              <a:ext uri="{FF2B5EF4-FFF2-40B4-BE49-F238E27FC236}">
                <a16:creationId xmlns:a16="http://schemas.microsoft.com/office/drawing/2014/main" id="{5DC46F99-1BF9-40A9-AA13-A7FD88D69BDC}"/>
              </a:ext>
            </a:extLst>
          </p:cNvPr>
          <p:cNvSpPr/>
          <p:nvPr/>
        </p:nvSpPr>
        <p:spPr>
          <a:xfrm>
            <a:off x="8199120" y="1650000"/>
            <a:ext cx="3597910" cy="3150000"/>
          </a:xfrm>
          <a:prstGeom prst="rect">
            <a:avLst/>
          </a:prstGeom>
          <a:solidFill>
            <a:srgbClr val="EEF5FC"/>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5" name="Rectangle 894">
            <a:extLst>
              <a:ext uri="{FF2B5EF4-FFF2-40B4-BE49-F238E27FC236}">
                <a16:creationId xmlns:a16="http://schemas.microsoft.com/office/drawing/2014/main" id="{DDF297A7-3C09-BC41-3416-4A0FCE6E81E3}"/>
              </a:ext>
            </a:extLst>
          </p:cNvPr>
          <p:cNvSpPr/>
          <p:nvPr/>
        </p:nvSpPr>
        <p:spPr>
          <a:xfrm>
            <a:off x="8336280" y="1800000"/>
            <a:ext cx="3323590" cy="48768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2000" b="1">
                <a:solidFill>
                  <a:srgbClr val="121644"/>
                </a:solidFill>
                <a:effectLst/>
              </a:rPr>
              <a:t>Manuell behandling</a:t>
            </a:r>
          </a:p>
          <a:p>
            <a:pPr algn="l">
              <a:buNone/>
            </a:pPr>
            <a:r>
              <a:rPr lang="en-US" sz="100">
                <a:effectLst/>
              </a:rPr>
              <a:t> </a:t>
            </a:r>
            <a:endParaRPr lang="en-US"/>
          </a:p>
        </p:txBody>
      </p:sp>
      <p:sp>
        <p:nvSpPr>
          <p:cNvPr id="935" name="Rectangle 934">
            <a:extLst>
              <a:ext uri="{FF2B5EF4-FFF2-40B4-BE49-F238E27FC236}">
                <a16:creationId xmlns:a16="http://schemas.microsoft.com/office/drawing/2014/main" id="{C781BF54-4589-AE66-D852-6871FE913474}"/>
              </a:ext>
            </a:extLst>
          </p:cNvPr>
          <p:cNvSpPr/>
          <p:nvPr/>
        </p:nvSpPr>
        <p:spPr>
          <a:xfrm>
            <a:off x="8336280" y="2495390"/>
            <a:ext cx="3323590" cy="1766214"/>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600">
                <a:solidFill>
                  <a:srgbClr val="121644"/>
                </a:solidFill>
                <a:effectLst/>
              </a:rPr>
              <a:t>Mangler </a:t>
            </a:r>
            <a:r>
              <a:rPr lang="en-US" sz="1600" err="1">
                <a:solidFill>
                  <a:srgbClr val="121644"/>
                </a:solidFill>
                <a:effectLst/>
              </a:rPr>
              <a:t>eller</a:t>
            </a:r>
            <a:r>
              <a:rPr lang="en-US" sz="1600">
                <a:solidFill>
                  <a:srgbClr val="121644"/>
                </a:solidFill>
                <a:effectLst/>
              </a:rPr>
              <a:t> </a:t>
            </a:r>
            <a:r>
              <a:rPr lang="en-US" sz="1600" err="1">
                <a:solidFill>
                  <a:srgbClr val="121644"/>
                </a:solidFill>
                <a:effectLst/>
              </a:rPr>
              <a:t>feil</a:t>
            </a:r>
            <a:r>
              <a:rPr lang="en-US" sz="1600">
                <a:solidFill>
                  <a:srgbClr val="121644"/>
                </a:solidFill>
                <a:effectLst/>
              </a:rPr>
              <a:t> </a:t>
            </a:r>
            <a:r>
              <a:rPr lang="en-US" sz="1600" err="1">
                <a:solidFill>
                  <a:srgbClr val="121644"/>
                </a:solidFill>
                <a:effectLst/>
              </a:rPr>
              <a:t>i</a:t>
            </a:r>
            <a:r>
              <a:rPr lang="en-US" sz="1600">
                <a:solidFill>
                  <a:srgbClr val="121644"/>
                </a:solidFill>
                <a:effectLst/>
              </a:rPr>
              <a:t> data, </a:t>
            </a:r>
            <a:r>
              <a:rPr lang="en-US" sz="1600" err="1">
                <a:solidFill>
                  <a:srgbClr val="121644"/>
                </a:solidFill>
                <a:effectLst/>
              </a:rPr>
              <a:t>eller</a:t>
            </a:r>
            <a:r>
              <a:rPr lang="en-US" sz="1600">
                <a:solidFill>
                  <a:srgbClr val="121644"/>
                </a:solidFill>
                <a:effectLst/>
              </a:rPr>
              <a:t> over 200 A: En </a:t>
            </a:r>
            <a:r>
              <a:rPr lang="en-US" sz="1600" err="1">
                <a:solidFill>
                  <a:srgbClr val="121644"/>
                </a:solidFill>
                <a:effectLst/>
              </a:rPr>
              <a:t>saksbehandler</a:t>
            </a:r>
            <a:r>
              <a:rPr lang="en-US" sz="1600">
                <a:solidFill>
                  <a:srgbClr val="121644"/>
                </a:solidFill>
                <a:effectLst/>
              </a:rPr>
              <a:t> </a:t>
            </a:r>
            <a:r>
              <a:rPr lang="en-US" sz="1600" err="1">
                <a:solidFill>
                  <a:srgbClr val="121644"/>
                </a:solidFill>
                <a:effectLst/>
              </a:rPr>
              <a:t>behandler</a:t>
            </a:r>
            <a:r>
              <a:rPr lang="en-US" sz="1600">
                <a:solidFill>
                  <a:srgbClr val="121644"/>
                </a:solidFill>
                <a:effectLst/>
              </a:rPr>
              <a:t> </a:t>
            </a:r>
            <a:r>
              <a:rPr lang="en-US" sz="1600" err="1">
                <a:solidFill>
                  <a:srgbClr val="121644"/>
                </a:solidFill>
                <a:effectLst/>
              </a:rPr>
              <a:t>saken</a:t>
            </a:r>
            <a:r>
              <a:rPr lang="en-US" sz="1600">
                <a:solidFill>
                  <a:srgbClr val="121644"/>
                </a:solidFill>
                <a:effectLst/>
              </a:rPr>
              <a:t> manuelt.
</a:t>
            </a:r>
            <a:endParaRPr lang="en-US"/>
          </a:p>
        </p:txBody>
      </p:sp>
    </p:spTree>
    <p:extLst>
      <p:ext uri="{BB962C8B-B14F-4D97-AF65-F5344CB8AC3E}">
        <p14:creationId xmlns:p14="http://schemas.microsoft.com/office/powerpoint/2010/main" val="825384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3499F-9E90-7905-4410-A4A5BE53F648}"/>
            </a:ext>
          </a:extLst>
        </p:cNvPr>
        <p:cNvGrpSpPr/>
        <p:nvPr/>
      </p:nvGrpSpPr>
      <p:grpSpPr>
        <a:xfrm>
          <a:off x="0" y="0"/>
          <a:ext cx="0" cy="0"/>
          <a:chOff x="0" y="0"/>
          <a:chExt cx="0" cy="0"/>
        </a:xfrm>
      </p:grpSpPr>
      <p:sp>
        <p:nvSpPr>
          <p:cNvPr id="2" name="Tittel 1">
            <a:extLst>
              <a:ext uri="{FF2B5EF4-FFF2-40B4-BE49-F238E27FC236}">
                <a16:creationId xmlns:a16="http://schemas.microsoft.com/office/drawing/2014/main" id="{BA77BD4D-ACB9-6E2E-5DFE-1805B6146FE7}"/>
              </a:ext>
            </a:extLst>
          </p:cNvPr>
          <p:cNvSpPr>
            <a:spLocks noGrp="1"/>
          </p:cNvSpPr>
          <p:nvPr>
            <p:ph type="title"/>
          </p:nvPr>
        </p:nvSpPr>
        <p:spPr/>
        <p:txBody>
          <a:bodyPr/>
          <a:lstStyle/>
          <a:p>
            <a:r>
              <a:rPr lang="nb-NO"/>
              <a:t>Ledig kapasitet: automatisk godkjenning</a:t>
            </a:r>
          </a:p>
        </p:txBody>
      </p:sp>
      <p:sp>
        <p:nvSpPr>
          <p:cNvPr id="4" name="Plassholder for bunntekst 3">
            <a:extLst>
              <a:ext uri="{FF2B5EF4-FFF2-40B4-BE49-F238E27FC236}">
                <a16:creationId xmlns:a16="http://schemas.microsoft.com/office/drawing/2014/main" id="{222B1C87-62E7-C172-1102-36412B3E8C31}"/>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E4214421-CD66-E463-670E-D15ED18C48B4}"/>
              </a:ext>
            </a:extLst>
          </p:cNvPr>
          <p:cNvSpPr>
            <a:spLocks noGrp="1"/>
          </p:cNvSpPr>
          <p:nvPr>
            <p:ph type="sldNum" sz="quarter" idx="12"/>
          </p:nvPr>
        </p:nvSpPr>
        <p:spPr/>
        <p:txBody>
          <a:bodyPr/>
          <a:lstStyle/>
          <a:p>
            <a:fld id="{BC6FCE71-4D7E-D044-B866-43B33AF96A01}" type="slidenum">
              <a:rPr lang="nb-NO" smtClean="0"/>
              <a:pPr/>
              <a:t>12</a:t>
            </a:fld>
            <a:endParaRPr lang="nb-NO"/>
          </a:p>
        </p:txBody>
      </p:sp>
      <p:sp>
        <p:nvSpPr>
          <p:cNvPr id="1018" name="Rectangle 1017">
            <a:extLst>
              <a:ext uri="{FF2B5EF4-FFF2-40B4-BE49-F238E27FC236}">
                <a16:creationId xmlns:a16="http://schemas.microsoft.com/office/drawing/2014/main" id="{702CEF7C-1985-7A4C-F4B3-5BE2148B3BD3}"/>
              </a:ext>
            </a:extLst>
          </p:cNvPr>
          <p:cNvSpPr/>
          <p:nvPr/>
        </p:nvSpPr>
        <p:spPr>
          <a:xfrm>
            <a:off x="393700" y="1450000"/>
            <a:ext cx="5699800" cy="7315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b="1">
                <a:solidFill>
                  <a:srgbClr val="121644"/>
                </a:solidFill>
                <a:effectLst/>
              </a:rPr>
              <a:t>Når du har valgt et anlegg med ledig kapasitet:</a:t>
            </a:r>
          </a:p>
          <a:p>
            <a:pPr algn="l">
              <a:buNone/>
            </a:pPr>
            <a:r>
              <a:rPr lang="en-US" sz="100">
                <a:effectLst/>
              </a:rPr>
              <a:t> </a:t>
            </a:r>
            <a:endParaRPr lang="en-US"/>
          </a:p>
        </p:txBody>
      </p:sp>
      <p:sp>
        <p:nvSpPr>
          <p:cNvPr id="1061" name="Oval 1060">
            <a:extLst>
              <a:ext uri="{FF2B5EF4-FFF2-40B4-BE49-F238E27FC236}">
                <a16:creationId xmlns:a16="http://schemas.microsoft.com/office/drawing/2014/main" id="{C7401D38-E1D2-5839-B05C-4A743F3D4680}"/>
              </a:ext>
            </a:extLst>
          </p:cNvPr>
          <p:cNvSpPr/>
          <p:nvPr/>
        </p:nvSpPr>
        <p:spPr>
          <a:xfrm>
            <a:off x="393700" y="2293420"/>
            <a:ext cx="502920" cy="502920"/>
          </a:xfrm>
          <a:prstGeom prst="ellipse">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1600" b="1">
                <a:solidFill>
                  <a:srgbClr val="FFFFFF"/>
                </a:solidFill>
                <a:effectLst/>
              </a:rPr>
              <a:t>1</a:t>
            </a:r>
          </a:p>
          <a:p>
            <a:pPr algn="ctr">
              <a:buNone/>
            </a:pPr>
            <a:r>
              <a:rPr lang="en-US" sz="100">
                <a:effectLst/>
              </a:rPr>
              <a:t> </a:t>
            </a:r>
            <a:endParaRPr lang="en-US"/>
          </a:p>
        </p:txBody>
      </p:sp>
      <p:sp>
        <p:nvSpPr>
          <p:cNvPr id="1105" name="Rectangle 1104">
            <a:extLst>
              <a:ext uri="{FF2B5EF4-FFF2-40B4-BE49-F238E27FC236}">
                <a16:creationId xmlns:a16="http://schemas.microsoft.com/office/drawing/2014/main" id="{3B3CC7CD-8D27-5130-6535-22A910FCB009}"/>
              </a:ext>
            </a:extLst>
          </p:cNvPr>
          <p:cNvSpPr/>
          <p:nvPr/>
        </p:nvSpPr>
        <p:spPr>
          <a:xfrm>
            <a:off x="1016620" y="2331520"/>
            <a:ext cx="5076880" cy="115824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a:solidFill>
                  <a:srgbClr val="121644"/>
                </a:solidFill>
                <a:effectLst/>
              </a:rPr>
              <a:t>Du får teknisk tilbakemelding automatisk i dialogen: nettsystem, spenning, kortslutningsverdier og sikringsstørrelse.</a:t>
            </a:r>
          </a:p>
          <a:p>
            <a:pPr algn="l">
              <a:buNone/>
            </a:pPr>
            <a:r>
              <a:rPr lang="en-US" sz="100">
                <a:effectLst/>
              </a:rPr>
              <a:t> </a:t>
            </a:r>
            <a:endParaRPr lang="en-US"/>
          </a:p>
        </p:txBody>
      </p:sp>
      <p:sp>
        <p:nvSpPr>
          <p:cNvPr id="1150" name="Oval 1149">
            <a:extLst>
              <a:ext uri="{FF2B5EF4-FFF2-40B4-BE49-F238E27FC236}">
                <a16:creationId xmlns:a16="http://schemas.microsoft.com/office/drawing/2014/main" id="{D72D27E4-4C48-661E-F700-1B3615B2A36E}"/>
              </a:ext>
            </a:extLst>
          </p:cNvPr>
          <p:cNvSpPr/>
          <p:nvPr/>
        </p:nvSpPr>
        <p:spPr>
          <a:xfrm>
            <a:off x="393700" y="3571660"/>
            <a:ext cx="502920" cy="502920"/>
          </a:xfrm>
          <a:prstGeom prst="ellipse">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1600" b="1">
                <a:solidFill>
                  <a:srgbClr val="FFFFFF"/>
                </a:solidFill>
                <a:effectLst/>
              </a:rPr>
              <a:t>2</a:t>
            </a:r>
          </a:p>
          <a:p>
            <a:pPr algn="ctr">
              <a:buNone/>
            </a:pPr>
            <a:r>
              <a:rPr lang="en-US" sz="100">
                <a:effectLst/>
              </a:rPr>
              <a:t> </a:t>
            </a:r>
            <a:endParaRPr lang="en-US"/>
          </a:p>
        </p:txBody>
      </p:sp>
      <p:sp>
        <p:nvSpPr>
          <p:cNvPr id="1196" name="Rectangle 1195">
            <a:extLst>
              <a:ext uri="{FF2B5EF4-FFF2-40B4-BE49-F238E27FC236}">
                <a16:creationId xmlns:a16="http://schemas.microsoft.com/office/drawing/2014/main" id="{E513355B-632A-E651-849C-AF4C2B845AEE}"/>
              </a:ext>
            </a:extLst>
          </p:cNvPr>
          <p:cNvSpPr/>
          <p:nvPr/>
        </p:nvSpPr>
        <p:spPr>
          <a:xfrm>
            <a:off x="1016620" y="3609760"/>
            <a:ext cx="5076880" cy="67056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a:solidFill>
                  <a:srgbClr val="121644"/>
                </a:solidFill>
                <a:effectLst/>
              </a:rPr>
              <a:t>Kunden får et automatisk generert tilbud.</a:t>
            </a:r>
          </a:p>
          <a:p>
            <a:pPr algn="l">
              <a:buNone/>
            </a:pPr>
            <a:r>
              <a:rPr lang="en-US" sz="100">
                <a:effectLst/>
              </a:rPr>
              <a:t> </a:t>
            </a:r>
            <a:endParaRPr lang="en-US"/>
          </a:p>
        </p:txBody>
      </p:sp>
      <p:sp>
        <p:nvSpPr>
          <p:cNvPr id="1243" name="Oval 1242">
            <a:extLst>
              <a:ext uri="{FF2B5EF4-FFF2-40B4-BE49-F238E27FC236}">
                <a16:creationId xmlns:a16="http://schemas.microsoft.com/office/drawing/2014/main" id="{4E9A2733-0F5C-616C-8BEF-9E47F08A3BC8}"/>
              </a:ext>
            </a:extLst>
          </p:cNvPr>
          <p:cNvSpPr/>
          <p:nvPr/>
        </p:nvSpPr>
        <p:spPr>
          <a:xfrm>
            <a:off x="393700" y="4362220"/>
            <a:ext cx="502920" cy="502920"/>
          </a:xfrm>
          <a:prstGeom prst="ellipse">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1600" b="1">
                <a:solidFill>
                  <a:srgbClr val="FFFFFF"/>
                </a:solidFill>
                <a:effectLst/>
              </a:rPr>
              <a:t>3</a:t>
            </a:r>
          </a:p>
          <a:p>
            <a:pPr algn="ctr">
              <a:buNone/>
            </a:pPr>
            <a:r>
              <a:rPr lang="en-US" sz="100">
                <a:effectLst/>
              </a:rPr>
              <a:t> </a:t>
            </a:r>
            <a:endParaRPr lang="en-US"/>
          </a:p>
        </p:txBody>
      </p:sp>
      <p:sp>
        <p:nvSpPr>
          <p:cNvPr id="1291" name="Rectangle 1290">
            <a:extLst>
              <a:ext uri="{FF2B5EF4-FFF2-40B4-BE49-F238E27FC236}">
                <a16:creationId xmlns:a16="http://schemas.microsoft.com/office/drawing/2014/main" id="{0080AEB8-A520-137D-BA2A-C1247C51D130}"/>
              </a:ext>
            </a:extLst>
          </p:cNvPr>
          <p:cNvSpPr/>
          <p:nvPr/>
        </p:nvSpPr>
        <p:spPr>
          <a:xfrm>
            <a:off x="1016620" y="4400320"/>
            <a:ext cx="5076880" cy="67056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a:solidFill>
                  <a:srgbClr val="121644"/>
                </a:solidFill>
                <a:effectLst/>
              </a:rPr>
              <a:t>Når kunden aksepterer, settes saken til ferdigmelding.</a:t>
            </a:r>
          </a:p>
          <a:p>
            <a:pPr algn="l">
              <a:buNone/>
            </a:pPr>
            <a:r>
              <a:rPr lang="en-US" sz="100">
                <a:effectLst/>
              </a:rPr>
              <a:t> </a:t>
            </a:r>
            <a:endParaRPr lang="en-US"/>
          </a:p>
        </p:txBody>
      </p:sp>
      <p:sp>
        <p:nvSpPr>
          <p:cNvPr id="1340" name="Oval 1339">
            <a:extLst>
              <a:ext uri="{FF2B5EF4-FFF2-40B4-BE49-F238E27FC236}">
                <a16:creationId xmlns:a16="http://schemas.microsoft.com/office/drawing/2014/main" id="{0D1E74C7-D55B-E39A-C581-DB80CEE7979A}"/>
              </a:ext>
            </a:extLst>
          </p:cNvPr>
          <p:cNvSpPr/>
          <p:nvPr/>
        </p:nvSpPr>
        <p:spPr>
          <a:xfrm>
            <a:off x="393700" y="5152780"/>
            <a:ext cx="502920" cy="502920"/>
          </a:xfrm>
          <a:prstGeom prst="ellipse">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1600" b="1">
                <a:solidFill>
                  <a:srgbClr val="FFFFFF"/>
                </a:solidFill>
                <a:effectLst/>
              </a:rPr>
              <a:t>4</a:t>
            </a:r>
          </a:p>
          <a:p>
            <a:pPr algn="ctr">
              <a:buNone/>
            </a:pPr>
            <a:r>
              <a:rPr lang="en-US" sz="100">
                <a:effectLst/>
              </a:rPr>
              <a:t> </a:t>
            </a:r>
            <a:endParaRPr lang="en-US"/>
          </a:p>
        </p:txBody>
      </p:sp>
      <p:sp>
        <p:nvSpPr>
          <p:cNvPr id="1390" name="Rectangle 1389">
            <a:extLst>
              <a:ext uri="{FF2B5EF4-FFF2-40B4-BE49-F238E27FC236}">
                <a16:creationId xmlns:a16="http://schemas.microsoft.com/office/drawing/2014/main" id="{C49AC26A-B68A-7CE9-14D6-AC436923EA12}"/>
              </a:ext>
            </a:extLst>
          </p:cNvPr>
          <p:cNvSpPr/>
          <p:nvPr/>
        </p:nvSpPr>
        <p:spPr>
          <a:xfrm>
            <a:off x="1016620" y="5190880"/>
            <a:ext cx="5076880" cy="67056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a:solidFill>
                  <a:srgbClr val="121644"/>
                </a:solidFill>
                <a:effectLst/>
              </a:rPr>
              <a:t>Nødvendige ordrer lages når ferdigmeldingen er mottatt.</a:t>
            </a:r>
          </a:p>
          <a:p>
            <a:pPr algn="l">
              <a:buNone/>
            </a:pPr>
            <a:r>
              <a:rPr lang="en-US" sz="100">
                <a:effectLst/>
              </a:rPr>
              <a:t> </a:t>
            </a:r>
            <a:endParaRPr lang="en-US"/>
          </a:p>
        </p:txBody>
      </p:sp>
      <p:sp>
        <p:nvSpPr>
          <p:cNvPr id="3" name="Plassholder for bilde 5">
            <a:extLst>
              <a:ext uri="{FF2B5EF4-FFF2-40B4-BE49-F238E27FC236}">
                <a16:creationId xmlns:a16="http://schemas.microsoft.com/office/drawing/2014/main" id="{3BEA7CB3-9DA6-3050-AF06-304C65BCC41C}"/>
              </a:ext>
            </a:extLst>
          </p:cNvPr>
          <p:cNvSpPr>
            <a:spLocks noGrp="1" noChangeAspect="1"/>
          </p:cNvSpPr>
          <p:nvPr>
            <p:ph type="pic" sz="quarter" idx="13"/>
          </p:nvPr>
        </p:nvSpPr>
        <p:spPr>
          <a:xfrm>
            <a:off x="10504062" y="499110"/>
            <a:ext cx="1216800" cy="302400"/>
          </a:xfrm>
        </p:spPr>
        <p:txBody>
          <a:bodyPr/>
          <a:lstStyle/>
          <a:p>
            <a:endParaRPr lang="nb-NO"/>
          </a:p>
        </p:txBody>
      </p:sp>
      <p:pic>
        <p:nvPicPr>
          <p:cNvPr id="6" name="Bilde 6" descr="Teknisk tilbakemelding i dialogen med nettsystem, spenning og kortslutningsverdier">
            <a:extLst>
              <a:ext uri="{FF2B5EF4-FFF2-40B4-BE49-F238E27FC236}">
                <a16:creationId xmlns:a16="http://schemas.microsoft.com/office/drawing/2014/main" id="{AA1B1AA7-38DE-2415-3E61-8DEC20EB9A0B}"/>
              </a:ext>
            </a:extLst>
          </p:cNvPr>
          <p:cNvPicPr>
            <a:picLocks noChangeAspect="1"/>
          </p:cNvPicPr>
          <p:nvPr/>
        </p:nvPicPr>
        <p:blipFill>
          <a:blip r:embed="rId3"/>
          <a:srcRect/>
          <a:stretch/>
        </p:blipFill>
        <p:spPr>
          <a:xfrm>
            <a:off x="6398300" y="1450000"/>
            <a:ext cx="5400000" cy="3519230"/>
          </a:xfrm>
          <a:prstGeom prst="rect">
            <a:avLst/>
          </a:prstGeom>
        </p:spPr>
      </p:pic>
    </p:spTree>
    <p:extLst>
      <p:ext uri="{BB962C8B-B14F-4D97-AF65-F5344CB8AC3E}">
        <p14:creationId xmlns:p14="http://schemas.microsoft.com/office/powerpoint/2010/main" val="1838693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3499F-9E90-7905-4410-A4A5BE53F648}"/>
            </a:ext>
          </a:extLst>
        </p:cNvPr>
        <p:cNvGrpSpPr/>
        <p:nvPr/>
      </p:nvGrpSpPr>
      <p:grpSpPr>
        <a:xfrm>
          <a:off x="0" y="0"/>
          <a:ext cx="0" cy="0"/>
          <a:chOff x="0" y="0"/>
          <a:chExt cx="0" cy="0"/>
        </a:xfrm>
      </p:grpSpPr>
      <p:sp>
        <p:nvSpPr>
          <p:cNvPr id="2" name="Tittel 1">
            <a:extLst>
              <a:ext uri="{FF2B5EF4-FFF2-40B4-BE49-F238E27FC236}">
                <a16:creationId xmlns:a16="http://schemas.microsoft.com/office/drawing/2014/main" id="{BA77BD4D-ACB9-6E2E-5DFE-1805B6146FE7}"/>
              </a:ext>
            </a:extLst>
          </p:cNvPr>
          <p:cNvSpPr>
            <a:spLocks noGrp="1"/>
          </p:cNvSpPr>
          <p:nvPr>
            <p:ph type="title"/>
          </p:nvPr>
        </p:nvSpPr>
        <p:spPr/>
        <p:txBody>
          <a:bodyPr/>
          <a:lstStyle/>
          <a:p>
            <a:r>
              <a:rPr lang="nb-NO">
                <a:latin typeface="Gamuth Sans Black"/>
                <a:ea typeface="Gamuth Sans Black"/>
                <a:cs typeface="Gamuth Sans Black"/>
              </a:rPr>
              <a:t>Ikke ledig kapasitet: direkte til planlegging</a:t>
            </a:r>
          </a:p>
        </p:txBody>
      </p:sp>
      <p:sp>
        <p:nvSpPr>
          <p:cNvPr id="4" name="Plassholder for bunntekst 3">
            <a:extLst>
              <a:ext uri="{FF2B5EF4-FFF2-40B4-BE49-F238E27FC236}">
                <a16:creationId xmlns:a16="http://schemas.microsoft.com/office/drawing/2014/main" id="{222B1C87-62E7-C172-1102-36412B3E8C31}"/>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E4214421-CD66-E463-670E-D15ED18C48B4}"/>
              </a:ext>
            </a:extLst>
          </p:cNvPr>
          <p:cNvSpPr>
            <a:spLocks noGrp="1"/>
          </p:cNvSpPr>
          <p:nvPr>
            <p:ph type="sldNum" sz="quarter" idx="12"/>
          </p:nvPr>
        </p:nvSpPr>
        <p:spPr/>
        <p:txBody>
          <a:bodyPr/>
          <a:lstStyle/>
          <a:p>
            <a:fld id="{BC6FCE71-4D7E-D044-B866-43B33AF96A01}" type="slidenum">
              <a:rPr lang="nb-NO" smtClean="0"/>
              <a:pPr/>
              <a:t>13</a:t>
            </a:fld>
            <a:endParaRPr lang="nb-NO"/>
          </a:p>
        </p:txBody>
      </p:sp>
      <p:sp>
        <p:nvSpPr>
          <p:cNvPr id="6" name="Plassholder for bilde 5">
            <a:extLst>
              <a:ext uri="{FF2B5EF4-FFF2-40B4-BE49-F238E27FC236}">
                <a16:creationId xmlns:a16="http://schemas.microsoft.com/office/drawing/2014/main" id="{5D22E1EA-CF30-38E8-AA22-C396DBCAABA1}"/>
              </a:ext>
            </a:extLst>
          </p:cNvPr>
          <p:cNvSpPr>
            <a:spLocks noGrp="1" noChangeAspect="1"/>
          </p:cNvSpPr>
          <p:nvPr>
            <p:ph type="pic" sz="quarter" idx="13"/>
          </p:nvPr>
        </p:nvSpPr>
        <p:spPr/>
        <p:txBody>
          <a:bodyPr/>
          <a:lstStyle/>
          <a:p>
            <a:endParaRPr lang="nb-NO"/>
          </a:p>
        </p:txBody>
      </p:sp>
      <p:pic>
        <p:nvPicPr>
          <p:cNvPr id="7" name="Bilde 6" descr="The image is a digital interface for selecting and submitting an address for a property, with options for selecting services, and a list of addresses with their attributes.&#10;&#10;KI-generert innhold kan være feil.">
            <a:extLst>
              <a:ext uri="{FF2B5EF4-FFF2-40B4-BE49-F238E27FC236}">
                <a16:creationId xmlns:a16="http://schemas.microsoft.com/office/drawing/2014/main" id="{862C39BB-2CA6-FBCC-2413-950C54D4C72D}"/>
              </a:ext>
            </a:extLst>
          </p:cNvPr>
          <p:cNvPicPr>
            <a:picLocks noChangeAspect="1"/>
          </p:cNvPicPr>
          <p:nvPr/>
        </p:nvPicPr>
        <p:blipFill>
          <a:blip r:embed="rId3"/>
          <a:stretch>
            <a:fillRect/>
          </a:stretch>
        </p:blipFill>
        <p:spPr>
          <a:xfrm>
            <a:off x="7213600" y="1270000"/>
            <a:ext cx="4127500" cy="4953000"/>
          </a:xfrm>
          <a:prstGeom prst="rect">
            <a:avLst/>
          </a:prstGeom>
        </p:spPr>
      </p:pic>
      <p:sp>
        <p:nvSpPr>
          <p:cNvPr id="1441" name="Rectangle 1440">
            <a:extLst>
              <a:ext uri="{FF2B5EF4-FFF2-40B4-BE49-F238E27FC236}">
                <a16:creationId xmlns:a16="http://schemas.microsoft.com/office/drawing/2014/main" id="{39D46EF9-D2D7-248B-4526-79F27F1F2743}"/>
              </a:ext>
            </a:extLst>
          </p:cNvPr>
          <p:cNvSpPr/>
          <p:nvPr/>
        </p:nvSpPr>
        <p:spPr>
          <a:xfrm>
            <a:off x="395111" y="1600000"/>
            <a:ext cx="5509763" cy="100584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500">
                <a:solidFill>
                  <a:srgbClr val="121644"/>
                </a:solidFill>
                <a:effectLst/>
              </a:rPr>
              <a:t>Hvis anleggene i nærheten ikke har ledig kapasitet, går saken direkte til utvidet planlegging</a:t>
            </a:r>
            <a:r>
              <a:rPr lang="en-US" sz="1500">
                <a:solidFill>
                  <a:srgbClr val="121644"/>
                </a:solidFill>
              </a:rPr>
              <a:t> uten behov for innledende saksbehandling</a:t>
            </a:r>
            <a:r>
              <a:rPr lang="en-US" sz="1500">
                <a:solidFill>
                  <a:srgbClr val="121644"/>
                </a:solidFill>
                <a:effectLst/>
              </a:rPr>
              <a:t>.</a:t>
            </a:r>
            <a:r>
              <a:rPr lang="en-US" sz="1500">
                <a:solidFill>
                  <a:srgbClr val="121644"/>
                </a:solidFill>
              </a:rPr>
              <a:t> Du kan og bør fortsatt velge ønsket tilknytningspunkt.</a:t>
            </a:r>
            <a:endParaRPr lang="en-US" sz="1500">
              <a:solidFill>
                <a:srgbClr val="121644"/>
              </a:solidFill>
              <a:effectLst/>
            </a:endParaRPr>
          </a:p>
          <a:p>
            <a:pPr algn="l">
              <a:buNone/>
            </a:pPr>
            <a:endParaRPr lang="en-US" sz="1500"/>
          </a:p>
        </p:txBody>
      </p:sp>
      <p:sp>
        <p:nvSpPr>
          <p:cNvPr id="1493" name="Rectangle 1492">
            <a:extLst>
              <a:ext uri="{FF2B5EF4-FFF2-40B4-BE49-F238E27FC236}">
                <a16:creationId xmlns:a16="http://schemas.microsoft.com/office/drawing/2014/main" id="{7C82B4BB-33F0-D8F0-8BF3-F6BA19A8A3E3}"/>
              </a:ext>
            </a:extLst>
          </p:cNvPr>
          <p:cNvSpPr/>
          <p:nvPr/>
        </p:nvSpPr>
        <p:spPr>
          <a:xfrm>
            <a:off x="395111" y="2834440"/>
            <a:ext cx="5509763" cy="1234440"/>
          </a:xfrm>
          <a:prstGeom prst="rect">
            <a:avLst/>
          </a:prstGeom>
          <a:solidFill>
            <a:srgbClr val="EEF5FC"/>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6" name="Rectangle 1545">
            <a:extLst>
              <a:ext uri="{FF2B5EF4-FFF2-40B4-BE49-F238E27FC236}">
                <a16:creationId xmlns:a16="http://schemas.microsoft.com/office/drawing/2014/main" id="{445C1BA6-8157-5121-CADF-BC1A5E53BA09}"/>
              </a:ext>
            </a:extLst>
          </p:cNvPr>
          <p:cNvSpPr/>
          <p:nvPr/>
        </p:nvSpPr>
        <p:spPr>
          <a:xfrm>
            <a:off x="577991" y="2948740"/>
            <a:ext cx="5144003" cy="100584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b="1">
                <a:solidFill>
                  <a:srgbClr val="121644"/>
                </a:solidFill>
                <a:effectLst/>
              </a:rPr>
              <a:t>Beregningene og tilknytningspunktet du valgte følger med saken – du slipper å sende det på nytt.</a:t>
            </a:r>
          </a:p>
          <a:p>
            <a:pPr algn="l">
              <a:buNone/>
            </a:pPr>
            <a:r>
              <a:rPr lang="en-US" sz="100">
                <a:effectLst/>
              </a:rPr>
              <a:t> </a:t>
            </a:r>
            <a:endParaRPr lang="en-US"/>
          </a:p>
        </p:txBody>
      </p:sp>
    </p:spTree>
    <p:extLst>
      <p:ext uri="{BB962C8B-B14F-4D97-AF65-F5344CB8AC3E}">
        <p14:creationId xmlns:p14="http://schemas.microsoft.com/office/powerpoint/2010/main" val="42836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9C58C-41F0-D23F-A042-ABF5951FBB18}"/>
            </a:ext>
          </a:extLst>
        </p:cNvPr>
        <p:cNvGrpSpPr/>
        <p:nvPr/>
      </p:nvGrpSpPr>
      <p:grpSpPr>
        <a:xfrm>
          <a:off x="0" y="0"/>
          <a:ext cx="0" cy="0"/>
          <a:chOff x="0" y="0"/>
          <a:chExt cx="0" cy="0"/>
        </a:xfrm>
      </p:grpSpPr>
      <p:sp>
        <p:nvSpPr>
          <p:cNvPr id="2" name="Tittel 1">
            <a:extLst>
              <a:ext uri="{FF2B5EF4-FFF2-40B4-BE49-F238E27FC236}">
                <a16:creationId xmlns:a16="http://schemas.microsoft.com/office/drawing/2014/main" id="{B02C9F4C-D026-6AD3-7494-C27974A286F7}"/>
              </a:ext>
            </a:extLst>
          </p:cNvPr>
          <p:cNvSpPr>
            <a:spLocks noGrp="1"/>
          </p:cNvSpPr>
          <p:nvPr>
            <p:ph type="title"/>
          </p:nvPr>
        </p:nvSpPr>
        <p:spPr/>
        <p:txBody>
          <a:bodyPr/>
          <a:lstStyle/>
          <a:p>
            <a:r>
              <a:rPr lang="nb-NO"/>
              <a:t>Saker du allerede har sendt inn</a:t>
            </a:r>
          </a:p>
        </p:txBody>
      </p:sp>
      <p:sp>
        <p:nvSpPr>
          <p:cNvPr id="4" name="Plassholder for bunntekst 3">
            <a:extLst>
              <a:ext uri="{FF2B5EF4-FFF2-40B4-BE49-F238E27FC236}">
                <a16:creationId xmlns:a16="http://schemas.microsoft.com/office/drawing/2014/main" id="{52780D2F-4FD1-608A-583A-05168273397B}"/>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B641EA6C-5DEE-F7A6-E75D-01D97D40835D}"/>
              </a:ext>
            </a:extLst>
          </p:cNvPr>
          <p:cNvSpPr>
            <a:spLocks noGrp="1"/>
          </p:cNvSpPr>
          <p:nvPr>
            <p:ph type="sldNum" sz="quarter" idx="12"/>
          </p:nvPr>
        </p:nvSpPr>
        <p:spPr/>
        <p:txBody>
          <a:bodyPr/>
          <a:lstStyle/>
          <a:p>
            <a:fld id="{BC6FCE71-4D7E-D044-B866-43B33AF96A01}" type="slidenum">
              <a:rPr lang="nb-NO" smtClean="0"/>
              <a:pPr/>
              <a:t>14</a:t>
            </a:fld>
            <a:endParaRPr lang="nb-NO"/>
          </a:p>
        </p:txBody>
      </p:sp>
      <p:sp>
        <p:nvSpPr>
          <p:cNvPr id="6" name="Plassholder for bilde 5">
            <a:extLst>
              <a:ext uri="{FF2B5EF4-FFF2-40B4-BE49-F238E27FC236}">
                <a16:creationId xmlns:a16="http://schemas.microsoft.com/office/drawing/2014/main" id="{43411B5F-1A37-17CA-D114-A21F027B20A2}"/>
              </a:ext>
            </a:extLst>
          </p:cNvPr>
          <p:cNvSpPr>
            <a:spLocks noGrp="1" noChangeAspect="1"/>
          </p:cNvSpPr>
          <p:nvPr>
            <p:ph type="pic" sz="quarter" idx="13"/>
          </p:nvPr>
        </p:nvSpPr>
        <p:spPr/>
        <p:txBody>
          <a:bodyPr/>
          <a:lstStyle/>
          <a:p>
            <a:endParaRPr lang="nb-NO"/>
          </a:p>
        </p:txBody>
      </p:sp>
      <p:sp>
        <p:nvSpPr>
          <p:cNvPr id="4539" name="Rectangle 4538">
            <a:extLst>
              <a:ext uri="{FF2B5EF4-FFF2-40B4-BE49-F238E27FC236}">
                <a16:creationId xmlns:a16="http://schemas.microsoft.com/office/drawing/2014/main" id="{89D6095E-103D-344A-FCFC-27D16989E034}"/>
              </a:ext>
            </a:extLst>
          </p:cNvPr>
          <p:cNvSpPr/>
          <p:nvPr/>
        </p:nvSpPr>
        <p:spPr>
          <a:xfrm>
            <a:off x="393700" y="1400000"/>
            <a:ext cx="11404600" cy="9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l">
              <a:buNone/>
            </a:pPr>
            <a:r>
              <a:rPr lang="en-US" sz="2000">
                <a:solidFill>
                  <a:srgbClr val="121644"/>
                </a:solidFill>
                <a:effectLst/>
              </a:rPr>
              <a:t>Vi kjører automatikken også på saker som allerede ligger hos oss, som ikke har kommet forbi saksbehandlingen.</a:t>
            </a:r>
          </a:p>
          <a:p>
            <a:pPr algn="l">
              <a:buNone/>
            </a:pPr>
            <a:endParaRPr lang="en-US"/>
          </a:p>
        </p:txBody>
      </p:sp>
      <p:sp>
        <p:nvSpPr>
          <p:cNvPr id="4550" name="Rectangle 4549">
            <a:extLst>
              <a:ext uri="{FF2B5EF4-FFF2-40B4-BE49-F238E27FC236}">
                <a16:creationId xmlns:a16="http://schemas.microsoft.com/office/drawing/2014/main" id="{93D86988-6AFC-E715-E145-05AD3E82C4B4}"/>
              </a:ext>
            </a:extLst>
          </p:cNvPr>
          <p:cNvSpPr/>
          <p:nvPr/>
        </p:nvSpPr>
        <p:spPr>
          <a:xfrm>
            <a:off x="393700" y="2550000"/>
            <a:ext cx="3649133" cy="2550000"/>
          </a:xfrm>
          <a:prstGeom prst="rect">
            <a:avLst/>
          </a:prstGeom>
          <a:solidFill>
            <a:srgbClr val="EDF4FC"/>
          </a:solidFill>
          <a:ln>
            <a:solidFill>
              <a:srgbClr val="EDF4FC"/>
            </a:solidFill>
          </a:ln>
          <a:effectLst>
            <a:outerShdw blurRad="101600" dist="25400" dir="5400000" algn="ctr" rotWithShape="0">
              <a:srgbClr val="121644">
                <a:alpha val="12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62" name="Oval 4561">
            <a:extLst>
              <a:ext uri="{FF2B5EF4-FFF2-40B4-BE49-F238E27FC236}">
                <a16:creationId xmlns:a16="http://schemas.microsoft.com/office/drawing/2014/main" id="{7CFD896F-2B4B-006B-CFB8-52FEA14253C4}"/>
              </a:ext>
            </a:extLst>
          </p:cNvPr>
          <p:cNvSpPr/>
          <p:nvPr/>
        </p:nvSpPr>
        <p:spPr>
          <a:xfrm>
            <a:off x="622300" y="2778600"/>
            <a:ext cx="640080" cy="640080"/>
          </a:xfrm>
          <a:prstGeom prst="ellipse">
            <a:avLst/>
          </a:prstGeom>
          <a:solidFill>
            <a:srgbClr val="121644"/>
          </a:solidFill>
          <a:ln>
            <a:solidFill>
              <a:srgbClr val="121644"/>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2000" b="1">
                <a:solidFill>
                  <a:srgbClr val="FFFFFF"/>
                </a:solidFill>
                <a:effectLst/>
              </a:rPr>
              <a:t>1</a:t>
            </a:r>
          </a:p>
          <a:p>
            <a:pPr algn="ctr">
              <a:buNone/>
            </a:pPr>
            <a:r>
              <a:rPr lang="en-US" sz="100">
                <a:effectLst/>
              </a:rPr>
              <a:t> </a:t>
            </a:r>
            <a:endParaRPr lang="en-US"/>
          </a:p>
        </p:txBody>
      </p:sp>
      <p:sp>
        <p:nvSpPr>
          <p:cNvPr id="4575" name="Rectangle 4574">
            <a:extLst>
              <a:ext uri="{FF2B5EF4-FFF2-40B4-BE49-F238E27FC236}">
                <a16:creationId xmlns:a16="http://schemas.microsoft.com/office/drawing/2014/main" id="{44B3B30B-8C13-D322-6C39-48ACF9AC2D20}"/>
              </a:ext>
            </a:extLst>
          </p:cNvPr>
          <p:cNvSpPr/>
          <p:nvPr/>
        </p:nvSpPr>
        <p:spPr>
          <a:xfrm>
            <a:off x="622300" y="3550000"/>
            <a:ext cx="3191933" cy="4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b="1">
                <a:solidFill>
                  <a:srgbClr val="121644"/>
                </a:solidFill>
                <a:effectLst/>
              </a:rPr>
              <a:t>Du får beskjed</a:t>
            </a:r>
          </a:p>
          <a:p>
            <a:pPr algn="l">
              <a:buNone/>
            </a:pPr>
            <a:r>
              <a:rPr lang="en-US" sz="100">
                <a:effectLst/>
              </a:rPr>
              <a:t> </a:t>
            </a:r>
            <a:endParaRPr lang="en-US"/>
          </a:p>
        </p:txBody>
      </p:sp>
      <p:sp>
        <p:nvSpPr>
          <p:cNvPr id="4589" name="Rectangle 4588">
            <a:extLst>
              <a:ext uri="{FF2B5EF4-FFF2-40B4-BE49-F238E27FC236}">
                <a16:creationId xmlns:a16="http://schemas.microsoft.com/office/drawing/2014/main" id="{FF2DB92A-90BB-F149-A72A-6C73FE2F5CB7}"/>
              </a:ext>
            </a:extLst>
          </p:cNvPr>
          <p:cNvSpPr/>
          <p:nvPr/>
        </p:nvSpPr>
        <p:spPr>
          <a:xfrm>
            <a:off x="622300" y="4050000"/>
            <a:ext cx="3191933" cy="9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500">
                <a:solidFill>
                  <a:srgbClr val="121644"/>
                </a:solidFill>
                <a:effectLst/>
              </a:rPr>
              <a:t>Du kan få en melding i portalen på saker du allerede har sendt inn.
</a:t>
            </a:r>
            <a:endParaRPr lang="en-US"/>
          </a:p>
        </p:txBody>
      </p:sp>
      <p:sp>
        <p:nvSpPr>
          <p:cNvPr id="4604" name="Rectangle 4603">
            <a:extLst>
              <a:ext uri="{FF2B5EF4-FFF2-40B4-BE49-F238E27FC236}">
                <a16:creationId xmlns:a16="http://schemas.microsoft.com/office/drawing/2014/main" id="{85849058-22B4-3BAD-D403-A2FDE88BA55B}"/>
              </a:ext>
            </a:extLst>
          </p:cNvPr>
          <p:cNvSpPr/>
          <p:nvPr/>
        </p:nvSpPr>
        <p:spPr>
          <a:xfrm>
            <a:off x="4271433" y="2550000"/>
            <a:ext cx="3649133" cy="2550000"/>
          </a:xfrm>
          <a:prstGeom prst="rect">
            <a:avLst/>
          </a:prstGeom>
          <a:solidFill>
            <a:srgbClr val="EDF4FC"/>
          </a:solidFill>
          <a:ln>
            <a:solidFill>
              <a:srgbClr val="EDF4FC"/>
            </a:solidFill>
          </a:ln>
          <a:effectLst>
            <a:outerShdw blurRad="101600" dist="25400" dir="5400000" algn="ctr" rotWithShape="0">
              <a:srgbClr val="121644">
                <a:alpha val="12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20" name="Oval 4619">
            <a:extLst>
              <a:ext uri="{FF2B5EF4-FFF2-40B4-BE49-F238E27FC236}">
                <a16:creationId xmlns:a16="http://schemas.microsoft.com/office/drawing/2014/main" id="{7E83E304-E8B4-5579-2A2A-082C9AD86822}"/>
              </a:ext>
            </a:extLst>
          </p:cNvPr>
          <p:cNvSpPr/>
          <p:nvPr/>
        </p:nvSpPr>
        <p:spPr>
          <a:xfrm>
            <a:off x="4500033" y="2778600"/>
            <a:ext cx="640080" cy="640080"/>
          </a:xfrm>
          <a:prstGeom prst="ellipse">
            <a:avLst/>
          </a:prstGeom>
          <a:solidFill>
            <a:srgbClr val="121644"/>
          </a:solidFill>
          <a:ln>
            <a:solidFill>
              <a:srgbClr val="121644"/>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2000" b="1">
                <a:solidFill>
                  <a:srgbClr val="FFFFFF"/>
                </a:solidFill>
                <a:effectLst/>
              </a:rPr>
              <a:t>2</a:t>
            </a:r>
          </a:p>
          <a:p>
            <a:pPr algn="ctr">
              <a:buNone/>
            </a:pPr>
            <a:r>
              <a:rPr lang="en-US" sz="100">
                <a:effectLst/>
              </a:rPr>
              <a:t> </a:t>
            </a:r>
            <a:endParaRPr lang="en-US"/>
          </a:p>
        </p:txBody>
      </p:sp>
      <p:sp>
        <p:nvSpPr>
          <p:cNvPr id="4637" name="Rectangle 4636">
            <a:extLst>
              <a:ext uri="{FF2B5EF4-FFF2-40B4-BE49-F238E27FC236}">
                <a16:creationId xmlns:a16="http://schemas.microsoft.com/office/drawing/2014/main" id="{39DC48FF-3879-6A4E-DCAB-9036DB4BF600}"/>
              </a:ext>
            </a:extLst>
          </p:cNvPr>
          <p:cNvSpPr/>
          <p:nvPr/>
        </p:nvSpPr>
        <p:spPr>
          <a:xfrm>
            <a:off x="4500033" y="3550000"/>
            <a:ext cx="3191933" cy="4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b="1">
                <a:solidFill>
                  <a:srgbClr val="121644"/>
                </a:solidFill>
                <a:effectLst/>
              </a:rPr>
              <a:t>Velg posisjon og anlegg</a:t>
            </a:r>
          </a:p>
          <a:p>
            <a:pPr algn="l">
              <a:buNone/>
            </a:pPr>
            <a:r>
              <a:rPr lang="en-US" sz="100">
                <a:effectLst/>
              </a:rPr>
              <a:t> </a:t>
            </a:r>
            <a:endParaRPr lang="en-US"/>
          </a:p>
        </p:txBody>
      </p:sp>
      <p:sp>
        <p:nvSpPr>
          <p:cNvPr id="4655" name="Rectangle 4654">
            <a:extLst>
              <a:ext uri="{FF2B5EF4-FFF2-40B4-BE49-F238E27FC236}">
                <a16:creationId xmlns:a16="http://schemas.microsoft.com/office/drawing/2014/main" id="{98068A2E-8DB6-5729-DEA3-7C0F79D40405}"/>
              </a:ext>
            </a:extLst>
          </p:cNvPr>
          <p:cNvSpPr/>
          <p:nvPr/>
        </p:nvSpPr>
        <p:spPr>
          <a:xfrm>
            <a:off x="4500033" y="4050000"/>
            <a:ext cx="3191933" cy="9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200">
                <a:solidFill>
                  <a:srgbClr val="121644"/>
                </a:solidFill>
                <a:effectLst/>
              </a:rPr>
              <a:t>Åpne lenken i meldingen i portalen, og følg de samme stegene som for en ny sak i denne veiledningen.
</a:t>
            </a:r>
            <a:endParaRPr lang="en-US" sz="1200"/>
          </a:p>
        </p:txBody>
      </p:sp>
      <p:sp>
        <p:nvSpPr>
          <p:cNvPr id="4674" name="Rectangle 4673">
            <a:extLst>
              <a:ext uri="{FF2B5EF4-FFF2-40B4-BE49-F238E27FC236}">
                <a16:creationId xmlns:a16="http://schemas.microsoft.com/office/drawing/2014/main" id="{042B750D-A60F-1951-B005-A9975BE6E6CF}"/>
              </a:ext>
            </a:extLst>
          </p:cNvPr>
          <p:cNvSpPr/>
          <p:nvPr/>
        </p:nvSpPr>
        <p:spPr>
          <a:xfrm>
            <a:off x="8149166" y="2550000"/>
            <a:ext cx="3649133" cy="2550000"/>
          </a:xfrm>
          <a:prstGeom prst="rect">
            <a:avLst/>
          </a:prstGeom>
          <a:solidFill>
            <a:srgbClr val="EDF4FC"/>
          </a:solidFill>
          <a:ln>
            <a:solidFill>
              <a:srgbClr val="EDF4FC"/>
            </a:solidFill>
          </a:ln>
          <a:effectLst>
            <a:outerShdw blurRad="101600" dist="25400" dir="5400000" algn="ctr" rotWithShape="0">
              <a:srgbClr val="121644">
                <a:alpha val="12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94" name="Oval 4693">
            <a:extLst>
              <a:ext uri="{FF2B5EF4-FFF2-40B4-BE49-F238E27FC236}">
                <a16:creationId xmlns:a16="http://schemas.microsoft.com/office/drawing/2014/main" id="{C1AF14EC-36D9-C280-C245-F227A6FD0C26}"/>
              </a:ext>
            </a:extLst>
          </p:cNvPr>
          <p:cNvSpPr/>
          <p:nvPr/>
        </p:nvSpPr>
        <p:spPr>
          <a:xfrm>
            <a:off x="8377766" y="2778600"/>
            <a:ext cx="640080" cy="640080"/>
          </a:xfrm>
          <a:prstGeom prst="ellipse">
            <a:avLst/>
          </a:prstGeom>
          <a:solidFill>
            <a:srgbClr val="121644"/>
          </a:solidFill>
          <a:ln>
            <a:solidFill>
              <a:srgbClr val="121644"/>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None/>
            </a:pPr>
            <a:r>
              <a:rPr lang="en-US" sz="2000" b="1">
                <a:solidFill>
                  <a:srgbClr val="FFFFFF"/>
                </a:solidFill>
                <a:effectLst/>
              </a:rPr>
              <a:t>3</a:t>
            </a:r>
          </a:p>
          <a:p>
            <a:pPr algn="ctr">
              <a:buNone/>
            </a:pPr>
            <a:r>
              <a:rPr lang="en-US" sz="100">
                <a:effectLst/>
              </a:rPr>
              <a:t> </a:t>
            </a:r>
            <a:endParaRPr lang="en-US"/>
          </a:p>
        </p:txBody>
      </p:sp>
      <p:sp>
        <p:nvSpPr>
          <p:cNvPr id="4715" name="Rectangle 4714">
            <a:extLst>
              <a:ext uri="{FF2B5EF4-FFF2-40B4-BE49-F238E27FC236}">
                <a16:creationId xmlns:a16="http://schemas.microsoft.com/office/drawing/2014/main" id="{7F7584DA-C724-A25B-02D4-CF8E123027A6}"/>
              </a:ext>
            </a:extLst>
          </p:cNvPr>
          <p:cNvSpPr/>
          <p:nvPr/>
        </p:nvSpPr>
        <p:spPr>
          <a:xfrm>
            <a:off x="8377766" y="3550000"/>
            <a:ext cx="3191933" cy="45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b="1">
                <a:solidFill>
                  <a:srgbClr val="121644"/>
                </a:solidFill>
                <a:effectLst/>
              </a:rPr>
              <a:t>Saken går videre</a:t>
            </a:r>
          </a:p>
          <a:p>
            <a:pPr algn="l">
              <a:buNone/>
            </a:pPr>
            <a:r>
              <a:rPr lang="en-US" sz="100">
                <a:effectLst/>
              </a:rPr>
              <a:t> </a:t>
            </a:r>
            <a:endParaRPr lang="en-US"/>
          </a:p>
        </p:txBody>
      </p:sp>
      <p:sp>
        <p:nvSpPr>
          <p:cNvPr id="4737" name="Rectangle 4736">
            <a:extLst>
              <a:ext uri="{FF2B5EF4-FFF2-40B4-BE49-F238E27FC236}">
                <a16:creationId xmlns:a16="http://schemas.microsoft.com/office/drawing/2014/main" id="{641D00F5-9A5F-6434-1D07-C8CDEF874B1B}"/>
              </a:ext>
            </a:extLst>
          </p:cNvPr>
          <p:cNvSpPr/>
          <p:nvPr/>
        </p:nvSpPr>
        <p:spPr>
          <a:xfrm>
            <a:off x="8377766" y="4009360"/>
            <a:ext cx="3191933" cy="9000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l">
              <a:buNone/>
            </a:pPr>
            <a:r>
              <a:rPr lang="en-US" sz="1500">
                <a:solidFill>
                  <a:srgbClr val="121644"/>
                </a:solidFill>
              </a:rPr>
              <a:t>Sakene</a:t>
            </a:r>
            <a:r>
              <a:rPr lang="en-US" sz="1500">
                <a:solidFill>
                  <a:srgbClr val="121644"/>
                </a:solidFill>
                <a:effectLst/>
              </a:rPr>
              <a:t> behandles videre på samme måte som nye saker.</a:t>
            </a:r>
          </a:p>
          <a:p>
            <a:pPr algn="l">
              <a:buNone/>
            </a:pPr>
            <a:endParaRPr lang="en-US"/>
          </a:p>
        </p:txBody>
      </p:sp>
      <p:sp>
        <p:nvSpPr>
          <p:cNvPr id="4760" name="Rectangle 4759">
            <a:extLst>
              <a:ext uri="{FF2B5EF4-FFF2-40B4-BE49-F238E27FC236}">
                <a16:creationId xmlns:a16="http://schemas.microsoft.com/office/drawing/2014/main" id="{30C266CC-7558-8BAA-3E52-F3FDB99A0020}"/>
              </a:ext>
            </a:extLst>
          </p:cNvPr>
          <p:cNvSpPr/>
          <p:nvPr/>
        </p:nvSpPr>
        <p:spPr>
          <a:xfrm>
            <a:off x="393700" y="5350000"/>
            <a:ext cx="11404600" cy="694639"/>
          </a:xfrm>
          <a:prstGeom prst="rect">
            <a:avLst/>
          </a:prstGeom>
          <a:solidFill>
            <a:srgbClr val="FFF2C2"/>
          </a:solidFill>
          <a:ln w="19050">
            <a:solidFill>
              <a:srgbClr val="F5A623"/>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600" b="1">
                <a:solidFill>
                  <a:srgbClr val="121644"/>
                </a:solidFill>
              </a:rPr>
              <a:t>
Gjelder fra søndag 1. november
</a:t>
            </a:r>
            <a:endParaRPr lang="en-US"/>
          </a:p>
        </p:txBody>
      </p:sp>
    </p:spTree>
    <p:extLst>
      <p:ext uri="{BB962C8B-B14F-4D97-AF65-F5344CB8AC3E}">
        <p14:creationId xmlns:p14="http://schemas.microsoft.com/office/powerpoint/2010/main" val="5445102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9C58C-41F0-D23F-A042-ABF5951FBB18}"/>
            </a:ext>
          </a:extLst>
        </p:cNvPr>
        <p:cNvGrpSpPr/>
        <p:nvPr/>
      </p:nvGrpSpPr>
      <p:grpSpPr>
        <a:xfrm>
          <a:off x="0" y="0"/>
          <a:ext cx="0" cy="0"/>
          <a:chOff x="0" y="0"/>
          <a:chExt cx="0" cy="0"/>
        </a:xfrm>
      </p:grpSpPr>
      <p:sp>
        <p:nvSpPr>
          <p:cNvPr id="2" name="Tittel 1">
            <a:extLst>
              <a:ext uri="{FF2B5EF4-FFF2-40B4-BE49-F238E27FC236}">
                <a16:creationId xmlns:a16="http://schemas.microsoft.com/office/drawing/2014/main" id="{B02C9F4C-D026-6AD3-7494-C27974A286F7}"/>
              </a:ext>
            </a:extLst>
          </p:cNvPr>
          <p:cNvSpPr>
            <a:spLocks noGrp="1"/>
          </p:cNvSpPr>
          <p:nvPr>
            <p:ph type="title"/>
          </p:nvPr>
        </p:nvSpPr>
        <p:spPr/>
        <p:txBody>
          <a:bodyPr/>
          <a:lstStyle/>
          <a:p>
            <a:r>
              <a:rPr lang="nb-NO"/>
              <a:t>Etter at kunden har akseptert</a:t>
            </a:r>
          </a:p>
        </p:txBody>
      </p:sp>
      <p:sp>
        <p:nvSpPr>
          <p:cNvPr id="4" name="Plassholder for bunntekst 3">
            <a:extLst>
              <a:ext uri="{FF2B5EF4-FFF2-40B4-BE49-F238E27FC236}">
                <a16:creationId xmlns:a16="http://schemas.microsoft.com/office/drawing/2014/main" id="{52780D2F-4FD1-608A-583A-05168273397B}"/>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B641EA6C-5DEE-F7A6-E75D-01D97D40835D}"/>
              </a:ext>
            </a:extLst>
          </p:cNvPr>
          <p:cNvSpPr>
            <a:spLocks noGrp="1"/>
          </p:cNvSpPr>
          <p:nvPr>
            <p:ph type="sldNum" sz="quarter" idx="12"/>
          </p:nvPr>
        </p:nvSpPr>
        <p:spPr/>
        <p:txBody>
          <a:bodyPr/>
          <a:lstStyle/>
          <a:p>
            <a:fld id="{BC6FCE71-4D7E-D044-B866-43B33AF96A01}" type="slidenum">
              <a:rPr lang="nb-NO" smtClean="0"/>
              <a:pPr/>
              <a:t>15</a:t>
            </a:fld>
            <a:endParaRPr lang="nb-NO"/>
          </a:p>
        </p:txBody>
      </p:sp>
      <p:sp>
        <p:nvSpPr>
          <p:cNvPr id="6" name="Plassholder for bilde 5">
            <a:extLst>
              <a:ext uri="{FF2B5EF4-FFF2-40B4-BE49-F238E27FC236}">
                <a16:creationId xmlns:a16="http://schemas.microsoft.com/office/drawing/2014/main" id="{43411B5F-1A37-17CA-D114-A21F027B20A2}"/>
              </a:ext>
            </a:extLst>
          </p:cNvPr>
          <p:cNvSpPr>
            <a:spLocks noGrp="1" noChangeAspect="1"/>
          </p:cNvSpPr>
          <p:nvPr>
            <p:ph type="pic" sz="quarter" idx="13"/>
          </p:nvPr>
        </p:nvSpPr>
        <p:spPr/>
        <p:txBody>
          <a:bodyPr/>
          <a:lstStyle/>
          <a:p>
            <a:endParaRPr lang="nb-NO"/>
          </a:p>
        </p:txBody>
      </p:sp>
      <p:sp>
        <p:nvSpPr>
          <p:cNvPr id="3118" name="Arrow: Pentagon 3117">
            <a:extLst>
              <a:ext uri="{FF2B5EF4-FFF2-40B4-BE49-F238E27FC236}">
                <a16:creationId xmlns:a16="http://schemas.microsoft.com/office/drawing/2014/main" id="{5EB5FB12-84C1-E47E-32D8-065097B3C098}"/>
              </a:ext>
            </a:extLst>
          </p:cNvPr>
          <p:cNvSpPr/>
          <p:nvPr/>
        </p:nvSpPr>
        <p:spPr>
          <a:xfrm>
            <a:off x="393700" y="1700000"/>
            <a:ext cx="2794000" cy="900000"/>
          </a:xfrm>
          <a:prstGeom prst="homePlate">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b="1">
                <a:solidFill>
                  <a:srgbClr val="FFFFFF"/>
                </a:solidFill>
                <a:effectLst/>
              </a:rPr>
              <a:t>Kunden aksepterer tilbudet</a:t>
            </a:r>
          </a:p>
          <a:p>
            <a:pPr algn="l">
              <a:buNone/>
            </a:pPr>
            <a:r>
              <a:rPr lang="en-US" sz="100">
                <a:effectLst/>
              </a:rPr>
              <a:t> </a:t>
            </a:r>
            <a:endParaRPr lang="en-US"/>
          </a:p>
        </p:txBody>
      </p:sp>
      <p:sp>
        <p:nvSpPr>
          <p:cNvPr id="3196" name="Rectangle 3195">
            <a:extLst>
              <a:ext uri="{FF2B5EF4-FFF2-40B4-BE49-F238E27FC236}">
                <a16:creationId xmlns:a16="http://schemas.microsoft.com/office/drawing/2014/main" id="{F6EFDE72-161A-1052-0598-CCE804A1E5DC}"/>
              </a:ext>
            </a:extLst>
          </p:cNvPr>
          <p:cNvSpPr/>
          <p:nvPr/>
        </p:nvSpPr>
        <p:spPr>
          <a:xfrm>
            <a:off x="393700" y="2800000"/>
            <a:ext cx="2594000" cy="67056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a:solidFill>
                  <a:srgbClr val="121644"/>
                </a:solidFill>
                <a:effectLst/>
              </a:rPr>
              <a:t>Saken settes da til ferdigmelding.</a:t>
            </a:r>
          </a:p>
          <a:p>
            <a:pPr algn="l">
              <a:buNone/>
            </a:pPr>
            <a:r>
              <a:rPr lang="en-US" sz="100">
                <a:effectLst/>
              </a:rPr>
              <a:t> </a:t>
            </a:r>
            <a:endParaRPr lang="en-US"/>
          </a:p>
        </p:txBody>
      </p:sp>
      <p:sp>
        <p:nvSpPr>
          <p:cNvPr id="3275" name="Arrow: Pentagon 3274">
            <a:extLst>
              <a:ext uri="{FF2B5EF4-FFF2-40B4-BE49-F238E27FC236}">
                <a16:creationId xmlns:a16="http://schemas.microsoft.com/office/drawing/2014/main" id="{CDF715F5-5635-BEDC-CEB7-73FDF40AC788}"/>
              </a:ext>
            </a:extLst>
          </p:cNvPr>
          <p:cNvSpPr/>
          <p:nvPr/>
        </p:nvSpPr>
        <p:spPr>
          <a:xfrm>
            <a:off x="3263900" y="1700000"/>
            <a:ext cx="2794000" cy="900000"/>
          </a:xfrm>
          <a:prstGeom prst="homePlate">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b="1">
                <a:solidFill>
                  <a:srgbClr val="FFFFFF"/>
                </a:solidFill>
                <a:effectLst/>
              </a:rPr>
              <a:t>Anlegget blir klart</a:t>
            </a:r>
          </a:p>
          <a:p>
            <a:pPr algn="l">
              <a:buNone/>
            </a:pPr>
            <a:r>
              <a:rPr lang="en-US" sz="100">
                <a:effectLst/>
              </a:rPr>
              <a:t> </a:t>
            </a:r>
            <a:endParaRPr lang="en-US"/>
          </a:p>
        </p:txBody>
      </p:sp>
      <p:sp>
        <p:nvSpPr>
          <p:cNvPr id="3355" name="Rectangle 3354">
            <a:extLst>
              <a:ext uri="{FF2B5EF4-FFF2-40B4-BE49-F238E27FC236}">
                <a16:creationId xmlns:a16="http://schemas.microsoft.com/office/drawing/2014/main" id="{3F75E2E4-6D68-F103-677A-E0D660C41AB4}"/>
              </a:ext>
            </a:extLst>
          </p:cNvPr>
          <p:cNvSpPr/>
          <p:nvPr/>
        </p:nvSpPr>
        <p:spPr>
          <a:xfrm>
            <a:off x="3263900" y="2800000"/>
            <a:ext cx="2594000" cy="67056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a:solidFill>
                  <a:srgbClr val="121644"/>
                </a:solidFill>
                <a:effectLst/>
              </a:rPr>
              <a:t>Ferdigmeld hvert målepunkt når anlegget er klart.</a:t>
            </a:r>
          </a:p>
          <a:p>
            <a:pPr algn="l">
              <a:buNone/>
            </a:pPr>
            <a:r>
              <a:rPr lang="en-US" sz="100">
                <a:effectLst/>
              </a:rPr>
              <a:t> </a:t>
            </a:r>
            <a:endParaRPr lang="en-US"/>
          </a:p>
        </p:txBody>
      </p:sp>
      <p:sp>
        <p:nvSpPr>
          <p:cNvPr id="3436" name="Arrow: Pentagon 3435">
            <a:extLst>
              <a:ext uri="{FF2B5EF4-FFF2-40B4-BE49-F238E27FC236}">
                <a16:creationId xmlns:a16="http://schemas.microsoft.com/office/drawing/2014/main" id="{08A771BC-33B4-9E18-93FA-F84DBAD27C47}"/>
              </a:ext>
            </a:extLst>
          </p:cNvPr>
          <p:cNvSpPr/>
          <p:nvPr/>
        </p:nvSpPr>
        <p:spPr>
          <a:xfrm>
            <a:off x="6134100" y="1700000"/>
            <a:ext cx="2794000" cy="900000"/>
          </a:xfrm>
          <a:prstGeom prst="homePlate">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b="1">
                <a:solidFill>
                  <a:srgbClr val="FFFFFF"/>
                </a:solidFill>
                <a:effectLst/>
              </a:rPr>
              <a:t>Ferdigmeldingen sendes</a:t>
            </a:r>
          </a:p>
          <a:p>
            <a:pPr algn="l">
              <a:buNone/>
            </a:pPr>
            <a:r>
              <a:rPr lang="en-US" sz="100">
                <a:effectLst/>
              </a:rPr>
              <a:t> </a:t>
            </a:r>
            <a:endParaRPr lang="en-US"/>
          </a:p>
        </p:txBody>
      </p:sp>
      <p:sp>
        <p:nvSpPr>
          <p:cNvPr id="3518" name="Rectangle 3517">
            <a:extLst>
              <a:ext uri="{FF2B5EF4-FFF2-40B4-BE49-F238E27FC236}">
                <a16:creationId xmlns:a16="http://schemas.microsoft.com/office/drawing/2014/main" id="{F638A37C-DAE1-926D-D603-4F1A954B57D6}"/>
              </a:ext>
            </a:extLst>
          </p:cNvPr>
          <p:cNvSpPr/>
          <p:nvPr/>
        </p:nvSpPr>
        <p:spPr>
          <a:xfrm>
            <a:off x="6134100" y="2800000"/>
            <a:ext cx="2594000" cy="91440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a:solidFill>
                  <a:srgbClr val="121644"/>
                </a:solidFill>
                <a:effectLst/>
              </a:rPr>
              <a:t>Den inneholder kundedata for den som skal bli kunde på anlegget.</a:t>
            </a:r>
          </a:p>
          <a:p>
            <a:pPr algn="l">
              <a:buNone/>
            </a:pPr>
            <a:r>
              <a:rPr lang="en-US" sz="100">
                <a:effectLst/>
              </a:rPr>
              <a:t> </a:t>
            </a:r>
            <a:endParaRPr lang="en-US"/>
          </a:p>
        </p:txBody>
      </p:sp>
      <p:sp>
        <p:nvSpPr>
          <p:cNvPr id="3601" name="Arrow: Pentagon 3600">
            <a:extLst>
              <a:ext uri="{FF2B5EF4-FFF2-40B4-BE49-F238E27FC236}">
                <a16:creationId xmlns:a16="http://schemas.microsoft.com/office/drawing/2014/main" id="{E23F291E-B718-93AB-A4F8-B0DA6D09F5CC}"/>
              </a:ext>
            </a:extLst>
          </p:cNvPr>
          <p:cNvSpPr/>
          <p:nvPr/>
        </p:nvSpPr>
        <p:spPr>
          <a:xfrm>
            <a:off x="9004300" y="1700000"/>
            <a:ext cx="2794000" cy="900000"/>
          </a:xfrm>
          <a:prstGeom prst="homePlate">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b="1">
                <a:solidFill>
                  <a:srgbClr val="FFFFFF"/>
                </a:solidFill>
                <a:effectLst/>
              </a:rPr>
              <a:t>BKK lager ordrene</a:t>
            </a:r>
          </a:p>
          <a:p>
            <a:pPr algn="l">
              <a:buNone/>
            </a:pPr>
            <a:r>
              <a:rPr lang="en-US" sz="100">
                <a:effectLst/>
              </a:rPr>
              <a:t> </a:t>
            </a:r>
            <a:endParaRPr lang="en-US"/>
          </a:p>
        </p:txBody>
      </p:sp>
      <p:sp>
        <p:nvSpPr>
          <p:cNvPr id="3685" name="Rectangle 3684">
            <a:extLst>
              <a:ext uri="{FF2B5EF4-FFF2-40B4-BE49-F238E27FC236}">
                <a16:creationId xmlns:a16="http://schemas.microsoft.com/office/drawing/2014/main" id="{AE374BCA-241B-BC7D-BBFD-890F882BA219}"/>
              </a:ext>
            </a:extLst>
          </p:cNvPr>
          <p:cNvSpPr/>
          <p:nvPr/>
        </p:nvSpPr>
        <p:spPr>
          <a:xfrm>
            <a:off x="9004300" y="2800000"/>
            <a:ext cx="2594000" cy="67056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a:solidFill>
                  <a:srgbClr val="121644"/>
                </a:solidFill>
                <a:effectLst/>
              </a:rPr>
              <a:t>Ordrene lages når ferdigmeldingen er mottatt.</a:t>
            </a:r>
          </a:p>
          <a:p>
            <a:pPr algn="l">
              <a:buNone/>
            </a:pPr>
            <a:r>
              <a:rPr lang="en-US" sz="100">
                <a:effectLst/>
              </a:rPr>
              <a:t> </a:t>
            </a:r>
            <a:endParaRPr lang="en-US"/>
          </a:p>
        </p:txBody>
      </p:sp>
      <p:sp>
        <p:nvSpPr>
          <p:cNvPr id="3770" name="Rectangle 3769">
            <a:extLst>
              <a:ext uri="{FF2B5EF4-FFF2-40B4-BE49-F238E27FC236}">
                <a16:creationId xmlns:a16="http://schemas.microsoft.com/office/drawing/2014/main" id="{C476BC1D-23A5-043A-9D23-B166EC396739}"/>
              </a:ext>
            </a:extLst>
          </p:cNvPr>
          <p:cNvSpPr/>
          <p:nvPr/>
        </p:nvSpPr>
        <p:spPr>
          <a:xfrm>
            <a:off x="393700" y="4500000"/>
            <a:ext cx="11404600" cy="900000"/>
          </a:xfrm>
          <a:prstGeom prst="rect">
            <a:avLst/>
          </a:prstGeom>
          <a:solidFill>
            <a:srgbClr val="EEF5FC"/>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56" name="Rectangle 3855">
            <a:extLst>
              <a:ext uri="{FF2B5EF4-FFF2-40B4-BE49-F238E27FC236}">
                <a16:creationId xmlns:a16="http://schemas.microsoft.com/office/drawing/2014/main" id="{D7EDADF1-5CE1-54F4-B371-F21D77608DE5}"/>
              </a:ext>
            </a:extLst>
          </p:cNvPr>
          <p:cNvSpPr/>
          <p:nvPr/>
        </p:nvSpPr>
        <p:spPr>
          <a:xfrm>
            <a:off x="576580" y="4553760"/>
            <a:ext cx="11038840" cy="79248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2000" b="1" err="1">
                <a:solidFill>
                  <a:srgbClr val="121644"/>
                </a:solidFill>
                <a:effectLst/>
              </a:rPr>
              <a:t>Ferdigmeldingen</a:t>
            </a:r>
            <a:r>
              <a:rPr lang="en-US" sz="2000" b="1">
                <a:solidFill>
                  <a:srgbClr val="121644"/>
                </a:solidFill>
                <a:effectLst/>
              </a:rPr>
              <a:t> er det </a:t>
            </a:r>
            <a:r>
              <a:rPr lang="en-US" sz="2000" b="1" err="1">
                <a:solidFill>
                  <a:srgbClr val="121644"/>
                </a:solidFill>
                <a:effectLst/>
              </a:rPr>
              <a:t>som</a:t>
            </a:r>
            <a:r>
              <a:rPr lang="en-US" sz="2000" b="1">
                <a:solidFill>
                  <a:srgbClr val="121644"/>
                </a:solidFill>
                <a:effectLst/>
              </a:rPr>
              <a:t> </a:t>
            </a:r>
            <a:r>
              <a:rPr lang="en-US" sz="2000" b="1" err="1">
                <a:solidFill>
                  <a:srgbClr val="121644"/>
                </a:solidFill>
                <a:effectLst/>
              </a:rPr>
              <a:t>utløser</a:t>
            </a:r>
            <a:r>
              <a:rPr lang="en-US" sz="2000" b="1">
                <a:solidFill>
                  <a:srgbClr val="121644"/>
                </a:solidFill>
                <a:effectLst/>
              </a:rPr>
              <a:t> </a:t>
            </a:r>
            <a:r>
              <a:rPr lang="en-US" sz="2000" b="1" err="1">
                <a:solidFill>
                  <a:srgbClr val="121644"/>
                </a:solidFill>
                <a:effectLst/>
              </a:rPr>
              <a:t>ordrene</a:t>
            </a:r>
            <a:r>
              <a:rPr lang="en-US" sz="2000" b="1">
                <a:solidFill>
                  <a:srgbClr val="121644"/>
                </a:solidFill>
                <a:effectLst/>
              </a:rPr>
              <a:t> hos BKK – husk å </a:t>
            </a:r>
            <a:r>
              <a:rPr lang="en-US" sz="2000" b="1" err="1">
                <a:solidFill>
                  <a:srgbClr val="121644"/>
                </a:solidFill>
                <a:effectLst/>
              </a:rPr>
              <a:t>ferdigmelde</a:t>
            </a:r>
            <a:r>
              <a:rPr lang="en-US" sz="2000" b="1">
                <a:solidFill>
                  <a:srgbClr val="121644"/>
                </a:solidFill>
                <a:effectLst/>
              </a:rPr>
              <a:t> målepunktene.</a:t>
            </a:r>
          </a:p>
          <a:p>
            <a:pPr algn="l">
              <a:buNone/>
            </a:pPr>
            <a:r>
              <a:rPr lang="en-US" sz="100">
                <a:effectLst/>
              </a:rPr>
              <a:t> </a:t>
            </a:r>
            <a:endParaRPr lang="en-US"/>
          </a:p>
        </p:txBody>
      </p:sp>
    </p:spTree>
    <p:extLst>
      <p:ext uri="{BB962C8B-B14F-4D97-AF65-F5344CB8AC3E}">
        <p14:creationId xmlns:p14="http://schemas.microsoft.com/office/powerpoint/2010/main" val="1281251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8D078D24-B12B-589D-4E51-AC174C961F82}"/>
              </a:ext>
            </a:extLst>
          </p:cNvPr>
          <p:cNvSpPr>
            <a:spLocks noGrp="1"/>
          </p:cNvSpPr>
          <p:nvPr>
            <p:ph type="title"/>
          </p:nvPr>
        </p:nvSpPr>
        <p:spPr/>
        <p:txBody>
          <a:bodyPr/>
          <a:lstStyle/>
          <a:p>
            <a:r>
              <a:rPr lang="nb-NO"/>
              <a:t>Spørsmål og kontakt</a:t>
            </a:r>
          </a:p>
        </p:txBody>
      </p:sp>
      <p:sp>
        <p:nvSpPr>
          <p:cNvPr id="4" name="Plassholder for bunntekst 3">
            <a:extLst>
              <a:ext uri="{FF2B5EF4-FFF2-40B4-BE49-F238E27FC236}">
                <a16:creationId xmlns:a16="http://schemas.microsoft.com/office/drawing/2014/main" id="{1549C7EF-510F-9170-5D63-4546227F5CEB}"/>
              </a:ext>
            </a:extLst>
          </p:cNvPr>
          <p:cNvSpPr>
            <a:spLocks noGrp="1"/>
          </p:cNvSpPr>
          <p:nvPr>
            <p:ph type="ftr" sz="quarter" idx="11"/>
          </p:nvPr>
        </p:nvSpPr>
        <p:spPr/>
        <p:txBody>
          <a:bodyPr/>
          <a:lstStyle/>
          <a:p>
            <a:r>
              <a:rPr lang="nb-NO" sz="1200"/>
              <a:t>BKK – Brukerveiledning Automatisering – Nye Installasjoner</a:t>
            </a:r>
          </a:p>
        </p:txBody>
      </p:sp>
      <p:sp>
        <p:nvSpPr>
          <p:cNvPr id="5" name="Plassholder for lysbildenummer 4">
            <a:extLst>
              <a:ext uri="{FF2B5EF4-FFF2-40B4-BE49-F238E27FC236}">
                <a16:creationId xmlns:a16="http://schemas.microsoft.com/office/drawing/2014/main" id="{DF7AD4C0-BD12-3FE2-219E-1A50B19C48BE}"/>
              </a:ext>
            </a:extLst>
          </p:cNvPr>
          <p:cNvSpPr>
            <a:spLocks noGrp="1"/>
          </p:cNvSpPr>
          <p:nvPr>
            <p:ph type="sldNum" sz="quarter" idx="12"/>
          </p:nvPr>
        </p:nvSpPr>
        <p:spPr/>
        <p:txBody>
          <a:bodyPr/>
          <a:lstStyle/>
          <a:p>
            <a:fld id="{BC6FCE71-4D7E-D044-B866-43B33AF96A01}" type="slidenum">
              <a:rPr lang="nb-NO" smtClean="0"/>
              <a:pPr/>
              <a:t>16</a:t>
            </a:fld>
            <a:endParaRPr lang="nb-NO"/>
          </a:p>
        </p:txBody>
      </p:sp>
      <p:sp>
        <p:nvSpPr>
          <p:cNvPr id="6" name="Plassholder for bilde 5">
            <a:extLst>
              <a:ext uri="{FF2B5EF4-FFF2-40B4-BE49-F238E27FC236}">
                <a16:creationId xmlns:a16="http://schemas.microsoft.com/office/drawing/2014/main" id="{1ACFA8BE-1BE9-55BE-7396-183821B6B510}"/>
              </a:ext>
            </a:extLst>
          </p:cNvPr>
          <p:cNvSpPr>
            <a:spLocks noGrp="1" noChangeAspect="1"/>
          </p:cNvSpPr>
          <p:nvPr>
            <p:ph type="pic" sz="quarter" idx="13"/>
          </p:nvPr>
        </p:nvSpPr>
        <p:spPr/>
        <p:txBody>
          <a:bodyPr/>
          <a:lstStyle/>
          <a:p>
            <a:endParaRPr lang="nb-NO"/>
          </a:p>
        </p:txBody>
      </p:sp>
      <p:sp>
        <p:nvSpPr>
          <p:cNvPr id="3943" name="Rectangle 3942">
            <a:extLst>
              <a:ext uri="{FF2B5EF4-FFF2-40B4-BE49-F238E27FC236}">
                <a16:creationId xmlns:a16="http://schemas.microsoft.com/office/drawing/2014/main" id="{93986EBE-170A-C455-0804-ADE485BF621B}"/>
              </a:ext>
            </a:extLst>
          </p:cNvPr>
          <p:cNvSpPr/>
          <p:nvPr/>
        </p:nvSpPr>
        <p:spPr>
          <a:xfrm>
            <a:off x="393700" y="1500000"/>
            <a:ext cx="6400000" cy="4267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b="1">
                <a:solidFill>
                  <a:srgbClr val="121644"/>
                </a:solidFill>
                <a:effectLst/>
              </a:rPr>
              <a:t>Spørsmål om løsningen</a:t>
            </a:r>
          </a:p>
          <a:p>
            <a:pPr algn="l">
              <a:buNone/>
            </a:pPr>
            <a:r>
              <a:rPr lang="en-US" sz="100">
                <a:effectLst/>
              </a:rPr>
              <a:t> </a:t>
            </a:r>
            <a:endParaRPr lang="en-US"/>
          </a:p>
        </p:txBody>
      </p:sp>
      <p:sp>
        <p:nvSpPr>
          <p:cNvPr id="4031" name="Plassholder">
            <a:extLst>
              <a:ext uri="{FF2B5EF4-FFF2-40B4-BE49-F238E27FC236}">
                <a16:creationId xmlns:a16="http://schemas.microsoft.com/office/drawing/2014/main" id="{7165A0DD-D6E9-5EF8-6CBA-2079798DA3F7}"/>
              </a:ext>
            </a:extLst>
          </p:cNvPr>
          <p:cNvSpPr/>
          <p:nvPr/>
        </p:nvSpPr>
        <p:spPr>
          <a:xfrm>
            <a:off x="485140" y="1926720"/>
            <a:ext cx="6308560" cy="726948"/>
          </a:xfrm>
          <a:prstGeom prst="rect">
            <a:avLst/>
          </a:prstGeom>
          <a:solidFill>
            <a:srgbClr val="FFF1B8"/>
          </a:solidFill>
          <a:ln w="19050">
            <a:solidFill>
              <a:srgbClr val="F5A623"/>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a:solidFill>
                  <a:srgbClr val="121644"/>
                </a:solidFill>
              </a:rPr>
              <a:t>
</a:t>
            </a:r>
            <a:r>
              <a:rPr lang="en-US" err="1">
                <a:solidFill>
                  <a:srgbClr val="121644"/>
                </a:solidFill>
              </a:rPr>
              <a:t>Kundesenteret</a:t>
            </a:r>
            <a:r>
              <a:rPr lang="en-US">
                <a:solidFill>
                  <a:srgbClr val="121644"/>
                </a:solidFill>
              </a:rPr>
              <a:t> – 55127000 – kundepost@bkk.no
</a:t>
            </a:r>
            <a:endParaRPr lang="en-US"/>
          </a:p>
        </p:txBody>
      </p:sp>
      <p:sp>
        <p:nvSpPr>
          <p:cNvPr id="4120" name="Rectangle 4119">
            <a:extLst>
              <a:ext uri="{FF2B5EF4-FFF2-40B4-BE49-F238E27FC236}">
                <a16:creationId xmlns:a16="http://schemas.microsoft.com/office/drawing/2014/main" id="{95493749-5FD4-949C-EA17-08384E07C461}"/>
              </a:ext>
            </a:extLst>
          </p:cNvPr>
          <p:cNvSpPr/>
          <p:nvPr/>
        </p:nvSpPr>
        <p:spPr>
          <a:xfrm>
            <a:off x="393700" y="2673920"/>
            <a:ext cx="6400000" cy="4267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600" b="1">
                <a:solidFill>
                  <a:srgbClr val="121644"/>
                </a:solidFill>
                <a:effectLst/>
              </a:rPr>
              <a:t>Mer informasjon og denne veiledningen</a:t>
            </a:r>
          </a:p>
          <a:p>
            <a:pPr algn="l">
              <a:buNone/>
            </a:pPr>
            <a:r>
              <a:rPr lang="en-US" sz="100">
                <a:effectLst/>
              </a:rPr>
              <a:t> </a:t>
            </a:r>
            <a:endParaRPr lang="en-US"/>
          </a:p>
        </p:txBody>
      </p:sp>
      <p:sp>
        <p:nvSpPr>
          <p:cNvPr id="4210" name="Plassholder">
            <a:extLst>
              <a:ext uri="{FF2B5EF4-FFF2-40B4-BE49-F238E27FC236}">
                <a16:creationId xmlns:a16="http://schemas.microsoft.com/office/drawing/2014/main" id="{3E6523EA-690D-22B0-6F71-D68B070C8CFF}"/>
              </a:ext>
            </a:extLst>
          </p:cNvPr>
          <p:cNvSpPr/>
          <p:nvPr/>
        </p:nvSpPr>
        <p:spPr>
          <a:xfrm>
            <a:off x="485140" y="3100640"/>
            <a:ext cx="6308560" cy="771520"/>
          </a:xfrm>
          <a:prstGeom prst="rect">
            <a:avLst/>
          </a:prstGeom>
          <a:solidFill>
            <a:srgbClr val="FFF1B8"/>
          </a:solidFill>
          <a:ln w="19050">
            <a:solidFill>
              <a:srgbClr val="F5A623"/>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br>
              <a:rPr lang="en-US">
                <a:solidFill>
                  <a:srgbClr val="121644"/>
                </a:solidFill>
                <a:ea typeface="+mn-lt"/>
                <a:cs typeface="+mn-lt"/>
              </a:rPr>
            </a:br>
            <a:r>
              <a:rPr lang="en-US">
                <a:solidFill>
                  <a:srgbClr val="121644"/>
                </a:solidFill>
                <a:ea typeface="+mn-lt"/>
                <a:cs typeface="+mn-lt"/>
                <a:hlinkClick r:id="rId3">
                  <a:extLst>
                    <a:ext uri="{A12FA001-AC4F-418D-AE19-62706E023703}">
                      <ahyp:hlinkClr xmlns:ahyp="http://schemas.microsoft.com/office/drawing/2018/hyperlinkcolor" val="tx"/>
                    </a:ext>
                  </a:extLst>
                </a:hlinkClick>
              </a:rPr>
              <a:t>For elektroinstallatører | BKK</a:t>
            </a:r>
            <a:r>
              <a:rPr lang="en-US" sz="1800">
                <a:solidFill>
                  <a:srgbClr val="121644"/>
                </a:solidFill>
                <a:effectLst/>
                <a:ea typeface="+mn-lt"/>
                <a:cs typeface="+mn-lt"/>
                <a:hlinkClick r:id="rId3">
                  <a:extLst>
                    <a:ext uri="{A12FA001-AC4F-418D-AE19-62706E023703}">
                      <ahyp:hlinkClr xmlns:ahyp="http://schemas.microsoft.com/office/drawing/2018/hyperlinkcolor" val="tx"/>
                    </a:ext>
                  </a:extLst>
                </a:hlinkClick>
              </a:rPr>
              <a:t>.no</a:t>
            </a:r>
            <a:endParaRPr lang="en-US"/>
          </a:p>
          <a:p>
            <a:pPr algn="l">
              <a:buNone/>
            </a:pPr>
            <a:endParaRPr lang="en-US"/>
          </a:p>
        </p:txBody>
      </p:sp>
      <p:sp>
        <p:nvSpPr>
          <p:cNvPr id="4301" name="Rectangle 4300">
            <a:extLst>
              <a:ext uri="{FF2B5EF4-FFF2-40B4-BE49-F238E27FC236}">
                <a16:creationId xmlns:a16="http://schemas.microsoft.com/office/drawing/2014/main" id="{53A4BF9E-A5FF-79E7-E973-5FADDC2DFC33}"/>
              </a:ext>
            </a:extLst>
          </p:cNvPr>
          <p:cNvSpPr/>
          <p:nvPr/>
        </p:nvSpPr>
        <p:spPr>
          <a:xfrm>
            <a:off x="393700" y="4122160"/>
            <a:ext cx="6400000" cy="731520"/>
          </a:xfrm>
          <a:prstGeom prst="rect">
            <a:avLst/>
          </a:prstGeom>
          <a:solidFill>
            <a:srgbClr val="FFFFFF">
              <a:alpha val="0"/>
            </a:srgbClr>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buNone/>
            </a:pPr>
            <a:r>
              <a:rPr lang="en-US" sz="1800">
                <a:solidFill>
                  <a:srgbClr val="121644"/>
                </a:solidFill>
                <a:effectLst/>
              </a:rPr>
              <a:t>Gi oss gjerne tilbakemelding de første ukene – vi justerer underveis.</a:t>
            </a:r>
          </a:p>
          <a:p>
            <a:pPr algn="l">
              <a:buNone/>
            </a:pPr>
            <a:r>
              <a:rPr lang="en-US" sz="100">
                <a:effectLst/>
              </a:rPr>
              <a:t> </a:t>
            </a:r>
            <a:endParaRPr lang="en-US"/>
          </a:p>
        </p:txBody>
      </p:sp>
      <p:sp>
        <p:nvSpPr>
          <p:cNvPr id="4393" name="Rectangle 4392">
            <a:extLst>
              <a:ext uri="{FF2B5EF4-FFF2-40B4-BE49-F238E27FC236}">
                <a16:creationId xmlns:a16="http://schemas.microsoft.com/office/drawing/2014/main" id="{28337E45-0F41-F5C1-CD7B-B93992A4583C}"/>
              </a:ext>
            </a:extLst>
          </p:cNvPr>
          <p:cNvSpPr/>
          <p:nvPr/>
        </p:nvSpPr>
        <p:spPr>
          <a:xfrm>
            <a:off x="7300000" y="1500000"/>
            <a:ext cx="4498300" cy="2400000"/>
          </a:xfrm>
          <a:prstGeom prst="rect">
            <a:avLst/>
          </a:prstGeom>
          <a:solidFill>
            <a:srgbClr val="121644"/>
          </a:solidFill>
          <a:ln>
            <a:solidFill>
              <a:srgbClr val="FFFFFF">
                <a:alpha val="0"/>
              </a:srgbClr>
            </a:solidFill>
          </a:ln>
          <a:effectLst>
            <a:outerShdw algn="ctr">
              <a:srgbClr val="000000">
                <a:alpha val="0"/>
              </a:srgb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400">
                <a:solidFill>
                  <a:srgbClr val="BAD0EC"/>
                </a:solidFill>
              </a:rPr>
              <a:t>Avsender</a:t>
            </a:r>
            <a:endParaRPr lang="en-US"/>
          </a:p>
          <a:p>
            <a:pPr algn="l">
              <a:buNone/>
            </a:pPr>
            <a:r>
              <a:rPr lang="en-US" sz="2800" b="1">
                <a:solidFill>
                  <a:srgbClr val="FFFFFF"/>
                </a:solidFill>
                <a:effectLst/>
              </a:rPr>
              <a:t>Daniel Pettersson</a:t>
            </a:r>
          </a:p>
          <a:p>
            <a:pPr algn="l">
              <a:buNone/>
            </a:pPr>
            <a:r>
              <a:rPr lang="en-US" sz="1800">
                <a:solidFill>
                  <a:srgbClr val="FFFFFF"/>
                </a:solidFill>
                <a:effectLst/>
              </a:rPr>
              <a:t>Tilknytningsansvarlig, BKK</a:t>
            </a:r>
            <a:endParaRPr lang="en-US"/>
          </a:p>
        </p:txBody>
      </p:sp>
    </p:spTree>
    <p:extLst>
      <p:ext uri="{BB962C8B-B14F-4D97-AF65-F5344CB8AC3E}">
        <p14:creationId xmlns:p14="http://schemas.microsoft.com/office/powerpoint/2010/main" val="1459340865"/>
      </p:ext>
    </p:extLst>
  </p:cSld>
  <p:clrMapOvr>
    <a:masterClrMapping/>
  </p:clrMapOvr>
</p:sld>
</file>

<file path=ppt/theme/theme1.xml><?xml version="1.0" encoding="utf-8"?>
<a:theme xmlns:a="http://schemas.openxmlformats.org/drawingml/2006/main" name="BKK-202603">
  <a:themeElements>
    <a:clrScheme name="BKK 202603">
      <a:dk1>
        <a:srgbClr val="121644"/>
      </a:dk1>
      <a:lt1>
        <a:srgbClr val="FFFFFF"/>
      </a:lt1>
      <a:dk2>
        <a:srgbClr val="121644"/>
      </a:dk2>
      <a:lt2>
        <a:srgbClr val="E1EFE3"/>
      </a:lt2>
      <a:accent1>
        <a:srgbClr val="121644"/>
      </a:accent1>
      <a:accent2>
        <a:srgbClr val="BAD0EC"/>
      </a:accent2>
      <a:accent3>
        <a:srgbClr val="EEF5FC"/>
      </a:accent3>
      <a:accent4>
        <a:srgbClr val="E1EFE3"/>
      </a:accent4>
      <a:accent5>
        <a:srgbClr val="FCF8D5"/>
      </a:accent5>
      <a:accent6>
        <a:srgbClr val="F3F0FF"/>
      </a:accent6>
      <a:hlink>
        <a:srgbClr val="121644"/>
      </a:hlink>
      <a:folHlink>
        <a:srgbClr val="121644"/>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sjonsmal BKK pr mars 2026" id="{0A14FE56-D1A1-43BE-A5D7-F4EE11BD0187}" vid="{46C09225-6B02-418D-8386-ADEAEF650D6C}"/>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1"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9ED06-3A31-416E-BA69-C6E783560D0B}">
  <we:reference id="WA200010001" version="1.0.0.1" store="Omex" storeType="OMEX"/>
  <we:alternateReferences>
    <we:reference id="WA200010001" version="1.0.0.1" store="WA200010001" storeType="OMEX"/>
  </we:alternateReferences>
  <we:properties>
    <we:property name="claude.fileId" value="&quot;71fba03d-5f33-43c1-80f2-eabb092a07c1&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DE884C8732B1CE43BF0CBF624C0D7A56" ma:contentTypeVersion="8" ma:contentTypeDescription="Opprett et nytt dokument." ma:contentTypeScope="" ma:versionID="79eed456d19a384de2bcf904c4b40dd1">
  <xsd:schema xmlns:xsd="http://www.w3.org/2001/XMLSchema" xmlns:xs="http://www.w3.org/2001/XMLSchema" xmlns:p="http://schemas.microsoft.com/office/2006/metadata/properties" xmlns:ns1="http://schemas.microsoft.com/sharepoint/v3" xmlns:ns2="7915a30d-2272-4435-9b78-ba1a0ad75ce5" xmlns:ns3="16acdccb-4a46-466b-a0f1-cebcaa4cc54c" targetNamespace="http://schemas.microsoft.com/office/2006/metadata/properties" ma:root="true" ma:fieldsID="061019efbd352f38111856e164b01dc5" ns1:_="" ns2:_="" ns3:_="">
    <xsd:import namespace="http://schemas.microsoft.com/sharepoint/v3"/>
    <xsd:import namespace="7915a30d-2272-4435-9b78-ba1a0ad75ce5"/>
    <xsd:import namespace="16acdccb-4a46-466b-a0f1-cebcaa4cc54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ObjectDetectorVersion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4" nillable="true" ma:displayName="Egenskaper for samordnet samsvarspolicy" ma:hidden="true" ma:internalName="_ip_UnifiedCompliancePolicyProperties">
      <xsd:simpleType>
        <xsd:restriction base="dms:Note"/>
      </xsd:simpleType>
    </xsd:element>
    <xsd:element name="_ip_UnifiedCompliancePolicyUIAction" ma:index="15" nillable="true" ma:displayName="UI-handling for samordnet samsvarspolicy"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915a30d-2272-4435-9b78-ba1a0ad75ce5" elementFormDefault="qualified">
    <xsd:import namespace="http://schemas.microsoft.com/office/2006/documentManagement/types"/>
    <xsd:import namespace="http://schemas.microsoft.com/office/infopath/2007/PartnerControls"/>
    <xsd:element name="SharedWithUsers" ma:index="8" nillable="true" ma:displayName="Del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Delingsdetaljer"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6acdccb-4a46-466b-a0f1-cebcaa4cc54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holdstype"/>
        <xsd:element ref="dc:title" minOccurs="0" maxOccurs="1" ma:index="4" ma:displayName="Tit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D4B5FD-177F-413B-950B-DD34A063FCF9}">
  <ds:schemaRefs>
    <ds:schemaRef ds:uri="16acdccb-4a46-466b-a0f1-cebcaa4cc54c"/>
    <ds:schemaRef ds:uri="7915a30d-2272-4435-9b78-ba1a0ad75ce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916A3BF-2839-4407-B5C6-5BCFAE0EAA72}">
  <ds:schemaRefs>
    <ds:schemaRef ds:uri="16acdccb-4a46-466b-a0f1-cebcaa4cc54c"/>
    <ds:schemaRef ds:uri="7915a30d-2272-4435-9b78-ba1a0ad75ce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70995E5-5ED2-4571-997C-DCD082BD07C1}">
  <ds:schemaRefs>
    <ds:schemaRef ds:uri="http://schemas.microsoft.com/sharepoint/v3/contenttype/forms"/>
  </ds:schemaRefs>
</ds:datastoreItem>
</file>

<file path=docMetadata/LabelInfo.xml><?xml version="1.0" encoding="utf-8"?>
<clbl:labelList xmlns:clbl="http://schemas.microsoft.com/office/2020/mipLabelMetadata">
  <clbl:label id="{c308bb61-17a3-4150-8044-c3cd490358ba}" enabled="1" method="Standard" siteId="{12f1bdca-9eec-45f6-a63e-2061b957e8ee}" contentBits="0" removed="0"/>
</clbl:labelList>
</file>

<file path=docProps/app.xml><?xml version="1.0" encoding="utf-8"?>
<Properties xmlns="http://schemas.openxmlformats.org/officeDocument/2006/extended-properties" xmlns:vt="http://schemas.openxmlformats.org/officeDocument/2006/docPropsVTypes">
  <Template>Presentasjonsmal BKK pr mars 2026</Template>
  <TotalTime>0</TotalTime>
  <Application>Microsoft Office PowerPoint</Application>
  <PresentationFormat>Widescreen</PresentationFormat>
  <Slides>16</Slides>
  <Notes>16</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BKK-202603</vt:lpstr>
      <vt:lpstr>Automatisk saksbehandling av nye installasjoner </vt:lpstr>
      <vt:lpstr>Automatisk saksbehandling av nye installasjoner</vt:lpstr>
      <vt:lpstr>Riktige data fra start – enda viktigere nå</vt:lpstr>
      <vt:lpstr>To ting BKK trenger å vite</vt:lpstr>
      <vt:lpstr>Steg 1: Start med installasjonsadressen</vt:lpstr>
      <vt:lpstr>Steg 2: Kontroller saken</vt:lpstr>
      <vt:lpstr>Steg 3: Melding – Velge posisjon</vt:lpstr>
      <vt:lpstr>Steg 4: Marker tilknytningspunktet i kartet</vt:lpstr>
      <vt:lpstr>Steg 5: Ny melding – velg anlegg</vt:lpstr>
      <vt:lpstr>Steg 6: Velg anlegg og se kapasiteten</vt:lpstr>
      <vt:lpstr>Steg 7: Du får svar – tre mulige utfall</vt:lpstr>
      <vt:lpstr>Ledig kapasitet: automatisk godkjenning</vt:lpstr>
      <vt:lpstr>Ikke ledig kapasitet: direkte til planlegging</vt:lpstr>
      <vt:lpstr>Saker du allerede har sendt inn</vt:lpstr>
      <vt:lpstr>Etter at kunden har akseptert</vt:lpstr>
      <vt:lpstr>Spørsmål og kontakt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Pettersson</dc:creator>
  <cp:revision>4</cp:revision>
  <dcterms:created xsi:type="dcterms:W3CDTF">2026-10-13T05:29:18Z</dcterms:created>
  <dcterms:modified xsi:type="dcterms:W3CDTF">2026-10-30T15:52:22Z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50821336-263d-4940-a74c-ab7373b99eed_Enabled">
    <vt:lpwstr>true</vt:lpwstr>
  </property>
  <property fmtid="{D5CDD505-2E9C-101B-9397-08002B2CF9AE}" pid="3" name="MSIP_Label_50821336-263d-4940-a74c-ab7373b99eed_SetDate">
    <vt:lpwstr>2026-02-13T09:21:06Z</vt:lpwstr>
  </property>
  <property fmtid="{D5CDD505-2E9C-101B-9397-08002B2CF9AE}" pid="4" name="MSIP_Label_50821336-263d-4940-a74c-ab7373b99eed_Method">
    <vt:lpwstr>Standard</vt:lpwstr>
  </property>
  <property fmtid="{D5CDD505-2E9C-101B-9397-08002B2CF9AE}" pid="5" name="MSIP_Label_50821336-263d-4940-a74c-ab7373b99eed_Name">
    <vt:lpwstr>Internal</vt:lpwstr>
  </property>
  <property fmtid="{D5CDD505-2E9C-101B-9397-08002B2CF9AE}" pid="6" name="MSIP_Label_50821336-263d-4940-a74c-ab7373b99eed_SiteId">
    <vt:lpwstr>6735929c-9dbf-473b-9fc6-5fbdcd2c9fc4</vt:lpwstr>
  </property>
  <property fmtid="{D5CDD505-2E9C-101B-9397-08002B2CF9AE}" pid="7" name="MSIP_Label_50821336-263d-4940-a74c-ab7373b99eed_ActionId">
    <vt:lpwstr>7244a619-23d0-40ee-a3e5-3b143c7776f3</vt:lpwstr>
  </property>
  <property fmtid="{D5CDD505-2E9C-101B-9397-08002B2CF9AE}" pid="8" name="MSIP_Label_50821336-263d-4940-a74c-ab7373b99eed_ContentBits">
    <vt:lpwstr>0</vt:lpwstr>
  </property>
  <property fmtid="{D5CDD505-2E9C-101B-9397-08002B2CF9AE}" pid="9" name="MSIP_Label_50821336-263d-4940-a74c-ab7373b99eed_Tag">
    <vt:lpwstr>50, 3, 0, 1</vt:lpwstr>
  </property>
  <property fmtid="{D5CDD505-2E9C-101B-9397-08002B2CF9AE}" pid="10" name="ContentTypeId">
    <vt:lpwstr>0x010100DE884C8732B1CE43BF0CBF624C0D7A56</vt:lpwstr>
  </property>
</Properties>
</file>