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677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8729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361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7501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809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851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562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7157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33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349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1064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912C4-FDE6-4D0A-A65D-B6868A7F51AF}" type="datetimeFigureOut">
              <a:rPr lang="en-GB" smtClean="0"/>
              <a:t>08/10/2024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058C7-F0B5-43AC-B9C9-81022AB8DD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851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328B7EA-B029-4634-A65B-93C5F7EB158B}"/>
              </a:ext>
            </a:extLst>
          </p:cNvPr>
          <p:cNvCxnSpPr/>
          <p:nvPr/>
        </p:nvCxnSpPr>
        <p:spPr>
          <a:xfrm>
            <a:off x="26633" y="4343402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17E46FF-7D30-4CF2-89BA-BA3C75186075}"/>
              </a:ext>
            </a:extLst>
          </p:cNvPr>
          <p:cNvSpPr txBox="1"/>
          <p:nvPr/>
        </p:nvSpPr>
        <p:spPr>
          <a:xfrm rot="5400000">
            <a:off x="11234348" y="4798549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2C5E8C-C33B-4746-914A-86B00D4E9598}"/>
              </a:ext>
            </a:extLst>
          </p:cNvPr>
          <p:cNvSpPr txBox="1"/>
          <p:nvPr/>
        </p:nvSpPr>
        <p:spPr>
          <a:xfrm rot="5400000">
            <a:off x="10002449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FF857-3B03-49EB-AE8D-3CFDF921B4FF}"/>
              </a:ext>
            </a:extLst>
          </p:cNvPr>
          <p:cNvSpPr txBox="1"/>
          <p:nvPr/>
        </p:nvSpPr>
        <p:spPr>
          <a:xfrm rot="5400000">
            <a:off x="1605909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E151A7-DCFA-46F6-9256-87DC78486668}"/>
              </a:ext>
            </a:extLst>
          </p:cNvPr>
          <p:cNvSpPr txBox="1"/>
          <p:nvPr/>
        </p:nvSpPr>
        <p:spPr>
          <a:xfrm rot="5400000">
            <a:off x="11043090" y="4798550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1800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EAA9F0-53CF-4997-A8D6-E849ACBABF9B}"/>
              </a:ext>
            </a:extLst>
          </p:cNvPr>
          <p:cNvSpPr txBox="1"/>
          <p:nvPr/>
        </p:nvSpPr>
        <p:spPr>
          <a:xfrm rot="5400000">
            <a:off x="10829694" y="4798550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DCED2F-03C5-4F4C-9C20-1D233AAB9439}"/>
              </a:ext>
            </a:extLst>
          </p:cNvPr>
          <p:cNvSpPr txBox="1"/>
          <p:nvPr/>
        </p:nvSpPr>
        <p:spPr>
          <a:xfrm rot="5400000">
            <a:off x="10610302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A15BDD-5F4D-46A8-94F4-B0A6FB3496F3}"/>
              </a:ext>
            </a:extLst>
          </p:cNvPr>
          <p:cNvSpPr txBox="1"/>
          <p:nvPr/>
        </p:nvSpPr>
        <p:spPr>
          <a:xfrm rot="5400000">
            <a:off x="10398863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E38915-2ED0-4AF6-A926-29791004DEE4}"/>
              </a:ext>
            </a:extLst>
          </p:cNvPr>
          <p:cNvSpPr txBox="1"/>
          <p:nvPr/>
        </p:nvSpPr>
        <p:spPr>
          <a:xfrm rot="5400000">
            <a:off x="10193839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5B007B-CA26-4BD1-8ADE-3E626C18745E}"/>
              </a:ext>
            </a:extLst>
          </p:cNvPr>
          <p:cNvSpPr txBox="1"/>
          <p:nvPr/>
        </p:nvSpPr>
        <p:spPr>
          <a:xfrm rot="5400000">
            <a:off x="9794217" y="481760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158CB1-3075-492D-8699-53F283D7E454}"/>
              </a:ext>
            </a:extLst>
          </p:cNvPr>
          <p:cNvSpPr txBox="1"/>
          <p:nvPr/>
        </p:nvSpPr>
        <p:spPr>
          <a:xfrm rot="5400000">
            <a:off x="9002774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C78F58-2E3B-4FED-AE10-4DD48C2644A3}"/>
              </a:ext>
            </a:extLst>
          </p:cNvPr>
          <p:cNvSpPr txBox="1"/>
          <p:nvPr/>
        </p:nvSpPr>
        <p:spPr>
          <a:xfrm rot="5400000">
            <a:off x="9166332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1D590B-7887-4DF6-9B16-7BE38EE39CD4}"/>
              </a:ext>
            </a:extLst>
          </p:cNvPr>
          <p:cNvSpPr txBox="1"/>
          <p:nvPr/>
        </p:nvSpPr>
        <p:spPr>
          <a:xfrm rot="5400000">
            <a:off x="9370228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1AD6-5AC9-4E16-9D36-B8E7950775E4}"/>
              </a:ext>
            </a:extLst>
          </p:cNvPr>
          <p:cNvSpPr txBox="1"/>
          <p:nvPr/>
        </p:nvSpPr>
        <p:spPr>
          <a:xfrm rot="5400000">
            <a:off x="9584840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FFFE60-286C-493E-A8F7-3BC1ED6BBDE9}"/>
              </a:ext>
            </a:extLst>
          </p:cNvPr>
          <p:cNvSpPr txBox="1"/>
          <p:nvPr/>
        </p:nvSpPr>
        <p:spPr>
          <a:xfrm rot="5400000">
            <a:off x="8809110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8C9B10-2346-4879-A959-D70432502275}"/>
              </a:ext>
            </a:extLst>
          </p:cNvPr>
          <p:cNvSpPr txBox="1"/>
          <p:nvPr/>
        </p:nvSpPr>
        <p:spPr>
          <a:xfrm rot="5400000">
            <a:off x="8403448" y="4852790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7FD2C6-8F63-493A-B5A2-0A070CF01CF8}"/>
              </a:ext>
            </a:extLst>
          </p:cNvPr>
          <p:cNvSpPr txBox="1"/>
          <p:nvPr/>
        </p:nvSpPr>
        <p:spPr>
          <a:xfrm rot="5400000">
            <a:off x="8603928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D98BE2-9644-4771-8730-4D6C88A37855}"/>
              </a:ext>
            </a:extLst>
          </p:cNvPr>
          <p:cNvSpPr txBox="1"/>
          <p:nvPr/>
        </p:nvSpPr>
        <p:spPr>
          <a:xfrm rot="5400000">
            <a:off x="8190714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4B3594-45D4-47D6-B1A7-58EA8D62D096}"/>
              </a:ext>
            </a:extLst>
          </p:cNvPr>
          <p:cNvSpPr txBox="1"/>
          <p:nvPr/>
        </p:nvSpPr>
        <p:spPr>
          <a:xfrm rot="5400000">
            <a:off x="7985618" y="4852791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FAB11C-A162-4CCF-BB0E-92E08012F0F3}"/>
              </a:ext>
            </a:extLst>
          </p:cNvPr>
          <p:cNvSpPr txBox="1"/>
          <p:nvPr/>
        </p:nvSpPr>
        <p:spPr>
          <a:xfrm rot="5400000">
            <a:off x="7764622" y="4852791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13A5CB-AEC8-4745-9725-56CDB07307F4}"/>
              </a:ext>
            </a:extLst>
          </p:cNvPr>
          <p:cNvSpPr txBox="1"/>
          <p:nvPr/>
        </p:nvSpPr>
        <p:spPr>
          <a:xfrm rot="5400000">
            <a:off x="7550442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3322B1-B96B-4FE7-AB49-2C64D1455B4C}"/>
              </a:ext>
            </a:extLst>
          </p:cNvPr>
          <p:cNvSpPr txBox="1"/>
          <p:nvPr/>
        </p:nvSpPr>
        <p:spPr>
          <a:xfrm rot="5400000">
            <a:off x="6359976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C3DC8E-6F84-4373-BD9B-DA51BD0C3BED}"/>
              </a:ext>
            </a:extLst>
          </p:cNvPr>
          <p:cNvSpPr txBox="1"/>
          <p:nvPr/>
        </p:nvSpPr>
        <p:spPr>
          <a:xfrm rot="5400000">
            <a:off x="7189265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5A67AE-FFA4-4B34-A4CE-5EC7F0C079CD}"/>
              </a:ext>
            </a:extLst>
          </p:cNvPr>
          <p:cNvSpPr txBox="1"/>
          <p:nvPr/>
        </p:nvSpPr>
        <p:spPr>
          <a:xfrm rot="5400000">
            <a:off x="6982930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570482-47C9-4226-BD0E-696F22D70374}"/>
              </a:ext>
            </a:extLst>
          </p:cNvPr>
          <p:cNvSpPr txBox="1"/>
          <p:nvPr/>
        </p:nvSpPr>
        <p:spPr>
          <a:xfrm rot="5400000">
            <a:off x="6786069" y="481760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AD6170-AF61-4F43-B4B7-FEF1E9F4D074}"/>
              </a:ext>
            </a:extLst>
          </p:cNvPr>
          <p:cNvSpPr txBox="1"/>
          <p:nvPr/>
        </p:nvSpPr>
        <p:spPr>
          <a:xfrm rot="5400000">
            <a:off x="6601402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57B06D-B9DC-4C4E-AE62-93F980FD5DC7}"/>
              </a:ext>
            </a:extLst>
          </p:cNvPr>
          <p:cNvSpPr txBox="1"/>
          <p:nvPr/>
        </p:nvSpPr>
        <p:spPr>
          <a:xfrm rot="5400000">
            <a:off x="7382778" y="4798549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07EAC9-3D20-4D48-B97C-2A5D9027999D}"/>
              </a:ext>
            </a:extLst>
          </p:cNvPr>
          <p:cNvSpPr txBox="1"/>
          <p:nvPr/>
        </p:nvSpPr>
        <p:spPr>
          <a:xfrm rot="5400000">
            <a:off x="6154481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B910E9-A689-406C-913E-D80C4C2966EB}"/>
              </a:ext>
            </a:extLst>
          </p:cNvPr>
          <p:cNvSpPr txBox="1"/>
          <p:nvPr/>
        </p:nvSpPr>
        <p:spPr>
          <a:xfrm rot="5400000">
            <a:off x="5908539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3C6E96-DEFD-496C-81A5-158DC4247286}"/>
              </a:ext>
            </a:extLst>
          </p:cNvPr>
          <p:cNvSpPr txBox="1"/>
          <p:nvPr/>
        </p:nvSpPr>
        <p:spPr>
          <a:xfrm rot="5400000">
            <a:off x="5686085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64F124-3FCB-41B2-8593-B74E19365FB4}"/>
              </a:ext>
            </a:extLst>
          </p:cNvPr>
          <p:cNvSpPr txBox="1"/>
          <p:nvPr/>
        </p:nvSpPr>
        <p:spPr>
          <a:xfrm rot="5400000">
            <a:off x="3378269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1800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61282F-03AD-4DB7-B61C-DA866165A3C0}"/>
              </a:ext>
            </a:extLst>
          </p:cNvPr>
          <p:cNvSpPr txBox="1"/>
          <p:nvPr/>
        </p:nvSpPr>
        <p:spPr>
          <a:xfrm rot="5400000">
            <a:off x="3832014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48469E-D06D-4C9F-9EFD-AA0D40A15B9C}"/>
              </a:ext>
            </a:extLst>
          </p:cNvPr>
          <p:cNvSpPr txBox="1"/>
          <p:nvPr/>
        </p:nvSpPr>
        <p:spPr>
          <a:xfrm rot="5400000">
            <a:off x="4060128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1500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EEECC1-8EC4-41C3-B8EF-6F072D1A1074}"/>
              </a:ext>
            </a:extLst>
          </p:cNvPr>
          <p:cNvSpPr txBox="1"/>
          <p:nvPr/>
        </p:nvSpPr>
        <p:spPr>
          <a:xfrm rot="5400000">
            <a:off x="4769338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545DDA8-97E9-4179-B121-00E9825A43A6}"/>
              </a:ext>
            </a:extLst>
          </p:cNvPr>
          <p:cNvSpPr txBox="1"/>
          <p:nvPr/>
        </p:nvSpPr>
        <p:spPr>
          <a:xfrm rot="5400000">
            <a:off x="5002527" y="481760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E66AD9-A80F-475D-89F3-84DD77A24DB0}"/>
              </a:ext>
            </a:extLst>
          </p:cNvPr>
          <p:cNvSpPr txBox="1"/>
          <p:nvPr/>
        </p:nvSpPr>
        <p:spPr>
          <a:xfrm rot="5400000">
            <a:off x="5213528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EF868C-42C7-4D59-A62A-0BB32C77017D}"/>
              </a:ext>
            </a:extLst>
          </p:cNvPr>
          <p:cNvSpPr txBox="1"/>
          <p:nvPr/>
        </p:nvSpPr>
        <p:spPr>
          <a:xfrm rot="5400000">
            <a:off x="4291536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59AB92-0642-4A81-B4CE-4CE1AD616FC8}"/>
              </a:ext>
            </a:extLst>
          </p:cNvPr>
          <p:cNvSpPr txBox="1"/>
          <p:nvPr/>
        </p:nvSpPr>
        <p:spPr>
          <a:xfrm rot="5400000">
            <a:off x="3600364" y="481760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1700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145A461-73A9-4DA6-9DE7-8D106FABE172}"/>
              </a:ext>
            </a:extLst>
          </p:cNvPr>
          <p:cNvSpPr txBox="1"/>
          <p:nvPr/>
        </p:nvSpPr>
        <p:spPr>
          <a:xfrm rot="5400000">
            <a:off x="4518040" y="481105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9EA992-BD6B-4738-978E-F2F3D0336BA4}"/>
              </a:ext>
            </a:extLst>
          </p:cNvPr>
          <p:cNvSpPr txBox="1"/>
          <p:nvPr/>
        </p:nvSpPr>
        <p:spPr>
          <a:xfrm rot="5400000">
            <a:off x="5433357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0B40809-D817-4F80-A733-2B95CFB807C3}"/>
              </a:ext>
            </a:extLst>
          </p:cNvPr>
          <p:cNvSpPr txBox="1"/>
          <p:nvPr/>
        </p:nvSpPr>
        <p:spPr>
          <a:xfrm rot="5400000">
            <a:off x="3141526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B596788-05CB-4BB8-AC04-F038D7BED8DD}"/>
              </a:ext>
            </a:extLst>
          </p:cNvPr>
          <p:cNvSpPr txBox="1"/>
          <p:nvPr/>
        </p:nvSpPr>
        <p:spPr>
          <a:xfrm rot="5400000">
            <a:off x="2909694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B70285-77D4-4035-9D70-8312983C8D34}"/>
              </a:ext>
            </a:extLst>
          </p:cNvPr>
          <p:cNvSpPr txBox="1"/>
          <p:nvPr/>
        </p:nvSpPr>
        <p:spPr>
          <a:xfrm rot="5400000">
            <a:off x="2717459" y="481760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2100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6161DC-9645-4326-8A7D-DA52B28D91F3}"/>
              </a:ext>
            </a:extLst>
          </p:cNvPr>
          <p:cNvSpPr txBox="1"/>
          <p:nvPr/>
        </p:nvSpPr>
        <p:spPr>
          <a:xfrm rot="5400000">
            <a:off x="2494381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2200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024BF1-BC56-4CA4-8272-157E7360393D}"/>
              </a:ext>
            </a:extLst>
          </p:cNvPr>
          <p:cNvSpPr txBox="1"/>
          <p:nvPr/>
        </p:nvSpPr>
        <p:spPr>
          <a:xfrm rot="5400000">
            <a:off x="2281648" y="4834118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2300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DCE3D6A-9E27-44F9-90B5-DFFB4D8909EF}"/>
              </a:ext>
            </a:extLst>
          </p:cNvPr>
          <p:cNvSpPr txBox="1"/>
          <p:nvPr/>
        </p:nvSpPr>
        <p:spPr>
          <a:xfrm rot="5400000">
            <a:off x="2050030" y="481760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2400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E5B917D-6898-4A55-8EBB-1813D56CD405}"/>
              </a:ext>
            </a:extLst>
          </p:cNvPr>
          <p:cNvSpPr txBox="1"/>
          <p:nvPr/>
        </p:nvSpPr>
        <p:spPr>
          <a:xfrm rot="5400000">
            <a:off x="1848286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2500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3F59567-A96B-4BD2-BD1A-39E2F49B8598}"/>
              </a:ext>
            </a:extLst>
          </p:cNvPr>
          <p:cNvSpPr txBox="1"/>
          <p:nvPr/>
        </p:nvSpPr>
        <p:spPr>
          <a:xfrm rot="5400000">
            <a:off x="216983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3200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A0DE2F5-FBD4-4596-9BC5-77BE0813F167}"/>
              </a:ext>
            </a:extLst>
          </p:cNvPr>
          <p:cNvSpPr txBox="1"/>
          <p:nvPr/>
        </p:nvSpPr>
        <p:spPr>
          <a:xfrm rot="5400000">
            <a:off x="1356650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2700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FA0F9E-C79A-4E42-BF1B-A2B475CF2CFE}"/>
              </a:ext>
            </a:extLst>
          </p:cNvPr>
          <p:cNvSpPr txBox="1"/>
          <p:nvPr/>
        </p:nvSpPr>
        <p:spPr>
          <a:xfrm rot="5400000">
            <a:off x="1152798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2800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E6C7D0-3496-4622-80EB-6F128735C635}"/>
              </a:ext>
            </a:extLst>
          </p:cNvPr>
          <p:cNvSpPr txBox="1"/>
          <p:nvPr/>
        </p:nvSpPr>
        <p:spPr>
          <a:xfrm rot="5400000">
            <a:off x="957029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2900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5429E43-8F47-49B4-AB45-C4FAC58B190A}"/>
              </a:ext>
            </a:extLst>
          </p:cNvPr>
          <p:cNvSpPr txBox="1"/>
          <p:nvPr/>
        </p:nvSpPr>
        <p:spPr>
          <a:xfrm rot="5400000">
            <a:off x="717707" y="4843453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FFBDA4E-7541-464D-9122-3F1F002EE912}"/>
              </a:ext>
            </a:extLst>
          </p:cNvPr>
          <p:cNvSpPr txBox="1"/>
          <p:nvPr/>
        </p:nvSpPr>
        <p:spPr>
          <a:xfrm rot="5400000">
            <a:off x="476971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3100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66C2331-A82B-43BB-8A73-E636BDD0EDAD}"/>
              </a:ext>
            </a:extLst>
          </p:cNvPr>
          <p:cNvSpPr txBox="1"/>
          <p:nvPr/>
        </p:nvSpPr>
        <p:spPr>
          <a:xfrm rot="5400000">
            <a:off x="-53772" y="481105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3300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4625185-0E83-4701-A78D-8240C4E0C8AF}"/>
              </a:ext>
            </a:extLst>
          </p:cNvPr>
          <p:cNvSpPr txBox="1"/>
          <p:nvPr/>
        </p:nvSpPr>
        <p:spPr>
          <a:xfrm rot="5400000">
            <a:off x="11441152" y="4798550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D4BBD21-9C70-4565-BBF6-4D714B07B4DB}"/>
              </a:ext>
            </a:extLst>
          </p:cNvPr>
          <p:cNvSpPr txBox="1"/>
          <p:nvPr/>
        </p:nvSpPr>
        <p:spPr>
          <a:xfrm rot="5400000">
            <a:off x="-296636" y="481760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3400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AED678-07DB-4152-887B-495EC2C00459}"/>
              </a:ext>
            </a:extLst>
          </p:cNvPr>
          <p:cNvSpPr txBox="1"/>
          <p:nvPr/>
        </p:nvSpPr>
        <p:spPr>
          <a:xfrm rot="5400000">
            <a:off x="-589771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3500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313D7CC-A81E-475F-B812-DA2DBE3C73D8}"/>
              </a:ext>
            </a:extLst>
          </p:cNvPr>
          <p:cNvSpPr txBox="1"/>
          <p:nvPr/>
        </p:nvSpPr>
        <p:spPr>
          <a:xfrm>
            <a:off x="8098183" y="4917407"/>
            <a:ext cx="4093817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0- present day CE (Common Era)</a:t>
            </a:r>
          </a:p>
          <a:p>
            <a:r>
              <a:rPr lang="en-GB" dirty="0"/>
              <a:t>AD- Anno Domini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BE0AE2E-6625-4A99-875C-61F0E19229B5}"/>
              </a:ext>
            </a:extLst>
          </p:cNvPr>
          <p:cNvSpPr txBox="1"/>
          <p:nvPr/>
        </p:nvSpPr>
        <p:spPr>
          <a:xfrm>
            <a:off x="0" y="4917407"/>
            <a:ext cx="809818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BCE- Before the Common Era </a:t>
            </a:r>
          </a:p>
          <a:p>
            <a:r>
              <a:rPr lang="en-GB" dirty="0"/>
              <a:t>BC- Before Christ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A980A1A-ACC7-4F72-8206-9364019D070F}"/>
              </a:ext>
            </a:extLst>
          </p:cNvPr>
          <p:cNvSpPr txBox="1"/>
          <p:nvPr/>
        </p:nvSpPr>
        <p:spPr>
          <a:xfrm>
            <a:off x="1085267" y="3496233"/>
            <a:ext cx="6125675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3100 BC                     Ancient Egypt		550 BC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249093C-D25F-442A-A67A-9827B8C35D56}"/>
              </a:ext>
            </a:extLst>
          </p:cNvPr>
          <p:cNvSpPr txBox="1"/>
          <p:nvPr/>
        </p:nvSpPr>
        <p:spPr>
          <a:xfrm>
            <a:off x="4003900" y="2550020"/>
            <a:ext cx="1932007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1600 BC Shang 1046 BC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0E944A0-129A-4220-8BF6-031B5EA8CD7B}"/>
              </a:ext>
            </a:extLst>
          </p:cNvPr>
          <p:cNvSpPr txBox="1"/>
          <p:nvPr/>
        </p:nvSpPr>
        <p:spPr>
          <a:xfrm>
            <a:off x="1342815" y="1725672"/>
            <a:ext cx="506223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3000 BC Stone Age and Bronze Age	800BC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9F99B30-EF0B-4DC1-996F-7221F9536DFB}"/>
              </a:ext>
            </a:extLst>
          </p:cNvPr>
          <p:cNvSpPr txBox="1"/>
          <p:nvPr/>
        </p:nvSpPr>
        <p:spPr>
          <a:xfrm>
            <a:off x="6405050" y="1725672"/>
            <a:ext cx="1886227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800 BC Iron Age 43 AD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07F1C9B-F040-4730-9760-2672300E7098}"/>
              </a:ext>
            </a:extLst>
          </p:cNvPr>
          <p:cNvSpPr txBox="1"/>
          <p:nvPr/>
        </p:nvSpPr>
        <p:spPr>
          <a:xfrm>
            <a:off x="5360917" y="4007111"/>
            <a:ext cx="258955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1200 BC Ancient Greece 146 BC 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07AD3AC-67FF-401D-8883-5B88DA400FC3}"/>
              </a:ext>
            </a:extLst>
          </p:cNvPr>
          <p:cNvSpPr txBox="1"/>
          <p:nvPr/>
        </p:nvSpPr>
        <p:spPr>
          <a:xfrm>
            <a:off x="6670810" y="2916894"/>
            <a:ext cx="2214991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753 BC Roman Empire 476 AD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116E6B2B-3BD6-4DF1-BCE2-EAED66D13243}"/>
              </a:ext>
            </a:extLst>
          </p:cNvPr>
          <p:cNvSpPr txBox="1"/>
          <p:nvPr/>
        </p:nvSpPr>
        <p:spPr>
          <a:xfrm>
            <a:off x="7900946" y="577681"/>
            <a:ext cx="797948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43 AD Roman Britain 410 AD</a:t>
            </a:r>
          </a:p>
        </p:txBody>
      </p:sp>
    </p:spTree>
    <p:extLst>
      <p:ext uri="{BB962C8B-B14F-4D97-AF65-F5344CB8AC3E}">
        <p14:creationId xmlns:p14="http://schemas.microsoft.com/office/powerpoint/2010/main" val="53681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341958" y="77481"/>
            <a:ext cx="1664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Support activity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7F1C9B-F040-4730-9760-2672300E7098}"/>
              </a:ext>
            </a:extLst>
          </p:cNvPr>
          <p:cNvSpPr txBox="1"/>
          <p:nvPr/>
        </p:nvSpPr>
        <p:spPr>
          <a:xfrm>
            <a:off x="5360917" y="4007111"/>
            <a:ext cx="2589554" cy="30777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1200 BC Ancient Greece 146 BC </a:t>
            </a:r>
          </a:p>
        </p:txBody>
      </p:sp>
    </p:spTree>
    <p:extLst>
      <p:ext uri="{BB962C8B-B14F-4D97-AF65-F5344CB8AC3E}">
        <p14:creationId xmlns:p14="http://schemas.microsoft.com/office/powerpoint/2010/main" val="279678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328B7EA-B029-4634-A65B-93C5F7EB158B}"/>
              </a:ext>
            </a:extLst>
          </p:cNvPr>
          <p:cNvCxnSpPr/>
          <p:nvPr/>
        </p:nvCxnSpPr>
        <p:spPr>
          <a:xfrm>
            <a:off x="26633" y="4343402"/>
            <a:ext cx="12192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17E46FF-7D30-4CF2-89BA-BA3C75186075}"/>
              </a:ext>
            </a:extLst>
          </p:cNvPr>
          <p:cNvSpPr txBox="1"/>
          <p:nvPr/>
        </p:nvSpPr>
        <p:spPr>
          <a:xfrm rot="5400000">
            <a:off x="11234348" y="4798549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2C5E8C-C33B-4746-914A-86B00D4E9598}"/>
              </a:ext>
            </a:extLst>
          </p:cNvPr>
          <p:cNvSpPr txBox="1"/>
          <p:nvPr/>
        </p:nvSpPr>
        <p:spPr>
          <a:xfrm rot="5400000">
            <a:off x="10002449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FF857-3B03-49EB-AE8D-3CFDF921B4FF}"/>
              </a:ext>
            </a:extLst>
          </p:cNvPr>
          <p:cNvSpPr txBox="1"/>
          <p:nvPr/>
        </p:nvSpPr>
        <p:spPr>
          <a:xfrm rot="5400000">
            <a:off x="1605909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E151A7-DCFA-46F6-9256-87DC78486668}"/>
              </a:ext>
            </a:extLst>
          </p:cNvPr>
          <p:cNvSpPr txBox="1"/>
          <p:nvPr/>
        </p:nvSpPr>
        <p:spPr>
          <a:xfrm rot="5400000">
            <a:off x="11043090" y="4798550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1800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EAA9F0-53CF-4997-A8D6-E849ACBABF9B}"/>
              </a:ext>
            </a:extLst>
          </p:cNvPr>
          <p:cNvSpPr txBox="1"/>
          <p:nvPr/>
        </p:nvSpPr>
        <p:spPr>
          <a:xfrm rot="5400000">
            <a:off x="10829694" y="4798550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DCED2F-03C5-4F4C-9C20-1D233AAB9439}"/>
              </a:ext>
            </a:extLst>
          </p:cNvPr>
          <p:cNvSpPr txBox="1"/>
          <p:nvPr/>
        </p:nvSpPr>
        <p:spPr>
          <a:xfrm rot="5400000">
            <a:off x="10610302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A15BDD-5F4D-46A8-94F4-B0A6FB3496F3}"/>
              </a:ext>
            </a:extLst>
          </p:cNvPr>
          <p:cNvSpPr txBox="1"/>
          <p:nvPr/>
        </p:nvSpPr>
        <p:spPr>
          <a:xfrm rot="5400000">
            <a:off x="10398863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E38915-2ED0-4AF6-A926-29791004DEE4}"/>
              </a:ext>
            </a:extLst>
          </p:cNvPr>
          <p:cNvSpPr txBox="1"/>
          <p:nvPr/>
        </p:nvSpPr>
        <p:spPr>
          <a:xfrm rot="5400000">
            <a:off x="10193839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1400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5B007B-CA26-4BD1-8ADE-3E626C18745E}"/>
              </a:ext>
            </a:extLst>
          </p:cNvPr>
          <p:cNvSpPr txBox="1"/>
          <p:nvPr/>
        </p:nvSpPr>
        <p:spPr>
          <a:xfrm rot="5400000">
            <a:off x="9794217" y="481760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1200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158CB1-3075-492D-8699-53F283D7E454}"/>
              </a:ext>
            </a:extLst>
          </p:cNvPr>
          <p:cNvSpPr txBox="1"/>
          <p:nvPr/>
        </p:nvSpPr>
        <p:spPr>
          <a:xfrm rot="5400000">
            <a:off x="9002774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C78F58-2E3B-4FED-AE10-4DD48C2644A3}"/>
              </a:ext>
            </a:extLst>
          </p:cNvPr>
          <p:cNvSpPr txBox="1"/>
          <p:nvPr/>
        </p:nvSpPr>
        <p:spPr>
          <a:xfrm rot="5400000">
            <a:off x="9166332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1D590B-7887-4DF6-9B16-7BE38EE39CD4}"/>
              </a:ext>
            </a:extLst>
          </p:cNvPr>
          <p:cNvSpPr txBox="1"/>
          <p:nvPr/>
        </p:nvSpPr>
        <p:spPr>
          <a:xfrm rot="5400000">
            <a:off x="9370228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431AD6-5AC9-4E16-9D36-B8E7950775E4}"/>
              </a:ext>
            </a:extLst>
          </p:cNvPr>
          <p:cNvSpPr txBox="1"/>
          <p:nvPr/>
        </p:nvSpPr>
        <p:spPr>
          <a:xfrm rot="5400000">
            <a:off x="9584840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FFFE60-286C-493E-A8F7-3BC1ED6BBDE9}"/>
              </a:ext>
            </a:extLst>
          </p:cNvPr>
          <p:cNvSpPr txBox="1"/>
          <p:nvPr/>
        </p:nvSpPr>
        <p:spPr>
          <a:xfrm rot="5400000">
            <a:off x="8809110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8C9B10-2346-4879-A959-D70432502275}"/>
              </a:ext>
            </a:extLst>
          </p:cNvPr>
          <p:cNvSpPr txBox="1"/>
          <p:nvPr/>
        </p:nvSpPr>
        <p:spPr>
          <a:xfrm rot="5400000">
            <a:off x="8403448" y="4852790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7FD2C6-8F63-493A-B5A2-0A070CF01CF8}"/>
              </a:ext>
            </a:extLst>
          </p:cNvPr>
          <p:cNvSpPr txBox="1"/>
          <p:nvPr/>
        </p:nvSpPr>
        <p:spPr>
          <a:xfrm rot="5400000">
            <a:off x="8603928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600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D98BE2-9644-4771-8730-4D6C88A37855}"/>
              </a:ext>
            </a:extLst>
          </p:cNvPr>
          <p:cNvSpPr txBox="1"/>
          <p:nvPr/>
        </p:nvSpPr>
        <p:spPr>
          <a:xfrm rot="5400000">
            <a:off x="8190714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4B3594-45D4-47D6-B1A7-58EA8D62D096}"/>
              </a:ext>
            </a:extLst>
          </p:cNvPr>
          <p:cNvSpPr txBox="1"/>
          <p:nvPr/>
        </p:nvSpPr>
        <p:spPr>
          <a:xfrm rot="5400000">
            <a:off x="7985618" y="4852791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FAB11C-A162-4CCF-BB0E-92E08012F0F3}"/>
              </a:ext>
            </a:extLst>
          </p:cNvPr>
          <p:cNvSpPr txBox="1"/>
          <p:nvPr/>
        </p:nvSpPr>
        <p:spPr>
          <a:xfrm rot="5400000">
            <a:off x="7764622" y="4852791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213A5CB-AEC8-4745-9725-56CDB07307F4}"/>
              </a:ext>
            </a:extLst>
          </p:cNvPr>
          <p:cNvSpPr txBox="1"/>
          <p:nvPr/>
        </p:nvSpPr>
        <p:spPr>
          <a:xfrm rot="5400000">
            <a:off x="7550442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3322B1-B96B-4FE7-AB49-2C64D1455B4C}"/>
              </a:ext>
            </a:extLst>
          </p:cNvPr>
          <p:cNvSpPr txBox="1"/>
          <p:nvPr/>
        </p:nvSpPr>
        <p:spPr>
          <a:xfrm rot="5400000">
            <a:off x="6359976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500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C3DC8E-6F84-4373-BD9B-DA51BD0C3BED}"/>
              </a:ext>
            </a:extLst>
          </p:cNvPr>
          <p:cNvSpPr txBox="1"/>
          <p:nvPr/>
        </p:nvSpPr>
        <p:spPr>
          <a:xfrm rot="5400000">
            <a:off x="7189265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5A67AE-FFA4-4B34-A4CE-5EC7F0C079CD}"/>
              </a:ext>
            </a:extLst>
          </p:cNvPr>
          <p:cNvSpPr txBox="1"/>
          <p:nvPr/>
        </p:nvSpPr>
        <p:spPr>
          <a:xfrm rot="5400000">
            <a:off x="6982930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8570482-47C9-4226-BD0E-696F22D70374}"/>
              </a:ext>
            </a:extLst>
          </p:cNvPr>
          <p:cNvSpPr txBox="1"/>
          <p:nvPr/>
        </p:nvSpPr>
        <p:spPr>
          <a:xfrm rot="5400000">
            <a:off x="6786069" y="481760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AD6170-AF61-4F43-B4B7-FEF1E9F4D074}"/>
              </a:ext>
            </a:extLst>
          </p:cNvPr>
          <p:cNvSpPr txBox="1"/>
          <p:nvPr/>
        </p:nvSpPr>
        <p:spPr>
          <a:xfrm rot="5400000">
            <a:off x="6601402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57B06D-B9DC-4C4E-AE62-93F980FD5DC7}"/>
              </a:ext>
            </a:extLst>
          </p:cNvPr>
          <p:cNvSpPr txBox="1"/>
          <p:nvPr/>
        </p:nvSpPr>
        <p:spPr>
          <a:xfrm rot="5400000">
            <a:off x="7374203" y="483411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07EAC9-3D20-4D48-B97C-2A5D9027999D}"/>
              </a:ext>
            </a:extLst>
          </p:cNvPr>
          <p:cNvSpPr txBox="1"/>
          <p:nvPr/>
        </p:nvSpPr>
        <p:spPr>
          <a:xfrm rot="5400000">
            <a:off x="6154481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4B910E9-A689-406C-913E-D80C4C2966EB}"/>
              </a:ext>
            </a:extLst>
          </p:cNvPr>
          <p:cNvSpPr txBox="1"/>
          <p:nvPr/>
        </p:nvSpPr>
        <p:spPr>
          <a:xfrm rot="5400000">
            <a:off x="5908539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93C6E96-DEFD-496C-81A5-158DC4247286}"/>
              </a:ext>
            </a:extLst>
          </p:cNvPr>
          <p:cNvSpPr txBox="1"/>
          <p:nvPr/>
        </p:nvSpPr>
        <p:spPr>
          <a:xfrm rot="5400000">
            <a:off x="5686085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B64F124-3FCB-41B2-8593-B74E19365FB4}"/>
              </a:ext>
            </a:extLst>
          </p:cNvPr>
          <p:cNvSpPr txBox="1"/>
          <p:nvPr/>
        </p:nvSpPr>
        <p:spPr>
          <a:xfrm rot="5400000">
            <a:off x="3378269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1800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61282F-03AD-4DB7-B61C-DA866165A3C0}"/>
              </a:ext>
            </a:extLst>
          </p:cNvPr>
          <p:cNvSpPr txBox="1"/>
          <p:nvPr/>
        </p:nvSpPr>
        <p:spPr>
          <a:xfrm rot="5400000">
            <a:off x="3832014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1600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48469E-D06D-4C9F-9EFD-AA0D40A15B9C}"/>
              </a:ext>
            </a:extLst>
          </p:cNvPr>
          <p:cNvSpPr txBox="1"/>
          <p:nvPr/>
        </p:nvSpPr>
        <p:spPr>
          <a:xfrm rot="5400000">
            <a:off x="4060128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1500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EEECC1-8EC4-41C3-B8EF-6F072D1A1074}"/>
              </a:ext>
            </a:extLst>
          </p:cNvPr>
          <p:cNvSpPr txBox="1"/>
          <p:nvPr/>
        </p:nvSpPr>
        <p:spPr>
          <a:xfrm rot="5400000">
            <a:off x="4769338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1200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545DDA8-97E9-4179-B121-00E9825A43A6}"/>
              </a:ext>
            </a:extLst>
          </p:cNvPr>
          <p:cNvSpPr txBox="1"/>
          <p:nvPr/>
        </p:nvSpPr>
        <p:spPr>
          <a:xfrm rot="5400000">
            <a:off x="5002527" y="481760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E66AD9-A80F-475D-89F3-84DD77A24DB0}"/>
              </a:ext>
            </a:extLst>
          </p:cNvPr>
          <p:cNvSpPr txBox="1"/>
          <p:nvPr/>
        </p:nvSpPr>
        <p:spPr>
          <a:xfrm rot="5400000">
            <a:off x="5213528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1000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3EF868C-42C7-4D59-A62A-0BB32C77017D}"/>
              </a:ext>
            </a:extLst>
          </p:cNvPr>
          <p:cNvSpPr txBox="1"/>
          <p:nvPr/>
        </p:nvSpPr>
        <p:spPr>
          <a:xfrm rot="5400000">
            <a:off x="4291536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1400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559AB92-0642-4A81-B4CE-4CE1AD616FC8}"/>
              </a:ext>
            </a:extLst>
          </p:cNvPr>
          <p:cNvSpPr txBox="1"/>
          <p:nvPr/>
        </p:nvSpPr>
        <p:spPr>
          <a:xfrm rot="5400000">
            <a:off x="3600364" y="481760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1700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145A461-73A9-4DA6-9DE7-8D106FABE172}"/>
              </a:ext>
            </a:extLst>
          </p:cNvPr>
          <p:cNvSpPr txBox="1"/>
          <p:nvPr/>
        </p:nvSpPr>
        <p:spPr>
          <a:xfrm rot="5400000">
            <a:off x="4518040" y="481105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79EA992-BD6B-4738-978E-F2F3D0336BA4}"/>
              </a:ext>
            </a:extLst>
          </p:cNvPr>
          <p:cNvSpPr txBox="1"/>
          <p:nvPr/>
        </p:nvSpPr>
        <p:spPr>
          <a:xfrm rot="5400000">
            <a:off x="5433357" y="4811054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900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0B40809-D817-4F80-A733-2B95CFB807C3}"/>
              </a:ext>
            </a:extLst>
          </p:cNvPr>
          <p:cNvSpPr txBox="1"/>
          <p:nvPr/>
        </p:nvSpPr>
        <p:spPr>
          <a:xfrm rot="5400000">
            <a:off x="3141526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B596788-05CB-4BB8-AC04-F038D7BED8DD}"/>
              </a:ext>
            </a:extLst>
          </p:cNvPr>
          <p:cNvSpPr txBox="1"/>
          <p:nvPr/>
        </p:nvSpPr>
        <p:spPr>
          <a:xfrm rot="5400000">
            <a:off x="2909694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FB70285-77D4-4035-9D70-8312983C8D34}"/>
              </a:ext>
            </a:extLst>
          </p:cNvPr>
          <p:cNvSpPr txBox="1"/>
          <p:nvPr/>
        </p:nvSpPr>
        <p:spPr>
          <a:xfrm rot="5400000">
            <a:off x="2717459" y="481760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2100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96161DC-9645-4326-8A7D-DA52B28D91F3}"/>
              </a:ext>
            </a:extLst>
          </p:cNvPr>
          <p:cNvSpPr txBox="1"/>
          <p:nvPr/>
        </p:nvSpPr>
        <p:spPr>
          <a:xfrm rot="5400000">
            <a:off x="2494381" y="482415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2200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2024BF1-BC56-4CA4-8272-157E7360393D}"/>
              </a:ext>
            </a:extLst>
          </p:cNvPr>
          <p:cNvSpPr txBox="1"/>
          <p:nvPr/>
        </p:nvSpPr>
        <p:spPr>
          <a:xfrm rot="5400000">
            <a:off x="2281648" y="4834118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2300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DCE3D6A-9E27-44F9-90B5-DFFB4D8909EF}"/>
              </a:ext>
            </a:extLst>
          </p:cNvPr>
          <p:cNvSpPr txBox="1"/>
          <p:nvPr/>
        </p:nvSpPr>
        <p:spPr>
          <a:xfrm rot="5400000">
            <a:off x="2050030" y="481760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2400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E5B917D-6898-4A55-8EBB-1813D56CD405}"/>
              </a:ext>
            </a:extLst>
          </p:cNvPr>
          <p:cNvSpPr txBox="1"/>
          <p:nvPr/>
        </p:nvSpPr>
        <p:spPr>
          <a:xfrm rot="5400000">
            <a:off x="1848286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2500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3F59567-A96B-4BD2-BD1A-39E2F49B8598}"/>
              </a:ext>
            </a:extLst>
          </p:cNvPr>
          <p:cNvSpPr txBox="1"/>
          <p:nvPr/>
        </p:nvSpPr>
        <p:spPr>
          <a:xfrm rot="5400000">
            <a:off x="216983" y="481760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3200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A0DE2F5-FBD4-4596-9BC5-77BE0813F167}"/>
              </a:ext>
            </a:extLst>
          </p:cNvPr>
          <p:cNvSpPr txBox="1"/>
          <p:nvPr/>
        </p:nvSpPr>
        <p:spPr>
          <a:xfrm rot="5400000">
            <a:off x="1356650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2700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FA0F9E-C79A-4E42-BF1B-A2B475CF2CFE}"/>
              </a:ext>
            </a:extLst>
          </p:cNvPr>
          <p:cNvSpPr txBox="1"/>
          <p:nvPr/>
        </p:nvSpPr>
        <p:spPr>
          <a:xfrm rot="5400000">
            <a:off x="1152798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2800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DE6C7D0-3496-4622-80EB-6F128735C635}"/>
              </a:ext>
            </a:extLst>
          </p:cNvPr>
          <p:cNvSpPr txBox="1"/>
          <p:nvPr/>
        </p:nvSpPr>
        <p:spPr>
          <a:xfrm rot="5400000">
            <a:off x="957029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2900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5429E43-8F47-49B4-AB45-C4FAC58B190A}"/>
              </a:ext>
            </a:extLst>
          </p:cNvPr>
          <p:cNvSpPr txBox="1"/>
          <p:nvPr/>
        </p:nvSpPr>
        <p:spPr>
          <a:xfrm rot="5400000">
            <a:off x="717707" y="4843453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3000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FFBDA4E-7541-464D-9122-3F1F002EE912}"/>
              </a:ext>
            </a:extLst>
          </p:cNvPr>
          <p:cNvSpPr txBox="1"/>
          <p:nvPr/>
        </p:nvSpPr>
        <p:spPr>
          <a:xfrm rot="5400000">
            <a:off x="476971" y="4834117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3100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66C2331-A82B-43BB-8A73-E636BDD0EDAD}"/>
              </a:ext>
            </a:extLst>
          </p:cNvPr>
          <p:cNvSpPr txBox="1"/>
          <p:nvPr/>
        </p:nvSpPr>
        <p:spPr>
          <a:xfrm rot="5400000">
            <a:off x="-53772" y="481105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3300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4625185-0E83-4701-A78D-8240C4E0C8AF}"/>
              </a:ext>
            </a:extLst>
          </p:cNvPr>
          <p:cNvSpPr txBox="1"/>
          <p:nvPr/>
        </p:nvSpPr>
        <p:spPr>
          <a:xfrm rot="5400000">
            <a:off x="11441152" y="4798550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D4BBD21-9C70-4565-BBF6-4D714B07B4DB}"/>
              </a:ext>
            </a:extLst>
          </p:cNvPr>
          <p:cNvSpPr txBox="1"/>
          <p:nvPr/>
        </p:nvSpPr>
        <p:spPr>
          <a:xfrm rot="5400000">
            <a:off x="-296636" y="4817605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3400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8AED678-07DB-4152-887B-495EC2C00459}"/>
              </a:ext>
            </a:extLst>
          </p:cNvPr>
          <p:cNvSpPr txBox="1"/>
          <p:nvPr/>
        </p:nvSpPr>
        <p:spPr>
          <a:xfrm rot="5400000">
            <a:off x="-589771" y="4824156"/>
            <a:ext cx="146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3500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313D7CC-A81E-475F-B812-DA2DBE3C73D8}"/>
              </a:ext>
            </a:extLst>
          </p:cNvPr>
          <p:cNvSpPr txBox="1"/>
          <p:nvPr/>
        </p:nvSpPr>
        <p:spPr>
          <a:xfrm>
            <a:off x="8098183" y="4917407"/>
            <a:ext cx="4093817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0- present day CE (Common Era)</a:t>
            </a:r>
          </a:p>
          <a:p>
            <a:r>
              <a:rPr lang="en-GB" dirty="0"/>
              <a:t>AD- Anno Domini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BE0AE2E-6625-4A99-875C-61F0E19229B5}"/>
              </a:ext>
            </a:extLst>
          </p:cNvPr>
          <p:cNvSpPr txBox="1"/>
          <p:nvPr/>
        </p:nvSpPr>
        <p:spPr>
          <a:xfrm>
            <a:off x="0" y="4917407"/>
            <a:ext cx="8098183" cy="646331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BCE- Before the Common Era </a:t>
            </a:r>
          </a:p>
          <a:p>
            <a:r>
              <a:rPr lang="en-GB" dirty="0"/>
              <a:t>BC- Before Christ</a:t>
            </a:r>
          </a:p>
        </p:txBody>
      </p:sp>
      <p:pic>
        <p:nvPicPr>
          <p:cNvPr id="70" name="Picture 69" descr="A close up of a logo&#10;&#10;Description automatically generated">
            <a:extLst>
              <a:ext uri="{FF2B5EF4-FFF2-40B4-BE49-F238E27FC236}">
                <a16:creationId xmlns:a16="http://schemas.microsoft.com/office/drawing/2014/main" id="{A9E4B1B8-ADA7-4C16-BB4F-4B653E12EA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6" y="77481"/>
            <a:ext cx="628346" cy="630709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10341958" y="77481"/>
            <a:ext cx="11060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Challenge</a:t>
            </a:r>
          </a:p>
          <a:p>
            <a:r>
              <a:rPr lang="en-GB" dirty="0" smtClean="0"/>
              <a:t>timeline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8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7C6103ED31D16449C68A7BF2D9CE16D" ma:contentTypeVersion="15" ma:contentTypeDescription="Create a new document." ma:contentTypeScope="" ma:versionID="f910e0884f03a04d7ee42f227eb79ded">
  <xsd:schema xmlns:xsd="http://www.w3.org/2001/XMLSchema" xmlns:xs="http://www.w3.org/2001/XMLSchema" xmlns:p="http://schemas.microsoft.com/office/2006/metadata/properties" xmlns:ns2="06850693-8438-469f-ab7d-61354bc6702b" xmlns:ns3="222c231a-453e-45cd-9137-ffbf24bab728" targetNamespace="http://schemas.microsoft.com/office/2006/metadata/properties" ma:root="true" ma:fieldsID="8af11e815b42b0a8d2068d05e661df92" ns2:_="" ns3:_="">
    <xsd:import namespace="06850693-8438-469f-ab7d-61354bc6702b"/>
    <xsd:import namespace="222c231a-453e-45cd-9137-ffbf24bab72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850693-8438-469f-ab7d-61354bc670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b4fc6c99-5d3c-4de6-bcf3-28eb966e72f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2c231a-453e-45cd-9137-ffbf24bab728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4f5d6da-c37f-4265-99e2-32b185b2f9bf}" ma:internalName="TaxCatchAll" ma:showField="CatchAllData" ma:web="222c231a-453e-45cd-9137-ffbf24bab72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22c231a-453e-45cd-9137-ffbf24bab728" xsi:nil="true"/>
    <lcf76f155ced4ddcb4097134ff3c332f xmlns="06850693-8438-469f-ab7d-61354bc6702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E722E7D-85CA-4C2A-8766-34BD63C9A539}"/>
</file>

<file path=customXml/itemProps2.xml><?xml version="1.0" encoding="utf-8"?>
<ds:datastoreItem xmlns:ds="http://schemas.openxmlformats.org/officeDocument/2006/customXml" ds:itemID="{317EF727-CFB6-4177-8FA5-5F6905311F0A}"/>
</file>

<file path=customXml/itemProps3.xml><?xml version="1.0" encoding="utf-8"?>
<ds:datastoreItem xmlns:ds="http://schemas.openxmlformats.org/officeDocument/2006/customXml" ds:itemID="{88D6284C-A95B-4A7F-BD67-55461F45BD03}"/>
</file>

<file path=docProps/app.xml><?xml version="1.0" encoding="utf-8"?>
<Properties xmlns="http://schemas.openxmlformats.org/officeDocument/2006/extended-properties" xmlns:vt="http://schemas.openxmlformats.org/officeDocument/2006/docPropsVTypes">
  <TotalTime>1180</TotalTime>
  <Words>200</Words>
  <Application>Microsoft Office PowerPoint</Application>
  <PresentationFormat>Widescreen</PresentationFormat>
  <Paragraphs>131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Barratt</dc:creator>
  <cp:lastModifiedBy>Staff - Clare Skinner</cp:lastModifiedBy>
  <cp:revision>7</cp:revision>
  <dcterms:created xsi:type="dcterms:W3CDTF">2020-06-02T09:05:15Z</dcterms:created>
  <dcterms:modified xsi:type="dcterms:W3CDTF">2024-10-09T08:10:39Z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0x01010007C6103ED31D16449C68A7BF2D9CE16D</vt:lpwstr>
  </property>
</Properties>
</file>