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3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41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230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606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70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180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117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45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979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157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446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B777A-861F-4793-BC19-763C3F0596DA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03D0A-5929-46E2-8215-1DD99B4FF3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92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23" y="647700"/>
            <a:ext cx="10906125" cy="572452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31792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445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87" y="509587"/>
            <a:ext cx="11325225" cy="583882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16233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471487"/>
            <a:ext cx="11239500" cy="591502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17038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557212"/>
            <a:ext cx="11258550" cy="574357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67766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37" y="300037"/>
            <a:ext cx="11210925" cy="625792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53216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5" y="481012"/>
            <a:ext cx="11449050" cy="589597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48089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733425"/>
            <a:ext cx="11182350" cy="5391150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6146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" y="461962"/>
            <a:ext cx="11287125" cy="5934075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95162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026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C6103ED31D16449C68A7BF2D9CE16D" ma:contentTypeVersion="15" ma:contentTypeDescription="Create a new document." ma:contentTypeScope="" ma:versionID="f910e0884f03a04d7ee42f227eb79ded">
  <xsd:schema xmlns:xsd="http://www.w3.org/2001/XMLSchema" xmlns:xs="http://www.w3.org/2001/XMLSchema" xmlns:p="http://schemas.microsoft.com/office/2006/metadata/properties" xmlns:ns2="06850693-8438-469f-ab7d-61354bc6702b" xmlns:ns3="222c231a-453e-45cd-9137-ffbf24bab728" targetNamespace="http://schemas.microsoft.com/office/2006/metadata/properties" ma:root="true" ma:fieldsID="8af11e815b42b0a8d2068d05e661df92" ns2:_="" ns3:_="">
    <xsd:import namespace="06850693-8438-469f-ab7d-61354bc6702b"/>
    <xsd:import namespace="222c231a-453e-45cd-9137-ffbf24bab7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50693-8438-469f-ab7d-61354bc670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b4fc6c99-5d3c-4de6-bcf3-28eb966e72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2c231a-453e-45cd-9137-ffbf24bab7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4f5d6da-c37f-4265-99e2-32b185b2f9bf}" ma:internalName="TaxCatchAll" ma:showField="CatchAllData" ma:web="222c231a-453e-45cd-9137-ffbf24bab7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2c231a-453e-45cd-9137-ffbf24bab728" xsi:nil="true"/>
    <lcf76f155ced4ddcb4097134ff3c332f xmlns="06850693-8438-469f-ab7d-61354bc6702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A86446B-C27D-4C3F-9C45-7976AC359ACC}"/>
</file>

<file path=customXml/itemProps2.xml><?xml version="1.0" encoding="utf-8"?>
<ds:datastoreItem xmlns:ds="http://schemas.openxmlformats.org/officeDocument/2006/customXml" ds:itemID="{F7EA778B-4EA4-4BC2-8E51-097095791755}"/>
</file>

<file path=customXml/itemProps3.xml><?xml version="1.0" encoding="utf-8"?>
<ds:datastoreItem xmlns:ds="http://schemas.openxmlformats.org/officeDocument/2006/customXml" ds:itemID="{412B3402-AEFC-41F3-A630-549F1CF0504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 Johns Green Primary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Staff - Clare Skinner</dc:creator>
  <cp:lastModifiedBy>Staff - Clare Skinner</cp:lastModifiedBy>
  <cp:revision>1</cp:revision>
  <dcterms:created xsi:type="dcterms:W3CDTF">2024-09-05T08:58:32Z</dcterms:created>
  <dcterms:modified xsi:type="dcterms:W3CDTF">2024-11-08T10:17:17Z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0x01010007C6103ED31D16449C68A7BF2D9CE16D</vt:lpwstr>
  </property>
</Properties>
</file>