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sldIdLst>
    <p:sldId id="316" r:id="rId2"/>
    <p:sldId id="318" r:id="rId3"/>
    <p:sldId id="323" r:id="rId4"/>
    <p:sldId id="320" r:id="rId5"/>
    <p:sldId id="331" r:id="rId6"/>
    <p:sldId id="324" r:id="rId7"/>
    <p:sldId id="325" r:id="rId8"/>
    <p:sldId id="326" r:id="rId9"/>
    <p:sldId id="346" r:id="rId10"/>
    <p:sldId id="268" r:id="rId11"/>
    <p:sldId id="276" r:id="rId12"/>
    <p:sldId id="338" r:id="rId13"/>
    <p:sldId id="328" r:id="rId14"/>
    <p:sldId id="332" r:id="rId15"/>
    <p:sldId id="344" r:id="rId16"/>
    <p:sldId id="333" r:id="rId17"/>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9AB6F11E-DB6E-A142-9B4E-8A048A98CFDD}">
          <p14:sldIdLst/>
        </p14:section>
        <p14:section name="Presentasjon" id="{5A4514C5-26E4-7943-9AA7-412257529EE4}">
          <p14:sldIdLst>
            <p14:sldId id="316"/>
            <p14:sldId id="318"/>
            <p14:sldId id="323"/>
            <p14:sldId id="320"/>
            <p14:sldId id="331"/>
            <p14:sldId id="324"/>
            <p14:sldId id="325"/>
            <p14:sldId id="326"/>
            <p14:sldId id="346"/>
            <p14:sldId id="268"/>
            <p14:sldId id="276"/>
            <p14:sldId id="338"/>
            <p14:sldId id="328"/>
            <p14:sldId id="332"/>
            <p14:sldId id="344"/>
            <p14:sldId id="33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FF"/>
    <a:srgbClr val="EFEF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37" autoAdjust="0"/>
    <p:restoredTop sz="65776" autoAdjust="0"/>
  </p:normalViewPr>
  <p:slideViewPr>
    <p:cSldViewPr snapToGrid="0">
      <p:cViewPr varScale="1">
        <p:scale>
          <a:sx n="55" d="100"/>
          <a:sy n="55" d="100"/>
        </p:scale>
        <p:origin x="1483" y="53"/>
      </p:cViewPr>
      <p:guideLst/>
    </p:cSldViewPr>
  </p:slideViewPr>
  <p:outlineViewPr>
    <p:cViewPr>
      <p:scale>
        <a:sx n="33" d="100"/>
        <a:sy n="33" d="100"/>
      </p:scale>
      <p:origin x="0" y="-16936"/>
    </p:cViewPr>
  </p:outlineViewPr>
  <p:notesTextViewPr>
    <p:cViewPr>
      <p:scale>
        <a:sx n="125" d="100"/>
        <a:sy n="125" d="100"/>
      </p:scale>
      <p:origin x="0" y="-1152"/>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2T10:47:29.238"/>
    </inkml:context>
    <inkml:brush xml:id="br0">
      <inkml:brushProperty name="width" value="0.05" units="cm"/>
      <inkml:brushProperty name="height" value="0.05" units="cm"/>
      <inkml:brushProperty name="color" value="#764DE8"/>
    </inkml:brush>
  </inkml:definitions>
  <inkml:trace contextRef="#ctx0" brushRef="#br0">0 749 24575,'81'-91'0,"13"-12"0,25-13 0,144-125 0,-246 228 0,2 1 0,0 1 0,0 1 0,1 0 0,1 2 0,41-12 0,135-18 0,-141 29 0,424-47 0,-388 49 0,1 4 0,-1 3 0,1 5 0,130 23 0,-189-20 0,0 2 0,0 1 0,-1 1 0,-1 2 0,0 2 0,-1 0 0,-1 2 0,0 2 0,49 42 0,-69-52 0,-1 1 0,0 0 0,-1 1 0,0 0 0,6 13 0,19 27 0,-10-18 0,-1 0 0,-2 1 0,-1 2 0,18 49 0,-29-64 0,-1 1 0,-1 0 0,0 1 0,-2-1 0,-1 1 0,-1 0 0,-1 0 0,-3 41 0,0-55 0,0 0 0,-1-1 0,0 1 0,0-1 0,-1 0 0,-1 0 0,-7 12 0,-46 60 0,41-59 0,-4 2 0,0 0 0,-1-2 0,-2 0 0,0-2 0,-38 25 0,-145 75 0,147-87 0,19-8 0,30-17 0,0-1 0,-1 0 0,0-1 0,0 0 0,-1-1 0,1 0 0,-24 5 0,35-10 0,-1 0 0,1 0 0,0 0 0,0-1 0,0 1 0,0 0 0,0-1 0,0 1 0,0 0 0,0-1 0,0 1 0,0-1 0,0 1 0,0-1 0,0 0 0,0 1 0,0-1 0,0 0 0,1 0 0,-1 0 0,0 0 0,0 0 0,1 1 0,-1-1 0,1 0 0,-1 0 0,1-1 0,-1 1 0,1 0 0,0 0 0,-1 0 0,1 0 0,0 0 0,0 0 0,0 0 0,0 0 0,0-1 0,0 0 0,3-53 0,-2 45 0,-1 7 0,16-263 0,-17 594 0,1-324 0,0-1 0,0 1 0,0-1 0,1 1 0,-1 0 0,1-1 0,0 1 0,0-1 0,0 1 0,0-1 0,1 1 0,-1-1 0,1 0 0,0 0 0,0 0 0,0 0 0,1 0 0,2 3 0,-1-3 0,1 0 0,-1-1 0,1 1 0,-1-1 0,1 0 0,0 0 0,0 0 0,0-1 0,0 0 0,1 0 0,-1 0 0,7 0 0,301 0-12,-193-4-1341,-64 2-5473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1E1665-8E29-F546-864C-2E68670554BC}" type="datetimeFigureOut">
              <a:rPr lang="nb-NO" smtClean="0"/>
              <a:t>21.11.2024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05D4B3-C66D-404B-BAAD-ABBF8AC89BB9}" type="slidenum">
              <a:rPr lang="nb-NO" smtClean="0"/>
              <a:t>‹#›</a:t>
            </a:fld>
            <a:endParaRPr lang="nb-NO"/>
          </a:p>
        </p:txBody>
      </p:sp>
    </p:spTree>
    <p:extLst>
      <p:ext uri="{BB962C8B-B14F-4D97-AF65-F5344CB8AC3E}">
        <p14:creationId xmlns:p14="http://schemas.microsoft.com/office/powerpoint/2010/main" val="3000106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Denne presentasjonen er ment som en hjelp til deg når du skal undervise om </a:t>
            </a:r>
            <a:r>
              <a:rPr lang="nb-NO" i="0" dirty="0"/>
              <a:t>konspirasjonsteorier</a:t>
            </a:r>
            <a:r>
              <a:rPr lang="nb-NO" dirty="0"/>
              <a:t>. Du kan bruke den som den er, eller plukke ut de bildene du vil bruke i undervisningen. Noen av lysbildene er ment å vises i klassen, mens på andre kan du skrive tekst/stikkord når oppgavene oppsummeres. Enkelte av lysbildene kan også brukes som oppgaver til elevene, hvor de jobber sammen om å fylle inn punktene.</a:t>
            </a:r>
          </a:p>
          <a:p>
            <a:endParaRPr lang="nb-NO" dirty="0"/>
          </a:p>
          <a:p>
            <a:r>
              <a:rPr lang="nb-NO" dirty="0"/>
              <a:t>I «Notater», der du leser nå, vil det være mer informasjon enn det du finner i selve lysbildene, samt noen lenker til relevante nettsider.</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P.S.</a:t>
            </a:r>
            <a:r>
              <a:rPr lang="nb-NO" dirty="0"/>
              <a:t> Nyere forskning på ekstremisme foreslår å bytte ut det mer kjente begrepet «konspirasjonsteorier» med «konspirasjonsfortellinger». Hensikten er å fokusere mer på hvordan slike ideer blir fortalt og spredt, samtidig som man vil unngå legitimere dem ved å gi dem et vitenskapelig preg, slik «teori» kan implisere. Vi har inntil videre valgt å bruke begrepet konspirasjonsteorier, fordi dette er mer kjent for elever og for å unngå mer begrepsforvirring enn nødvendig.</a:t>
            </a:r>
          </a:p>
          <a:p>
            <a:endParaRPr lang="nb-NO" dirty="0"/>
          </a:p>
        </p:txBody>
      </p:sp>
      <p:sp>
        <p:nvSpPr>
          <p:cNvPr id="4" name="Plassholder for lysbildenummer 3"/>
          <p:cNvSpPr>
            <a:spLocks noGrp="1"/>
          </p:cNvSpPr>
          <p:nvPr>
            <p:ph type="sldNum" sz="quarter" idx="5"/>
          </p:nvPr>
        </p:nvSpPr>
        <p:spPr/>
        <p:txBody>
          <a:bodyPr/>
          <a:lstStyle/>
          <a:p>
            <a:fld id="{6205D4B3-C66D-404B-BAAD-ABBF8AC89BB9}" type="slidenum">
              <a:rPr lang="nb-NO" smtClean="0"/>
              <a:t>1</a:t>
            </a:fld>
            <a:endParaRPr lang="nb-NO"/>
          </a:p>
        </p:txBody>
      </p:sp>
    </p:spTree>
    <p:extLst>
      <p:ext uri="{BB962C8B-B14F-4D97-AF65-F5344CB8AC3E}">
        <p14:creationId xmlns:p14="http://schemas.microsoft.com/office/powerpoint/2010/main" val="3825368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Korona-konspirasjonsteorier</a:t>
            </a:r>
            <a:r>
              <a:rPr lang="nb-NO" dirty="0"/>
              <a:t> – Som nevnt økte konspirasjonstenkninga under pandemien. Dette er et godt eksempel på at konspirasjonsteorier dukker opp når det skjer hendelser med så voldsomme konsekvenser. Vi hadde få svar, vi var isolerte, redde, myndighetene tok unormalt stor kontroll (samtidig som mange følte at de ikke hadde kontroll på situasjonen) og samfunnet opplevdes generelt som ustabilt: Kombinasjonen av dette skaper god grobunn for konspirasjonsteorier.</a:t>
            </a:r>
          </a:p>
          <a:p>
            <a:endParaRPr lang="nb-NO" dirty="0"/>
          </a:p>
          <a:p>
            <a:r>
              <a:rPr lang="nb-NO" dirty="0"/>
              <a:t>Man så også at konspirasjonstenkning generelt økte under pandemien. Det kunne begynne med tro på konspirasjonsteorier omkring korona, som igjen bidro til tro på andre konspirasjonsteorier. I Norge, der vi har stor tillit til myndighetene økte denne type tenkning mindre enn i land som USA, hvor de har lavere tillit til myndighetene.</a:t>
            </a:r>
          </a:p>
          <a:p>
            <a:endParaRPr lang="nb-NO" dirty="0"/>
          </a:p>
        </p:txBody>
      </p:sp>
      <p:sp>
        <p:nvSpPr>
          <p:cNvPr id="4" name="Plassholder for lysbildenummer 3"/>
          <p:cNvSpPr>
            <a:spLocks noGrp="1"/>
          </p:cNvSpPr>
          <p:nvPr>
            <p:ph type="sldNum" sz="quarter" idx="5"/>
          </p:nvPr>
        </p:nvSpPr>
        <p:spPr/>
        <p:txBody>
          <a:bodyPr/>
          <a:lstStyle/>
          <a:p>
            <a:fld id="{6205D4B3-C66D-404B-BAAD-ABBF8AC89BB9}" type="slidenum">
              <a:rPr lang="nb-NO" smtClean="0"/>
              <a:t>11</a:t>
            </a:fld>
            <a:endParaRPr lang="nb-NO"/>
          </a:p>
        </p:txBody>
      </p:sp>
    </p:spTree>
    <p:extLst>
      <p:ext uri="{BB962C8B-B14F-4D97-AF65-F5344CB8AC3E}">
        <p14:creationId xmlns:p14="http://schemas.microsoft.com/office/powerpoint/2010/main" val="756707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1" dirty="0"/>
              <a:t>Noen poenger til oppsummering: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Konspirasjonsteorier inneholder feilinformasjon, som kan føre til at folk tar dårligere beslutninger.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Konspirasjonsteorier svekker tilliten til staten og til andre mennesker.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Konspirasjonsteorier skaper mistillit til kunnskap og forskning.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Konspirasjonsteorier er ofte et viktig element i radikaliseringsprosesser.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Noen konspirasjonsteorier peker ut enkelte grupper, gjerne minoriteter, som syndebukk. Dette kan føre til stigmatisering, diskriminering og økt mistillit mellom grupper i samfunnet (Les: splittelse og polarisering).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I verste fall kan konspirasjonsteorier legitimere vold mot enkelte grupper i befolkningen (gjerne de som er utpekt som syndebukk).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b-NO" dirty="0"/>
          </a:p>
          <a:p>
            <a:r>
              <a:rPr lang="nb-NO" b="1" dirty="0"/>
              <a:t>Noen mer konkrete eksempler:</a:t>
            </a:r>
          </a:p>
          <a:p>
            <a:pPr marL="171450" indent="-171450">
              <a:buFontTx/>
              <a:buChar char="-"/>
            </a:pPr>
            <a:r>
              <a:rPr lang="nb-NO" dirty="0"/>
              <a:t>Konspirasjonsteorier om jøder har eksistert veldig lenge og fikk voldsomme konsekvenser midt i forrige århundre.</a:t>
            </a:r>
          </a:p>
          <a:p>
            <a:pPr marL="171450" indent="-171450">
              <a:buFontTx/>
              <a:buChar char="-"/>
            </a:pPr>
            <a:r>
              <a:rPr lang="nb-NO" dirty="0"/>
              <a:t>22. juli-terroristen trodde på en konspirasjonsteori – Eurabia. Han mener at Arbeiderpartiet jobber i det skjulte for å islamisere Norge gjennom økt innvandring; derfor var AP et legitimt mål for terrorangrepet. </a:t>
            </a:r>
          </a:p>
          <a:p>
            <a:pPr marL="171450" indent="-171450">
              <a:buFontTx/>
              <a:buChar char="-"/>
            </a:pPr>
            <a:r>
              <a:rPr lang="nb-NO" dirty="0"/>
              <a:t>Enkelte konspirasjonsteorier kan øke vaksineskepsis – noe som helt direkte går ut over folks helse.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Enkelte av deltakerne i stormingen av den amerikanske kongressen 6. januar 2021, tilhørte høyreradikale miljøer og var tilhengere av konspirasjonsteorien </a:t>
            </a:r>
            <a:r>
              <a:rPr lang="nb-NO" dirty="0" err="1"/>
              <a:t>Qanon</a:t>
            </a:r>
            <a:r>
              <a:rPr lang="nb-NO" dirty="0"/>
              <a:t>. Konspirasjonsteorien hevder at </a:t>
            </a:r>
            <a:r>
              <a:rPr lang="nb-NO" b="0" i="0" dirty="0">
                <a:solidFill>
                  <a:srgbClr val="061629"/>
                </a:solidFill>
                <a:effectLst/>
                <a:latin typeface="NRK Sans Variable"/>
              </a:rPr>
              <a:t>djeveldyrkende pedofile styrer viktige samfunnsinstitusjoner. Ifølge en undersøkelse fra 2021 sa 15 prosent av amerikanerne seg enige i denne påstanden. Like mange mente at patrioter må kunne ty til vold for å redde landet.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b="0" i="0" dirty="0">
              <a:solidFill>
                <a:srgbClr val="061629"/>
              </a:solidFill>
              <a:effectLst/>
              <a:latin typeface="NRK Sans Variable"/>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b="0" i="0" dirty="0">
              <a:solidFill>
                <a:srgbClr val="061629"/>
              </a:solidFill>
              <a:effectLst/>
              <a:latin typeface="NRK Sans Variable"/>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sz="1200" b="0" i="0" dirty="0">
                <a:solidFill>
                  <a:schemeClr val="bg1"/>
                </a:solidFill>
                <a:effectLst/>
                <a:latin typeface="Roboto" panose="02000000000000000000" pitchFamily="2" charset="0"/>
              </a:rPr>
              <a:t>Foto Capitol/USAs kongressbygning: Will Oliver/NTB/EPA</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sz="1200" b="0" i="0" dirty="0">
              <a:solidFill>
                <a:schemeClr val="bg1"/>
              </a:solidFill>
              <a:effectLst/>
              <a:latin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a:p>
          <a:p>
            <a:endParaRPr lang="nb-NO" dirty="0"/>
          </a:p>
        </p:txBody>
      </p:sp>
      <p:sp>
        <p:nvSpPr>
          <p:cNvPr id="4" name="Plassholder for lysbildenummer 3"/>
          <p:cNvSpPr>
            <a:spLocks noGrp="1"/>
          </p:cNvSpPr>
          <p:nvPr>
            <p:ph type="sldNum" sz="quarter" idx="5"/>
          </p:nvPr>
        </p:nvSpPr>
        <p:spPr/>
        <p:txBody>
          <a:bodyPr/>
          <a:lstStyle/>
          <a:p>
            <a:fld id="{6205D4B3-C66D-404B-BAAD-ABBF8AC89BB9}" type="slidenum">
              <a:rPr lang="nb-NO" smtClean="0"/>
              <a:t>12</a:t>
            </a:fld>
            <a:endParaRPr lang="nb-NO"/>
          </a:p>
        </p:txBody>
      </p:sp>
    </p:spTree>
    <p:extLst>
      <p:ext uri="{BB962C8B-B14F-4D97-AF65-F5344CB8AC3E}">
        <p14:creationId xmlns:p14="http://schemas.microsoft.com/office/powerpoint/2010/main" val="1840841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Lag oppgaveark og print ut eller del lysbildet og la elevene skrive svarene sine. Jobb sammen i grupper. Skriv rett i lysbildet i gjennomgang.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Til oppsummering: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dirty="0"/>
              <a:t>Forsøk sammen med elevene å finne ut </a:t>
            </a:r>
            <a:r>
              <a:rPr lang="nb-NO" i="1" dirty="0"/>
              <a:t>hva </a:t>
            </a:r>
            <a:r>
              <a:rPr lang="nb-NO" dirty="0"/>
              <a:t>som kan være farlig ved de ulike konspirasjonsteoriene.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dirty="0"/>
              <a:t>Kan det hende at alle konspirasjonsteorier potensielt er farlige?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dirty="0"/>
              <a:t>Her kan du få frem refleksjoner hos elevene, og du får innsikt i hvordan de vurderer teoriene og konsekvensene av dem. </a:t>
            </a:r>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6205D4B3-C66D-404B-BAAD-ABBF8AC89BB9}" type="slidenum">
              <a:rPr lang="nb-NO" smtClean="0"/>
              <a:t>13</a:t>
            </a:fld>
            <a:endParaRPr lang="nb-NO"/>
          </a:p>
        </p:txBody>
      </p:sp>
    </p:spTree>
    <p:extLst>
      <p:ext uri="{BB962C8B-B14F-4D97-AF65-F5344CB8AC3E}">
        <p14:creationId xmlns:p14="http://schemas.microsoft.com/office/powerpoint/2010/main" val="3649631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Elevene må få tid til å snakke sammen og finne svar her.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Noen punkter:</a:t>
            </a:r>
          </a:p>
          <a:p>
            <a:endParaRPr lang="nb-NO" dirty="0"/>
          </a:p>
          <a:p>
            <a:pPr marL="171450" indent="-171450">
              <a:buFont typeface="Arial" panose="020B0604020202020204" pitchFamily="34" charset="0"/>
              <a:buChar char="•"/>
            </a:pPr>
            <a:r>
              <a:rPr lang="nb-NO" dirty="0"/>
              <a:t>Demokratiet forutsetter stor grad av tillit mellom myndighetene og enkeltpersoner. </a:t>
            </a:r>
          </a:p>
          <a:p>
            <a:pPr marL="171450" indent="-171450">
              <a:buFont typeface="Arial" panose="020B0604020202020204" pitchFamily="34" charset="0"/>
              <a:buChar char="•"/>
            </a:pPr>
            <a:r>
              <a:rPr lang="nb-NO" dirty="0"/>
              <a:t>Demokratiet er basert på at vi selv kan skaffe oss god kunnskap om samfunnet vi lever i, og at vi kan ta valg for oss selv som påvirker fellesskapet.</a:t>
            </a:r>
          </a:p>
          <a:p>
            <a:pPr marL="171450" indent="-171450">
              <a:buFont typeface="Arial" panose="020B0604020202020204" pitchFamily="34" charset="0"/>
              <a:buChar char="•"/>
            </a:pPr>
            <a:r>
              <a:rPr lang="nb-NO" dirty="0"/>
              <a:t>Konspirasjonsteorier vokser raskere fram i samfunn der tilliten til myndighetene er lav. (Her kan man bruke stormingen av kongressen 6. januar 2021 som eksempel.)</a:t>
            </a:r>
          </a:p>
          <a:p>
            <a:pPr marL="171450" indent="-171450">
              <a:buFont typeface="Arial" panose="020B0604020202020204" pitchFamily="34" charset="0"/>
              <a:buChar char="•"/>
            </a:pPr>
            <a:r>
              <a:rPr lang="nb-NO" dirty="0"/>
              <a:t>Stor grad av ytringsfrihet har også den slagsiden at konspirasjonsteorier og desinformasjon kan spre seg fort – særlig på plattformer som ikke er redaksjonelt styrt.</a:t>
            </a:r>
          </a:p>
          <a:p>
            <a:pPr marL="171450" indent="-171450">
              <a:buFont typeface="Arial" panose="020B0604020202020204" pitchFamily="34" charset="0"/>
              <a:buChar char="•"/>
            </a:pPr>
            <a:r>
              <a:rPr lang="nb-NO" dirty="0"/>
              <a:t>Konspirasjonsteorier kan bli brukt for å spre feilinformasjon i forbindelse med demokratiske valg.</a:t>
            </a:r>
          </a:p>
          <a:p>
            <a:endParaRPr lang="nb-NO" dirty="0"/>
          </a:p>
          <a:p>
            <a:endParaRPr lang="nb-NO" dirty="0"/>
          </a:p>
        </p:txBody>
      </p:sp>
      <p:sp>
        <p:nvSpPr>
          <p:cNvPr id="4" name="Plassholder for lysbildenummer 3"/>
          <p:cNvSpPr>
            <a:spLocks noGrp="1"/>
          </p:cNvSpPr>
          <p:nvPr>
            <p:ph type="sldNum" sz="quarter" idx="5"/>
          </p:nvPr>
        </p:nvSpPr>
        <p:spPr/>
        <p:txBody>
          <a:bodyPr/>
          <a:lstStyle/>
          <a:p>
            <a:fld id="{6205D4B3-C66D-404B-BAAD-ABBF8AC89BB9}" type="slidenum">
              <a:rPr lang="nb-NO" smtClean="0"/>
              <a:t>14</a:t>
            </a:fld>
            <a:endParaRPr lang="nb-NO"/>
          </a:p>
        </p:txBody>
      </p:sp>
    </p:spTree>
    <p:extLst>
      <p:ext uri="{BB962C8B-B14F-4D97-AF65-F5344CB8AC3E}">
        <p14:creationId xmlns:p14="http://schemas.microsoft.com/office/powerpoint/2010/main" val="2477447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En idé inspirert av </a:t>
            </a:r>
            <a:r>
              <a:rPr lang="nb-NO" sz="1200" dirty="0" err="1"/>
              <a:t>Dialogduk</a:t>
            </a:r>
            <a:r>
              <a:rPr lang="nb-NO" sz="1200" dirty="0"/>
              <a:t> / Fire hjørner </a:t>
            </a:r>
          </a:p>
          <a:p>
            <a:endParaRPr lang="nb-NO" dirty="0"/>
          </a:p>
          <a:p>
            <a:r>
              <a:rPr lang="nb-NO" dirty="0"/>
              <a:t>Gi hvert hjørne et nummer eller skriv ut ferdige lapper nummerert fra 1-4. Gi elevene noen sekunder til å tenke seg om alene og ta en avgjørelse (slik at de ikke påvirker hverandre). La deretter elevene stille seg fysisk i de hjørnene – eller holde opp nummerlappen – som samsvarer med det de selv ville gjort i møte med en som tror på konspirasjonsteorier. Be noen elever i hvert hjørne begrunne sine standpunkter. Samtal/diskuter omkring temaet. Spør til slutt om noen elever har endret standpunkt</a:t>
            </a:r>
          </a:p>
          <a:p>
            <a:endParaRPr lang="nb-NO" dirty="0"/>
          </a:p>
          <a:p>
            <a:r>
              <a:rPr lang="nb-NO" dirty="0"/>
              <a:t>Lag gjerne flere påstander som dette. </a:t>
            </a:r>
          </a:p>
        </p:txBody>
      </p:sp>
      <p:sp>
        <p:nvSpPr>
          <p:cNvPr id="4" name="Plassholder for lysbildenummer 3"/>
          <p:cNvSpPr>
            <a:spLocks noGrp="1"/>
          </p:cNvSpPr>
          <p:nvPr>
            <p:ph type="sldNum" sz="quarter" idx="5"/>
          </p:nvPr>
        </p:nvSpPr>
        <p:spPr/>
        <p:txBody>
          <a:bodyPr/>
          <a:lstStyle/>
          <a:p>
            <a:fld id="{6205D4B3-C66D-404B-BAAD-ABBF8AC89BB9}" type="slidenum">
              <a:rPr lang="nb-NO" smtClean="0"/>
              <a:t>15</a:t>
            </a:fld>
            <a:endParaRPr lang="nb-NO"/>
          </a:p>
        </p:txBody>
      </p:sp>
    </p:spTree>
    <p:extLst>
      <p:ext uri="{BB962C8B-B14F-4D97-AF65-F5344CB8AC3E}">
        <p14:creationId xmlns:p14="http://schemas.microsoft.com/office/powerpoint/2010/main" val="3857227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velger du veien videre! Kildekritikk er så klart et sentralt stikkord. </a:t>
            </a:r>
          </a:p>
          <a:p>
            <a:endParaRPr lang="nb-NO" dirty="0"/>
          </a:p>
          <a:p>
            <a:r>
              <a:rPr lang="nb-NO" dirty="0"/>
              <a:t>Se gjerne også denne:</a:t>
            </a:r>
          </a:p>
          <a:p>
            <a:pPr marL="171450" indent="-171450">
              <a:buFont typeface="Arial" panose="020B0604020202020204" pitchFamily="34" charset="0"/>
              <a:buChar char="•"/>
            </a:pPr>
            <a:r>
              <a:rPr lang="nb-NO" dirty="0"/>
              <a:t>https://www.dembra.no/no/fagtekster-og-publikasjoner/artikler/skolens-mote-med-konspirasjonsteorier</a:t>
            </a:r>
          </a:p>
          <a:p>
            <a:endParaRPr lang="nb-NO" dirty="0"/>
          </a:p>
          <a:p>
            <a:endParaRPr lang="nb-NO" dirty="0"/>
          </a:p>
        </p:txBody>
      </p:sp>
      <p:sp>
        <p:nvSpPr>
          <p:cNvPr id="4" name="Plassholder for lysbildenummer 3"/>
          <p:cNvSpPr>
            <a:spLocks noGrp="1"/>
          </p:cNvSpPr>
          <p:nvPr>
            <p:ph type="sldNum" sz="quarter" idx="5"/>
          </p:nvPr>
        </p:nvSpPr>
        <p:spPr/>
        <p:txBody>
          <a:bodyPr/>
          <a:lstStyle/>
          <a:p>
            <a:fld id="{6205D4B3-C66D-404B-BAAD-ABBF8AC89BB9}" type="slidenum">
              <a:rPr lang="nb-NO" smtClean="0"/>
              <a:t>16</a:t>
            </a:fld>
            <a:endParaRPr lang="nb-NO"/>
          </a:p>
        </p:txBody>
      </p:sp>
    </p:spTree>
    <p:extLst>
      <p:ext uri="{BB962C8B-B14F-4D97-AF65-F5344CB8AC3E}">
        <p14:creationId xmlns:p14="http://schemas.microsoft.com/office/powerpoint/2010/main" val="2165519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finnes en skog av konspirasjonsteorier. Enten kan du lese deg opp på de viktigste, ellers er dette stoffet også fint å utforske sammen med elevene; vår erfaring er at de ofte har mye å komme med her. Under får du allikevel noen eksempler.</a:t>
            </a:r>
          </a:p>
          <a:p>
            <a:endParaRPr lang="nb-NO" b="1" u="sng" dirty="0"/>
          </a:p>
          <a:p>
            <a:r>
              <a:rPr lang="nb-NO" b="1" u="sng" dirty="0"/>
              <a:t>Noen eksempler på konspirasjonsteorier som elever ofte har hørt om:</a:t>
            </a:r>
            <a:r>
              <a:rPr lang="nb-NO" b="1" dirty="0"/>
              <a:t> </a:t>
            </a:r>
          </a:p>
          <a:p>
            <a:endParaRPr lang="nb-NO" dirty="0"/>
          </a:p>
          <a:p>
            <a:r>
              <a:rPr lang="nb-NO" b="1" dirty="0"/>
              <a:t>9/11</a:t>
            </a:r>
            <a:r>
              <a:rPr lang="nb-NO" dirty="0"/>
              <a:t> – Terrorangrepet i USA 11. september 2001 er et godt eksempel på hvordan en hendelse med store samfunnsmessige konsekvenser fort får mange konspirasjonsteorier knyttet til seg; f.eks. om at jøder på forhånd ble varslet (og dermed egentlig sto bak) eller at amerikanske myndigheter i virkeligheten sto bak angrepet, for å kunne ta kontroll over oljeressurser i Midtøsten. </a:t>
            </a:r>
            <a:r>
              <a:rPr lang="nb-NO" b="1" dirty="0"/>
              <a:t>Fiendebildene</a:t>
            </a:r>
            <a:r>
              <a:rPr lang="nb-NO" dirty="0"/>
              <a:t> her er typiske for mange konspirasjonsfortellinger: En gruppe av befolkningen eller </a:t>
            </a:r>
            <a:r>
              <a:rPr lang="nb-NO" i="0" dirty="0"/>
              <a:t>noen utenfra </a:t>
            </a:r>
            <a:r>
              <a:rPr lang="nb-NO" dirty="0"/>
              <a:t>antas å ha skjulte motiver og forsøker </a:t>
            </a:r>
            <a:r>
              <a:rPr lang="nb-NO" i="1" dirty="0"/>
              <a:t>egentlig </a:t>
            </a:r>
            <a:r>
              <a:rPr lang="nb-NO" i="0" dirty="0"/>
              <a:t>å ta over samfunnet;</a:t>
            </a:r>
            <a:r>
              <a:rPr lang="nb-NO" dirty="0"/>
              <a:t> samtidig arbeider også staten i det skjulte for å undergrave samfunnet. Slik kan samfunnet være under kryssild fra både en </a:t>
            </a:r>
            <a:r>
              <a:rPr lang="nb-NO" i="1" u="sng" dirty="0"/>
              <a:t>ytre</a:t>
            </a:r>
            <a:r>
              <a:rPr lang="nb-NO" dirty="0"/>
              <a:t> og en </a:t>
            </a:r>
            <a:r>
              <a:rPr lang="nb-NO" i="1" u="sng" dirty="0"/>
              <a:t>indre</a:t>
            </a:r>
            <a:r>
              <a:rPr lang="nb-NO" dirty="0"/>
              <a:t> fiende, som gjerne samarbeider om å erobre eller ødelegge sentrale samfunnsinstitusjoner.</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Månelandingen </a:t>
            </a:r>
            <a:r>
              <a:rPr lang="nb-NO" b="0" dirty="0"/>
              <a:t>– Denne </a:t>
            </a:r>
            <a:r>
              <a:rPr lang="nb-NO" dirty="0"/>
              <a:t>konspirasjonsteorien</a:t>
            </a:r>
            <a:r>
              <a:rPr lang="nb-NO" b="0" dirty="0"/>
              <a:t> går ut på at USA forfalsket månelandingen: Istedenfor faktisk å gjennomføre månelandingen, var det hele filmet i et filmstudio. Hensikten var å vise verden, og særlig Sovjetunionen, at de hadde avansert teknologi. Dermed ville USA få et overtak i den kalde krigen. Også i denne </a:t>
            </a:r>
            <a:r>
              <a:rPr lang="nb-NO" dirty="0"/>
              <a:t>konspirasjonsteorien </a:t>
            </a:r>
            <a:r>
              <a:rPr lang="nb-NO" b="0" dirty="0"/>
              <a:t>er det myndighetene som er fienden. Det farlige med slike teorier, er at de svekker tilliten til at myndighetene forteller sannheten.</a:t>
            </a:r>
          </a:p>
          <a:p>
            <a:endParaRPr lang="nb-NO" dirty="0"/>
          </a:p>
          <a:p>
            <a:r>
              <a:rPr lang="nb-NO" b="1" dirty="0"/>
              <a:t>Jorda er flat </a:t>
            </a:r>
            <a:r>
              <a:rPr lang="nb-NO" dirty="0"/>
              <a:t>– Her mener man at det er dannet en enorm sammensvergelse mellom romfartsorganisasjoner og myndigheter for å skjule sannheten. En del tilhengere av flat-jord-teorien forsøker gjennom forskning å bevise at jorda er flat. Selv om de til stadighet finner ut at det ikke stemmer, velger de å se bort fra disse resultatene. Ikke en veldig farlig konspirasjonsteori kanskje? Men den uttrykker allikevel en fundamental mistillit til etablert kunnskap. Hvis man i tillegg tror at noen jobber for å skjule det fra oss, kan det svekke tilliten til samfunnet, vitenskapen, utdanningsinstitusjoner osv.</a:t>
            </a:r>
          </a:p>
          <a:p>
            <a:endParaRPr lang="nb-NO" dirty="0"/>
          </a:p>
          <a:p>
            <a:r>
              <a:rPr lang="nb-NO" b="1" dirty="0"/>
              <a:t>Korona-konspirasjonsteorier</a:t>
            </a:r>
            <a:r>
              <a:rPr lang="nb-NO" dirty="0"/>
              <a:t> – Det finnes mange konspirasjonsteorier om Korona-viruset; f.eks. at det spres fra Silicon Valley gjennom 5G-nettet, at det er laget av kinesiske myndigheter, eller at vaksinene egentlig er et påskudd for å «</a:t>
            </a:r>
            <a:r>
              <a:rPr lang="nb-NO" dirty="0" err="1"/>
              <a:t>chippe</a:t>
            </a:r>
            <a:r>
              <a:rPr lang="nb-NO" dirty="0"/>
              <a:t>» borgerne for å kunne kontrollere dem. Pandemien er et godt eksempel på en situasjon hvor samfunnet opplevdes ustabilt og utrygt: I begynnelsen av pandemien hadde vi lite informasjon, mange døde, folk følte seg isolerte, mange ble redde og følte at heller ikke myndighetene hadde kontroll på situasjonen. I slike tider er det god grobunn for konspirasjonsteorier. </a:t>
            </a:r>
          </a:p>
          <a:p>
            <a:endParaRPr lang="nb-NO" dirty="0"/>
          </a:p>
          <a:p>
            <a:r>
              <a:rPr lang="nb-NO" b="1" dirty="0"/>
              <a:t>Elvis lever </a:t>
            </a:r>
            <a:r>
              <a:rPr lang="nb-NO" dirty="0"/>
              <a:t>(eller Michael Jackson, eller Hitler, eller 2pac) – Disse er nok ikke så farlige i seg selv, men viser allikevel til en mistillit til etablert informasjon.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Eurabia </a:t>
            </a:r>
            <a:r>
              <a:rPr lang="nb-NO" dirty="0"/>
              <a:t>– Denne konspirasjonsteorien går ut på at muslimer forsøker å ta over Europa. Tanken er at europeiske ledere samarbeider med arabiske land for å øke innvandringen av muslimer. Dermed vil Europa på sikt bli en islamsk koloni, hevder fortellingen. I tråd med dette mente Anders Behring Breivik at Arbeiderpartiet samarbeidet med muslimske krefter om å øke innvandringen til Norge – derfor ble de utpekt til hovedfiende. For mer informasjon om dette, se gjerne introduksjonsfilmen 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https://www.22julisenteret.no/no/undervisning/undervisningsopplegg/8-trinn-vg3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eller les 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https://www.22julisenteret.no/no/fordyp-deg/fagartikler/konspirasjonsteorien-eurabia</a:t>
            </a:r>
          </a:p>
          <a:p>
            <a:endParaRPr lang="nb-NO" dirty="0"/>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dirty="0">
                <a:solidFill>
                  <a:schemeClr val="bg1"/>
                </a:solidFill>
                <a:effectLst/>
                <a:latin typeface="Roboto" panose="02000000000000000000" pitchFamily="2" charset="0"/>
              </a:rPr>
              <a:t>Foto </a:t>
            </a:r>
            <a:r>
              <a:rPr lang="nb-NO" b="0" i="0" dirty="0">
                <a:solidFill>
                  <a:srgbClr val="202435"/>
                </a:solidFill>
                <a:effectLst/>
                <a:latin typeface="Roboto" panose="02000000000000000000" pitchFamily="2" charset="0"/>
              </a:rPr>
              <a:t>September 11, 2001: </a:t>
            </a:r>
            <a:r>
              <a:rPr lang="nb-NO" b="0" i="0" dirty="0" err="1">
                <a:solidFill>
                  <a:srgbClr val="202435"/>
                </a:solidFill>
                <a:effectLst/>
                <a:latin typeface="Roboto" panose="02000000000000000000" pitchFamily="2" charset="0"/>
              </a:rPr>
              <a:t>Wally</a:t>
            </a:r>
            <a:r>
              <a:rPr lang="nb-NO" b="0" i="0" dirty="0">
                <a:solidFill>
                  <a:srgbClr val="202435"/>
                </a:solidFill>
                <a:effectLst/>
                <a:latin typeface="Roboto" panose="02000000000000000000" pitchFamily="2" charset="0"/>
              </a:rPr>
              <a:t> </a:t>
            </a:r>
            <a:r>
              <a:rPr lang="nb-NO" b="0" i="0" dirty="0" err="1">
                <a:solidFill>
                  <a:srgbClr val="202435"/>
                </a:solidFill>
                <a:effectLst/>
                <a:latin typeface="Roboto" panose="02000000000000000000" pitchFamily="2" charset="0"/>
              </a:rPr>
              <a:t>Gobetz</a:t>
            </a:r>
            <a:endParaRPr lang="nb-NO" sz="1200" b="0" i="0" dirty="0">
              <a:solidFill>
                <a:schemeClr val="bg1"/>
              </a:solidFill>
              <a:effectLst/>
              <a:latin typeface="Roboto" panose="02000000000000000000" pitchFamily="2" charset="0"/>
            </a:endParaRPr>
          </a:p>
          <a:p>
            <a:endParaRPr lang="nb-NO" dirty="0"/>
          </a:p>
        </p:txBody>
      </p:sp>
      <p:sp>
        <p:nvSpPr>
          <p:cNvPr id="4" name="Plassholder for lysbildenummer 3"/>
          <p:cNvSpPr>
            <a:spLocks noGrp="1"/>
          </p:cNvSpPr>
          <p:nvPr>
            <p:ph type="sldNum" sz="quarter" idx="5"/>
          </p:nvPr>
        </p:nvSpPr>
        <p:spPr/>
        <p:txBody>
          <a:bodyPr/>
          <a:lstStyle/>
          <a:p>
            <a:fld id="{6205D4B3-C66D-404B-BAAD-ABBF8AC89BB9}" type="slidenum">
              <a:rPr lang="nb-NO" smtClean="0"/>
              <a:t>2</a:t>
            </a:fld>
            <a:endParaRPr lang="nb-NO"/>
          </a:p>
        </p:txBody>
      </p:sp>
    </p:spTree>
    <p:extLst>
      <p:ext uri="{BB962C8B-B14F-4D97-AF65-F5344CB8AC3E}">
        <p14:creationId xmlns:p14="http://schemas.microsoft.com/office/powerpoint/2010/main" val="1526485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Spør gjerne elevene hva de ser på bildet – eller hva bildet prøver å forklare oss. </a:t>
            </a:r>
          </a:p>
          <a:p>
            <a:endParaRPr lang="nb-NO" dirty="0"/>
          </a:p>
          <a:p>
            <a:r>
              <a:rPr lang="nb-NO" dirty="0"/>
              <a:t>Denne kan være fin for å forklare hvordan man – litt spøkefullt, så klart – kan lete seg frem til det man ønsker å se. </a:t>
            </a:r>
          </a:p>
          <a:p>
            <a:endParaRPr lang="nb-NO" dirty="0"/>
          </a:p>
          <a:p>
            <a:r>
              <a:rPr lang="nb-NO" dirty="0"/>
              <a:t>Man kan også sammenlikne med et puslespill. Når man skal lære seg noe nytt, bør man bruke mange ulike kilder (bilder, film, tekst, vitnefortellinger, brev osv.) for å få frem et klart bilde av det man skal lære seg noe om. Jo flere kilder, eller puslespillbrikker, jo mer helhetlig bilde får du. </a:t>
            </a:r>
          </a:p>
          <a:p>
            <a:endParaRPr lang="nb-NO" dirty="0"/>
          </a:p>
          <a:p>
            <a:r>
              <a:rPr lang="nb-NO" dirty="0"/>
              <a:t>I motsatt ende av dette har du de som har bestemt seg for hvordan bildet skal se ut på forhånd, og så finner de brikkene som passer til bildet de allerede har bestemt seg for at representerer sannheten. </a:t>
            </a:r>
          </a:p>
          <a:p>
            <a:endParaRPr lang="nb-NO" dirty="0"/>
          </a:p>
        </p:txBody>
      </p:sp>
      <p:sp>
        <p:nvSpPr>
          <p:cNvPr id="4" name="Plassholder for lysbildenummer 3"/>
          <p:cNvSpPr>
            <a:spLocks noGrp="1"/>
          </p:cNvSpPr>
          <p:nvPr>
            <p:ph type="sldNum" sz="quarter" idx="5"/>
          </p:nvPr>
        </p:nvSpPr>
        <p:spPr/>
        <p:txBody>
          <a:bodyPr/>
          <a:lstStyle/>
          <a:p>
            <a:fld id="{6205D4B3-C66D-404B-BAAD-ABBF8AC89BB9}" type="slidenum">
              <a:rPr lang="nb-NO" smtClean="0"/>
              <a:t>3</a:t>
            </a:fld>
            <a:endParaRPr lang="nb-NO"/>
          </a:p>
        </p:txBody>
      </p:sp>
    </p:spTree>
    <p:extLst>
      <p:ext uri="{BB962C8B-B14F-4D97-AF65-F5344CB8AC3E}">
        <p14:creationId xmlns:p14="http://schemas.microsoft.com/office/powerpoint/2010/main" val="2035882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Sammen kan dere komme fram til hva konspirasjonsteorier er.</a:t>
            </a:r>
          </a:p>
          <a:p>
            <a:endParaRPr lang="nb-NO" dirty="0"/>
          </a:p>
          <a:p>
            <a:pPr marL="228600" indent="-228600">
              <a:buFont typeface="+mj-lt"/>
              <a:buAutoNum type="arabicPeriod"/>
            </a:pPr>
            <a:r>
              <a:rPr lang="nb-NO" dirty="0"/>
              <a:t>Be elevene komme med kjennetegn: Skriv inn på høyre side her.</a:t>
            </a:r>
          </a:p>
          <a:p>
            <a:pPr marL="228600" indent="-228600">
              <a:buFont typeface="+mj-lt"/>
              <a:buAutoNum type="arabicPeriod"/>
            </a:pPr>
            <a:r>
              <a:rPr lang="nb-NO" dirty="0"/>
              <a:t>Be deretter elevene i par/små grupper skrive en definisjon, som de så skriver på tavla.</a:t>
            </a:r>
          </a:p>
          <a:p>
            <a:pPr marL="228600" indent="-228600">
              <a:buFont typeface="+mj-lt"/>
              <a:buAutoNum type="arabicPeriod"/>
            </a:pPr>
            <a:endParaRPr lang="nb-NO"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nb-NO" dirty="0"/>
              <a:t>Vis gjerne denne eller lignende sider etterpå:</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https://www.nrk.no/dokumentar/slik-kjenner-du-igjen-en-konspirasjonsteori-1.14779563</a:t>
            </a:r>
          </a:p>
          <a:p>
            <a:pPr marL="0" indent="0">
              <a:buFont typeface="+mj-lt"/>
              <a:buNone/>
            </a:pPr>
            <a:endParaRPr lang="nb-NO" dirty="0"/>
          </a:p>
          <a:p>
            <a:pPr marL="0" indent="0">
              <a:buFont typeface="+mj-lt"/>
              <a:buNone/>
            </a:pPr>
            <a:r>
              <a:rPr lang="nb-NO" dirty="0"/>
              <a:t>Mer informasjon her: </a:t>
            </a:r>
          </a:p>
          <a:p>
            <a:pPr marL="0" indent="0">
              <a:buFont typeface="+mj-lt"/>
              <a:buNone/>
            </a:pPr>
            <a:endParaRPr lang="nb-NO" dirty="0"/>
          </a:p>
          <a:p>
            <a:pPr marL="171450" indent="-171450">
              <a:buFont typeface="Arial" panose="020B0604020202020204" pitchFamily="34" charset="0"/>
              <a:buChar char="•"/>
            </a:pPr>
            <a:r>
              <a:rPr lang="nb-NO" dirty="0"/>
              <a:t>https://www.22julisenteret.no/no/fordyp-deg/fagartikler/konspirasjonsteorier-en-kort-innforing</a:t>
            </a:r>
          </a:p>
          <a:p>
            <a:pPr marL="171450" indent="-171450">
              <a:buFont typeface="Arial" panose="020B0604020202020204" pitchFamily="34" charset="0"/>
              <a:buChar char="•"/>
            </a:pPr>
            <a:r>
              <a:rPr lang="nb-NO" dirty="0"/>
              <a:t>https://www.22julisenteret.no/no/fordyp-deg/fagartikler/konspirasjonsteorier</a:t>
            </a:r>
          </a:p>
          <a:p>
            <a:pPr marL="171450" indent="-171450">
              <a:buFont typeface="Arial" panose="020B0604020202020204" pitchFamily="34" charset="0"/>
              <a:buChar char="•"/>
            </a:pPr>
            <a:r>
              <a:rPr lang="nb-NO" dirty="0"/>
              <a:t>https://www.dembra.no/no/fagtekster-og-publikasjoner/artikler/konspirasjonsteorier#aba2d835bef1</a:t>
            </a:r>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5D4B3-C66D-404B-BAAD-ABBF8AC89BB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086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Konspirasjonssnakk presenterer ofte påstander uten å gi bevis, samtidig som de spiller på følelser som frykt, mistillit og nysgjerrighet. De virker tilforlatelige, men kan bidra til at konspirasjonsteorier normaliseres og får fotfeste.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Typisk retorikk fra noen som ytrer noe hatefullt eller bruker elementer fra en konspirasjonsteori, kan være å si «det må da være lov å stille spørsmål» e.l., for slik å forsøke avvæpne den kritikken de møter.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Her kan lærer gjerne finne eksempler på det vi kaller </a:t>
            </a:r>
            <a:r>
              <a:rPr lang="nb-NO" i="0" u="none" dirty="0"/>
              <a:t>konspirasjonssnakk</a:t>
            </a:r>
            <a:r>
              <a:rPr lang="nb-NO" dirty="0"/>
              <a:t>, for eksempel uttrykk eller sitater som «snikislamisering» eller «er det tilfeldig at barnehagene serverer halalpølser nå om dagen?» osv. Bruk gjerne nyhetsartikler og lignende.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Andre eksempler: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«Hvorfor finner vi aldri noe konkret bevis på hva som skjedde den dagen?»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«Tror du virkelig alt som står i media? De kontrollerer jo hva vi får vite.»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«Når har myndighetene noen gang fortalt oss hele sannheten?»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«Hvis du leser mellom linjene, ser du hva som egentlig foregår.»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«Er det ikke rart hvordan vaksiner plutselig ble tilgjengelige så fort? Hvordan kan vi være sikre på at de er trygge?»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«Har du sett den studien som viser at masker faktisk kan være farlige?»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171450" indent="-171450">
              <a:buFont typeface="Arial" panose="020B0604020202020204" pitchFamily="34" charset="0"/>
              <a:buChar char="•"/>
            </a:pPr>
            <a:r>
              <a:rPr lang="nb-NO" dirty="0"/>
              <a:t>«Har du lagt merke til hvordan de aldri nevner solens rolle i klimaendringene? De skjuler det med vilje.»</a:t>
            </a:r>
          </a:p>
          <a:p>
            <a:pPr marL="171450" indent="-171450">
              <a:buFont typeface="Arial" panose="020B0604020202020204" pitchFamily="34" charset="0"/>
              <a:buChar char="•"/>
            </a:pPr>
            <a:r>
              <a:rPr lang="nb-NO" dirty="0"/>
              <a:t>«Hvorfor er det ingen som snakker om hvordan vindmøller og solceller egentlig ødelegger miljøet?»</a:t>
            </a:r>
          </a:p>
          <a:p>
            <a:pPr marL="171450" indent="-171450">
              <a:buFont typeface="Arial" panose="020B0604020202020204" pitchFamily="34" charset="0"/>
              <a:buChar char="•"/>
            </a:pPr>
            <a:r>
              <a:rPr lang="nb-NO" dirty="0"/>
              <a:t>«Hvorfor stoler vi på modeller som alltid viser katastrofe? De kan ikke engang forutsi været neste uke.»</a:t>
            </a:r>
          </a:p>
          <a:p>
            <a:pPr marL="171450" indent="-171450">
              <a:buFont typeface="Arial" panose="020B0604020202020204" pitchFamily="34" charset="0"/>
              <a:buChar char="•"/>
            </a:pPr>
            <a:r>
              <a:rPr lang="nb-NO" dirty="0"/>
              <a:t>«De sier '97 % av forskerne er enige', men hvem bestemmer hva disse forskerne skal mene?»</a:t>
            </a:r>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6205D4B3-C66D-404B-BAAD-ABBF8AC89BB9}" type="slidenum">
              <a:rPr lang="nb-NO" smtClean="0"/>
              <a:t>5</a:t>
            </a:fld>
            <a:endParaRPr lang="nb-NO"/>
          </a:p>
        </p:txBody>
      </p:sp>
    </p:spTree>
    <p:extLst>
      <p:ext uri="{BB962C8B-B14F-4D97-AF65-F5344CB8AC3E}">
        <p14:creationId xmlns:p14="http://schemas.microsoft.com/office/powerpoint/2010/main" val="1391799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dirty="0"/>
              <a:t>Finn «bevis» med elevene dine. </a:t>
            </a:r>
          </a:p>
          <a:p>
            <a:pPr marL="0" indent="0">
              <a:buFontTx/>
              <a:buNone/>
            </a:pPr>
            <a:endParaRPr lang="nb-NO" dirty="0"/>
          </a:p>
          <a:p>
            <a:pPr marL="0" indent="0">
              <a:buFontTx/>
              <a:buNone/>
            </a:pPr>
            <a:r>
              <a:rPr lang="nb-NO" dirty="0"/>
              <a:t>Her er noen forslag. </a:t>
            </a:r>
          </a:p>
          <a:p>
            <a:pPr marL="0" indent="0">
              <a:buFontTx/>
              <a:buNone/>
            </a:pPr>
            <a:endParaRPr lang="nb-NO" dirty="0"/>
          </a:p>
          <a:p>
            <a:pPr marL="171450" indent="-171450">
              <a:buFontTx/>
              <a:buChar char="-"/>
            </a:pPr>
            <a:r>
              <a:rPr lang="nb-NO" dirty="0"/>
              <a:t>De går mekanisk</a:t>
            </a:r>
          </a:p>
          <a:p>
            <a:pPr marL="171450" indent="-171450">
              <a:buFontTx/>
              <a:buChar char="-"/>
            </a:pPr>
            <a:r>
              <a:rPr lang="nb-NO" dirty="0"/>
              <a:t>De er overalt</a:t>
            </a:r>
          </a:p>
          <a:p>
            <a:pPr marL="171450" indent="-171450">
              <a:buFontTx/>
              <a:buChar char="-"/>
            </a:pPr>
            <a:r>
              <a:rPr lang="nb-NO" dirty="0"/>
              <a:t>De er ikke redd for oss og tør å gå helt inntil oss, noe andre fugler ikke gjør</a:t>
            </a:r>
          </a:p>
          <a:p>
            <a:pPr marL="171450" indent="-171450">
              <a:buFontTx/>
              <a:buChar char="-"/>
            </a:pPr>
            <a:r>
              <a:rPr lang="nb-NO" dirty="0"/>
              <a:t>De lader på ledningene </a:t>
            </a:r>
          </a:p>
          <a:p>
            <a:pPr marL="171450" indent="-171450">
              <a:buFontTx/>
              <a:buChar char="-"/>
            </a:pPr>
            <a:r>
              <a:rPr lang="nb-NO" dirty="0"/>
              <a:t>De overfører informasjon på ledningene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Og til slutt: </a:t>
            </a:r>
            <a:r>
              <a:rPr lang="nb-NO" sz="1200" dirty="0"/>
              <a:t>Har du noen gang sett en babydue?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sz="120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sz="1200" dirty="0"/>
              <a:t>Les gjerne mer om konspirasjonsteorien her: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https://www.aftenposten.no/verden/i/oW8LEK/fleipen-som-fikk-luft-under-vingene-fugler-er-erstattet-av-overvaakingsdroner</a:t>
            </a:r>
          </a:p>
          <a:p>
            <a:pPr marL="0" indent="0">
              <a:buFontTx/>
              <a:buNone/>
            </a:pPr>
            <a:endParaRPr lang="nb-NO" dirty="0"/>
          </a:p>
          <a:p>
            <a:endParaRPr lang="nb-NO" dirty="0"/>
          </a:p>
        </p:txBody>
      </p:sp>
      <p:sp>
        <p:nvSpPr>
          <p:cNvPr id="4" name="Plassholder for lysbildenummer 3"/>
          <p:cNvSpPr>
            <a:spLocks noGrp="1"/>
          </p:cNvSpPr>
          <p:nvPr>
            <p:ph type="sldNum" sz="quarter" idx="5"/>
          </p:nvPr>
        </p:nvSpPr>
        <p:spPr/>
        <p:txBody>
          <a:bodyPr/>
          <a:lstStyle/>
          <a:p>
            <a:fld id="{6205D4B3-C66D-404B-BAAD-ABBF8AC89BB9}" type="slidenum">
              <a:rPr lang="nb-NO" smtClean="0"/>
              <a:t>6</a:t>
            </a:fld>
            <a:endParaRPr lang="nb-NO"/>
          </a:p>
        </p:txBody>
      </p:sp>
    </p:spTree>
    <p:extLst>
      <p:ext uri="{BB962C8B-B14F-4D97-AF65-F5344CB8AC3E}">
        <p14:creationId xmlns:p14="http://schemas.microsoft.com/office/powerpoint/2010/main" val="1055804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Vi ser vel egentlig aldri fugleunger i gatene, fordi de er i reirene.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Alt det vi fant ut ved forrige slide er jo ting vi ser. De går rart, de er ikke redd oss. Det handler bare om hvilken forklaring vi gir på fenomenet! </a:t>
            </a:r>
          </a:p>
          <a:p>
            <a:endParaRPr lang="nb-NO" dirty="0"/>
          </a:p>
          <a:p>
            <a:endParaRPr lang="nb-NO" dirty="0"/>
          </a:p>
        </p:txBody>
      </p:sp>
      <p:sp>
        <p:nvSpPr>
          <p:cNvPr id="4" name="Plassholder for lysbildenummer 3"/>
          <p:cNvSpPr>
            <a:spLocks noGrp="1"/>
          </p:cNvSpPr>
          <p:nvPr>
            <p:ph type="sldNum" sz="quarter" idx="5"/>
          </p:nvPr>
        </p:nvSpPr>
        <p:spPr/>
        <p:txBody>
          <a:bodyPr/>
          <a:lstStyle/>
          <a:p>
            <a:fld id="{6205D4B3-C66D-404B-BAAD-ABBF8AC89BB9}" type="slidenum">
              <a:rPr lang="nb-NO" smtClean="0"/>
              <a:t>7</a:t>
            </a:fld>
            <a:endParaRPr lang="nb-NO"/>
          </a:p>
        </p:txBody>
      </p:sp>
    </p:spTree>
    <p:extLst>
      <p:ext uri="{BB962C8B-B14F-4D97-AF65-F5344CB8AC3E}">
        <p14:creationId xmlns:p14="http://schemas.microsoft.com/office/powerpoint/2010/main" val="2746987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dirty="0"/>
              <a:t>Skriv inn elevenes forslag til høyre:</a:t>
            </a:r>
          </a:p>
          <a:p>
            <a:pPr marL="0" indent="0">
              <a:buFontTx/>
              <a:buNone/>
            </a:pPr>
            <a:endParaRPr lang="nb-NO" dirty="0"/>
          </a:p>
          <a:p>
            <a:pPr marL="171450" indent="-171450">
              <a:buFontTx/>
              <a:buChar char="-"/>
            </a:pPr>
            <a:endParaRPr lang="nb-NO" dirty="0"/>
          </a:p>
          <a:p>
            <a:pPr marL="0" indent="0">
              <a:buFontTx/>
              <a:buNone/>
            </a:pPr>
            <a:r>
              <a:rPr lang="nb-NO" b="1" u="sng" dirty="0"/>
              <a:t>Noen poenger du kan fylle inn med:</a:t>
            </a:r>
          </a:p>
          <a:p>
            <a:pPr marL="171450" indent="-171450">
              <a:buFontTx/>
              <a:buChar char="-"/>
            </a:pPr>
            <a:r>
              <a:rPr lang="nb-NO" dirty="0"/>
              <a:t>Vi lever i en uoversiktlig verden, og konspirasjonsteorier kan tilsynelatende gi oss forklaringer på hvordan ting henger sammen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Ekkokammer, nettmiljøer, humor og ironi; dette er ofte gråsoner til noe som er mer alvorlig – etter hvert blir man mer og mer på gli og overbevist.</a:t>
            </a:r>
          </a:p>
          <a:p>
            <a:pPr marL="171450" indent="-171450">
              <a:buFontTx/>
              <a:buChar char="-"/>
            </a:pPr>
            <a:r>
              <a:rPr lang="nb-NO" dirty="0"/>
              <a:t>Følelse av å være maktesløs i en verden hvor beslutningene tas over hodet på en</a:t>
            </a:r>
          </a:p>
          <a:p>
            <a:pPr marL="171450" indent="-171450">
              <a:buFontTx/>
              <a:buChar char="-"/>
            </a:pPr>
            <a:r>
              <a:rPr lang="nb-NO" dirty="0"/>
              <a:t>Det er sjelden man får hundre prosent svar på alt</a:t>
            </a:r>
          </a:p>
          <a:p>
            <a:pPr marL="171450" indent="-171450">
              <a:buFontTx/>
              <a:buChar char="-"/>
            </a:pPr>
            <a:r>
              <a:rPr lang="nb-NO" dirty="0"/>
              <a:t>Mennesker søker alltid etter å forstå – eller å gi mening til noe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Hjernen vår er kontinuerlig på søken etter logiske sammenhenger - slik dekker konspirasjonsteoriene et psykologisk behov hos oss</a:t>
            </a:r>
          </a:p>
          <a:p>
            <a:pPr marL="171450" indent="-171450">
              <a:buFontTx/>
              <a:buChar char="-"/>
            </a:pPr>
            <a:r>
              <a:rPr lang="nb-NO" dirty="0"/>
              <a:t>Jo større og mer omfattende/forferdelig eller jo flere konsekvenser en hendelse får – jo mer sannsynlig er det at konspirasjonsteorier oppstår (Holocaust, 9/11, 22. juli)</a:t>
            </a:r>
          </a:p>
          <a:p>
            <a:pPr marL="171450" indent="-171450">
              <a:buFontTx/>
              <a:buChar char="-"/>
            </a:pPr>
            <a:r>
              <a:rPr lang="nb-NO" dirty="0"/>
              <a:t>Konspirasjonsteorier manipulerer følelsene dine og forsterker følelser som sinne og rettferdighetssans</a:t>
            </a:r>
          </a:p>
          <a:p>
            <a:pPr marL="171450" indent="-171450">
              <a:buFontTx/>
              <a:buChar char="-"/>
            </a:pPr>
            <a:r>
              <a:rPr lang="nb-NO" dirty="0"/>
              <a:t>Falske nyheter/såkalte "alternative fakta" </a:t>
            </a:r>
          </a:p>
          <a:p>
            <a:pPr marL="171450" indent="-171450">
              <a:buFontTx/>
              <a:buChar char="-"/>
            </a:pPr>
            <a:r>
              <a:rPr lang="nb-NO" dirty="0"/>
              <a:t>Internett, sosiale medier, forum </a:t>
            </a:r>
          </a:p>
          <a:p>
            <a:pPr marL="171450" indent="-171450">
              <a:buFontTx/>
              <a:buChar char="-"/>
            </a:pPr>
            <a:r>
              <a:rPr lang="nb-NO" dirty="0"/>
              <a:t>En usikker tid i verden kan få oss til å søke etter svar og mening. Konspirasjonsteorier tilbyr svar.</a:t>
            </a:r>
          </a:p>
          <a:p>
            <a:pPr marL="171450" indent="-171450">
              <a:buFontTx/>
              <a:buChar char="-"/>
            </a:pPr>
            <a:r>
              <a:rPr lang="nb-NO" dirty="0"/>
              <a:t>Spenningssøken – det er jo litt morsomt å være en av få som «har skjønt det» og å se sammenhenger man ikke før har sett. Dette kalles «konspirasjons-rush».</a:t>
            </a:r>
          </a:p>
          <a:p>
            <a:pPr marL="171450" indent="-171450">
              <a:buFontTx/>
              <a:buChar char="-"/>
            </a:pPr>
            <a:r>
              <a:rPr lang="nb-NO" dirty="0"/>
              <a:t>Overlegenhet – bare jeg er klok nok til å se «sannheten».</a:t>
            </a:r>
          </a:p>
          <a:p>
            <a:pPr marL="171450" indent="-171450">
              <a:buFontTx/>
              <a:buChar char="-"/>
            </a:pPr>
            <a:r>
              <a:rPr lang="nb-NO" dirty="0"/>
              <a:t>Mange politiske avgjørelser tas bak lukkede dører, politikere er ikke alltid gode til å være transparente og åpne. Slikt kan skape spekulasjoner.</a:t>
            </a:r>
          </a:p>
          <a:p>
            <a:pPr marL="171450" indent="-171450">
              <a:buFontTx/>
              <a:buChar char="-"/>
            </a:pPr>
            <a:r>
              <a:rPr lang="nb-NO" dirty="0"/>
              <a:t>Staten må holde ting hemmelig av sikkerhetsgrunner – lett å bygge på og bruke for å styrke konspirasjonsteorier.</a:t>
            </a:r>
          </a:p>
          <a:p>
            <a:pPr marL="171450" indent="-171450">
              <a:buFontTx/>
              <a:buChar char="-"/>
            </a:pPr>
            <a:r>
              <a:rPr lang="nb-NO" dirty="0"/>
              <a:t>Penger og innflytelse har mye å si, og det er ofte noen er med på å påvirke ting i mye større grad enn vi kanskje tror. </a:t>
            </a:r>
          </a:p>
          <a:p>
            <a:pPr marL="171450" indent="-171450">
              <a:buFontTx/>
              <a:buChar char="-"/>
            </a:pPr>
            <a:r>
              <a:rPr lang="nb-NO" dirty="0"/>
              <a:t>Noen konspirasjonsteorier har jo vist seg å stemme. Konspirasjoner skjer faktisk – men de er som regel små og begrensede.  </a:t>
            </a:r>
          </a:p>
          <a:p>
            <a:pPr marL="171450" indent="-171450">
              <a:buFontTx/>
              <a:buChar char="-"/>
            </a:pPr>
            <a:r>
              <a:rPr lang="nb-NO" dirty="0"/>
              <a:t>Land eller samfunn med lavere tillit – hvis vi ikke stoler på hverandre er vi mer tilbøyelige til å tro på konspirasjonsteorier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Konspirasjonsmentalitet: Er det sånn at hvis du tror på en konspirasjonsteori, har du også lettere for å tro på andre? Forskere har funnet en del fellestrekk ved folk som tror på mange konspirasjonsteorier. (Fenomenet er vanligst på ytre høyre og ytre venstreside politisk sett.)</a:t>
            </a:r>
          </a:p>
          <a:p>
            <a:pPr marL="171450" indent="-171450">
              <a:buFontTx/>
              <a:buChar cha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u="sng" dirty="0"/>
              <a:t>KONKLUSJON:</a:t>
            </a:r>
            <a:r>
              <a:rPr lang="nb-NO" b="1" u="none"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Sunn skepsis og kildenysgjerrighet er alltid viktig! </a:t>
            </a:r>
          </a:p>
          <a:p>
            <a:pPr marL="171450" indent="-171450">
              <a:buFontTx/>
              <a:buChar char="-"/>
            </a:pPr>
            <a:endParaRPr lang="nb-NO" dirty="0"/>
          </a:p>
          <a:p>
            <a:endParaRPr lang="nb-NO" dirty="0"/>
          </a:p>
        </p:txBody>
      </p:sp>
      <p:sp>
        <p:nvSpPr>
          <p:cNvPr id="4" name="Plassholder for lysbildenummer 3"/>
          <p:cNvSpPr>
            <a:spLocks noGrp="1"/>
          </p:cNvSpPr>
          <p:nvPr>
            <p:ph type="sldNum" sz="quarter" idx="5"/>
          </p:nvPr>
        </p:nvSpPr>
        <p:spPr/>
        <p:txBody>
          <a:bodyPr/>
          <a:lstStyle/>
          <a:p>
            <a:fld id="{6205D4B3-C66D-404B-BAAD-ABBF8AC89BB9}" type="slidenum">
              <a:rPr lang="nb-NO" smtClean="0"/>
              <a:t>8</a:t>
            </a:fld>
            <a:endParaRPr lang="nb-NO"/>
          </a:p>
        </p:txBody>
      </p:sp>
    </p:spTree>
    <p:extLst>
      <p:ext uri="{BB962C8B-B14F-4D97-AF65-F5344CB8AC3E}">
        <p14:creationId xmlns:p14="http://schemas.microsoft.com/office/powerpoint/2010/main" val="355926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har en tendens til å legge ekstra godt merke til de faktaene og synspunktene som stemmer overens med våre egne verdier og holdninger. </a:t>
            </a:r>
            <a:r>
              <a:rPr lang="nb-NO" i="1" dirty="0"/>
              <a:t>Alle</a:t>
            </a:r>
            <a:r>
              <a:rPr lang="nb-NO" dirty="0"/>
              <a:t> er "ofre" for dette, og det kalles </a:t>
            </a:r>
            <a:r>
              <a:rPr lang="nb-NO" i="1" dirty="0"/>
              <a:t>bekreftelsestendens</a:t>
            </a:r>
            <a:r>
              <a:rPr lang="nb-NO" dirty="0"/>
              <a:t> («confirmation bias»). Illustrasjonen over forsøker å vise at det er mye av de objektive faktaene vi ikke tar til oss, fordi de ikke overlapper med våre subjektive forestillinger – altså det vi allerede har akseptert som sannheter og som vi tror på. </a:t>
            </a:r>
          </a:p>
          <a:p>
            <a:endParaRPr lang="nb-NO" dirty="0"/>
          </a:p>
          <a:p>
            <a:r>
              <a:rPr lang="nb-NO" dirty="0"/>
              <a:t>Her kan du tegne de to sirklene på tavla, og skrive inn et eksempel i ringene. Spør elevene, eller planlegg noe på forhånd. Et eksempel kan være hvis en politiker (eller annen person) vi misliker, sier noe man faktisk er enig i, har mange en tendens til å se bort fra utsagnet, og heller holde fast ved sitt negative bilde av politikeren. Slik bekrefter vi det bildet vi allerede har, istedenfor å ta til oss ny informasjon.</a:t>
            </a:r>
          </a:p>
          <a:p>
            <a:endParaRPr lang="nb-NO" dirty="0"/>
          </a:p>
          <a:p>
            <a:r>
              <a:rPr lang="nb-NO" dirty="0"/>
              <a:t>Bekreftelsestendensen er særlig sterk når det gjelder konspirasjonsteorier.</a:t>
            </a:r>
          </a:p>
        </p:txBody>
      </p:sp>
    </p:spTree>
    <p:extLst>
      <p:ext uri="{BB962C8B-B14F-4D97-AF65-F5344CB8AC3E}">
        <p14:creationId xmlns:p14="http://schemas.microsoft.com/office/powerpoint/2010/main" val="3761674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lang logo">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0A16CB-80F7-2DEA-13E8-2FA11D95155D}"/>
              </a:ext>
            </a:extLst>
          </p:cNvPr>
          <p:cNvSpPr>
            <a:spLocks noGrp="1"/>
          </p:cNvSpPr>
          <p:nvPr>
            <p:ph type="ctrTitle"/>
          </p:nvPr>
        </p:nvSpPr>
        <p:spPr>
          <a:xfrm>
            <a:off x="1235073" y="2338164"/>
            <a:ext cx="7632702" cy="2749773"/>
          </a:xfrm>
        </p:spPr>
        <p:txBody>
          <a:bodyPr bIns="90000" anchor="t" anchorCtr="0">
            <a:noAutofit/>
          </a:bodyPr>
          <a:lstStyle>
            <a:lvl1pPr algn="l">
              <a:defRPr sz="4000">
                <a:solidFill>
                  <a:schemeClr val="tx2"/>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87186AE8-049F-419A-988E-453154260BE8}"/>
              </a:ext>
            </a:extLst>
          </p:cNvPr>
          <p:cNvSpPr>
            <a:spLocks noGrp="1"/>
          </p:cNvSpPr>
          <p:nvPr>
            <p:ph type="subTitle" idx="1"/>
          </p:nvPr>
        </p:nvSpPr>
        <p:spPr>
          <a:xfrm>
            <a:off x="1235073" y="5087937"/>
            <a:ext cx="7632702" cy="1112838"/>
          </a:xfrm>
        </p:spPr>
        <p:txBody>
          <a:bodyPr tIns="90000" anchor="b" anchorCtr="0">
            <a:normAutofit/>
          </a:bodyPr>
          <a:lstStyle>
            <a:lvl1pPr marL="0" indent="0" algn="l">
              <a:spcBef>
                <a:spcPts val="0"/>
              </a:spcBef>
              <a:buNone/>
              <a:defRPr sz="20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52420070-1326-C92B-47DE-FFCB449C877A}"/>
              </a:ext>
            </a:extLst>
          </p:cNvPr>
          <p:cNvSpPr>
            <a:spLocks noGrp="1"/>
          </p:cNvSpPr>
          <p:nvPr>
            <p:ph type="dt" sz="half" idx="10"/>
          </p:nvPr>
        </p:nvSpPr>
        <p:spPr>
          <a:xfrm>
            <a:off x="540000" y="8886190"/>
            <a:ext cx="1359920" cy="365125"/>
          </a:xfrm>
        </p:spPr>
        <p:txBody>
          <a:bodyPr/>
          <a:lstStyle/>
          <a:p>
            <a:fld id="{67A87EE9-C2DE-4943-A4A1-FF5299EE678D}" type="datetime1">
              <a:rPr lang="nb-NO" smtClean="0"/>
              <a:t>21.11.2024</a:t>
            </a:fld>
            <a:endParaRPr lang="nb-NO"/>
          </a:p>
        </p:txBody>
      </p:sp>
      <p:sp>
        <p:nvSpPr>
          <p:cNvPr id="5" name="Plassholder for bunntekst 4">
            <a:extLst>
              <a:ext uri="{FF2B5EF4-FFF2-40B4-BE49-F238E27FC236}">
                <a16:creationId xmlns:a16="http://schemas.microsoft.com/office/drawing/2014/main" id="{BA33EF3D-F0D2-1B1C-1AC9-665B5714B699}"/>
              </a:ext>
            </a:extLst>
          </p:cNvPr>
          <p:cNvSpPr>
            <a:spLocks noGrp="1"/>
          </p:cNvSpPr>
          <p:nvPr>
            <p:ph type="ftr" sz="quarter" idx="11"/>
          </p:nvPr>
        </p:nvSpPr>
        <p:spPr>
          <a:xfrm>
            <a:off x="1899920" y="8886190"/>
            <a:ext cx="8392160" cy="365125"/>
          </a:xfrm>
        </p:spPr>
        <p:txBody>
          <a:bodyPr/>
          <a:lstStyle/>
          <a:p>
            <a:r>
              <a:rPr lang="nb-NO"/>
              <a:t>Bunntekst</a:t>
            </a:r>
          </a:p>
        </p:txBody>
      </p:sp>
      <p:sp>
        <p:nvSpPr>
          <p:cNvPr id="6" name="Plassholder for lysbildenummer 5">
            <a:extLst>
              <a:ext uri="{FF2B5EF4-FFF2-40B4-BE49-F238E27FC236}">
                <a16:creationId xmlns:a16="http://schemas.microsoft.com/office/drawing/2014/main" id="{92AFC5D4-9CC5-871C-9323-3F295200F767}"/>
              </a:ext>
            </a:extLst>
          </p:cNvPr>
          <p:cNvSpPr>
            <a:spLocks noGrp="1"/>
          </p:cNvSpPr>
          <p:nvPr>
            <p:ph type="sldNum" sz="quarter" idx="12"/>
          </p:nvPr>
        </p:nvSpPr>
        <p:spPr>
          <a:xfrm>
            <a:off x="10292080" y="8886190"/>
            <a:ext cx="1359920" cy="365125"/>
          </a:xfrm>
        </p:spPr>
        <p:txBody>
          <a:bodyPr/>
          <a:lstStyle/>
          <a:p>
            <a:fld id="{19835884-DCFF-C54B-B91F-1692982619F4}" type="slidenum">
              <a:rPr lang="nb-NO" smtClean="0"/>
              <a:t>‹#›</a:t>
            </a:fld>
            <a:endParaRPr lang="nb-NO"/>
          </a:p>
        </p:txBody>
      </p:sp>
      <p:pic>
        <p:nvPicPr>
          <p:cNvPr id="8" name="Grafikk 7" descr="22.-juli logo">
            <a:extLst>
              <a:ext uri="{FF2B5EF4-FFF2-40B4-BE49-F238E27FC236}">
                <a16:creationId xmlns:a16="http://schemas.microsoft.com/office/drawing/2014/main" id="{F0BF7F58-4D54-4127-BEDE-90F872C8DE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19961" y="1220401"/>
            <a:ext cx="3103574" cy="365126"/>
          </a:xfrm>
          <a:prstGeom prst="rect">
            <a:avLst/>
          </a:prstGeom>
        </p:spPr>
      </p:pic>
      <p:sp>
        <p:nvSpPr>
          <p:cNvPr id="15" name="Rektangel 14">
            <a:extLst>
              <a:ext uri="{FF2B5EF4-FFF2-40B4-BE49-F238E27FC236}">
                <a16:creationId xmlns:a16="http://schemas.microsoft.com/office/drawing/2014/main" id="{73843B2C-30A8-5BF8-C792-A798DCB9D21E}"/>
              </a:ext>
              <a:ext uri="{C183D7F6-B498-43B3-948B-1728B52AA6E4}">
                <adec:decorative xmlns:adec="http://schemas.microsoft.com/office/drawing/2017/decorative" val="1"/>
              </a:ext>
            </a:extLst>
          </p:cNvPr>
          <p:cNvSpPr/>
          <p:nvPr userDrawn="1"/>
        </p:nvSpPr>
        <p:spPr>
          <a:xfrm>
            <a:off x="1235074" y="2133600"/>
            <a:ext cx="450000" cy="72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55894991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7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e innholdsdeler">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719B42FA-593D-3242-95E7-BB87B5AD16B3}"/>
              </a:ext>
            </a:extLst>
          </p:cNvPr>
          <p:cNvSpPr>
            <a:spLocks noGrp="1"/>
          </p:cNvSpPr>
          <p:nvPr>
            <p:ph sz="half" idx="1"/>
          </p:nvPr>
        </p:nvSpPr>
        <p:spPr>
          <a:xfrm>
            <a:off x="550864" y="2133599"/>
            <a:ext cx="3332772" cy="40671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a:extLst>
              <a:ext uri="{FF2B5EF4-FFF2-40B4-BE49-F238E27FC236}">
                <a16:creationId xmlns:a16="http://schemas.microsoft.com/office/drawing/2014/main" id="{D8CCAC0B-B986-57E8-9765-293B5ECB21CD}"/>
              </a:ext>
            </a:extLst>
          </p:cNvPr>
          <p:cNvSpPr>
            <a:spLocks noGrp="1"/>
          </p:cNvSpPr>
          <p:nvPr>
            <p:ph sz="half" idx="2"/>
          </p:nvPr>
        </p:nvSpPr>
        <p:spPr>
          <a:xfrm>
            <a:off x="4423636" y="2133600"/>
            <a:ext cx="3332772" cy="40671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Tittel 7">
            <a:extLst>
              <a:ext uri="{FF2B5EF4-FFF2-40B4-BE49-F238E27FC236}">
                <a16:creationId xmlns:a16="http://schemas.microsoft.com/office/drawing/2014/main" id="{53D2BFAC-52CC-87CD-2ED0-CC165BF2F85C}"/>
              </a:ext>
            </a:extLst>
          </p:cNvPr>
          <p:cNvSpPr>
            <a:spLocks noGrp="1"/>
          </p:cNvSpPr>
          <p:nvPr>
            <p:ph type="title"/>
          </p:nvPr>
        </p:nvSpPr>
        <p:spPr>
          <a:xfrm>
            <a:off x="550864" y="540000"/>
            <a:ext cx="9704386" cy="1277219"/>
          </a:xfrm>
        </p:spPr>
        <p:txBody>
          <a:bodyPr/>
          <a:lstStyle/>
          <a:p>
            <a:r>
              <a:rPr lang="nb-NO"/>
              <a:t>Klikk for å redigere tittelstil</a:t>
            </a:r>
          </a:p>
        </p:txBody>
      </p:sp>
      <p:sp>
        <p:nvSpPr>
          <p:cNvPr id="2" name="Plassholder for dato 1">
            <a:extLst>
              <a:ext uri="{FF2B5EF4-FFF2-40B4-BE49-F238E27FC236}">
                <a16:creationId xmlns:a16="http://schemas.microsoft.com/office/drawing/2014/main" id="{CE320373-EC62-B798-D8A7-21D1A5E98801}"/>
              </a:ext>
            </a:extLst>
          </p:cNvPr>
          <p:cNvSpPr>
            <a:spLocks noGrp="1"/>
          </p:cNvSpPr>
          <p:nvPr>
            <p:ph type="dt" sz="half" idx="10"/>
          </p:nvPr>
        </p:nvSpPr>
        <p:spPr/>
        <p:txBody>
          <a:bodyPr/>
          <a:lstStyle/>
          <a:p>
            <a:fld id="{96EEDB17-8DAF-324F-BDE0-0E9322816A7B}" type="datetime1">
              <a:rPr lang="nb-NO" smtClean="0"/>
              <a:t>21.11.2024</a:t>
            </a:fld>
            <a:endParaRPr lang="nb-NO" dirty="0"/>
          </a:p>
        </p:txBody>
      </p:sp>
      <p:sp>
        <p:nvSpPr>
          <p:cNvPr id="9" name="Plassholder for bunntekst 8">
            <a:extLst>
              <a:ext uri="{FF2B5EF4-FFF2-40B4-BE49-F238E27FC236}">
                <a16:creationId xmlns:a16="http://schemas.microsoft.com/office/drawing/2014/main" id="{C470681E-D629-F6AF-6952-96C2570F58C8}"/>
              </a:ext>
            </a:extLst>
          </p:cNvPr>
          <p:cNvSpPr>
            <a:spLocks noGrp="1"/>
          </p:cNvSpPr>
          <p:nvPr>
            <p:ph type="ftr" sz="quarter" idx="11"/>
          </p:nvPr>
        </p:nvSpPr>
        <p:spPr/>
        <p:txBody>
          <a:bodyPr/>
          <a:lstStyle/>
          <a:p>
            <a:pPr algn="l"/>
            <a:r>
              <a:rPr lang="nb-NO"/>
              <a:t>Bunntekst</a:t>
            </a:r>
            <a:endParaRPr lang="nb-NO" dirty="0"/>
          </a:p>
        </p:txBody>
      </p:sp>
      <p:sp>
        <p:nvSpPr>
          <p:cNvPr id="10" name="Plassholder for lysbildenummer 9">
            <a:extLst>
              <a:ext uri="{FF2B5EF4-FFF2-40B4-BE49-F238E27FC236}">
                <a16:creationId xmlns:a16="http://schemas.microsoft.com/office/drawing/2014/main" id="{FA603E6C-C380-DF6C-6B3B-FCEF60A2CF87}"/>
              </a:ext>
            </a:extLst>
          </p:cNvPr>
          <p:cNvSpPr>
            <a:spLocks noGrp="1"/>
          </p:cNvSpPr>
          <p:nvPr>
            <p:ph type="sldNum" sz="quarter" idx="12"/>
          </p:nvPr>
        </p:nvSpPr>
        <p:spPr/>
        <p:txBody>
          <a:bodyPr/>
          <a:lstStyle/>
          <a:p>
            <a:fld id="{19835884-DCFF-C54B-B91F-1692982619F4}" type="slidenum">
              <a:rPr lang="nb-NO" smtClean="0"/>
              <a:pPr/>
              <a:t>‹#›</a:t>
            </a:fld>
            <a:endParaRPr lang="nb-NO" dirty="0"/>
          </a:p>
        </p:txBody>
      </p:sp>
      <p:sp>
        <p:nvSpPr>
          <p:cNvPr id="15" name="Plassholder for innhold 3">
            <a:extLst>
              <a:ext uri="{FF2B5EF4-FFF2-40B4-BE49-F238E27FC236}">
                <a16:creationId xmlns:a16="http://schemas.microsoft.com/office/drawing/2014/main" id="{D81AB173-FF71-CEF4-A64C-8E1AEF83E2BE}"/>
              </a:ext>
            </a:extLst>
          </p:cNvPr>
          <p:cNvSpPr>
            <a:spLocks noGrp="1"/>
          </p:cNvSpPr>
          <p:nvPr>
            <p:ph sz="half" idx="13"/>
          </p:nvPr>
        </p:nvSpPr>
        <p:spPr>
          <a:xfrm>
            <a:off x="8305376" y="2133600"/>
            <a:ext cx="3332772" cy="40671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994689102"/>
      </p:ext>
    </p:extLst>
  </p:cSld>
  <p:clrMapOvr>
    <a:masterClrMapping/>
  </p:clrMapOvr>
  <p:extLst>
    <p:ext uri="{DCECCB84-F9BA-43D5-87BE-67443E8EF086}">
      <p15:sldGuideLst xmlns:p15="http://schemas.microsoft.com/office/powerpoint/2012/main">
        <p15:guide id="1" pos="3636" userDrawn="1">
          <p15:clr>
            <a:srgbClr val="FBAE40"/>
          </p15:clr>
        </p15:guide>
        <p15:guide id="2" pos="404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2A5AFBC-60D7-7EC3-33B6-A1B7D46AD089}"/>
              </a:ext>
            </a:extLst>
          </p:cNvPr>
          <p:cNvSpPr>
            <a:spLocks noGrp="1"/>
          </p:cNvSpPr>
          <p:nvPr>
            <p:ph type="body" idx="1"/>
          </p:nvPr>
        </p:nvSpPr>
        <p:spPr>
          <a:xfrm>
            <a:off x="550864" y="2139950"/>
            <a:ext cx="5221286" cy="365125"/>
          </a:xfrm>
        </p:spPr>
        <p:txBody>
          <a:bodyPr anchor="t" anchorCtr="0">
            <a:normAutofit/>
          </a:bodyPr>
          <a:lstStyle>
            <a:lvl1pPr marL="0" indent="0">
              <a:spcBef>
                <a:spcPts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9F6AC15F-B500-1DBB-9A2E-11402539AC06}"/>
              </a:ext>
            </a:extLst>
          </p:cNvPr>
          <p:cNvSpPr>
            <a:spLocks noGrp="1"/>
          </p:cNvSpPr>
          <p:nvPr>
            <p:ph sz="half" idx="2"/>
          </p:nvPr>
        </p:nvSpPr>
        <p:spPr>
          <a:xfrm>
            <a:off x="550864" y="2505075"/>
            <a:ext cx="5220000"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a:extLst>
              <a:ext uri="{FF2B5EF4-FFF2-40B4-BE49-F238E27FC236}">
                <a16:creationId xmlns:a16="http://schemas.microsoft.com/office/drawing/2014/main" id="{2BFEA076-6742-EEC5-AD93-1C6A9A9FC85A}"/>
              </a:ext>
            </a:extLst>
          </p:cNvPr>
          <p:cNvSpPr>
            <a:spLocks noGrp="1"/>
          </p:cNvSpPr>
          <p:nvPr>
            <p:ph type="body" sz="quarter" idx="3"/>
          </p:nvPr>
        </p:nvSpPr>
        <p:spPr>
          <a:xfrm>
            <a:off x="6419850" y="2133599"/>
            <a:ext cx="5221288" cy="371475"/>
          </a:xfrm>
        </p:spPr>
        <p:txBody>
          <a:bodyPr anchor="t" anchorCtr="0">
            <a:normAutofit/>
          </a:bodyPr>
          <a:lstStyle>
            <a:lvl1pPr marL="0" indent="0">
              <a:spcBef>
                <a:spcPts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CC62D8DD-C4D6-9D4A-2B03-C11DCBC97A4F}"/>
              </a:ext>
            </a:extLst>
          </p:cNvPr>
          <p:cNvSpPr>
            <a:spLocks noGrp="1"/>
          </p:cNvSpPr>
          <p:nvPr>
            <p:ph sz="quarter" idx="4"/>
          </p:nvPr>
        </p:nvSpPr>
        <p:spPr>
          <a:xfrm>
            <a:off x="6419849" y="2505074"/>
            <a:ext cx="5219999" cy="368458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Tittel 9">
            <a:extLst>
              <a:ext uri="{FF2B5EF4-FFF2-40B4-BE49-F238E27FC236}">
                <a16:creationId xmlns:a16="http://schemas.microsoft.com/office/drawing/2014/main" id="{3C65D951-E07B-F81A-F449-817E45E62B69}"/>
              </a:ext>
            </a:extLst>
          </p:cNvPr>
          <p:cNvSpPr>
            <a:spLocks noGrp="1"/>
          </p:cNvSpPr>
          <p:nvPr>
            <p:ph type="title"/>
          </p:nvPr>
        </p:nvSpPr>
        <p:spPr>
          <a:xfrm>
            <a:off x="550864" y="540000"/>
            <a:ext cx="9704386" cy="1277219"/>
          </a:xfrm>
        </p:spPr>
        <p:txBody>
          <a:bodyPr/>
          <a:lstStyle/>
          <a:p>
            <a:r>
              <a:rPr lang="nb-NO"/>
              <a:t>Klikk for å redigere tittelstil</a:t>
            </a:r>
          </a:p>
        </p:txBody>
      </p:sp>
      <p:sp>
        <p:nvSpPr>
          <p:cNvPr id="2" name="Plassholder for dato 1">
            <a:extLst>
              <a:ext uri="{FF2B5EF4-FFF2-40B4-BE49-F238E27FC236}">
                <a16:creationId xmlns:a16="http://schemas.microsoft.com/office/drawing/2014/main" id="{B5A31D58-D683-E3F5-8437-3A8132E6CA41}"/>
              </a:ext>
            </a:extLst>
          </p:cNvPr>
          <p:cNvSpPr>
            <a:spLocks noGrp="1"/>
          </p:cNvSpPr>
          <p:nvPr>
            <p:ph type="dt" sz="half" idx="10"/>
          </p:nvPr>
        </p:nvSpPr>
        <p:spPr/>
        <p:txBody>
          <a:bodyPr/>
          <a:lstStyle/>
          <a:p>
            <a:fld id="{79A84C4D-2EA2-3B4F-B256-F99C881AD72C}" type="datetime1">
              <a:rPr lang="nb-NO" smtClean="0"/>
              <a:t>21.11.2024</a:t>
            </a:fld>
            <a:endParaRPr lang="nb-NO" dirty="0"/>
          </a:p>
        </p:txBody>
      </p:sp>
      <p:sp>
        <p:nvSpPr>
          <p:cNvPr id="11" name="Plassholder for bunntekst 10">
            <a:extLst>
              <a:ext uri="{FF2B5EF4-FFF2-40B4-BE49-F238E27FC236}">
                <a16:creationId xmlns:a16="http://schemas.microsoft.com/office/drawing/2014/main" id="{E638223C-D784-61EE-030D-933C65DE3799}"/>
              </a:ext>
            </a:extLst>
          </p:cNvPr>
          <p:cNvSpPr>
            <a:spLocks noGrp="1"/>
          </p:cNvSpPr>
          <p:nvPr>
            <p:ph type="ftr" sz="quarter" idx="11"/>
          </p:nvPr>
        </p:nvSpPr>
        <p:spPr/>
        <p:txBody>
          <a:bodyPr/>
          <a:lstStyle/>
          <a:p>
            <a:pPr algn="l"/>
            <a:r>
              <a:rPr lang="nb-NO"/>
              <a:t>Bunntekst</a:t>
            </a:r>
            <a:endParaRPr lang="nb-NO" dirty="0"/>
          </a:p>
        </p:txBody>
      </p:sp>
      <p:sp>
        <p:nvSpPr>
          <p:cNvPr id="12" name="Plassholder for lysbildenummer 11">
            <a:extLst>
              <a:ext uri="{FF2B5EF4-FFF2-40B4-BE49-F238E27FC236}">
                <a16:creationId xmlns:a16="http://schemas.microsoft.com/office/drawing/2014/main" id="{2A8CCE85-A6CF-9B4A-E01E-2A1C42F9F6B5}"/>
              </a:ext>
            </a:extLst>
          </p:cNvPr>
          <p:cNvSpPr>
            <a:spLocks noGrp="1"/>
          </p:cNvSpPr>
          <p:nvPr>
            <p:ph type="sldNum" sz="quarter" idx="12"/>
          </p:nvPr>
        </p:nvSpPr>
        <p:spPr/>
        <p:txBody>
          <a:bodyPr/>
          <a:lstStyle/>
          <a:p>
            <a:fld id="{19835884-DCFF-C54B-B91F-1692982619F4}" type="slidenum">
              <a:rPr lang="nb-NO" smtClean="0"/>
              <a:pPr/>
              <a:t>‹#›</a:t>
            </a:fld>
            <a:endParaRPr lang="nb-NO" dirty="0"/>
          </a:p>
        </p:txBody>
      </p:sp>
    </p:spTree>
    <p:extLst>
      <p:ext uri="{BB962C8B-B14F-4D97-AF65-F5344CB8AC3E}">
        <p14:creationId xmlns:p14="http://schemas.microsoft.com/office/powerpoint/2010/main" val="2491442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innhold og bild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719B42FA-593D-3242-95E7-BB87B5AD16B3}"/>
              </a:ext>
            </a:extLst>
          </p:cNvPr>
          <p:cNvSpPr>
            <a:spLocks noGrp="1"/>
          </p:cNvSpPr>
          <p:nvPr>
            <p:ph sz="half" idx="1"/>
          </p:nvPr>
        </p:nvSpPr>
        <p:spPr>
          <a:xfrm>
            <a:off x="552150" y="2134800"/>
            <a:ext cx="5220000" cy="40659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bilde 8">
            <a:extLst>
              <a:ext uri="{FF2B5EF4-FFF2-40B4-BE49-F238E27FC236}">
                <a16:creationId xmlns:a16="http://schemas.microsoft.com/office/drawing/2014/main" id="{E9B3E36C-D598-DED6-F88A-E00A46038D70}"/>
              </a:ext>
            </a:extLst>
          </p:cNvPr>
          <p:cNvSpPr>
            <a:spLocks noGrp="1"/>
          </p:cNvSpPr>
          <p:nvPr>
            <p:ph type="pic" sz="quarter" idx="13"/>
          </p:nvPr>
        </p:nvSpPr>
        <p:spPr>
          <a:xfrm>
            <a:off x="6419850" y="2133600"/>
            <a:ext cx="5221288" cy="4067175"/>
          </a:xfrm>
        </p:spPr>
        <p:txBody>
          <a:bodyPr lIns="360000" tIns="360000" rIns="360000" bIns="360000">
            <a:normAutofit/>
          </a:bodyPr>
          <a:lstStyle>
            <a:lvl1pPr marL="0" indent="0">
              <a:buNone/>
              <a:defRPr sz="2000"/>
            </a:lvl1pPr>
          </a:lstStyle>
          <a:p>
            <a:r>
              <a:rPr lang="nb-NO"/>
              <a:t>Klikk på ikonet for å legge til et bilde</a:t>
            </a:r>
          </a:p>
        </p:txBody>
      </p:sp>
      <p:sp>
        <p:nvSpPr>
          <p:cNvPr id="4" name="Tittel 3">
            <a:extLst>
              <a:ext uri="{FF2B5EF4-FFF2-40B4-BE49-F238E27FC236}">
                <a16:creationId xmlns:a16="http://schemas.microsoft.com/office/drawing/2014/main" id="{60EF763F-5A8B-BB57-3855-79B9AA72E002}"/>
              </a:ext>
            </a:extLst>
          </p:cNvPr>
          <p:cNvSpPr>
            <a:spLocks noGrp="1"/>
          </p:cNvSpPr>
          <p:nvPr>
            <p:ph type="title"/>
          </p:nvPr>
        </p:nvSpPr>
        <p:spPr/>
        <p:txBody>
          <a:bodyPr/>
          <a:lstStyle/>
          <a:p>
            <a:r>
              <a:rPr lang="nb-NO"/>
              <a:t>Klikk for å redigere tittelstil</a:t>
            </a:r>
          </a:p>
        </p:txBody>
      </p:sp>
      <p:sp>
        <p:nvSpPr>
          <p:cNvPr id="2" name="Plassholder for dato 1">
            <a:extLst>
              <a:ext uri="{FF2B5EF4-FFF2-40B4-BE49-F238E27FC236}">
                <a16:creationId xmlns:a16="http://schemas.microsoft.com/office/drawing/2014/main" id="{9F56A043-4E80-CB96-7F50-CE6CAA199CC5}"/>
              </a:ext>
            </a:extLst>
          </p:cNvPr>
          <p:cNvSpPr>
            <a:spLocks noGrp="1"/>
          </p:cNvSpPr>
          <p:nvPr>
            <p:ph type="dt" sz="half" idx="14"/>
          </p:nvPr>
        </p:nvSpPr>
        <p:spPr/>
        <p:txBody>
          <a:bodyPr/>
          <a:lstStyle/>
          <a:p>
            <a:fld id="{745A457B-5E70-3C4C-8DFA-FD8A8FBB4AAC}" type="datetime1">
              <a:rPr lang="nb-NO" smtClean="0"/>
              <a:t>21.11.2024</a:t>
            </a:fld>
            <a:endParaRPr lang="nb-NO" dirty="0"/>
          </a:p>
        </p:txBody>
      </p:sp>
      <p:sp>
        <p:nvSpPr>
          <p:cNvPr id="8" name="Plassholder for bunntekst 7">
            <a:extLst>
              <a:ext uri="{FF2B5EF4-FFF2-40B4-BE49-F238E27FC236}">
                <a16:creationId xmlns:a16="http://schemas.microsoft.com/office/drawing/2014/main" id="{108B9C11-9F1D-247D-0E07-E45C413CE6D2}"/>
              </a:ext>
            </a:extLst>
          </p:cNvPr>
          <p:cNvSpPr>
            <a:spLocks noGrp="1"/>
          </p:cNvSpPr>
          <p:nvPr>
            <p:ph type="ftr" sz="quarter" idx="15"/>
          </p:nvPr>
        </p:nvSpPr>
        <p:spPr/>
        <p:txBody>
          <a:bodyPr/>
          <a:lstStyle/>
          <a:p>
            <a:pPr algn="l"/>
            <a:r>
              <a:rPr lang="nb-NO"/>
              <a:t>Bunntekst</a:t>
            </a:r>
            <a:endParaRPr lang="nb-NO" dirty="0"/>
          </a:p>
        </p:txBody>
      </p:sp>
      <p:sp>
        <p:nvSpPr>
          <p:cNvPr id="10" name="Plassholder for lysbildenummer 9">
            <a:extLst>
              <a:ext uri="{FF2B5EF4-FFF2-40B4-BE49-F238E27FC236}">
                <a16:creationId xmlns:a16="http://schemas.microsoft.com/office/drawing/2014/main" id="{6F2F7EB1-3BE8-E988-24D8-15790042698E}"/>
              </a:ext>
            </a:extLst>
          </p:cNvPr>
          <p:cNvSpPr>
            <a:spLocks noGrp="1"/>
          </p:cNvSpPr>
          <p:nvPr>
            <p:ph type="sldNum" sz="quarter" idx="16"/>
          </p:nvPr>
        </p:nvSpPr>
        <p:spPr/>
        <p:txBody>
          <a:bodyPr/>
          <a:lstStyle/>
          <a:p>
            <a:fld id="{19835884-DCFF-C54B-B91F-1692982619F4}" type="slidenum">
              <a:rPr lang="nb-NO" smtClean="0"/>
              <a:pPr/>
              <a:t>‹#›</a:t>
            </a:fld>
            <a:endParaRPr lang="nb-NO" dirty="0"/>
          </a:p>
        </p:txBody>
      </p:sp>
    </p:spTree>
    <p:extLst>
      <p:ext uri="{BB962C8B-B14F-4D97-AF65-F5344CB8AC3E}">
        <p14:creationId xmlns:p14="http://schemas.microsoft.com/office/powerpoint/2010/main" val="2790699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 innhold og liggende bild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719B42FA-593D-3242-95E7-BB87B5AD16B3}"/>
              </a:ext>
            </a:extLst>
          </p:cNvPr>
          <p:cNvSpPr>
            <a:spLocks noGrp="1"/>
          </p:cNvSpPr>
          <p:nvPr>
            <p:ph sz="half" idx="1"/>
          </p:nvPr>
        </p:nvSpPr>
        <p:spPr>
          <a:xfrm>
            <a:off x="550864" y="2133599"/>
            <a:ext cx="3332772" cy="40671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Tittel 7">
            <a:extLst>
              <a:ext uri="{FF2B5EF4-FFF2-40B4-BE49-F238E27FC236}">
                <a16:creationId xmlns:a16="http://schemas.microsoft.com/office/drawing/2014/main" id="{53D2BFAC-52CC-87CD-2ED0-CC165BF2F85C}"/>
              </a:ext>
            </a:extLst>
          </p:cNvPr>
          <p:cNvSpPr>
            <a:spLocks noGrp="1"/>
          </p:cNvSpPr>
          <p:nvPr>
            <p:ph type="title"/>
          </p:nvPr>
        </p:nvSpPr>
        <p:spPr>
          <a:xfrm>
            <a:off x="550864" y="540000"/>
            <a:ext cx="9704386" cy="1277219"/>
          </a:xfrm>
        </p:spPr>
        <p:txBody>
          <a:bodyPr/>
          <a:lstStyle/>
          <a:p>
            <a:r>
              <a:rPr lang="nb-NO"/>
              <a:t>Klikk for å redigere tittelstil</a:t>
            </a:r>
          </a:p>
        </p:txBody>
      </p:sp>
      <p:sp>
        <p:nvSpPr>
          <p:cNvPr id="2" name="Plassholder for dato 1">
            <a:extLst>
              <a:ext uri="{FF2B5EF4-FFF2-40B4-BE49-F238E27FC236}">
                <a16:creationId xmlns:a16="http://schemas.microsoft.com/office/drawing/2014/main" id="{CE320373-EC62-B798-D8A7-21D1A5E98801}"/>
              </a:ext>
            </a:extLst>
          </p:cNvPr>
          <p:cNvSpPr>
            <a:spLocks noGrp="1"/>
          </p:cNvSpPr>
          <p:nvPr>
            <p:ph type="dt" sz="half" idx="10"/>
          </p:nvPr>
        </p:nvSpPr>
        <p:spPr/>
        <p:txBody>
          <a:bodyPr/>
          <a:lstStyle/>
          <a:p>
            <a:fld id="{96EEDB17-8DAF-324F-BDE0-0E9322816A7B}" type="datetime1">
              <a:rPr lang="nb-NO" smtClean="0"/>
              <a:t>21.11.2024</a:t>
            </a:fld>
            <a:endParaRPr lang="nb-NO" dirty="0"/>
          </a:p>
        </p:txBody>
      </p:sp>
      <p:sp>
        <p:nvSpPr>
          <p:cNvPr id="9" name="Plassholder for bunntekst 8">
            <a:extLst>
              <a:ext uri="{FF2B5EF4-FFF2-40B4-BE49-F238E27FC236}">
                <a16:creationId xmlns:a16="http://schemas.microsoft.com/office/drawing/2014/main" id="{C470681E-D629-F6AF-6952-96C2570F58C8}"/>
              </a:ext>
            </a:extLst>
          </p:cNvPr>
          <p:cNvSpPr>
            <a:spLocks noGrp="1"/>
          </p:cNvSpPr>
          <p:nvPr>
            <p:ph type="ftr" sz="quarter" idx="11"/>
          </p:nvPr>
        </p:nvSpPr>
        <p:spPr/>
        <p:txBody>
          <a:bodyPr/>
          <a:lstStyle/>
          <a:p>
            <a:pPr algn="l"/>
            <a:r>
              <a:rPr lang="nb-NO"/>
              <a:t>Bunntekst</a:t>
            </a:r>
            <a:endParaRPr lang="nb-NO" dirty="0"/>
          </a:p>
        </p:txBody>
      </p:sp>
      <p:sp>
        <p:nvSpPr>
          <p:cNvPr id="10" name="Plassholder for lysbildenummer 9">
            <a:extLst>
              <a:ext uri="{FF2B5EF4-FFF2-40B4-BE49-F238E27FC236}">
                <a16:creationId xmlns:a16="http://schemas.microsoft.com/office/drawing/2014/main" id="{FA603E6C-C380-DF6C-6B3B-FCEF60A2CF87}"/>
              </a:ext>
            </a:extLst>
          </p:cNvPr>
          <p:cNvSpPr>
            <a:spLocks noGrp="1"/>
          </p:cNvSpPr>
          <p:nvPr>
            <p:ph type="sldNum" sz="quarter" idx="12"/>
          </p:nvPr>
        </p:nvSpPr>
        <p:spPr/>
        <p:txBody>
          <a:bodyPr/>
          <a:lstStyle/>
          <a:p>
            <a:fld id="{19835884-DCFF-C54B-B91F-1692982619F4}" type="slidenum">
              <a:rPr lang="nb-NO" smtClean="0"/>
              <a:pPr/>
              <a:t>‹#›</a:t>
            </a:fld>
            <a:endParaRPr lang="nb-NO" dirty="0"/>
          </a:p>
        </p:txBody>
      </p:sp>
      <p:sp>
        <p:nvSpPr>
          <p:cNvPr id="6" name="Plassholder for bilde 8">
            <a:extLst>
              <a:ext uri="{FF2B5EF4-FFF2-40B4-BE49-F238E27FC236}">
                <a16:creationId xmlns:a16="http://schemas.microsoft.com/office/drawing/2014/main" id="{C5DFC949-1E62-19E9-3357-503CF1F5028F}"/>
              </a:ext>
            </a:extLst>
          </p:cNvPr>
          <p:cNvSpPr>
            <a:spLocks noGrp="1"/>
          </p:cNvSpPr>
          <p:nvPr>
            <p:ph type="pic" sz="quarter" idx="14"/>
          </p:nvPr>
        </p:nvSpPr>
        <p:spPr>
          <a:xfrm>
            <a:off x="4423636" y="2133600"/>
            <a:ext cx="7217502" cy="4067175"/>
          </a:xfrm>
        </p:spPr>
        <p:txBody>
          <a:bodyPr lIns="360000" tIns="360000" rIns="360000" bIns="360000">
            <a:normAutofit/>
          </a:bodyPr>
          <a:lstStyle>
            <a:lvl1pPr marL="0" indent="0">
              <a:buNone/>
              <a:defRPr sz="2000"/>
            </a:lvl1pPr>
          </a:lstStyle>
          <a:p>
            <a:r>
              <a:rPr lang="nb-NO"/>
              <a:t>Klikk på ikonet for å legge til et bilde</a:t>
            </a:r>
          </a:p>
        </p:txBody>
      </p:sp>
    </p:spTree>
    <p:extLst>
      <p:ext uri="{BB962C8B-B14F-4D97-AF65-F5344CB8AC3E}">
        <p14:creationId xmlns:p14="http://schemas.microsoft.com/office/powerpoint/2010/main" val="3617294551"/>
      </p:ext>
    </p:extLst>
  </p:cSld>
  <p:clrMapOvr>
    <a:masterClrMapping/>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og bilde">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1C8CBF45-79CE-A161-F238-1B4F5CAC8EA3}"/>
              </a:ext>
            </a:extLst>
          </p:cNvPr>
          <p:cNvSpPr>
            <a:spLocks noGrp="1"/>
          </p:cNvSpPr>
          <p:nvPr>
            <p:ph type="pic" sz="quarter" idx="13"/>
          </p:nvPr>
        </p:nvSpPr>
        <p:spPr>
          <a:xfrm>
            <a:off x="6096000" y="0"/>
            <a:ext cx="6096000" cy="6858000"/>
          </a:xfrm>
          <a:custGeom>
            <a:avLst/>
            <a:gdLst>
              <a:gd name="connsiteX0" fmla="*/ 5805584 w 6096000"/>
              <a:gd name="connsiteY0" fmla="*/ 307262 h 6858000"/>
              <a:gd name="connsiteX1" fmla="*/ 5805584 w 6096000"/>
              <a:gd name="connsiteY1" fmla="*/ 400013 h 6858000"/>
              <a:gd name="connsiteX2" fmla="*/ 5802655 w 6096000"/>
              <a:gd name="connsiteY2" fmla="*/ 406424 h 6858000"/>
              <a:gd name="connsiteX3" fmla="*/ 5796106 w 6096000"/>
              <a:gd name="connsiteY3" fmla="*/ 407984 h 6858000"/>
              <a:gd name="connsiteX4" fmla="*/ 5790933 w 6096000"/>
              <a:gd name="connsiteY4" fmla="*/ 407293 h 6858000"/>
              <a:gd name="connsiteX5" fmla="*/ 5790939 w 6096000"/>
              <a:gd name="connsiteY5" fmla="*/ 407299 h 6858000"/>
              <a:gd name="connsiteX6" fmla="*/ 5790939 w 6096000"/>
              <a:gd name="connsiteY6" fmla="*/ 427582 h 6858000"/>
              <a:gd name="connsiteX7" fmla="*/ 5798696 w 6096000"/>
              <a:gd name="connsiteY7" fmla="*/ 428273 h 6858000"/>
              <a:gd name="connsiteX8" fmla="*/ 5814031 w 6096000"/>
              <a:gd name="connsiteY8" fmla="*/ 426540 h 6858000"/>
              <a:gd name="connsiteX9" fmla="*/ 5823509 w 6096000"/>
              <a:gd name="connsiteY9" fmla="*/ 421510 h 6858000"/>
              <a:gd name="connsiteX10" fmla="*/ 5828510 w 6096000"/>
              <a:gd name="connsiteY10" fmla="*/ 413187 h 6858000"/>
              <a:gd name="connsiteX11" fmla="*/ 5830057 w 6096000"/>
              <a:gd name="connsiteY11" fmla="*/ 401227 h 6858000"/>
              <a:gd name="connsiteX12" fmla="*/ 5830057 w 6096000"/>
              <a:gd name="connsiteY12" fmla="*/ 307262 h 6858000"/>
              <a:gd name="connsiteX13" fmla="*/ 5888029 w 6096000"/>
              <a:gd name="connsiteY13" fmla="*/ 304833 h 6858000"/>
              <a:gd name="connsiteX14" fmla="*/ 5873896 w 6096000"/>
              <a:gd name="connsiteY14" fmla="*/ 306220 h 6858000"/>
              <a:gd name="connsiteX15" fmla="*/ 5861489 w 6096000"/>
              <a:gd name="connsiteY15" fmla="*/ 310727 h 6858000"/>
              <a:gd name="connsiteX16" fmla="*/ 5852530 w 6096000"/>
              <a:gd name="connsiteY16" fmla="*/ 319395 h 6858000"/>
              <a:gd name="connsiteX17" fmla="*/ 5849256 w 6096000"/>
              <a:gd name="connsiteY17" fmla="*/ 333611 h 6858000"/>
              <a:gd name="connsiteX18" fmla="*/ 5851667 w 6096000"/>
              <a:gd name="connsiteY18" fmla="*/ 343666 h 6858000"/>
              <a:gd name="connsiteX19" fmla="*/ 5858043 w 6096000"/>
              <a:gd name="connsiteY19" fmla="*/ 350429 h 6858000"/>
              <a:gd name="connsiteX20" fmla="*/ 5867002 w 6096000"/>
              <a:gd name="connsiteY20" fmla="*/ 354762 h 6858000"/>
              <a:gd name="connsiteX21" fmla="*/ 5877516 w 6096000"/>
              <a:gd name="connsiteY21" fmla="*/ 357537 h 6858000"/>
              <a:gd name="connsiteX22" fmla="*/ 5897852 w 6096000"/>
              <a:gd name="connsiteY22" fmla="*/ 363085 h 6858000"/>
              <a:gd name="connsiteX23" fmla="*/ 5905264 w 6096000"/>
              <a:gd name="connsiteY23" fmla="*/ 371408 h 6858000"/>
              <a:gd name="connsiteX24" fmla="*/ 5903709 w 6096000"/>
              <a:gd name="connsiteY24" fmla="*/ 376956 h 6858000"/>
              <a:gd name="connsiteX25" fmla="*/ 5899744 w 6096000"/>
              <a:gd name="connsiteY25" fmla="*/ 380421 h 6858000"/>
              <a:gd name="connsiteX26" fmla="*/ 5894570 w 6096000"/>
              <a:gd name="connsiteY26" fmla="*/ 382326 h 6858000"/>
              <a:gd name="connsiteX27" fmla="*/ 5889231 w 6096000"/>
              <a:gd name="connsiteY27" fmla="*/ 382844 h 6858000"/>
              <a:gd name="connsiteX28" fmla="*/ 5882165 w 6096000"/>
              <a:gd name="connsiteY28" fmla="*/ 381974 h 6858000"/>
              <a:gd name="connsiteX29" fmla="*/ 5876307 w 6096000"/>
              <a:gd name="connsiteY29" fmla="*/ 379373 h 6858000"/>
              <a:gd name="connsiteX30" fmla="*/ 5871997 w 6096000"/>
              <a:gd name="connsiteY30" fmla="*/ 374694 h 6858000"/>
              <a:gd name="connsiteX31" fmla="*/ 5870443 w 6096000"/>
              <a:gd name="connsiteY31" fmla="*/ 367758 h 6858000"/>
              <a:gd name="connsiteX32" fmla="*/ 5870431 w 6096000"/>
              <a:gd name="connsiteY32" fmla="*/ 367752 h 6858000"/>
              <a:gd name="connsiteX33" fmla="*/ 5847166 w 6096000"/>
              <a:gd name="connsiteY33" fmla="*/ 367752 h 6858000"/>
              <a:gd name="connsiteX34" fmla="*/ 5851131 w 6096000"/>
              <a:gd name="connsiteY34" fmla="*/ 382838 h 6858000"/>
              <a:gd name="connsiteX35" fmla="*/ 5860609 w 6096000"/>
              <a:gd name="connsiteY35" fmla="*/ 392375 h 6858000"/>
              <a:gd name="connsiteX36" fmla="*/ 5873878 w 6096000"/>
              <a:gd name="connsiteY36" fmla="*/ 397578 h 6858000"/>
              <a:gd name="connsiteX37" fmla="*/ 5889047 w 6096000"/>
              <a:gd name="connsiteY37" fmla="*/ 399138 h 6858000"/>
              <a:gd name="connsiteX38" fmla="*/ 5903871 w 6096000"/>
              <a:gd name="connsiteY38" fmla="*/ 397578 h 6858000"/>
              <a:gd name="connsiteX39" fmla="*/ 5916967 w 6096000"/>
              <a:gd name="connsiteY39" fmla="*/ 392553 h 6858000"/>
              <a:gd name="connsiteX40" fmla="*/ 5926101 w 6096000"/>
              <a:gd name="connsiteY40" fmla="*/ 383016 h 6858000"/>
              <a:gd name="connsiteX41" fmla="*/ 5929719 w 6096000"/>
              <a:gd name="connsiteY41" fmla="*/ 368110 h 6858000"/>
              <a:gd name="connsiteX42" fmla="*/ 5927308 w 6096000"/>
              <a:gd name="connsiteY42" fmla="*/ 357709 h 6858000"/>
              <a:gd name="connsiteX43" fmla="*/ 5920933 w 6096000"/>
              <a:gd name="connsiteY43" fmla="*/ 350601 h 6858000"/>
              <a:gd name="connsiteX44" fmla="*/ 5911800 w 6096000"/>
              <a:gd name="connsiteY44" fmla="*/ 345922 h 6858000"/>
              <a:gd name="connsiteX45" fmla="*/ 5901459 w 6096000"/>
              <a:gd name="connsiteY45" fmla="*/ 342975 h 6858000"/>
              <a:gd name="connsiteX46" fmla="*/ 5891291 w 6096000"/>
              <a:gd name="connsiteY46" fmla="*/ 340719 h 6858000"/>
              <a:gd name="connsiteX47" fmla="*/ 5882332 w 6096000"/>
              <a:gd name="connsiteY47" fmla="*/ 338463 h 6858000"/>
              <a:gd name="connsiteX48" fmla="*/ 5876128 w 6096000"/>
              <a:gd name="connsiteY48" fmla="*/ 334998 h 6858000"/>
              <a:gd name="connsiteX49" fmla="*/ 5873717 w 6096000"/>
              <a:gd name="connsiteY49" fmla="*/ 329622 h 6858000"/>
              <a:gd name="connsiteX50" fmla="*/ 5875098 w 6096000"/>
              <a:gd name="connsiteY50" fmla="*/ 325288 h 6858000"/>
              <a:gd name="connsiteX51" fmla="*/ 5878373 w 6096000"/>
              <a:gd name="connsiteY51" fmla="*/ 322687 h 6858000"/>
              <a:gd name="connsiteX52" fmla="*/ 5882855 w 6096000"/>
              <a:gd name="connsiteY52" fmla="*/ 321645 h 6858000"/>
              <a:gd name="connsiteX53" fmla="*/ 5887340 w 6096000"/>
              <a:gd name="connsiteY53" fmla="*/ 321300 h 6858000"/>
              <a:gd name="connsiteX54" fmla="*/ 5898715 w 6096000"/>
              <a:gd name="connsiteY54" fmla="*/ 323901 h 6858000"/>
              <a:gd name="connsiteX55" fmla="*/ 5904054 w 6096000"/>
              <a:gd name="connsiteY55" fmla="*/ 333438 h 6858000"/>
              <a:gd name="connsiteX56" fmla="*/ 5927319 w 6096000"/>
              <a:gd name="connsiteY56" fmla="*/ 333438 h 6858000"/>
              <a:gd name="connsiteX57" fmla="*/ 5923011 w 6096000"/>
              <a:gd name="connsiteY57" fmla="*/ 319740 h 6858000"/>
              <a:gd name="connsiteX58" fmla="*/ 5914222 w 6096000"/>
              <a:gd name="connsiteY58" fmla="*/ 310899 h 6858000"/>
              <a:gd name="connsiteX59" fmla="*/ 5901988 w 6096000"/>
              <a:gd name="connsiteY59" fmla="*/ 306220 h 6858000"/>
              <a:gd name="connsiteX60" fmla="*/ 5888029 w 6096000"/>
              <a:gd name="connsiteY60" fmla="*/ 304833 h 6858000"/>
              <a:gd name="connsiteX61" fmla="*/ 5805590 w 6096000"/>
              <a:gd name="connsiteY61" fmla="*/ 271122 h 6858000"/>
              <a:gd name="connsiteX62" fmla="*/ 5805590 w 6096000"/>
              <a:gd name="connsiteY62" fmla="*/ 292333 h 6858000"/>
              <a:gd name="connsiteX63" fmla="*/ 5830064 w 6096000"/>
              <a:gd name="connsiteY63" fmla="*/ 292333 h 6858000"/>
              <a:gd name="connsiteX64" fmla="*/ 5830064 w 6096000"/>
              <a:gd name="connsiteY64" fmla="*/ 271122 h 6858000"/>
              <a:gd name="connsiteX65" fmla="*/ 5748171 w 6096000"/>
              <a:gd name="connsiteY65" fmla="*/ 168198 h 6858000"/>
              <a:gd name="connsiteX66" fmla="*/ 5728675 w 6096000"/>
              <a:gd name="connsiteY66" fmla="*/ 172020 h 6858000"/>
              <a:gd name="connsiteX67" fmla="*/ 5714750 w 6096000"/>
              <a:gd name="connsiteY67" fmla="*/ 182450 h 6858000"/>
              <a:gd name="connsiteX68" fmla="*/ 5706392 w 6096000"/>
              <a:gd name="connsiteY68" fmla="*/ 198095 h 6858000"/>
              <a:gd name="connsiteX69" fmla="*/ 5703957 w 6096000"/>
              <a:gd name="connsiteY69" fmla="*/ 217395 h 6858000"/>
              <a:gd name="connsiteX70" fmla="*/ 5703975 w 6096000"/>
              <a:gd name="connsiteY70" fmla="*/ 217407 h 6858000"/>
              <a:gd name="connsiteX71" fmla="*/ 5727651 w 6096000"/>
              <a:gd name="connsiteY71" fmla="*/ 217407 h 6858000"/>
              <a:gd name="connsiteX72" fmla="*/ 5728520 w 6096000"/>
              <a:gd name="connsiteY72" fmla="*/ 207674 h 6858000"/>
              <a:gd name="connsiteX73" fmla="*/ 5731824 w 6096000"/>
              <a:gd name="connsiteY73" fmla="*/ 198631 h 6858000"/>
              <a:gd name="connsiteX74" fmla="*/ 5737742 w 6096000"/>
              <a:gd name="connsiteY74" fmla="*/ 192023 h 6858000"/>
              <a:gd name="connsiteX75" fmla="*/ 5746969 w 6096000"/>
              <a:gd name="connsiteY75" fmla="*/ 189415 h 6858000"/>
              <a:gd name="connsiteX76" fmla="*/ 5760024 w 6096000"/>
              <a:gd name="connsiteY76" fmla="*/ 194457 h 6858000"/>
              <a:gd name="connsiteX77" fmla="*/ 5765245 w 6096000"/>
              <a:gd name="connsiteY77" fmla="*/ 208191 h 6858000"/>
              <a:gd name="connsiteX78" fmla="*/ 5762638 w 6096000"/>
              <a:gd name="connsiteY78" fmla="*/ 218104 h 6858000"/>
              <a:gd name="connsiteX79" fmla="*/ 5756369 w 6096000"/>
              <a:gd name="connsiteY79" fmla="*/ 225926 h 6858000"/>
              <a:gd name="connsiteX80" fmla="*/ 5748189 w 6096000"/>
              <a:gd name="connsiteY80" fmla="*/ 232361 h 6858000"/>
              <a:gd name="connsiteX81" fmla="*/ 5739658 w 6096000"/>
              <a:gd name="connsiteY81" fmla="*/ 237928 h 6858000"/>
              <a:gd name="connsiteX82" fmla="*/ 5724686 w 6096000"/>
              <a:gd name="connsiteY82" fmla="*/ 248530 h 6858000"/>
              <a:gd name="connsiteX83" fmla="*/ 5712500 w 6096000"/>
              <a:gd name="connsiteY83" fmla="*/ 260002 h 6858000"/>
              <a:gd name="connsiteX84" fmla="*/ 5704142 w 6096000"/>
              <a:gd name="connsiteY84" fmla="*/ 273909 h 6858000"/>
              <a:gd name="connsiteX85" fmla="*/ 5701183 w 6096000"/>
              <a:gd name="connsiteY85" fmla="*/ 292340 h 6858000"/>
              <a:gd name="connsiteX86" fmla="*/ 5790654 w 6096000"/>
              <a:gd name="connsiteY86" fmla="*/ 292340 h 6858000"/>
              <a:gd name="connsiteX87" fmla="*/ 5790654 w 6096000"/>
              <a:gd name="connsiteY87" fmla="*/ 271129 h 6858000"/>
              <a:gd name="connsiteX88" fmla="*/ 5733032 w 6096000"/>
              <a:gd name="connsiteY88" fmla="*/ 271129 h 6858000"/>
              <a:gd name="connsiteX89" fmla="*/ 5743474 w 6096000"/>
              <a:gd name="connsiteY89" fmla="*/ 260175 h 6858000"/>
              <a:gd name="connsiteX90" fmla="*/ 5755661 w 6096000"/>
              <a:gd name="connsiteY90" fmla="*/ 251483 h 6858000"/>
              <a:gd name="connsiteX91" fmla="*/ 5768019 w 6096000"/>
              <a:gd name="connsiteY91" fmla="*/ 243137 h 6858000"/>
              <a:gd name="connsiteX92" fmla="*/ 5779158 w 6096000"/>
              <a:gd name="connsiteY92" fmla="*/ 233921 h 6858000"/>
              <a:gd name="connsiteX93" fmla="*/ 5786992 w 6096000"/>
              <a:gd name="connsiteY93" fmla="*/ 222098 h 6858000"/>
              <a:gd name="connsiteX94" fmla="*/ 5789951 w 6096000"/>
              <a:gd name="connsiteY94" fmla="*/ 206275 h 6858000"/>
              <a:gd name="connsiteX95" fmla="*/ 5786468 w 6096000"/>
              <a:gd name="connsiteY95" fmla="*/ 190278 h 6858000"/>
              <a:gd name="connsiteX96" fmla="*/ 5777420 w 6096000"/>
              <a:gd name="connsiteY96" fmla="*/ 178283 h 6858000"/>
              <a:gd name="connsiteX97" fmla="*/ 5764013 w 6096000"/>
              <a:gd name="connsiteY97" fmla="*/ 170805 h 6858000"/>
              <a:gd name="connsiteX98" fmla="*/ 5748171 w 6096000"/>
              <a:gd name="connsiteY98" fmla="*/ 168198 h 6858000"/>
              <a:gd name="connsiteX99" fmla="*/ 5651462 w 6096000"/>
              <a:gd name="connsiteY99" fmla="*/ 168198 h 6858000"/>
              <a:gd name="connsiteX100" fmla="*/ 5631966 w 6096000"/>
              <a:gd name="connsiteY100" fmla="*/ 172020 h 6858000"/>
              <a:gd name="connsiteX101" fmla="*/ 5618041 w 6096000"/>
              <a:gd name="connsiteY101" fmla="*/ 182450 h 6858000"/>
              <a:gd name="connsiteX102" fmla="*/ 5609683 w 6096000"/>
              <a:gd name="connsiteY102" fmla="*/ 198095 h 6858000"/>
              <a:gd name="connsiteX103" fmla="*/ 5607248 w 6096000"/>
              <a:gd name="connsiteY103" fmla="*/ 217395 h 6858000"/>
              <a:gd name="connsiteX104" fmla="*/ 5607248 w 6096000"/>
              <a:gd name="connsiteY104" fmla="*/ 217401 h 6858000"/>
              <a:gd name="connsiteX105" fmla="*/ 5630924 w 6096000"/>
              <a:gd name="connsiteY105" fmla="*/ 217401 h 6858000"/>
              <a:gd name="connsiteX106" fmla="*/ 5631793 w 6096000"/>
              <a:gd name="connsiteY106" fmla="*/ 207668 h 6858000"/>
              <a:gd name="connsiteX107" fmla="*/ 5635103 w 6096000"/>
              <a:gd name="connsiteY107" fmla="*/ 198625 h 6858000"/>
              <a:gd name="connsiteX108" fmla="*/ 5641021 w 6096000"/>
              <a:gd name="connsiteY108" fmla="*/ 192017 h 6858000"/>
              <a:gd name="connsiteX109" fmla="*/ 5650248 w 6096000"/>
              <a:gd name="connsiteY109" fmla="*/ 189409 h 6858000"/>
              <a:gd name="connsiteX110" fmla="*/ 5663303 w 6096000"/>
              <a:gd name="connsiteY110" fmla="*/ 194452 h 6858000"/>
              <a:gd name="connsiteX111" fmla="*/ 5668524 w 6096000"/>
              <a:gd name="connsiteY111" fmla="*/ 208186 h 6858000"/>
              <a:gd name="connsiteX112" fmla="*/ 5665911 w 6096000"/>
              <a:gd name="connsiteY112" fmla="*/ 218098 h 6858000"/>
              <a:gd name="connsiteX113" fmla="*/ 5659642 w 6096000"/>
              <a:gd name="connsiteY113" fmla="*/ 225920 h 6858000"/>
              <a:gd name="connsiteX114" fmla="*/ 5651462 w 6096000"/>
              <a:gd name="connsiteY114" fmla="*/ 232355 h 6858000"/>
              <a:gd name="connsiteX115" fmla="*/ 5642931 w 6096000"/>
              <a:gd name="connsiteY115" fmla="*/ 237922 h 6858000"/>
              <a:gd name="connsiteX116" fmla="*/ 5627959 w 6096000"/>
              <a:gd name="connsiteY116" fmla="*/ 248524 h 6858000"/>
              <a:gd name="connsiteX117" fmla="*/ 5615773 w 6096000"/>
              <a:gd name="connsiteY117" fmla="*/ 259996 h 6858000"/>
              <a:gd name="connsiteX118" fmla="*/ 5607415 w 6096000"/>
              <a:gd name="connsiteY118" fmla="*/ 273903 h 6858000"/>
              <a:gd name="connsiteX119" fmla="*/ 5604456 w 6096000"/>
              <a:gd name="connsiteY119" fmla="*/ 292334 h 6858000"/>
              <a:gd name="connsiteX120" fmla="*/ 5693932 w 6096000"/>
              <a:gd name="connsiteY120" fmla="*/ 292334 h 6858000"/>
              <a:gd name="connsiteX121" fmla="*/ 5693932 w 6096000"/>
              <a:gd name="connsiteY121" fmla="*/ 271123 h 6858000"/>
              <a:gd name="connsiteX122" fmla="*/ 5636317 w 6096000"/>
              <a:gd name="connsiteY122" fmla="*/ 271123 h 6858000"/>
              <a:gd name="connsiteX123" fmla="*/ 5646759 w 6096000"/>
              <a:gd name="connsiteY123" fmla="*/ 260169 h 6858000"/>
              <a:gd name="connsiteX124" fmla="*/ 5658946 w 6096000"/>
              <a:gd name="connsiteY124" fmla="*/ 251477 h 6858000"/>
              <a:gd name="connsiteX125" fmla="*/ 5671304 w 6096000"/>
              <a:gd name="connsiteY125" fmla="*/ 243131 h 6858000"/>
              <a:gd name="connsiteX126" fmla="*/ 5682443 w 6096000"/>
              <a:gd name="connsiteY126" fmla="*/ 233915 h 6858000"/>
              <a:gd name="connsiteX127" fmla="*/ 5690277 w 6096000"/>
              <a:gd name="connsiteY127" fmla="*/ 222092 h 6858000"/>
              <a:gd name="connsiteX128" fmla="*/ 5693236 w 6096000"/>
              <a:gd name="connsiteY128" fmla="*/ 206269 h 6858000"/>
              <a:gd name="connsiteX129" fmla="*/ 5689753 w 6096000"/>
              <a:gd name="connsiteY129" fmla="*/ 190272 h 6858000"/>
              <a:gd name="connsiteX130" fmla="*/ 5680705 w 6096000"/>
              <a:gd name="connsiteY130" fmla="*/ 178277 h 6858000"/>
              <a:gd name="connsiteX131" fmla="*/ 5667298 w 6096000"/>
              <a:gd name="connsiteY131" fmla="*/ 170800 h 6858000"/>
              <a:gd name="connsiteX132" fmla="*/ 5651462 w 6096000"/>
              <a:gd name="connsiteY132" fmla="*/ 168198 h 6858000"/>
              <a:gd name="connsiteX133" fmla="*/ 0 w 6096000"/>
              <a:gd name="connsiteY133" fmla="*/ 0 h 6858000"/>
              <a:gd name="connsiteX134" fmla="*/ 6096000 w 6096000"/>
              <a:gd name="connsiteY134" fmla="*/ 0 h 6858000"/>
              <a:gd name="connsiteX135" fmla="*/ 6096000 w 6096000"/>
              <a:gd name="connsiteY135" fmla="*/ 6858000 h 6858000"/>
              <a:gd name="connsiteX136" fmla="*/ 0 w 6096000"/>
              <a:gd name="connsiteY13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096000" h="6858000">
                <a:moveTo>
                  <a:pt x="5805584" y="307262"/>
                </a:moveTo>
                <a:lnTo>
                  <a:pt x="5805584" y="400013"/>
                </a:lnTo>
                <a:cubicBezTo>
                  <a:pt x="5805584" y="403364"/>
                  <a:pt x="5804607" y="405502"/>
                  <a:pt x="5802655" y="406424"/>
                </a:cubicBezTo>
                <a:cubicBezTo>
                  <a:pt x="5800815" y="407466"/>
                  <a:pt x="5798630" y="407984"/>
                  <a:pt x="5796106" y="407984"/>
                </a:cubicBezTo>
                <a:cubicBezTo>
                  <a:pt x="5793922" y="407984"/>
                  <a:pt x="5792201" y="407752"/>
                  <a:pt x="5790933" y="407293"/>
                </a:cubicBezTo>
                <a:lnTo>
                  <a:pt x="5790939" y="407299"/>
                </a:lnTo>
                <a:lnTo>
                  <a:pt x="5790939" y="427582"/>
                </a:lnTo>
                <a:cubicBezTo>
                  <a:pt x="5793237" y="428046"/>
                  <a:pt x="5795821" y="428273"/>
                  <a:pt x="5798696" y="428273"/>
                </a:cubicBezTo>
                <a:cubicBezTo>
                  <a:pt x="5804899" y="428273"/>
                  <a:pt x="5810013" y="427695"/>
                  <a:pt x="5814031" y="426540"/>
                </a:cubicBezTo>
                <a:cubicBezTo>
                  <a:pt x="5818056" y="425498"/>
                  <a:pt x="5821211" y="423825"/>
                  <a:pt x="5823509" y="421510"/>
                </a:cubicBezTo>
                <a:cubicBezTo>
                  <a:pt x="5825920" y="419313"/>
                  <a:pt x="5827587" y="416539"/>
                  <a:pt x="5828510" y="413187"/>
                </a:cubicBezTo>
                <a:cubicBezTo>
                  <a:pt x="5829545" y="409835"/>
                  <a:pt x="5830057" y="405847"/>
                  <a:pt x="5830057" y="401227"/>
                </a:cubicBezTo>
                <a:lnTo>
                  <a:pt x="5830057" y="307262"/>
                </a:lnTo>
                <a:close/>
                <a:moveTo>
                  <a:pt x="5888029" y="304833"/>
                </a:moveTo>
                <a:cubicBezTo>
                  <a:pt x="5883201" y="304833"/>
                  <a:pt x="5878492" y="305297"/>
                  <a:pt x="5873896" y="306220"/>
                </a:cubicBezTo>
                <a:cubicBezTo>
                  <a:pt x="5869300" y="307030"/>
                  <a:pt x="5865163" y="308530"/>
                  <a:pt x="5861489" y="310727"/>
                </a:cubicBezTo>
                <a:cubicBezTo>
                  <a:pt x="5857810" y="312810"/>
                  <a:pt x="5854828" y="315698"/>
                  <a:pt x="5852530" y="319395"/>
                </a:cubicBezTo>
                <a:cubicBezTo>
                  <a:pt x="5850345" y="323092"/>
                  <a:pt x="5849256" y="327830"/>
                  <a:pt x="5849256" y="333611"/>
                </a:cubicBezTo>
                <a:cubicBezTo>
                  <a:pt x="5849256" y="337540"/>
                  <a:pt x="5850059" y="340892"/>
                  <a:pt x="5851667" y="343666"/>
                </a:cubicBezTo>
                <a:cubicBezTo>
                  <a:pt x="5853274" y="346327"/>
                  <a:pt x="5855399" y="348577"/>
                  <a:pt x="5858043" y="350429"/>
                </a:cubicBezTo>
                <a:cubicBezTo>
                  <a:pt x="5860686" y="352161"/>
                  <a:pt x="5863674" y="353608"/>
                  <a:pt x="5867002" y="354762"/>
                </a:cubicBezTo>
                <a:cubicBezTo>
                  <a:pt x="5870449" y="355804"/>
                  <a:pt x="5873956" y="356727"/>
                  <a:pt x="5877516" y="357537"/>
                </a:cubicBezTo>
                <a:cubicBezTo>
                  <a:pt x="5886248" y="359388"/>
                  <a:pt x="5893024" y="361233"/>
                  <a:pt x="5897852" y="363085"/>
                </a:cubicBezTo>
                <a:cubicBezTo>
                  <a:pt x="5902794" y="364937"/>
                  <a:pt x="5905264" y="367711"/>
                  <a:pt x="5905264" y="371408"/>
                </a:cubicBezTo>
                <a:cubicBezTo>
                  <a:pt x="5905264" y="373604"/>
                  <a:pt x="5904744" y="375450"/>
                  <a:pt x="5903709" y="376956"/>
                </a:cubicBezTo>
                <a:cubicBezTo>
                  <a:pt x="5902675" y="378343"/>
                  <a:pt x="5901352" y="379498"/>
                  <a:pt x="5899744" y="380421"/>
                </a:cubicBezTo>
                <a:cubicBezTo>
                  <a:pt x="5898251" y="381230"/>
                  <a:pt x="5896524" y="381867"/>
                  <a:pt x="5894570" y="382326"/>
                </a:cubicBezTo>
                <a:cubicBezTo>
                  <a:pt x="5892733" y="382671"/>
                  <a:pt x="5890952" y="382844"/>
                  <a:pt x="5889231" y="382844"/>
                </a:cubicBezTo>
                <a:cubicBezTo>
                  <a:pt x="5886819" y="382844"/>
                  <a:pt x="5884463" y="382558"/>
                  <a:pt x="5882165" y="381974"/>
                </a:cubicBezTo>
                <a:cubicBezTo>
                  <a:pt x="5879980" y="381397"/>
                  <a:pt x="5878028" y="380528"/>
                  <a:pt x="5876307" y="379373"/>
                </a:cubicBezTo>
                <a:cubicBezTo>
                  <a:pt x="5874586" y="378099"/>
                  <a:pt x="5873146" y="376539"/>
                  <a:pt x="5871997" y="374694"/>
                </a:cubicBezTo>
                <a:cubicBezTo>
                  <a:pt x="5870961" y="372729"/>
                  <a:pt x="5870443" y="370419"/>
                  <a:pt x="5870443" y="367758"/>
                </a:cubicBezTo>
                <a:lnTo>
                  <a:pt x="5870431" y="367752"/>
                </a:lnTo>
                <a:lnTo>
                  <a:pt x="5847166" y="367752"/>
                </a:lnTo>
                <a:cubicBezTo>
                  <a:pt x="5847398" y="373765"/>
                  <a:pt x="5848720" y="378790"/>
                  <a:pt x="5851131" y="382838"/>
                </a:cubicBezTo>
                <a:cubicBezTo>
                  <a:pt x="5853661" y="386767"/>
                  <a:pt x="5856816" y="389946"/>
                  <a:pt x="5860609" y="392375"/>
                </a:cubicBezTo>
                <a:cubicBezTo>
                  <a:pt x="5864514" y="394804"/>
                  <a:pt x="5868937" y="396536"/>
                  <a:pt x="5873878" y="397578"/>
                </a:cubicBezTo>
                <a:cubicBezTo>
                  <a:pt x="5878819" y="398620"/>
                  <a:pt x="5883874" y="399138"/>
                  <a:pt x="5889047" y="399138"/>
                </a:cubicBezTo>
                <a:cubicBezTo>
                  <a:pt x="5894220" y="399138"/>
                  <a:pt x="5899042" y="398620"/>
                  <a:pt x="5903871" y="397578"/>
                </a:cubicBezTo>
                <a:cubicBezTo>
                  <a:pt x="5908812" y="396655"/>
                  <a:pt x="5913176" y="394976"/>
                  <a:pt x="5916967" y="392553"/>
                </a:cubicBezTo>
                <a:cubicBezTo>
                  <a:pt x="5920761" y="390124"/>
                  <a:pt x="5923802" y="386945"/>
                  <a:pt x="5926101" y="383016"/>
                </a:cubicBezTo>
                <a:cubicBezTo>
                  <a:pt x="5928512" y="378974"/>
                  <a:pt x="5929719" y="374003"/>
                  <a:pt x="5929719" y="368110"/>
                </a:cubicBezTo>
                <a:cubicBezTo>
                  <a:pt x="5929719" y="363948"/>
                  <a:pt x="5928916" y="360484"/>
                  <a:pt x="5927308" y="357709"/>
                </a:cubicBezTo>
                <a:cubicBezTo>
                  <a:pt x="5925702" y="354822"/>
                  <a:pt x="5923576" y="352453"/>
                  <a:pt x="5920933" y="350601"/>
                </a:cubicBezTo>
                <a:cubicBezTo>
                  <a:pt x="5918290" y="348637"/>
                  <a:pt x="5915246" y="347077"/>
                  <a:pt x="5911800" y="345922"/>
                </a:cubicBezTo>
                <a:cubicBezTo>
                  <a:pt x="5908467" y="344767"/>
                  <a:pt x="5905018" y="343785"/>
                  <a:pt x="5901459" y="342975"/>
                </a:cubicBezTo>
                <a:cubicBezTo>
                  <a:pt x="5898014" y="342166"/>
                  <a:pt x="5894624" y="341415"/>
                  <a:pt x="5891291" y="340719"/>
                </a:cubicBezTo>
                <a:cubicBezTo>
                  <a:pt x="5887959" y="340028"/>
                  <a:pt x="5884973" y="339272"/>
                  <a:pt x="5882332" y="338463"/>
                </a:cubicBezTo>
                <a:cubicBezTo>
                  <a:pt x="5879802" y="337540"/>
                  <a:pt x="5877736" y="336379"/>
                  <a:pt x="5876128" y="334998"/>
                </a:cubicBezTo>
                <a:cubicBezTo>
                  <a:pt x="5874521" y="333611"/>
                  <a:pt x="5873717" y="331819"/>
                  <a:pt x="5873717" y="329622"/>
                </a:cubicBezTo>
                <a:cubicBezTo>
                  <a:pt x="5873717" y="327771"/>
                  <a:pt x="5874176" y="326330"/>
                  <a:pt x="5875098" y="325288"/>
                </a:cubicBezTo>
                <a:cubicBezTo>
                  <a:pt x="5876015" y="324133"/>
                  <a:pt x="5877111" y="323264"/>
                  <a:pt x="5878373" y="322687"/>
                </a:cubicBezTo>
                <a:cubicBezTo>
                  <a:pt x="5879754" y="322109"/>
                  <a:pt x="5881242" y="321764"/>
                  <a:pt x="5882855" y="321645"/>
                </a:cubicBezTo>
                <a:cubicBezTo>
                  <a:pt x="5884463" y="321413"/>
                  <a:pt x="5885957" y="321300"/>
                  <a:pt x="5887340" y="321300"/>
                </a:cubicBezTo>
                <a:cubicBezTo>
                  <a:pt x="5891701" y="321300"/>
                  <a:pt x="5895495" y="322169"/>
                  <a:pt x="5898715" y="323901"/>
                </a:cubicBezTo>
                <a:cubicBezTo>
                  <a:pt x="5901929" y="325520"/>
                  <a:pt x="5903715" y="328699"/>
                  <a:pt x="5904054" y="333438"/>
                </a:cubicBezTo>
                <a:lnTo>
                  <a:pt x="5927319" y="333438"/>
                </a:lnTo>
                <a:cubicBezTo>
                  <a:pt x="5926861" y="327890"/>
                  <a:pt x="5925428" y="323324"/>
                  <a:pt x="5923011" y="319740"/>
                </a:cubicBezTo>
                <a:cubicBezTo>
                  <a:pt x="5920713" y="316043"/>
                  <a:pt x="5917784" y="313096"/>
                  <a:pt x="5914222" y="310899"/>
                </a:cubicBezTo>
                <a:cubicBezTo>
                  <a:pt x="5910663" y="308703"/>
                  <a:pt x="5906584" y="307143"/>
                  <a:pt x="5901988" y="306220"/>
                </a:cubicBezTo>
                <a:cubicBezTo>
                  <a:pt x="5897508" y="305297"/>
                  <a:pt x="5892857" y="304833"/>
                  <a:pt x="5888029" y="304833"/>
                </a:cubicBezTo>
                <a:close/>
                <a:moveTo>
                  <a:pt x="5805590" y="271122"/>
                </a:moveTo>
                <a:lnTo>
                  <a:pt x="5805590" y="292333"/>
                </a:lnTo>
                <a:lnTo>
                  <a:pt x="5830064" y="292333"/>
                </a:lnTo>
                <a:lnTo>
                  <a:pt x="5830064" y="271122"/>
                </a:lnTo>
                <a:close/>
                <a:moveTo>
                  <a:pt x="5748171" y="168198"/>
                </a:moveTo>
                <a:cubicBezTo>
                  <a:pt x="5740861" y="168198"/>
                  <a:pt x="5734360" y="169472"/>
                  <a:pt x="5728675" y="172020"/>
                </a:cubicBezTo>
                <a:cubicBezTo>
                  <a:pt x="5723103" y="174455"/>
                  <a:pt x="5718459" y="177931"/>
                  <a:pt x="5714750" y="182450"/>
                </a:cubicBezTo>
                <a:cubicBezTo>
                  <a:pt x="5711036" y="186855"/>
                  <a:pt x="5708249" y="192070"/>
                  <a:pt x="5706392" y="198095"/>
                </a:cubicBezTo>
                <a:cubicBezTo>
                  <a:pt x="5704535" y="204006"/>
                  <a:pt x="5703725" y="210436"/>
                  <a:pt x="5703957" y="217395"/>
                </a:cubicBezTo>
                <a:lnTo>
                  <a:pt x="5703975" y="217407"/>
                </a:lnTo>
                <a:lnTo>
                  <a:pt x="5727651" y="217407"/>
                </a:lnTo>
                <a:cubicBezTo>
                  <a:pt x="5727651" y="214163"/>
                  <a:pt x="5727943" y="210918"/>
                  <a:pt x="5728520" y="207674"/>
                </a:cubicBezTo>
                <a:cubicBezTo>
                  <a:pt x="5729217" y="204310"/>
                  <a:pt x="5730318" y="201298"/>
                  <a:pt x="5731824" y="198631"/>
                </a:cubicBezTo>
                <a:cubicBezTo>
                  <a:pt x="5733336" y="195851"/>
                  <a:pt x="5735307" y="193648"/>
                  <a:pt x="5737742" y="192023"/>
                </a:cubicBezTo>
                <a:cubicBezTo>
                  <a:pt x="5740295" y="190284"/>
                  <a:pt x="5743367" y="189415"/>
                  <a:pt x="5746969" y="189415"/>
                </a:cubicBezTo>
                <a:cubicBezTo>
                  <a:pt x="5752309" y="189415"/>
                  <a:pt x="5756661" y="191094"/>
                  <a:pt x="5760024" y="194457"/>
                </a:cubicBezTo>
                <a:cubicBezTo>
                  <a:pt x="5763507" y="197702"/>
                  <a:pt x="5765245" y="202280"/>
                  <a:pt x="5765245" y="208191"/>
                </a:cubicBezTo>
                <a:cubicBezTo>
                  <a:pt x="5765245" y="211900"/>
                  <a:pt x="5764376" y="215204"/>
                  <a:pt x="5762638" y="218104"/>
                </a:cubicBezTo>
                <a:cubicBezTo>
                  <a:pt x="5761013" y="221003"/>
                  <a:pt x="5758923" y="223610"/>
                  <a:pt x="5756369" y="225926"/>
                </a:cubicBezTo>
                <a:cubicBezTo>
                  <a:pt x="5753934" y="228242"/>
                  <a:pt x="5751208" y="230391"/>
                  <a:pt x="5748189" y="232361"/>
                </a:cubicBezTo>
                <a:cubicBezTo>
                  <a:pt x="5745171" y="234219"/>
                  <a:pt x="5742332" y="236070"/>
                  <a:pt x="5739658" y="237928"/>
                </a:cubicBezTo>
                <a:cubicBezTo>
                  <a:pt x="5734437" y="241523"/>
                  <a:pt x="5729449" y="245054"/>
                  <a:pt x="5724686" y="248530"/>
                </a:cubicBezTo>
                <a:cubicBezTo>
                  <a:pt x="5720043" y="252007"/>
                  <a:pt x="5715983" y="255835"/>
                  <a:pt x="5712500" y="260002"/>
                </a:cubicBezTo>
                <a:cubicBezTo>
                  <a:pt x="5709017" y="264056"/>
                  <a:pt x="5706231" y="268694"/>
                  <a:pt x="5704142" y="273909"/>
                </a:cubicBezTo>
                <a:cubicBezTo>
                  <a:pt x="5702171" y="279124"/>
                  <a:pt x="5701183" y="285267"/>
                  <a:pt x="5701183" y="292340"/>
                </a:cubicBezTo>
                <a:lnTo>
                  <a:pt x="5790654" y="292340"/>
                </a:lnTo>
                <a:lnTo>
                  <a:pt x="5790654" y="271129"/>
                </a:lnTo>
                <a:lnTo>
                  <a:pt x="5733032" y="271129"/>
                </a:lnTo>
                <a:cubicBezTo>
                  <a:pt x="5736051" y="266955"/>
                  <a:pt x="5739534" y="263306"/>
                  <a:pt x="5743474" y="260175"/>
                </a:cubicBezTo>
                <a:cubicBezTo>
                  <a:pt x="5747415" y="257043"/>
                  <a:pt x="5751482" y="254150"/>
                  <a:pt x="5755661" y="251483"/>
                </a:cubicBezTo>
                <a:cubicBezTo>
                  <a:pt x="5759840" y="248703"/>
                  <a:pt x="5763959" y="245917"/>
                  <a:pt x="5768019" y="243137"/>
                </a:cubicBezTo>
                <a:cubicBezTo>
                  <a:pt x="5772199" y="240357"/>
                  <a:pt x="5775913" y="237285"/>
                  <a:pt x="5779158" y="233921"/>
                </a:cubicBezTo>
                <a:cubicBezTo>
                  <a:pt x="5782408" y="230445"/>
                  <a:pt x="5785016" y="226503"/>
                  <a:pt x="5786992" y="222098"/>
                </a:cubicBezTo>
                <a:cubicBezTo>
                  <a:pt x="5788969" y="217693"/>
                  <a:pt x="5789951" y="212418"/>
                  <a:pt x="5789951" y="206275"/>
                </a:cubicBezTo>
                <a:cubicBezTo>
                  <a:pt x="5789951" y="200131"/>
                  <a:pt x="5788790" y="195029"/>
                  <a:pt x="5786468" y="190278"/>
                </a:cubicBezTo>
                <a:cubicBezTo>
                  <a:pt x="5784266" y="185528"/>
                  <a:pt x="5781247" y="181527"/>
                  <a:pt x="5777420" y="178283"/>
                </a:cubicBezTo>
                <a:cubicBezTo>
                  <a:pt x="5773592" y="175038"/>
                  <a:pt x="5769121" y="172544"/>
                  <a:pt x="5764013" y="170805"/>
                </a:cubicBezTo>
                <a:cubicBezTo>
                  <a:pt x="5759024" y="169067"/>
                  <a:pt x="5753744" y="168198"/>
                  <a:pt x="5748171" y="168198"/>
                </a:cubicBezTo>
                <a:close/>
                <a:moveTo>
                  <a:pt x="5651462" y="168198"/>
                </a:moveTo>
                <a:cubicBezTo>
                  <a:pt x="5644152" y="168198"/>
                  <a:pt x="5637651" y="169472"/>
                  <a:pt x="5631966" y="172020"/>
                </a:cubicBezTo>
                <a:cubicBezTo>
                  <a:pt x="5626393" y="174455"/>
                  <a:pt x="5621756" y="177931"/>
                  <a:pt x="5618041" y="182450"/>
                </a:cubicBezTo>
                <a:cubicBezTo>
                  <a:pt x="5614326" y="186855"/>
                  <a:pt x="5611540" y="192070"/>
                  <a:pt x="5609683" y="198095"/>
                </a:cubicBezTo>
                <a:cubicBezTo>
                  <a:pt x="5607826" y="204006"/>
                  <a:pt x="5607016" y="210436"/>
                  <a:pt x="5607248" y="217395"/>
                </a:cubicBezTo>
                <a:lnTo>
                  <a:pt x="5607248" y="217401"/>
                </a:lnTo>
                <a:lnTo>
                  <a:pt x="5630924" y="217401"/>
                </a:lnTo>
                <a:cubicBezTo>
                  <a:pt x="5630924" y="214157"/>
                  <a:pt x="5631216" y="210912"/>
                  <a:pt x="5631793" y="207668"/>
                </a:cubicBezTo>
                <a:cubicBezTo>
                  <a:pt x="5632490" y="204304"/>
                  <a:pt x="5633591" y="201292"/>
                  <a:pt x="5635103" y="198625"/>
                </a:cubicBezTo>
                <a:cubicBezTo>
                  <a:pt x="5636609" y="195845"/>
                  <a:pt x="5638586" y="193642"/>
                  <a:pt x="5641021" y="192017"/>
                </a:cubicBezTo>
                <a:cubicBezTo>
                  <a:pt x="5643574" y="190278"/>
                  <a:pt x="5646646" y="189409"/>
                  <a:pt x="5650248" y="189409"/>
                </a:cubicBezTo>
                <a:cubicBezTo>
                  <a:pt x="5655588" y="189409"/>
                  <a:pt x="5659940" y="191088"/>
                  <a:pt x="5663303" y="194452"/>
                </a:cubicBezTo>
                <a:cubicBezTo>
                  <a:pt x="5666786" y="197696"/>
                  <a:pt x="5668524" y="202274"/>
                  <a:pt x="5668524" y="208186"/>
                </a:cubicBezTo>
                <a:cubicBezTo>
                  <a:pt x="5668524" y="211894"/>
                  <a:pt x="5667655" y="215199"/>
                  <a:pt x="5665911" y="218098"/>
                </a:cubicBezTo>
                <a:cubicBezTo>
                  <a:pt x="5664286" y="220997"/>
                  <a:pt x="5662196" y="223604"/>
                  <a:pt x="5659642" y="225920"/>
                </a:cubicBezTo>
                <a:cubicBezTo>
                  <a:pt x="5657207" y="228236"/>
                  <a:pt x="5654481" y="230385"/>
                  <a:pt x="5651462" y="232355"/>
                </a:cubicBezTo>
                <a:cubicBezTo>
                  <a:pt x="5648444" y="234213"/>
                  <a:pt x="5645604" y="236064"/>
                  <a:pt x="5642931" y="237922"/>
                </a:cubicBezTo>
                <a:cubicBezTo>
                  <a:pt x="5637710" y="241517"/>
                  <a:pt x="5632722" y="245048"/>
                  <a:pt x="5627959" y="248524"/>
                </a:cubicBezTo>
                <a:cubicBezTo>
                  <a:pt x="5623316" y="252001"/>
                  <a:pt x="5619256" y="255829"/>
                  <a:pt x="5615773" y="259996"/>
                </a:cubicBezTo>
                <a:cubicBezTo>
                  <a:pt x="5612290" y="264050"/>
                  <a:pt x="5609504" y="268688"/>
                  <a:pt x="5607415" y="273903"/>
                </a:cubicBezTo>
                <a:cubicBezTo>
                  <a:pt x="5605444" y="279118"/>
                  <a:pt x="5604456" y="285261"/>
                  <a:pt x="5604456" y="292334"/>
                </a:cubicBezTo>
                <a:lnTo>
                  <a:pt x="5693932" y="292334"/>
                </a:lnTo>
                <a:lnTo>
                  <a:pt x="5693932" y="271123"/>
                </a:lnTo>
                <a:lnTo>
                  <a:pt x="5636317" y="271123"/>
                </a:lnTo>
                <a:cubicBezTo>
                  <a:pt x="5639336" y="266949"/>
                  <a:pt x="5642818" y="263300"/>
                  <a:pt x="5646759" y="260169"/>
                </a:cubicBezTo>
                <a:cubicBezTo>
                  <a:pt x="5650706" y="257037"/>
                  <a:pt x="5654766" y="254144"/>
                  <a:pt x="5658946" y="251477"/>
                </a:cubicBezTo>
                <a:cubicBezTo>
                  <a:pt x="5663125" y="248697"/>
                  <a:pt x="5667244" y="245911"/>
                  <a:pt x="5671304" y="243131"/>
                </a:cubicBezTo>
                <a:cubicBezTo>
                  <a:pt x="5675483" y="240351"/>
                  <a:pt x="5679198" y="237279"/>
                  <a:pt x="5682443" y="233915"/>
                </a:cubicBezTo>
                <a:cubicBezTo>
                  <a:pt x="5685693" y="230439"/>
                  <a:pt x="5688301" y="226498"/>
                  <a:pt x="5690277" y="222092"/>
                </a:cubicBezTo>
                <a:cubicBezTo>
                  <a:pt x="5692248" y="217687"/>
                  <a:pt x="5693236" y="212412"/>
                  <a:pt x="5693236" y="206269"/>
                </a:cubicBezTo>
                <a:cubicBezTo>
                  <a:pt x="5693236" y="200125"/>
                  <a:pt x="5692075" y="195023"/>
                  <a:pt x="5689753" y="190272"/>
                </a:cubicBezTo>
                <a:cubicBezTo>
                  <a:pt x="5687551" y="185522"/>
                  <a:pt x="5684532" y="181521"/>
                  <a:pt x="5680705" y="178277"/>
                </a:cubicBezTo>
                <a:cubicBezTo>
                  <a:pt x="5676876" y="175032"/>
                  <a:pt x="5672406" y="172538"/>
                  <a:pt x="5667298" y="170800"/>
                </a:cubicBezTo>
                <a:cubicBezTo>
                  <a:pt x="5662315" y="169067"/>
                  <a:pt x="5657035" y="168198"/>
                  <a:pt x="5651462" y="168198"/>
                </a:cubicBezTo>
                <a:close/>
                <a:moveTo>
                  <a:pt x="0" y="0"/>
                </a:moveTo>
                <a:lnTo>
                  <a:pt x="6096000" y="0"/>
                </a:lnTo>
                <a:lnTo>
                  <a:pt x="6096000" y="6858000"/>
                </a:lnTo>
                <a:lnTo>
                  <a:pt x="0" y="6858000"/>
                </a:lnTo>
                <a:close/>
              </a:path>
            </a:pathLst>
          </a:custGeom>
        </p:spPr>
        <p:txBody>
          <a:bodyPr wrap="square" lIns="360000" tIns="360000" rIns="360000" bIns="360000">
            <a:noAutofit/>
          </a:bodyPr>
          <a:lstStyle>
            <a:lvl1pPr marL="0" indent="0">
              <a:buNone/>
              <a:defRPr sz="2000"/>
            </a:lvl1pPr>
          </a:lstStyle>
          <a:p>
            <a:r>
              <a:rPr lang="nb-NO"/>
              <a:t>Klikk på ikonet for å legge til et bilde</a:t>
            </a:r>
          </a:p>
        </p:txBody>
      </p:sp>
      <p:sp>
        <p:nvSpPr>
          <p:cNvPr id="3" name="Plassholder for innhold 2">
            <a:extLst>
              <a:ext uri="{FF2B5EF4-FFF2-40B4-BE49-F238E27FC236}">
                <a16:creationId xmlns:a16="http://schemas.microsoft.com/office/drawing/2014/main" id="{719B42FA-593D-3242-95E7-BB87B5AD16B3}"/>
              </a:ext>
            </a:extLst>
          </p:cNvPr>
          <p:cNvSpPr>
            <a:spLocks noGrp="1"/>
          </p:cNvSpPr>
          <p:nvPr>
            <p:ph sz="half" idx="1"/>
          </p:nvPr>
        </p:nvSpPr>
        <p:spPr>
          <a:xfrm>
            <a:off x="550864" y="2135822"/>
            <a:ext cx="5221286" cy="406495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Tittel 3">
            <a:extLst>
              <a:ext uri="{FF2B5EF4-FFF2-40B4-BE49-F238E27FC236}">
                <a16:creationId xmlns:a16="http://schemas.microsoft.com/office/drawing/2014/main" id="{3A8F0B47-5CFC-FBF7-FD1C-E4084D7E4105}"/>
              </a:ext>
            </a:extLst>
          </p:cNvPr>
          <p:cNvSpPr>
            <a:spLocks noGrp="1"/>
          </p:cNvSpPr>
          <p:nvPr>
            <p:ph type="title"/>
          </p:nvPr>
        </p:nvSpPr>
        <p:spPr>
          <a:xfrm>
            <a:off x="550864" y="540000"/>
            <a:ext cx="5221286" cy="1277219"/>
          </a:xfrm>
        </p:spPr>
        <p:txBody>
          <a:bodyPr/>
          <a:lstStyle/>
          <a:p>
            <a:r>
              <a:rPr lang="nb-NO"/>
              <a:t>Klikk for å redigere tittelstil</a:t>
            </a:r>
            <a:endParaRPr lang="nb-NO" dirty="0"/>
          </a:p>
        </p:txBody>
      </p:sp>
      <p:sp>
        <p:nvSpPr>
          <p:cNvPr id="2" name="Plassholder for dato 1">
            <a:extLst>
              <a:ext uri="{FF2B5EF4-FFF2-40B4-BE49-F238E27FC236}">
                <a16:creationId xmlns:a16="http://schemas.microsoft.com/office/drawing/2014/main" id="{692BF9C1-2FA5-4094-BD9C-BDDE6B434608}"/>
              </a:ext>
            </a:extLst>
          </p:cNvPr>
          <p:cNvSpPr>
            <a:spLocks noGrp="1"/>
          </p:cNvSpPr>
          <p:nvPr>
            <p:ph type="dt" sz="half" idx="14"/>
          </p:nvPr>
        </p:nvSpPr>
        <p:spPr/>
        <p:txBody>
          <a:bodyPr/>
          <a:lstStyle/>
          <a:p>
            <a:fld id="{C04992B7-1BA6-D246-8282-B291BC05B0E5}" type="datetime1">
              <a:rPr lang="nb-NO" smtClean="0"/>
              <a:t>21.11.2024</a:t>
            </a:fld>
            <a:endParaRPr lang="nb-NO" dirty="0"/>
          </a:p>
        </p:txBody>
      </p:sp>
      <p:sp>
        <p:nvSpPr>
          <p:cNvPr id="8" name="Plassholder for bunntekst 7">
            <a:extLst>
              <a:ext uri="{FF2B5EF4-FFF2-40B4-BE49-F238E27FC236}">
                <a16:creationId xmlns:a16="http://schemas.microsoft.com/office/drawing/2014/main" id="{02FD4AA1-5198-B214-29E6-7E0D15D64698}"/>
              </a:ext>
            </a:extLst>
          </p:cNvPr>
          <p:cNvSpPr>
            <a:spLocks noGrp="1"/>
          </p:cNvSpPr>
          <p:nvPr>
            <p:ph type="ftr" sz="quarter" idx="15"/>
          </p:nvPr>
        </p:nvSpPr>
        <p:spPr/>
        <p:txBody>
          <a:bodyPr/>
          <a:lstStyle/>
          <a:p>
            <a:pPr algn="l"/>
            <a:r>
              <a:rPr lang="nb-NO"/>
              <a:t>Bunntekst</a:t>
            </a:r>
            <a:endParaRPr lang="nb-NO" dirty="0"/>
          </a:p>
        </p:txBody>
      </p:sp>
      <p:sp>
        <p:nvSpPr>
          <p:cNvPr id="9" name="Plassholder for lysbildenummer 8">
            <a:extLst>
              <a:ext uri="{FF2B5EF4-FFF2-40B4-BE49-F238E27FC236}">
                <a16:creationId xmlns:a16="http://schemas.microsoft.com/office/drawing/2014/main" id="{37418759-1668-C01E-783F-02F22EB6E183}"/>
              </a:ext>
            </a:extLst>
          </p:cNvPr>
          <p:cNvSpPr>
            <a:spLocks noGrp="1"/>
          </p:cNvSpPr>
          <p:nvPr>
            <p:ph type="sldNum" sz="quarter" idx="16"/>
          </p:nvPr>
        </p:nvSpPr>
        <p:spPr/>
        <p:txBody>
          <a:bodyPr/>
          <a:lstStyle/>
          <a:p>
            <a:fld id="{19835884-DCFF-C54B-B91F-1692982619F4}" type="slidenum">
              <a:rPr lang="nb-NO" smtClean="0"/>
              <a:pPr/>
              <a:t>‹#›</a:t>
            </a:fld>
            <a:endParaRPr lang="nb-NO" dirty="0"/>
          </a:p>
        </p:txBody>
      </p:sp>
    </p:spTree>
    <p:extLst>
      <p:ext uri="{BB962C8B-B14F-4D97-AF65-F5344CB8AC3E}">
        <p14:creationId xmlns:p14="http://schemas.microsoft.com/office/powerpoint/2010/main" val="2475946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 og bilde negativ">
    <p:bg>
      <p:bgPr>
        <a:solidFill>
          <a:schemeClr val="accent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8A97FF-4167-2BF4-118A-1C3D2D403B28}"/>
              </a:ext>
              <a:ext uri="{C183D7F6-B498-43B3-948B-1728B52AA6E4}">
                <adec:decorative xmlns:adec="http://schemas.microsoft.com/office/drawing/2017/decorative" val="1"/>
              </a:ext>
            </a:extLst>
          </p:cNvPr>
          <p:cNvSpPr/>
          <p:nvPr userDrawn="1"/>
        </p:nvSpPr>
        <p:spPr>
          <a:xfrm flipH="1">
            <a:off x="0" y="1"/>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Logo">
            <a:extLst>
              <a:ext uri="{FF2B5EF4-FFF2-40B4-BE49-F238E27FC236}">
                <a16:creationId xmlns:a16="http://schemas.microsoft.com/office/drawing/2014/main" id="{ED843598-CA19-737C-FD91-0CB573E48D3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97806" y="168198"/>
            <a:ext cx="327908" cy="260065"/>
          </a:xfrm>
          <a:prstGeom prst="rect">
            <a:avLst/>
          </a:prstGeom>
        </p:spPr>
      </p:pic>
      <p:sp>
        <p:nvSpPr>
          <p:cNvPr id="17" name="Plassholder for bilde 16">
            <a:extLst>
              <a:ext uri="{FF2B5EF4-FFF2-40B4-BE49-F238E27FC236}">
                <a16:creationId xmlns:a16="http://schemas.microsoft.com/office/drawing/2014/main" id="{1C8CBF45-79CE-A161-F238-1B4F5CAC8EA3}"/>
              </a:ext>
            </a:extLst>
          </p:cNvPr>
          <p:cNvSpPr>
            <a:spLocks noGrp="1"/>
          </p:cNvSpPr>
          <p:nvPr>
            <p:ph type="pic" sz="quarter" idx="13"/>
          </p:nvPr>
        </p:nvSpPr>
        <p:spPr>
          <a:xfrm>
            <a:off x="6096000" y="0"/>
            <a:ext cx="6096000" cy="6858000"/>
          </a:xfrm>
          <a:custGeom>
            <a:avLst/>
            <a:gdLst>
              <a:gd name="connsiteX0" fmla="*/ 5805584 w 6096000"/>
              <a:gd name="connsiteY0" fmla="*/ 307262 h 6858000"/>
              <a:gd name="connsiteX1" fmla="*/ 5805584 w 6096000"/>
              <a:gd name="connsiteY1" fmla="*/ 400013 h 6858000"/>
              <a:gd name="connsiteX2" fmla="*/ 5802655 w 6096000"/>
              <a:gd name="connsiteY2" fmla="*/ 406424 h 6858000"/>
              <a:gd name="connsiteX3" fmla="*/ 5796106 w 6096000"/>
              <a:gd name="connsiteY3" fmla="*/ 407984 h 6858000"/>
              <a:gd name="connsiteX4" fmla="*/ 5790933 w 6096000"/>
              <a:gd name="connsiteY4" fmla="*/ 407293 h 6858000"/>
              <a:gd name="connsiteX5" fmla="*/ 5790939 w 6096000"/>
              <a:gd name="connsiteY5" fmla="*/ 407299 h 6858000"/>
              <a:gd name="connsiteX6" fmla="*/ 5790939 w 6096000"/>
              <a:gd name="connsiteY6" fmla="*/ 427582 h 6858000"/>
              <a:gd name="connsiteX7" fmla="*/ 5798696 w 6096000"/>
              <a:gd name="connsiteY7" fmla="*/ 428273 h 6858000"/>
              <a:gd name="connsiteX8" fmla="*/ 5814031 w 6096000"/>
              <a:gd name="connsiteY8" fmla="*/ 426540 h 6858000"/>
              <a:gd name="connsiteX9" fmla="*/ 5823509 w 6096000"/>
              <a:gd name="connsiteY9" fmla="*/ 421510 h 6858000"/>
              <a:gd name="connsiteX10" fmla="*/ 5828510 w 6096000"/>
              <a:gd name="connsiteY10" fmla="*/ 413187 h 6858000"/>
              <a:gd name="connsiteX11" fmla="*/ 5830057 w 6096000"/>
              <a:gd name="connsiteY11" fmla="*/ 401227 h 6858000"/>
              <a:gd name="connsiteX12" fmla="*/ 5830057 w 6096000"/>
              <a:gd name="connsiteY12" fmla="*/ 307262 h 6858000"/>
              <a:gd name="connsiteX13" fmla="*/ 5888029 w 6096000"/>
              <a:gd name="connsiteY13" fmla="*/ 304833 h 6858000"/>
              <a:gd name="connsiteX14" fmla="*/ 5873896 w 6096000"/>
              <a:gd name="connsiteY14" fmla="*/ 306220 h 6858000"/>
              <a:gd name="connsiteX15" fmla="*/ 5861489 w 6096000"/>
              <a:gd name="connsiteY15" fmla="*/ 310727 h 6858000"/>
              <a:gd name="connsiteX16" fmla="*/ 5852530 w 6096000"/>
              <a:gd name="connsiteY16" fmla="*/ 319395 h 6858000"/>
              <a:gd name="connsiteX17" fmla="*/ 5849256 w 6096000"/>
              <a:gd name="connsiteY17" fmla="*/ 333611 h 6858000"/>
              <a:gd name="connsiteX18" fmla="*/ 5851667 w 6096000"/>
              <a:gd name="connsiteY18" fmla="*/ 343666 h 6858000"/>
              <a:gd name="connsiteX19" fmla="*/ 5858043 w 6096000"/>
              <a:gd name="connsiteY19" fmla="*/ 350429 h 6858000"/>
              <a:gd name="connsiteX20" fmla="*/ 5867002 w 6096000"/>
              <a:gd name="connsiteY20" fmla="*/ 354762 h 6858000"/>
              <a:gd name="connsiteX21" fmla="*/ 5877516 w 6096000"/>
              <a:gd name="connsiteY21" fmla="*/ 357537 h 6858000"/>
              <a:gd name="connsiteX22" fmla="*/ 5897852 w 6096000"/>
              <a:gd name="connsiteY22" fmla="*/ 363085 h 6858000"/>
              <a:gd name="connsiteX23" fmla="*/ 5905264 w 6096000"/>
              <a:gd name="connsiteY23" fmla="*/ 371408 h 6858000"/>
              <a:gd name="connsiteX24" fmla="*/ 5903709 w 6096000"/>
              <a:gd name="connsiteY24" fmla="*/ 376956 h 6858000"/>
              <a:gd name="connsiteX25" fmla="*/ 5899744 w 6096000"/>
              <a:gd name="connsiteY25" fmla="*/ 380421 h 6858000"/>
              <a:gd name="connsiteX26" fmla="*/ 5894570 w 6096000"/>
              <a:gd name="connsiteY26" fmla="*/ 382326 h 6858000"/>
              <a:gd name="connsiteX27" fmla="*/ 5889231 w 6096000"/>
              <a:gd name="connsiteY27" fmla="*/ 382844 h 6858000"/>
              <a:gd name="connsiteX28" fmla="*/ 5882165 w 6096000"/>
              <a:gd name="connsiteY28" fmla="*/ 381974 h 6858000"/>
              <a:gd name="connsiteX29" fmla="*/ 5876307 w 6096000"/>
              <a:gd name="connsiteY29" fmla="*/ 379373 h 6858000"/>
              <a:gd name="connsiteX30" fmla="*/ 5871997 w 6096000"/>
              <a:gd name="connsiteY30" fmla="*/ 374694 h 6858000"/>
              <a:gd name="connsiteX31" fmla="*/ 5870443 w 6096000"/>
              <a:gd name="connsiteY31" fmla="*/ 367758 h 6858000"/>
              <a:gd name="connsiteX32" fmla="*/ 5870431 w 6096000"/>
              <a:gd name="connsiteY32" fmla="*/ 367752 h 6858000"/>
              <a:gd name="connsiteX33" fmla="*/ 5847166 w 6096000"/>
              <a:gd name="connsiteY33" fmla="*/ 367752 h 6858000"/>
              <a:gd name="connsiteX34" fmla="*/ 5851131 w 6096000"/>
              <a:gd name="connsiteY34" fmla="*/ 382838 h 6858000"/>
              <a:gd name="connsiteX35" fmla="*/ 5860609 w 6096000"/>
              <a:gd name="connsiteY35" fmla="*/ 392375 h 6858000"/>
              <a:gd name="connsiteX36" fmla="*/ 5873878 w 6096000"/>
              <a:gd name="connsiteY36" fmla="*/ 397578 h 6858000"/>
              <a:gd name="connsiteX37" fmla="*/ 5889047 w 6096000"/>
              <a:gd name="connsiteY37" fmla="*/ 399138 h 6858000"/>
              <a:gd name="connsiteX38" fmla="*/ 5903871 w 6096000"/>
              <a:gd name="connsiteY38" fmla="*/ 397578 h 6858000"/>
              <a:gd name="connsiteX39" fmla="*/ 5916967 w 6096000"/>
              <a:gd name="connsiteY39" fmla="*/ 392553 h 6858000"/>
              <a:gd name="connsiteX40" fmla="*/ 5926101 w 6096000"/>
              <a:gd name="connsiteY40" fmla="*/ 383016 h 6858000"/>
              <a:gd name="connsiteX41" fmla="*/ 5929719 w 6096000"/>
              <a:gd name="connsiteY41" fmla="*/ 368110 h 6858000"/>
              <a:gd name="connsiteX42" fmla="*/ 5927308 w 6096000"/>
              <a:gd name="connsiteY42" fmla="*/ 357709 h 6858000"/>
              <a:gd name="connsiteX43" fmla="*/ 5920933 w 6096000"/>
              <a:gd name="connsiteY43" fmla="*/ 350601 h 6858000"/>
              <a:gd name="connsiteX44" fmla="*/ 5911800 w 6096000"/>
              <a:gd name="connsiteY44" fmla="*/ 345922 h 6858000"/>
              <a:gd name="connsiteX45" fmla="*/ 5901459 w 6096000"/>
              <a:gd name="connsiteY45" fmla="*/ 342975 h 6858000"/>
              <a:gd name="connsiteX46" fmla="*/ 5891291 w 6096000"/>
              <a:gd name="connsiteY46" fmla="*/ 340719 h 6858000"/>
              <a:gd name="connsiteX47" fmla="*/ 5882332 w 6096000"/>
              <a:gd name="connsiteY47" fmla="*/ 338463 h 6858000"/>
              <a:gd name="connsiteX48" fmla="*/ 5876128 w 6096000"/>
              <a:gd name="connsiteY48" fmla="*/ 334998 h 6858000"/>
              <a:gd name="connsiteX49" fmla="*/ 5873717 w 6096000"/>
              <a:gd name="connsiteY49" fmla="*/ 329622 h 6858000"/>
              <a:gd name="connsiteX50" fmla="*/ 5875098 w 6096000"/>
              <a:gd name="connsiteY50" fmla="*/ 325288 h 6858000"/>
              <a:gd name="connsiteX51" fmla="*/ 5878373 w 6096000"/>
              <a:gd name="connsiteY51" fmla="*/ 322687 h 6858000"/>
              <a:gd name="connsiteX52" fmla="*/ 5882855 w 6096000"/>
              <a:gd name="connsiteY52" fmla="*/ 321645 h 6858000"/>
              <a:gd name="connsiteX53" fmla="*/ 5887340 w 6096000"/>
              <a:gd name="connsiteY53" fmla="*/ 321300 h 6858000"/>
              <a:gd name="connsiteX54" fmla="*/ 5898715 w 6096000"/>
              <a:gd name="connsiteY54" fmla="*/ 323901 h 6858000"/>
              <a:gd name="connsiteX55" fmla="*/ 5904054 w 6096000"/>
              <a:gd name="connsiteY55" fmla="*/ 333438 h 6858000"/>
              <a:gd name="connsiteX56" fmla="*/ 5927319 w 6096000"/>
              <a:gd name="connsiteY56" fmla="*/ 333438 h 6858000"/>
              <a:gd name="connsiteX57" fmla="*/ 5923011 w 6096000"/>
              <a:gd name="connsiteY57" fmla="*/ 319740 h 6858000"/>
              <a:gd name="connsiteX58" fmla="*/ 5914222 w 6096000"/>
              <a:gd name="connsiteY58" fmla="*/ 310899 h 6858000"/>
              <a:gd name="connsiteX59" fmla="*/ 5901988 w 6096000"/>
              <a:gd name="connsiteY59" fmla="*/ 306220 h 6858000"/>
              <a:gd name="connsiteX60" fmla="*/ 5888029 w 6096000"/>
              <a:gd name="connsiteY60" fmla="*/ 304833 h 6858000"/>
              <a:gd name="connsiteX61" fmla="*/ 5805590 w 6096000"/>
              <a:gd name="connsiteY61" fmla="*/ 271122 h 6858000"/>
              <a:gd name="connsiteX62" fmla="*/ 5805590 w 6096000"/>
              <a:gd name="connsiteY62" fmla="*/ 292333 h 6858000"/>
              <a:gd name="connsiteX63" fmla="*/ 5830064 w 6096000"/>
              <a:gd name="connsiteY63" fmla="*/ 292333 h 6858000"/>
              <a:gd name="connsiteX64" fmla="*/ 5830064 w 6096000"/>
              <a:gd name="connsiteY64" fmla="*/ 271122 h 6858000"/>
              <a:gd name="connsiteX65" fmla="*/ 5748171 w 6096000"/>
              <a:gd name="connsiteY65" fmla="*/ 168198 h 6858000"/>
              <a:gd name="connsiteX66" fmla="*/ 5728675 w 6096000"/>
              <a:gd name="connsiteY66" fmla="*/ 172020 h 6858000"/>
              <a:gd name="connsiteX67" fmla="*/ 5714750 w 6096000"/>
              <a:gd name="connsiteY67" fmla="*/ 182450 h 6858000"/>
              <a:gd name="connsiteX68" fmla="*/ 5706392 w 6096000"/>
              <a:gd name="connsiteY68" fmla="*/ 198095 h 6858000"/>
              <a:gd name="connsiteX69" fmla="*/ 5703957 w 6096000"/>
              <a:gd name="connsiteY69" fmla="*/ 217395 h 6858000"/>
              <a:gd name="connsiteX70" fmla="*/ 5703975 w 6096000"/>
              <a:gd name="connsiteY70" fmla="*/ 217407 h 6858000"/>
              <a:gd name="connsiteX71" fmla="*/ 5727651 w 6096000"/>
              <a:gd name="connsiteY71" fmla="*/ 217407 h 6858000"/>
              <a:gd name="connsiteX72" fmla="*/ 5728520 w 6096000"/>
              <a:gd name="connsiteY72" fmla="*/ 207674 h 6858000"/>
              <a:gd name="connsiteX73" fmla="*/ 5731824 w 6096000"/>
              <a:gd name="connsiteY73" fmla="*/ 198631 h 6858000"/>
              <a:gd name="connsiteX74" fmla="*/ 5737742 w 6096000"/>
              <a:gd name="connsiteY74" fmla="*/ 192023 h 6858000"/>
              <a:gd name="connsiteX75" fmla="*/ 5746969 w 6096000"/>
              <a:gd name="connsiteY75" fmla="*/ 189415 h 6858000"/>
              <a:gd name="connsiteX76" fmla="*/ 5760024 w 6096000"/>
              <a:gd name="connsiteY76" fmla="*/ 194457 h 6858000"/>
              <a:gd name="connsiteX77" fmla="*/ 5765245 w 6096000"/>
              <a:gd name="connsiteY77" fmla="*/ 208191 h 6858000"/>
              <a:gd name="connsiteX78" fmla="*/ 5762638 w 6096000"/>
              <a:gd name="connsiteY78" fmla="*/ 218104 h 6858000"/>
              <a:gd name="connsiteX79" fmla="*/ 5756369 w 6096000"/>
              <a:gd name="connsiteY79" fmla="*/ 225926 h 6858000"/>
              <a:gd name="connsiteX80" fmla="*/ 5748189 w 6096000"/>
              <a:gd name="connsiteY80" fmla="*/ 232361 h 6858000"/>
              <a:gd name="connsiteX81" fmla="*/ 5739658 w 6096000"/>
              <a:gd name="connsiteY81" fmla="*/ 237928 h 6858000"/>
              <a:gd name="connsiteX82" fmla="*/ 5724686 w 6096000"/>
              <a:gd name="connsiteY82" fmla="*/ 248530 h 6858000"/>
              <a:gd name="connsiteX83" fmla="*/ 5712500 w 6096000"/>
              <a:gd name="connsiteY83" fmla="*/ 260002 h 6858000"/>
              <a:gd name="connsiteX84" fmla="*/ 5704142 w 6096000"/>
              <a:gd name="connsiteY84" fmla="*/ 273909 h 6858000"/>
              <a:gd name="connsiteX85" fmla="*/ 5701183 w 6096000"/>
              <a:gd name="connsiteY85" fmla="*/ 292340 h 6858000"/>
              <a:gd name="connsiteX86" fmla="*/ 5790654 w 6096000"/>
              <a:gd name="connsiteY86" fmla="*/ 292340 h 6858000"/>
              <a:gd name="connsiteX87" fmla="*/ 5790654 w 6096000"/>
              <a:gd name="connsiteY87" fmla="*/ 271129 h 6858000"/>
              <a:gd name="connsiteX88" fmla="*/ 5733032 w 6096000"/>
              <a:gd name="connsiteY88" fmla="*/ 271129 h 6858000"/>
              <a:gd name="connsiteX89" fmla="*/ 5743474 w 6096000"/>
              <a:gd name="connsiteY89" fmla="*/ 260175 h 6858000"/>
              <a:gd name="connsiteX90" fmla="*/ 5755661 w 6096000"/>
              <a:gd name="connsiteY90" fmla="*/ 251483 h 6858000"/>
              <a:gd name="connsiteX91" fmla="*/ 5768019 w 6096000"/>
              <a:gd name="connsiteY91" fmla="*/ 243137 h 6858000"/>
              <a:gd name="connsiteX92" fmla="*/ 5779158 w 6096000"/>
              <a:gd name="connsiteY92" fmla="*/ 233921 h 6858000"/>
              <a:gd name="connsiteX93" fmla="*/ 5786992 w 6096000"/>
              <a:gd name="connsiteY93" fmla="*/ 222098 h 6858000"/>
              <a:gd name="connsiteX94" fmla="*/ 5789951 w 6096000"/>
              <a:gd name="connsiteY94" fmla="*/ 206275 h 6858000"/>
              <a:gd name="connsiteX95" fmla="*/ 5786468 w 6096000"/>
              <a:gd name="connsiteY95" fmla="*/ 190278 h 6858000"/>
              <a:gd name="connsiteX96" fmla="*/ 5777420 w 6096000"/>
              <a:gd name="connsiteY96" fmla="*/ 178283 h 6858000"/>
              <a:gd name="connsiteX97" fmla="*/ 5764013 w 6096000"/>
              <a:gd name="connsiteY97" fmla="*/ 170805 h 6858000"/>
              <a:gd name="connsiteX98" fmla="*/ 5748171 w 6096000"/>
              <a:gd name="connsiteY98" fmla="*/ 168198 h 6858000"/>
              <a:gd name="connsiteX99" fmla="*/ 5651462 w 6096000"/>
              <a:gd name="connsiteY99" fmla="*/ 168198 h 6858000"/>
              <a:gd name="connsiteX100" fmla="*/ 5631966 w 6096000"/>
              <a:gd name="connsiteY100" fmla="*/ 172020 h 6858000"/>
              <a:gd name="connsiteX101" fmla="*/ 5618041 w 6096000"/>
              <a:gd name="connsiteY101" fmla="*/ 182450 h 6858000"/>
              <a:gd name="connsiteX102" fmla="*/ 5609683 w 6096000"/>
              <a:gd name="connsiteY102" fmla="*/ 198095 h 6858000"/>
              <a:gd name="connsiteX103" fmla="*/ 5607248 w 6096000"/>
              <a:gd name="connsiteY103" fmla="*/ 217395 h 6858000"/>
              <a:gd name="connsiteX104" fmla="*/ 5607248 w 6096000"/>
              <a:gd name="connsiteY104" fmla="*/ 217401 h 6858000"/>
              <a:gd name="connsiteX105" fmla="*/ 5630924 w 6096000"/>
              <a:gd name="connsiteY105" fmla="*/ 217401 h 6858000"/>
              <a:gd name="connsiteX106" fmla="*/ 5631793 w 6096000"/>
              <a:gd name="connsiteY106" fmla="*/ 207668 h 6858000"/>
              <a:gd name="connsiteX107" fmla="*/ 5635103 w 6096000"/>
              <a:gd name="connsiteY107" fmla="*/ 198625 h 6858000"/>
              <a:gd name="connsiteX108" fmla="*/ 5641021 w 6096000"/>
              <a:gd name="connsiteY108" fmla="*/ 192017 h 6858000"/>
              <a:gd name="connsiteX109" fmla="*/ 5650248 w 6096000"/>
              <a:gd name="connsiteY109" fmla="*/ 189409 h 6858000"/>
              <a:gd name="connsiteX110" fmla="*/ 5663303 w 6096000"/>
              <a:gd name="connsiteY110" fmla="*/ 194452 h 6858000"/>
              <a:gd name="connsiteX111" fmla="*/ 5668524 w 6096000"/>
              <a:gd name="connsiteY111" fmla="*/ 208186 h 6858000"/>
              <a:gd name="connsiteX112" fmla="*/ 5665911 w 6096000"/>
              <a:gd name="connsiteY112" fmla="*/ 218098 h 6858000"/>
              <a:gd name="connsiteX113" fmla="*/ 5659642 w 6096000"/>
              <a:gd name="connsiteY113" fmla="*/ 225920 h 6858000"/>
              <a:gd name="connsiteX114" fmla="*/ 5651462 w 6096000"/>
              <a:gd name="connsiteY114" fmla="*/ 232355 h 6858000"/>
              <a:gd name="connsiteX115" fmla="*/ 5642931 w 6096000"/>
              <a:gd name="connsiteY115" fmla="*/ 237922 h 6858000"/>
              <a:gd name="connsiteX116" fmla="*/ 5627959 w 6096000"/>
              <a:gd name="connsiteY116" fmla="*/ 248524 h 6858000"/>
              <a:gd name="connsiteX117" fmla="*/ 5615773 w 6096000"/>
              <a:gd name="connsiteY117" fmla="*/ 259996 h 6858000"/>
              <a:gd name="connsiteX118" fmla="*/ 5607415 w 6096000"/>
              <a:gd name="connsiteY118" fmla="*/ 273903 h 6858000"/>
              <a:gd name="connsiteX119" fmla="*/ 5604456 w 6096000"/>
              <a:gd name="connsiteY119" fmla="*/ 292334 h 6858000"/>
              <a:gd name="connsiteX120" fmla="*/ 5693932 w 6096000"/>
              <a:gd name="connsiteY120" fmla="*/ 292334 h 6858000"/>
              <a:gd name="connsiteX121" fmla="*/ 5693932 w 6096000"/>
              <a:gd name="connsiteY121" fmla="*/ 271123 h 6858000"/>
              <a:gd name="connsiteX122" fmla="*/ 5636317 w 6096000"/>
              <a:gd name="connsiteY122" fmla="*/ 271123 h 6858000"/>
              <a:gd name="connsiteX123" fmla="*/ 5646759 w 6096000"/>
              <a:gd name="connsiteY123" fmla="*/ 260169 h 6858000"/>
              <a:gd name="connsiteX124" fmla="*/ 5658946 w 6096000"/>
              <a:gd name="connsiteY124" fmla="*/ 251477 h 6858000"/>
              <a:gd name="connsiteX125" fmla="*/ 5671304 w 6096000"/>
              <a:gd name="connsiteY125" fmla="*/ 243131 h 6858000"/>
              <a:gd name="connsiteX126" fmla="*/ 5682443 w 6096000"/>
              <a:gd name="connsiteY126" fmla="*/ 233915 h 6858000"/>
              <a:gd name="connsiteX127" fmla="*/ 5690277 w 6096000"/>
              <a:gd name="connsiteY127" fmla="*/ 222092 h 6858000"/>
              <a:gd name="connsiteX128" fmla="*/ 5693236 w 6096000"/>
              <a:gd name="connsiteY128" fmla="*/ 206269 h 6858000"/>
              <a:gd name="connsiteX129" fmla="*/ 5689753 w 6096000"/>
              <a:gd name="connsiteY129" fmla="*/ 190272 h 6858000"/>
              <a:gd name="connsiteX130" fmla="*/ 5680705 w 6096000"/>
              <a:gd name="connsiteY130" fmla="*/ 178277 h 6858000"/>
              <a:gd name="connsiteX131" fmla="*/ 5667298 w 6096000"/>
              <a:gd name="connsiteY131" fmla="*/ 170800 h 6858000"/>
              <a:gd name="connsiteX132" fmla="*/ 5651462 w 6096000"/>
              <a:gd name="connsiteY132" fmla="*/ 168198 h 6858000"/>
              <a:gd name="connsiteX133" fmla="*/ 0 w 6096000"/>
              <a:gd name="connsiteY133" fmla="*/ 0 h 6858000"/>
              <a:gd name="connsiteX134" fmla="*/ 6096000 w 6096000"/>
              <a:gd name="connsiteY134" fmla="*/ 0 h 6858000"/>
              <a:gd name="connsiteX135" fmla="*/ 6096000 w 6096000"/>
              <a:gd name="connsiteY135" fmla="*/ 6858000 h 6858000"/>
              <a:gd name="connsiteX136" fmla="*/ 0 w 6096000"/>
              <a:gd name="connsiteY13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096000" h="6858000">
                <a:moveTo>
                  <a:pt x="5805584" y="307262"/>
                </a:moveTo>
                <a:lnTo>
                  <a:pt x="5805584" y="400013"/>
                </a:lnTo>
                <a:cubicBezTo>
                  <a:pt x="5805584" y="403364"/>
                  <a:pt x="5804607" y="405502"/>
                  <a:pt x="5802655" y="406424"/>
                </a:cubicBezTo>
                <a:cubicBezTo>
                  <a:pt x="5800815" y="407466"/>
                  <a:pt x="5798630" y="407984"/>
                  <a:pt x="5796106" y="407984"/>
                </a:cubicBezTo>
                <a:cubicBezTo>
                  <a:pt x="5793922" y="407984"/>
                  <a:pt x="5792201" y="407752"/>
                  <a:pt x="5790933" y="407293"/>
                </a:cubicBezTo>
                <a:lnTo>
                  <a:pt x="5790939" y="407299"/>
                </a:lnTo>
                <a:lnTo>
                  <a:pt x="5790939" y="427582"/>
                </a:lnTo>
                <a:cubicBezTo>
                  <a:pt x="5793237" y="428046"/>
                  <a:pt x="5795821" y="428273"/>
                  <a:pt x="5798696" y="428273"/>
                </a:cubicBezTo>
                <a:cubicBezTo>
                  <a:pt x="5804899" y="428273"/>
                  <a:pt x="5810013" y="427695"/>
                  <a:pt x="5814031" y="426540"/>
                </a:cubicBezTo>
                <a:cubicBezTo>
                  <a:pt x="5818056" y="425498"/>
                  <a:pt x="5821211" y="423825"/>
                  <a:pt x="5823509" y="421510"/>
                </a:cubicBezTo>
                <a:cubicBezTo>
                  <a:pt x="5825920" y="419313"/>
                  <a:pt x="5827587" y="416539"/>
                  <a:pt x="5828510" y="413187"/>
                </a:cubicBezTo>
                <a:cubicBezTo>
                  <a:pt x="5829545" y="409835"/>
                  <a:pt x="5830057" y="405847"/>
                  <a:pt x="5830057" y="401227"/>
                </a:cubicBezTo>
                <a:lnTo>
                  <a:pt x="5830057" y="307262"/>
                </a:lnTo>
                <a:close/>
                <a:moveTo>
                  <a:pt x="5888029" y="304833"/>
                </a:moveTo>
                <a:cubicBezTo>
                  <a:pt x="5883201" y="304833"/>
                  <a:pt x="5878492" y="305297"/>
                  <a:pt x="5873896" y="306220"/>
                </a:cubicBezTo>
                <a:cubicBezTo>
                  <a:pt x="5869300" y="307030"/>
                  <a:pt x="5865163" y="308530"/>
                  <a:pt x="5861489" y="310727"/>
                </a:cubicBezTo>
                <a:cubicBezTo>
                  <a:pt x="5857810" y="312810"/>
                  <a:pt x="5854828" y="315698"/>
                  <a:pt x="5852530" y="319395"/>
                </a:cubicBezTo>
                <a:cubicBezTo>
                  <a:pt x="5850345" y="323092"/>
                  <a:pt x="5849256" y="327830"/>
                  <a:pt x="5849256" y="333611"/>
                </a:cubicBezTo>
                <a:cubicBezTo>
                  <a:pt x="5849256" y="337540"/>
                  <a:pt x="5850059" y="340892"/>
                  <a:pt x="5851667" y="343666"/>
                </a:cubicBezTo>
                <a:cubicBezTo>
                  <a:pt x="5853274" y="346327"/>
                  <a:pt x="5855399" y="348577"/>
                  <a:pt x="5858043" y="350429"/>
                </a:cubicBezTo>
                <a:cubicBezTo>
                  <a:pt x="5860686" y="352161"/>
                  <a:pt x="5863674" y="353608"/>
                  <a:pt x="5867002" y="354762"/>
                </a:cubicBezTo>
                <a:cubicBezTo>
                  <a:pt x="5870449" y="355804"/>
                  <a:pt x="5873956" y="356727"/>
                  <a:pt x="5877516" y="357537"/>
                </a:cubicBezTo>
                <a:cubicBezTo>
                  <a:pt x="5886248" y="359388"/>
                  <a:pt x="5893024" y="361233"/>
                  <a:pt x="5897852" y="363085"/>
                </a:cubicBezTo>
                <a:cubicBezTo>
                  <a:pt x="5902794" y="364937"/>
                  <a:pt x="5905264" y="367711"/>
                  <a:pt x="5905264" y="371408"/>
                </a:cubicBezTo>
                <a:cubicBezTo>
                  <a:pt x="5905264" y="373604"/>
                  <a:pt x="5904744" y="375450"/>
                  <a:pt x="5903709" y="376956"/>
                </a:cubicBezTo>
                <a:cubicBezTo>
                  <a:pt x="5902675" y="378343"/>
                  <a:pt x="5901352" y="379498"/>
                  <a:pt x="5899744" y="380421"/>
                </a:cubicBezTo>
                <a:cubicBezTo>
                  <a:pt x="5898251" y="381230"/>
                  <a:pt x="5896524" y="381867"/>
                  <a:pt x="5894570" y="382326"/>
                </a:cubicBezTo>
                <a:cubicBezTo>
                  <a:pt x="5892733" y="382671"/>
                  <a:pt x="5890952" y="382844"/>
                  <a:pt x="5889231" y="382844"/>
                </a:cubicBezTo>
                <a:cubicBezTo>
                  <a:pt x="5886819" y="382844"/>
                  <a:pt x="5884463" y="382558"/>
                  <a:pt x="5882165" y="381974"/>
                </a:cubicBezTo>
                <a:cubicBezTo>
                  <a:pt x="5879980" y="381397"/>
                  <a:pt x="5878028" y="380528"/>
                  <a:pt x="5876307" y="379373"/>
                </a:cubicBezTo>
                <a:cubicBezTo>
                  <a:pt x="5874586" y="378099"/>
                  <a:pt x="5873146" y="376539"/>
                  <a:pt x="5871997" y="374694"/>
                </a:cubicBezTo>
                <a:cubicBezTo>
                  <a:pt x="5870961" y="372729"/>
                  <a:pt x="5870443" y="370419"/>
                  <a:pt x="5870443" y="367758"/>
                </a:cubicBezTo>
                <a:lnTo>
                  <a:pt x="5870431" y="367752"/>
                </a:lnTo>
                <a:lnTo>
                  <a:pt x="5847166" y="367752"/>
                </a:lnTo>
                <a:cubicBezTo>
                  <a:pt x="5847398" y="373765"/>
                  <a:pt x="5848720" y="378790"/>
                  <a:pt x="5851131" y="382838"/>
                </a:cubicBezTo>
                <a:cubicBezTo>
                  <a:pt x="5853661" y="386767"/>
                  <a:pt x="5856816" y="389946"/>
                  <a:pt x="5860609" y="392375"/>
                </a:cubicBezTo>
                <a:cubicBezTo>
                  <a:pt x="5864514" y="394804"/>
                  <a:pt x="5868937" y="396536"/>
                  <a:pt x="5873878" y="397578"/>
                </a:cubicBezTo>
                <a:cubicBezTo>
                  <a:pt x="5878819" y="398620"/>
                  <a:pt x="5883874" y="399138"/>
                  <a:pt x="5889047" y="399138"/>
                </a:cubicBezTo>
                <a:cubicBezTo>
                  <a:pt x="5894220" y="399138"/>
                  <a:pt x="5899042" y="398620"/>
                  <a:pt x="5903871" y="397578"/>
                </a:cubicBezTo>
                <a:cubicBezTo>
                  <a:pt x="5908812" y="396655"/>
                  <a:pt x="5913176" y="394976"/>
                  <a:pt x="5916967" y="392553"/>
                </a:cubicBezTo>
                <a:cubicBezTo>
                  <a:pt x="5920761" y="390124"/>
                  <a:pt x="5923802" y="386945"/>
                  <a:pt x="5926101" y="383016"/>
                </a:cubicBezTo>
                <a:cubicBezTo>
                  <a:pt x="5928512" y="378974"/>
                  <a:pt x="5929719" y="374003"/>
                  <a:pt x="5929719" y="368110"/>
                </a:cubicBezTo>
                <a:cubicBezTo>
                  <a:pt x="5929719" y="363948"/>
                  <a:pt x="5928916" y="360484"/>
                  <a:pt x="5927308" y="357709"/>
                </a:cubicBezTo>
                <a:cubicBezTo>
                  <a:pt x="5925702" y="354822"/>
                  <a:pt x="5923576" y="352453"/>
                  <a:pt x="5920933" y="350601"/>
                </a:cubicBezTo>
                <a:cubicBezTo>
                  <a:pt x="5918290" y="348637"/>
                  <a:pt x="5915246" y="347077"/>
                  <a:pt x="5911800" y="345922"/>
                </a:cubicBezTo>
                <a:cubicBezTo>
                  <a:pt x="5908467" y="344767"/>
                  <a:pt x="5905018" y="343785"/>
                  <a:pt x="5901459" y="342975"/>
                </a:cubicBezTo>
                <a:cubicBezTo>
                  <a:pt x="5898014" y="342166"/>
                  <a:pt x="5894624" y="341415"/>
                  <a:pt x="5891291" y="340719"/>
                </a:cubicBezTo>
                <a:cubicBezTo>
                  <a:pt x="5887959" y="340028"/>
                  <a:pt x="5884973" y="339272"/>
                  <a:pt x="5882332" y="338463"/>
                </a:cubicBezTo>
                <a:cubicBezTo>
                  <a:pt x="5879802" y="337540"/>
                  <a:pt x="5877736" y="336379"/>
                  <a:pt x="5876128" y="334998"/>
                </a:cubicBezTo>
                <a:cubicBezTo>
                  <a:pt x="5874521" y="333611"/>
                  <a:pt x="5873717" y="331819"/>
                  <a:pt x="5873717" y="329622"/>
                </a:cubicBezTo>
                <a:cubicBezTo>
                  <a:pt x="5873717" y="327771"/>
                  <a:pt x="5874176" y="326330"/>
                  <a:pt x="5875098" y="325288"/>
                </a:cubicBezTo>
                <a:cubicBezTo>
                  <a:pt x="5876015" y="324133"/>
                  <a:pt x="5877111" y="323264"/>
                  <a:pt x="5878373" y="322687"/>
                </a:cubicBezTo>
                <a:cubicBezTo>
                  <a:pt x="5879754" y="322109"/>
                  <a:pt x="5881242" y="321764"/>
                  <a:pt x="5882855" y="321645"/>
                </a:cubicBezTo>
                <a:cubicBezTo>
                  <a:pt x="5884463" y="321413"/>
                  <a:pt x="5885957" y="321300"/>
                  <a:pt x="5887340" y="321300"/>
                </a:cubicBezTo>
                <a:cubicBezTo>
                  <a:pt x="5891701" y="321300"/>
                  <a:pt x="5895495" y="322169"/>
                  <a:pt x="5898715" y="323901"/>
                </a:cubicBezTo>
                <a:cubicBezTo>
                  <a:pt x="5901929" y="325520"/>
                  <a:pt x="5903715" y="328699"/>
                  <a:pt x="5904054" y="333438"/>
                </a:cubicBezTo>
                <a:lnTo>
                  <a:pt x="5927319" y="333438"/>
                </a:lnTo>
                <a:cubicBezTo>
                  <a:pt x="5926861" y="327890"/>
                  <a:pt x="5925428" y="323324"/>
                  <a:pt x="5923011" y="319740"/>
                </a:cubicBezTo>
                <a:cubicBezTo>
                  <a:pt x="5920713" y="316043"/>
                  <a:pt x="5917784" y="313096"/>
                  <a:pt x="5914222" y="310899"/>
                </a:cubicBezTo>
                <a:cubicBezTo>
                  <a:pt x="5910663" y="308703"/>
                  <a:pt x="5906584" y="307143"/>
                  <a:pt x="5901988" y="306220"/>
                </a:cubicBezTo>
                <a:cubicBezTo>
                  <a:pt x="5897508" y="305297"/>
                  <a:pt x="5892857" y="304833"/>
                  <a:pt x="5888029" y="304833"/>
                </a:cubicBezTo>
                <a:close/>
                <a:moveTo>
                  <a:pt x="5805590" y="271122"/>
                </a:moveTo>
                <a:lnTo>
                  <a:pt x="5805590" y="292333"/>
                </a:lnTo>
                <a:lnTo>
                  <a:pt x="5830064" y="292333"/>
                </a:lnTo>
                <a:lnTo>
                  <a:pt x="5830064" y="271122"/>
                </a:lnTo>
                <a:close/>
                <a:moveTo>
                  <a:pt x="5748171" y="168198"/>
                </a:moveTo>
                <a:cubicBezTo>
                  <a:pt x="5740861" y="168198"/>
                  <a:pt x="5734360" y="169472"/>
                  <a:pt x="5728675" y="172020"/>
                </a:cubicBezTo>
                <a:cubicBezTo>
                  <a:pt x="5723103" y="174455"/>
                  <a:pt x="5718459" y="177931"/>
                  <a:pt x="5714750" y="182450"/>
                </a:cubicBezTo>
                <a:cubicBezTo>
                  <a:pt x="5711036" y="186855"/>
                  <a:pt x="5708249" y="192070"/>
                  <a:pt x="5706392" y="198095"/>
                </a:cubicBezTo>
                <a:cubicBezTo>
                  <a:pt x="5704535" y="204006"/>
                  <a:pt x="5703725" y="210436"/>
                  <a:pt x="5703957" y="217395"/>
                </a:cubicBezTo>
                <a:lnTo>
                  <a:pt x="5703975" y="217407"/>
                </a:lnTo>
                <a:lnTo>
                  <a:pt x="5727651" y="217407"/>
                </a:lnTo>
                <a:cubicBezTo>
                  <a:pt x="5727651" y="214163"/>
                  <a:pt x="5727943" y="210918"/>
                  <a:pt x="5728520" y="207674"/>
                </a:cubicBezTo>
                <a:cubicBezTo>
                  <a:pt x="5729217" y="204310"/>
                  <a:pt x="5730318" y="201298"/>
                  <a:pt x="5731824" y="198631"/>
                </a:cubicBezTo>
                <a:cubicBezTo>
                  <a:pt x="5733336" y="195851"/>
                  <a:pt x="5735307" y="193648"/>
                  <a:pt x="5737742" y="192023"/>
                </a:cubicBezTo>
                <a:cubicBezTo>
                  <a:pt x="5740295" y="190284"/>
                  <a:pt x="5743367" y="189415"/>
                  <a:pt x="5746969" y="189415"/>
                </a:cubicBezTo>
                <a:cubicBezTo>
                  <a:pt x="5752309" y="189415"/>
                  <a:pt x="5756661" y="191094"/>
                  <a:pt x="5760024" y="194457"/>
                </a:cubicBezTo>
                <a:cubicBezTo>
                  <a:pt x="5763507" y="197702"/>
                  <a:pt x="5765245" y="202280"/>
                  <a:pt x="5765245" y="208191"/>
                </a:cubicBezTo>
                <a:cubicBezTo>
                  <a:pt x="5765245" y="211900"/>
                  <a:pt x="5764376" y="215204"/>
                  <a:pt x="5762638" y="218104"/>
                </a:cubicBezTo>
                <a:cubicBezTo>
                  <a:pt x="5761013" y="221003"/>
                  <a:pt x="5758923" y="223610"/>
                  <a:pt x="5756369" y="225926"/>
                </a:cubicBezTo>
                <a:cubicBezTo>
                  <a:pt x="5753934" y="228242"/>
                  <a:pt x="5751208" y="230391"/>
                  <a:pt x="5748189" y="232361"/>
                </a:cubicBezTo>
                <a:cubicBezTo>
                  <a:pt x="5745171" y="234219"/>
                  <a:pt x="5742332" y="236070"/>
                  <a:pt x="5739658" y="237928"/>
                </a:cubicBezTo>
                <a:cubicBezTo>
                  <a:pt x="5734437" y="241523"/>
                  <a:pt x="5729449" y="245054"/>
                  <a:pt x="5724686" y="248530"/>
                </a:cubicBezTo>
                <a:cubicBezTo>
                  <a:pt x="5720043" y="252007"/>
                  <a:pt x="5715983" y="255835"/>
                  <a:pt x="5712500" y="260002"/>
                </a:cubicBezTo>
                <a:cubicBezTo>
                  <a:pt x="5709017" y="264056"/>
                  <a:pt x="5706231" y="268694"/>
                  <a:pt x="5704142" y="273909"/>
                </a:cubicBezTo>
                <a:cubicBezTo>
                  <a:pt x="5702171" y="279124"/>
                  <a:pt x="5701183" y="285267"/>
                  <a:pt x="5701183" y="292340"/>
                </a:cubicBezTo>
                <a:lnTo>
                  <a:pt x="5790654" y="292340"/>
                </a:lnTo>
                <a:lnTo>
                  <a:pt x="5790654" y="271129"/>
                </a:lnTo>
                <a:lnTo>
                  <a:pt x="5733032" y="271129"/>
                </a:lnTo>
                <a:cubicBezTo>
                  <a:pt x="5736051" y="266955"/>
                  <a:pt x="5739534" y="263306"/>
                  <a:pt x="5743474" y="260175"/>
                </a:cubicBezTo>
                <a:cubicBezTo>
                  <a:pt x="5747415" y="257043"/>
                  <a:pt x="5751482" y="254150"/>
                  <a:pt x="5755661" y="251483"/>
                </a:cubicBezTo>
                <a:cubicBezTo>
                  <a:pt x="5759840" y="248703"/>
                  <a:pt x="5763959" y="245917"/>
                  <a:pt x="5768019" y="243137"/>
                </a:cubicBezTo>
                <a:cubicBezTo>
                  <a:pt x="5772199" y="240357"/>
                  <a:pt x="5775913" y="237285"/>
                  <a:pt x="5779158" y="233921"/>
                </a:cubicBezTo>
                <a:cubicBezTo>
                  <a:pt x="5782408" y="230445"/>
                  <a:pt x="5785016" y="226503"/>
                  <a:pt x="5786992" y="222098"/>
                </a:cubicBezTo>
                <a:cubicBezTo>
                  <a:pt x="5788969" y="217693"/>
                  <a:pt x="5789951" y="212418"/>
                  <a:pt x="5789951" y="206275"/>
                </a:cubicBezTo>
                <a:cubicBezTo>
                  <a:pt x="5789951" y="200131"/>
                  <a:pt x="5788790" y="195029"/>
                  <a:pt x="5786468" y="190278"/>
                </a:cubicBezTo>
                <a:cubicBezTo>
                  <a:pt x="5784266" y="185528"/>
                  <a:pt x="5781247" y="181527"/>
                  <a:pt x="5777420" y="178283"/>
                </a:cubicBezTo>
                <a:cubicBezTo>
                  <a:pt x="5773592" y="175038"/>
                  <a:pt x="5769121" y="172544"/>
                  <a:pt x="5764013" y="170805"/>
                </a:cubicBezTo>
                <a:cubicBezTo>
                  <a:pt x="5759024" y="169067"/>
                  <a:pt x="5753744" y="168198"/>
                  <a:pt x="5748171" y="168198"/>
                </a:cubicBezTo>
                <a:close/>
                <a:moveTo>
                  <a:pt x="5651462" y="168198"/>
                </a:moveTo>
                <a:cubicBezTo>
                  <a:pt x="5644152" y="168198"/>
                  <a:pt x="5637651" y="169472"/>
                  <a:pt x="5631966" y="172020"/>
                </a:cubicBezTo>
                <a:cubicBezTo>
                  <a:pt x="5626393" y="174455"/>
                  <a:pt x="5621756" y="177931"/>
                  <a:pt x="5618041" y="182450"/>
                </a:cubicBezTo>
                <a:cubicBezTo>
                  <a:pt x="5614326" y="186855"/>
                  <a:pt x="5611540" y="192070"/>
                  <a:pt x="5609683" y="198095"/>
                </a:cubicBezTo>
                <a:cubicBezTo>
                  <a:pt x="5607826" y="204006"/>
                  <a:pt x="5607016" y="210436"/>
                  <a:pt x="5607248" y="217395"/>
                </a:cubicBezTo>
                <a:lnTo>
                  <a:pt x="5607248" y="217401"/>
                </a:lnTo>
                <a:lnTo>
                  <a:pt x="5630924" y="217401"/>
                </a:lnTo>
                <a:cubicBezTo>
                  <a:pt x="5630924" y="214157"/>
                  <a:pt x="5631216" y="210912"/>
                  <a:pt x="5631793" y="207668"/>
                </a:cubicBezTo>
                <a:cubicBezTo>
                  <a:pt x="5632490" y="204304"/>
                  <a:pt x="5633591" y="201292"/>
                  <a:pt x="5635103" y="198625"/>
                </a:cubicBezTo>
                <a:cubicBezTo>
                  <a:pt x="5636609" y="195845"/>
                  <a:pt x="5638586" y="193642"/>
                  <a:pt x="5641021" y="192017"/>
                </a:cubicBezTo>
                <a:cubicBezTo>
                  <a:pt x="5643574" y="190278"/>
                  <a:pt x="5646646" y="189409"/>
                  <a:pt x="5650248" y="189409"/>
                </a:cubicBezTo>
                <a:cubicBezTo>
                  <a:pt x="5655588" y="189409"/>
                  <a:pt x="5659940" y="191088"/>
                  <a:pt x="5663303" y="194452"/>
                </a:cubicBezTo>
                <a:cubicBezTo>
                  <a:pt x="5666786" y="197696"/>
                  <a:pt x="5668524" y="202274"/>
                  <a:pt x="5668524" y="208186"/>
                </a:cubicBezTo>
                <a:cubicBezTo>
                  <a:pt x="5668524" y="211894"/>
                  <a:pt x="5667655" y="215199"/>
                  <a:pt x="5665911" y="218098"/>
                </a:cubicBezTo>
                <a:cubicBezTo>
                  <a:pt x="5664286" y="220997"/>
                  <a:pt x="5662196" y="223604"/>
                  <a:pt x="5659642" y="225920"/>
                </a:cubicBezTo>
                <a:cubicBezTo>
                  <a:pt x="5657207" y="228236"/>
                  <a:pt x="5654481" y="230385"/>
                  <a:pt x="5651462" y="232355"/>
                </a:cubicBezTo>
                <a:cubicBezTo>
                  <a:pt x="5648444" y="234213"/>
                  <a:pt x="5645604" y="236064"/>
                  <a:pt x="5642931" y="237922"/>
                </a:cubicBezTo>
                <a:cubicBezTo>
                  <a:pt x="5637710" y="241517"/>
                  <a:pt x="5632722" y="245048"/>
                  <a:pt x="5627959" y="248524"/>
                </a:cubicBezTo>
                <a:cubicBezTo>
                  <a:pt x="5623316" y="252001"/>
                  <a:pt x="5619256" y="255829"/>
                  <a:pt x="5615773" y="259996"/>
                </a:cubicBezTo>
                <a:cubicBezTo>
                  <a:pt x="5612290" y="264050"/>
                  <a:pt x="5609504" y="268688"/>
                  <a:pt x="5607415" y="273903"/>
                </a:cubicBezTo>
                <a:cubicBezTo>
                  <a:pt x="5605444" y="279118"/>
                  <a:pt x="5604456" y="285261"/>
                  <a:pt x="5604456" y="292334"/>
                </a:cubicBezTo>
                <a:lnTo>
                  <a:pt x="5693932" y="292334"/>
                </a:lnTo>
                <a:lnTo>
                  <a:pt x="5693932" y="271123"/>
                </a:lnTo>
                <a:lnTo>
                  <a:pt x="5636317" y="271123"/>
                </a:lnTo>
                <a:cubicBezTo>
                  <a:pt x="5639336" y="266949"/>
                  <a:pt x="5642818" y="263300"/>
                  <a:pt x="5646759" y="260169"/>
                </a:cubicBezTo>
                <a:cubicBezTo>
                  <a:pt x="5650706" y="257037"/>
                  <a:pt x="5654766" y="254144"/>
                  <a:pt x="5658946" y="251477"/>
                </a:cubicBezTo>
                <a:cubicBezTo>
                  <a:pt x="5663125" y="248697"/>
                  <a:pt x="5667244" y="245911"/>
                  <a:pt x="5671304" y="243131"/>
                </a:cubicBezTo>
                <a:cubicBezTo>
                  <a:pt x="5675483" y="240351"/>
                  <a:pt x="5679198" y="237279"/>
                  <a:pt x="5682443" y="233915"/>
                </a:cubicBezTo>
                <a:cubicBezTo>
                  <a:pt x="5685693" y="230439"/>
                  <a:pt x="5688301" y="226498"/>
                  <a:pt x="5690277" y="222092"/>
                </a:cubicBezTo>
                <a:cubicBezTo>
                  <a:pt x="5692248" y="217687"/>
                  <a:pt x="5693236" y="212412"/>
                  <a:pt x="5693236" y="206269"/>
                </a:cubicBezTo>
                <a:cubicBezTo>
                  <a:pt x="5693236" y="200125"/>
                  <a:pt x="5692075" y="195023"/>
                  <a:pt x="5689753" y="190272"/>
                </a:cubicBezTo>
                <a:cubicBezTo>
                  <a:pt x="5687551" y="185522"/>
                  <a:pt x="5684532" y="181521"/>
                  <a:pt x="5680705" y="178277"/>
                </a:cubicBezTo>
                <a:cubicBezTo>
                  <a:pt x="5676876" y="175032"/>
                  <a:pt x="5672406" y="172538"/>
                  <a:pt x="5667298" y="170800"/>
                </a:cubicBezTo>
                <a:cubicBezTo>
                  <a:pt x="5662315" y="169067"/>
                  <a:pt x="5657035" y="168198"/>
                  <a:pt x="5651462" y="168198"/>
                </a:cubicBezTo>
                <a:close/>
                <a:moveTo>
                  <a:pt x="0" y="0"/>
                </a:moveTo>
                <a:lnTo>
                  <a:pt x="6096000" y="0"/>
                </a:lnTo>
                <a:lnTo>
                  <a:pt x="6096000" y="6858000"/>
                </a:lnTo>
                <a:lnTo>
                  <a:pt x="0" y="6858000"/>
                </a:lnTo>
                <a:close/>
              </a:path>
            </a:pathLst>
          </a:custGeom>
          <a:noFill/>
        </p:spPr>
        <p:txBody>
          <a:bodyPr wrap="square" lIns="360000" tIns="360000" rIns="360000" bIns="360000">
            <a:noAutofit/>
          </a:bodyPr>
          <a:lstStyle>
            <a:lvl1pPr marL="0" indent="0">
              <a:buNone/>
              <a:defRPr sz="2000">
                <a:solidFill>
                  <a:schemeClr val="bg1"/>
                </a:solidFill>
              </a:defRPr>
            </a:lvl1pPr>
          </a:lstStyle>
          <a:p>
            <a:r>
              <a:rPr lang="nb-NO"/>
              <a:t>Klikk på ikonet for å legge til et bilde</a:t>
            </a:r>
          </a:p>
        </p:txBody>
      </p:sp>
      <p:sp>
        <p:nvSpPr>
          <p:cNvPr id="3" name="Plassholder for innhold 2">
            <a:extLst>
              <a:ext uri="{FF2B5EF4-FFF2-40B4-BE49-F238E27FC236}">
                <a16:creationId xmlns:a16="http://schemas.microsoft.com/office/drawing/2014/main" id="{719B42FA-593D-3242-95E7-BB87B5AD16B3}"/>
              </a:ext>
            </a:extLst>
          </p:cNvPr>
          <p:cNvSpPr>
            <a:spLocks noGrp="1"/>
          </p:cNvSpPr>
          <p:nvPr>
            <p:ph sz="half" idx="1"/>
          </p:nvPr>
        </p:nvSpPr>
        <p:spPr>
          <a:xfrm>
            <a:off x="550864" y="2135822"/>
            <a:ext cx="5221286" cy="406495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Tittel 3">
            <a:extLst>
              <a:ext uri="{FF2B5EF4-FFF2-40B4-BE49-F238E27FC236}">
                <a16:creationId xmlns:a16="http://schemas.microsoft.com/office/drawing/2014/main" id="{3A8F0B47-5CFC-FBF7-FD1C-E4084D7E4105}"/>
              </a:ext>
            </a:extLst>
          </p:cNvPr>
          <p:cNvSpPr>
            <a:spLocks noGrp="1"/>
          </p:cNvSpPr>
          <p:nvPr>
            <p:ph type="title"/>
          </p:nvPr>
        </p:nvSpPr>
        <p:spPr>
          <a:xfrm>
            <a:off x="550864" y="540000"/>
            <a:ext cx="5221286" cy="1277219"/>
          </a:xfrm>
        </p:spPr>
        <p:txBody>
          <a:bodyPr/>
          <a:lstStyle/>
          <a:p>
            <a:r>
              <a:rPr lang="nb-NO"/>
              <a:t>Klikk for å redigere tittelstil</a:t>
            </a:r>
            <a:endParaRPr lang="nb-NO" dirty="0"/>
          </a:p>
        </p:txBody>
      </p:sp>
      <p:sp>
        <p:nvSpPr>
          <p:cNvPr id="9" name="Plassholder for dato 8">
            <a:extLst>
              <a:ext uri="{FF2B5EF4-FFF2-40B4-BE49-F238E27FC236}">
                <a16:creationId xmlns:a16="http://schemas.microsoft.com/office/drawing/2014/main" id="{98091649-E338-BE63-C7FE-2B58888E37C0}"/>
              </a:ext>
            </a:extLst>
          </p:cNvPr>
          <p:cNvSpPr>
            <a:spLocks noGrp="1"/>
          </p:cNvSpPr>
          <p:nvPr>
            <p:ph type="dt" sz="half" idx="14"/>
          </p:nvPr>
        </p:nvSpPr>
        <p:spPr/>
        <p:txBody>
          <a:bodyPr/>
          <a:lstStyle>
            <a:lvl1pPr>
              <a:defRPr>
                <a:solidFill>
                  <a:schemeClr val="accent3"/>
                </a:solidFill>
              </a:defRPr>
            </a:lvl1pPr>
          </a:lstStyle>
          <a:p>
            <a:fld id="{46558528-4141-8A4C-B829-0C4454E60B01}" type="datetime1">
              <a:rPr lang="nb-NO" smtClean="0"/>
              <a:t>21.11.2024</a:t>
            </a:fld>
            <a:endParaRPr lang="nb-NO" dirty="0"/>
          </a:p>
        </p:txBody>
      </p:sp>
      <p:sp>
        <p:nvSpPr>
          <p:cNvPr id="10" name="Plassholder for bunntekst 9">
            <a:extLst>
              <a:ext uri="{FF2B5EF4-FFF2-40B4-BE49-F238E27FC236}">
                <a16:creationId xmlns:a16="http://schemas.microsoft.com/office/drawing/2014/main" id="{CD6AEDF9-63BA-5524-6B3E-9676C3C53768}"/>
              </a:ext>
            </a:extLst>
          </p:cNvPr>
          <p:cNvSpPr>
            <a:spLocks noGrp="1"/>
          </p:cNvSpPr>
          <p:nvPr>
            <p:ph type="ftr" sz="quarter" idx="15"/>
          </p:nvPr>
        </p:nvSpPr>
        <p:spPr/>
        <p:txBody>
          <a:bodyPr/>
          <a:lstStyle/>
          <a:p>
            <a:pPr algn="l"/>
            <a:r>
              <a:rPr lang="nb-NO"/>
              <a:t>Bunntekst</a:t>
            </a:r>
            <a:endParaRPr lang="nb-NO" dirty="0"/>
          </a:p>
        </p:txBody>
      </p:sp>
      <p:sp>
        <p:nvSpPr>
          <p:cNvPr id="11" name="Plassholder for lysbildenummer 10">
            <a:extLst>
              <a:ext uri="{FF2B5EF4-FFF2-40B4-BE49-F238E27FC236}">
                <a16:creationId xmlns:a16="http://schemas.microsoft.com/office/drawing/2014/main" id="{3C0ECEF0-4224-2996-6F16-5AC557AEE01C}"/>
              </a:ext>
            </a:extLst>
          </p:cNvPr>
          <p:cNvSpPr>
            <a:spLocks noGrp="1"/>
          </p:cNvSpPr>
          <p:nvPr>
            <p:ph type="sldNum" sz="quarter" idx="16"/>
          </p:nvPr>
        </p:nvSpPr>
        <p:spPr/>
        <p:txBody>
          <a:bodyPr/>
          <a:lstStyle>
            <a:lvl1pPr>
              <a:defRPr>
                <a:solidFill>
                  <a:schemeClr val="accent3"/>
                </a:solidFill>
              </a:defRPr>
            </a:lvl1pPr>
          </a:lstStyle>
          <a:p>
            <a:fld id="{19835884-DCFF-C54B-B91F-1692982619F4}" type="slidenum">
              <a:rPr lang="nb-NO" smtClean="0"/>
              <a:pPr/>
              <a:t>‹#›</a:t>
            </a:fld>
            <a:endParaRPr lang="nb-NO" dirty="0"/>
          </a:p>
        </p:txBody>
      </p:sp>
    </p:spTree>
    <p:extLst>
      <p:ext uri="{BB962C8B-B14F-4D97-AF65-F5344CB8AC3E}">
        <p14:creationId xmlns:p14="http://schemas.microsoft.com/office/powerpoint/2010/main" val="3071985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ng tittel og innhold">
    <p:spTree>
      <p:nvGrpSpPr>
        <p:cNvPr id="1" name=""/>
        <p:cNvGrpSpPr/>
        <p:nvPr/>
      </p:nvGrpSpPr>
      <p:grpSpPr>
        <a:xfrm>
          <a:off x="0" y="0"/>
          <a:ext cx="0" cy="0"/>
          <a:chOff x="0" y="0"/>
          <a:chExt cx="0" cy="0"/>
        </a:xfrm>
      </p:grpSpPr>
      <p:sp>
        <p:nvSpPr>
          <p:cNvPr id="4" name="Plassholder for innhold 3">
            <a:extLst>
              <a:ext uri="{FF2B5EF4-FFF2-40B4-BE49-F238E27FC236}">
                <a16:creationId xmlns:a16="http://schemas.microsoft.com/office/drawing/2014/main" id="{D8CCAC0B-B986-57E8-9765-293B5ECB21CD}"/>
              </a:ext>
            </a:extLst>
          </p:cNvPr>
          <p:cNvSpPr>
            <a:spLocks noGrp="1"/>
          </p:cNvSpPr>
          <p:nvPr>
            <p:ph sz="half" idx="2"/>
          </p:nvPr>
        </p:nvSpPr>
        <p:spPr>
          <a:xfrm>
            <a:off x="6421136" y="687977"/>
            <a:ext cx="5220000" cy="548898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Tittel 7">
            <a:extLst>
              <a:ext uri="{FF2B5EF4-FFF2-40B4-BE49-F238E27FC236}">
                <a16:creationId xmlns:a16="http://schemas.microsoft.com/office/drawing/2014/main" id="{53D2BFAC-52CC-87CD-2ED0-CC165BF2F85C}"/>
              </a:ext>
            </a:extLst>
          </p:cNvPr>
          <p:cNvSpPr>
            <a:spLocks noGrp="1"/>
          </p:cNvSpPr>
          <p:nvPr>
            <p:ph type="title"/>
          </p:nvPr>
        </p:nvSpPr>
        <p:spPr>
          <a:xfrm>
            <a:off x="550864" y="540000"/>
            <a:ext cx="5220000" cy="5660775"/>
          </a:xfrm>
        </p:spPr>
        <p:txBody>
          <a:bodyPr/>
          <a:lstStyle/>
          <a:p>
            <a:r>
              <a:rPr lang="nb-NO"/>
              <a:t>Klikk for å redigere tittelstil</a:t>
            </a:r>
            <a:endParaRPr lang="nb-NO" dirty="0"/>
          </a:p>
        </p:txBody>
      </p:sp>
      <p:sp>
        <p:nvSpPr>
          <p:cNvPr id="2" name="Plassholder for dato 1">
            <a:extLst>
              <a:ext uri="{FF2B5EF4-FFF2-40B4-BE49-F238E27FC236}">
                <a16:creationId xmlns:a16="http://schemas.microsoft.com/office/drawing/2014/main" id="{77F6BA6D-C062-0DA7-4098-F0CC35B6CE91}"/>
              </a:ext>
            </a:extLst>
          </p:cNvPr>
          <p:cNvSpPr>
            <a:spLocks noGrp="1"/>
          </p:cNvSpPr>
          <p:nvPr>
            <p:ph type="dt" sz="half" idx="10"/>
          </p:nvPr>
        </p:nvSpPr>
        <p:spPr/>
        <p:txBody>
          <a:bodyPr/>
          <a:lstStyle/>
          <a:p>
            <a:fld id="{7B58374A-5883-0742-8347-3D4CCA3AC854}" type="datetime1">
              <a:rPr lang="nb-NO" smtClean="0"/>
              <a:t>21.11.2024</a:t>
            </a:fld>
            <a:endParaRPr lang="nb-NO" dirty="0"/>
          </a:p>
        </p:txBody>
      </p:sp>
      <p:sp>
        <p:nvSpPr>
          <p:cNvPr id="3" name="Plassholder for bunntekst 2">
            <a:extLst>
              <a:ext uri="{FF2B5EF4-FFF2-40B4-BE49-F238E27FC236}">
                <a16:creationId xmlns:a16="http://schemas.microsoft.com/office/drawing/2014/main" id="{873EAC72-65D1-051A-B81A-354AADEF39EB}"/>
              </a:ext>
            </a:extLst>
          </p:cNvPr>
          <p:cNvSpPr>
            <a:spLocks noGrp="1"/>
          </p:cNvSpPr>
          <p:nvPr>
            <p:ph type="ftr" sz="quarter" idx="11"/>
          </p:nvPr>
        </p:nvSpPr>
        <p:spPr/>
        <p:txBody>
          <a:bodyPr/>
          <a:lstStyle/>
          <a:p>
            <a:pPr algn="l"/>
            <a:r>
              <a:rPr lang="nb-NO"/>
              <a:t>Bunntekst</a:t>
            </a:r>
            <a:endParaRPr lang="nb-NO" dirty="0"/>
          </a:p>
        </p:txBody>
      </p:sp>
      <p:sp>
        <p:nvSpPr>
          <p:cNvPr id="9" name="Plassholder for lysbildenummer 8">
            <a:extLst>
              <a:ext uri="{FF2B5EF4-FFF2-40B4-BE49-F238E27FC236}">
                <a16:creationId xmlns:a16="http://schemas.microsoft.com/office/drawing/2014/main" id="{58AD01EA-E75C-F0D3-1273-2979D36C7B2A}"/>
              </a:ext>
            </a:extLst>
          </p:cNvPr>
          <p:cNvSpPr>
            <a:spLocks noGrp="1"/>
          </p:cNvSpPr>
          <p:nvPr>
            <p:ph type="sldNum" sz="quarter" idx="12"/>
          </p:nvPr>
        </p:nvSpPr>
        <p:spPr/>
        <p:txBody>
          <a:bodyPr/>
          <a:lstStyle/>
          <a:p>
            <a:fld id="{19835884-DCFF-C54B-B91F-1692982619F4}" type="slidenum">
              <a:rPr lang="nb-NO" smtClean="0"/>
              <a:pPr/>
              <a:t>‹#›</a:t>
            </a:fld>
            <a:endParaRPr lang="nb-NO" dirty="0"/>
          </a:p>
        </p:txBody>
      </p:sp>
    </p:spTree>
    <p:extLst>
      <p:ext uri="{BB962C8B-B14F-4D97-AF65-F5344CB8AC3E}">
        <p14:creationId xmlns:p14="http://schemas.microsoft.com/office/powerpoint/2010/main" val="2441606911"/>
      </p:ext>
    </p:extLst>
  </p:cSld>
  <p:clrMapOvr>
    <a:masterClrMapping/>
  </p:clrMapOvr>
  <p:extLst>
    <p:ext uri="{DCECCB84-F9BA-43D5-87BE-67443E8EF086}">
      <p15:sldGuideLst xmlns:p15="http://schemas.microsoft.com/office/powerpoint/2012/main">
        <p15:guide id="1" pos="3636" userDrawn="1">
          <p15:clr>
            <a:srgbClr val="FBAE40"/>
          </p15:clr>
        </p15:guide>
        <p15:guide id="2" pos="4044" userDrawn="1">
          <p15:clr>
            <a:srgbClr val="FBAE40"/>
          </p15:clr>
        </p15:guide>
        <p15:guide id="3" orient="horz" pos="58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ng tittel og innhold lill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01E69DB-6E7D-5DFA-1F4C-D2DDC9CE793B}"/>
              </a:ext>
            </a:extLst>
          </p:cNvPr>
          <p:cNvSpPr/>
          <p:nvPr userDrawn="1"/>
        </p:nvSpPr>
        <p:spPr>
          <a:xfrm>
            <a:off x="0" y="1"/>
            <a:ext cx="6096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innhold 3">
            <a:extLst>
              <a:ext uri="{FF2B5EF4-FFF2-40B4-BE49-F238E27FC236}">
                <a16:creationId xmlns:a16="http://schemas.microsoft.com/office/drawing/2014/main" id="{D8CCAC0B-B986-57E8-9765-293B5ECB21CD}"/>
              </a:ext>
            </a:extLst>
          </p:cNvPr>
          <p:cNvSpPr>
            <a:spLocks noGrp="1"/>
          </p:cNvSpPr>
          <p:nvPr>
            <p:ph sz="half" idx="2"/>
          </p:nvPr>
        </p:nvSpPr>
        <p:spPr>
          <a:xfrm>
            <a:off x="6421136" y="687977"/>
            <a:ext cx="5220000" cy="548898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Tittel 7">
            <a:extLst>
              <a:ext uri="{FF2B5EF4-FFF2-40B4-BE49-F238E27FC236}">
                <a16:creationId xmlns:a16="http://schemas.microsoft.com/office/drawing/2014/main" id="{53D2BFAC-52CC-87CD-2ED0-CC165BF2F85C}"/>
              </a:ext>
            </a:extLst>
          </p:cNvPr>
          <p:cNvSpPr>
            <a:spLocks noGrp="1"/>
          </p:cNvSpPr>
          <p:nvPr>
            <p:ph type="title"/>
          </p:nvPr>
        </p:nvSpPr>
        <p:spPr>
          <a:xfrm>
            <a:off x="550864" y="540000"/>
            <a:ext cx="5220000" cy="5660775"/>
          </a:xfrm>
        </p:spPr>
        <p:txBody>
          <a:bodyPr/>
          <a:lstStyle>
            <a:lvl1pPr>
              <a:defRPr>
                <a:solidFill>
                  <a:schemeClr val="bg1"/>
                </a:solidFill>
              </a:defRPr>
            </a:lvl1pPr>
          </a:lstStyle>
          <a:p>
            <a:r>
              <a:rPr lang="nb-NO"/>
              <a:t>Klikk for å redigere tittelstil</a:t>
            </a:r>
            <a:endParaRPr lang="nb-NO" dirty="0"/>
          </a:p>
        </p:txBody>
      </p:sp>
      <p:sp>
        <p:nvSpPr>
          <p:cNvPr id="3" name="Plassholder for dato 2">
            <a:extLst>
              <a:ext uri="{FF2B5EF4-FFF2-40B4-BE49-F238E27FC236}">
                <a16:creationId xmlns:a16="http://schemas.microsoft.com/office/drawing/2014/main" id="{F770C061-5F5B-3628-B510-9A42FAD50981}"/>
              </a:ext>
            </a:extLst>
          </p:cNvPr>
          <p:cNvSpPr>
            <a:spLocks noGrp="1"/>
          </p:cNvSpPr>
          <p:nvPr>
            <p:ph type="dt" sz="half" idx="10"/>
          </p:nvPr>
        </p:nvSpPr>
        <p:spPr/>
        <p:txBody>
          <a:bodyPr/>
          <a:lstStyle/>
          <a:p>
            <a:fld id="{AF380137-831B-214E-916C-9A7CEACE2C86}" type="datetime1">
              <a:rPr lang="nb-NO" smtClean="0"/>
              <a:t>21.11.2024</a:t>
            </a:fld>
            <a:endParaRPr lang="nb-NO" dirty="0"/>
          </a:p>
        </p:txBody>
      </p:sp>
      <p:sp>
        <p:nvSpPr>
          <p:cNvPr id="9" name="Plassholder for bunntekst 8">
            <a:extLst>
              <a:ext uri="{FF2B5EF4-FFF2-40B4-BE49-F238E27FC236}">
                <a16:creationId xmlns:a16="http://schemas.microsoft.com/office/drawing/2014/main" id="{DF58F933-7A40-3D10-F120-4948F1D6C1A8}"/>
              </a:ext>
            </a:extLst>
          </p:cNvPr>
          <p:cNvSpPr>
            <a:spLocks noGrp="1"/>
          </p:cNvSpPr>
          <p:nvPr>
            <p:ph type="ftr" sz="quarter" idx="11"/>
          </p:nvPr>
        </p:nvSpPr>
        <p:spPr/>
        <p:txBody>
          <a:bodyPr/>
          <a:lstStyle>
            <a:lvl1pPr>
              <a:defRPr>
                <a:solidFill>
                  <a:schemeClr val="accent3"/>
                </a:solidFill>
              </a:defRPr>
            </a:lvl1pPr>
          </a:lstStyle>
          <a:p>
            <a:pPr algn="l"/>
            <a:r>
              <a:rPr lang="nb-NO"/>
              <a:t>Bunntekst</a:t>
            </a:r>
            <a:endParaRPr lang="nb-NO" dirty="0"/>
          </a:p>
        </p:txBody>
      </p:sp>
      <p:sp>
        <p:nvSpPr>
          <p:cNvPr id="10" name="Plassholder for lysbildenummer 9">
            <a:extLst>
              <a:ext uri="{FF2B5EF4-FFF2-40B4-BE49-F238E27FC236}">
                <a16:creationId xmlns:a16="http://schemas.microsoft.com/office/drawing/2014/main" id="{4DE1A12A-18CF-5639-995B-148E313D3077}"/>
              </a:ext>
            </a:extLst>
          </p:cNvPr>
          <p:cNvSpPr>
            <a:spLocks noGrp="1"/>
          </p:cNvSpPr>
          <p:nvPr>
            <p:ph type="sldNum" sz="quarter" idx="12"/>
          </p:nvPr>
        </p:nvSpPr>
        <p:spPr/>
        <p:txBody>
          <a:bodyPr/>
          <a:lstStyle/>
          <a:p>
            <a:fld id="{19835884-DCFF-C54B-B91F-1692982619F4}" type="slidenum">
              <a:rPr lang="nb-NO" smtClean="0"/>
              <a:pPr/>
              <a:t>‹#›</a:t>
            </a:fld>
            <a:endParaRPr lang="nb-NO" dirty="0"/>
          </a:p>
        </p:txBody>
      </p:sp>
    </p:spTree>
    <p:extLst>
      <p:ext uri="{BB962C8B-B14F-4D97-AF65-F5344CB8AC3E}">
        <p14:creationId xmlns:p14="http://schemas.microsoft.com/office/powerpoint/2010/main" val="3994046148"/>
      </p:ext>
    </p:extLst>
  </p:cSld>
  <p:clrMapOvr>
    <a:masterClrMapping/>
  </p:clrMapOvr>
  <p:extLst>
    <p:ext uri="{DCECCB84-F9BA-43D5-87BE-67443E8EF086}">
      <p15:sldGuideLst xmlns:p15="http://schemas.microsoft.com/office/powerpoint/2012/main">
        <p15:guide id="1" pos="3636" userDrawn="1">
          <p15:clr>
            <a:srgbClr val="FBAE40"/>
          </p15:clr>
        </p15:guide>
        <p15:guide id="2" pos="4044" userDrawn="1">
          <p15:clr>
            <a:srgbClr val="FBAE40"/>
          </p15:clr>
        </p15:guide>
        <p15:guide id="3" orient="horz" pos="58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1C8CBF45-79CE-A161-F238-1B4F5CAC8EA3}"/>
              </a:ext>
            </a:extLst>
          </p:cNvPr>
          <p:cNvSpPr>
            <a:spLocks noGrp="1"/>
          </p:cNvSpPr>
          <p:nvPr>
            <p:ph type="pic" sz="quarter" idx="13"/>
          </p:nvPr>
        </p:nvSpPr>
        <p:spPr>
          <a:xfrm>
            <a:off x="6096000" y="0"/>
            <a:ext cx="6096000" cy="6858000"/>
          </a:xfrm>
          <a:custGeom>
            <a:avLst/>
            <a:gdLst>
              <a:gd name="connsiteX0" fmla="*/ 5805584 w 6096000"/>
              <a:gd name="connsiteY0" fmla="*/ 307262 h 6858000"/>
              <a:gd name="connsiteX1" fmla="*/ 5805584 w 6096000"/>
              <a:gd name="connsiteY1" fmla="*/ 400013 h 6858000"/>
              <a:gd name="connsiteX2" fmla="*/ 5802655 w 6096000"/>
              <a:gd name="connsiteY2" fmla="*/ 406424 h 6858000"/>
              <a:gd name="connsiteX3" fmla="*/ 5796106 w 6096000"/>
              <a:gd name="connsiteY3" fmla="*/ 407984 h 6858000"/>
              <a:gd name="connsiteX4" fmla="*/ 5790933 w 6096000"/>
              <a:gd name="connsiteY4" fmla="*/ 407293 h 6858000"/>
              <a:gd name="connsiteX5" fmla="*/ 5790939 w 6096000"/>
              <a:gd name="connsiteY5" fmla="*/ 407299 h 6858000"/>
              <a:gd name="connsiteX6" fmla="*/ 5790939 w 6096000"/>
              <a:gd name="connsiteY6" fmla="*/ 427582 h 6858000"/>
              <a:gd name="connsiteX7" fmla="*/ 5798696 w 6096000"/>
              <a:gd name="connsiteY7" fmla="*/ 428273 h 6858000"/>
              <a:gd name="connsiteX8" fmla="*/ 5814031 w 6096000"/>
              <a:gd name="connsiteY8" fmla="*/ 426540 h 6858000"/>
              <a:gd name="connsiteX9" fmla="*/ 5823509 w 6096000"/>
              <a:gd name="connsiteY9" fmla="*/ 421510 h 6858000"/>
              <a:gd name="connsiteX10" fmla="*/ 5828510 w 6096000"/>
              <a:gd name="connsiteY10" fmla="*/ 413187 h 6858000"/>
              <a:gd name="connsiteX11" fmla="*/ 5830057 w 6096000"/>
              <a:gd name="connsiteY11" fmla="*/ 401227 h 6858000"/>
              <a:gd name="connsiteX12" fmla="*/ 5830057 w 6096000"/>
              <a:gd name="connsiteY12" fmla="*/ 307262 h 6858000"/>
              <a:gd name="connsiteX13" fmla="*/ 5888029 w 6096000"/>
              <a:gd name="connsiteY13" fmla="*/ 304833 h 6858000"/>
              <a:gd name="connsiteX14" fmla="*/ 5873896 w 6096000"/>
              <a:gd name="connsiteY14" fmla="*/ 306220 h 6858000"/>
              <a:gd name="connsiteX15" fmla="*/ 5861489 w 6096000"/>
              <a:gd name="connsiteY15" fmla="*/ 310727 h 6858000"/>
              <a:gd name="connsiteX16" fmla="*/ 5852530 w 6096000"/>
              <a:gd name="connsiteY16" fmla="*/ 319395 h 6858000"/>
              <a:gd name="connsiteX17" fmla="*/ 5849256 w 6096000"/>
              <a:gd name="connsiteY17" fmla="*/ 333611 h 6858000"/>
              <a:gd name="connsiteX18" fmla="*/ 5851667 w 6096000"/>
              <a:gd name="connsiteY18" fmla="*/ 343666 h 6858000"/>
              <a:gd name="connsiteX19" fmla="*/ 5858043 w 6096000"/>
              <a:gd name="connsiteY19" fmla="*/ 350429 h 6858000"/>
              <a:gd name="connsiteX20" fmla="*/ 5867002 w 6096000"/>
              <a:gd name="connsiteY20" fmla="*/ 354762 h 6858000"/>
              <a:gd name="connsiteX21" fmla="*/ 5877516 w 6096000"/>
              <a:gd name="connsiteY21" fmla="*/ 357537 h 6858000"/>
              <a:gd name="connsiteX22" fmla="*/ 5897852 w 6096000"/>
              <a:gd name="connsiteY22" fmla="*/ 363085 h 6858000"/>
              <a:gd name="connsiteX23" fmla="*/ 5905264 w 6096000"/>
              <a:gd name="connsiteY23" fmla="*/ 371408 h 6858000"/>
              <a:gd name="connsiteX24" fmla="*/ 5903709 w 6096000"/>
              <a:gd name="connsiteY24" fmla="*/ 376956 h 6858000"/>
              <a:gd name="connsiteX25" fmla="*/ 5899744 w 6096000"/>
              <a:gd name="connsiteY25" fmla="*/ 380421 h 6858000"/>
              <a:gd name="connsiteX26" fmla="*/ 5894570 w 6096000"/>
              <a:gd name="connsiteY26" fmla="*/ 382326 h 6858000"/>
              <a:gd name="connsiteX27" fmla="*/ 5889231 w 6096000"/>
              <a:gd name="connsiteY27" fmla="*/ 382844 h 6858000"/>
              <a:gd name="connsiteX28" fmla="*/ 5882165 w 6096000"/>
              <a:gd name="connsiteY28" fmla="*/ 381974 h 6858000"/>
              <a:gd name="connsiteX29" fmla="*/ 5876307 w 6096000"/>
              <a:gd name="connsiteY29" fmla="*/ 379373 h 6858000"/>
              <a:gd name="connsiteX30" fmla="*/ 5871997 w 6096000"/>
              <a:gd name="connsiteY30" fmla="*/ 374694 h 6858000"/>
              <a:gd name="connsiteX31" fmla="*/ 5870443 w 6096000"/>
              <a:gd name="connsiteY31" fmla="*/ 367758 h 6858000"/>
              <a:gd name="connsiteX32" fmla="*/ 5870431 w 6096000"/>
              <a:gd name="connsiteY32" fmla="*/ 367752 h 6858000"/>
              <a:gd name="connsiteX33" fmla="*/ 5847166 w 6096000"/>
              <a:gd name="connsiteY33" fmla="*/ 367752 h 6858000"/>
              <a:gd name="connsiteX34" fmla="*/ 5851131 w 6096000"/>
              <a:gd name="connsiteY34" fmla="*/ 382838 h 6858000"/>
              <a:gd name="connsiteX35" fmla="*/ 5860609 w 6096000"/>
              <a:gd name="connsiteY35" fmla="*/ 392375 h 6858000"/>
              <a:gd name="connsiteX36" fmla="*/ 5873878 w 6096000"/>
              <a:gd name="connsiteY36" fmla="*/ 397578 h 6858000"/>
              <a:gd name="connsiteX37" fmla="*/ 5889047 w 6096000"/>
              <a:gd name="connsiteY37" fmla="*/ 399138 h 6858000"/>
              <a:gd name="connsiteX38" fmla="*/ 5903871 w 6096000"/>
              <a:gd name="connsiteY38" fmla="*/ 397578 h 6858000"/>
              <a:gd name="connsiteX39" fmla="*/ 5916967 w 6096000"/>
              <a:gd name="connsiteY39" fmla="*/ 392553 h 6858000"/>
              <a:gd name="connsiteX40" fmla="*/ 5926101 w 6096000"/>
              <a:gd name="connsiteY40" fmla="*/ 383016 h 6858000"/>
              <a:gd name="connsiteX41" fmla="*/ 5929719 w 6096000"/>
              <a:gd name="connsiteY41" fmla="*/ 368110 h 6858000"/>
              <a:gd name="connsiteX42" fmla="*/ 5927308 w 6096000"/>
              <a:gd name="connsiteY42" fmla="*/ 357709 h 6858000"/>
              <a:gd name="connsiteX43" fmla="*/ 5920933 w 6096000"/>
              <a:gd name="connsiteY43" fmla="*/ 350601 h 6858000"/>
              <a:gd name="connsiteX44" fmla="*/ 5911800 w 6096000"/>
              <a:gd name="connsiteY44" fmla="*/ 345922 h 6858000"/>
              <a:gd name="connsiteX45" fmla="*/ 5901459 w 6096000"/>
              <a:gd name="connsiteY45" fmla="*/ 342975 h 6858000"/>
              <a:gd name="connsiteX46" fmla="*/ 5891291 w 6096000"/>
              <a:gd name="connsiteY46" fmla="*/ 340719 h 6858000"/>
              <a:gd name="connsiteX47" fmla="*/ 5882332 w 6096000"/>
              <a:gd name="connsiteY47" fmla="*/ 338463 h 6858000"/>
              <a:gd name="connsiteX48" fmla="*/ 5876128 w 6096000"/>
              <a:gd name="connsiteY48" fmla="*/ 334998 h 6858000"/>
              <a:gd name="connsiteX49" fmla="*/ 5873717 w 6096000"/>
              <a:gd name="connsiteY49" fmla="*/ 329622 h 6858000"/>
              <a:gd name="connsiteX50" fmla="*/ 5875098 w 6096000"/>
              <a:gd name="connsiteY50" fmla="*/ 325288 h 6858000"/>
              <a:gd name="connsiteX51" fmla="*/ 5878373 w 6096000"/>
              <a:gd name="connsiteY51" fmla="*/ 322687 h 6858000"/>
              <a:gd name="connsiteX52" fmla="*/ 5882855 w 6096000"/>
              <a:gd name="connsiteY52" fmla="*/ 321645 h 6858000"/>
              <a:gd name="connsiteX53" fmla="*/ 5887340 w 6096000"/>
              <a:gd name="connsiteY53" fmla="*/ 321300 h 6858000"/>
              <a:gd name="connsiteX54" fmla="*/ 5898715 w 6096000"/>
              <a:gd name="connsiteY54" fmla="*/ 323901 h 6858000"/>
              <a:gd name="connsiteX55" fmla="*/ 5904054 w 6096000"/>
              <a:gd name="connsiteY55" fmla="*/ 333438 h 6858000"/>
              <a:gd name="connsiteX56" fmla="*/ 5927319 w 6096000"/>
              <a:gd name="connsiteY56" fmla="*/ 333438 h 6858000"/>
              <a:gd name="connsiteX57" fmla="*/ 5923011 w 6096000"/>
              <a:gd name="connsiteY57" fmla="*/ 319740 h 6858000"/>
              <a:gd name="connsiteX58" fmla="*/ 5914222 w 6096000"/>
              <a:gd name="connsiteY58" fmla="*/ 310899 h 6858000"/>
              <a:gd name="connsiteX59" fmla="*/ 5901988 w 6096000"/>
              <a:gd name="connsiteY59" fmla="*/ 306220 h 6858000"/>
              <a:gd name="connsiteX60" fmla="*/ 5888029 w 6096000"/>
              <a:gd name="connsiteY60" fmla="*/ 304833 h 6858000"/>
              <a:gd name="connsiteX61" fmla="*/ 5805590 w 6096000"/>
              <a:gd name="connsiteY61" fmla="*/ 271122 h 6858000"/>
              <a:gd name="connsiteX62" fmla="*/ 5805590 w 6096000"/>
              <a:gd name="connsiteY62" fmla="*/ 292333 h 6858000"/>
              <a:gd name="connsiteX63" fmla="*/ 5830064 w 6096000"/>
              <a:gd name="connsiteY63" fmla="*/ 292333 h 6858000"/>
              <a:gd name="connsiteX64" fmla="*/ 5830064 w 6096000"/>
              <a:gd name="connsiteY64" fmla="*/ 271122 h 6858000"/>
              <a:gd name="connsiteX65" fmla="*/ 5748171 w 6096000"/>
              <a:gd name="connsiteY65" fmla="*/ 168198 h 6858000"/>
              <a:gd name="connsiteX66" fmla="*/ 5728675 w 6096000"/>
              <a:gd name="connsiteY66" fmla="*/ 172020 h 6858000"/>
              <a:gd name="connsiteX67" fmla="*/ 5714750 w 6096000"/>
              <a:gd name="connsiteY67" fmla="*/ 182450 h 6858000"/>
              <a:gd name="connsiteX68" fmla="*/ 5706392 w 6096000"/>
              <a:gd name="connsiteY68" fmla="*/ 198095 h 6858000"/>
              <a:gd name="connsiteX69" fmla="*/ 5703957 w 6096000"/>
              <a:gd name="connsiteY69" fmla="*/ 217395 h 6858000"/>
              <a:gd name="connsiteX70" fmla="*/ 5703975 w 6096000"/>
              <a:gd name="connsiteY70" fmla="*/ 217407 h 6858000"/>
              <a:gd name="connsiteX71" fmla="*/ 5727651 w 6096000"/>
              <a:gd name="connsiteY71" fmla="*/ 217407 h 6858000"/>
              <a:gd name="connsiteX72" fmla="*/ 5728520 w 6096000"/>
              <a:gd name="connsiteY72" fmla="*/ 207674 h 6858000"/>
              <a:gd name="connsiteX73" fmla="*/ 5731824 w 6096000"/>
              <a:gd name="connsiteY73" fmla="*/ 198631 h 6858000"/>
              <a:gd name="connsiteX74" fmla="*/ 5737742 w 6096000"/>
              <a:gd name="connsiteY74" fmla="*/ 192023 h 6858000"/>
              <a:gd name="connsiteX75" fmla="*/ 5746969 w 6096000"/>
              <a:gd name="connsiteY75" fmla="*/ 189415 h 6858000"/>
              <a:gd name="connsiteX76" fmla="*/ 5760024 w 6096000"/>
              <a:gd name="connsiteY76" fmla="*/ 194457 h 6858000"/>
              <a:gd name="connsiteX77" fmla="*/ 5765245 w 6096000"/>
              <a:gd name="connsiteY77" fmla="*/ 208191 h 6858000"/>
              <a:gd name="connsiteX78" fmla="*/ 5762638 w 6096000"/>
              <a:gd name="connsiteY78" fmla="*/ 218104 h 6858000"/>
              <a:gd name="connsiteX79" fmla="*/ 5756369 w 6096000"/>
              <a:gd name="connsiteY79" fmla="*/ 225926 h 6858000"/>
              <a:gd name="connsiteX80" fmla="*/ 5748189 w 6096000"/>
              <a:gd name="connsiteY80" fmla="*/ 232361 h 6858000"/>
              <a:gd name="connsiteX81" fmla="*/ 5739658 w 6096000"/>
              <a:gd name="connsiteY81" fmla="*/ 237928 h 6858000"/>
              <a:gd name="connsiteX82" fmla="*/ 5724686 w 6096000"/>
              <a:gd name="connsiteY82" fmla="*/ 248530 h 6858000"/>
              <a:gd name="connsiteX83" fmla="*/ 5712500 w 6096000"/>
              <a:gd name="connsiteY83" fmla="*/ 260002 h 6858000"/>
              <a:gd name="connsiteX84" fmla="*/ 5704142 w 6096000"/>
              <a:gd name="connsiteY84" fmla="*/ 273909 h 6858000"/>
              <a:gd name="connsiteX85" fmla="*/ 5701183 w 6096000"/>
              <a:gd name="connsiteY85" fmla="*/ 292340 h 6858000"/>
              <a:gd name="connsiteX86" fmla="*/ 5790654 w 6096000"/>
              <a:gd name="connsiteY86" fmla="*/ 292340 h 6858000"/>
              <a:gd name="connsiteX87" fmla="*/ 5790654 w 6096000"/>
              <a:gd name="connsiteY87" fmla="*/ 271129 h 6858000"/>
              <a:gd name="connsiteX88" fmla="*/ 5733032 w 6096000"/>
              <a:gd name="connsiteY88" fmla="*/ 271129 h 6858000"/>
              <a:gd name="connsiteX89" fmla="*/ 5743474 w 6096000"/>
              <a:gd name="connsiteY89" fmla="*/ 260175 h 6858000"/>
              <a:gd name="connsiteX90" fmla="*/ 5755661 w 6096000"/>
              <a:gd name="connsiteY90" fmla="*/ 251483 h 6858000"/>
              <a:gd name="connsiteX91" fmla="*/ 5768019 w 6096000"/>
              <a:gd name="connsiteY91" fmla="*/ 243137 h 6858000"/>
              <a:gd name="connsiteX92" fmla="*/ 5779158 w 6096000"/>
              <a:gd name="connsiteY92" fmla="*/ 233921 h 6858000"/>
              <a:gd name="connsiteX93" fmla="*/ 5786992 w 6096000"/>
              <a:gd name="connsiteY93" fmla="*/ 222098 h 6858000"/>
              <a:gd name="connsiteX94" fmla="*/ 5789951 w 6096000"/>
              <a:gd name="connsiteY94" fmla="*/ 206275 h 6858000"/>
              <a:gd name="connsiteX95" fmla="*/ 5786468 w 6096000"/>
              <a:gd name="connsiteY95" fmla="*/ 190278 h 6858000"/>
              <a:gd name="connsiteX96" fmla="*/ 5777420 w 6096000"/>
              <a:gd name="connsiteY96" fmla="*/ 178283 h 6858000"/>
              <a:gd name="connsiteX97" fmla="*/ 5764013 w 6096000"/>
              <a:gd name="connsiteY97" fmla="*/ 170805 h 6858000"/>
              <a:gd name="connsiteX98" fmla="*/ 5748171 w 6096000"/>
              <a:gd name="connsiteY98" fmla="*/ 168198 h 6858000"/>
              <a:gd name="connsiteX99" fmla="*/ 5651462 w 6096000"/>
              <a:gd name="connsiteY99" fmla="*/ 168198 h 6858000"/>
              <a:gd name="connsiteX100" fmla="*/ 5631966 w 6096000"/>
              <a:gd name="connsiteY100" fmla="*/ 172020 h 6858000"/>
              <a:gd name="connsiteX101" fmla="*/ 5618041 w 6096000"/>
              <a:gd name="connsiteY101" fmla="*/ 182450 h 6858000"/>
              <a:gd name="connsiteX102" fmla="*/ 5609683 w 6096000"/>
              <a:gd name="connsiteY102" fmla="*/ 198095 h 6858000"/>
              <a:gd name="connsiteX103" fmla="*/ 5607248 w 6096000"/>
              <a:gd name="connsiteY103" fmla="*/ 217395 h 6858000"/>
              <a:gd name="connsiteX104" fmla="*/ 5607248 w 6096000"/>
              <a:gd name="connsiteY104" fmla="*/ 217401 h 6858000"/>
              <a:gd name="connsiteX105" fmla="*/ 5630924 w 6096000"/>
              <a:gd name="connsiteY105" fmla="*/ 217401 h 6858000"/>
              <a:gd name="connsiteX106" fmla="*/ 5631793 w 6096000"/>
              <a:gd name="connsiteY106" fmla="*/ 207668 h 6858000"/>
              <a:gd name="connsiteX107" fmla="*/ 5635103 w 6096000"/>
              <a:gd name="connsiteY107" fmla="*/ 198625 h 6858000"/>
              <a:gd name="connsiteX108" fmla="*/ 5641021 w 6096000"/>
              <a:gd name="connsiteY108" fmla="*/ 192017 h 6858000"/>
              <a:gd name="connsiteX109" fmla="*/ 5650248 w 6096000"/>
              <a:gd name="connsiteY109" fmla="*/ 189409 h 6858000"/>
              <a:gd name="connsiteX110" fmla="*/ 5663303 w 6096000"/>
              <a:gd name="connsiteY110" fmla="*/ 194452 h 6858000"/>
              <a:gd name="connsiteX111" fmla="*/ 5668524 w 6096000"/>
              <a:gd name="connsiteY111" fmla="*/ 208186 h 6858000"/>
              <a:gd name="connsiteX112" fmla="*/ 5665911 w 6096000"/>
              <a:gd name="connsiteY112" fmla="*/ 218098 h 6858000"/>
              <a:gd name="connsiteX113" fmla="*/ 5659642 w 6096000"/>
              <a:gd name="connsiteY113" fmla="*/ 225920 h 6858000"/>
              <a:gd name="connsiteX114" fmla="*/ 5651462 w 6096000"/>
              <a:gd name="connsiteY114" fmla="*/ 232355 h 6858000"/>
              <a:gd name="connsiteX115" fmla="*/ 5642931 w 6096000"/>
              <a:gd name="connsiteY115" fmla="*/ 237922 h 6858000"/>
              <a:gd name="connsiteX116" fmla="*/ 5627959 w 6096000"/>
              <a:gd name="connsiteY116" fmla="*/ 248524 h 6858000"/>
              <a:gd name="connsiteX117" fmla="*/ 5615773 w 6096000"/>
              <a:gd name="connsiteY117" fmla="*/ 259996 h 6858000"/>
              <a:gd name="connsiteX118" fmla="*/ 5607415 w 6096000"/>
              <a:gd name="connsiteY118" fmla="*/ 273903 h 6858000"/>
              <a:gd name="connsiteX119" fmla="*/ 5604456 w 6096000"/>
              <a:gd name="connsiteY119" fmla="*/ 292334 h 6858000"/>
              <a:gd name="connsiteX120" fmla="*/ 5693932 w 6096000"/>
              <a:gd name="connsiteY120" fmla="*/ 292334 h 6858000"/>
              <a:gd name="connsiteX121" fmla="*/ 5693932 w 6096000"/>
              <a:gd name="connsiteY121" fmla="*/ 271123 h 6858000"/>
              <a:gd name="connsiteX122" fmla="*/ 5636317 w 6096000"/>
              <a:gd name="connsiteY122" fmla="*/ 271123 h 6858000"/>
              <a:gd name="connsiteX123" fmla="*/ 5646759 w 6096000"/>
              <a:gd name="connsiteY123" fmla="*/ 260169 h 6858000"/>
              <a:gd name="connsiteX124" fmla="*/ 5658946 w 6096000"/>
              <a:gd name="connsiteY124" fmla="*/ 251477 h 6858000"/>
              <a:gd name="connsiteX125" fmla="*/ 5671304 w 6096000"/>
              <a:gd name="connsiteY125" fmla="*/ 243131 h 6858000"/>
              <a:gd name="connsiteX126" fmla="*/ 5682443 w 6096000"/>
              <a:gd name="connsiteY126" fmla="*/ 233915 h 6858000"/>
              <a:gd name="connsiteX127" fmla="*/ 5690277 w 6096000"/>
              <a:gd name="connsiteY127" fmla="*/ 222092 h 6858000"/>
              <a:gd name="connsiteX128" fmla="*/ 5693236 w 6096000"/>
              <a:gd name="connsiteY128" fmla="*/ 206269 h 6858000"/>
              <a:gd name="connsiteX129" fmla="*/ 5689753 w 6096000"/>
              <a:gd name="connsiteY129" fmla="*/ 190272 h 6858000"/>
              <a:gd name="connsiteX130" fmla="*/ 5680705 w 6096000"/>
              <a:gd name="connsiteY130" fmla="*/ 178277 h 6858000"/>
              <a:gd name="connsiteX131" fmla="*/ 5667298 w 6096000"/>
              <a:gd name="connsiteY131" fmla="*/ 170800 h 6858000"/>
              <a:gd name="connsiteX132" fmla="*/ 5651462 w 6096000"/>
              <a:gd name="connsiteY132" fmla="*/ 168198 h 6858000"/>
              <a:gd name="connsiteX133" fmla="*/ 0 w 6096000"/>
              <a:gd name="connsiteY133" fmla="*/ 0 h 6858000"/>
              <a:gd name="connsiteX134" fmla="*/ 6096000 w 6096000"/>
              <a:gd name="connsiteY134" fmla="*/ 0 h 6858000"/>
              <a:gd name="connsiteX135" fmla="*/ 6096000 w 6096000"/>
              <a:gd name="connsiteY135" fmla="*/ 6858000 h 6858000"/>
              <a:gd name="connsiteX136" fmla="*/ 0 w 6096000"/>
              <a:gd name="connsiteY13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096000" h="6858000">
                <a:moveTo>
                  <a:pt x="5805584" y="307262"/>
                </a:moveTo>
                <a:lnTo>
                  <a:pt x="5805584" y="400013"/>
                </a:lnTo>
                <a:cubicBezTo>
                  <a:pt x="5805584" y="403364"/>
                  <a:pt x="5804607" y="405502"/>
                  <a:pt x="5802655" y="406424"/>
                </a:cubicBezTo>
                <a:cubicBezTo>
                  <a:pt x="5800815" y="407466"/>
                  <a:pt x="5798630" y="407984"/>
                  <a:pt x="5796106" y="407984"/>
                </a:cubicBezTo>
                <a:cubicBezTo>
                  <a:pt x="5793922" y="407984"/>
                  <a:pt x="5792201" y="407752"/>
                  <a:pt x="5790933" y="407293"/>
                </a:cubicBezTo>
                <a:lnTo>
                  <a:pt x="5790939" y="407299"/>
                </a:lnTo>
                <a:lnTo>
                  <a:pt x="5790939" y="427582"/>
                </a:lnTo>
                <a:cubicBezTo>
                  <a:pt x="5793237" y="428046"/>
                  <a:pt x="5795821" y="428273"/>
                  <a:pt x="5798696" y="428273"/>
                </a:cubicBezTo>
                <a:cubicBezTo>
                  <a:pt x="5804899" y="428273"/>
                  <a:pt x="5810013" y="427695"/>
                  <a:pt x="5814031" y="426540"/>
                </a:cubicBezTo>
                <a:cubicBezTo>
                  <a:pt x="5818056" y="425498"/>
                  <a:pt x="5821211" y="423825"/>
                  <a:pt x="5823509" y="421510"/>
                </a:cubicBezTo>
                <a:cubicBezTo>
                  <a:pt x="5825920" y="419313"/>
                  <a:pt x="5827587" y="416539"/>
                  <a:pt x="5828510" y="413187"/>
                </a:cubicBezTo>
                <a:cubicBezTo>
                  <a:pt x="5829545" y="409835"/>
                  <a:pt x="5830057" y="405847"/>
                  <a:pt x="5830057" y="401227"/>
                </a:cubicBezTo>
                <a:lnTo>
                  <a:pt x="5830057" y="307262"/>
                </a:lnTo>
                <a:close/>
                <a:moveTo>
                  <a:pt x="5888029" y="304833"/>
                </a:moveTo>
                <a:cubicBezTo>
                  <a:pt x="5883201" y="304833"/>
                  <a:pt x="5878492" y="305297"/>
                  <a:pt x="5873896" y="306220"/>
                </a:cubicBezTo>
                <a:cubicBezTo>
                  <a:pt x="5869300" y="307030"/>
                  <a:pt x="5865163" y="308530"/>
                  <a:pt x="5861489" y="310727"/>
                </a:cubicBezTo>
                <a:cubicBezTo>
                  <a:pt x="5857810" y="312810"/>
                  <a:pt x="5854828" y="315698"/>
                  <a:pt x="5852530" y="319395"/>
                </a:cubicBezTo>
                <a:cubicBezTo>
                  <a:pt x="5850345" y="323092"/>
                  <a:pt x="5849256" y="327830"/>
                  <a:pt x="5849256" y="333611"/>
                </a:cubicBezTo>
                <a:cubicBezTo>
                  <a:pt x="5849256" y="337540"/>
                  <a:pt x="5850059" y="340892"/>
                  <a:pt x="5851667" y="343666"/>
                </a:cubicBezTo>
                <a:cubicBezTo>
                  <a:pt x="5853274" y="346327"/>
                  <a:pt x="5855399" y="348577"/>
                  <a:pt x="5858043" y="350429"/>
                </a:cubicBezTo>
                <a:cubicBezTo>
                  <a:pt x="5860686" y="352161"/>
                  <a:pt x="5863674" y="353608"/>
                  <a:pt x="5867002" y="354762"/>
                </a:cubicBezTo>
                <a:cubicBezTo>
                  <a:pt x="5870449" y="355804"/>
                  <a:pt x="5873956" y="356727"/>
                  <a:pt x="5877516" y="357537"/>
                </a:cubicBezTo>
                <a:cubicBezTo>
                  <a:pt x="5886248" y="359388"/>
                  <a:pt x="5893024" y="361233"/>
                  <a:pt x="5897852" y="363085"/>
                </a:cubicBezTo>
                <a:cubicBezTo>
                  <a:pt x="5902794" y="364937"/>
                  <a:pt x="5905264" y="367711"/>
                  <a:pt x="5905264" y="371408"/>
                </a:cubicBezTo>
                <a:cubicBezTo>
                  <a:pt x="5905264" y="373604"/>
                  <a:pt x="5904744" y="375450"/>
                  <a:pt x="5903709" y="376956"/>
                </a:cubicBezTo>
                <a:cubicBezTo>
                  <a:pt x="5902675" y="378343"/>
                  <a:pt x="5901352" y="379498"/>
                  <a:pt x="5899744" y="380421"/>
                </a:cubicBezTo>
                <a:cubicBezTo>
                  <a:pt x="5898251" y="381230"/>
                  <a:pt x="5896524" y="381867"/>
                  <a:pt x="5894570" y="382326"/>
                </a:cubicBezTo>
                <a:cubicBezTo>
                  <a:pt x="5892733" y="382671"/>
                  <a:pt x="5890952" y="382844"/>
                  <a:pt x="5889231" y="382844"/>
                </a:cubicBezTo>
                <a:cubicBezTo>
                  <a:pt x="5886819" y="382844"/>
                  <a:pt x="5884463" y="382558"/>
                  <a:pt x="5882165" y="381974"/>
                </a:cubicBezTo>
                <a:cubicBezTo>
                  <a:pt x="5879980" y="381397"/>
                  <a:pt x="5878028" y="380528"/>
                  <a:pt x="5876307" y="379373"/>
                </a:cubicBezTo>
                <a:cubicBezTo>
                  <a:pt x="5874586" y="378099"/>
                  <a:pt x="5873146" y="376539"/>
                  <a:pt x="5871997" y="374694"/>
                </a:cubicBezTo>
                <a:cubicBezTo>
                  <a:pt x="5870961" y="372729"/>
                  <a:pt x="5870443" y="370419"/>
                  <a:pt x="5870443" y="367758"/>
                </a:cubicBezTo>
                <a:lnTo>
                  <a:pt x="5870431" y="367752"/>
                </a:lnTo>
                <a:lnTo>
                  <a:pt x="5847166" y="367752"/>
                </a:lnTo>
                <a:cubicBezTo>
                  <a:pt x="5847398" y="373765"/>
                  <a:pt x="5848720" y="378790"/>
                  <a:pt x="5851131" y="382838"/>
                </a:cubicBezTo>
                <a:cubicBezTo>
                  <a:pt x="5853661" y="386767"/>
                  <a:pt x="5856816" y="389946"/>
                  <a:pt x="5860609" y="392375"/>
                </a:cubicBezTo>
                <a:cubicBezTo>
                  <a:pt x="5864514" y="394804"/>
                  <a:pt x="5868937" y="396536"/>
                  <a:pt x="5873878" y="397578"/>
                </a:cubicBezTo>
                <a:cubicBezTo>
                  <a:pt x="5878819" y="398620"/>
                  <a:pt x="5883874" y="399138"/>
                  <a:pt x="5889047" y="399138"/>
                </a:cubicBezTo>
                <a:cubicBezTo>
                  <a:pt x="5894220" y="399138"/>
                  <a:pt x="5899042" y="398620"/>
                  <a:pt x="5903871" y="397578"/>
                </a:cubicBezTo>
                <a:cubicBezTo>
                  <a:pt x="5908812" y="396655"/>
                  <a:pt x="5913176" y="394976"/>
                  <a:pt x="5916967" y="392553"/>
                </a:cubicBezTo>
                <a:cubicBezTo>
                  <a:pt x="5920761" y="390124"/>
                  <a:pt x="5923802" y="386945"/>
                  <a:pt x="5926101" y="383016"/>
                </a:cubicBezTo>
                <a:cubicBezTo>
                  <a:pt x="5928512" y="378974"/>
                  <a:pt x="5929719" y="374003"/>
                  <a:pt x="5929719" y="368110"/>
                </a:cubicBezTo>
                <a:cubicBezTo>
                  <a:pt x="5929719" y="363948"/>
                  <a:pt x="5928916" y="360484"/>
                  <a:pt x="5927308" y="357709"/>
                </a:cubicBezTo>
                <a:cubicBezTo>
                  <a:pt x="5925702" y="354822"/>
                  <a:pt x="5923576" y="352453"/>
                  <a:pt x="5920933" y="350601"/>
                </a:cubicBezTo>
                <a:cubicBezTo>
                  <a:pt x="5918290" y="348637"/>
                  <a:pt x="5915246" y="347077"/>
                  <a:pt x="5911800" y="345922"/>
                </a:cubicBezTo>
                <a:cubicBezTo>
                  <a:pt x="5908467" y="344767"/>
                  <a:pt x="5905018" y="343785"/>
                  <a:pt x="5901459" y="342975"/>
                </a:cubicBezTo>
                <a:cubicBezTo>
                  <a:pt x="5898014" y="342166"/>
                  <a:pt x="5894624" y="341415"/>
                  <a:pt x="5891291" y="340719"/>
                </a:cubicBezTo>
                <a:cubicBezTo>
                  <a:pt x="5887959" y="340028"/>
                  <a:pt x="5884973" y="339272"/>
                  <a:pt x="5882332" y="338463"/>
                </a:cubicBezTo>
                <a:cubicBezTo>
                  <a:pt x="5879802" y="337540"/>
                  <a:pt x="5877736" y="336379"/>
                  <a:pt x="5876128" y="334998"/>
                </a:cubicBezTo>
                <a:cubicBezTo>
                  <a:pt x="5874521" y="333611"/>
                  <a:pt x="5873717" y="331819"/>
                  <a:pt x="5873717" y="329622"/>
                </a:cubicBezTo>
                <a:cubicBezTo>
                  <a:pt x="5873717" y="327771"/>
                  <a:pt x="5874176" y="326330"/>
                  <a:pt x="5875098" y="325288"/>
                </a:cubicBezTo>
                <a:cubicBezTo>
                  <a:pt x="5876015" y="324133"/>
                  <a:pt x="5877111" y="323264"/>
                  <a:pt x="5878373" y="322687"/>
                </a:cubicBezTo>
                <a:cubicBezTo>
                  <a:pt x="5879754" y="322109"/>
                  <a:pt x="5881242" y="321764"/>
                  <a:pt x="5882855" y="321645"/>
                </a:cubicBezTo>
                <a:cubicBezTo>
                  <a:pt x="5884463" y="321413"/>
                  <a:pt x="5885957" y="321300"/>
                  <a:pt x="5887340" y="321300"/>
                </a:cubicBezTo>
                <a:cubicBezTo>
                  <a:pt x="5891701" y="321300"/>
                  <a:pt x="5895495" y="322169"/>
                  <a:pt x="5898715" y="323901"/>
                </a:cubicBezTo>
                <a:cubicBezTo>
                  <a:pt x="5901929" y="325520"/>
                  <a:pt x="5903715" y="328699"/>
                  <a:pt x="5904054" y="333438"/>
                </a:cubicBezTo>
                <a:lnTo>
                  <a:pt x="5927319" y="333438"/>
                </a:lnTo>
                <a:cubicBezTo>
                  <a:pt x="5926861" y="327890"/>
                  <a:pt x="5925428" y="323324"/>
                  <a:pt x="5923011" y="319740"/>
                </a:cubicBezTo>
                <a:cubicBezTo>
                  <a:pt x="5920713" y="316043"/>
                  <a:pt x="5917784" y="313096"/>
                  <a:pt x="5914222" y="310899"/>
                </a:cubicBezTo>
                <a:cubicBezTo>
                  <a:pt x="5910663" y="308703"/>
                  <a:pt x="5906584" y="307143"/>
                  <a:pt x="5901988" y="306220"/>
                </a:cubicBezTo>
                <a:cubicBezTo>
                  <a:pt x="5897508" y="305297"/>
                  <a:pt x="5892857" y="304833"/>
                  <a:pt x="5888029" y="304833"/>
                </a:cubicBezTo>
                <a:close/>
                <a:moveTo>
                  <a:pt x="5805590" y="271122"/>
                </a:moveTo>
                <a:lnTo>
                  <a:pt x="5805590" y="292333"/>
                </a:lnTo>
                <a:lnTo>
                  <a:pt x="5830064" y="292333"/>
                </a:lnTo>
                <a:lnTo>
                  <a:pt x="5830064" y="271122"/>
                </a:lnTo>
                <a:close/>
                <a:moveTo>
                  <a:pt x="5748171" y="168198"/>
                </a:moveTo>
                <a:cubicBezTo>
                  <a:pt x="5740861" y="168198"/>
                  <a:pt x="5734360" y="169472"/>
                  <a:pt x="5728675" y="172020"/>
                </a:cubicBezTo>
                <a:cubicBezTo>
                  <a:pt x="5723103" y="174455"/>
                  <a:pt x="5718459" y="177931"/>
                  <a:pt x="5714750" y="182450"/>
                </a:cubicBezTo>
                <a:cubicBezTo>
                  <a:pt x="5711036" y="186855"/>
                  <a:pt x="5708249" y="192070"/>
                  <a:pt x="5706392" y="198095"/>
                </a:cubicBezTo>
                <a:cubicBezTo>
                  <a:pt x="5704535" y="204006"/>
                  <a:pt x="5703725" y="210436"/>
                  <a:pt x="5703957" y="217395"/>
                </a:cubicBezTo>
                <a:lnTo>
                  <a:pt x="5703975" y="217407"/>
                </a:lnTo>
                <a:lnTo>
                  <a:pt x="5727651" y="217407"/>
                </a:lnTo>
                <a:cubicBezTo>
                  <a:pt x="5727651" y="214163"/>
                  <a:pt x="5727943" y="210918"/>
                  <a:pt x="5728520" y="207674"/>
                </a:cubicBezTo>
                <a:cubicBezTo>
                  <a:pt x="5729217" y="204310"/>
                  <a:pt x="5730318" y="201298"/>
                  <a:pt x="5731824" y="198631"/>
                </a:cubicBezTo>
                <a:cubicBezTo>
                  <a:pt x="5733336" y="195851"/>
                  <a:pt x="5735307" y="193648"/>
                  <a:pt x="5737742" y="192023"/>
                </a:cubicBezTo>
                <a:cubicBezTo>
                  <a:pt x="5740295" y="190284"/>
                  <a:pt x="5743367" y="189415"/>
                  <a:pt x="5746969" y="189415"/>
                </a:cubicBezTo>
                <a:cubicBezTo>
                  <a:pt x="5752309" y="189415"/>
                  <a:pt x="5756661" y="191094"/>
                  <a:pt x="5760024" y="194457"/>
                </a:cubicBezTo>
                <a:cubicBezTo>
                  <a:pt x="5763507" y="197702"/>
                  <a:pt x="5765245" y="202280"/>
                  <a:pt x="5765245" y="208191"/>
                </a:cubicBezTo>
                <a:cubicBezTo>
                  <a:pt x="5765245" y="211900"/>
                  <a:pt x="5764376" y="215204"/>
                  <a:pt x="5762638" y="218104"/>
                </a:cubicBezTo>
                <a:cubicBezTo>
                  <a:pt x="5761013" y="221003"/>
                  <a:pt x="5758923" y="223610"/>
                  <a:pt x="5756369" y="225926"/>
                </a:cubicBezTo>
                <a:cubicBezTo>
                  <a:pt x="5753934" y="228242"/>
                  <a:pt x="5751208" y="230391"/>
                  <a:pt x="5748189" y="232361"/>
                </a:cubicBezTo>
                <a:cubicBezTo>
                  <a:pt x="5745171" y="234219"/>
                  <a:pt x="5742332" y="236070"/>
                  <a:pt x="5739658" y="237928"/>
                </a:cubicBezTo>
                <a:cubicBezTo>
                  <a:pt x="5734437" y="241523"/>
                  <a:pt x="5729449" y="245054"/>
                  <a:pt x="5724686" y="248530"/>
                </a:cubicBezTo>
                <a:cubicBezTo>
                  <a:pt x="5720043" y="252007"/>
                  <a:pt x="5715983" y="255835"/>
                  <a:pt x="5712500" y="260002"/>
                </a:cubicBezTo>
                <a:cubicBezTo>
                  <a:pt x="5709017" y="264056"/>
                  <a:pt x="5706231" y="268694"/>
                  <a:pt x="5704142" y="273909"/>
                </a:cubicBezTo>
                <a:cubicBezTo>
                  <a:pt x="5702171" y="279124"/>
                  <a:pt x="5701183" y="285267"/>
                  <a:pt x="5701183" y="292340"/>
                </a:cubicBezTo>
                <a:lnTo>
                  <a:pt x="5790654" y="292340"/>
                </a:lnTo>
                <a:lnTo>
                  <a:pt x="5790654" y="271129"/>
                </a:lnTo>
                <a:lnTo>
                  <a:pt x="5733032" y="271129"/>
                </a:lnTo>
                <a:cubicBezTo>
                  <a:pt x="5736051" y="266955"/>
                  <a:pt x="5739534" y="263306"/>
                  <a:pt x="5743474" y="260175"/>
                </a:cubicBezTo>
                <a:cubicBezTo>
                  <a:pt x="5747415" y="257043"/>
                  <a:pt x="5751482" y="254150"/>
                  <a:pt x="5755661" y="251483"/>
                </a:cubicBezTo>
                <a:cubicBezTo>
                  <a:pt x="5759840" y="248703"/>
                  <a:pt x="5763959" y="245917"/>
                  <a:pt x="5768019" y="243137"/>
                </a:cubicBezTo>
                <a:cubicBezTo>
                  <a:pt x="5772199" y="240357"/>
                  <a:pt x="5775913" y="237285"/>
                  <a:pt x="5779158" y="233921"/>
                </a:cubicBezTo>
                <a:cubicBezTo>
                  <a:pt x="5782408" y="230445"/>
                  <a:pt x="5785016" y="226503"/>
                  <a:pt x="5786992" y="222098"/>
                </a:cubicBezTo>
                <a:cubicBezTo>
                  <a:pt x="5788969" y="217693"/>
                  <a:pt x="5789951" y="212418"/>
                  <a:pt x="5789951" y="206275"/>
                </a:cubicBezTo>
                <a:cubicBezTo>
                  <a:pt x="5789951" y="200131"/>
                  <a:pt x="5788790" y="195029"/>
                  <a:pt x="5786468" y="190278"/>
                </a:cubicBezTo>
                <a:cubicBezTo>
                  <a:pt x="5784266" y="185528"/>
                  <a:pt x="5781247" y="181527"/>
                  <a:pt x="5777420" y="178283"/>
                </a:cubicBezTo>
                <a:cubicBezTo>
                  <a:pt x="5773592" y="175038"/>
                  <a:pt x="5769121" y="172544"/>
                  <a:pt x="5764013" y="170805"/>
                </a:cubicBezTo>
                <a:cubicBezTo>
                  <a:pt x="5759024" y="169067"/>
                  <a:pt x="5753744" y="168198"/>
                  <a:pt x="5748171" y="168198"/>
                </a:cubicBezTo>
                <a:close/>
                <a:moveTo>
                  <a:pt x="5651462" y="168198"/>
                </a:moveTo>
                <a:cubicBezTo>
                  <a:pt x="5644152" y="168198"/>
                  <a:pt x="5637651" y="169472"/>
                  <a:pt x="5631966" y="172020"/>
                </a:cubicBezTo>
                <a:cubicBezTo>
                  <a:pt x="5626393" y="174455"/>
                  <a:pt x="5621756" y="177931"/>
                  <a:pt x="5618041" y="182450"/>
                </a:cubicBezTo>
                <a:cubicBezTo>
                  <a:pt x="5614326" y="186855"/>
                  <a:pt x="5611540" y="192070"/>
                  <a:pt x="5609683" y="198095"/>
                </a:cubicBezTo>
                <a:cubicBezTo>
                  <a:pt x="5607826" y="204006"/>
                  <a:pt x="5607016" y="210436"/>
                  <a:pt x="5607248" y="217395"/>
                </a:cubicBezTo>
                <a:lnTo>
                  <a:pt x="5607248" y="217401"/>
                </a:lnTo>
                <a:lnTo>
                  <a:pt x="5630924" y="217401"/>
                </a:lnTo>
                <a:cubicBezTo>
                  <a:pt x="5630924" y="214157"/>
                  <a:pt x="5631216" y="210912"/>
                  <a:pt x="5631793" y="207668"/>
                </a:cubicBezTo>
                <a:cubicBezTo>
                  <a:pt x="5632490" y="204304"/>
                  <a:pt x="5633591" y="201292"/>
                  <a:pt x="5635103" y="198625"/>
                </a:cubicBezTo>
                <a:cubicBezTo>
                  <a:pt x="5636609" y="195845"/>
                  <a:pt x="5638586" y="193642"/>
                  <a:pt x="5641021" y="192017"/>
                </a:cubicBezTo>
                <a:cubicBezTo>
                  <a:pt x="5643574" y="190278"/>
                  <a:pt x="5646646" y="189409"/>
                  <a:pt x="5650248" y="189409"/>
                </a:cubicBezTo>
                <a:cubicBezTo>
                  <a:pt x="5655588" y="189409"/>
                  <a:pt x="5659940" y="191088"/>
                  <a:pt x="5663303" y="194452"/>
                </a:cubicBezTo>
                <a:cubicBezTo>
                  <a:pt x="5666786" y="197696"/>
                  <a:pt x="5668524" y="202274"/>
                  <a:pt x="5668524" y="208186"/>
                </a:cubicBezTo>
                <a:cubicBezTo>
                  <a:pt x="5668524" y="211894"/>
                  <a:pt x="5667655" y="215199"/>
                  <a:pt x="5665911" y="218098"/>
                </a:cubicBezTo>
                <a:cubicBezTo>
                  <a:pt x="5664286" y="220997"/>
                  <a:pt x="5662196" y="223604"/>
                  <a:pt x="5659642" y="225920"/>
                </a:cubicBezTo>
                <a:cubicBezTo>
                  <a:pt x="5657207" y="228236"/>
                  <a:pt x="5654481" y="230385"/>
                  <a:pt x="5651462" y="232355"/>
                </a:cubicBezTo>
                <a:cubicBezTo>
                  <a:pt x="5648444" y="234213"/>
                  <a:pt x="5645604" y="236064"/>
                  <a:pt x="5642931" y="237922"/>
                </a:cubicBezTo>
                <a:cubicBezTo>
                  <a:pt x="5637710" y="241517"/>
                  <a:pt x="5632722" y="245048"/>
                  <a:pt x="5627959" y="248524"/>
                </a:cubicBezTo>
                <a:cubicBezTo>
                  <a:pt x="5623316" y="252001"/>
                  <a:pt x="5619256" y="255829"/>
                  <a:pt x="5615773" y="259996"/>
                </a:cubicBezTo>
                <a:cubicBezTo>
                  <a:pt x="5612290" y="264050"/>
                  <a:pt x="5609504" y="268688"/>
                  <a:pt x="5607415" y="273903"/>
                </a:cubicBezTo>
                <a:cubicBezTo>
                  <a:pt x="5605444" y="279118"/>
                  <a:pt x="5604456" y="285261"/>
                  <a:pt x="5604456" y="292334"/>
                </a:cubicBezTo>
                <a:lnTo>
                  <a:pt x="5693932" y="292334"/>
                </a:lnTo>
                <a:lnTo>
                  <a:pt x="5693932" y="271123"/>
                </a:lnTo>
                <a:lnTo>
                  <a:pt x="5636317" y="271123"/>
                </a:lnTo>
                <a:cubicBezTo>
                  <a:pt x="5639336" y="266949"/>
                  <a:pt x="5642818" y="263300"/>
                  <a:pt x="5646759" y="260169"/>
                </a:cubicBezTo>
                <a:cubicBezTo>
                  <a:pt x="5650706" y="257037"/>
                  <a:pt x="5654766" y="254144"/>
                  <a:pt x="5658946" y="251477"/>
                </a:cubicBezTo>
                <a:cubicBezTo>
                  <a:pt x="5663125" y="248697"/>
                  <a:pt x="5667244" y="245911"/>
                  <a:pt x="5671304" y="243131"/>
                </a:cubicBezTo>
                <a:cubicBezTo>
                  <a:pt x="5675483" y="240351"/>
                  <a:pt x="5679198" y="237279"/>
                  <a:pt x="5682443" y="233915"/>
                </a:cubicBezTo>
                <a:cubicBezTo>
                  <a:pt x="5685693" y="230439"/>
                  <a:pt x="5688301" y="226498"/>
                  <a:pt x="5690277" y="222092"/>
                </a:cubicBezTo>
                <a:cubicBezTo>
                  <a:pt x="5692248" y="217687"/>
                  <a:pt x="5693236" y="212412"/>
                  <a:pt x="5693236" y="206269"/>
                </a:cubicBezTo>
                <a:cubicBezTo>
                  <a:pt x="5693236" y="200125"/>
                  <a:pt x="5692075" y="195023"/>
                  <a:pt x="5689753" y="190272"/>
                </a:cubicBezTo>
                <a:cubicBezTo>
                  <a:pt x="5687551" y="185522"/>
                  <a:pt x="5684532" y="181521"/>
                  <a:pt x="5680705" y="178277"/>
                </a:cubicBezTo>
                <a:cubicBezTo>
                  <a:pt x="5676876" y="175032"/>
                  <a:pt x="5672406" y="172538"/>
                  <a:pt x="5667298" y="170800"/>
                </a:cubicBezTo>
                <a:cubicBezTo>
                  <a:pt x="5662315" y="169067"/>
                  <a:pt x="5657035" y="168198"/>
                  <a:pt x="5651462" y="168198"/>
                </a:cubicBezTo>
                <a:close/>
                <a:moveTo>
                  <a:pt x="0" y="0"/>
                </a:moveTo>
                <a:lnTo>
                  <a:pt x="6096000" y="0"/>
                </a:lnTo>
                <a:lnTo>
                  <a:pt x="6096000" y="6858000"/>
                </a:lnTo>
                <a:lnTo>
                  <a:pt x="0" y="6858000"/>
                </a:lnTo>
                <a:close/>
              </a:path>
            </a:pathLst>
          </a:custGeom>
        </p:spPr>
        <p:txBody>
          <a:bodyPr wrap="square" lIns="360000" tIns="360000" rIns="360000" bIns="360000">
            <a:noAutofit/>
          </a:bodyPr>
          <a:lstStyle>
            <a:lvl1pPr marL="0" indent="0">
              <a:buNone/>
              <a:defRPr sz="2000"/>
            </a:lvl1pPr>
          </a:lstStyle>
          <a:p>
            <a:r>
              <a:rPr lang="nb-NO"/>
              <a:t>Klikk på ikonet for å legge til et bilde</a:t>
            </a:r>
          </a:p>
        </p:txBody>
      </p:sp>
      <p:sp>
        <p:nvSpPr>
          <p:cNvPr id="4" name="Tittel 3">
            <a:extLst>
              <a:ext uri="{FF2B5EF4-FFF2-40B4-BE49-F238E27FC236}">
                <a16:creationId xmlns:a16="http://schemas.microsoft.com/office/drawing/2014/main" id="{3A8F0B47-5CFC-FBF7-FD1C-E4084D7E4105}"/>
              </a:ext>
            </a:extLst>
          </p:cNvPr>
          <p:cNvSpPr>
            <a:spLocks noGrp="1"/>
          </p:cNvSpPr>
          <p:nvPr>
            <p:ph type="title"/>
          </p:nvPr>
        </p:nvSpPr>
        <p:spPr>
          <a:xfrm>
            <a:off x="550864" y="540000"/>
            <a:ext cx="5221286" cy="5660775"/>
          </a:xfrm>
        </p:spPr>
        <p:txBody>
          <a:bodyPr/>
          <a:lstStyle/>
          <a:p>
            <a:r>
              <a:rPr lang="nb-NO"/>
              <a:t>Klikk for å redigere tittelstil</a:t>
            </a:r>
            <a:endParaRPr lang="nb-NO" dirty="0"/>
          </a:p>
        </p:txBody>
      </p:sp>
      <p:sp>
        <p:nvSpPr>
          <p:cNvPr id="2" name="Plassholder for dato 1">
            <a:extLst>
              <a:ext uri="{FF2B5EF4-FFF2-40B4-BE49-F238E27FC236}">
                <a16:creationId xmlns:a16="http://schemas.microsoft.com/office/drawing/2014/main" id="{022DBFC9-CB8A-EC07-8D43-6158E0F8DEBE}"/>
              </a:ext>
            </a:extLst>
          </p:cNvPr>
          <p:cNvSpPr>
            <a:spLocks noGrp="1"/>
          </p:cNvSpPr>
          <p:nvPr>
            <p:ph type="dt" sz="half" idx="14"/>
          </p:nvPr>
        </p:nvSpPr>
        <p:spPr/>
        <p:txBody>
          <a:bodyPr/>
          <a:lstStyle/>
          <a:p>
            <a:fld id="{030B06A5-4B9B-0D4B-BBC3-12C5BD6E4B2D}" type="datetime1">
              <a:rPr lang="nb-NO" smtClean="0"/>
              <a:t>21.11.2024</a:t>
            </a:fld>
            <a:endParaRPr lang="nb-NO" dirty="0"/>
          </a:p>
        </p:txBody>
      </p:sp>
      <p:sp>
        <p:nvSpPr>
          <p:cNvPr id="3" name="Plassholder for bunntekst 2">
            <a:extLst>
              <a:ext uri="{FF2B5EF4-FFF2-40B4-BE49-F238E27FC236}">
                <a16:creationId xmlns:a16="http://schemas.microsoft.com/office/drawing/2014/main" id="{CEA236E7-2C08-8E8D-2ABA-E498F7D997F7}"/>
              </a:ext>
            </a:extLst>
          </p:cNvPr>
          <p:cNvSpPr>
            <a:spLocks noGrp="1"/>
          </p:cNvSpPr>
          <p:nvPr>
            <p:ph type="ftr" sz="quarter" idx="15"/>
          </p:nvPr>
        </p:nvSpPr>
        <p:spPr/>
        <p:txBody>
          <a:bodyPr/>
          <a:lstStyle/>
          <a:p>
            <a:pPr algn="l"/>
            <a:r>
              <a:rPr lang="nb-NO"/>
              <a:t>Bunntekst</a:t>
            </a:r>
            <a:endParaRPr lang="nb-NO" dirty="0"/>
          </a:p>
        </p:txBody>
      </p:sp>
      <p:sp>
        <p:nvSpPr>
          <p:cNvPr id="8" name="Plassholder for lysbildenummer 7">
            <a:extLst>
              <a:ext uri="{FF2B5EF4-FFF2-40B4-BE49-F238E27FC236}">
                <a16:creationId xmlns:a16="http://schemas.microsoft.com/office/drawing/2014/main" id="{50D2B95E-A48F-044C-67EA-082F280FE598}"/>
              </a:ext>
            </a:extLst>
          </p:cNvPr>
          <p:cNvSpPr>
            <a:spLocks noGrp="1"/>
          </p:cNvSpPr>
          <p:nvPr>
            <p:ph type="sldNum" sz="quarter" idx="16"/>
          </p:nvPr>
        </p:nvSpPr>
        <p:spPr/>
        <p:txBody>
          <a:bodyPr/>
          <a:lstStyle/>
          <a:p>
            <a:fld id="{19835884-DCFF-C54B-B91F-1692982619F4}" type="slidenum">
              <a:rPr lang="nb-NO" smtClean="0"/>
              <a:pPr/>
              <a:t>‹#›</a:t>
            </a:fld>
            <a:endParaRPr lang="nb-NO" dirty="0"/>
          </a:p>
        </p:txBody>
      </p:sp>
    </p:spTree>
    <p:extLst>
      <p:ext uri="{BB962C8B-B14F-4D97-AF65-F5344CB8AC3E}">
        <p14:creationId xmlns:p14="http://schemas.microsoft.com/office/powerpoint/2010/main" val="29407812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tel og bilde lilla">
    <p:bg>
      <p:bgPr>
        <a:solidFill>
          <a:schemeClr val="accent1"/>
        </a:solidFill>
        <a:effectLst/>
      </p:bgPr>
    </p:bg>
    <p:spTree>
      <p:nvGrpSpPr>
        <p:cNvPr id="1" name=""/>
        <p:cNvGrpSpPr/>
        <p:nvPr/>
      </p:nvGrpSpPr>
      <p:grpSpPr>
        <a:xfrm>
          <a:off x="0" y="0"/>
          <a:ext cx="0" cy="0"/>
          <a:chOff x="0" y="0"/>
          <a:chExt cx="0" cy="0"/>
        </a:xfrm>
      </p:grpSpPr>
      <p:pic>
        <p:nvPicPr>
          <p:cNvPr id="2" name="Logo">
            <a:extLst>
              <a:ext uri="{FF2B5EF4-FFF2-40B4-BE49-F238E27FC236}">
                <a16:creationId xmlns:a16="http://schemas.microsoft.com/office/drawing/2014/main" id="{84905BA5-AC1E-5885-9013-7407B86B602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97806" y="168198"/>
            <a:ext cx="327908" cy="260065"/>
          </a:xfrm>
          <a:prstGeom prst="rect">
            <a:avLst/>
          </a:prstGeom>
        </p:spPr>
      </p:pic>
      <p:sp>
        <p:nvSpPr>
          <p:cNvPr id="17" name="Plassholder for bilde 16">
            <a:extLst>
              <a:ext uri="{FF2B5EF4-FFF2-40B4-BE49-F238E27FC236}">
                <a16:creationId xmlns:a16="http://schemas.microsoft.com/office/drawing/2014/main" id="{1C8CBF45-79CE-A161-F238-1B4F5CAC8EA3}"/>
              </a:ext>
            </a:extLst>
          </p:cNvPr>
          <p:cNvSpPr>
            <a:spLocks noGrp="1"/>
          </p:cNvSpPr>
          <p:nvPr>
            <p:ph type="pic" sz="quarter" idx="13"/>
          </p:nvPr>
        </p:nvSpPr>
        <p:spPr>
          <a:xfrm>
            <a:off x="6096000" y="0"/>
            <a:ext cx="6096000" cy="6858000"/>
          </a:xfrm>
          <a:custGeom>
            <a:avLst/>
            <a:gdLst>
              <a:gd name="connsiteX0" fmla="*/ 5805584 w 6096000"/>
              <a:gd name="connsiteY0" fmla="*/ 307262 h 6858000"/>
              <a:gd name="connsiteX1" fmla="*/ 5805584 w 6096000"/>
              <a:gd name="connsiteY1" fmla="*/ 400013 h 6858000"/>
              <a:gd name="connsiteX2" fmla="*/ 5802655 w 6096000"/>
              <a:gd name="connsiteY2" fmla="*/ 406424 h 6858000"/>
              <a:gd name="connsiteX3" fmla="*/ 5796106 w 6096000"/>
              <a:gd name="connsiteY3" fmla="*/ 407984 h 6858000"/>
              <a:gd name="connsiteX4" fmla="*/ 5790933 w 6096000"/>
              <a:gd name="connsiteY4" fmla="*/ 407293 h 6858000"/>
              <a:gd name="connsiteX5" fmla="*/ 5790939 w 6096000"/>
              <a:gd name="connsiteY5" fmla="*/ 407299 h 6858000"/>
              <a:gd name="connsiteX6" fmla="*/ 5790939 w 6096000"/>
              <a:gd name="connsiteY6" fmla="*/ 427582 h 6858000"/>
              <a:gd name="connsiteX7" fmla="*/ 5798696 w 6096000"/>
              <a:gd name="connsiteY7" fmla="*/ 428273 h 6858000"/>
              <a:gd name="connsiteX8" fmla="*/ 5814031 w 6096000"/>
              <a:gd name="connsiteY8" fmla="*/ 426540 h 6858000"/>
              <a:gd name="connsiteX9" fmla="*/ 5823509 w 6096000"/>
              <a:gd name="connsiteY9" fmla="*/ 421510 h 6858000"/>
              <a:gd name="connsiteX10" fmla="*/ 5828510 w 6096000"/>
              <a:gd name="connsiteY10" fmla="*/ 413187 h 6858000"/>
              <a:gd name="connsiteX11" fmla="*/ 5830057 w 6096000"/>
              <a:gd name="connsiteY11" fmla="*/ 401227 h 6858000"/>
              <a:gd name="connsiteX12" fmla="*/ 5830057 w 6096000"/>
              <a:gd name="connsiteY12" fmla="*/ 307262 h 6858000"/>
              <a:gd name="connsiteX13" fmla="*/ 5888029 w 6096000"/>
              <a:gd name="connsiteY13" fmla="*/ 304833 h 6858000"/>
              <a:gd name="connsiteX14" fmla="*/ 5873896 w 6096000"/>
              <a:gd name="connsiteY14" fmla="*/ 306220 h 6858000"/>
              <a:gd name="connsiteX15" fmla="*/ 5861489 w 6096000"/>
              <a:gd name="connsiteY15" fmla="*/ 310727 h 6858000"/>
              <a:gd name="connsiteX16" fmla="*/ 5852530 w 6096000"/>
              <a:gd name="connsiteY16" fmla="*/ 319395 h 6858000"/>
              <a:gd name="connsiteX17" fmla="*/ 5849256 w 6096000"/>
              <a:gd name="connsiteY17" fmla="*/ 333611 h 6858000"/>
              <a:gd name="connsiteX18" fmla="*/ 5851667 w 6096000"/>
              <a:gd name="connsiteY18" fmla="*/ 343666 h 6858000"/>
              <a:gd name="connsiteX19" fmla="*/ 5858043 w 6096000"/>
              <a:gd name="connsiteY19" fmla="*/ 350429 h 6858000"/>
              <a:gd name="connsiteX20" fmla="*/ 5867002 w 6096000"/>
              <a:gd name="connsiteY20" fmla="*/ 354762 h 6858000"/>
              <a:gd name="connsiteX21" fmla="*/ 5877516 w 6096000"/>
              <a:gd name="connsiteY21" fmla="*/ 357537 h 6858000"/>
              <a:gd name="connsiteX22" fmla="*/ 5897852 w 6096000"/>
              <a:gd name="connsiteY22" fmla="*/ 363085 h 6858000"/>
              <a:gd name="connsiteX23" fmla="*/ 5905264 w 6096000"/>
              <a:gd name="connsiteY23" fmla="*/ 371408 h 6858000"/>
              <a:gd name="connsiteX24" fmla="*/ 5903709 w 6096000"/>
              <a:gd name="connsiteY24" fmla="*/ 376956 h 6858000"/>
              <a:gd name="connsiteX25" fmla="*/ 5899744 w 6096000"/>
              <a:gd name="connsiteY25" fmla="*/ 380421 h 6858000"/>
              <a:gd name="connsiteX26" fmla="*/ 5894570 w 6096000"/>
              <a:gd name="connsiteY26" fmla="*/ 382326 h 6858000"/>
              <a:gd name="connsiteX27" fmla="*/ 5889231 w 6096000"/>
              <a:gd name="connsiteY27" fmla="*/ 382844 h 6858000"/>
              <a:gd name="connsiteX28" fmla="*/ 5882165 w 6096000"/>
              <a:gd name="connsiteY28" fmla="*/ 381974 h 6858000"/>
              <a:gd name="connsiteX29" fmla="*/ 5876307 w 6096000"/>
              <a:gd name="connsiteY29" fmla="*/ 379373 h 6858000"/>
              <a:gd name="connsiteX30" fmla="*/ 5871997 w 6096000"/>
              <a:gd name="connsiteY30" fmla="*/ 374694 h 6858000"/>
              <a:gd name="connsiteX31" fmla="*/ 5870443 w 6096000"/>
              <a:gd name="connsiteY31" fmla="*/ 367758 h 6858000"/>
              <a:gd name="connsiteX32" fmla="*/ 5870431 w 6096000"/>
              <a:gd name="connsiteY32" fmla="*/ 367752 h 6858000"/>
              <a:gd name="connsiteX33" fmla="*/ 5847166 w 6096000"/>
              <a:gd name="connsiteY33" fmla="*/ 367752 h 6858000"/>
              <a:gd name="connsiteX34" fmla="*/ 5851131 w 6096000"/>
              <a:gd name="connsiteY34" fmla="*/ 382838 h 6858000"/>
              <a:gd name="connsiteX35" fmla="*/ 5860609 w 6096000"/>
              <a:gd name="connsiteY35" fmla="*/ 392375 h 6858000"/>
              <a:gd name="connsiteX36" fmla="*/ 5873878 w 6096000"/>
              <a:gd name="connsiteY36" fmla="*/ 397578 h 6858000"/>
              <a:gd name="connsiteX37" fmla="*/ 5889047 w 6096000"/>
              <a:gd name="connsiteY37" fmla="*/ 399138 h 6858000"/>
              <a:gd name="connsiteX38" fmla="*/ 5903871 w 6096000"/>
              <a:gd name="connsiteY38" fmla="*/ 397578 h 6858000"/>
              <a:gd name="connsiteX39" fmla="*/ 5916967 w 6096000"/>
              <a:gd name="connsiteY39" fmla="*/ 392553 h 6858000"/>
              <a:gd name="connsiteX40" fmla="*/ 5926101 w 6096000"/>
              <a:gd name="connsiteY40" fmla="*/ 383016 h 6858000"/>
              <a:gd name="connsiteX41" fmla="*/ 5929719 w 6096000"/>
              <a:gd name="connsiteY41" fmla="*/ 368110 h 6858000"/>
              <a:gd name="connsiteX42" fmla="*/ 5927308 w 6096000"/>
              <a:gd name="connsiteY42" fmla="*/ 357709 h 6858000"/>
              <a:gd name="connsiteX43" fmla="*/ 5920933 w 6096000"/>
              <a:gd name="connsiteY43" fmla="*/ 350601 h 6858000"/>
              <a:gd name="connsiteX44" fmla="*/ 5911800 w 6096000"/>
              <a:gd name="connsiteY44" fmla="*/ 345922 h 6858000"/>
              <a:gd name="connsiteX45" fmla="*/ 5901459 w 6096000"/>
              <a:gd name="connsiteY45" fmla="*/ 342975 h 6858000"/>
              <a:gd name="connsiteX46" fmla="*/ 5891291 w 6096000"/>
              <a:gd name="connsiteY46" fmla="*/ 340719 h 6858000"/>
              <a:gd name="connsiteX47" fmla="*/ 5882332 w 6096000"/>
              <a:gd name="connsiteY47" fmla="*/ 338463 h 6858000"/>
              <a:gd name="connsiteX48" fmla="*/ 5876128 w 6096000"/>
              <a:gd name="connsiteY48" fmla="*/ 334998 h 6858000"/>
              <a:gd name="connsiteX49" fmla="*/ 5873717 w 6096000"/>
              <a:gd name="connsiteY49" fmla="*/ 329622 h 6858000"/>
              <a:gd name="connsiteX50" fmla="*/ 5875098 w 6096000"/>
              <a:gd name="connsiteY50" fmla="*/ 325288 h 6858000"/>
              <a:gd name="connsiteX51" fmla="*/ 5878373 w 6096000"/>
              <a:gd name="connsiteY51" fmla="*/ 322687 h 6858000"/>
              <a:gd name="connsiteX52" fmla="*/ 5882855 w 6096000"/>
              <a:gd name="connsiteY52" fmla="*/ 321645 h 6858000"/>
              <a:gd name="connsiteX53" fmla="*/ 5887340 w 6096000"/>
              <a:gd name="connsiteY53" fmla="*/ 321300 h 6858000"/>
              <a:gd name="connsiteX54" fmla="*/ 5898715 w 6096000"/>
              <a:gd name="connsiteY54" fmla="*/ 323901 h 6858000"/>
              <a:gd name="connsiteX55" fmla="*/ 5904054 w 6096000"/>
              <a:gd name="connsiteY55" fmla="*/ 333438 h 6858000"/>
              <a:gd name="connsiteX56" fmla="*/ 5927319 w 6096000"/>
              <a:gd name="connsiteY56" fmla="*/ 333438 h 6858000"/>
              <a:gd name="connsiteX57" fmla="*/ 5923011 w 6096000"/>
              <a:gd name="connsiteY57" fmla="*/ 319740 h 6858000"/>
              <a:gd name="connsiteX58" fmla="*/ 5914222 w 6096000"/>
              <a:gd name="connsiteY58" fmla="*/ 310899 h 6858000"/>
              <a:gd name="connsiteX59" fmla="*/ 5901988 w 6096000"/>
              <a:gd name="connsiteY59" fmla="*/ 306220 h 6858000"/>
              <a:gd name="connsiteX60" fmla="*/ 5888029 w 6096000"/>
              <a:gd name="connsiteY60" fmla="*/ 304833 h 6858000"/>
              <a:gd name="connsiteX61" fmla="*/ 5805590 w 6096000"/>
              <a:gd name="connsiteY61" fmla="*/ 271122 h 6858000"/>
              <a:gd name="connsiteX62" fmla="*/ 5805590 w 6096000"/>
              <a:gd name="connsiteY62" fmla="*/ 292333 h 6858000"/>
              <a:gd name="connsiteX63" fmla="*/ 5830064 w 6096000"/>
              <a:gd name="connsiteY63" fmla="*/ 292333 h 6858000"/>
              <a:gd name="connsiteX64" fmla="*/ 5830064 w 6096000"/>
              <a:gd name="connsiteY64" fmla="*/ 271122 h 6858000"/>
              <a:gd name="connsiteX65" fmla="*/ 5748171 w 6096000"/>
              <a:gd name="connsiteY65" fmla="*/ 168198 h 6858000"/>
              <a:gd name="connsiteX66" fmla="*/ 5728675 w 6096000"/>
              <a:gd name="connsiteY66" fmla="*/ 172020 h 6858000"/>
              <a:gd name="connsiteX67" fmla="*/ 5714750 w 6096000"/>
              <a:gd name="connsiteY67" fmla="*/ 182450 h 6858000"/>
              <a:gd name="connsiteX68" fmla="*/ 5706392 w 6096000"/>
              <a:gd name="connsiteY68" fmla="*/ 198095 h 6858000"/>
              <a:gd name="connsiteX69" fmla="*/ 5703957 w 6096000"/>
              <a:gd name="connsiteY69" fmla="*/ 217395 h 6858000"/>
              <a:gd name="connsiteX70" fmla="*/ 5703975 w 6096000"/>
              <a:gd name="connsiteY70" fmla="*/ 217407 h 6858000"/>
              <a:gd name="connsiteX71" fmla="*/ 5727651 w 6096000"/>
              <a:gd name="connsiteY71" fmla="*/ 217407 h 6858000"/>
              <a:gd name="connsiteX72" fmla="*/ 5728520 w 6096000"/>
              <a:gd name="connsiteY72" fmla="*/ 207674 h 6858000"/>
              <a:gd name="connsiteX73" fmla="*/ 5731824 w 6096000"/>
              <a:gd name="connsiteY73" fmla="*/ 198631 h 6858000"/>
              <a:gd name="connsiteX74" fmla="*/ 5737742 w 6096000"/>
              <a:gd name="connsiteY74" fmla="*/ 192023 h 6858000"/>
              <a:gd name="connsiteX75" fmla="*/ 5746969 w 6096000"/>
              <a:gd name="connsiteY75" fmla="*/ 189415 h 6858000"/>
              <a:gd name="connsiteX76" fmla="*/ 5760024 w 6096000"/>
              <a:gd name="connsiteY76" fmla="*/ 194457 h 6858000"/>
              <a:gd name="connsiteX77" fmla="*/ 5765245 w 6096000"/>
              <a:gd name="connsiteY77" fmla="*/ 208191 h 6858000"/>
              <a:gd name="connsiteX78" fmla="*/ 5762638 w 6096000"/>
              <a:gd name="connsiteY78" fmla="*/ 218104 h 6858000"/>
              <a:gd name="connsiteX79" fmla="*/ 5756369 w 6096000"/>
              <a:gd name="connsiteY79" fmla="*/ 225926 h 6858000"/>
              <a:gd name="connsiteX80" fmla="*/ 5748189 w 6096000"/>
              <a:gd name="connsiteY80" fmla="*/ 232361 h 6858000"/>
              <a:gd name="connsiteX81" fmla="*/ 5739658 w 6096000"/>
              <a:gd name="connsiteY81" fmla="*/ 237928 h 6858000"/>
              <a:gd name="connsiteX82" fmla="*/ 5724686 w 6096000"/>
              <a:gd name="connsiteY82" fmla="*/ 248530 h 6858000"/>
              <a:gd name="connsiteX83" fmla="*/ 5712500 w 6096000"/>
              <a:gd name="connsiteY83" fmla="*/ 260002 h 6858000"/>
              <a:gd name="connsiteX84" fmla="*/ 5704142 w 6096000"/>
              <a:gd name="connsiteY84" fmla="*/ 273909 h 6858000"/>
              <a:gd name="connsiteX85" fmla="*/ 5701183 w 6096000"/>
              <a:gd name="connsiteY85" fmla="*/ 292340 h 6858000"/>
              <a:gd name="connsiteX86" fmla="*/ 5790654 w 6096000"/>
              <a:gd name="connsiteY86" fmla="*/ 292340 h 6858000"/>
              <a:gd name="connsiteX87" fmla="*/ 5790654 w 6096000"/>
              <a:gd name="connsiteY87" fmla="*/ 271129 h 6858000"/>
              <a:gd name="connsiteX88" fmla="*/ 5733032 w 6096000"/>
              <a:gd name="connsiteY88" fmla="*/ 271129 h 6858000"/>
              <a:gd name="connsiteX89" fmla="*/ 5743474 w 6096000"/>
              <a:gd name="connsiteY89" fmla="*/ 260175 h 6858000"/>
              <a:gd name="connsiteX90" fmla="*/ 5755661 w 6096000"/>
              <a:gd name="connsiteY90" fmla="*/ 251483 h 6858000"/>
              <a:gd name="connsiteX91" fmla="*/ 5768019 w 6096000"/>
              <a:gd name="connsiteY91" fmla="*/ 243137 h 6858000"/>
              <a:gd name="connsiteX92" fmla="*/ 5779158 w 6096000"/>
              <a:gd name="connsiteY92" fmla="*/ 233921 h 6858000"/>
              <a:gd name="connsiteX93" fmla="*/ 5786992 w 6096000"/>
              <a:gd name="connsiteY93" fmla="*/ 222098 h 6858000"/>
              <a:gd name="connsiteX94" fmla="*/ 5789951 w 6096000"/>
              <a:gd name="connsiteY94" fmla="*/ 206275 h 6858000"/>
              <a:gd name="connsiteX95" fmla="*/ 5786468 w 6096000"/>
              <a:gd name="connsiteY95" fmla="*/ 190278 h 6858000"/>
              <a:gd name="connsiteX96" fmla="*/ 5777420 w 6096000"/>
              <a:gd name="connsiteY96" fmla="*/ 178283 h 6858000"/>
              <a:gd name="connsiteX97" fmla="*/ 5764013 w 6096000"/>
              <a:gd name="connsiteY97" fmla="*/ 170805 h 6858000"/>
              <a:gd name="connsiteX98" fmla="*/ 5748171 w 6096000"/>
              <a:gd name="connsiteY98" fmla="*/ 168198 h 6858000"/>
              <a:gd name="connsiteX99" fmla="*/ 5651462 w 6096000"/>
              <a:gd name="connsiteY99" fmla="*/ 168198 h 6858000"/>
              <a:gd name="connsiteX100" fmla="*/ 5631966 w 6096000"/>
              <a:gd name="connsiteY100" fmla="*/ 172020 h 6858000"/>
              <a:gd name="connsiteX101" fmla="*/ 5618041 w 6096000"/>
              <a:gd name="connsiteY101" fmla="*/ 182450 h 6858000"/>
              <a:gd name="connsiteX102" fmla="*/ 5609683 w 6096000"/>
              <a:gd name="connsiteY102" fmla="*/ 198095 h 6858000"/>
              <a:gd name="connsiteX103" fmla="*/ 5607248 w 6096000"/>
              <a:gd name="connsiteY103" fmla="*/ 217395 h 6858000"/>
              <a:gd name="connsiteX104" fmla="*/ 5607248 w 6096000"/>
              <a:gd name="connsiteY104" fmla="*/ 217401 h 6858000"/>
              <a:gd name="connsiteX105" fmla="*/ 5630924 w 6096000"/>
              <a:gd name="connsiteY105" fmla="*/ 217401 h 6858000"/>
              <a:gd name="connsiteX106" fmla="*/ 5631793 w 6096000"/>
              <a:gd name="connsiteY106" fmla="*/ 207668 h 6858000"/>
              <a:gd name="connsiteX107" fmla="*/ 5635103 w 6096000"/>
              <a:gd name="connsiteY107" fmla="*/ 198625 h 6858000"/>
              <a:gd name="connsiteX108" fmla="*/ 5641021 w 6096000"/>
              <a:gd name="connsiteY108" fmla="*/ 192017 h 6858000"/>
              <a:gd name="connsiteX109" fmla="*/ 5650248 w 6096000"/>
              <a:gd name="connsiteY109" fmla="*/ 189409 h 6858000"/>
              <a:gd name="connsiteX110" fmla="*/ 5663303 w 6096000"/>
              <a:gd name="connsiteY110" fmla="*/ 194452 h 6858000"/>
              <a:gd name="connsiteX111" fmla="*/ 5668524 w 6096000"/>
              <a:gd name="connsiteY111" fmla="*/ 208186 h 6858000"/>
              <a:gd name="connsiteX112" fmla="*/ 5665911 w 6096000"/>
              <a:gd name="connsiteY112" fmla="*/ 218098 h 6858000"/>
              <a:gd name="connsiteX113" fmla="*/ 5659642 w 6096000"/>
              <a:gd name="connsiteY113" fmla="*/ 225920 h 6858000"/>
              <a:gd name="connsiteX114" fmla="*/ 5651462 w 6096000"/>
              <a:gd name="connsiteY114" fmla="*/ 232355 h 6858000"/>
              <a:gd name="connsiteX115" fmla="*/ 5642931 w 6096000"/>
              <a:gd name="connsiteY115" fmla="*/ 237922 h 6858000"/>
              <a:gd name="connsiteX116" fmla="*/ 5627959 w 6096000"/>
              <a:gd name="connsiteY116" fmla="*/ 248524 h 6858000"/>
              <a:gd name="connsiteX117" fmla="*/ 5615773 w 6096000"/>
              <a:gd name="connsiteY117" fmla="*/ 259996 h 6858000"/>
              <a:gd name="connsiteX118" fmla="*/ 5607415 w 6096000"/>
              <a:gd name="connsiteY118" fmla="*/ 273903 h 6858000"/>
              <a:gd name="connsiteX119" fmla="*/ 5604456 w 6096000"/>
              <a:gd name="connsiteY119" fmla="*/ 292334 h 6858000"/>
              <a:gd name="connsiteX120" fmla="*/ 5693932 w 6096000"/>
              <a:gd name="connsiteY120" fmla="*/ 292334 h 6858000"/>
              <a:gd name="connsiteX121" fmla="*/ 5693932 w 6096000"/>
              <a:gd name="connsiteY121" fmla="*/ 271123 h 6858000"/>
              <a:gd name="connsiteX122" fmla="*/ 5636317 w 6096000"/>
              <a:gd name="connsiteY122" fmla="*/ 271123 h 6858000"/>
              <a:gd name="connsiteX123" fmla="*/ 5646759 w 6096000"/>
              <a:gd name="connsiteY123" fmla="*/ 260169 h 6858000"/>
              <a:gd name="connsiteX124" fmla="*/ 5658946 w 6096000"/>
              <a:gd name="connsiteY124" fmla="*/ 251477 h 6858000"/>
              <a:gd name="connsiteX125" fmla="*/ 5671304 w 6096000"/>
              <a:gd name="connsiteY125" fmla="*/ 243131 h 6858000"/>
              <a:gd name="connsiteX126" fmla="*/ 5682443 w 6096000"/>
              <a:gd name="connsiteY126" fmla="*/ 233915 h 6858000"/>
              <a:gd name="connsiteX127" fmla="*/ 5690277 w 6096000"/>
              <a:gd name="connsiteY127" fmla="*/ 222092 h 6858000"/>
              <a:gd name="connsiteX128" fmla="*/ 5693236 w 6096000"/>
              <a:gd name="connsiteY128" fmla="*/ 206269 h 6858000"/>
              <a:gd name="connsiteX129" fmla="*/ 5689753 w 6096000"/>
              <a:gd name="connsiteY129" fmla="*/ 190272 h 6858000"/>
              <a:gd name="connsiteX130" fmla="*/ 5680705 w 6096000"/>
              <a:gd name="connsiteY130" fmla="*/ 178277 h 6858000"/>
              <a:gd name="connsiteX131" fmla="*/ 5667298 w 6096000"/>
              <a:gd name="connsiteY131" fmla="*/ 170800 h 6858000"/>
              <a:gd name="connsiteX132" fmla="*/ 5651462 w 6096000"/>
              <a:gd name="connsiteY132" fmla="*/ 168198 h 6858000"/>
              <a:gd name="connsiteX133" fmla="*/ 0 w 6096000"/>
              <a:gd name="connsiteY133" fmla="*/ 0 h 6858000"/>
              <a:gd name="connsiteX134" fmla="*/ 6096000 w 6096000"/>
              <a:gd name="connsiteY134" fmla="*/ 0 h 6858000"/>
              <a:gd name="connsiteX135" fmla="*/ 6096000 w 6096000"/>
              <a:gd name="connsiteY135" fmla="*/ 6858000 h 6858000"/>
              <a:gd name="connsiteX136" fmla="*/ 0 w 6096000"/>
              <a:gd name="connsiteY13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096000" h="6858000">
                <a:moveTo>
                  <a:pt x="5805584" y="307262"/>
                </a:moveTo>
                <a:lnTo>
                  <a:pt x="5805584" y="400013"/>
                </a:lnTo>
                <a:cubicBezTo>
                  <a:pt x="5805584" y="403364"/>
                  <a:pt x="5804607" y="405502"/>
                  <a:pt x="5802655" y="406424"/>
                </a:cubicBezTo>
                <a:cubicBezTo>
                  <a:pt x="5800815" y="407466"/>
                  <a:pt x="5798630" y="407984"/>
                  <a:pt x="5796106" y="407984"/>
                </a:cubicBezTo>
                <a:cubicBezTo>
                  <a:pt x="5793922" y="407984"/>
                  <a:pt x="5792201" y="407752"/>
                  <a:pt x="5790933" y="407293"/>
                </a:cubicBezTo>
                <a:lnTo>
                  <a:pt x="5790939" y="407299"/>
                </a:lnTo>
                <a:lnTo>
                  <a:pt x="5790939" y="427582"/>
                </a:lnTo>
                <a:cubicBezTo>
                  <a:pt x="5793237" y="428046"/>
                  <a:pt x="5795821" y="428273"/>
                  <a:pt x="5798696" y="428273"/>
                </a:cubicBezTo>
                <a:cubicBezTo>
                  <a:pt x="5804899" y="428273"/>
                  <a:pt x="5810013" y="427695"/>
                  <a:pt x="5814031" y="426540"/>
                </a:cubicBezTo>
                <a:cubicBezTo>
                  <a:pt x="5818056" y="425498"/>
                  <a:pt x="5821211" y="423825"/>
                  <a:pt x="5823509" y="421510"/>
                </a:cubicBezTo>
                <a:cubicBezTo>
                  <a:pt x="5825920" y="419313"/>
                  <a:pt x="5827587" y="416539"/>
                  <a:pt x="5828510" y="413187"/>
                </a:cubicBezTo>
                <a:cubicBezTo>
                  <a:pt x="5829545" y="409835"/>
                  <a:pt x="5830057" y="405847"/>
                  <a:pt x="5830057" y="401227"/>
                </a:cubicBezTo>
                <a:lnTo>
                  <a:pt x="5830057" y="307262"/>
                </a:lnTo>
                <a:close/>
                <a:moveTo>
                  <a:pt x="5888029" y="304833"/>
                </a:moveTo>
                <a:cubicBezTo>
                  <a:pt x="5883201" y="304833"/>
                  <a:pt x="5878492" y="305297"/>
                  <a:pt x="5873896" y="306220"/>
                </a:cubicBezTo>
                <a:cubicBezTo>
                  <a:pt x="5869300" y="307030"/>
                  <a:pt x="5865163" y="308530"/>
                  <a:pt x="5861489" y="310727"/>
                </a:cubicBezTo>
                <a:cubicBezTo>
                  <a:pt x="5857810" y="312810"/>
                  <a:pt x="5854828" y="315698"/>
                  <a:pt x="5852530" y="319395"/>
                </a:cubicBezTo>
                <a:cubicBezTo>
                  <a:pt x="5850345" y="323092"/>
                  <a:pt x="5849256" y="327830"/>
                  <a:pt x="5849256" y="333611"/>
                </a:cubicBezTo>
                <a:cubicBezTo>
                  <a:pt x="5849256" y="337540"/>
                  <a:pt x="5850059" y="340892"/>
                  <a:pt x="5851667" y="343666"/>
                </a:cubicBezTo>
                <a:cubicBezTo>
                  <a:pt x="5853274" y="346327"/>
                  <a:pt x="5855399" y="348577"/>
                  <a:pt x="5858043" y="350429"/>
                </a:cubicBezTo>
                <a:cubicBezTo>
                  <a:pt x="5860686" y="352161"/>
                  <a:pt x="5863674" y="353608"/>
                  <a:pt x="5867002" y="354762"/>
                </a:cubicBezTo>
                <a:cubicBezTo>
                  <a:pt x="5870449" y="355804"/>
                  <a:pt x="5873956" y="356727"/>
                  <a:pt x="5877516" y="357537"/>
                </a:cubicBezTo>
                <a:cubicBezTo>
                  <a:pt x="5886248" y="359388"/>
                  <a:pt x="5893024" y="361233"/>
                  <a:pt x="5897852" y="363085"/>
                </a:cubicBezTo>
                <a:cubicBezTo>
                  <a:pt x="5902794" y="364937"/>
                  <a:pt x="5905264" y="367711"/>
                  <a:pt x="5905264" y="371408"/>
                </a:cubicBezTo>
                <a:cubicBezTo>
                  <a:pt x="5905264" y="373604"/>
                  <a:pt x="5904744" y="375450"/>
                  <a:pt x="5903709" y="376956"/>
                </a:cubicBezTo>
                <a:cubicBezTo>
                  <a:pt x="5902675" y="378343"/>
                  <a:pt x="5901352" y="379498"/>
                  <a:pt x="5899744" y="380421"/>
                </a:cubicBezTo>
                <a:cubicBezTo>
                  <a:pt x="5898251" y="381230"/>
                  <a:pt x="5896524" y="381867"/>
                  <a:pt x="5894570" y="382326"/>
                </a:cubicBezTo>
                <a:cubicBezTo>
                  <a:pt x="5892733" y="382671"/>
                  <a:pt x="5890952" y="382844"/>
                  <a:pt x="5889231" y="382844"/>
                </a:cubicBezTo>
                <a:cubicBezTo>
                  <a:pt x="5886819" y="382844"/>
                  <a:pt x="5884463" y="382558"/>
                  <a:pt x="5882165" y="381974"/>
                </a:cubicBezTo>
                <a:cubicBezTo>
                  <a:pt x="5879980" y="381397"/>
                  <a:pt x="5878028" y="380528"/>
                  <a:pt x="5876307" y="379373"/>
                </a:cubicBezTo>
                <a:cubicBezTo>
                  <a:pt x="5874586" y="378099"/>
                  <a:pt x="5873146" y="376539"/>
                  <a:pt x="5871997" y="374694"/>
                </a:cubicBezTo>
                <a:cubicBezTo>
                  <a:pt x="5870961" y="372729"/>
                  <a:pt x="5870443" y="370419"/>
                  <a:pt x="5870443" y="367758"/>
                </a:cubicBezTo>
                <a:lnTo>
                  <a:pt x="5870431" y="367752"/>
                </a:lnTo>
                <a:lnTo>
                  <a:pt x="5847166" y="367752"/>
                </a:lnTo>
                <a:cubicBezTo>
                  <a:pt x="5847398" y="373765"/>
                  <a:pt x="5848720" y="378790"/>
                  <a:pt x="5851131" y="382838"/>
                </a:cubicBezTo>
                <a:cubicBezTo>
                  <a:pt x="5853661" y="386767"/>
                  <a:pt x="5856816" y="389946"/>
                  <a:pt x="5860609" y="392375"/>
                </a:cubicBezTo>
                <a:cubicBezTo>
                  <a:pt x="5864514" y="394804"/>
                  <a:pt x="5868937" y="396536"/>
                  <a:pt x="5873878" y="397578"/>
                </a:cubicBezTo>
                <a:cubicBezTo>
                  <a:pt x="5878819" y="398620"/>
                  <a:pt x="5883874" y="399138"/>
                  <a:pt x="5889047" y="399138"/>
                </a:cubicBezTo>
                <a:cubicBezTo>
                  <a:pt x="5894220" y="399138"/>
                  <a:pt x="5899042" y="398620"/>
                  <a:pt x="5903871" y="397578"/>
                </a:cubicBezTo>
                <a:cubicBezTo>
                  <a:pt x="5908812" y="396655"/>
                  <a:pt x="5913176" y="394976"/>
                  <a:pt x="5916967" y="392553"/>
                </a:cubicBezTo>
                <a:cubicBezTo>
                  <a:pt x="5920761" y="390124"/>
                  <a:pt x="5923802" y="386945"/>
                  <a:pt x="5926101" y="383016"/>
                </a:cubicBezTo>
                <a:cubicBezTo>
                  <a:pt x="5928512" y="378974"/>
                  <a:pt x="5929719" y="374003"/>
                  <a:pt x="5929719" y="368110"/>
                </a:cubicBezTo>
                <a:cubicBezTo>
                  <a:pt x="5929719" y="363948"/>
                  <a:pt x="5928916" y="360484"/>
                  <a:pt x="5927308" y="357709"/>
                </a:cubicBezTo>
                <a:cubicBezTo>
                  <a:pt x="5925702" y="354822"/>
                  <a:pt x="5923576" y="352453"/>
                  <a:pt x="5920933" y="350601"/>
                </a:cubicBezTo>
                <a:cubicBezTo>
                  <a:pt x="5918290" y="348637"/>
                  <a:pt x="5915246" y="347077"/>
                  <a:pt x="5911800" y="345922"/>
                </a:cubicBezTo>
                <a:cubicBezTo>
                  <a:pt x="5908467" y="344767"/>
                  <a:pt x="5905018" y="343785"/>
                  <a:pt x="5901459" y="342975"/>
                </a:cubicBezTo>
                <a:cubicBezTo>
                  <a:pt x="5898014" y="342166"/>
                  <a:pt x="5894624" y="341415"/>
                  <a:pt x="5891291" y="340719"/>
                </a:cubicBezTo>
                <a:cubicBezTo>
                  <a:pt x="5887959" y="340028"/>
                  <a:pt x="5884973" y="339272"/>
                  <a:pt x="5882332" y="338463"/>
                </a:cubicBezTo>
                <a:cubicBezTo>
                  <a:pt x="5879802" y="337540"/>
                  <a:pt x="5877736" y="336379"/>
                  <a:pt x="5876128" y="334998"/>
                </a:cubicBezTo>
                <a:cubicBezTo>
                  <a:pt x="5874521" y="333611"/>
                  <a:pt x="5873717" y="331819"/>
                  <a:pt x="5873717" y="329622"/>
                </a:cubicBezTo>
                <a:cubicBezTo>
                  <a:pt x="5873717" y="327771"/>
                  <a:pt x="5874176" y="326330"/>
                  <a:pt x="5875098" y="325288"/>
                </a:cubicBezTo>
                <a:cubicBezTo>
                  <a:pt x="5876015" y="324133"/>
                  <a:pt x="5877111" y="323264"/>
                  <a:pt x="5878373" y="322687"/>
                </a:cubicBezTo>
                <a:cubicBezTo>
                  <a:pt x="5879754" y="322109"/>
                  <a:pt x="5881242" y="321764"/>
                  <a:pt x="5882855" y="321645"/>
                </a:cubicBezTo>
                <a:cubicBezTo>
                  <a:pt x="5884463" y="321413"/>
                  <a:pt x="5885957" y="321300"/>
                  <a:pt x="5887340" y="321300"/>
                </a:cubicBezTo>
                <a:cubicBezTo>
                  <a:pt x="5891701" y="321300"/>
                  <a:pt x="5895495" y="322169"/>
                  <a:pt x="5898715" y="323901"/>
                </a:cubicBezTo>
                <a:cubicBezTo>
                  <a:pt x="5901929" y="325520"/>
                  <a:pt x="5903715" y="328699"/>
                  <a:pt x="5904054" y="333438"/>
                </a:cubicBezTo>
                <a:lnTo>
                  <a:pt x="5927319" y="333438"/>
                </a:lnTo>
                <a:cubicBezTo>
                  <a:pt x="5926861" y="327890"/>
                  <a:pt x="5925428" y="323324"/>
                  <a:pt x="5923011" y="319740"/>
                </a:cubicBezTo>
                <a:cubicBezTo>
                  <a:pt x="5920713" y="316043"/>
                  <a:pt x="5917784" y="313096"/>
                  <a:pt x="5914222" y="310899"/>
                </a:cubicBezTo>
                <a:cubicBezTo>
                  <a:pt x="5910663" y="308703"/>
                  <a:pt x="5906584" y="307143"/>
                  <a:pt x="5901988" y="306220"/>
                </a:cubicBezTo>
                <a:cubicBezTo>
                  <a:pt x="5897508" y="305297"/>
                  <a:pt x="5892857" y="304833"/>
                  <a:pt x="5888029" y="304833"/>
                </a:cubicBezTo>
                <a:close/>
                <a:moveTo>
                  <a:pt x="5805590" y="271122"/>
                </a:moveTo>
                <a:lnTo>
                  <a:pt x="5805590" y="292333"/>
                </a:lnTo>
                <a:lnTo>
                  <a:pt x="5830064" y="292333"/>
                </a:lnTo>
                <a:lnTo>
                  <a:pt x="5830064" y="271122"/>
                </a:lnTo>
                <a:close/>
                <a:moveTo>
                  <a:pt x="5748171" y="168198"/>
                </a:moveTo>
                <a:cubicBezTo>
                  <a:pt x="5740861" y="168198"/>
                  <a:pt x="5734360" y="169472"/>
                  <a:pt x="5728675" y="172020"/>
                </a:cubicBezTo>
                <a:cubicBezTo>
                  <a:pt x="5723103" y="174455"/>
                  <a:pt x="5718459" y="177931"/>
                  <a:pt x="5714750" y="182450"/>
                </a:cubicBezTo>
                <a:cubicBezTo>
                  <a:pt x="5711036" y="186855"/>
                  <a:pt x="5708249" y="192070"/>
                  <a:pt x="5706392" y="198095"/>
                </a:cubicBezTo>
                <a:cubicBezTo>
                  <a:pt x="5704535" y="204006"/>
                  <a:pt x="5703725" y="210436"/>
                  <a:pt x="5703957" y="217395"/>
                </a:cubicBezTo>
                <a:lnTo>
                  <a:pt x="5703975" y="217407"/>
                </a:lnTo>
                <a:lnTo>
                  <a:pt x="5727651" y="217407"/>
                </a:lnTo>
                <a:cubicBezTo>
                  <a:pt x="5727651" y="214163"/>
                  <a:pt x="5727943" y="210918"/>
                  <a:pt x="5728520" y="207674"/>
                </a:cubicBezTo>
                <a:cubicBezTo>
                  <a:pt x="5729217" y="204310"/>
                  <a:pt x="5730318" y="201298"/>
                  <a:pt x="5731824" y="198631"/>
                </a:cubicBezTo>
                <a:cubicBezTo>
                  <a:pt x="5733336" y="195851"/>
                  <a:pt x="5735307" y="193648"/>
                  <a:pt x="5737742" y="192023"/>
                </a:cubicBezTo>
                <a:cubicBezTo>
                  <a:pt x="5740295" y="190284"/>
                  <a:pt x="5743367" y="189415"/>
                  <a:pt x="5746969" y="189415"/>
                </a:cubicBezTo>
                <a:cubicBezTo>
                  <a:pt x="5752309" y="189415"/>
                  <a:pt x="5756661" y="191094"/>
                  <a:pt x="5760024" y="194457"/>
                </a:cubicBezTo>
                <a:cubicBezTo>
                  <a:pt x="5763507" y="197702"/>
                  <a:pt x="5765245" y="202280"/>
                  <a:pt x="5765245" y="208191"/>
                </a:cubicBezTo>
                <a:cubicBezTo>
                  <a:pt x="5765245" y="211900"/>
                  <a:pt x="5764376" y="215204"/>
                  <a:pt x="5762638" y="218104"/>
                </a:cubicBezTo>
                <a:cubicBezTo>
                  <a:pt x="5761013" y="221003"/>
                  <a:pt x="5758923" y="223610"/>
                  <a:pt x="5756369" y="225926"/>
                </a:cubicBezTo>
                <a:cubicBezTo>
                  <a:pt x="5753934" y="228242"/>
                  <a:pt x="5751208" y="230391"/>
                  <a:pt x="5748189" y="232361"/>
                </a:cubicBezTo>
                <a:cubicBezTo>
                  <a:pt x="5745171" y="234219"/>
                  <a:pt x="5742332" y="236070"/>
                  <a:pt x="5739658" y="237928"/>
                </a:cubicBezTo>
                <a:cubicBezTo>
                  <a:pt x="5734437" y="241523"/>
                  <a:pt x="5729449" y="245054"/>
                  <a:pt x="5724686" y="248530"/>
                </a:cubicBezTo>
                <a:cubicBezTo>
                  <a:pt x="5720043" y="252007"/>
                  <a:pt x="5715983" y="255835"/>
                  <a:pt x="5712500" y="260002"/>
                </a:cubicBezTo>
                <a:cubicBezTo>
                  <a:pt x="5709017" y="264056"/>
                  <a:pt x="5706231" y="268694"/>
                  <a:pt x="5704142" y="273909"/>
                </a:cubicBezTo>
                <a:cubicBezTo>
                  <a:pt x="5702171" y="279124"/>
                  <a:pt x="5701183" y="285267"/>
                  <a:pt x="5701183" y="292340"/>
                </a:cubicBezTo>
                <a:lnTo>
                  <a:pt x="5790654" y="292340"/>
                </a:lnTo>
                <a:lnTo>
                  <a:pt x="5790654" y="271129"/>
                </a:lnTo>
                <a:lnTo>
                  <a:pt x="5733032" y="271129"/>
                </a:lnTo>
                <a:cubicBezTo>
                  <a:pt x="5736051" y="266955"/>
                  <a:pt x="5739534" y="263306"/>
                  <a:pt x="5743474" y="260175"/>
                </a:cubicBezTo>
                <a:cubicBezTo>
                  <a:pt x="5747415" y="257043"/>
                  <a:pt x="5751482" y="254150"/>
                  <a:pt x="5755661" y="251483"/>
                </a:cubicBezTo>
                <a:cubicBezTo>
                  <a:pt x="5759840" y="248703"/>
                  <a:pt x="5763959" y="245917"/>
                  <a:pt x="5768019" y="243137"/>
                </a:cubicBezTo>
                <a:cubicBezTo>
                  <a:pt x="5772199" y="240357"/>
                  <a:pt x="5775913" y="237285"/>
                  <a:pt x="5779158" y="233921"/>
                </a:cubicBezTo>
                <a:cubicBezTo>
                  <a:pt x="5782408" y="230445"/>
                  <a:pt x="5785016" y="226503"/>
                  <a:pt x="5786992" y="222098"/>
                </a:cubicBezTo>
                <a:cubicBezTo>
                  <a:pt x="5788969" y="217693"/>
                  <a:pt x="5789951" y="212418"/>
                  <a:pt x="5789951" y="206275"/>
                </a:cubicBezTo>
                <a:cubicBezTo>
                  <a:pt x="5789951" y="200131"/>
                  <a:pt x="5788790" y="195029"/>
                  <a:pt x="5786468" y="190278"/>
                </a:cubicBezTo>
                <a:cubicBezTo>
                  <a:pt x="5784266" y="185528"/>
                  <a:pt x="5781247" y="181527"/>
                  <a:pt x="5777420" y="178283"/>
                </a:cubicBezTo>
                <a:cubicBezTo>
                  <a:pt x="5773592" y="175038"/>
                  <a:pt x="5769121" y="172544"/>
                  <a:pt x="5764013" y="170805"/>
                </a:cubicBezTo>
                <a:cubicBezTo>
                  <a:pt x="5759024" y="169067"/>
                  <a:pt x="5753744" y="168198"/>
                  <a:pt x="5748171" y="168198"/>
                </a:cubicBezTo>
                <a:close/>
                <a:moveTo>
                  <a:pt x="5651462" y="168198"/>
                </a:moveTo>
                <a:cubicBezTo>
                  <a:pt x="5644152" y="168198"/>
                  <a:pt x="5637651" y="169472"/>
                  <a:pt x="5631966" y="172020"/>
                </a:cubicBezTo>
                <a:cubicBezTo>
                  <a:pt x="5626393" y="174455"/>
                  <a:pt x="5621756" y="177931"/>
                  <a:pt x="5618041" y="182450"/>
                </a:cubicBezTo>
                <a:cubicBezTo>
                  <a:pt x="5614326" y="186855"/>
                  <a:pt x="5611540" y="192070"/>
                  <a:pt x="5609683" y="198095"/>
                </a:cubicBezTo>
                <a:cubicBezTo>
                  <a:pt x="5607826" y="204006"/>
                  <a:pt x="5607016" y="210436"/>
                  <a:pt x="5607248" y="217395"/>
                </a:cubicBezTo>
                <a:lnTo>
                  <a:pt x="5607248" y="217401"/>
                </a:lnTo>
                <a:lnTo>
                  <a:pt x="5630924" y="217401"/>
                </a:lnTo>
                <a:cubicBezTo>
                  <a:pt x="5630924" y="214157"/>
                  <a:pt x="5631216" y="210912"/>
                  <a:pt x="5631793" y="207668"/>
                </a:cubicBezTo>
                <a:cubicBezTo>
                  <a:pt x="5632490" y="204304"/>
                  <a:pt x="5633591" y="201292"/>
                  <a:pt x="5635103" y="198625"/>
                </a:cubicBezTo>
                <a:cubicBezTo>
                  <a:pt x="5636609" y="195845"/>
                  <a:pt x="5638586" y="193642"/>
                  <a:pt x="5641021" y="192017"/>
                </a:cubicBezTo>
                <a:cubicBezTo>
                  <a:pt x="5643574" y="190278"/>
                  <a:pt x="5646646" y="189409"/>
                  <a:pt x="5650248" y="189409"/>
                </a:cubicBezTo>
                <a:cubicBezTo>
                  <a:pt x="5655588" y="189409"/>
                  <a:pt x="5659940" y="191088"/>
                  <a:pt x="5663303" y="194452"/>
                </a:cubicBezTo>
                <a:cubicBezTo>
                  <a:pt x="5666786" y="197696"/>
                  <a:pt x="5668524" y="202274"/>
                  <a:pt x="5668524" y="208186"/>
                </a:cubicBezTo>
                <a:cubicBezTo>
                  <a:pt x="5668524" y="211894"/>
                  <a:pt x="5667655" y="215199"/>
                  <a:pt x="5665911" y="218098"/>
                </a:cubicBezTo>
                <a:cubicBezTo>
                  <a:pt x="5664286" y="220997"/>
                  <a:pt x="5662196" y="223604"/>
                  <a:pt x="5659642" y="225920"/>
                </a:cubicBezTo>
                <a:cubicBezTo>
                  <a:pt x="5657207" y="228236"/>
                  <a:pt x="5654481" y="230385"/>
                  <a:pt x="5651462" y="232355"/>
                </a:cubicBezTo>
                <a:cubicBezTo>
                  <a:pt x="5648444" y="234213"/>
                  <a:pt x="5645604" y="236064"/>
                  <a:pt x="5642931" y="237922"/>
                </a:cubicBezTo>
                <a:cubicBezTo>
                  <a:pt x="5637710" y="241517"/>
                  <a:pt x="5632722" y="245048"/>
                  <a:pt x="5627959" y="248524"/>
                </a:cubicBezTo>
                <a:cubicBezTo>
                  <a:pt x="5623316" y="252001"/>
                  <a:pt x="5619256" y="255829"/>
                  <a:pt x="5615773" y="259996"/>
                </a:cubicBezTo>
                <a:cubicBezTo>
                  <a:pt x="5612290" y="264050"/>
                  <a:pt x="5609504" y="268688"/>
                  <a:pt x="5607415" y="273903"/>
                </a:cubicBezTo>
                <a:cubicBezTo>
                  <a:pt x="5605444" y="279118"/>
                  <a:pt x="5604456" y="285261"/>
                  <a:pt x="5604456" y="292334"/>
                </a:cubicBezTo>
                <a:lnTo>
                  <a:pt x="5693932" y="292334"/>
                </a:lnTo>
                <a:lnTo>
                  <a:pt x="5693932" y="271123"/>
                </a:lnTo>
                <a:lnTo>
                  <a:pt x="5636317" y="271123"/>
                </a:lnTo>
                <a:cubicBezTo>
                  <a:pt x="5639336" y="266949"/>
                  <a:pt x="5642818" y="263300"/>
                  <a:pt x="5646759" y="260169"/>
                </a:cubicBezTo>
                <a:cubicBezTo>
                  <a:pt x="5650706" y="257037"/>
                  <a:pt x="5654766" y="254144"/>
                  <a:pt x="5658946" y="251477"/>
                </a:cubicBezTo>
                <a:cubicBezTo>
                  <a:pt x="5663125" y="248697"/>
                  <a:pt x="5667244" y="245911"/>
                  <a:pt x="5671304" y="243131"/>
                </a:cubicBezTo>
                <a:cubicBezTo>
                  <a:pt x="5675483" y="240351"/>
                  <a:pt x="5679198" y="237279"/>
                  <a:pt x="5682443" y="233915"/>
                </a:cubicBezTo>
                <a:cubicBezTo>
                  <a:pt x="5685693" y="230439"/>
                  <a:pt x="5688301" y="226498"/>
                  <a:pt x="5690277" y="222092"/>
                </a:cubicBezTo>
                <a:cubicBezTo>
                  <a:pt x="5692248" y="217687"/>
                  <a:pt x="5693236" y="212412"/>
                  <a:pt x="5693236" y="206269"/>
                </a:cubicBezTo>
                <a:cubicBezTo>
                  <a:pt x="5693236" y="200125"/>
                  <a:pt x="5692075" y="195023"/>
                  <a:pt x="5689753" y="190272"/>
                </a:cubicBezTo>
                <a:cubicBezTo>
                  <a:pt x="5687551" y="185522"/>
                  <a:pt x="5684532" y="181521"/>
                  <a:pt x="5680705" y="178277"/>
                </a:cubicBezTo>
                <a:cubicBezTo>
                  <a:pt x="5676876" y="175032"/>
                  <a:pt x="5672406" y="172538"/>
                  <a:pt x="5667298" y="170800"/>
                </a:cubicBezTo>
                <a:cubicBezTo>
                  <a:pt x="5662315" y="169067"/>
                  <a:pt x="5657035" y="168198"/>
                  <a:pt x="5651462" y="168198"/>
                </a:cubicBezTo>
                <a:close/>
                <a:moveTo>
                  <a:pt x="0" y="0"/>
                </a:moveTo>
                <a:lnTo>
                  <a:pt x="6096000" y="0"/>
                </a:lnTo>
                <a:lnTo>
                  <a:pt x="6096000" y="6858000"/>
                </a:lnTo>
                <a:lnTo>
                  <a:pt x="0" y="6858000"/>
                </a:lnTo>
                <a:close/>
              </a:path>
            </a:pathLst>
          </a:custGeom>
        </p:spPr>
        <p:txBody>
          <a:bodyPr wrap="square" lIns="360000" tIns="360000" rIns="360000" bIns="360000">
            <a:noAutofit/>
          </a:bodyPr>
          <a:lstStyle>
            <a:lvl1pPr marL="0" indent="0">
              <a:buNone/>
              <a:defRPr sz="2000">
                <a:solidFill>
                  <a:schemeClr val="bg1"/>
                </a:solidFill>
              </a:defRPr>
            </a:lvl1pPr>
          </a:lstStyle>
          <a:p>
            <a:r>
              <a:rPr lang="nb-NO"/>
              <a:t>Klikk på ikonet for å legge til et bilde</a:t>
            </a:r>
          </a:p>
        </p:txBody>
      </p:sp>
      <p:sp>
        <p:nvSpPr>
          <p:cNvPr id="4" name="Tittel 3">
            <a:extLst>
              <a:ext uri="{FF2B5EF4-FFF2-40B4-BE49-F238E27FC236}">
                <a16:creationId xmlns:a16="http://schemas.microsoft.com/office/drawing/2014/main" id="{3A8F0B47-5CFC-FBF7-FD1C-E4084D7E4105}"/>
              </a:ext>
            </a:extLst>
          </p:cNvPr>
          <p:cNvSpPr>
            <a:spLocks noGrp="1"/>
          </p:cNvSpPr>
          <p:nvPr>
            <p:ph type="title"/>
          </p:nvPr>
        </p:nvSpPr>
        <p:spPr>
          <a:xfrm>
            <a:off x="550864" y="540000"/>
            <a:ext cx="5221286" cy="5660775"/>
          </a:xfrm>
        </p:spPr>
        <p:txBody>
          <a:bodyPr/>
          <a:lstStyle>
            <a:lvl1pPr>
              <a:defRPr>
                <a:solidFill>
                  <a:schemeClr val="bg1"/>
                </a:solidFill>
              </a:defRPr>
            </a:lvl1pPr>
          </a:lstStyle>
          <a:p>
            <a:r>
              <a:rPr lang="nb-NO"/>
              <a:t>Klikk for å redigere tittelstil</a:t>
            </a:r>
            <a:endParaRPr lang="nb-NO" dirty="0"/>
          </a:p>
        </p:txBody>
      </p:sp>
      <p:sp>
        <p:nvSpPr>
          <p:cNvPr id="10" name="Plassholder for dato 9">
            <a:extLst>
              <a:ext uri="{FF2B5EF4-FFF2-40B4-BE49-F238E27FC236}">
                <a16:creationId xmlns:a16="http://schemas.microsoft.com/office/drawing/2014/main" id="{B9DBAA19-FA02-9A27-EDA8-0A457F445633}"/>
              </a:ext>
            </a:extLst>
          </p:cNvPr>
          <p:cNvSpPr>
            <a:spLocks noGrp="1"/>
          </p:cNvSpPr>
          <p:nvPr>
            <p:ph type="dt" sz="half" idx="14"/>
          </p:nvPr>
        </p:nvSpPr>
        <p:spPr/>
        <p:txBody>
          <a:bodyPr/>
          <a:lstStyle>
            <a:lvl1pPr>
              <a:defRPr>
                <a:solidFill>
                  <a:schemeClr val="accent3"/>
                </a:solidFill>
              </a:defRPr>
            </a:lvl1pPr>
          </a:lstStyle>
          <a:p>
            <a:fld id="{D0A996BF-14E0-884E-A543-EC4465989D70}" type="datetime1">
              <a:rPr lang="nb-NO" smtClean="0"/>
              <a:t>21.11.2024</a:t>
            </a:fld>
            <a:endParaRPr lang="nb-NO" dirty="0"/>
          </a:p>
        </p:txBody>
      </p:sp>
      <p:sp>
        <p:nvSpPr>
          <p:cNvPr id="11" name="Plassholder for bunntekst 10">
            <a:extLst>
              <a:ext uri="{FF2B5EF4-FFF2-40B4-BE49-F238E27FC236}">
                <a16:creationId xmlns:a16="http://schemas.microsoft.com/office/drawing/2014/main" id="{728AD8D1-0376-3BEC-C539-528734B013A7}"/>
              </a:ext>
            </a:extLst>
          </p:cNvPr>
          <p:cNvSpPr>
            <a:spLocks noGrp="1"/>
          </p:cNvSpPr>
          <p:nvPr>
            <p:ph type="ftr" sz="quarter" idx="15"/>
          </p:nvPr>
        </p:nvSpPr>
        <p:spPr/>
        <p:txBody>
          <a:bodyPr/>
          <a:lstStyle>
            <a:lvl1pPr>
              <a:defRPr>
                <a:solidFill>
                  <a:schemeClr val="accent3"/>
                </a:solidFill>
              </a:defRPr>
            </a:lvl1pPr>
          </a:lstStyle>
          <a:p>
            <a:pPr algn="l"/>
            <a:r>
              <a:rPr lang="nb-NO"/>
              <a:t>Bunntekst</a:t>
            </a:r>
            <a:endParaRPr lang="nb-NO" dirty="0"/>
          </a:p>
        </p:txBody>
      </p:sp>
      <p:sp>
        <p:nvSpPr>
          <p:cNvPr id="12" name="Plassholder for lysbildenummer 11">
            <a:extLst>
              <a:ext uri="{FF2B5EF4-FFF2-40B4-BE49-F238E27FC236}">
                <a16:creationId xmlns:a16="http://schemas.microsoft.com/office/drawing/2014/main" id="{772E185E-05FA-96FC-E91E-B31A5CDFAF4C}"/>
              </a:ext>
            </a:extLst>
          </p:cNvPr>
          <p:cNvSpPr>
            <a:spLocks noGrp="1"/>
          </p:cNvSpPr>
          <p:nvPr>
            <p:ph type="sldNum" sz="quarter" idx="16"/>
          </p:nvPr>
        </p:nvSpPr>
        <p:spPr/>
        <p:txBody>
          <a:bodyPr/>
          <a:lstStyle>
            <a:lvl1pPr>
              <a:defRPr>
                <a:solidFill>
                  <a:schemeClr val="accent3"/>
                </a:solidFill>
              </a:defRPr>
            </a:lvl1pPr>
          </a:lstStyle>
          <a:p>
            <a:fld id="{19835884-DCFF-C54B-B91F-1692982619F4}" type="slidenum">
              <a:rPr lang="nb-NO" smtClean="0"/>
              <a:pPr/>
              <a:t>‹#›</a:t>
            </a:fld>
            <a:endParaRPr lang="nb-NO" dirty="0"/>
          </a:p>
        </p:txBody>
      </p:sp>
    </p:spTree>
    <p:extLst>
      <p:ext uri="{BB962C8B-B14F-4D97-AF65-F5344CB8AC3E}">
        <p14:creationId xmlns:p14="http://schemas.microsoft.com/office/powerpoint/2010/main" val="1435995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0A16CB-80F7-2DEA-13E8-2FA11D95155D}"/>
              </a:ext>
            </a:extLst>
          </p:cNvPr>
          <p:cNvSpPr>
            <a:spLocks noGrp="1"/>
          </p:cNvSpPr>
          <p:nvPr>
            <p:ph type="ctrTitle"/>
          </p:nvPr>
        </p:nvSpPr>
        <p:spPr>
          <a:xfrm>
            <a:off x="1235073" y="2699238"/>
            <a:ext cx="6248402" cy="2388698"/>
          </a:xfrm>
        </p:spPr>
        <p:txBody>
          <a:bodyPr bIns="90000" anchor="t" anchorCtr="0">
            <a:noAutofit/>
          </a:bodyPr>
          <a:lstStyle>
            <a:lvl1pPr algn="l">
              <a:defRPr sz="4000">
                <a:solidFill>
                  <a:schemeClr val="tx2"/>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87186AE8-049F-419A-988E-453154260BE8}"/>
              </a:ext>
            </a:extLst>
          </p:cNvPr>
          <p:cNvSpPr>
            <a:spLocks noGrp="1"/>
          </p:cNvSpPr>
          <p:nvPr>
            <p:ph type="subTitle" idx="1"/>
          </p:nvPr>
        </p:nvSpPr>
        <p:spPr>
          <a:xfrm>
            <a:off x="1235073" y="5087937"/>
            <a:ext cx="6248402" cy="1112838"/>
          </a:xfrm>
        </p:spPr>
        <p:txBody>
          <a:bodyPr tIns="90000" anchor="b" anchorCtr="0">
            <a:normAutofit/>
          </a:bodyPr>
          <a:lstStyle>
            <a:lvl1pPr marL="0" indent="0" algn="l">
              <a:spcBef>
                <a:spcPts val="0"/>
              </a:spcBef>
              <a:buNone/>
              <a:defRPr sz="20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52420070-1326-C92B-47DE-FFCB449C877A}"/>
              </a:ext>
            </a:extLst>
          </p:cNvPr>
          <p:cNvSpPr>
            <a:spLocks noGrp="1"/>
          </p:cNvSpPr>
          <p:nvPr>
            <p:ph type="dt" sz="half" idx="10"/>
          </p:nvPr>
        </p:nvSpPr>
        <p:spPr>
          <a:xfrm>
            <a:off x="540000" y="8886190"/>
            <a:ext cx="1359920" cy="365125"/>
          </a:xfrm>
        </p:spPr>
        <p:txBody>
          <a:bodyPr/>
          <a:lstStyle/>
          <a:p>
            <a:fld id="{67A87EE9-C2DE-4943-A4A1-FF5299EE678D}" type="datetime1">
              <a:rPr lang="nb-NO" smtClean="0"/>
              <a:t>21.11.2024</a:t>
            </a:fld>
            <a:endParaRPr lang="nb-NO"/>
          </a:p>
        </p:txBody>
      </p:sp>
      <p:sp>
        <p:nvSpPr>
          <p:cNvPr id="5" name="Plassholder for bunntekst 4">
            <a:extLst>
              <a:ext uri="{FF2B5EF4-FFF2-40B4-BE49-F238E27FC236}">
                <a16:creationId xmlns:a16="http://schemas.microsoft.com/office/drawing/2014/main" id="{BA33EF3D-F0D2-1B1C-1AC9-665B5714B699}"/>
              </a:ext>
            </a:extLst>
          </p:cNvPr>
          <p:cNvSpPr>
            <a:spLocks noGrp="1"/>
          </p:cNvSpPr>
          <p:nvPr>
            <p:ph type="ftr" sz="quarter" idx="11"/>
          </p:nvPr>
        </p:nvSpPr>
        <p:spPr>
          <a:xfrm>
            <a:off x="1899920" y="8886190"/>
            <a:ext cx="8392160" cy="365125"/>
          </a:xfrm>
        </p:spPr>
        <p:txBody>
          <a:bodyPr/>
          <a:lstStyle/>
          <a:p>
            <a:r>
              <a:rPr lang="nb-NO"/>
              <a:t>Bunntekst</a:t>
            </a:r>
          </a:p>
        </p:txBody>
      </p:sp>
      <p:sp>
        <p:nvSpPr>
          <p:cNvPr id="6" name="Plassholder for lysbildenummer 5">
            <a:extLst>
              <a:ext uri="{FF2B5EF4-FFF2-40B4-BE49-F238E27FC236}">
                <a16:creationId xmlns:a16="http://schemas.microsoft.com/office/drawing/2014/main" id="{92AFC5D4-9CC5-871C-9323-3F295200F767}"/>
              </a:ext>
            </a:extLst>
          </p:cNvPr>
          <p:cNvSpPr>
            <a:spLocks noGrp="1"/>
          </p:cNvSpPr>
          <p:nvPr>
            <p:ph type="sldNum" sz="quarter" idx="12"/>
          </p:nvPr>
        </p:nvSpPr>
        <p:spPr>
          <a:xfrm>
            <a:off x="10292080" y="8886190"/>
            <a:ext cx="1359920" cy="365125"/>
          </a:xfrm>
        </p:spPr>
        <p:txBody>
          <a:bodyPr/>
          <a:lstStyle/>
          <a:p>
            <a:fld id="{19835884-DCFF-C54B-B91F-1692982619F4}" type="slidenum">
              <a:rPr lang="nb-NO" smtClean="0"/>
              <a:t>‹#›</a:t>
            </a:fld>
            <a:endParaRPr lang="nb-NO"/>
          </a:p>
        </p:txBody>
      </p:sp>
      <p:sp>
        <p:nvSpPr>
          <p:cNvPr id="15" name="Rektangel 14">
            <a:extLst>
              <a:ext uri="{FF2B5EF4-FFF2-40B4-BE49-F238E27FC236}">
                <a16:creationId xmlns:a16="http://schemas.microsoft.com/office/drawing/2014/main" id="{73843B2C-30A8-5BF8-C792-A798DCB9D21E}"/>
              </a:ext>
              <a:ext uri="{C183D7F6-B498-43B3-948B-1728B52AA6E4}">
                <adec:decorative xmlns:adec="http://schemas.microsoft.com/office/drawing/2017/decorative" val="1"/>
              </a:ext>
            </a:extLst>
          </p:cNvPr>
          <p:cNvSpPr/>
          <p:nvPr userDrawn="1"/>
        </p:nvSpPr>
        <p:spPr>
          <a:xfrm>
            <a:off x="1235074" y="2133600"/>
            <a:ext cx="450000" cy="72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kstSylinder 6">
            <a:extLst>
              <a:ext uri="{FF2B5EF4-FFF2-40B4-BE49-F238E27FC236}">
                <a16:creationId xmlns:a16="http://schemas.microsoft.com/office/drawing/2014/main" id="{841F0DB3-1572-14E6-36ED-CBAD8C1B6F3B}"/>
              </a:ext>
            </a:extLst>
          </p:cNvPr>
          <p:cNvSpPr txBox="1"/>
          <p:nvPr userDrawn="1"/>
        </p:nvSpPr>
        <p:spPr>
          <a:xfrm>
            <a:off x="1235074" y="1213386"/>
            <a:ext cx="4954473" cy="738664"/>
          </a:xfrm>
          <a:prstGeom prst="rect">
            <a:avLst/>
          </a:prstGeom>
          <a:noFill/>
        </p:spPr>
        <p:txBody>
          <a:bodyPr wrap="square" lIns="0" tIns="0" rIns="0" bIns="0" rtlCol="0" anchor="b">
            <a:spAutoFit/>
          </a:bodyPr>
          <a:lstStyle/>
          <a:p>
            <a:r>
              <a:rPr lang="nb-NO" sz="2400" b="1" i="0" u="none" strike="noStrike" dirty="0">
                <a:solidFill>
                  <a:schemeClr val="tx1"/>
                </a:solidFill>
                <a:effectLst/>
                <a:latin typeface="Helvetica Neue" panose="02000503000000020004" pitchFamily="2" charset="0"/>
              </a:rPr>
              <a:t>Et nasjonalt minne- og læringssenter om 22. juli 2011</a:t>
            </a:r>
          </a:p>
        </p:txBody>
      </p:sp>
      <p:sp>
        <p:nvSpPr>
          <p:cNvPr id="9" name="Logo" descr="22.-juli logo">
            <a:extLst>
              <a:ext uri="{FF2B5EF4-FFF2-40B4-BE49-F238E27FC236}">
                <a16:creationId xmlns:a16="http://schemas.microsoft.com/office/drawing/2014/main" id="{650EB063-EFF4-43B4-751E-271CF51D082D}"/>
              </a:ext>
            </a:extLst>
          </p:cNvPr>
          <p:cNvSpPr/>
          <p:nvPr userDrawn="1"/>
        </p:nvSpPr>
        <p:spPr>
          <a:xfrm>
            <a:off x="7780778" y="846095"/>
            <a:ext cx="2724856" cy="2178750"/>
          </a:xfrm>
          <a:custGeom>
            <a:avLst/>
            <a:gdLst>
              <a:gd name="connsiteX0" fmla="*/ 1684926 w 2724856"/>
              <a:gd name="connsiteY0" fmla="*/ 1164999 h 2178750"/>
              <a:gd name="connsiteX1" fmla="*/ 1889950 w 2724856"/>
              <a:gd name="connsiteY1" fmla="*/ 1164999 h 2178750"/>
              <a:gd name="connsiteX2" fmla="*/ 1889950 w 2724856"/>
              <a:gd name="connsiteY2" fmla="*/ 1952181 h 2178750"/>
              <a:gd name="connsiteX3" fmla="*/ 1876984 w 2724856"/>
              <a:gd name="connsiteY3" fmla="*/ 2052373 h 2178750"/>
              <a:gd name="connsiteX4" fmla="*/ 1835090 w 2724856"/>
              <a:gd name="connsiteY4" fmla="*/ 2122095 h 2178750"/>
              <a:gd name="connsiteX5" fmla="*/ 1755694 w 2724856"/>
              <a:gd name="connsiteY5" fmla="*/ 2164236 h 2178750"/>
              <a:gd name="connsiteX6" fmla="*/ 1627224 w 2724856"/>
              <a:gd name="connsiteY6" fmla="*/ 2178750 h 2178750"/>
              <a:gd name="connsiteX7" fmla="*/ 1562241 w 2724856"/>
              <a:gd name="connsiteY7" fmla="*/ 2172965 h 2178750"/>
              <a:gd name="connsiteX8" fmla="*/ 1562241 w 2724856"/>
              <a:gd name="connsiteY8" fmla="*/ 2003050 h 2178750"/>
              <a:gd name="connsiteX9" fmla="*/ 1562191 w 2724856"/>
              <a:gd name="connsiteY9" fmla="*/ 2003000 h 2178750"/>
              <a:gd name="connsiteX10" fmla="*/ 1605530 w 2724856"/>
              <a:gd name="connsiteY10" fmla="*/ 2008786 h 2178750"/>
              <a:gd name="connsiteX11" fmla="*/ 1660390 w 2724856"/>
              <a:gd name="connsiteY11" fmla="*/ 1995718 h 2178750"/>
              <a:gd name="connsiteX12" fmla="*/ 1684926 w 2724856"/>
              <a:gd name="connsiteY12" fmla="*/ 1942007 h 2178750"/>
              <a:gd name="connsiteX13" fmla="*/ 2375607 w 2724856"/>
              <a:gd name="connsiteY13" fmla="*/ 1144648 h 2178750"/>
              <a:gd name="connsiteX14" fmla="*/ 2492545 w 2724856"/>
              <a:gd name="connsiteY14" fmla="*/ 1156268 h 2178750"/>
              <a:gd name="connsiteX15" fmla="*/ 2595036 w 2724856"/>
              <a:gd name="connsiteY15" fmla="*/ 1195468 h 2178750"/>
              <a:gd name="connsiteX16" fmla="*/ 2668661 w 2724856"/>
              <a:gd name="connsiteY16" fmla="*/ 1269528 h 2178750"/>
              <a:gd name="connsiteX17" fmla="*/ 2704751 w 2724856"/>
              <a:gd name="connsiteY17" fmla="*/ 1384284 h 2178750"/>
              <a:gd name="connsiteX18" fmla="*/ 2509855 w 2724856"/>
              <a:gd name="connsiteY18" fmla="*/ 1384284 h 2178750"/>
              <a:gd name="connsiteX19" fmla="*/ 2465122 w 2724856"/>
              <a:gd name="connsiteY19" fmla="*/ 1304389 h 2178750"/>
              <a:gd name="connsiteX20" fmla="*/ 2369829 w 2724856"/>
              <a:gd name="connsiteY20" fmla="*/ 1282595 h 2178750"/>
              <a:gd name="connsiteX21" fmla="*/ 2332264 w 2724856"/>
              <a:gd name="connsiteY21" fmla="*/ 1285487 h 2178750"/>
              <a:gd name="connsiteX22" fmla="*/ 2294710 w 2724856"/>
              <a:gd name="connsiteY22" fmla="*/ 1294216 h 2178750"/>
              <a:gd name="connsiteX23" fmla="*/ 2267280 w 2724856"/>
              <a:gd name="connsiteY23" fmla="*/ 1316009 h 2178750"/>
              <a:gd name="connsiteX24" fmla="*/ 2255710 w 2724856"/>
              <a:gd name="connsiteY24" fmla="*/ 1352317 h 2178750"/>
              <a:gd name="connsiteX25" fmla="*/ 2275910 w 2724856"/>
              <a:gd name="connsiteY25" fmla="*/ 1397352 h 2178750"/>
              <a:gd name="connsiteX26" fmla="*/ 2327876 w 2724856"/>
              <a:gd name="connsiteY26" fmla="*/ 1426375 h 2178750"/>
              <a:gd name="connsiteX27" fmla="*/ 2402935 w 2724856"/>
              <a:gd name="connsiteY27" fmla="*/ 1445277 h 2178750"/>
              <a:gd name="connsiteX28" fmla="*/ 2488116 w 2724856"/>
              <a:gd name="connsiteY28" fmla="*/ 1464180 h 2178750"/>
              <a:gd name="connsiteX29" fmla="*/ 2574742 w 2724856"/>
              <a:gd name="connsiteY29" fmla="*/ 1488865 h 2178750"/>
              <a:gd name="connsiteX30" fmla="*/ 2651255 w 2724856"/>
              <a:gd name="connsiteY30" fmla="*/ 1528067 h 2178750"/>
              <a:gd name="connsiteX31" fmla="*/ 2704656 w 2724856"/>
              <a:gd name="connsiteY31" fmla="*/ 1587613 h 2178750"/>
              <a:gd name="connsiteX32" fmla="*/ 2724856 w 2724856"/>
              <a:gd name="connsiteY32" fmla="*/ 1674740 h 2178750"/>
              <a:gd name="connsiteX33" fmla="*/ 2694545 w 2724856"/>
              <a:gd name="connsiteY33" fmla="*/ 1799618 h 2178750"/>
              <a:gd name="connsiteX34" fmla="*/ 2618031 w 2724856"/>
              <a:gd name="connsiteY34" fmla="*/ 1879513 h 2178750"/>
              <a:gd name="connsiteX35" fmla="*/ 2508316 w 2724856"/>
              <a:gd name="connsiteY35" fmla="*/ 1921607 h 2178750"/>
              <a:gd name="connsiteX36" fmla="*/ 2384132 w 2724856"/>
              <a:gd name="connsiteY36" fmla="*/ 1934674 h 2178750"/>
              <a:gd name="connsiteX37" fmla="*/ 2257057 w 2724856"/>
              <a:gd name="connsiteY37" fmla="*/ 1921607 h 2178750"/>
              <a:gd name="connsiteX38" fmla="*/ 2145893 w 2724856"/>
              <a:gd name="connsiteY38" fmla="*/ 1878019 h 2178750"/>
              <a:gd name="connsiteX39" fmla="*/ 2066495 w 2724856"/>
              <a:gd name="connsiteY39" fmla="*/ 1798124 h 2178750"/>
              <a:gd name="connsiteX40" fmla="*/ 2033280 w 2724856"/>
              <a:gd name="connsiteY40" fmla="*/ 1671747 h 2178750"/>
              <a:gd name="connsiteX41" fmla="*/ 2228180 w 2724856"/>
              <a:gd name="connsiteY41" fmla="*/ 1671747 h 2178750"/>
              <a:gd name="connsiteX42" fmla="*/ 2228280 w 2724856"/>
              <a:gd name="connsiteY42" fmla="*/ 1671797 h 2178750"/>
              <a:gd name="connsiteX43" fmla="*/ 2241297 w 2724856"/>
              <a:gd name="connsiteY43" fmla="*/ 1729898 h 2178750"/>
              <a:gd name="connsiteX44" fmla="*/ 2277404 w 2724856"/>
              <a:gd name="connsiteY44" fmla="*/ 1769098 h 2178750"/>
              <a:gd name="connsiteX45" fmla="*/ 2326478 w 2724856"/>
              <a:gd name="connsiteY45" fmla="*/ 1790892 h 2178750"/>
              <a:gd name="connsiteX46" fmla="*/ 2385672 w 2724856"/>
              <a:gd name="connsiteY46" fmla="*/ 1798174 h 2178750"/>
              <a:gd name="connsiteX47" fmla="*/ 2430405 w 2724856"/>
              <a:gd name="connsiteY47" fmla="*/ 1793835 h 2178750"/>
              <a:gd name="connsiteX48" fmla="*/ 2473742 w 2724856"/>
              <a:gd name="connsiteY48" fmla="*/ 1777874 h 2178750"/>
              <a:gd name="connsiteX49" fmla="*/ 2506966 w 2724856"/>
              <a:gd name="connsiteY49" fmla="*/ 1748850 h 2178750"/>
              <a:gd name="connsiteX50" fmla="*/ 2519991 w 2724856"/>
              <a:gd name="connsiteY50" fmla="*/ 1702369 h 2178750"/>
              <a:gd name="connsiteX51" fmla="*/ 2457899 w 2724856"/>
              <a:gd name="connsiteY51" fmla="*/ 1632647 h 2178750"/>
              <a:gd name="connsiteX52" fmla="*/ 2287530 w 2724856"/>
              <a:gd name="connsiteY52" fmla="*/ 1586166 h 2178750"/>
              <a:gd name="connsiteX53" fmla="*/ 2199455 w 2724856"/>
              <a:gd name="connsiteY53" fmla="*/ 1562925 h 2178750"/>
              <a:gd name="connsiteX54" fmla="*/ 2124398 w 2724856"/>
              <a:gd name="connsiteY54" fmla="*/ 1526620 h 2178750"/>
              <a:gd name="connsiteX55" fmla="*/ 2070985 w 2724856"/>
              <a:gd name="connsiteY55" fmla="*/ 1469965 h 2178750"/>
              <a:gd name="connsiteX56" fmla="*/ 2050785 w 2724856"/>
              <a:gd name="connsiteY56" fmla="*/ 1385731 h 2178750"/>
              <a:gd name="connsiteX57" fmla="*/ 2078215 w 2724856"/>
              <a:gd name="connsiteY57" fmla="*/ 1266637 h 2178750"/>
              <a:gd name="connsiteX58" fmla="*/ 2153272 w 2724856"/>
              <a:gd name="connsiteY58" fmla="*/ 1194023 h 2178750"/>
              <a:gd name="connsiteX59" fmla="*/ 2257206 w 2724856"/>
              <a:gd name="connsiteY59" fmla="*/ 1156268 h 2178750"/>
              <a:gd name="connsiteX60" fmla="*/ 2375607 w 2724856"/>
              <a:gd name="connsiteY60" fmla="*/ 1144648 h 2178750"/>
              <a:gd name="connsiteX61" fmla="*/ 1684978 w 2724856"/>
              <a:gd name="connsiteY61" fmla="*/ 862239 h 2178750"/>
              <a:gd name="connsiteX62" fmla="*/ 1890002 w 2724856"/>
              <a:gd name="connsiteY62" fmla="*/ 862239 h 2178750"/>
              <a:gd name="connsiteX63" fmla="*/ 1890002 w 2724856"/>
              <a:gd name="connsiteY63" fmla="*/ 1039935 h 2178750"/>
              <a:gd name="connsiteX64" fmla="*/ 1684978 w 2724856"/>
              <a:gd name="connsiteY64" fmla="*/ 1039935 h 2178750"/>
              <a:gd name="connsiteX65" fmla="*/ 1203957 w 2724856"/>
              <a:gd name="connsiteY65" fmla="*/ 0 h 2178750"/>
              <a:gd name="connsiteX66" fmla="*/ 1336669 w 2724856"/>
              <a:gd name="connsiteY66" fmla="*/ 21844 h 2178750"/>
              <a:gd name="connsiteX67" fmla="*/ 1448981 w 2724856"/>
              <a:gd name="connsiteY67" fmla="*/ 84483 h 2178750"/>
              <a:gd name="connsiteX68" fmla="*/ 1524787 w 2724856"/>
              <a:gd name="connsiteY68" fmla="*/ 184976 h 2178750"/>
              <a:gd name="connsiteX69" fmla="*/ 1553962 w 2724856"/>
              <a:gd name="connsiteY69" fmla="*/ 318982 h 2178750"/>
              <a:gd name="connsiteX70" fmla="*/ 1529175 w 2724856"/>
              <a:gd name="connsiteY70" fmla="*/ 451542 h 2178750"/>
              <a:gd name="connsiteX71" fmla="*/ 1463543 w 2724856"/>
              <a:gd name="connsiteY71" fmla="*/ 550588 h 2178750"/>
              <a:gd name="connsiteX72" fmla="*/ 1370232 w 2724856"/>
              <a:gd name="connsiteY72" fmla="*/ 627791 h 2178750"/>
              <a:gd name="connsiteX73" fmla="*/ 1266698 w 2724856"/>
              <a:gd name="connsiteY73" fmla="*/ 697710 h 2178750"/>
              <a:gd name="connsiteX74" fmla="*/ 1164609 w 2724856"/>
              <a:gd name="connsiteY74" fmla="*/ 770524 h 2178750"/>
              <a:gd name="connsiteX75" fmla="*/ 1077133 w 2724856"/>
              <a:gd name="connsiteY75" fmla="*/ 862289 h 2178750"/>
              <a:gd name="connsiteX76" fmla="*/ 1559847 w 2724856"/>
              <a:gd name="connsiteY76" fmla="*/ 862289 h 2178750"/>
              <a:gd name="connsiteX77" fmla="*/ 1559847 w 2724856"/>
              <a:gd name="connsiteY77" fmla="*/ 1039982 h 2178750"/>
              <a:gd name="connsiteX78" fmla="*/ 810318 w 2724856"/>
              <a:gd name="connsiteY78" fmla="*/ 1039982 h 2178750"/>
              <a:gd name="connsiteX79" fmla="*/ 835105 w 2724856"/>
              <a:gd name="connsiteY79" fmla="*/ 885579 h 2178750"/>
              <a:gd name="connsiteX80" fmla="*/ 905125 w 2724856"/>
              <a:gd name="connsiteY80" fmla="*/ 769078 h 2178750"/>
              <a:gd name="connsiteX81" fmla="*/ 1007212 w 2724856"/>
              <a:gd name="connsiteY81" fmla="*/ 672975 h 2178750"/>
              <a:gd name="connsiteX82" fmla="*/ 1132642 w 2724856"/>
              <a:gd name="connsiteY82" fmla="*/ 584152 h 2178750"/>
              <a:gd name="connsiteX83" fmla="*/ 1204109 w 2724856"/>
              <a:gd name="connsiteY83" fmla="*/ 537521 h 2178750"/>
              <a:gd name="connsiteX84" fmla="*/ 1272633 w 2724856"/>
              <a:gd name="connsiteY84" fmla="*/ 483609 h 2178750"/>
              <a:gd name="connsiteX85" fmla="*/ 1325148 w 2724856"/>
              <a:gd name="connsiteY85" fmla="*/ 418078 h 2178750"/>
              <a:gd name="connsiteX86" fmla="*/ 1346991 w 2724856"/>
              <a:gd name="connsiteY86" fmla="*/ 335040 h 2178750"/>
              <a:gd name="connsiteX87" fmla="*/ 1303255 w 2724856"/>
              <a:gd name="connsiteY87" fmla="*/ 219986 h 2178750"/>
              <a:gd name="connsiteX88" fmla="*/ 1193884 w 2724856"/>
              <a:gd name="connsiteY88" fmla="*/ 177744 h 2178750"/>
              <a:gd name="connsiteX89" fmla="*/ 1116584 w 2724856"/>
              <a:gd name="connsiteY89" fmla="*/ 199588 h 2178750"/>
              <a:gd name="connsiteX90" fmla="*/ 1067010 w 2724856"/>
              <a:gd name="connsiteY90" fmla="*/ 254946 h 2178750"/>
              <a:gd name="connsiteX91" fmla="*/ 1039331 w 2724856"/>
              <a:gd name="connsiteY91" fmla="*/ 330702 h 2178750"/>
              <a:gd name="connsiteX92" fmla="*/ 1032049 w 2724856"/>
              <a:gd name="connsiteY92" fmla="*/ 412243 h 2178750"/>
              <a:gd name="connsiteX93" fmla="*/ 833708 w 2724856"/>
              <a:gd name="connsiteY93" fmla="*/ 412243 h 2178750"/>
              <a:gd name="connsiteX94" fmla="*/ 833559 w 2724856"/>
              <a:gd name="connsiteY94" fmla="*/ 412144 h 2178750"/>
              <a:gd name="connsiteX95" fmla="*/ 853955 w 2724856"/>
              <a:gd name="connsiteY95" fmla="*/ 250459 h 2178750"/>
              <a:gd name="connsiteX96" fmla="*/ 923976 w 2724856"/>
              <a:gd name="connsiteY96" fmla="*/ 119394 h 2178750"/>
              <a:gd name="connsiteX97" fmla="*/ 1040626 w 2724856"/>
              <a:gd name="connsiteY97" fmla="*/ 32018 h 2178750"/>
              <a:gd name="connsiteX98" fmla="*/ 1203957 w 2724856"/>
              <a:gd name="connsiteY98" fmla="*/ 0 h 2178750"/>
              <a:gd name="connsiteX99" fmla="*/ 393791 w 2724856"/>
              <a:gd name="connsiteY99" fmla="*/ 0 h 2178750"/>
              <a:gd name="connsiteX100" fmla="*/ 526450 w 2724856"/>
              <a:gd name="connsiteY100" fmla="*/ 21794 h 2178750"/>
              <a:gd name="connsiteX101" fmla="*/ 638763 w 2724856"/>
              <a:gd name="connsiteY101" fmla="*/ 84433 h 2178750"/>
              <a:gd name="connsiteX102" fmla="*/ 714568 w 2724856"/>
              <a:gd name="connsiteY102" fmla="*/ 184926 h 2178750"/>
              <a:gd name="connsiteX103" fmla="*/ 743744 w 2724856"/>
              <a:gd name="connsiteY103" fmla="*/ 318933 h 2178750"/>
              <a:gd name="connsiteX104" fmla="*/ 718956 w 2724856"/>
              <a:gd name="connsiteY104" fmla="*/ 451492 h 2178750"/>
              <a:gd name="connsiteX105" fmla="*/ 653324 w 2724856"/>
              <a:gd name="connsiteY105" fmla="*/ 550539 h 2178750"/>
              <a:gd name="connsiteX106" fmla="*/ 560014 w 2724856"/>
              <a:gd name="connsiteY106" fmla="*/ 627739 h 2178750"/>
              <a:gd name="connsiteX107" fmla="*/ 456480 w 2724856"/>
              <a:gd name="connsiteY107" fmla="*/ 697660 h 2178750"/>
              <a:gd name="connsiteX108" fmla="*/ 354390 w 2724856"/>
              <a:gd name="connsiteY108" fmla="*/ 770475 h 2178750"/>
              <a:gd name="connsiteX109" fmla="*/ 266915 w 2724856"/>
              <a:gd name="connsiteY109" fmla="*/ 862239 h 2178750"/>
              <a:gd name="connsiteX110" fmla="*/ 749579 w 2724856"/>
              <a:gd name="connsiteY110" fmla="*/ 862239 h 2178750"/>
              <a:gd name="connsiteX111" fmla="*/ 749579 w 2724856"/>
              <a:gd name="connsiteY111" fmla="*/ 1039933 h 2178750"/>
              <a:gd name="connsiteX112" fmla="*/ 0 w 2724856"/>
              <a:gd name="connsiteY112" fmla="*/ 1039933 h 2178750"/>
              <a:gd name="connsiteX113" fmla="*/ 24787 w 2724856"/>
              <a:gd name="connsiteY113" fmla="*/ 885529 h 2178750"/>
              <a:gd name="connsiteX114" fmla="*/ 94807 w 2724856"/>
              <a:gd name="connsiteY114" fmla="*/ 769028 h 2178750"/>
              <a:gd name="connsiteX115" fmla="*/ 196895 w 2724856"/>
              <a:gd name="connsiteY115" fmla="*/ 672925 h 2178750"/>
              <a:gd name="connsiteX116" fmla="*/ 322324 w 2724856"/>
              <a:gd name="connsiteY116" fmla="*/ 584102 h 2178750"/>
              <a:gd name="connsiteX117" fmla="*/ 393791 w 2724856"/>
              <a:gd name="connsiteY117" fmla="*/ 537471 h 2178750"/>
              <a:gd name="connsiteX118" fmla="*/ 462315 w 2724856"/>
              <a:gd name="connsiteY118" fmla="*/ 483559 h 2178750"/>
              <a:gd name="connsiteX119" fmla="*/ 514830 w 2724856"/>
              <a:gd name="connsiteY119" fmla="*/ 418029 h 2178750"/>
              <a:gd name="connsiteX120" fmla="*/ 536723 w 2724856"/>
              <a:gd name="connsiteY120" fmla="*/ 334991 h 2178750"/>
              <a:gd name="connsiteX121" fmla="*/ 492986 w 2724856"/>
              <a:gd name="connsiteY121" fmla="*/ 219936 h 2178750"/>
              <a:gd name="connsiteX122" fmla="*/ 383615 w 2724856"/>
              <a:gd name="connsiteY122" fmla="*/ 177694 h 2178750"/>
              <a:gd name="connsiteX123" fmla="*/ 306315 w 2724856"/>
              <a:gd name="connsiteY123" fmla="*/ 199538 h 2178750"/>
              <a:gd name="connsiteX124" fmla="*/ 256741 w 2724856"/>
              <a:gd name="connsiteY124" fmla="*/ 254896 h 2178750"/>
              <a:gd name="connsiteX125" fmla="*/ 229013 w 2724856"/>
              <a:gd name="connsiteY125" fmla="*/ 330652 h 2178750"/>
              <a:gd name="connsiteX126" fmla="*/ 221731 w 2724856"/>
              <a:gd name="connsiteY126" fmla="*/ 412194 h 2178750"/>
              <a:gd name="connsiteX127" fmla="*/ 23390 w 2724856"/>
              <a:gd name="connsiteY127" fmla="*/ 412194 h 2178750"/>
              <a:gd name="connsiteX128" fmla="*/ 23390 w 2724856"/>
              <a:gd name="connsiteY128" fmla="*/ 412144 h 2178750"/>
              <a:gd name="connsiteX129" fmla="*/ 43788 w 2724856"/>
              <a:gd name="connsiteY129" fmla="*/ 250459 h 2178750"/>
              <a:gd name="connsiteX130" fmla="*/ 113808 w 2724856"/>
              <a:gd name="connsiteY130" fmla="*/ 119394 h 2178750"/>
              <a:gd name="connsiteX131" fmla="*/ 230460 w 2724856"/>
              <a:gd name="connsiteY131" fmla="*/ 32018 h 2178750"/>
              <a:gd name="connsiteX132" fmla="*/ 393791 w 2724856"/>
              <a:gd name="connsiteY132" fmla="*/ 0 h 217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724856" h="2178750">
                <a:moveTo>
                  <a:pt x="1684926" y="1164999"/>
                </a:moveTo>
                <a:lnTo>
                  <a:pt x="1889950" y="1164999"/>
                </a:lnTo>
                <a:lnTo>
                  <a:pt x="1889950" y="1952181"/>
                </a:lnTo>
                <a:cubicBezTo>
                  <a:pt x="1889950" y="1990880"/>
                  <a:pt x="1885661" y="2024294"/>
                  <a:pt x="1876984" y="2052373"/>
                </a:cubicBezTo>
                <a:cubicBezTo>
                  <a:pt x="1869252" y="2080452"/>
                  <a:pt x="1855290" y="2103692"/>
                  <a:pt x="1835090" y="2122095"/>
                </a:cubicBezTo>
                <a:cubicBezTo>
                  <a:pt x="1815840" y="2141495"/>
                  <a:pt x="1789407" y="2155509"/>
                  <a:pt x="1755694" y="2164236"/>
                </a:cubicBezTo>
                <a:cubicBezTo>
                  <a:pt x="1722032" y="2173912"/>
                  <a:pt x="1679190" y="2178750"/>
                  <a:pt x="1627224" y="2178750"/>
                </a:cubicBezTo>
                <a:cubicBezTo>
                  <a:pt x="1603136" y="2178750"/>
                  <a:pt x="1581491" y="2176855"/>
                  <a:pt x="1562241" y="2172965"/>
                </a:cubicBezTo>
                <a:lnTo>
                  <a:pt x="1562241" y="2003050"/>
                </a:lnTo>
                <a:lnTo>
                  <a:pt x="1562191" y="2003000"/>
                </a:lnTo>
                <a:cubicBezTo>
                  <a:pt x="1572812" y="2006841"/>
                  <a:pt x="1587227" y="2008786"/>
                  <a:pt x="1605530" y="2008786"/>
                </a:cubicBezTo>
                <a:cubicBezTo>
                  <a:pt x="1626675" y="2008786"/>
                  <a:pt x="1644978" y="2004447"/>
                  <a:pt x="1660390" y="1995718"/>
                </a:cubicBezTo>
                <a:cubicBezTo>
                  <a:pt x="1676746" y="1987989"/>
                  <a:pt x="1684926" y="1970084"/>
                  <a:pt x="1684926" y="1942007"/>
                </a:cubicBezTo>
                <a:close/>
                <a:moveTo>
                  <a:pt x="2375607" y="1144648"/>
                </a:moveTo>
                <a:cubicBezTo>
                  <a:pt x="2416054" y="1144648"/>
                  <a:pt x="2455010" y="1148539"/>
                  <a:pt x="2492545" y="1156268"/>
                </a:cubicBezTo>
                <a:cubicBezTo>
                  <a:pt x="2531050" y="1164000"/>
                  <a:pt x="2565222" y="1177065"/>
                  <a:pt x="2595036" y="1195468"/>
                </a:cubicBezTo>
                <a:cubicBezTo>
                  <a:pt x="2624875" y="1213870"/>
                  <a:pt x="2649408" y="1238558"/>
                  <a:pt x="2668661" y="1269528"/>
                </a:cubicBezTo>
                <a:cubicBezTo>
                  <a:pt x="2688908" y="1299551"/>
                  <a:pt x="2700915" y="1337803"/>
                  <a:pt x="2704751" y="1384284"/>
                </a:cubicBezTo>
                <a:lnTo>
                  <a:pt x="2509855" y="1384284"/>
                </a:lnTo>
                <a:cubicBezTo>
                  <a:pt x="2507014" y="1344585"/>
                  <a:pt x="2492047" y="1317954"/>
                  <a:pt x="2465122" y="1304389"/>
                </a:cubicBezTo>
                <a:cubicBezTo>
                  <a:pt x="2438149" y="1289877"/>
                  <a:pt x="2406369" y="1282595"/>
                  <a:pt x="2369829" y="1282595"/>
                </a:cubicBezTo>
                <a:cubicBezTo>
                  <a:pt x="2358249" y="1282595"/>
                  <a:pt x="2345729" y="1283543"/>
                  <a:pt x="2332264" y="1285487"/>
                </a:cubicBezTo>
                <a:cubicBezTo>
                  <a:pt x="2318749" y="1286486"/>
                  <a:pt x="2306281" y="1289378"/>
                  <a:pt x="2294710" y="1294216"/>
                </a:cubicBezTo>
                <a:cubicBezTo>
                  <a:pt x="2284137" y="1299054"/>
                  <a:pt x="2274960" y="1306333"/>
                  <a:pt x="2267280" y="1316009"/>
                </a:cubicBezTo>
                <a:cubicBezTo>
                  <a:pt x="2259551" y="1324738"/>
                  <a:pt x="2255710" y="1336806"/>
                  <a:pt x="2255710" y="1352317"/>
                </a:cubicBezTo>
                <a:cubicBezTo>
                  <a:pt x="2255710" y="1370720"/>
                  <a:pt x="2262442" y="1385731"/>
                  <a:pt x="2275910" y="1397352"/>
                </a:cubicBezTo>
                <a:cubicBezTo>
                  <a:pt x="2289375" y="1408922"/>
                  <a:pt x="2306681" y="1418646"/>
                  <a:pt x="2327876" y="1426375"/>
                </a:cubicBezTo>
                <a:cubicBezTo>
                  <a:pt x="2350008" y="1433160"/>
                  <a:pt x="2375015" y="1439492"/>
                  <a:pt x="2402935" y="1445277"/>
                </a:cubicBezTo>
                <a:cubicBezTo>
                  <a:pt x="2430855" y="1451112"/>
                  <a:pt x="2459249" y="1457397"/>
                  <a:pt x="2488116" y="1464180"/>
                </a:cubicBezTo>
                <a:cubicBezTo>
                  <a:pt x="2517931" y="1470962"/>
                  <a:pt x="2546822" y="1479191"/>
                  <a:pt x="2574742" y="1488865"/>
                </a:cubicBezTo>
                <a:cubicBezTo>
                  <a:pt x="2603609" y="1498541"/>
                  <a:pt x="2629114" y="1511608"/>
                  <a:pt x="2651255" y="1528067"/>
                </a:cubicBezTo>
                <a:cubicBezTo>
                  <a:pt x="2673397" y="1543575"/>
                  <a:pt x="2691205" y="1563425"/>
                  <a:pt x="2704656" y="1587613"/>
                </a:cubicBezTo>
                <a:cubicBezTo>
                  <a:pt x="2718131" y="1610853"/>
                  <a:pt x="2724856" y="1639879"/>
                  <a:pt x="2724856" y="1674740"/>
                </a:cubicBezTo>
                <a:cubicBezTo>
                  <a:pt x="2724856" y="1724113"/>
                  <a:pt x="2714744" y="1765757"/>
                  <a:pt x="2694545" y="1799618"/>
                </a:cubicBezTo>
                <a:cubicBezTo>
                  <a:pt x="2675292" y="1832535"/>
                  <a:pt x="2649811" y="1859167"/>
                  <a:pt x="2618031" y="1879513"/>
                </a:cubicBezTo>
                <a:cubicBezTo>
                  <a:pt x="2586274" y="1899813"/>
                  <a:pt x="2549711" y="1913877"/>
                  <a:pt x="2508316" y="1921607"/>
                </a:cubicBezTo>
                <a:cubicBezTo>
                  <a:pt x="2467869" y="1930333"/>
                  <a:pt x="2427469" y="1934674"/>
                  <a:pt x="2384132" y="1934674"/>
                </a:cubicBezTo>
                <a:cubicBezTo>
                  <a:pt x="2340793" y="1934674"/>
                  <a:pt x="2298452" y="1930333"/>
                  <a:pt x="2257057" y="1921607"/>
                </a:cubicBezTo>
                <a:cubicBezTo>
                  <a:pt x="2215663" y="1912878"/>
                  <a:pt x="2178609" y="1898366"/>
                  <a:pt x="2145893" y="1878019"/>
                </a:cubicBezTo>
                <a:cubicBezTo>
                  <a:pt x="2114123" y="1857670"/>
                  <a:pt x="2087692" y="1831038"/>
                  <a:pt x="2066495" y="1798124"/>
                </a:cubicBezTo>
                <a:cubicBezTo>
                  <a:pt x="2046297" y="1764210"/>
                  <a:pt x="2035227" y="1722117"/>
                  <a:pt x="2033280" y="1671747"/>
                </a:cubicBezTo>
                <a:lnTo>
                  <a:pt x="2228180" y="1671747"/>
                </a:lnTo>
                <a:lnTo>
                  <a:pt x="2228280" y="1671797"/>
                </a:lnTo>
                <a:cubicBezTo>
                  <a:pt x="2228280" y="1694090"/>
                  <a:pt x="2232621" y="1713440"/>
                  <a:pt x="2241297" y="1729898"/>
                </a:cubicBezTo>
                <a:cubicBezTo>
                  <a:pt x="2250924" y="1745358"/>
                  <a:pt x="2262992" y="1758425"/>
                  <a:pt x="2277404" y="1769098"/>
                </a:cubicBezTo>
                <a:cubicBezTo>
                  <a:pt x="2291819" y="1778772"/>
                  <a:pt x="2308175" y="1786053"/>
                  <a:pt x="2326478" y="1790892"/>
                </a:cubicBezTo>
                <a:cubicBezTo>
                  <a:pt x="2345729" y="1795779"/>
                  <a:pt x="2365472" y="1798174"/>
                  <a:pt x="2385672" y="1798174"/>
                </a:cubicBezTo>
                <a:cubicBezTo>
                  <a:pt x="2400093" y="1798174"/>
                  <a:pt x="2415013" y="1796727"/>
                  <a:pt x="2430405" y="1793835"/>
                </a:cubicBezTo>
                <a:cubicBezTo>
                  <a:pt x="2446769" y="1789994"/>
                  <a:pt x="2461238" y="1784659"/>
                  <a:pt x="2473742" y="1777874"/>
                </a:cubicBezTo>
                <a:cubicBezTo>
                  <a:pt x="2487216" y="1770145"/>
                  <a:pt x="2498299" y="1760471"/>
                  <a:pt x="2506966" y="1748850"/>
                </a:cubicBezTo>
                <a:cubicBezTo>
                  <a:pt x="2515634" y="1736231"/>
                  <a:pt x="2519991" y="1720772"/>
                  <a:pt x="2519991" y="1702369"/>
                </a:cubicBezTo>
                <a:cubicBezTo>
                  <a:pt x="2519991" y="1671399"/>
                  <a:pt x="2499294" y="1648158"/>
                  <a:pt x="2457899" y="1632647"/>
                </a:cubicBezTo>
                <a:cubicBezTo>
                  <a:pt x="2417452" y="1617136"/>
                  <a:pt x="2360688" y="1601677"/>
                  <a:pt x="2287530" y="1586166"/>
                </a:cubicBezTo>
                <a:cubicBezTo>
                  <a:pt x="2257706" y="1579384"/>
                  <a:pt x="2228332" y="1571654"/>
                  <a:pt x="2199455" y="1562925"/>
                </a:cubicBezTo>
                <a:cubicBezTo>
                  <a:pt x="2171575" y="1553252"/>
                  <a:pt x="2146540" y="1541132"/>
                  <a:pt x="2124398" y="1526620"/>
                </a:cubicBezTo>
                <a:cubicBezTo>
                  <a:pt x="2102254" y="1511109"/>
                  <a:pt x="2084450" y="1492258"/>
                  <a:pt x="2070985" y="1469965"/>
                </a:cubicBezTo>
                <a:cubicBezTo>
                  <a:pt x="2057518" y="1446724"/>
                  <a:pt x="2050785" y="1418646"/>
                  <a:pt x="2050785" y="1385731"/>
                </a:cubicBezTo>
                <a:cubicBezTo>
                  <a:pt x="2050785" y="1337306"/>
                  <a:pt x="2059912" y="1297607"/>
                  <a:pt x="2078215" y="1266637"/>
                </a:cubicBezTo>
                <a:cubicBezTo>
                  <a:pt x="2097465" y="1235666"/>
                  <a:pt x="2122451" y="1211479"/>
                  <a:pt x="2153272" y="1194023"/>
                </a:cubicBezTo>
                <a:cubicBezTo>
                  <a:pt x="2184044" y="1175621"/>
                  <a:pt x="2218706" y="1163051"/>
                  <a:pt x="2257206" y="1156268"/>
                </a:cubicBezTo>
                <a:cubicBezTo>
                  <a:pt x="2295707" y="1148539"/>
                  <a:pt x="2335157" y="1144648"/>
                  <a:pt x="2375607" y="1144648"/>
                </a:cubicBezTo>
                <a:close/>
                <a:moveTo>
                  <a:pt x="1684978" y="862239"/>
                </a:moveTo>
                <a:lnTo>
                  <a:pt x="1890002" y="862239"/>
                </a:lnTo>
                <a:lnTo>
                  <a:pt x="1890002" y="1039935"/>
                </a:lnTo>
                <a:lnTo>
                  <a:pt x="1684978" y="1039935"/>
                </a:lnTo>
                <a:close/>
                <a:moveTo>
                  <a:pt x="1203957" y="0"/>
                </a:moveTo>
                <a:cubicBezTo>
                  <a:pt x="1250638" y="0"/>
                  <a:pt x="1294876" y="7281"/>
                  <a:pt x="1336669" y="21844"/>
                </a:cubicBezTo>
                <a:cubicBezTo>
                  <a:pt x="1379458" y="36407"/>
                  <a:pt x="1416912" y="57303"/>
                  <a:pt x="1448981" y="84483"/>
                </a:cubicBezTo>
                <a:cubicBezTo>
                  <a:pt x="1481048" y="111664"/>
                  <a:pt x="1506332" y="145178"/>
                  <a:pt x="1524787" y="184976"/>
                </a:cubicBezTo>
                <a:cubicBezTo>
                  <a:pt x="1544236" y="224774"/>
                  <a:pt x="1553962" y="267514"/>
                  <a:pt x="1553962" y="318982"/>
                </a:cubicBezTo>
                <a:cubicBezTo>
                  <a:pt x="1553962" y="370451"/>
                  <a:pt x="1545733" y="414637"/>
                  <a:pt x="1529175" y="451542"/>
                </a:cubicBezTo>
                <a:cubicBezTo>
                  <a:pt x="1512617" y="488447"/>
                  <a:pt x="1490774" y="521463"/>
                  <a:pt x="1463543" y="550588"/>
                </a:cubicBezTo>
                <a:cubicBezTo>
                  <a:pt x="1436362" y="578767"/>
                  <a:pt x="1405242" y="604501"/>
                  <a:pt x="1370232" y="627791"/>
                </a:cubicBezTo>
                <a:cubicBezTo>
                  <a:pt x="1336219" y="651079"/>
                  <a:pt x="1301708" y="674419"/>
                  <a:pt x="1266698" y="697710"/>
                </a:cubicBezTo>
                <a:cubicBezTo>
                  <a:pt x="1231688" y="720053"/>
                  <a:pt x="1197625" y="744291"/>
                  <a:pt x="1164609" y="770524"/>
                </a:cubicBezTo>
                <a:cubicBezTo>
                  <a:pt x="1131595" y="796756"/>
                  <a:pt x="1102420" y="827328"/>
                  <a:pt x="1077133" y="862289"/>
                </a:cubicBezTo>
                <a:lnTo>
                  <a:pt x="1559847" y="862289"/>
                </a:lnTo>
                <a:lnTo>
                  <a:pt x="1559847" y="1039982"/>
                </a:lnTo>
                <a:lnTo>
                  <a:pt x="810318" y="1039982"/>
                </a:lnTo>
                <a:cubicBezTo>
                  <a:pt x="810318" y="980735"/>
                  <a:pt x="818597" y="929266"/>
                  <a:pt x="835105" y="885579"/>
                </a:cubicBezTo>
                <a:cubicBezTo>
                  <a:pt x="852610" y="841890"/>
                  <a:pt x="875950" y="803041"/>
                  <a:pt x="905125" y="769078"/>
                </a:cubicBezTo>
                <a:cubicBezTo>
                  <a:pt x="934301" y="734167"/>
                  <a:pt x="968314" y="702100"/>
                  <a:pt x="1007212" y="672975"/>
                </a:cubicBezTo>
                <a:cubicBezTo>
                  <a:pt x="1047110" y="643849"/>
                  <a:pt x="1088903" y="614274"/>
                  <a:pt x="1132642" y="584152"/>
                </a:cubicBezTo>
                <a:cubicBezTo>
                  <a:pt x="1155035" y="568591"/>
                  <a:pt x="1178822" y="553082"/>
                  <a:pt x="1204109" y="537521"/>
                </a:cubicBezTo>
                <a:cubicBezTo>
                  <a:pt x="1229393" y="521013"/>
                  <a:pt x="1252234" y="503011"/>
                  <a:pt x="1272633" y="483609"/>
                </a:cubicBezTo>
                <a:cubicBezTo>
                  <a:pt x="1294029" y="464209"/>
                  <a:pt x="1311534" y="442366"/>
                  <a:pt x="1325148" y="418078"/>
                </a:cubicBezTo>
                <a:cubicBezTo>
                  <a:pt x="1339709" y="393791"/>
                  <a:pt x="1346991" y="366110"/>
                  <a:pt x="1346991" y="335040"/>
                </a:cubicBezTo>
                <a:cubicBezTo>
                  <a:pt x="1346991" y="285519"/>
                  <a:pt x="1332430" y="247167"/>
                  <a:pt x="1303255" y="219986"/>
                </a:cubicBezTo>
                <a:cubicBezTo>
                  <a:pt x="1275077" y="191808"/>
                  <a:pt x="1238620" y="177744"/>
                  <a:pt x="1193884" y="177744"/>
                </a:cubicBezTo>
                <a:cubicBezTo>
                  <a:pt x="1163711" y="177744"/>
                  <a:pt x="1137977" y="185026"/>
                  <a:pt x="1116584" y="199588"/>
                </a:cubicBezTo>
                <a:cubicBezTo>
                  <a:pt x="1096185" y="213203"/>
                  <a:pt x="1079677" y="231656"/>
                  <a:pt x="1067010" y="254946"/>
                </a:cubicBezTo>
                <a:cubicBezTo>
                  <a:pt x="1054392" y="277289"/>
                  <a:pt x="1045166" y="302524"/>
                  <a:pt x="1039331" y="330702"/>
                </a:cubicBezTo>
                <a:cubicBezTo>
                  <a:pt x="1034493" y="357883"/>
                  <a:pt x="1032049" y="385062"/>
                  <a:pt x="1032049" y="412243"/>
                </a:cubicBezTo>
                <a:lnTo>
                  <a:pt x="833708" y="412243"/>
                </a:lnTo>
                <a:lnTo>
                  <a:pt x="833559" y="412144"/>
                </a:lnTo>
                <a:cubicBezTo>
                  <a:pt x="831614" y="353843"/>
                  <a:pt x="838397" y="299981"/>
                  <a:pt x="853955" y="250459"/>
                </a:cubicBezTo>
                <a:cubicBezTo>
                  <a:pt x="869516" y="199987"/>
                  <a:pt x="892856" y="156299"/>
                  <a:pt x="923976" y="119394"/>
                </a:cubicBezTo>
                <a:cubicBezTo>
                  <a:pt x="955048" y="81541"/>
                  <a:pt x="993946" y="52416"/>
                  <a:pt x="1040626" y="32018"/>
                </a:cubicBezTo>
                <a:cubicBezTo>
                  <a:pt x="1088256" y="10673"/>
                  <a:pt x="1142716" y="0"/>
                  <a:pt x="1203957" y="0"/>
                </a:cubicBezTo>
                <a:close/>
                <a:moveTo>
                  <a:pt x="393791" y="0"/>
                </a:moveTo>
                <a:cubicBezTo>
                  <a:pt x="440471" y="0"/>
                  <a:pt x="484708" y="7281"/>
                  <a:pt x="526450" y="21794"/>
                </a:cubicBezTo>
                <a:cubicBezTo>
                  <a:pt x="569240" y="36357"/>
                  <a:pt x="606694" y="57253"/>
                  <a:pt x="638763" y="84433"/>
                </a:cubicBezTo>
                <a:cubicBezTo>
                  <a:pt x="670829" y="111614"/>
                  <a:pt x="696116" y="145128"/>
                  <a:pt x="714568" y="184926"/>
                </a:cubicBezTo>
                <a:cubicBezTo>
                  <a:pt x="734018" y="224724"/>
                  <a:pt x="743744" y="267464"/>
                  <a:pt x="743744" y="318933"/>
                </a:cubicBezTo>
                <a:cubicBezTo>
                  <a:pt x="743744" y="370401"/>
                  <a:pt x="735465" y="414588"/>
                  <a:pt x="718956" y="451492"/>
                </a:cubicBezTo>
                <a:cubicBezTo>
                  <a:pt x="702399" y="488397"/>
                  <a:pt x="680555" y="521413"/>
                  <a:pt x="653324" y="550539"/>
                </a:cubicBezTo>
                <a:cubicBezTo>
                  <a:pt x="626145" y="578717"/>
                  <a:pt x="595024" y="604451"/>
                  <a:pt x="560014" y="627739"/>
                </a:cubicBezTo>
                <a:cubicBezTo>
                  <a:pt x="526000" y="651030"/>
                  <a:pt x="491490" y="674370"/>
                  <a:pt x="456480" y="697660"/>
                </a:cubicBezTo>
                <a:cubicBezTo>
                  <a:pt x="421470" y="720003"/>
                  <a:pt x="387456" y="744241"/>
                  <a:pt x="354390" y="770475"/>
                </a:cubicBezTo>
                <a:cubicBezTo>
                  <a:pt x="321377" y="796706"/>
                  <a:pt x="292201" y="827279"/>
                  <a:pt x="266915" y="862239"/>
                </a:cubicBezTo>
                <a:lnTo>
                  <a:pt x="749579" y="862239"/>
                </a:lnTo>
                <a:lnTo>
                  <a:pt x="749579" y="1039933"/>
                </a:lnTo>
                <a:lnTo>
                  <a:pt x="0" y="1039933"/>
                </a:lnTo>
                <a:cubicBezTo>
                  <a:pt x="0" y="980685"/>
                  <a:pt x="8279" y="929216"/>
                  <a:pt x="24787" y="885529"/>
                </a:cubicBezTo>
                <a:cubicBezTo>
                  <a:pt x="42292" y="841840"/>
                  <a:pt x="65632" y="802991"/>
                  <a:pt x="94807" y="769028"/>
                </a:cubicBezTo>
                <a:cubicBezTo>
                  <a:pt x="123982" y="734117"/>
                  <a:pt x="157995" y="702050"/>
                  <a:pt x="196895" y="672925"/>
                </a:cubicBezTo>
                <a:cubicBezTo>
                  <a:pt x="236792" y="643800"/>
                  <a:pt x="278585" y="614224"/>
                  <a:pt x="322324" y="584102"/>
                </a:cubicBezTo>
                <a:cubicBezTo>
                  <a:pt x="344717" y="568541"/>
                  <a:pt x="368504" y="553032"/>
                  <a:pt x="393791" y="537471"/>
                </a:cubicBezTo>
                <a:cubicBezTo>
                  <a:pt x="419075" y="520963"/>
                  <a:pt x="441916" y="502961"/>
                  <a:pt x="462315" y="483559"/>
                </a:cubicBezTo>
                <a:cubicBezTo>
                  <a:pt x="483711" y="464159"/>
                  <a:pt x="501216" y="442316"/>
                  <a:pt x="514830" y="418029"/>
                </a:cubicBezTo>
                <a:cubicBezTo>
                  <a:pt x="529444" y="393741"/>
                  <a:pt x="536723" y="366060"/>
                  <a:pt x="536723" y="334991"/>
                </a:cubicBezTo>
                <a:cubicBezTo>
                  <a:pt x="536723" y="285469"/>
                  <a:pt x="522162" y="247117"/>
                  <a:pt x="492986" y="219936"/>
                </a:cubicBezTo>
                <a:cubicBezTo>
                  <a:pt x="464808" y="191758"/>
                  <a:pt x="428351" y="177694"/>
                  <a:pt x="383615" y="177694"/>
                </a:cubicBezTo>
                <a:cubicBezTo>
                  <a:pt x="353443" y="177694"/>
                  <a:pt x="327709" y="184976"/>
                  <a:pt x="306315" y="199538"/>
                </a:cubicBezTo>
                <a:cubicBezTo>
                  <a:pt x="285916" y="213153"/>
                  <a:pt x="269359" y="231606"/>
                  <a:pt x="256741" y="254896"/>
                </a:cubicBezTo>
                <a:cubicBezTo>
                  <a:pt x="244074" y="277240"/>
                  <a:pt x="234848" y="302474"/>
                  <a:pt x="229013" y="330652"/>
                </a:cubicBezTo>
                <a:cubicBezTo>
                  <a:pt x="224175" y="357834"/>
                  <a:pt x="221731" y="385012"/>
                  <a:pt x="221731" y="412194"/>
                </a:cubicBezTo>
                <a:lnTo>
                  <a:pt x="23390" y="412194"/>
                </a:lnTo>
                <a:lnTo>
                  <a:pt x="23390" y="412144"/>
                </a:lnTo>
                <a:cubicBezTo>
                  <a:pt x="21445" y="353843"/>
                  <a:pt x="28228" y="299981"/>
                  <a:pt x="43788" y="250459"/>
                </a:cubicBezTo>
                <a:cubicBezTo>
                  <a:pt x="59348" y="199987"/>
                  <a:pt x="82688" y="156299"/>
                  <a:pt x="113808" y="119394"/>
                </a:cubicBezTo>
                <a:cubicBezTo>
                  <a:pt x="144928" y="81541"/>
                  <a:pt x="183779" y="52416"/>
                  <a:pt x="230460" y="32018"/>
                </a:cubicBezTo>
                <a:cubicBezTo>
                  <a:pt x="278087" y="10673"/>
                  <a:pt x="332547" y="0"/>
                  <a:pt x="393791" y="0"/>
                </a:cubicBezTo>
                <a:close/>
              </a:path>
            </a:pathLst>
          </a:custGeom>
          <a:solidFill>
            <a:schemeClr val="tx1"/>
          </a:solidFill>
          <a:ln w="23648" cap="flat">
            <a:noFill/>
            <a:prstDash val="solid"/>
            <a:miter/>
          </a:ln>
        </p:spPr>
        <p:txBody>
          <a:bodyPr rtlCol="0" anchor="ctr"/>
          <a:lstStyle/>
          <a:p>
            <a:endParaRPr lang="nb-NO"/>
          </a:p>
        </p:txBody>
      </p:sp>
    </p:spTree>
    <p:extLst>
      <p:ext uri="{BB962C8B-B14F-4D97-AF65-F5344CB8AC3E}">
        <p14:creationId xmlns:p14="http://schemas.microsoft.com/office/powerpoint/2010/main" val="12617011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7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e helside">
    <p:spTree>
      <p:nvGrpSpPr>
        <p:cNvPr id="1" name=""/>
        <p:cNvGrpSpPr/>
        <p:nvPr/>
      </p:nvGrpSpPr>
      <p:grpSpPr>
        <a:xfrm>
          <a:off x="0" y="0"/>
          <a:ext cx="0" cy="0"/>
          <a:chOff x="0" y="0"/>
          <a:chExt cx="0" cy="0"/>
        </a:xfrm>
      </p:grpSpPr>
      <p:pic>
        <p:nvPicPr>
          <p:cNvPr id="18" name="Logo">
            <a:extLst>
              <a:ext uri="{FF2B5EF4-FFF2-40B4-BE49-F238E27FC236}">
                <a16:creationId xmlns:a16="http://schemas.microsoft.com/office/drawing/2014/main" id="{2FDEEEA3-69EC-0E89-8B8E-2341208DF45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97806" y="168198"/>
            <a:ext cx="327908" cy="260065"/>
          </a:xfrm>
          <a:prstGeom prst="rect">
            <a:avLst/>
          </a:prstGeom>
        </p:spPr>
      </p:pic>
      <p:sp>
        <p:nvSpPr>
          <p:cNvPr id="17" name="Plassholder for bilde 16">
            <a:extLst>
              <a:ext uri="{FF2B5EF4-FFF2-40B4-BE49-F238E27FC236}">
                <a16:creationId xmlns:a16="http://schemas.microsoft.com/office/drawing/2014/main" id="{93DD69AA-F1FF-57B9-2442-48EB1A33B575}"/>
              </a:ext>
            </a:extLst>
          </p:cNvPr>
          <p:cNvSpPr>
            <a:spLocks noGrp="1"/>
          </p:cNvSpPr>
          <p:nvPr>
            <p:ph type="pic" sz="quarter" idx="13"/>
          </p:nvPr>
        </p:nvSpPr>
        <p:spPr>
          <a:xfrm>
            <a:off x="0" y="0"/>
            <a:ext cx="12191999" cy="6858000"/>
          </a:xfrm>
          <a:custGeom>
            <a:avLst/>
            <a:gdLst>
              <a:gd name="connsiteX0" fmla="*/ 11901584 w 12191999"/>
              <a:gd name="connsiteY0" fmla="*/ 307262 h 6858000"/>
              <a:gd name="connsiteX1" fmla="*/ 11901584 w 12191999"/>
              <a:gd name="connsiteY1" fmla="*/ 400013 h 6858000"/>
              <a:gd name="connsiteX2" fmla="*/ 11898655 w 12191999"/>
              <a:gd name="connsiteY2" fmla="*/ 406424 h 6858000"/>
              <a:gd name="connsiteX3" fmla="*/ 11892106 w 12191999"/>
              <a:gd name="connsiteY3" fmla="*/ 407984 h 6858000"/>
              <a:gd name="connsiteX4" fmla="*/ 11886933 w 12191999"/>
              <a:gd name="connsiteY4" fmla="*/ 407293 h 6858000"/>
              <a:gd name="connsiteX5" fmla="*/ 11886939 w 12191999"/>
              <a:gd name="connsiteY5" fmla="*/ 407299 h 6858000"/>
              <a:gd name="connsiteX6" fmla="*/ 11886939 w 12191999"/>
              <a:gd name="connsiteY6" fmla="*/ 427582 h 6858000"/>
              <a:gd name="connsiteX7" fmla="*/ 11894696 w 12191999"/>
              <a:gd name="connsiteY7" fmla="*/ 428273 h 6858000"/>
              <a:gd name="connsiteX8" fmla="*/ 11910031 w 12191999"/>
              <a:gd name="connsiteY8" fmla="*/ 426540 h 6858000"/>
              <a:gd name="connsiteX9" fmla="*/ 11919509 w 12191999"/>
              <a:gd name="connsiteY9" fmla="*/ 421510 h 6858000"/>
              <a:gd name="connsiteX10" fmla="*/ 11924510 w 12191999"/>
              <a:gd name="connsiteY10" fmla="*/ 413187 h 6858000"/>
              <a:gd name="connsiteX11" fmla="*/ 11926057 w 12191999"/>
              <a:gd name="connsiteY11" fmla="*/ 401227 h 6858000"/>
              <a:gd name="connsiteX12" fmla="*/ 11926057 w 12191999"/>
              <a:gd name="connsiteY12" fmla="*/ 307262 h 6858000"/>
              <a:gd name="connsiteX13" fmla="*/ 11984029 w 12191999"/>
              <a:gd name="connsiteY13" fmla="*/ 304833 h 6858000"/>
              <a:gd name="connsiteX14" fmla="*/ 11969896 w 12191999"/>
              <a:gd name="connsiteY14" fmla="*/ 306220 h 6858000"/>
              <a:gd name="connsiteX15" fmla="*/ 11957489 w 12191999"/>
              <a:gd name="connsiteY15" fmla="*/ 310727 h 6858000"/>
              <a:gd name="connsiteX16" fmla="*/ 11948530 w 12191999"/>
              <a:gd name="connsiteY16" fmla="*/ 319395 h 6858000"/>
              <a:gd name="connsiteX17" fmla="*/ 11945256 w 12191999"/>
              <a:gd name="connsiteY17" fmla="*/ 333611 h 6858000"/>
              <a:gd name="connsiteX18" fmla="*/ 11947667 w 12191999"/>
              <a:gd name="connsiteY18" fmla="*/ 343666 h 6858000"/>
              <a:gd name="connsiteX19" fmla="*/ 11954043 w 12191999"/>
              <a:gd name="connsiteY19" fmla="*/ 350429 h 6858000"/>
              <a:gd name="connsiteX20" fmla="*/ 11963002 w 12191999"/>
              <a:gd name="connsiteY20" fmla="*/ 354762 h 6858000"/>
              <a:gd name="connsiteX21" fmla="*/ 11973516 w 12191999"/>
              <a:gd name="connsiteY21" fmla="*/ 357537 h 6858000"/>
              <a:gd name="connsiteX22" fmla="*/ 11993852 w 12191999"/>
              <a:gd name="connsiteY22" fmla="*/ 363085 h 6858000"/>
              <a:gd name="connsiteX23" fmla="*/ 12001264 w 12191999"/>
              <a:gd name="connsiteY23" fmla="*/ 371408 h 6858000"/>
              <a:gd name="connsiteX24" fmla="*/ 11999709 w 12191999"/>
              <a:gd name="connsiteY24" fmla="*/ 376956 h 6858000"/>
              <a:gd name="connsiteX25" fmla="*/ 11995744 w 12191999"/>
              <a:gd name="connsiteY25" fmla="*/ 380421 h 6858000"/>
              <a:gd name="connsiteX26" fmla="*/ 11990570 w 12191999"/>
              <a:gd name="connsiteY26" fmla="*/ 382326 h 6858000"/>
              <a:gd name="connsiteX27" fmla="*/ 11985231 w 12191999"/>
              <a:gd name="connsiteY27" fmla="*/ 382844 h 6858000"/>
              <a:gd name="connsiteX28" fmla="*/ 11978165 w 12191999"/>
              <a:gd name="connsiteY28" fmla="*/ 381974 h 6858000"/>
              <a:gd name="connsiteX29" fmla="*/ 11972307 w 12191999"/>
              <a:gd name="connsiteY29" fmla="*/ 379373 h 6858000"/>
              <a:gd name="connsiteX30" fmla="*/ 11967997 w 12191999"/>
              <a:gd name="connsiteY30" fmla="*/ 374694 h 6858000"/>
              <a:gd name="connsiteX31" fmla="*/ 11966443 w 12191999"/>
              <a:gd name="connsiteY31" fmla="*/ 367758 h 6858000"/>
              <a:gd name="connsiteX32" fmla="*/ 11966431 w 12191999"/>
              <a:gd name="connsiteY32" fmla="*/ 367752 h 6858000"/>
              <a:gd name="connsiteX33" fmla="*/ 11943166 w 12191999"/>
              <a:gd name="connsiteY33" fmla="*/ 367752 h 6858000"/>
              <a:gd name="connsiteX34" fmla="*/ 11947131 w 12191999"/>
              <a:gd name="connsiteY34" fmla="*/ 382838 h 6858000"/>
              <a:gd name="connsiteX35" fmla="*/ 11956609 w 12191999"/>
              <a:gd name="connsiteY35" fmla="*/ 392375 h 6858000"/>
              <a:gd name="connsiteX36" fmla="*/ 11969878 w 12191999"/>
              <a:gd name="connsiteY36" fmla="*/ 397578 h 6858000"/>
              <a:gd name="connsiteX37" fmla="*/ 11985047 w 12191999"/>
              <a:gd name="connsiteY37" fmla="*/ 399138 h 6858000"/>
              <a:gd name="connsiteX38" fmla="*/ 11999871 w 12191999"/>
              <a:gd name="connsiteY38" fmla="*/ 397578 h 6858000"/>
              <a:gd name="connsiteX39" fmla="*/ 12012967 w 12191999"/>
              <a:gd name="connsiteY39" fmla="*/ 392553 h 6858000"/>
              <a:gd name="connsiteX40" fmla="*/ 12022101 w 12191999"/>
              <a:gd name="connsiteY40" fmla="*/ 383016 h 6858000"/>
              <a:gd name="connsiteX41" fmla="*/ 12025719 w 12191999"/>
              <a:gd name="connsiteY41" fmla="*/ 368110 h 6858000"/>
              <a:gd name="connsiteX42" fmla="*/ 12023308 w 12191999"/>
              <a:gd name="connsiteY42" fmla="*/ 357709 h 6858000"/>
              <a:gd name="connsiteX43" fmla="*/ 12016933 w 12191999"/>
              <a:gd name="connsiteY43" fmla="*/ 350601 h 6858000"/>
              <a:gd name="connsiteX44" fmla="*/ 12007800 w 12191999"/>
              <a:gd name="connsiteY44" fmla="*/ 345922 h 6858000"/>
              <a:gd name="connsiteX45" fmla="*/ 11997459 w 12191999"/>
              <a:gd name="connsiteY45" fmla="*/ 342975 h 6858000"/>
              <a:gd name="connsiteX46" fmla="*/ 11987291 w 12191999"/>
              <a:gd name="connsiteY46" fmla="*/ 340719 h 6858000"/>
              <a:gd name="connsiteX47" fmla="*/ 11978332 w 12191999"/>
              <a:gd name="connsiteY47" fmla="*/ 338463 h 6858000"/>
              <a:gd name="connsiteX48" fmla="*/ 11972128 w 12191999"/>
              <a:gd name="connsiteY48" fmla="*/ 334998 h 6858000"/>
              <a:gd name="connsiteX49" fmla="*/ 11969717 w 12191999"/>
              <a:gd name="connsiteY49" fmla="*/ 329622 h 6858000"/>
              <a:gd name="connsiteX50" fmla="*/ 11971098 w 12191999"/>
              <a:gd name="connsiteY50" fmla="*/ 325288 h 6858000"/>
              <a:gd name="connsiteX51" fmla="*/ 11974373 w 12191999"/>
              <a:gd name="connsiteY51" fmla="*/ 322687 h 6858000"/>
              <a:gd name="connsiteX52" fmla="*/ 11978855 w 12191999"/>
              <a:gd name="connsiteY52" fmla="*/ 321645 h 6858000"/>
              <a:gd name="connsiteX53" fmla="*/ 11983340 w 12191999"/>
              <a:gd name="connsiteY53" fmla="*/ 321300 h 6858000"/>
              <a:gd name="connsiteX54" fmla="*/ 11994715 w 12191999"/>
              <a:gd name="connsiteY54" fmla="*/ 323901 h 6858000"/>
              <a:gd name="connsiteX55" fmla="*/ 12000054 w 12191999"/>
              <a:gd name="connsiteY55" fmla="*/ 333438 h 6858000"/>
              <a:gd name="connsiteX56" fmla="*/ 12023319 w 12191999"/>
              <a:gd name="connsiteY56" fmla="*/ 333438 h 6858000"/>
              <a:gd name="connsiteX57" fmla="*/ 12019011 w 12191999"/>
              <a:gd name="connsiteY57" fmla="*/ 319740 h 6858000"/>
              <a:gd name="connsiteX58" fmla="*/ 12010222 w 12191999"/>
              <a:gd name="connsiteY58" fmla="*/ 310899 h 6858000"/>
              <a:gd name="connsiteX59" fmla="*/ 11997988 w 12191999"/>
              <a:gd name="connsiteY59" fmla="*/ 306220 h 6858000"/>
              <a:gd name="connsiteX60" fmla="*/ 11984029 w 12191999"/>
              <a:gd name="connsiteY60" fmla="*/ 304833 h 6858000"/>
              <a:gd name="connsiteX61" fmla="*/ 11901590 w 12191999"/>
              <a:gd name="connsiteY61" fmla="*/ 271122 h 6858000"/>
              <a:gd name="connsiteX62" fmla="*/ 11901590 w 12191999"/>
              <a:gd name="connsiteY62" fmla="*/ 292333 h 6858000"/>
              <a:gd name="connsiteX63" fmla="*/ 11926064 w 12191999"/>
              <a:gd name="connsiteY63" fmla="*/ 292333 h 6858000"/>
              <a:gd name="connsiteX64" fmla="*/ 11926064 w 12191999"/>
              <a:gd name="connsiteY64" fmla="*/ 271122 h 6858000"/>
              <a:gd name="connsiteX65" fmla="*/ 11844171 w 12191999"/>
              <a:gd name="connsiteY65" fmla="*/ 168198 h 6858000"/>
              <a:gd name="connsiteX66" fmla="*/ 11824675 w 12191999"/>
              <a:gd name="connsiteY66" fmla="*/ 172020 h 6858000"/>
              <a:gd name="connsiteX67" fmla="*/ 11810750 w 12191999"/>
              <a:gd name="connsiteY67" fmla="*/ 182450 h 6858000"/>
              <a:gd name="connsiteX68" fmla="*/ 11802392 w 12191999"/>
              <a:gd name="connsiteY68" fmla="*/ 198095 h 6858000"/>
              <a:gd name="connsiteX69" fmla="*/ 11799957 w 12191999"/>
              <a:gd name="connsiteY69" fmla="*/ 217395 h 6858000"/>
              <a:gd name="connsiteX70" fmla="*/ 11799975 w 12191999"/>
              <a:gd name="connsiteY70" fmla="*/ 217407 h 6858000"/>
              <a:gd name="connsiteX71" fmla="*/ 11823651 w 12191999"/>
              <a:gd name="connsiteY71" fmla="*/ 217407 h 6858000"/>
              <a:gd name="connsiteX72" fmla="*/ 11824520 w 12191999"/>
              <a:gd name="connsiteY72" fmla="*/ 207674 h 6858000"/>
              <a:gd name="connsiteX73" fmla="*/ 11827824 w 12191999"/>
              <a:gd name="connsiteY73" fmla="*/ 198631 h 6858000"/>
              <a:gd name="connsiteX74" fmla="*/ 11833742 w 12191999"/>
              <a:gd name="connsiteY74" fmla="*/ 192023 h 6858000"/>
              <a:gd name="connsiteX75" fmla="*/ 11842969 w 12191999"/>
              <a:gd name="connsiteY75" fmla="*/ 189415 h 6858000"/>
              <a:gd name="connsiteX76" fmla="*/ 11856024 w 12191999"/>
              <a:gd name="connsiteY76" fmla="*/ 194457 h 6858000"/>
              <a:gd name="connsiteX77" fmla="*/ 11861245 w 12191999"/>
              <a:gd name="connsiteY77" fmla="*/ 208191 h 6858000"/>
              <a:gd name="connsiteX78" fmla="*/ 11858638 w 12191999"/>
              <a:gd name="connsiteY78" fmla="*/ 218104 h 6858000"/>
              <a:gd name="connsiteX79" fmla="*/ 11852369 w 12191999"/>
              <a:gd name="connsiteY79" fmla="*/ 225926 h 6858000"/>
              <a:gd name="connsiteX80" fmla="*/ 11844189 w 12191999"/>
              <a:gd name="connsiteY80" fmla="*/ 232361 h 6858000"/>
              <a:gd name="connsiteX81" fmla="*/ 11835658 w 12191999"/>
              <a:gd name="connsiteY81" fmla="*/ 237928 h 6858000"/>
              <a:gd name="connsiteX82" fmla="*/ 11820686 w 12191999"/>
              <a:gd name="connsiteY82" fmla="*/ 248530 h 6858000"/>
              <a:gd name="connsiteX83" fmla="*/ 11808500 w 12191999"/>
              <a:gd name="connsiteY83" fmla="*/ 260002 h 6858000"/>
              <a:gd name="connsiteX84" fmla="*/ 11800142 w 12191999"/>
              <a:gd name="connsiteY84" fmla="*/ 273909 h 6858000"/>
              <a:gd name="connsiteX85" fmla="*/ 11797183 w 12191999"/>
              <a:gd name="connsiteY85" fmla="*/ 292340 h 6858000"/>
              <a:gd name="connsiteX86" fmla="*/ 11886654 w 12191999"/>
              <a:gd name="connsiteY86" fmla="*/ 292340 h 6858000"/>
              <a:gd name="connsiteX87" fmla="*/ 11886654 w 12191999"/>
              <a:gd name="connsiteY87" fmla="*/ 271129 h 6858000"/>
              <a:gd name="connsiteX88" fmla="*/ 11829032 w 12191999"/>
              <a:gd name="connsiteY88" fmla="*/ 271129 h 6858000"/>
              <a:gd name="connsiteX89" fmla="*/ 11839474 w 12191999"/>
              <a:gd name="connsiteY89" fmla="*/ 260175 h 6858000"/>
              <a:gd name="connsiteX90" fmla="*/ 11851661 w 12191999"/>
              <a:gd name="connsiteY90" fmla="*/ 251483 h 6858000"/>
              <a:gd name="connsiteX91" fmla="*/ 11864019 w 12191999"/>
              <a:gd name="connsiteY91" fmla="*/ 243137 h 6858000"/>
              <a:gd name="connsiteX92" fmla="*/ 11875158 w 12191999"/>
              <a:gd name="connsiteY92" fmla="*/ 233921 h 6858000"/>
              <a:gd name="connsiteX93" fmla="*/ 11882992 w 12191999"/>
              <a:gd name="connsiteY93" fmla="*/ 222098 h 6858000"/>
              <a:gd name="connsiteX94" fmla="*/ 11885951 w 12191999"/>
              <a:gd name="connsiteY94" fmla="*/ 206275 h 6858000"/>
              <a:gd name="connsiteX95" fmla="*/ 11882468 w 12191999"/>
              <a:gd name="connsiteY95" fmla="*/ 190278 h 6858000"/>
              <a:gd name="connsiteX96" fmla="*/ 11873420 w 12191999"/>
              <a:gd name="connsiteY96" fmla="*/ 178283 h 6858000"/>
              <a:gd name="connsiteX97" fmla="*/ 11860013 w 12191999"/>
              <a:gd name="connsiteY97" fmla="*/ 170805 h 6858000"/>
              <a:gd name="connsiteX98" fmla="*/ 11844171 w 12191999"/>
              <a:gd name="connsiteY98" fmla="*/ 168198 h 6858000"/>
              <a:gd name="connsiteX99" fmla="*/ 11747462 w 12191999"/>
              <a:gd name="connsiteY99" fmla="*/ 168198 h 6858000"/>
              <a:gd name="connsiteX100" fmla="*/ 11727966 w 12191999"/>
              <a:gd name="connsiteY100" fmla="*/ 172020 h 6858000"/>
              <a:gd name="connsiteX101" fmla="*/ 11714041 w 12191999"/>
              <a:gd name="connsiteY101" fmla="*/ 182450 h 6858000"/>
              <a:gd name="connsiteX102" fmla="*/ 11705683 w 12191999"/>
              <a:gd name="connsiteY102" fmla="*/ 198095 h 6858000"/>
              <a:gd name="connsiteX103" fmla="*/ 11703248 w 12191999"/>
              <a:gd name="connsiteY103" fmla="*/ 217395 h 6858000"/>
              <a:gd name="connsiteX104" fmla="*/ 11703248 w 12191999"/>
              <a:gd name="connsiteY104" fmla="*/ 217401 h 6858000"/>
              <a:gd name="connsiteX105" fmla="*/ 11726924 w 12191999"/>
              <a:gd name="connsiteY105" fmla="*/ 217401 h 6858000"/>
              <a:gd name="connsiteX106" fmla="*/ 11727793 w 12191999"/>
              <a:gd name="connsiteY106" fmla="*/ 207668 h 6858000"/>
              <a:gd name="connsiteX107" fmla="*/ 11731103 w 12191999"/>
              <a:gd name="connsiteY107" fmla="*/ 198625 h 6858000"/>
              <a:gd name="connsiteX108" fmla="*/ 11737021 w 12191999"/>
              <a:gd name="connsiteY108" fmla="*/ 192017 h 6858000"/>
              <a:gd name="connsiteX109" fmla="*/ 11746248 w 12191999"/>
              <a:gd name="connsiteY109" fmla="*/ 189409 h 6858000"/>
              <a:gd name="connsiteX110" fmla="*/ 11759303 w 12191999"/>
              <a:gd name="connsiteY110" fmla="*/ 194452 h 6858000"/>
              <a:gd name="connsiteX111" fmla="*/ 11764524 w 12191999"/>
              <a:gd name="connsiteY111" fmla="*/ 208186 h 6858000"/>
              <a:gd name="connsiteX112" fmla="*/ 11761911 w 12191999"/>
              <a:gd name="connsiteY112" fmla="*/ 218098 h 6858000"/>
              <a:gd name="connsiteX113" fmla="*/ 11755642 w 12191999"/>
              <a:gd name="connsiteY113" fmla="*/ 225920 h 6858000"/>
              <a:gd name="connsiteX114" fmla="*/ 11747462 w 12191999"/>
              <a:gd name="connsiteY114" fmla="*/ 232355 h 6858000"/>
              <a:gd name="connsiteX115" fmla="*/ 11738931 w 12191999"/>
              <a:gd name="connsiteY115" fmla="*/ 237922 h 6858000"/>
              <a:gd name="connsiteX116" fmla="*/ 11723959 w 12191999"/>
              <a:gd name="connsiteY116" fmla="*/ 248524 h 6858000"/>
              <a:gd name="connsiteX117" fmla="*/ 11711773 w 12191999"/>
              <a:gd name="connsiteY117" fmla="*/ 259996 h 6858000"/>
              <a:gd name="connsiteX118" fmla="*/ 11703415 w 12191999"/>
              <a:gd name="connsiteY118" fmla="*/ 273903 h 6858000"/>
              <a:gd name="connsiteX119" fmla="*/ 11700456 w 12191999"/>
              <a:gd name="connsiteY119" fmla="*/ 292334 h 6858000"/>
              <a:gd name="connsiteX120" fmla="*/ 11789932 w 12191999"/>
              <a:gd name="connsiteY120" fmla="*/ 292334 h 6858000"/>
              <a:gd name="connsiteX121" fmla="*/ 11789932 w 12191999"/>
              <a:gd name="connsiteY121" fmla="*/ 271123 h 6858000"/>
              <a:gd name="connsiteX122" fmla="*/ 11732317 w 12191999"/>
              <a:gd name="connsiteY122" fmla="*/ 271123 h 6858000"/>
              <a:gd name="connsiteX123" fmla="*/ 11742759 w 12191999"/>
              <a:gd name="connsiteY123" fmla="*/ 260169 h 6858000"/>
              <a:gd name="connsiteX124" fmla="*/ 11754946 w 12191999"/>
              <a:gd name="connsiteY124" fmla="*/ 251477 h 6858000"/>
              <a:gd name="connsiteX125" fmla="*/ 11767304 w 12191999"/>
              <a:gd name="connsiteY125" fmla="*/ 243131 h 6858000"/>
              <a:gd name="connsiteX126" fmla="*/ 11778443 w 12191999"/>
              <a:gd name="connsiteY126" fmla="*/ 233915 h 6858000"/>
              <a:gd name="connsiteX127" fmla="*/ 11786277 w 12191999"/>
              <a:gd name="connsiteY127" fmla="*/ 222092 h 6858000"/>
              <a:gd name="connsiteX128" fmla="*/ 11789236 w 12191999"/>
              <a:gd name="connsiteY128" fmla="*/ 206269 h 6858000"/>
              <a:gd name="connsiteX129" fmla="*/ 11785753 w 12191999"/>
              <a:gd name="connsiteY129" fmla="*/ 190272 h 6858000"/>
              <a:gd name="connsiteX130" fmla="*/ 11776705 w 12191999"/>
              <a:gd name="connsiteY130" fmla="*/ 178277 h 6858000"/>
              <a:gd name="connsiteX131" fmla="*/ 11763298 w 12191999"/>
              <a:gd name="connsiteY131" fmla="*/ 170800 h 6858000"/>
              <a:gd name="connsiteX132" fmla="*/ 11747462 w 12191999"/>
              <a:gd name="connsiteY132" fmla="*/ 168198 h 6858000"/>
              <a:gd name="connsiteX133" fmla="*/ 0 w 12191999"/>
              <a:gd name="connsiteY133" fmla="*/ 0 h 6858000"/>
              <a:gd name="connsiteX134" fmla="*/ 12191999 w 12191999"/>
              <a:gd name="connsiteY134" fmla="*/ 0 h 6858000"/>
              <a:gd name="connsiteX135" fmla="*/ 12191999 w 12191999"/>
              <a:gd name="connsiteY135" fmla="*/ 6858000 h 6858000"/>
              <a:gd name="connsiteX136" fmla="*/ 0 w 12191999"/>
              <a:gd name="connsiteY13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2191999" h="6858000">
                <a:moveTo>
                  <a:pt x="11901584" y="307262"/>
                </a:moveTo>
                <a:lnTo>
                  <a:pt x="11901584" y="400013"/>
                </a:lnTo>
                <a:cubicBezTo>
                  <a:pt x="11901584" y="403364"/>
                  <a:pt x="11900607" y="405502"/>
                  <a:pt x="11898655" y="406424"/>
                </a:cubicBezTo>
                <a:cubicBezTo>
                  <a:pt x="11896815" y="407466"/>
                  <a:pt x="11894630" y="407984"/>
                  <a:pt x="11892106" y="407984"/>
                </a:cubicBezTo>
                <a:cubicBezTo>
                  <a:pt x="11889922" y="407984"/>
                  <a:pt x="11888201" y="407752"/>
                  <a:pt x="11886933" y="407293"/>
                </a:cubicBezTo>
                <a:lnTo>
                  <a:pt x="11886939" y="407299"/>
                </a:lnTo>
                <a:lnTo>
                  <a:pt x="11886939" y="427582"/>
                </a:lnTo>
                <a:cubicBezTo>
                  <a:pt x="11889237" y="428046"/>
                  <a:pt x="11891821" y="428273"/>
                  <a:pt x="11894696" y="428273"/>
                </a:cubicBezTo>
                <a:cubicBezTo>
                  <a:pt x="11900899" y="428273"/>
                  <a:pt x="11906013" y="427695"/>
                  <a:pt x="11910031" y="426540"/>
                </a:cubicBezTo>
                <a:cubicBezTo>
                  <a:pt x="11914056" y="425498"/>
                  <a:pt x="11917211" y="423825"/>
                  <a:pt x="11919509" y="421510"/>
                </a:cubicBezTo>
                <a:cubicBezTo>
                  <a:pt x="11921920" y="419313"/>
                  <a:pt x="11923587" y="416539"/>
                  <a:pt x="11924510" y="413187"/>
                </a:cubicBezTo>
                <a:cubicBezTo>
                  <a:pt x="11925545" y="409835"/>
                  <a:pt x="11926057" y="405847"/>
                  <a:pt x="11926057" y="401227"/>
                </a:cubicBezTo>
                <a:lnTo>
                  <a:pt x="11926057" y="307262"/>
                </a:lnTo>
                <a:close/>
                <a:moveTo>
                  <a:pt x="11984029" y="304833"/>
                </a:moveTo>
                <a:cubicBezTo>
                  <a:pt x="11979201" y="304833"/>
                  <a:pt x="11974492" y="305297"/>
                  <a:pt x="11969896" y="306220"/>
                </a:cubicBezTo>
                <a:cubicBezTo>
                  <a:pt x="11965300" y="307030"/>
                  <a:pt x="11961163" y="308530"/>
                  <a:pt x="11957489" y="310727"/>
                </a:cubicBezTo>
                <a:cubicBezTo>
                  <a:pt x="11953810" y="312810"/>
                  <a:pt x="11950828" y="315698"/>
                  <a:pt x="11948530" y="319395"/>
                </a:cubicBezTo>
                <a:cubicBezTo>
                  <a:pt x="11946345" y="323092"/>
                  <a:pt x="11945256" y="327830"/>
                  <a:pt x="11945256" y="333611"/>
                </a:cubicBezTo>
                <a:cubicBezTo>
                  <a:pt x="11945256" y="337540"/>
                  <a:pt x="11946059" y="340892"/>
                  <a:pt x="11947667" y="343666"/>
                </a:cubicBezTo>
                <a:cubicBezTo>
                  <a:pt x="11949274" y="346327"/>
                  <a:pt x="11951399" y="348577"/>
                  <a:pt x="11954043" y="350429"/>
                </a:cubicBezTo>
                <a:cubicBezTo>
                  <a:pt x="11956686" y="352161"/>
                  <a:pt x="11959674" y="353608"/>
                  <a:pt x="11963002" y="354762"/>
                </a:cubicBezTo>
                <a:cubicBezTo>
                  <a:pt x="11966449" y="355804"/>
                  <a:pt x="11969956" y="356727"/>
                  <a:pt x="11973516" y="357537"/>
                </a:cubicBezTo>
                <a:cubicBezTo>
                  <a:pt x="11982248" y="359388"/>
                  <a:pt x="11989024" y="361233"/>
                  <a:pt x="11993852" y="363085"/>
                </a:cubicBezTo>
                <a:cubicBezTo>
                  <a:pt x="11998794" y="364937"/>
                  <a:pt x="12001264" y="367711"/>
                  <a:pt x="12001264" y="371408"/>
                </a:cubicBezTo>
                <a:cubicBezTo>
                  <a:pt x="12001264" y="373604"/>
                  <a:pt x="12000744" y="375450"/>
                  <a:pt x="11999709" y="376956"/>
                </a:cubicBezTo>
                <a:cubicBezTo>
                  <a:pt x="11998675" y="378343"/>
                  <a:pt x="11997352" y="379498"/>
                  <a:pt x="11995744" y="380421"/>
                </a:cubicBezTo>
                <a:cubicBezTo>
                  <a:pt x="11994251" y="381230"/>
                  <a:pt x="11992524" y="381867"/>
                  <a:pt x="11990570" y="382326"/>
                </a:cubicBezTo>
                <a:cubicBezTo>
                  <a:pt x="11988733" y="382671"/>
                  <a:pt x="11986952" y="382844"/>
                  <a:pt x="11985231" y="382844"/>
                </a:cubicBezTo>
                <a:cubicBezTo>
                  <a:pt x="11982819" y="382844"/>
                  <a:pt x="11980463" y="382558"/>
                  <a:pt x="11978165" y="381974"/>
                </a:cubicBezTo>
                <a:cubicBezTo>
                  <a:pt x="11975980" y="381397"/>
                  <a:pt x="11974028" y="380528"/>
                  <a:pt x="11972307" y="379373"/>
                </a:cubicBezTo>
                <a:cubicBezTo>
                  <a:pt x="11970586" y="378099"/>
                  <a:pt x="11969146" y="376539"/>
                  <a:pt x="11967997" y="374694"/>
                </a:cubicBezTo>
                <a:cubicBezTo>
                  <a:pt x="11966961" y="372729"/>
                  <a:pt x="11966443" y="370419"/>
                  <a:pt x="11966443" y="367758"/>
                </a:cubicBezTo>
                <a:lnTo>
                  <a:pt x="11966431" y="367752"/>
                </a:lnTo>
                <a:lnTo>
                  <a:pt x="11943166" y="367752"/>
                </a:lnTo>
                <a:cubicBezTo>
                  <a:pt x="11943398" y="373765"/>
                  <a:pt x="11944720" y="378790"/>
                  <a:pt x="11947131" y="382838"/>
                </a:cubicBezTo>
                <a:cubicBezTo>
                  <a:pt x="11949661" y="386767"/>
                  <a:pt x="11952816" y="389946"/>
                  <a:pt x="11956609" y="392375"/>
                </a:cubicBezTo>
                <a:cubicBezTo>
                  <a:pt x="11960514" y="394804"/>
                  <a:pt x="11964937" y="396536"/>
                  <a:pt x="11969878" y="397578"/>
                </a:cubicBezTo>
                <a:cubicBezTo>
                  <a:pt x="11974819" y="398620"/>
                  <a:pt x="11979874" y="399138"/>
                  <a:pt x="11985047" y="399138"/>
                </a:cubicBezTo>
                <a:cubicBezTo>
                  <a:pt x="11990220" y="399138"/>
                  <a:pt x="11995042" y="398620"/>
                  <a:pt x="11999871" y="397578"/>
                </a:cubicBezTo>
                <a:cubicBezTo>
                  <a:pt x="12004812" y="396655"/>
                  <a:pt x="12009176" y="394976"/>
                  <a:pt x="12012967" y="392553"/>
                </a:cubicBezTo>
                <a:cubicBezTo>
                  <a:pt x="12016761" y="390124"/>
                  <a:pt x="12019802" y="386945"/>
                  <a:pt x="12022101" y="383016"/>
                </a:cubicBezTo>
                <a:cubicBezTo>
                  <a:pt x="12024512" y="378974"/>
                  <a:pt x="12025719" y="374003"/>
                  <a:pt x="12025719" y="368110"/>
                </a:cubicBezTo>
                <a:cubicBezTo>
                  <a:pt x="12025719" y="363948"/>
                  <a:pt x="12024916" y="360484"/>
                  <a:pt x="12023308" y="357709"/>
                </a:cubicBezTo>
                <a:cubicBezTo>
                  <a:pt x="12021702" y="354822"/>
                  <a:pt x="12019576" y="352453"/>
                  <a:pt x="12016933" y="350601"/>
                </a:cubicBezTo>
                <a:cubicBezTo>
                  <a:pt x="12014290" y="348637"/>
                  <a:pt x="12011246" y="347077"/>
                  <a:pt x="12007800" y="345922"/>
                </a:cubicBezTo>
                <a:cubicBezTo>
                  <a:pt x="12004467" y="344767"/>
                  <a:pt x="12001018" y="343785"/>
                  <a:pt x="11997459" y="342975"/>
                </a:cubicBezTo>
                <a:cubicBezTo>
                  <a:pt x="11994014" y="342166"/>
                  <a:pt x="11990624" y="341415"/>
                  <a:pt x="11987291" y="340719"/>
                </a:cubicBezTo>
                <a:cubicBezTo>
                  <a:pt x="11983959" y="340028"/>
                  <a:pt x="11980973" y="339272"/>
                  <a:pt x="11978332" y="338463"/>
                </a:cubicBezTo>
                <a:cubicBezTo>
                  <a:pt x="11975802" y="337540"/>
                  <a:pt x="11973736" y="336379"/>
                  <a:pt x="11972128" y="334998"/>
                </a:cubicBezTo>
                <a:cubicBezTo>
                  <a:pt x="11970521" y="333611"/>
                  <a:pt x="11969717" y="331819"/>
                  <a:pt x="11969717" y="329622"/>
                </a:cubicBezTo>
                <a:cubicBezTo>
                  <a:pt x="11969717" y="327771"/>
                  <a:pt x="11970176" y="326330"/>
                  <a:pt x="11971098" y="325288"/>
                </a:cubicBezTo>
                <a:cubicBezTo>
                  <a:pt x="11972015" y="324133"/>
                  <a:pt x="11973111" y="323264"/>
                  <a:pt x="11974373" y="322687"/>
                </a:cubicBezTo>
                <a:cubicBezTo>
                  <a:pt x="11975754" y="322109"/>
                  <a:pt x="11977242" y="321764"/>
                  <a:pt x="11978855" y="321645"/>
                </a:cubicBezTo>
                <a:cubicBezTo>
                  <a:pt x="11980463" y="321413"/>
                  <a:pt x="11981957" y="321300"/>
                  <a:pt x="11983340" y="321300"/>
                </a:cubicBezTo>
                <a:cubicBezTo>
                  <a:pt x="11987701" y="321300"/>
                  <a:pt x="11991495" y="322169"/>
                  <a:pt x="11994715" y="323901"/>
                </a:cubicBezTo>
                <a:cubicBezTo>
                  <a:pt x="11997929" y="325520"/>
                  <a:pt x="11999715" y="328699"/>
                  <a:pt x="12000054" y="333438"/>
                </a:cubicBezTo>
                <a:lnTo>
                  <a:pt x="12023319" y="333438"/>
                </a:lnTo>
                <a:cubicBezTo>
                  <a:pt x="12022861" y="327890"/>
                  <a:pt x="12021428" y="323324"/>
                  <a:pt x="12019011" y="319740"/>
                </a:cubicBezTo>
                <a:cubicBezTo>
                  <a:pt x="12016713" y="316043"/>
                  <a:pt x="12013784" y="313096"/>
                  <a:pt x="12010222" y="310899"/>
                </a:cubicBezTo>
                <a:cubicBezTo>
                  <a:pt x="12006663" y="308703"/>
                  <a:pt x="12002584" y="307143"/>
                  <a:pt x="11997988" y="306220"/>
                </a:cubicBezTo>
                <a:cubicBezTo>
                  <a:pt x="11993508" y="305297"/>
                  <a:pt x="11988857" y="304833"/>
                  <a:pt x="11984029" y="304833"/>
                </a:cubicBezTo>
                <a:close/>
                <a:moveTo>
                  <a:pt x="11901590" y="271122"/>
                </a:moveTo>
                <a:lnTo>
                  <a:pt x="11901590" y="292333"/>
                </a:lnTo>
                <a:lnTo>
                  <a:pt x="11926064" y="292333"/>
                </a:lnTo>
                <a:lnTo>
                  <a:pt x="11926064" y="271122"/>
                </a:lnTo>
                <a:close/>
                <a:moveTo>
                  <a:pt x="11844171" y="168198"/>
                </a:moveTo>
                <a:cubicBezTo>
                  <a:pt x="11836861" y="168198"/>
                  <a:pt x="11830360" y="169472"/>
                  <a:pt x="11824675" y="172020"/>
                </a:cubicBezTo>
                <a:cubicBezTo>
                  <a:pt x="11819103" y="174455"/>
                  <a:pt x="11814459" y="177931"/>
                  <a:pt x="11810750" y="182450"/>
                </a:cubicBezTo>
                <a:cubicBezTo>
                  <a:pt x="11807036" y="186855"/>
                  <a:pt x="11804249" y="192070"/>
                  <a:pt x="11802392" y="198095"/>
                </a:cubicBezTo>
                <a:cubicBezTo>
                  <a:pt x="11800535" y="204006"/>
                  <a:pt x="11799725" y="210436"/>
                  <a:pt x="11799957" y="217395"/>
                </a:cubicBezTo>
                <a:lnTo>
                  <a:pt x="11799975" y="217407"/>
                </a:lnTo>
                <a:lnTo>
                  <a:pt x="11823651" y="217407"/>
                </a:lnTo>
                <a:cubicBezTo>
                  <a:pt x="11823651" y="214163"/>
                  <a:pt x="11823943" y="210918"/>
                  <a:pt x="11824520" y="207674"/>
                </a:cubicBezTo>
                <a:cubicBezTo>
                  <a:pt x="11825217" y="204310"/>
                  <a:pt x="11826318" y="201298"/>
                  <a:pt x="11827824" y="198631"/>
                </a:cubicBezTo>
                <a:cubicBezTo>
                  <a:pt x="11829336" y="195851"/>
                  <a:pt x="11831307" y="193648"/>
                  <a:pt x="11833742" y="192023"/>
                </a:cubicBezTo>
                <a:cubicBezTo>
                  <a:pt x="11836295" y="190284"/>
                  <a:pt x="11839367" y="189415"/>
                  <a:pt x="11842969" y="189415"/>
                </a:cubicBezTo>
                <a:cubicBezTo>
                  <a:pt x="11848309" y="189415"/>
                  <a:pt x="11852661" y="191094"/>
                  <a:pt x="11856024" y="194457"/>
                </a:cubicBezTo>
                <a:cubicBezTo>
                  <a:pt x="11859507" y="197702"/>
                  <a:pt x="11861245" y="202280"/>
                  <a:pt x="11861245" y="208191"/>
                </a:cubicBezTo>
                <a:cubicBezTo>
                  <a:pt x="11861245" y="211900"/>
                  <a:pt x="11860376" y="215204"/>
                  <a:pt x="11858638" y="218104"/>
                </a:cubicBezTo>
                <a:cubicBezTo>
                  <a:pt x="11857013" y="221003"/>
                  <a:pt x="11854923" y="223610"/>
                  <a:pt x="11852369" y="225926"/>
                </a:cubicBezTo>
                <a:cubicBezTo>
                  <a:pt x="11849934" y="228242"/>
                  <a:pt x="11847208" y="230391"/>
                  <a:pt x="11844189" y="232361"/>
                </a:cubicBezTo>
                <a:cubicBezTo>
                  <a:pt x="11841171" y="234219"/>
                  <a:pt x="11838332" y="236070"/>
                  <a:pt x="11835658" y="237928"/>
                </a:cubicBezTo>
                <a:cubicBezTo>
                  <a:pt x="11830437" y="241523"/>
                  <a:pt x="11825449" y="245054"/>
                  <a:pt x="11820686" y="248530"/>
                </a:cubicBezTo>
                <a:cubicBezTo>
                  <a:pt x="11816043" y="252007"/>
                  <a:pt x="11811983" y="255835"/>
                  <a:pt x="11808500" y="260002"/>
                </a:cubicBezTo>
                <a:cubicBezTo>
                  <a:pt x="11805017" y="264056"/>
                  <a:pt x="11802231" y="268694"/>
                  <a:pt x="11800142" y="273909"/>
                </a:cubicBezTo>
                <a:cubicBezTo>
                  <a:pt x="11798171" y="279124"/>
                  <a:pt x="11797183" y="285267"/>
                  <a:pt x="11797183" y="292340"/>
                </a:cubicBezTo>
                <a:lnTo>
                  <a:pt x="11886654" y="292340"/>
                </a:lnTo>
                <a:lnTo>
                  <a:pt x="11886654" y="271129"/>
                </a:lnTo>
                <a:lnTo>
                  <a:pt x="11829032" y="271129"/>
                </a:lnTo>
                <a:cubicBezTo>
                  <a:pt x="11832051" y="266955"/>
                  <a:pt x="11835534" y="263306"/>
                  <a:pt x="11839474" y="260175"/>
                </a:cubicBezTo>
                <a:cubicBezTo>
                  <a:pt x="11843415" y="257043"/>
                  <a:pt x="11847482" y="254150"/>
                  <a:pt x="11851661" y="251483"/>
                </a:cubicBezTo>
                <a:cubicBezTo>
                  <a:pt x="11855840" y="248703"/>
                  <a:pt x="11859959" y="245917"/>
                  <a:pt x="11864019" y="243137"/>
                </a:cubicBezTo>
                <a:cubicBezTo>
                  <a:pt x="11868199" y="240357"/>
                  <a:pt x="11871913" y="237285"/>
                  <a:pt x="11875158" y="233921"/>
                </a:cubicBezTo>
                <a:cubicBezTo>
                  <a:pt x="11878408" y="230445"/>
                  <a:pt x="11881016" y="226503"/>
                  <a:pt x="11882992" y="222098"/>
                </a:cubicBezTo>
                <a:cubicBezTo>
                  <a:pt x="11884969" y="217693"/>
                  <a:pt x="11885951" y="212418"/>
                  <a:pt x="11885951" y="206275"/>
                </a:cubicBezTo>
                <a:cubicBezTo>
                  <a:pt x="11885951" y="200131"/>
                  <a:pt x="11884790" y="195029"/>
                  <a:pt x="11882468" y="190278"/>
                </a:cubicBezTo>
                <a:cubicBezTo>
                  <a:pt x="11880266" y="185528"/>
                  <a:pt x="11877247" y="181527"/>
                  <a:pt x="11873420" y="178283"/>
                </a:cubicBezTo>
                <a:cubicBezTo>
                  <a:pt x="11869592" y="175038"/>
                  <a:pt x="11865121" y="172544"/>
                  <a:pt x="11860013" y="170805"/>
                </a:cubicBezTo>
                <a:cubicBezTo>
                  <a:pt x="11855024" y="169067"/>
                  <a:pt x="11849744" y="168198"/>
                  <a:pt x="11844171" y="168198"/>
                </a:cubicBezTo>
                <a:close/>
                <a:moveTo>
                  <a:pt x="11747462" y="168198"/>
                </a:moveTo>
                <a:cubicBezTo>
                  <a:pt x="11740152" y="168198"/>
                  <a:pt x="11733651" y="169472"/>
                  <a:pt x="11727966" y="172020"/>
                </a:cubicBezTo>
                <a:cubicBezTo>
                  <a:pt x="11722393" y="174455"/>
                  <a:pt x="11717756" y="177931"/>
                  <a:pt x="11714041" y="182450"/>
                </a:cubicBezTo>
                <a:cubicBezTo>
                  <a:pt x="11710326" y="186855"/>
                  <a:pt x="11707540" y="192070"/>
                  <a:pt x="11705683" y="198095"/>
                </a:cubicBezTo>
                <a:cubicBezTo>
                  <a:pt x="11703826" y="204006"/>
                  <a:pt x="11703016" y="210436"/>
                  <a:pt x="11703248" y="217395"/>
                </a:cubicBezTo>
                <a:lnTo>
                  <a:pt x="11703248" y="217401"/>
                </a:lnTo>
                <a:lnTo>
                  <a:pt x="11726924" y="217401"/>
                </a:lnTo>
                <a:cubicBezTo>
                  <a:pt x="11726924" y="214157"/>
                  <a:pt x="11727216" y="210912"/>
                  <a:pt x="11727793" y="207668"/>
                </a:cubicBezTo>
                <a:cubicBezTo>
                  <a:pt x="11728490" y="204304"/>
                  <a:pt x="11729591" y="201292"/>
                  <a:pt x="11731103" y="198625"/>
                </a:cubicBezTo>
                <a:cubicBezTo>
                  <a:pt x="11732609" y="195845"/>
                  <a:pt x="11734586" y="193642"/>
                  <a:pt x="11737021" y="192017"/>
                </a:cubicBezTo>
                <a:cubicBezTo>
                  <a:pt x="11739574" y="190278"/>
                  <a:pt x="11742646" y="189409"/>
                  <a:pt x="11746248" y="189409"/>
                </a:cubicBezTo>
                <a:cubicBezTo>
                  <a:pt x="11751588" y="189409"/>
                  <a:pt x="11755940" y="191088"/>
                  <a:pt x="11759303" y="194452"/>
                </a:cubicBezTo>
                <a:cubicBezTo>
                  <a:pt x="11762786" y="197696"/>
                  <a:pt x="11764524" y="202274"/>
                  <a:pt x="11764524" y="208186"/>
                </a:cubicBezTo>
                <a:cubicBezTo>
                  <a:pt x="11764524" y="211894"/>
                  <a:pt x="11763655" y="215199"/>
                  <a:pt x="11761911" y="218098"/>
                </a:cubicBezTo>
                <a:cubicBezTo>
                  <a:pt x="11760286" y="220997"/>
                  <a:pt x="11758196" y="223604"/>
                  <a:pt x="11755642" y="225920"/>
                </a:cubicBezTo>
                <a:cubicBezTo>
                  <a:pt x="11753207" y="228236"/>
                  <a:pt x="11750481" y="230385"/>
                  <a:pt x="11747462" y="232355"/>
                </a:cubicBezTo>
                <a:cubicBezTo>
                  <a:pt x="11744444" y="234213"/>
                  <a:pt x="11741604" y="236064"/>
                  <a:pt x="11738931" y="237922"/>
                </a:cubicBezTo>
                <a:cubicBezTo>
                  <a:pt x="11733710" y="241517"/>
                  <a:pt x="11728722" y="245048"/>
                  <a:pt x="11723959" y="248524"/>
                </a:cubicBezTo>
                <a:cubicBezTo>
                  <a:pt x="11719316" y="252001"/>
                  <a:pt x="11715256" y="255829"/>
                  <a:pt x="11711773" y="259996"/>
                </a:cubicBezTo>
                <a:cubicBezTo>
                  <a:pt x="11708290" y="264050"/>
                  <a:pt x="11705504" y="268688"/>
                  <a:pt x="11703415" y="273903"/>
                </a:cubicBezTo>
                <a:cubicBezTo>
                  <a:pt x="11701444" y="279118"/>
                  <a:pt x="11700456" y="285261"/>
                  <a:pt x="11700456" y="292334"/>
                </a:cubicBezTo>
                <a:lnTo>
                  <a:pt x="11789932" y="292334"/>
                </a:lnTo>
                <a:lnTo>
                  <a:pt x="11789932" y="271123"/>
                </a:lnTo>
                <a:lnTo>
                  <a:pt x="11732317" y="271123"/>
                </a:lnTo>
                <a:cubicBezTo>
                  <a:pt x="11735336" y="266949"/>
                  <a:pt x="11738818" y="263300"/>
                  <a:pt x="11742759" y="260169"/>
                </a:cubicBezTo>
                <a:cubicBezTo>
                  <a:pt x="11746706" y="257037"/>
                  <a:pt x="11750766" y="254144"/>
                  <a:pt x="11754946" y="251477"/>
                </a:cubicBezTo>
                <a:cubicBezTo>
                  <a:pt x="11759125" y="248697"/>
                  <a:pt x="11763244" y="245911"/>
                  <a:pt x="11767304" y="243131"/>
                </a:cubicBezTo>
                <a:cubicBezTo>
                  <a:pt x="11771483" y="240351"/>
                  <a:pt x="11775198" y="237279"/>
                  <a:pt x="11778443" y="233915"/>
                </a:cubicBezTo>
                <a:cubicBezTo>
                  <a:pt x="11781693" y="230439"/>
                  <a:pt x="11784301" y="226498"/>
                  <a:pt x="11786277" y="222092"/>
                </a:cubicBezTo>
                <a:cubicBezTo>
                  <a:pt x="11788248" y="217687"/>
                  <a:pt x="11789236" y="212412"/>
                  <a:pt x="11789236" y="206269"/>
                </a:cubicBezTo>
                <a:cubicBezTo>
                  <a:pt x="11789236" y="200125"/>
                  <a:pt x="11788075" y="195023"/>
                  <a:pt x="11785753" y="190272"/>
                </a:cubicBezTo>
                <a:cubicBezTo>
                  <a:pt x="11783551" y="185522"/>
                  <a:pt x="11780532" y="181521"/>
                  <a:pt x="11776705" y="178277"/>
                </a:cubicBezTo>
                <a:cubicBezTo>
                  <a:pt x="11772876" y="175032"/>
                  <a:pt x="11768406" y="172538"/>
                  <a:pt x="11763298" y="170800"/>
                </a:cubicBezTo>
                <a:cubicBezTo>
                  <a:pt x="11758315" y="169067"/>
                  <a:pt x="11753035" y="168198"/>
                  <a:pt x="11747462" y="168198"/>
                </a:cubicBezTo>
                <a:close/>
                <a:moveTo>
                  <a:pt x="0" y="0"/>
                </a:moveTo>
                <a:lnTo>
                  <a:pt x="12191999" y="0"/>
                </a:lnTo>
                <a:lnTo>
                  <a:pt x="12191999" y="6858000"/>
                </a:lnTo>
                <a:lnTo>
                  <a:pt x="0" y="6858000"/>
                </a:lnTo>
                <a:close/>
              </a:path>
            </a:pathLst>
          </a:custGeom>
          <a:solidFill>
            <a:schemeClr val="bg1"/>
          </a:solidFill>
        </p:spPr>
        <p:txBody>
          <a:bodyPr wrap="square" lIns="360000" tIns="360000" rIns="360000" bIns="1800000" anchor="b" anchorCtr="0">
            <a:noAutofit/>
          </a:bodyPr>
          <a:lstStyle>
            <a:lvl1pPr marL="0" indent="0" algn="ctr">
              <a:buFont typeface="Arial" panose="020B0604020202020204" pitchFamily="34" charset="0"/>
              <a:buNone/>
              <a:defRPr sz="1400"/>
            </a:lvl1pPr>
          </a:lstStyle>
          <a:p>
            <a:r>
              <a:rPr lang="nb-NO"/>
              <a:t>Klikk på ikonet for å legge til et bilde</a:t>
            </a:r>
            <a:endParaRPr lang="nb-NO" dirty="0"/>
          </a:p>
        </p:txBody>
      </p:sp>
      <p:sp>
        <p:nvSpPr>
          <p:cNvPr id="2" name="Tittel 1">
            <a:extLst>
              <a:ext uri="{FF2B5EF4-FFF2-40B4-BE49-F238E27FC236}">
                <a16:creationId xmlns:a16="http://schemas.microsoft.com/office/drawing/2014/main" id="{AEAE84FF-07F2-65C5-8BF5-28A0D35A92F6}"/>
              </a:ext>
            </a:extLst>
          </p:cNvPr>
          <p:cNvSpPr>
            <a:spLocks noGrp="1"/>
          </p:cNvSpPr>
          <p:nvPr>
            <p:ph type="title" hasCustomPrompt="1"/>
          </p:nvPr>
        </p:nvSpPr>
        <p:spPr>
          <a:xfrm>
            <a:off x="540000" y="540000"/>
            <a:ext cx="5232150" cy="2567874"/>
          </a:xfrm>
          <a:noFill/>
        </p:spPr>
        <p:txBody>
          <a:bodyPr lIns="540000" tIns="540000" rIns="540000" bIns="540000" anchor="t" anchorCtr="0">
            <a:spAutoFit/>
          </a:bodyPr>
          <a:lstStyle>
            <a:lvl1pPr>
              <a:defRPr sz="3200" b="0">
                <a:solidFill>
                  <a:schemeClr val="accent1"/>
                </a:solidFill>
              </a:defRPr>
            </a:lvl1pPr>
          </a:lstStyle>
          <a:p>
            <a:r>
              <a:rPr lang="nb-NO" dirty="0"/>
              <a:t>Sett inn tekst, juster farge på tekst og bakgrunn for lesbarhet</a:t>
            </a:r>
          </a:p>
        </p:txBody>
      </p:sp>
      <p:sp>
        <p:nvSpPr>
          <p:cNvPr id="7" name="Plassholder for dato 6">
            <a:extLst>
              <a:ext uri="{FF2B5EF4-FFF2-40B4-BE49-F238E27FC236}">
                <a16:creationId xmlns:a16="http://schemas.microsoft.com/office/drawing/2014/main" id="{9A6AEE69-6434-3625-4D6B-F34214E4158B}"/>
              </a:ext>
            </a:extLst>
          </p:cNvPr>
          <p:cNvSpPr>
            <a:spLocks noGrp="1"/>
          </p:cNvSpPr>
          <p:nvPr>
            <p:ph type="dt" sz="half" idx="14"/>
          </p:nvPr>
        </p:nvSpPr>
        <p:spPr/>
        <p:txBody>
          <a:bodyPr/>
          <a:lstStyle/>
          <a:p>
            <a:fld id="{450BFD74-505B-C745-BE7C-36FF9EE7113C}" type="datetime1">
              <a:rPr lang="nb-NO" smtClean="0"/>
              <a:t>21.11.2024</a:t>
            </a:fld>
            <a:endParaRPr lang="nb-NO" dirty="0"/>
          </a:p>
        </p:txBody>
      </p:sp>
      <p:sp>
        <p:nvSpPr>
          <p:cNvPr id="9" name="Plassholder for bunntekst 8">
            <a:extLst>
              <a:ext uri="{FF2B5EF4-FFF2-40B4-BE49-F238E27FC236}">
                <a16:creationId xmlns:a16="http://schemas.microsoft.com/office/drawing/2014/main" id="{A3045196-4D77-192E-907C-217466E75769}"/>
              </a:ext>
            </a:extLst>
          </p:cNvPr>
          <p:cNvSpPr>
            <a:spLocks noGrp="1"/>
          </p:cNvSpPr>
          <p:nvPr>
            <p:ph type="ftr" sz="quarter" idx="15"/>
          </p:nvPr>
        </p:nvSpPr>
        <p:spPr/>
        <p:txBody>
          <a:bodyPr/>
          <a:lstStyle/>
          <a:p>
            <a:pPr algn="l"/>
            <a:r>
              <a:rPr lang="nb-NO"/>
              <a:t>Bunntekst</a:t>
            </a:r>
            <a:endParaRPr lang="nb-NO" dirty="0"/>
          </a:p>
        </p:txBody>
      </p:sp>
      <p:sp>
        <p:nvSpPr>
          <p:cNvPr id="10" name="Plassholder for lysbildenummer 9">
            <a:extLst>
              <a:ext uri="{FF2B5EF4-FFF2-40B4-BE49-F238E27FC236}">
                <a16:creationId xmlns:a16="http://schemas.microsoft.com/office/drawing/2014/main" id="{BCF800A1-6450-03D7-A9CF-E2E99EE86F6D}"/>
              </a:ext>
            </a:extLst>
          </p:cNvPr>
          <p:cNvSpPr>
            <a:spLocks noGrp="1"/>
          </p:cNvSpPr>
          <p:nvPr>
            <p:ph type="sldNum" sz="quarter" idx="16"/>
          </p:nvPr>
        </p:nvSpPr>
        <p:spPr/>
        <p:txBody>
          <a:bodyPr/>
          <a:lstStyle/>
          <a:p>
            <a:fld id="{19835884-DCFF-C54B-B91F-1692982619F4}" type="slidenum">
              <a:rPr lang="nb-NO" smtClean="0"/>
              <a:pPr/>
              <a:t>‹#›</a:t>
            </a:fld>
            <a:endParaRPr lang="nb-NO" dirty="0"/>
          </a:p>
        </p:txBody>
      </p:sp>
    </p:spTree>
    <p:extLst>
      <p:ext uri="{BB962C8B-B14F-4D97-AF65-F5344CB8AC3E}">
        <p14:creationId xmlns:p14="http://schemas.microsoft.com/office/powerpoint/2010/main" val="2528636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6D1B01-DA7F-8066-71B3-CD7474E12EE1}"/>
              </a:ext>
            </a:extLst>
          </p:cNvPr>
          <p:cNvSpPr>
            <a:spLocks noGrp="1"/>
          </p:cNvSpPr>
          <p:nvPr>
            <p:ph type="title"/>
          </p:nvPr>
        </p:nvSpPr>
        <p:spPr/>
        <p:txBody>
          <a:bodyPr/>
          <a:lstStyle/>
          <a:p>
            <a:r>
              <a:rPr lang="nb-NO"/>
              <a:t>Klikk for å redigere tittelstil</a:t>
            </a:r>
          </a:p>
        </p:txBody>
      </p:sp>
      <p:sp>
        <p:nvSpPr>
          <p:cNvPr id="7" name="Plassholder for dato 6">
            <a:extLst>
              <a:ext uri="{FF2B5EF4-FFF2-40B4-BE49-F238E27FC236}">
                <a16:creationId xmlns:a16="http://schemas.microsoft.com/office/drawing/2014/main" id="{45FB8FD1-CC42-CF35-D380-EB8457058105}"/>
              </a:ext>
            </a:extLst>
          </p:cNvPr>
          <p:cNvSpPr>
            <a:spLocks noGrp="1"/>
          </p:cNvSpPr>
          <p:nvPr>
            <p:ph type="dt" sz="half" idx="10"/>
          </p:nvPr>
        </p:nvSpPr>
        <p:spPr/>
        <p:txBody>
          <a:bodyPr/>
          <a:lstStyle/>
          <a:p>
            <a:fld id="{984D402E-4558-1C41-A517-CBE4F80767E3}" type="datetime1">
              <a:rPr lang="nb-NO" smtClean="0"/>
              <a:t>21.11.2024</a:t>
            </a:fld>
            <a:endParaRPr lang="nb-NO" dirty="0"/>
          </a:p>
        </p:txBody>
      </p:sp>
      <p:sp>
        <p:nvSpPr>
          <p:cNvPr id="8" name="Plassholder for bunntekst 7">
            <a:extLst>
              <a:ext uri="{FF2B5EF4-FFF2-40B4-BE49-F238E27FC236}">
                <a16:creationId xmlns:a16="http://schemas.microsoft.com/office/drawing/2014/main" id="{41CC2B5E-1863-8C4B-D6F5-8EE0685CAAF5}"/>
              </a:ext>
            </a:extLst>
          </p:cNvPr>
          <p:cNvSpPr>
            <a:spLocks noGrp="1"/>
          </p:cNvSpPr>
          <p:nvPr>
            <p:ph type="ftr" sz="quarter" idx="11"/>
          </p:nvPr>
        </p:nvSpPr>
        <p:spPr/>
        <p:txBody>
          <a:bodyPr/>
          <a:lstStyle/>
          <a:p>
            <a:pPr algn="l"/>
            <a:r>
              <a:rPr lang="nb-NO"/>
              <a:t>Bunntekst</a:t>
            </a:r>
            <a:endParaRPr lang="nb-NO" dirty="0"/>
          </a:p>
        </p:txBody>
      </p:sp>
      <p:sp>
        <p:nvSpPr>
          <p:cNvPr id="9" name="Plassholder for lysbildenummer 8">
            <a:extLst>
              <a:ext uri="{FF2B5EF4-FFF2-40B4-BE49-F238E27FC236}">
                <a16:creationId xmlns:a16="http://schemas.microsoft.com/office/drawing/2014/main" id="{0A873C34-F2E8-4A99-CAE6-5ADCBC72334D}"/>
              </a:ext>
            </a:extLst>
          </p:cNvPr>
          <p:cNvSpPr>
            <a:spLocks noGrp="1"/>
          </p:cNvSpPr>
          <p:nvPr>
            <p:ph type="sldNum" sz="quarter" idx="12"/>
          </p:nvPr>
        </p:nvSpPr>
        <p:spPr/>
        <p:txBody>
          <a:bodyPr/>
          <a:lstStyle/>
          <a:p>
            <a:fld id="{19835884-DCFF-C54B-B91F-1692982619F4}" type="slidenum">
              <a:rPr lang="nb-NO" smtClean="0"/>
              <a:pPr/>
              <a:t>‹#›</a:t>
            </a:fld>
            <a:endParaRPr lang="nb-NO" dirty="0"/>
          </a:p>
        </p:txBody>
      </p:sp>
    </p:spTree>
    <p:extLst>
      <p:ext uri="{BB962C8B-B14F-4D97-AF65-F5344CB8AC3E}">
        <p14:creationId xmlns:p14="http://schemas.microsoft.com/office/powerpoint/2010/main" val="792702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EED73B2B-009C-9784-7926-217880BE8BE3}"/>
              </a:ext>
            </a:extLst>
          </p:cNvPr>
          <p:cNvSpPr>
            <a:spLocks noGrp="1"/>
          </p:cNvSpPr>
          <p:nvPr>
            <p:ph type="dt" sz="half" idx="10"/>
          </p:nvPr>
        </p:nvSpPr>
        <p:spPr/>
        <p:txBody>
          <a:bodyPr/>
          <a:lstStyle/>
          <a:p>
            <a:fld id="{53718ECD-CD0C-9C4F-A20C-83198B046DF1}" type="datetime1">
              <a:rPr lang="nb-NO" smtClean="0"/>
              <a:t>21.11.2024</a:t>
            </a:fld>
            <a:endParaRPr lang="nb-NO" dirty="0"/>
          </a:p>
        </p:txBody>
      </p:sp>
      <p:sp>
        <p:nvSpPr>
          <p:cNvPr id="8" name="Plassholder for bunntekst 7">
            <a:extLst>
              <a:ext uri="{FF2B5EF4-FFF2-40B4-BE49-F238E27FC236}">
                <a16:creationId xmlns:a16="http://schemas.microsoft.com/office/drawing/2014/main" id="{4E47A48D-F317-B915-AF1F-7D35816CAF8B}"/>
              </a:ext>
            </a:extLst>
          </p:cNvPr>
          <p:cNvSpPr>
            <a:spLocks noGrp="1"/>
          </p:cNvSpPr>
          <p:nvPr>
            <p:ph type="ftr" sz="quarter" idx="11"/>
          </p:nvPr>
        </p:nvSpPr>
        <p:spPr/>
        <p:txBody>
          <a:bodyPr/>
          <a:lstStyle/>
          <a:p>
            <a:pPr algn="l"/>
            <a:r>
              <a:rPr lang="nb-NO"/>
              <a:t>Bunntekst</a:t>
            </a:r>
            <a:endParaRPr lang="nb-NO" dirty="0"/>
          </a:p>
        </p:txBody>
      </p:sp>
      <p:sp>
        <p:nvSpPr>
          <p:cNvPr id="9" name="Plassholder for lysbildenummer 8">
            <a:extLst>
              <a:ext uri="{FF2B5EF4-FFF2-40B4-BE49-F238E27FC236}">
                <a16:creationId xmlns:a16="http://schemas.microsoft.com/office/drawing/2014/main" id="{ADBED2D1-B637-5F34-CF9D-32F304509824}"/>
              </a:ext>
            </a:extLst>
          </p:cNvPr>
          <p:cNvSpPr>
            <a:spLocks noGrp="1"/>
          </p:cNvSpPr>
          <p:nvPr>
            <p:ph type="sldNum" sz="quarter" idx="12"/>
          </p:nvPr>
        </p:nvSpPr>
        <p:spPr/>
        <p:txBody>
          <a:bodyPr/>
          <a:lstStyle/>
          <a:p>
            <a:fld id="{19835884-DCFF-C54B-B91F-1692982619F4}" type="slidenum">
              <a:rPr lang="nb-NO" smtClean="0"/>
              <a:pPr/>
              <a:t>‹#›</a:t>
            </a:fld>
            <a:endParaRPr lang="nb-NO" dirty="0"/>
          </a:p>
        </p:txBody>
      </p:sp>
    </p:spTree>
    <p:extLst>
      <p:ext uri="{BB962C8B-B14F-4D97-AF65-F5344CB8AC3E}">
        <p14:creationId xmlns:p14="http://schemas.microsoft.com/office/powerpoint/2010/main" val="4327416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tat">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AE9F929B-5107-8496-7ABE-FFD99D26371D}"/>
              </a:ext>
            </a:extLst>
          </p:cNvPr>
          <p:cNvSpPr>
            <a:spLocks noGrp="1"/>
          </p:cNvSpPr>
          <p:nvPr>
            <p:ph type="title"/>
          </p:nvPr>
        </p:nvSpPr>
        <p:spPr>
          <a:xfrm>
            <a:off x="550864" y="1088640"/>
            <a:ext cx="9704386" cy="4162629"/>
          </a:xfrm>
        </p:spPr>
        <p:txBody>
          <a:bodyPr/>
          <a:lstStyle>
            <a:lvl1pPr>
              <a:lnSpc>
                <a:spcPct val="110000"/>
              </a:lnSpc>
              <a:defRPr/>
            </a:lvl1pPr>
          </a:lstStyle>
          <a:p>
            <a:r>
              <a:rPr lang="nb-NO"/>
              <a:t>Klikk for å redigere tittelstil</a:t>
            </a:r>
            <a:endParaRPr lang="nb-NO" dirty="0"/>
          </a:p>
        </p:txBody>
      </p:sp>
      <p:sp>
        <p:nvSpPr>
          <p:cNvPr id="9" name="Rektangel 8">
            <a:extLst>
              <a:ext uri="{FF2B5EF4-FFF2-40B4-BE49-F238E27FC236}">
                <a16:creationId xmlns:a16="http://schemas.microsoft.com/office/drawing/2014/main" id="{01EAF4C4-C563-2CE3-EA31-4EF9194B41C0}"/>
              </a:ext>
              <a:ext uri="{C183D7F6-B498-43B3-948B-1728B52AA6E4}">
                <adec:decorative xmlns:adec="http://schemas.microsoft.com/office/drawing/2017/decorative" val="1"/>
              </a:ext>
            </a:extLst>
          </p:cNvPr>
          <p:cNvSpPr>
            <a:spLocks noChangeAspect="1"/>
          </p:cNvSpPr>
          <p:nvPr userDrawn="1"/>
        </p:nvSpPr>
        <p:spPr>
          <a:xfrm>
            <a:off x="550864" y="540000"/>
            <a:ext cx="900000" cy="144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lassholder for tekst 10">
            <a:extLst>
              <a:ext uri="{FF2B5EF4-FFF2-40B4-BE49-F238E27FC236}">
                <a16:creationId xmlns:a16="http://schemas.microsoft.com/office/drawing/2014/main" id="{9E84F2A3-B1F1-5E38-4053-11148628B80A}"/>
              </a:ext>
            </a:extLst>
          </p:cNvPr>
          <p:cNvSpPr>
            <a:spLocks noGrp="1"/>
          </p:cNvSpPr>
          <p:nvPr>
            <p:ph type="body" sz="quarter" idx="13" hasCustomPrompt="1"/>
          </p:nvPr>
        </p:nvSpPr>
        <p:spPr>
          <a:xfrm>
            <a:off x="550863" y="5251269"/>
            <a:ext cx="9704386" cy="914581"/>
          </a:xfrm>
        </p:spPr>
        <p:txBody>
          <a:bodyPr/>
          <a:lstStyle>
            <a:lvl1pPr marL="0" indent="0">
              <a:spcBef>
                <a:spcPts val="0"/>
              </a:spcBef>
              <a:buNone/>
              <a:defRPr sz="1800">
                <a:solidFill>
                  <a:schemeClr val="tx1">
                    <a:lumMod val="75000"/>
                    <a:lumOff val="25000"/>
                  </a:schemeClr>
                </a:solidFill>
              </a:defRPr>
            </a:lvl1pPr>
          </a:lstStyle>
          <a:p>
            <a:pPr lvl="0"/>
            <a:r>
              <a:rPr lang="nb-NO" dirty="0"/>
              <a:t>Navn Etternavn</a:t>
            </a:r>
          </a:p>
        </p:txBody>
      </p:sp>
      <p:sp>
        <p:nvSpPr>
          <p:cNvPr id="5" name="Plassholder for dato 4">
            <a:extLst>
              <a:ext uri="{FF2B5EF4-FFF2-40B4-BE49-F238E27FC236}">
                <a16:creationId xmlns:a16="http://schemas.microsoft.com/office/drawing/2014/main" id="{146F3F96-6C56-B735-99D8-67B001142BA8}"/>
              </a:ext>
            </a:extLst>
          </p:cNvPr>
          <p:cNvSpPr>
            <a:spLocks noGrp="1"/>
          </p:cNvSpPr>
          <p:nvPr>
            <p:ph type="dt" sz="half" idx="14"/>
          </p:nvPr>
        </p:nvSpPr>
        <p:spPr/>
        <p:txBody>
          <a:bodyPr/>
          <a:lstStyle/>
          <a:p>
            <a:fld id="{5CCDF298-5D74-BF44-A69D-549376152F93}" type="datetime1">
              <a:rPr lang="nb-NO" smtClean="0"/>
              <a:t>21.11.2024</a:t>
            </a:fld>
            <a:endParaRPr lang="nb-NO" dirty="0"/>
          </a:p>
        </p:txBody>
      </p:sp>
      <p:sp>
        <p:nvSpPr>
          <p:cNvPr id="6" name="Plassholder for bunntekst 5">
            <a:extLst>
              <a:ext uri="{FF2B5EF4-FFF2-40B4-BE49-F238E27FC236}">
                <a16:creationId xmlns:a16="http://schemas.microsoft.com/office/drawing/2014/main" id="{C6FB7F4A-4FE1-D290-C4FE-EB7F4290BB15}"/>
              </a:ext>
            </a:extLst>
          </p:cNvPr>
          <p:cNvSpPr>
            <a:spLocks noGrp="1"/>
          </p:cNvSpPr>
          <p:nvPr>
            <p:ph type="ftr" sz="quarter" idx="15"/>
          </p:nvPr>
        </p:nvSpPr>
        <p:spPr/>
        <p:txBody>
          <a:bodyPr/>
          <a:lstStyle/>
          <a:p>
            <a:pPr algn="l"/>
            <a:r>
              <a:rPr lang="nb-NO"/>
              <a:t>Bunntekst</a:t>
            </a:r>
            <a:endParaRPr lang="nb-NO" dirty="0"/>
          </a:p>
        </p:txBody>
      </p:sp>
      <p:sp>
        <p:nvSpPr>
          <p:cNvPr id="7" name="Plassholder for lysbildenummer 6">
            <a:extLst>
              <a:ext uri="{FF2B5EF4-FFF2-40B4-BE49-F238E27FC236}">
                <a16:creationId xmlns:a16="http://schemas.microsoft.com/office/drawing/2014/main" id="{252A09F7-4E3E-A9E8-2144-76843098DCD3}"/>
              </a:ext>
            </a:extLst>
          </p:cNvPr>
          <p:cNvSpPr>
            <a:spLocks noGrp="1"/>
          </p:cNvSpPr>
          <p:nvPr>
            <p:ph type="sldNum" sz="quarter" idx="16"/>
          </p:nvPr>
        </p:nvSpPr>
        <p:spPr/>
        <p:txBody>
          <a:bodyPr/>
          <a:lstStyle/>
          <a:p>
            <a:fld id="{19835884-DCFF-C54B-B91F-1692982619F4}" type="slidenum">
              <a:rPr lang="nb-NO" smtClean="0"/>
              <a:pPr/>
              <a:t>‹#›</a:t>
            </a:fld>
            <a:endParaRPr lang="nb-NO" dirty="0"/>
          </a:p>
        </p:txBody>
      </p:sp>
    </p:spTree>
    <p:extLst>
      <p:ext uri="{BB962C8B-B14F-4D97-AF65-F5344CB8AC3E}">
        <p14:creationId xmlns:p14="http://schemas.microsoft.com/office/powerpoint/2010/main" val="11773960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Bare tittel lilla">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6D1B01-DA7F-8066-71B3-CD7474E12EE1}"/>
              </a:ext>
            </a:extLst>
          </p:cNvPr>
          <p:cNvSpPr>
            <a:spLocks noGrp="1"/>
          </p:cNvSpPr>
          <p:nvPr>
            <p:ph type="title"/>
          </p:nvPr>
        </p:nvSpPr>
        <p:spPr/>
        <p:txBody>
          <a:bodyPr/>
          <a:lstStyle>
            <a:lvl1pPr>
              <a:defRPr>
                <a:solidFill>
                  <a:schemeClr val="tx1"/>
                </a:solidFill>
              </a:defRPr>
            </a:lvl1pPr>
          </a:lstStyle>
          <a:p>
            <a:r>
              <a:rPr lang="nb-NO"/>
              <a:t>Klikk for å redigere tittelstil</a:t>
            </a:r>
          </a:p>
        </p:txBody>
      </p:sp>
      <p:sp>
        <p:nvSpPr>
          <p:cNvPr id="7" name="Plassholder for dato 6">
            <a:extLst>
              <a:ext uri="{FF2B5EF4-FFF2-40B4-BE49-F238E27FC236}">
                <a16:creationId xmlns:a16="http://schemas.microsoft.com/office/drawing/2014/main" id="{45FB8FD1-CC42-CF35-D380-EB8457058105}"/>
              </a:ext>
            </a:extLst>
          </p:cNvPr>
          <p:cNvSpPr>
            <a:spLocks noGrp="1"/>
          </p:cNvSpPr>
          <p:nvPr>
            <p:ph type="dt" sz="half" idx="10"/>
          </p:nvPr>
        </p:nvSpPr>
        <p:spPr/>
        <p:txBody>
          <a:bodyPr/>
          <a:lstStyle>
            <a:lvl1pPr>
              <a:defRPr>
                <a:solidFill>
                  <a:schemeClr val="tx2"/>
                </a:solidFill>
              </a:defRPr>
            </a:lvl1pPr>
          </a:lstStyle>
          <a:p>
            <a:fld id="{984D402E-4558-1C41-A517-CBE4F80767E3}" type="datetime1">
              <a:rPr lang="nb-NO" smtClean="0"/>
              <a:pPr/>
              <a:t>21.11.2024</a:t>
            </a:fld>
            <a:endParaRPr lang="nb-NO" dirty="0"/>
          </a:p>
        </p:txBody>
      </p:sp>
      <p:sp>
        <p:nvSpPr>
          <p:cNvPr id="8" name="Plassholder for bunntekst 7">
            <a:extLst>
              <a:ext uri="{FF2B5EF4-FFF2-40B4-BE49-F238E27FC236}">
                <a16:creationId xmlns:a16="http://schemas.microsoft.com/office/drawing/2014/main" id="{41CC2B5E-1863-8C4B-D6F5-8EE0685CAAF5}"/>
              </a:ext>
            </a:extLst>
          </p:cNvPr>
          <p:cNvSpPr>
            <a:spLocks noGrp="1"/>
          </p:cNvSpPr>
          <p:nvPr>
            <p:ph type="ftr" sz="quarter" idx="11"/>
          </p:nvPr>
        </p:nvSpPr>
        <p:spPr/>
        <p:txBody>
          <a:bodyPr/>
          <a:lstStyle>
            <a:lvl1pPr>
              <a:defRPr>
                <a:solidFill>
                  <a:schemeClr val="tx2"/>
                </a:solidFill>
              </a:defRPr>
            </a:lvl1pPr>
          </a:lstStyle>
          <a:p>
            <a:pPr algn="l"/>
            <a:r>
              <a:rPr lang="nb-NO"/>
              <a:t>Bunntekst</a:t>
            </a:r>
            <a:endParaRPr lang="nb-NO" dirty="0"/>
          </a:p>
        </p:txBody>
      </p:sp>
      <p:sp>
        <p:nvSpPr>
          <p:cNvPr id="9" name="Plassholder for lysbildenummer 8">
            <a:extLst>
              <a:ext uri="{FF2B5EF4-FFF2-40B4-BE49-F238E27FC236}">
                <a16:creationId xmlns:a16="http://schemas.microsoft.com/office/drawing/2014/main" id="{0A873C34-F2E8-4A99-CAE6-5ADCBC72334D}"/>
              </a:ext>
            </a:extLst>
          </p:cNvPr>
          <p:cNvSpPr>
            <a:spLocks noGrp="1"/>
          </p:cNvSpPr>
          <p:nvPr>
            <p:ph type="sldNum" sz="quarter" idx="12"/>
          </p:nvPr>
        </p:nvSpPr>
        <p:spPr/>
        <p:txBody>
          <a:bodyPr/>
          <a:lstStyle>
            <a:lvl1pPr>
              <a:defRPr>
                <a:solidFill>
                  <a:schemeClr val="tx2"/>
                </a:solidFill>
              </a:defRPr>
            </a:lvl1pPr>
          </a:lstStyle>
          <a:p>
            <a:fld id="{19835884-DCFF-C54B-B91F-1692982619F4}" type="slidenum">
              <a:rPr lang="nb-NO" smtClean="0"/>
              <a:pPr/>
              <a:t>‹#›</a:t>
            </a:fld>
            <a:endParaRPr lang="nb-NO" dirty="0"/>
          </a:p>
        </p:txBody>
      </p:sp>
      <p:pic>
        <p:nvPicPr>
          <p:cNvPr id="3" name="Logo">
            <a:extLst>
              <a:ext uri="{FF2B5EF4-FFF2-40B4-BE49-F238E27FC236}">
                <a16:creationId xmlns:a16="http://schemas.microsoft.com/office/drawing/2014/main" id="{98E0B9CF-4A0F-7D35-2D1D-9CB7E97F942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97806" y="168198"/>
            <a:ext cx="327908" cy="260065"/>
          </a:xfrm>
          <a:prstGeom prst="rect">
            <a:avLst/>
          </a:prstGeom>
        </p:spPr>
      </p:pic>
    </p:spTree>
    <p:extLst>
      <p:ext uri="{BB962C8B-B14F-4D97-AF65-F5344CB8AC3E}">
        <p14:creationId xmlns:p14="http://schemas.microsoft.com/office/powerpoint/2010/main" val="2163780762"/>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omt lilla">
    <p:bg>
      <p:bgPr>
        <a:solidFill>
          <a:schemeClr val="accent1"/>
        </a:solidFill>
        <a:effectLst/>
      </p:bgPr>
    </p:bg>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EED73B2B-009C-9784-7926-217880BE8BE3}"/>
              </a:ext>
            </a:extLst>
          </p:cNvPr>
          <p:cNvSpPr>
            <a:spLocks noGrp="1"/>
          </p:cNvSpPr>
          <p:nvPr>
            <p:ph type="dt" sz="half" idx="10"/>
          </p:nvPr>
        </p:nvSpPr>
        <p:spPr/>
        <p:txBody>
          <a:bodyPr/>
          <a:lstStyle>
            <a:lvl1pPr>
              <a:defRPr>
                <a:solidFill>
                  <a:schemeClr val="accent3"/>
                </a:solidFill>
              </a:defRPr>
            </a:lvl1pPr>
          </a:lstStyle>
          <a:p>
            <a:fld id="{58E62E44-A218-8843-A9B9-034BC6DC38DA}" type="datetime1">
              <a:rPr lang="nb-NO" smtClean="0"/>
              <a:t>21.11.2024</a:t>
            </a:fld>
            <a:endParaRPr lang="nb-NO" dirty="0"/>
          </a:p>
        </p:txBody>
      </p:sp>
      <p:sp>
        <p:nvSpPr>
          <p:cNvPr id="8" name="Plassholder for bunntekst 7">
            <a:extLst>
              <a:ext uri="{FF2B5EF4-FFF2-40B4-BE49-F238E27FC236}">
                <a16:creationId xmlns:a16="http://schemas.microsoft.com/office/drawing/2014/main" id="{4E47A48D-F317-B915-AF1F-7D35816CAF8B}"/>
              </a:ext>
            </a:extLst>
          </p:cNvPr>
          <p:cNvSpPr>
            <a:spLocks noGrp="1"/>
          </p:cNvSpPr>
          <p:nvPr>
            <p:ph type="ftr" sz="quarter" idx="11"/>
          </p:nvPr>
        </p:nvSpPr>
        <p:spPr/>
        <p:txBody>
          <a:bodyPr/>
          <a:lstStyle>
            <a:lvl1pPr>
              <a:defRPr>
                <a:solidFill>
                  <a:schemeClr val="accent3"/>
                </a:solidFill>
              </a:defRPr>
            </a:lvl1pPr>
          </a:lstStyle>
          <a:p>
            <a:pPr algn="l"/>
            <a:r>
              <a:rPr lang="nb-NO"/>
              <a:t>Bunntekst</a:t>
            </a:r>
            <a:endParaRPr lang="nb-NO" dirty="0"/>
          </a:p>
        </p:txBody>
      </p:sp>
      <p:sp>
        <p:nvSpPr>
          <p:cNvPr id="9" name="Plassholder for lysbildenummer 8">
            <a:extLst>
              <a:ext uri="{FF2B5EF4-FFF2-40B4-BE49-F238E27FC236}">
                <a16:creationId xmlns:a16="http://schemas.microsoft.com/office/drawing/2014/main" id="{ADBED2D1-B637-5F34-CF9D-32F304509824}"/>
              </a:ext>
            </a:extLst>
          </p:cNvPr>
          <p:cNvSpPr>
            <a:spLocks noGrp="1"/>
          </p:cNvSpPr>
          <p:nvPr>
            <p:ph type="sldNum" sz="quarter" idx="12"/>
          </p:nvPr>
        </p:nvSpPr>
        <p:spPr/>
        <p:txBody>
          <a:bodyPr/>
          <a:lstStyle>
            <a:lvl1pPr>
              <a:defRPr>
                <a:solidFill>
                  <a:schemeClr val="accent3"/>
                </a:solidFill>
              </a:defRPr>
            </a:lvl1pPr>
          </a:lstStyle>
          <a:p>
            <a:fld id="{19835884-DCFF-C54B-B91F-1692982619F4}" type="slidenum">
              <a:rPr lang="nb-NO" smtClean="0"/>
              <a:pPr/>
              <a:t>‹#›</a:t>
            </a:fld>
            <a:endParaRPr lang="nb-NO" dirty="0"/>
          </a:p>
        </p:txBody>
      </p:sp>
      <p:pic>
        <p:nvPicPr>
          <p:cNvPr id="2" name="Logo">
            <a:extLst>
              <a:ext uri="{FF2B5EF4-FFF2-40B4-BE49-F238E27FC236}">
                <a16:creationId xmlns:a16="http://schemas.microsoft.com/office/drawing/2014/main" id="{1BF9A67F-BB08-E326-B9AC-27796475FE0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97806" y="168198"/>
            <a:ext cx="327908" cy="260065"/>
          </a:xfrm>
          <a:prstGeom prst="rect">
            <a:avLst/>
          </a:prstGeom>
        </p:spPr>
      </p:pic>
    </p:spTree>
    <p:extLst>
      <p:ext uri="{BB962C8B-B14F-4D97-AF65-F5344CB8AC3E}">
        <p14:creationId xmlns:p14="http://schemas.microsoft.com/office/powerpoint/2010/main" val="2809021836"/>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itat lilla">
    <p:bg>
      <p:bgPr>
        <a:solidFill>
          <a:schemeClr val="accent1"/>
        </a:solidFill>
        <a:effectLst/>
      </p:bgPr>
    </p:bg>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AE9F929B-5107-8496-7ABE-FFD99D26371D}"/>
              </a:ext>
            </a:extLst>
          </p:cNvPr>
          <p:cNvSpPr>
            <a:spLocks noGrp="1"/>
          </p:cNvSpPr>
          <p:nvPr>
            <p:ph type="title"/>
          </p:nvPr>
        </p:nvSpPr>
        <p:spPr>
          <a:xfrm>
            <a:off x="550864" y="1088640"/>
            <a:ext cx="9704386" cy="4162629"/>
          </a:xfrm>
        </p:spPr>
        <p:txBody>
          <a:bodyPr/>
          <a:lstStyle>
            <a:lvl1pPr>
              <a:lnSpc>
                <a:spcPct val="110000"/>
              </a:lnSpc>
              <a:defRPr>
                <a:solidFill>
                  <a:schemeClr val="bg1"/>
                </a:solidFill>
              </a:defRPr>
            </a:lvl1pPr>
          </a:lstStyle>
          <a:p>
            <a:r>
              <a:rPr lang="nb-NO"/>
              <a:t>Klikk for å redigere tittelstil</a:t>
            </a:r>
            <a:endParaRPr lang="nb-NO" dirty="0"/>
          </a:p>
        </p:txBody>
      </p:sp>
      <p:sp>
        <p:nvSpPr>
          <p:cNvPr id="9" name="Rektangel 8">
            <a:extLst>
              <a:ext uri="{FF2B5EF4-FFF2-40B4-BE49-F238E27FC236}">
                <a16:creationId xmlns:a16="http://schemas.microsoft.com/office/drawing/2014/main" id="{01EAF4C4-C563-2CE3-EA31-4EF9194B41C0}"/>
              </a:ext>
              <a:ext uri="{C183D7F6-B498-43B3-948B-1728B52AA6E4}">
                <adec:decorative xmlns:adec="http://schemas.microsoft.com/office/drawing/2017/decorative" val="1"/>
              </a:ext>
            </a:extLst>
          </p:cNvPr>
          <p:cNvSpPr>
            <a:spLocks noChangeAspect="1"/>
          </p:cNvSpPr>
          <p:nvPr userDrawn="1"/>
        </p:nvSpPr>
        <p:spPr>
          <a:xfrm>
            <a:off x="550864" y="540000"/>
            <a:ext cx="900000" cy="144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bg2"/>
              </a:solidFill>
            </a:endParaRPr>
          </a:p>
        </p:txBody>
      </p:sp>
      <p:sp>
        <p:nvSpPr>
          <p:cNvPr id="11" name="Plassholder for tekst 10">
            <a:extLst>
              <a:ext uri="{FF2B5EF4-FFF2-40B4-BE49-F238E27FC236}">
                <a16:creationId xmlns:a16="http://schemas.microsoft.com/office/drawing/2014/main" id="{9E84F2A3-B1F1-5E38-4053-11148628B80A}"/>
              </a:ext>
            </a:extLst>
          </p:cNvPr>
          <p:cNvSpPr>
            <a:spLocks noGrp="1"/>
          </p:cNvSpPr>
          <p:nvPr>
            <p:ph type="body" sz="quarter" idx="13" hasCustomPrompt="1"/>
          </p:nvPr>
        </p:nvSpPr>
        <p:spPr>
          <a:xfrm>
            <a:off x="550863" y="5251269"/>
            <a:ext cx="9704386" cy="914581"/>
          </a:xfrm>
        </p:spPr>
        <p:txBody>
          <a:bodyPr/>
          <a:lstStyle>
            <a:lvl1pPr marL="0" indent="0">
              <a:spcBef>
                <a:spcPts val="0"/>
              </a:spcBef>
              <a:buNone/>
              <a:defRPr sz="1800">
                <a:solidFill>
                  <a:schemeClr val="accent3"/>
                </a:solidFill>
              </a:defRPr>
            </a:lvl1pPr>
          </a:lstStyle>
          <a:p>
            <a:pPr lvl="0"/>
            <a:r>
              <a:rPr lang="nb-NO" dirty="0"/>
              <a:t>Navn Etternavn</a:t>
            </a:r>
          </a:p>
        </p:txBody>
      </p:sp>
      <p:pic>
        <p:nvPicPr>
          <p:cNvPr id="7" name="Logo">
            <a:extLst>
              <a:ext uri="{FF2B5EF4-FFF2-40B4-BE49-F238E27FC236}">
                <a16:creationId xmlns:a16="http://schemas.microsoft.com/office/drawing/2014/main" id="{5B14F61E-63DE-0CFC-6D66-61A3427AAD6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97806" y="168198"/>
            <a:ext cx="327908" cy="260065"/>
          </a:xfrm>
          <a:prstGeom prst="rect">
            <a:avLst/>
          </a:prstGeom>
        </p:spPr>
      </p:pic>
      <p:sp>
        <p:nvSpPr>
          <p:cNvPr id="5" name="Plassholder for dato 4">
            <a:extLst>
              <a:ext uri="{FF2B5EF4-FFF2-40B4-BE49-F238E27FC236}">
                <a16:creationId xmlns:a16="http://schemas.microsoft.com/office/drawing/2014/main" id="{A69AC293-FFC1-4480-7FC1-E9CCC3ED69EB}"/>
              </a:ext>
            </a:extLst>
          </p:cNvPr>
          <p:cNvSpPr>
            <a:spLocks noGrp="1"/>
          </p:cNvSpPr>
          <p:nvPr>
            <p:ph type="dt" sz="half" idx="14"/>
          </p:nvPr>
        </p:nvSpPr>
        <p:spPr/>
        <p:txBody>
          <a:bodyPr/>
          <a:lstStyle>
            <a:lvl1pPr>
              <a:defRPr>
                <a:solidFill>
                  <a:schemeClr val="accent3"/>
                </a:solidFill>
              </a:defRPr>
            </a:lvl1pPr>
          </a:lstStyle>
          <a:p>
            <a:fld id="{ED627B63-E264-A948-AC0B-1F110632BC12}" type="datetime1">
              <a:rPr lang="nb-NO" smtClean="0"/>
              <a:t>21.11.2024</a:t>
            </a:fld>
            <a:endParaRPr lang="nb-NO" dirty="0"/>
          </a:p>
        </p:txBody>
      </p:sp>
      <p:sp>
        <p:nvSpPr>
          <p:cNvPr id="6" name="Plassholder for bunntekst 5">
            <a:extLst>
              <a:ext uri="{FF2B5EF4-FFF2-40B4-BE49-F238E27FC236}">
                <a16:creationId xmlns:a16="http://schemas.microsoft.com/office/drawing/2014/main" id="{8B484C30-D91E-6EBA-D8D4-828AC16EE76D}"/>
              </a:ext>
            </a:extLst>
          </p:cNvPr>
          <p:cNvSpPr>
            <a:spLocks noGrp="1"/>
          </p:cNvSpPr>
          <p:nvPr>
            <p:ph type="ftr" sz="quarter" idx="15"/>
          </p:nvPr>
        </p:nvSpPr>
        <p:spPr/>
        <p:txBody>
          <a:bodyPr/>
          <a:lstStyle>
            <a:lvl1pPr>
              <a:defRPr>
                <a:solidFill>
                  <a:schemeClr val="accent3"/>
                </a:solidFill>
              </a:defRPr>
            </a:lvl1pPr>
          </a:lstStyle>
          <a:p>
            <a:pPr algn="l"/>
            <a:r>
              <a:rPr lang="nb-NO"/>
              <a:t>Bunntekst</a:t>
            </a:r>
            <a:endParaRPr lang="nb-NO" dirty="0"/>
          </a:p>
        </p:txBody>
      </p:sp>
      <p:sp>
        <p:nvSpPr>
          <p:cNvPr id="10" name="Plassholder for lysbildenummer 9">
            <a:extLst>
              <a:ext uri="{FF2B5EF4-FFF2-40B4-BE49-F238E27FC236}">
                <a16:creationId xmlns:a16="http://schemas.microsoft.com/office/drawing/2014/main" id="{9CCD256E-0CF2-C962-5ED5-4A8FCA23EF00}"/>
              </a:ext>
            </a:extLst>
          </p:cNvPr>
          <p:cNvSpPr>
            <a:spLocks noGrp="1"/>
          </p:cNvSpPr>
          <p:nvPr>
            <p:ph type="sldNum" sz="quarter" idx="16"/>
          </p:nvPr>
        </p:nvSpPr>
        <p:spPr/>
        <p:txBody>
          <a:bodyPr/>
          <a:lstStyle>
            <a:lvl1pPr>
              <a:defRPr>
                <a:solidFill>
                  <a:schemeClr val="accent3"/>
                </a:solidFill>
              </a:defRPr>
            </a:lvl1pPr>
          </a:lstStyle>
          <a:p>
            <a:fld id="{19835884-DCFF-C54B-B91F-1692982619F4}" type="slidenum">
              <a:rPr lang="nb-NO" smtClean="0"/>
              <a:pPr/>
              <a:t>‹#›</a:t>
            </a:fld>
            <a:endParaRPr lang="nb-NO" dirty="0"/>
          </a:p>
        </p:txBody>
      </p:sp>
    </p:spTree>
    <p:extLst>
      <p:ext uri="{BB962C8B-B14F-4D97-AF65-F5344CB8AC3E}">
        <p14:creationId xmlns:p14="http://schemas.microsoft.com/office/powerpoint/2010/main" val="747532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tellysbilde film">
    <p:bg>
      <p:bgRef idx="1001">
        <a:schemeClr val="bg1"/>
      </p:bgRef>
    </p:bg>
    <p:spTree>
      <p:nvGrpSpPr>
        <p:cNvPr id="1" name=""/>
        <p:cNvGrpSpPr/>
        <p:nvPr/>
      </p:nvGrpSpPr>
      <p:grpSpPr>
        <a:xfrm>
          <a:off x="0" y="0"/>
          <a:ext cx="0" cy="0"/>
          <a:chOff x="0" y="0"/>
          <a:chExt cx="0" cy="0"/>
        </a:xfrm>
      </p:grpSpPr>
      <p:pic>
        <p:nvPicPr>
          <p:cNvPr id="7" name="35bda80546a1bddbd64c4986040c72be7b2bd2a4 (1)">
            <a:hlinkClick r:id="" action="ppaction://media"/>
            <a:extLst>
              <a:ext uri="{FF2B5EF4-FFF2-40B4-BE49-F238E27FC236}">
                <a16:creationId xmlns:a16="http://schemas.microsoft.com/office/drawing/2014/main" id="{5AE26D46-87A2-4C77-59C6-5964CDE0C4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9" name="Rektangel 8">
            <a:extLst>
              <a:ext uri="{FF2B5EF4-FFF2-40B4-BE49-F238E27FC236}">
                <a16:creationId xmlns:a16="http://schemas.microsoft.com/office/drawing/2014/main" id="{DC02494F-581B-E4EB-F9F8-C9F457D2BAD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0"/>
            <a:ext cx="12192000" cy="6858000"/>
          </a:xfrm>
          <a:prstGeom prst="rect">
            <a:avLst/>
          </a:prstGeom>
          <a:gradFill flip="none" rotWithShape="1">
            <a:gsLst>
              <a:gs pos="18000">
                <a:schemeClr val="tx1">
                  <a:alpha val="40000"/>
                </a:schemeClr>
              </a:gs>
              <a:gs pos="99000">
                <a:schemeClr val="tx1">
                  <a:alpha val="7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a:extLst>
              <a:ext uri="{FF2B5EF4-FFF2-40B4-BE49-F238E27FC236}">
                <a16:creationId xmlns:a16="http://schemas.microsoft.com/office/drawing/2014/main" id="{F40A16CB-80F7-2DEA-13E8-2FA11D95155D}"/>
              </a:ext>
            </a:extLst>
          </p:cNvPr>
          <p:cNvSpPr>
            <a:spLocks noGrp="1"/>
          </p:cNvSpPr>
          <p:nvPr>
            <p:ph type="ctrTitle"/>
          </p:nvPr>
        </p:nvSpPr>
        <p:spPr>
          <a:xfrm>
            <a:off x="1235074" y="3429000"/>
            <a:ext cx="6248401" cy="1122363"/>
          </a:xfrm>
        </p:spPr>
        <p:txBody>
          <a:bodyPr bIns="90000" anchor="b" anchorCtr="0">
            <a:normAutofit/>
          </a:bodyPr>
          <a:lstStyle>
            <a:lvl1pPr algn="l">
              <a:defRPr sz="4000">
                <a:solidFill>
                  <a:schemeClr val="bg1"/>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87186AE8-049F-419A-988E-453154260BE8}"/>
              </a:ext>
            </a:extLst>
          </p:cNvPr>
          <p:cNvSpPr>
            <a:spLocks noGrp="1"/>
          </p:cNvSpPr>
          <p:nvPr>
            <p:ph type="subTitle" idx="1"/>
          </p:nvPr>
        </p:nvSpPr>
        <p:spPr>
          <a:xfrm>
            <a:off x="1235074" y="4551363"/>
            <a:ext cx="6248401" cy="1112838"/>
          </a:xfrm>
        </p:spPr>
        <p:txBody>
          <a:bodyPr tIns="90000" anchor="t" anchorCtr="0">
            <a:normAutofit/>
          </a:bodyPr>
          <a:lstStyle>
            <a:lvl1pPr marL="0" indent="0" algn="l">
              <a:spcBef>
                <a:spcPts val="0"/>
              </a:spcBef>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52420070-1326-C92B-47DE-FFCB449C877A}"/>
              </a:ext>
            </a:extLst>
          </p:cNvPr>
          <p:cNvSpPr>
            <a:spLocks noGrp="1"/>
          </p:cNvSpPr>
          <p:nvPr>
            <p:ph type="dt" sz="half" idx="10"/>
          </p:nvPr>
        </p:nvSpPr>
        <p:spPr>
          <a:xfrm>
            <a:off x="540000" y="8886190"/>
            <a:ext cx="1359920" cy="365125"/>
          </a:xfrm>
        </p:spPr>
        <p:txBody>
          <a:bodyPr/>
          <a:lstStyle/>
          <a:p>
            <a:fld id="{6310C87D-CDBD-694D-B775-D3BE2F0210CB}" type="datetime1">
              <a:rPr lang="nb-NO" smtClean="0"/>
              <a:t>21.11.2024</a:t>
            </a:fld>
            <a:endParaRPr lang="nb-NO"/>
          </a:p>
        </p:txBody>
      </p:sp>
      <p:sp>
        <p:nvSpPr>
          <p:cNvPr id="5" name="Plassholder for bunntekst 4">
            <a:extLst>
              <a:ext uri="{FF2B5EF4-FFF2-40B4-BE49-F238E27FC236}">
                <a16:creationId xmlns:a16="http://schemas.microsoft.com/office/drawing/2014/main" id="{BA33EF3D-F0D2-1B1C-1AC9-665B5714B699}"/>
              </a:ext>
            </a:extLst>
          </p:cNvPr>
          <p:cNvSpPr>
            <a:spLocks noGrp="1"/>
          </p:cNvSpPr>
          <p:nvPr>
            <p:ph type="ftr" sz="quarter" idx="11"/>
          </p:nvPr>
        </p:nvSpPr>
        <p:spPr>
          <a:xfrm>
            <a:off x="1899920" y="8886190"/>
            <a:ext cx="8392160" cy="365125"/>
          </a:xfrm>
        </p:spPr>
        <p:txBody>
          <a:bodyPr/>
          <a:lstStyle/>
          <a:p>
            <a:r>
              <a:rPr lang="nb-NO"/>
              <a:t>Bunntekst</a:t>
            </a:r>
          </a:p>
        </p:txBody>
      </p:sp>
      <p:sp>
        <p:nvSpPr>
          <p:cNvPr id="6" name="Plassholder for lysbildenummer 5">
            <a:extLst>
              <a:ext uri="{FF2B5EF4-FFF2-40B4-BE49-F238E27FC236}">
                <a16:creationId xmlns:a16="http://schemas.microsoft.com/office/drawing/2014/main" id="{92AFC5D4-9CC5-871C-9323-3F295200F767}"/>
              </a:ext>
            </a:extLst>
          </p:cNvPr>
          <p:cNvSpPr>
            <a:spLocks noGrp="1"/>
          </p:cNvSpPr>
          <p:nvPr>
            <p:ph type="sldNum" sz="quarter" idx="12"/>
          </p:nvPr>
        </p:nvSpPr>
        <p:spPr>
          <a:xfrm>
            <a:off x="10292080" y="8886190"/>
            <a:ext cx="1359920" cy="365125"/>
          </a:xfrm>
        </p:spPr>
        <p:txBody>
          <a:bodyPr/>
          <a:lstStyle/>
          <a:p>
            <a:fld id="{19835884-DCFF-C54B-B91F-1692982619F4}" type="slidenum">
              <a:rPr lang="nb-NO" smtClean="0"/>
              <a:t>‹#›</a:t>
            </a:fld>
            <a:endParaRPr lang="nb-NO"/>
          </a:p>
        </p:txBody>
      </p:sp>
      <p:sp>
        <p:nvSpPr>
          <p:cNvPr id="10" name="TekstSylinder 9">
            <a:extLst>
              <a:ext uri="{FF2B5EF4-FFF2-40B4-BE49-F238E27FC236}">
                <a16:creationId xmlns:a16="http://schemas.microsoft.com/office/drawing/2014/main" id="{AA7F6B00-B233-E354-B711-EC85FD1F64B4}"/>
              </a:ext>
            </a:extLst>
          </p:cNvPr>
          <p:cNvSpPr txBox="1"/>
          <p:nvPr userDrawn="1"/>
        </p:nvSpPr>
        <p:spPr>
          <a:xfrm>
            <a:off x="1235074" y="2080149"/>
            <a:ext cx="4954473" cy="738664"/>
          </a:xfrm>
          <a:prstGeom prst="rect">
            <a:avLst/>
          </a:prstGeom>
          <a:noFill/>
        </p:spPr>
        <p:txBody>
          <a:bodyPr wrap="square" lIns="0" tIns="0" rIns="0" bIns="0" rtlCol="0" anchor="b">
            <a:spAutoFit/>
          </a:bodyPr>
          <a:lstStyle/>
          <a:p>
            <a:r>
              <a:rPr lang="nb-NO" sz="2400" b="1" i="0" u="none" strike="noStrike" dirty="0">
                <a:solidFill>
                  <a:srgbClr val="FFFFFF"/>
                </a:solidFill>
                <a:effectLst/>
                <a:latin typeface="Helvetica Neue" panose="02000503000000020004" pitchFamily="2" charset="0"/>
              </a:rPr>
              <a:t>Et nasjonalt minne- og læringssenter om 22. juli 2011</a:t>
            </a:r>
          </a:p>
        </p:txBody>
      </p:sp>
      <p:sp>
        <p:nvSpPr>
          <p:cNvPr id="12" name="Logo" descr="22.-juli logo">
            <a:extLst>
              <a:ext uri="{FF2B5EF4-FFF2-40B4-BE49-F238E27FC236}">
                <a16:creationId xmlns:a16="http://schemas.microsoft.com/office/drawing/2014/main" id="{618EDFBD-CB06-E7DF-6B26-8C11628C4AB2}"/>
              </a:ext>
            </a:extLst>
          </p:cNvPr>
          <p:cNvSpPr/>
          <p:nvPr userDrawn="1"/>
        </p:nvSpPr>
        <p:spPr>
          <a:xfrm>
            <a:off x="7780778" y="1712858"/>
            <a:ext cx="2724856" cy="2178750"/>
          </a:xfrm>
          <a:custGeom>
            <a:avLst/>
            <a:gdLst>
              <a:gd name="connsiteX0" fmla="*/ 1684926 w 2724856"/>
              <a:gd name="connsiteY0" fmla="*/ 1164999 h 2178750"/>
              <a:gd name="connsiteX1" fmla="*/ 1889950 w 2724856"/>
              <a:gd name="connsiteY1" fmla="*/ 1164999 h 2178750"/>
              <a:gd name="connsiteX2" fmla="*/ 1889950 w 2724856"/>
              <a:gd name="connsiteY2" fmla="*/ 1952181 h 2178750"/>
              <a:gd name="connsiteX3" fmla="*/ 1876984 w 2724856"/>
              <a:gd name="connsiteY3" fmla="*/ 2052373 h 2178750"/>
              <a:gd name="connsiteX4" fmla="*/ 1835090 w 2724856"/>
              <a:gd name="connsiteY4" fmla="*/ 2122095 h 2178750"/>
              <a:gd name="connsiteX5" fmla="*/ 1755694 w 2724856"/>
              <a:gd name="connsiteY5" fmla="*/ 2164236 h 2178750"/>
              <a:gd name="connsiteX6" fmla="*/ 1627224 w 2724856"/>
              <a:gd name="connsiteY6" fmla="*/ 2178750 h 2178750"/>
              <a:gd name="connsiteX7" fmla="*/ 1562241 w 2724856"/>
              <a:gd name="connsiteY7" fmla="*/ 2172965 h 2178750"/>
              <a:gd name="connsiteX8" fmla="*/ 1562241 w 2724856"/>
              <a:gd name="connsiteY8" fmla="*/ 2003050 h 2178750"/>
              <a:gd name="connsiteX9" fmla="*/ 1562191 w 2724856"/>
              <a:gd name="connsiteY9" fmla="*/ 2003000 h 2178750"/>
              <a:gd name="connsiteX10" fmla="*/ 1605530 w 2724856"/>
              <a:gd name="connsiteY10" fmla="*/ 2008786 h 2178750"/>
              <a:gd name="connsiteX11" fmla="*/ 1660390 w 2724856"/>
              <a:gd name="connsiteY11" fmla="*/ 1995718 h 2178750"/>
              <a:gd name="connsiteX12" fmla="*/ 1684926 w 2724856"/>
              <a:gd name="connsiteY12" fmla="*/ 1942007 h 2178750"/>
              <a:gd name="connsiteX13" fmla="*/ 2375607 w 2724856"/>
              <a:gd name="connsiteY13" fmla="*/ 1144648 h 2178750"/>
              <a:gd name="connsiteX14" fmla="*/ 2492545 w 2724856"/>
              <a:gd name="connsiteY14" fmla="*/ 1156268 h 2178750"/>
              <a:gd name="connsiteX15" fmla="*/ 2595036 w 2724856"/>
              <a:gd name="connsiteY15" fmla="*/ 1195468 h 2178750"/>
              <a:gd name="connsiteX16" fmla="*/ 2668661 w 2724856"/>
              <a:gd name="connsiteY16" fmla="*/ 1269528 h 2178750"/>
              <a:gd name="connsiteX17" fmla="*/ 2704751 w 2724856"/>
              <a:gd name="connsiteY17" fmla="*/ 1384284 h 2178750"/>
              <a:gd name="connsiteX18" fmla="*/ 2509855 w 2724856"/>
              <a:gd name="connsiteY18" fmla="*/ 1384284 h 2178750"/>
              <a:gd name="connsiteX19" fmla="*/ 2465122 w 2724856"/>
              <a:gd name="connsiteY19" fmla="*/ 1304389 h 2178750"/>
              <a:gd name="connsiteX20" fmla="*/ 2369829 w 2724856"/>
              <a:gd name="connsiteY20" fmla="*/ 1282595 h 2178750"/>
              <a:gd name="connsiteX21" fmla="*/ 2332264 w 2724856"/>
              <a:gd name="connsiteY21" fmla="*/ 1285487 h 2178750"/>
              <a:gd name="connsiteX22" fmla="*/ 2294710 w 2724856"/>
              <a:gd name="connsiteY22" fmla="*/ 1294216 h 2178750"/>
              <a:gd name="connsiteX23" fmla="*/ 2267280 w 2724856"/>
              <a:gd name="connsiteY23" fmla="*/ 1316009 h 2178750"/>
              <a:gd name="connsiteX24" fmla="*/ 2255710 w 2724856"/>
              <a:gd name="connsiteY24" fmla="*/ 1352317 h 2178750"/>
              <a:gd name="connsiteX25" fmla="*/ 2275910 w 2724856"/>
              <a:gd name="connsiteY25" fmla="*/ 1397352 h 2178750"/>
              <a:gd name="connsiteX26" fmla="*/ 2327876 w 2724856"/>
              <a:gd name="connsiteY26" fmla="*/ 1426375 h 2178750"/>
              <a:gd name="connsiteX27" fmla="*/ 2402935 w 2724856"/>
              <a:gd name="connsiteY27" fmla="*/ 1445277 h 2178750"/>
              <a:gd name="connsiteX28" fmla="*/ 2488116 w 2724856"/>
              <a:gd name="connsiteY28" fmla="*/ 1464180 h 2178750"/>
              <a:gd name="connsiteX29" fmla="*/ 2574742 w 2724856"/>
              <a:gd name="connsiteY29" fmla="*/ 1488865 h 2178750"/>
              <a:gd name="connsiteX30" fmla="*/ 2651255 w 2724856"/>
              <a:gd name="connsiteY30" fmla="*/ 1528067 h 2178750"/>
              <a:gd name="connsiteX31" fmla="*/ 2704656 w 2724856"/>
              <a:gd name="connsiteY31" fmla="*/ 1587613 h 2178750"/>
              <a:gd name="connsiteX32" fmla="*/ 2724856 w 2724856"/>
              <a:gd name="connsiteY32" fmla="*/ 1674740 h 2178750"/>
              <a:gd name="connsiteX33" fmla="*/ 2694545 w 2724856"/>
              <a:gd name="connsiteY33" fmla="*/ 1799618 h 2178750"/>
              <a:gd name="connsiteX34" fmla="*/ 2618031 w 2724856"/>
              <a:gd name="connsiteY34" fmla="*/ 1879513 h 2178750"/>
              <a:gd name="connsiteX35" fmla="*/ 2508316 w 2724856"/>
              <a:gd name="connsiteY35" fmla="*/ 1921607 h 2178750"/>
              <a:gd name="connsiteX36" fmla="*/ 2384132 w 2724856"/>
              <a:gd name="connsiteY36" fmla="*/ 1934674 h 2178750"/>
              <a:gd name="connsiteX37" fmla="*/ 2257057 w 2724856"/>
              <a:gd name="connsiteY37" fmla="*/ 1921607 h 2178750"/>
              <a:gd name="connsiteX38" fmla="*/ 2145893 w 2724856"/>
              <a:gd name="connsiteY38" fmla="*/ 1878019 h 2178750"/>
              <a:gd name="connsiteX39" fmla="*/ 2066495 w 2724856"/>
              <a:gd name="connsiteY39" fmla="*/ 1798124 h 2178750"/>
              <a:gd name="connsiteX40" fmla="*/ 2033280 w 2724856"/>
              <a:gd name="connsiteY40" fmla="*/ 1671747 h 2178750"/>
              <a:gd name="connsiteX41" fmla="*/ 2228180 w 2724856"/>
              <a:gd name="connsiteY41" fmla="*/ 1671747 h 2178750"/>
              <a:gd name="connsiteX42" fmla="*/ 2228280 w 2724856"/>
              <a:gd name="connsiteY42" fmla="*/ 1671797 h 2178750"/>
              <a:gd name="connsiteX43" fmla="*/ 2241297 w 2724856"/>
              <a:gd name="connsiteY43" fmla="*/ 1729898 h 2178750"/>
              <a:gd name="connsiteX44" fmla="*/ 2277404 w 2724856"/>
              <a:gd name="connsiteY44" fmla="*/ 1769098 h 2178750"/>
              <a:gd name="connsiteX45" fmla="*/ 2326478 w 2724856"/>
              <a:gd name="connsiteY45" fmla="*/ 1790892 h 2178750"/>
              <a:gd name="connsiteX46" fmla="*/ 2385672 w 2724856"/>
              <a:gd name="connsiteY46" fmla="*/ 1798174 h 2178750"/>
              <a:gd name="connsiteX47" fmla="*/ 2430405 w 2724856"/>
              <a:gd name="connsiteY47" fmla="*/ 1793835 h 2178750"/>
              <a:gd name="connsiteX48" fmla="*/ 2473742 w 2724856"/>
              <a:gd name="connsiteY48" fmla="*/ 1777874 h 2178750"/>
              <a:gd name="connsiteX49" fmla="*/ 2506966 w 2724856"/>
              <a:gd name="connsiteY49" fmla="*/ 1748850 h 2178750"/>
              <a:gd name="connsiteX50" fmla="*/ 2519991 w 2724856"/>
              <a:gd name="connsiteY50" fmla="*/ 1702369 h 2178750"/>
              <a:gd name="connsiteX51" fmla="*/ 2457899 w 2724856"/>
              <a:gd name="connsiteY51" fmla="*/ 1632647 h 2178750"/>
              <a:gd name="connsiteX52" fmla="*/ 2287530 w 2724856"/>
              <a:gd name="connsiteY52" fmla="*/ 1586166 h 2178750"/>
              <a:gd name="connsiteX53" fmla="*/ 2199455 w 2724856"/>
              <a:gd name="connsiteY53" fmla="*/ 1562925 h 2178750"/>
              <a:gd name="connsiteX54" fmla="*/ 2124398 w 2724856"/>
              <a:gd name="connsiteY54" fmla="*/ 1526620 h 2178750"/>
              <a:gd name="connsiteX55" fmla="*/ 2070985 w 2724856"/>
              <a:gd name="connsiteY55" fmla="*/ 1469965 h 2178750"/>
              <a:gd name="connsiteX56" fmla="*/ 2050785 w 2724856"/>
              <a:gd name="connsiteY56" fmla="*/ 1385731 h 2178750"/>
              <a:gd name="connsiteX57" fmla="*/ 2078215 w 2724856"/>
              <a:gd name="connsiteY57" fmla="*/ 1266637 h 2178750"/>
              <a:gd name="connsiteX58" fmla="*/ 2153272 w 2724856"/>
              <a:gd name="connsiteY58" fmla="*/ 1194023 h 2178750"/>
              <a:gd name="connsiteX59" fmla="*/ 2257206 w 2724856"/>
              <a:gd name="connsiteY59" fmla="*/ 1156268 h 2178750"/>
              <a:gd name="connsiteX60" fmla="*/ 2375607 w 2724856"/>
              <a:gd name="connsiteY60" fmla="*/ 1144648 h 2178750"/>
              <a:gd name="connsiteX61" fmla="*/ 1684978 w 2724856"/>
              <a:gd name="connsiteY61" fmla="*/ 862239 h 2178750"/>
              <a:gd name="connsiteX62" fmla="*/ 1890002 w 2724856"/>
              <a:gd name="connsiteY62" fmla="*/ 862239 h 2178750"/>
              <a:gd name="connsiteX63" fmla="*/ 1890002 w 2724856"/>
              <a:gd name="connsiteY63" fmla="*/ 1039935 h 2178750"/>
              <a:gd name="connsiteX64" fmla="*/ 1684978 w 2724856"/>
              <a:gd name="connsiteY64" fmla="*/ 1039935 h 2178750"/>
              <a:gd name="connsiteX65" fmla="*/ 1203957 w 2724856"/>
              <a:gd name="connsiteY65" fmla="*/ 0 h 2178750"/>
              <a:gd name="connsiteX66" fmla="*/ 1336669 w 2724856"/>
              <a:gd name="connsiteY66" fmla="*/ 21844 h 2178750"/>
              <a:gd name="connsiteX67" fmla="*/ 1448981 w 2724856"/>
              <a:gd name="connsiteY67" fmla="*/ 84483 h 2178750"/>
              <a:gd name="connsiteX68" fmla="*/ 1524787 w 2724856"/>
              <a:gd name="connsiteY68" fmla="*/ 184976 h 2178750"/>
              <a:gd name="connsiteX69" fmla="*/ 1553962 w 2724856"/>
              <a:gd name="connsiteY69" fmla="*/ 318982 h 2178750"/>
              <a:gd name="connsiteX70" fmla="*/ 1529175 w 2724856"/>
              <a:gd name="connsiteY70" fmla="*/ 451542 h 2178750"/>
              <a:gd name="connsiteX71" fmla="*/ 1463543 w 2724856"/>
              <a:gd name="connsiteY71" fmla="*/ 550588 h 2178750"/>
              <a:gd name="connsiteX72" fmla="*/ 1370232 w 2724856"/>
              <a:gd name="connsiteY72" fmla="*/ 627791 h 2178750"/>
              <a:gd name="connsiteX73" fmla="*/ 1266698 w 2724856"/>
              <a:gd name="connsiteY73" fmla="*/ 697710 h 2178750"/>
              <a:gd name="connsiteX74" fmla="*/ 1164609 w 2724856"/>
              <a:gd name="connsiteY74" fmla="*/ 770524 h 2178750"/>
              <a:gd name="connsiteX75" fmla="*/ 1077133 w 2724856"/>
              <a:gd name="connsiteY75" fmla="*/ 862289 h 2178750"/>
              <a:gd name="connsiteX76" fmla="*/ 1559847 w 2724856"/>
              <a:gd name="connsiteY76" fmla="*/ 862289 h 2178750"/>
              <a:gd name="connsiteX77" fmla="*/ 1559847 w 2724856"/>
              <a:gd name="connsiteY77" fmla="*/ 1039982 h 2178750"/>
              <a:gd name="connsiteX78" fmla="*/ 810318 w 2724856"/>
              <a:gd name="connsiteY78" fmla="*/ 1039982 h 2178750"/>
              <a:gd name="connsiteX79" fmla="*/ 835105 w 2724856"/>
              <a:gd name="connsiteY79" fmla="*/ 885579 h 2178750"/>
              <a:gd name="connsiteX80" fmla="*/ 905125 w 2724856"/>
              <a:gd name="connsiteY80" fmla="*/ 769078 h 2178750"/>
              <a:gd name="connsiteX81" fmla="*/ 1007212 w 2724856"/>
              <a:gd name="connsiteY81" fmla="*/ 672975 h 2178750"/>
              <a:gd name="connsiteX82" fmla="*/ 1132642 w 2724856"/>
              <a:gd name="connsiteY82" fmla="*/ 584152 h 2178750"/>
              <a:gd name="connsiteX83" fmla="*/ 1204109 w 2724856"/>
              <a:gd name="connsiteY83" fmla="*/ 537521 h 2178750"/>
              <a:gd name="connsiteX84" fmla="*/ 1272633 w 2724856"/>
              <a:gd name="connsiteY84" fmla="*/ 483609 h 2178750"/>
              <a:gd name="connsiteX85" fmla="*/ 1325148 w 2724856"/>
              <a:gd name="connsiteY85" fmla="*/ 418078 h 2178750"/>
              <a:gd name="connsiteX86" fmla="*/ 1346991 w 2724856"/>
              <a:gd name="connsiteY86" fmla="*/ 335040 h 2178750"/>
              <a:gd name="connsiteX87" fmla="*/ 1303255 w 2724856"/>
              <a:gd name="connsiteY87" fmla="*/ 219986 h 2178750"/>
              <a:gd name="connsiteX88" fmla="*/ 1193884 w 2724856"/>
              <a:gd name="connsiteY88" fmla="*/ 177744 h 2178750"/>
              <a:gd name="connsiteX89" fmla="*/ 1116584 w 2724856"/>
              <a:gd name="connsiteY89" fmla="*/ 199588 h 2178750"/>
              <a:gd name="connsiteX90" fmla="*/ 1067010 w 2724856"/>
              <a:gd name="connsiteY90" fmla="*/ 254946 h 2178750"/>
              <a:gd name="connsiteX91" fmla="*/ 1039331 w 2724856"/>
              <a:gd name="connsiteY91" fmla="*/ 330702 h 2178750"/>
              <a:gd name="connsiteX92" fmla="*/ 1032049 w 2724856"/>
              <a:gd name="connsiteY92" fmla="*/ 412243 h 2178750"/>
              <a:gd name="connsiteX93" fmla="*/ 833708 w 2724856"/>
              <a:gd name="connsiteY93" fmla="*/ 412243 h 2178750"/>
              <a:gd name="connsiteX94" fmla="*/ 833559 w 2724856"/>
              <a:gd name="connsiteY94" fmla="*/ 412144 h 2178750"/>
              <a:gd name="connsiteX95" fmla="*/ 853955 w 2724856"/>
              <a:gd name="connsiteY95" fmla="*/ 250459 h 2178750"/>
              <a:gd name="connsiteX96" fmla="*/ 923976 w 2724856"/>
              <a:gd name="connsiteY96" fmla="*/ 119394 h 2178750"/>
              <a:gd name="connsiteX97" fmla="*/ 1040626 w 2724856"/>
              <a:gd name="connsiteY97" fmla="*/ 32018 h 2178750"/>
              <a:gd name="connsiteX98" fmla="*/ 1203957 w 2724856"/>
              <a:gd name="connsiteY98" fmla="*/ 0 h 2178750"/>
              <a:gd name="connsiteX99" fmla="*/ 393791 w 2724856"/>
              <a:gd name="connsiteY99" fmla="*/ 0 h 2178750"/>
              <a:gd name="connsiteX100" fmla="*/ 526450 w 2724856"/>
              <a:gd name="connsiteY100" fmla="*/ 21794 h 2178750"/>
              <a:gd name="connsiteX101" fmla="*/ 638763 w 2724856"/>
              <a:gd name="connsiteY101" fmla="*/ 84433 h 2178750"/>
              <a:gd name="connsiteX102" fmla="*/ 714568 w 2724856"/>
              <a:gd name="connsiteY102" fmla="*/ 184926 h 2178750"/>
              <a:gd name="connsiteX103" fmla="*/ 743744 w 2724856"/>
              <a:gd name="connsiteY103" fmla="*/ 318933 h 2178750"/>
              <a:gd name="connsiteX104" fmla="*/ 718956 w 2724856"/>
              <a:gd name="connsiteY104" fmla="*/ 451492 h 2178750"/>
              <a:gd name="connsiteX105" fmla="*/ 653324 w 2724856"/>
              <a:gd name="connsiteY105" fmla="*/ 550539 h 2178750"/>
              <a:gd name="connsiteX106" fmla="*/ 560014 w 2724856"/>
              <a:gd name="connsiteY106" fmla="*/ 627739 h 2178750"/>
              <a:gd name="connsiteX107" fmla="*/ 456480 w 2724856"/>
              <a:gd name="connsiteY107" fmla="*/ 697660 h 2178750"/>
              <a:gd name="connsiteX108" fmla="*/ 354390 w 2724856"/>
              <a:gd name="connsiteY108" fmla="*/ 770475 h 2178750"/>
              <a:gd name="connsiteX109" fmla="*/ 266915 w 2724856"/>
              <a:gd name="connsiteY109" fmla="*/ 862239 h 2178750"/>
              <a:gd name="connsiteX110" fmla="*/ 749579 w 2724856"/>
              <a:gd name="connsiteY110" fmla="*/ 862239 h 2178750"/>
              <a:gd name="connsiteX111" fmla="*/ 749579 w 2724856"/>
              <a:gd name="connsiteY111" fmla="*/ 1039933 h 2178750"/>
              <a:gd name="connsiteX112" fmla="*/ 0 w 2724856"/>
              <a:gd name="connsiteY112" fmla="*/ 1039933 h 2178750"/>
              <a:gd name="connsiteX113" fmla="*/ 24787 w 2724856"/>
              <a:gd name="connsiteY113" fmla="*/ 885529 h 2178750"/>
              <a:gd name="connsiteX114" fmla="*/ 94807 w 2724856"/>
              <a:gd name="connsiteY114" fmla="*/ 769028 h 2178750"/>
              <a:gd name="connsiteX115" fmla="*/ 196895 w 2724856"/>
              <a:gd name="connsiteY115" fmla="*/ 672925 h 2178750"/>
              <a:gd name="connsiteX116" fmla="*/ 322324 w 2724856"/>
              <a:gd name="connsiteY116" fmla="*/ 584102 h 2178750"/>
              <a:gd name="connsiteX117" fmla="*/ 393791 w 2724856"/>
              <a:gd name="connsiteY117" fmla="*/ 537471 h 2178750"/>
              <a:gd name="connsiteX118" fmla="*/ 462315 w 2724856"/>
              <a:gd name="connsiteY118" fmla="*/ 483559 h 2178750"/>
              <a:gd name="connsiteX119" fmla="*/ 514830 w 2724856"/>
              <a:gd name="connsiteY119" fmla="*/ 418029 h 2178750"/>
              <a:gd name="connsiteX120" fmla="*/ 536723 w 2724856"/>
              <a:gd name="connsiteY120" fmla="*/ 334991 h 2178750"/>
              <a:gd name="connsiteX121" fmla="*/ 492986 w 2724856"/>
              <a:gd name="connsiteY121" fmla="*/ 219936 h 2178750"/>
              <a:gd name="connsiteX122" fmla="*/ 383615 w 2724856"/>
              <a:gd name="connsiteY122" fmla="*/ 177694 h 2178750"/>
              <a:gd name="connsiteX123" fmla="*/ 306315 w 2724856"/>
              <a:gd name="connsiteY123" fmla="*/ 199538 h 2178750"/>
              <a:gd name="connsiteX124" fmla="*/ 256741 w 2724856"/>
              <a:gd name="connsiteY124" fmla="*/ 254896 h 2178750"/>
              <a:gd name="connsiteX125" fmla="*/ 229013 w 2724856"/>
              <a:gd name="connsiteY125" fmla="*/ 330652 h 2178750"/>
              <a:gd name="connsiteX126" fmla="*/ 221731 w 2724856"/>
              <a:gd name="connsiteY126" fmla="*/ 412194 h 2178750"/>
              <a:gd name="connsiteX127" fmla="*/ 23390 w 2724856"/>
              <a:gd name="connsiteY127" fmla="*/ 412194 h 2178750"/>
              <a:gd name="connsiteX128" fmla="*/ 23390 w 2724856"/>
              <a:gd name="connsiteY128" fmla="*/ 412144 h 2178750"/>
              <a:gd name="connsiteX129" fmla="*/ 43788 w 2724856"/>
              <a:gd name="connsiteY129" fmla="*/ 250459 h 2178750"/>
              <a:gd name="connsiteX130" fmla="*/ 113808 w 2724856"/>
              <a:gd name="connsiteY130" fmla="*/ 119394 h 2178750"/>
              <a:gd name="connsiteX131" fmla="*/ 230460 w 2724856"/>
              <a:gd name="connsiteY131" fmla="*/ 32018 h 2178750"/>
              <a:gd name="connsiteX132" fmla="*/ 393791 w 2724856"/>
              <a:gd name="connsiteY132" fmla="*/ 0 h 217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724856" h="2178750">
                <a:moveTo>
                  <a:pt x="1684926" y="1164999"/>
                </a:moveTo>
                <a:lnTo>
                  <a:pt x="1889950" y="1164999"/>
                </a:lnTo>
                <a:lnTo>
                  <a:pt x="1889950" y="1952181"/>
                </a:lnTo>
                <a:cubicBezTo>
                  <a:pt x="1889950" y="1990880"/>
                  <a:pt x="1885661" y="2024294"/>
                  <a:pt x="1876984" y="2052373"/>
                </a:cubicBezTo>
                <a:cubicBezTo>
                  <a:pt x="1869252" y="2080452"/>
                  <a:pt x="1855290" y="2103692"/>
                  <a:pt x="1835090" y="2122095"/>
                </a:cubicBezTo>
                <a:cubicBezTo>
                  <a:pt x="1815840" y="2141495"/>
                  <a:pt x="1789407" y="2155509"/>
                  <a:pt x="1755694" y="2164236"/>
                </a:cubicBezTo>
                <a:cubicBezTo>
                  <a:pt x="1722032" y="2173912"/>
                  <a:pt x="1679190" y="2178750"/>
                  <a:pt x="1627224" y="2178750"/>
                </a:cubicBezTo>
                <a:cubicBezTo>
                  <a:pt x="1603136" y="2178750"/>
                  <a:pt x="1581491" y="2176855"/>
                  <a:pt x="1562241" y="2172965"/>
                </a:cubicBezTo>
                <a:lnTo>
                  <a:pt x="1562241" y="2003050"/>
                </a:lnTo>
                <a:lnTo>
                  <a:pt x="1562191" y="2003000"/>
                </a:lnTo>
                <a:cubicBezTo>
                  <a:pt x="1572812" y="2006841"/>
                  <a:pt x="1587227" y="2008786"/>
                  <a:pt x="1605530" y="2008786"/>
                </a:cubicBezTo>
                <a:cubicBezTo>
                  <a:pt x="1626675" y="2008786"/>
                  <a:pt x="1644978" y="2004447"/>
                  <a:pt x="1660390" y="1995718"/>
                </a:cubicBezTo>
                <a:cubicBezTo>
                  <a:pt x="1676746" y="1987989"/>
                  <a:pt x="1684926" y="1970084"/>
                  <a:pt x="1684926" y="1942007"/>
                </a:cubicBezTo>
                <a:close/>
                <a:moveTo>
                  <a:pt x="2375607" y="1144648"/>
                </a:moveTo>
                <a:cubicBezTo>
                  <a:pt x="2416054" y="1144648"/>
                  <a:pt x="2455010" y="1148539"/>
                  <a:pt x="2492545" y="1156268"/>
                </a:cubicBezTo>
                <a:cubicBezTo>
                  <a:pt x="2531050" y="1164000"/>
                  <a:pt x="2565222" y="1177065"/>
                  <a:pt x="2595036" y="1195468"/>
                </a:cubicBezTo>
                <a:cubicBezTo>
                  <a:pt x="2624875" y="1213870"/>
                  <a:pt x="2649408" y="1238558"/>
                  <a:pt x="2668661" y="1269528"/>
                </a:cubicBezTo>
                <a:cubicBezTo>
                  <a:pt x="2688908" y="1299551"/>
                  <a:pt x="2700915" y="1337803"/>
                  <a:pt x="2704751" y="1384284"/>
                </a:cubicBezTo>
                <a:lnTo>
                  <a:pt x="2509855" y="1384284"/>
                </a:lnTo>
                <a:cubicBezTo>
                  <a:pt x="2507014" y="1344585"/>
                  <a:pt x="2492047" y="1317954"/>
                  <a:pt x="2465122" y="1304389"/>
                </a:cubicBezTo>
                <a:cubicBezTo>
                  <a:pt x="2438149" y="1289877"/>
                  <a:pt x="2406369" y="1282595"/>
                  <a:pt x="2369829" y="1282595"/>
                </a:cubicBezTo>
                <a:cubicBezTo>
                  <a:pt x="2358249" y="1282595"/>
                  <a:pt x="2345729" y="1283543"/>
                  <a:pt x="2332264" y="1285487"/>
                </a:cubicBezTo>
                <a:cubicBezTo>
                  <a:pt x="2318749" y="1286486"/>
                  <a:pt x="2306281" y="1289378"/>
                  <a:pt x="2294710" y="1294216"/>
                </a:cubicBezTo>
                <a:cubicBezTo>
                  <a:pt x="2284137" y="1299054"/>
                  <a:pt x="2274960" y="1306333"/>
                  <a:pt x="2267280" y="1316009"/>
                </a:cubicBezTo>
                <a:cubicBezTo>
                  <a:pt x="2259551" y="1324738"/>
                  <a:pt x="2255710" y="1336806"/>
                  <a:pt x="2255710" y="1352317"/>
                </a:cubicBezTo>
                <a:cubicBezTo>
                  <a:pt x="2255710" y="1370720"/>
                  <a:pt x="2262442" y="1385731"/>
                  <a:pt x="2275910" y="1397352"/>
                </a:cubicBezTo>
                <a:cubicBezTo>
                  <a:pt x="2289375" y="1408922"/>
                  <a:pt x="2306681" y="1418646"/>
                  <a:pt x="2327876" y="1426375"/>
                </a:cubicBezTo>
                <a:cubicBezTo>
                  <a:pt x="2350008" y="1433160"/>
                  <a:pt x="2375015" y="1439492"/>
                  <a:pt x="2402935" y="1445277"/>
                </a:cubicBezTo>
                <a:cubicBezTo>
                  <a:pt x="2430855" y="1451112"/>
                  <a:pt x="2459249" y="1457397"/>
                  <a:pt x="2488116" y="1464180"/>
                </a:cubicBezTo>
                <a:cubicBezTo>
                  <a:pt x="2517931" y="1470962"/>
                  <a:pt x="2546822" y="1479191"/>
                  <a:pt x="2574742" y="1488865"/>
                </a:cubicBezTo>
                <a:cubicBezTo>
                  <a:pt x="2603609" y="1498541"/>
                  <a:pt x="2629114" y="1511608"/>
                  <a:pt x="2651255" y="1528067"/>
                </a:cubicBezTo>
                <a:cubicBezTo>
                  <a:pt x="2673397" y="1543575"/>
                  <a:pt x="2691205" y="1563425"/>
                  <a:pt x="2704656" y="1587613"/>
                </a:cubicBezTo>
                <a:cubicBezTo>
                  <a:pt x="2718131" y="1610853"/>
                  <a:pt x="2724856" y="1639879"/>
                  <a:pt x="2724856" y="1674740"/>
                </a:cubicBezTo>
                <a:cubicBezTo>
                  <a:pt x="2724856" y="1724113"/>
                  <a:pt x="2714744" y="1765757"/>
                  <a:pt x="2694545" y="1799618"/>
                </a:cubicBezTo>
                <a:cubicBezTo>
                  <a:pt x="2675292" y="1832535"/>
                  <a:pt x="2649811" y="1859167"/>
                  <a:pt x="2618031" y="1879513"/>
                </a:cubicBezTo>
                <a:cubicBezTo>
                  <a:pt x="2586274" y="1899813"/>
                  <a:pt x="2549711" y="1913877"/>
                  <a:pt x="2508316" y="1921607"/>
                </a:cubicBezTo>
                <a:cubicBezTo>
                  <a:pt x="2467869" y="1930333"/>
                  <a:pt x="2427469" y="1934674"/>
                  <a:pt x="2384132" y="1934674"/>
                </a:cubicBezTo>
                <a:cubicBezTo>
                  <a:pt x="2340793" y="1934674"/>
                  <a:pt x="2298452" y="1930333"/>
                  <a:pt x="2257057" y="1921607"/>
                </a:cubicBezTo>
                <a:cubicBezTo>
                  <a:pt x="2215663" y="1912878"/>
                  <a:pt x="2178609" y="1898366"/>
                  <a:pt x="2145893" y="1878019"/>
                </a:cubicBezTo>
                <a:cubicBezTo>
                  <a:pt x="2114123" y="1857670"/>
                  <a:pt x="2087692" y="1831038"/>
                  <a:pt x="2066495" y="1798124"/>
                </a:cubicBezTo>
                <a:cubicBezTo>
                  <a:pt x="2046297" y="1764210"/>
                  <a:pt x="2035227" y="1722117"/>
                  <a:pt x="2033280" y="1671747"/>
                </a:cubicBezTo>
                <a:lnTo>
                  <a:pt x="2228180" y="1671747"/>
                </a:lnTo>
                <a:lnTo>
                  <a:pt x="2228280" y="1671797"/>
                </a:lnTo>
                <a:cubicBezTo>
                  <a:pt x="2228280" y="1694090"/>
                  <a:pt x="2232621" y="1713440"/>
                  <a:pt x="2241297" y="1729898"/>
                </a:cubicBezTo>
                <a:cubicBezTo>
                  <a:pt x="2250924" y="1745358"/>
                  <a:pt x="2262992" y="1758425"/>
                  <a:pt x="2277404" y="1769098"/>
                </a:cubicBezTo>
                <a:cubicBezTo>
                  <a:pt x="2291819" y="1778772"/>
                  <a:pt x="2308175" y="1786053"/>
                  <a:pt x="2326478" y="1790892"/>
                </a:cubicBezTo>
                <a:cubicBezTo>
                  <a:pt x="2345729" y="1795779"/>
                  <a:pt x="2365472" y="1798174"/>
                  <a:pt x="2385672" y="1798174"/>
                </a:cubicBezTo>
                <a:cubicBezTo>
                  <a:pt x="2400093" y="1798174"/>
                  <a:pt x="2415013" y="1796727"/>
                  <a:pt x="2430405" y="1793835"/>
                </a:cubicBezTo>
                <a:cubicBezTo>
                  <a:pt x="2446769" y="1789994"/>
                  <a:pt x="2461238" y="1784659"/>
                  <a:pt x="2473742" y="1777874"/>
                </a:cubicBezTo>
                <a:cubicBezTo>
                  <a:pt x="2487216" y="1770145"/>
                  <a:pt x="2498299" y="1760471"/>
                  <a:pt x="2506966" y="1748850"/>
                </a:cubicBezTo>
                <a:cubicBezTo>
                  <a:pt x="2515634" y="1736231"/>
                  <a:pt x="2519991" y="1720772"/>
                  <a:pt x="2519991" y="1702369"/>
                </a:cubicBezTo>
                <a:cubicBezTo>
                  <a:pt x="2519991" y="1671399"/>
                  <a:pt x="2499294" y="1648158"/>
                  <a:pt x="2457899" y="1632647"/>
                </a:cubicBezTo>
                <a:cubicBezTo>
                  <a:pt x="2417452" y="1617136"/>
                  <a:pt x="2360688" y="1601677"/>
                  <a:pt x="2287530" y="1586166"/>
                </a:cubicBezTo>
                <a:cubicBezTo>
                  <a:pt x="2257706" y="1579384"/>
                  <a:pt x="2228332" y="1571654"/>
                  <a:pt x="2199455" y="1562925"/>
                </a:cubicBezTo>
                <a:cubicBezTo>
                  <a:pt x="2171575" y="1553252"/>
                  <a:pt x="2146540" y="1541132"/>
                  <a:pt x="2124398" y="1526620"/>
                </a:cubicBezTo>
                <a:cubicBezTo>
                  <a:pt x="2102254" y="1511109"/>
                  <a:pt x="2084450" y="1492258"/>
                  <a:pt x="2070985" y="1469965"/>
                </a:cubicBezTo>
                <a:cubicBezTo>
                  <a:pt x="2057518" y="1446724"/>
                  <a:pt x="2050785" y="1418646"/>
                  <a:pt x="2050785" y="1385731"/>
                </a:cubicBezTo>
                <a:cubicBezTo>
                  <a:pt x="2050785" y="1337306"/>
                  <a:pt x="2059912" y="1297607"/>
                  <a:pt x="2078215" y="1266637"/>
                </a:cubicBezTo>
                <a:cubicBezTo>
                  <a:pt x="2097465" y="1235666"/>
                  <a:pt x="2122451" y="1211479"/>
                  <a:pt x="2153272" y="1194023"/>
                </a:cubicBezTo>
                <a:cubicBezTo>
                  <a:pt x="2184044" y="1175621"/>
                  <a:pt x="2218706" y="1163051"/>
                  <a:pt x="2257206" y="1156268"/>
                </a:cubicBezTo>
                <a:cubicBezTo>
                  <a:pt x="2295707" y="1148539"/>
                  <a:pt x="2335157" y="1144648"/>
                  <a:pt x="2375607" y="1144648"/>
                </a:cubicBezTo>
                <a:close/>
                <a:moveTo>
                  <a:pt x="1684978" y="862239"/>
                </a:moveTo>
                <a:lnTo>
                  <a:pt x="1890002" y="862239"/>
                </a:lnTo>
                <a:lnTo>
                  <a:pt x="1890002" y="1039935"/>
                </a:lnTo>
                <a:lnTo>
                  <a:pt x="1684978" y="1039935"/>
                </a:lnTo>
                <a:close/>
                <a:moveTo>
                  <a:pt x="1203957" y="0"/>
                </a:moveTo>
                <a:cubicBezTo>
                  <a:pt x="1250638" y="0"/>
                  <a:pt x="1294876" y="7281"/>
                  <a:pt x="1336669" y="21844"/>
                </a:cubicBezTo>
                <a:cubicBezTo>
                  <a:pt x="1379458" y="36407"/>
                  <a:pt x="1416912" y="57303"/>
                  <a:pt x="1448981" y="84483"/>
                </a:cubicBezTo>
                <a:cubicBezTo>
                  <a:pt x="1481048" y="111664"/>
                  <a:pt x="1506332" y="145178"/>
                  <a:pt x="1524787" y="184976"/>
                </a:cubicBezTo>
                <a:cubicBezTo>
                  <a:pt x="1544236" y="224774"/>
                  <a:pt x="1553962" y="267514"/>
                  <a:pt x="1553962" y="318982"/>
                </a:cubicBezTo>
                <a:cubicBezTo>
                  <a:pt x="1553962" y="370451"/>
                  <a:pt x="1545733" y="414637"/>
                  <a:pt x="1529175" y="451542"/>
                </a:cubicBezTo>
                <a:cubicBezTo>
                  <a:pt x="1512617" y="488447"/>
                  <a:pt x="1490774" y="521463"/>
                  <a:pt x="1463543" y="550588"/>
                </a:cubicBezTo>
                <a:cubicBezTo>
                  <a:pt x="1436362" y="578767"/>
                  <a:pt x="1405242" y="604501"/>
                  <a:pt x="1370232" y="627791"/>
                </a:cubicBezTo>
                <a:cubicBezTo>
                  <a:pt x="1336219" y="651079"/>
                  <a:pt x="1301708" y="674419"/>
                  <a:pt x="1266698" y="697710"/>
                </a:cubicBezTo>
                <a:cubicBezTo>
                  <a:pt x="1231688" y="720053"/>
                  <a:pt x="1197625" y="744291"/>
                  <a:pt x="1164609" y="770524"/>
                </a:cubicBezTo>
                <a:cubicBezTo>
                  <a:pt x="1131595" y="796756"/>
                  <a:pt x="1102420" y="827328"/>
                  <a:pt x="1077133" y="862289"/>
                </a:cubicBezTo>
                <a:lnTo>
                  <a:pt x="1559847" y="862289"/>
                </a:lnTo>
                <a:lnTo>
                  <a:pt x="1559847" y="1039982"/>
                </a:lnTo>
                <a:lnTo>
                  <a:pt x="810318" y="1039982"/>
                </a:lnTo>
                <a:cubicBezTo>
                  <a:pt x="810318" y="980735"/>
                  <a:pt x="818597" y="929266"/>
                  <a:pt x="835105" y="885579"/>
                </a:cubicBezTo>
                <a:cubicBezTo>
                  <a:pt x="852610" y="841890"/>
                  <a:pt x="875950" y="803041"/>
                  <a:pt x="905125" y="769078"/>
                </a:cubicBezTo>
                <a:cubicBezTo>
                  <a:pt x="934301" y="734167"/>
                  <a:pt x="968314" y="702100"/>
                  <a:pt x="1007212" y="672975"/>
                </a:cubicBezTo>
                <a:cubicBezTo>
                  <a:pt x="1047110" y="643849"/>
                  <a:pt x="1088903" y="614274"/>
                  <a:pt x="1132642" y="584152"/>
                </a:cubicBezTo>
                <a:cubicBezTo>
                  <a:pt x="1155035" y="568591"/>
                  <a:pt x="1178822" y="553082"/>
                  <a:pt x="1204109" y="537521"/>
                </a:cubicBezTo>
                <a:cubicBezTo>
                  <a:pt x="1229393" y="521013"/>
                  <a:pt x="1252234" y="503011"/>
                  <a:pt x="1272633" y="483609"/>
                </a:cubicBezTo>
                <a:cubicBezTo>
                  <a:pt x="1294029" y="464209"/>
                  <a:pt x="1311534" y="442366"/>
                  <a:pt x="1325148" y="418078"/>
                </a:cubicBezTo>
                <a:cubicBezTo>
                  <a:pt x="1339709" y="393791"/>
                  <a:pt x="1346991" y="366110"/>
                  <a:pt x="1346991" y="335040"/>
                </a:cubicBezTo>
                <a:cubicBezTo>
                  <a:pt x="1346991" y="285519"/>
                  <a:pt x="1332430" y="247167"/>
                  <a:pt x="1303255" y="219986"/>
                </a:cubicBezTo>
                <a:cubicBezTo>
                  <a:pt x="1275077" y="191808"/>
                  <a:pt x="1238620" y="177744"/>
                  <a:pt x="1193884" y="177744"/>
                </a:cubicBezTo>
                <a:cubicBezTo>
                  <a:pt x="1163711" y="177744"/>
                  <a:pt x="1137977" y="185026"/>
                  <a:pt x="1116584" y="199588"/>
                </a:cubicBezTo>
                <a:cubicBezTo>
                  <a:pt x="1096185" y="213203"/>
                  <a:pt x="1079677" y="231656"/>
                  <a:pt x="1067010" y="254946"/>
                </a:cubicBezTo>
                <a:cubicBezTo>
                  <a:pt x="1054392" y="277289"/>
                  <a:pt x="1045166" y="302524"/>
                  <a:pt x="1039331" y="330702"/>
                </a:cubicBezTo>
                <a:cubicBezTo>
                  <a:pt x="1034493" y="357883"/>
                  <a:pt x="1032049" y="385062"/>
                  <a:pt x="1032049" y="412243"/>
                </a:cubicBezTo>
                <a:lnTo>
                  <a:pt x="833708" y="412243"/>
                </a:lnTo>
                <a:lnTo>
                  <a:pt x="833559" y="412144"/>
                </a:lnTo>
                <a:cubicBezTo>
                  <a:pt x="831614" y="353843"/>
                  <a:pt x="838397" y="299981"/>
                  <a:pt x="853955" y="250459"/>
                </a:cubicBezTo>
                <a:cubicBezTo>
                  <a:pt x="869516" y="199987"/>
                  <a:pt x="892856" y="156299"/>
                  <a:pt x="923976" y="119394"/>
                </a:cubicBezTo>
                <a:cubicBezTo>
                  <a:pt x="955048" y="81541"/>
                  <a:pt x="993946" y="52416"/>
                  <a:pt x="1040626" y="32018"/>
                </a:cubicBezTo>
                <a:cubicBezTo>
                  <a:pt x="1088256" y="10673"/>
                  <a:pt x="1142716" y="0"/>
                  <a:pt x="1203957" y="0"/>
                </a:cubicBezTo>
                <a:close/>
                <a:moveTo>
                  <a:pt x="393791" y="0"/>
                </a:moveTo>
                <a:cubicBezTo>
                  <a:pt x="440471" y="0"/>
                  <a:pt x="484708" y="7281"/>
                  <a:pt x="526450" y="21794"/>
                </a:cubicBezTo>
                <a:cubicBezTo>
                  <a:pt x="569240" y="36357"/>
                  <a:pt x="606694" y="57253"/>
                  <a:pt x="638763" y="84433"/>
                </a:cubicBezTo>
                <a:cubicBezTo>
                  <a:pt x="670829" y="111614"/>
                  <a:pt x="696116" y="145128"/>
                  <a:pt x="714568" y="184926"/>
                </a:cubicBezTo>
                <a:cubicBezTo>
                  <a:pt x="734018" y="224724"/>
                  <a:pt x="743744" y="267464"/>
                  <a:pt x="743744" y="318933"/>
                </a:cubicBezTo>
                <a:cubicBezTo>
                  <a:pt x="743744" y="370401"/>
                  <a:pt x="735465" y="414588"/>
                  <a:pt x="718956" y="451492"/>
                </a:cubicBezTo>
                <a:cubicBezTo>
                  <a:pt x="702399" y="488397"/>
                  <a:pt x="680555" y="521413"/>
                  <a:pt x="653324" y="550539"/>
                </a:cubicBezTo>
                <a:cubicBezTo>
                  <a:pt x="626145" y="578717"/>
                  <a:pt x="595024" y="604451"/>
                  <a:pt x="560014" y="627739"/>
                </a:cubicBezTo>
                <a:cubicBezTo>
                  <a:pt x="526000" y="651030"/>
                  <a:pt x="491490" y="674370"/>
                  <a:pt x="456480" y="697660"/>
                </a:cubicBezTo>
                <a:cubicBezTo>
                  <a:pt x="421470" y="720003"/>
                  <a:pt x="387456" y="744241"/>
                  <a:pt x="354390" y="770475"/>
                </a:cubicBezTo>
                <a:cubicBezTo>
                  <a:pt x="321377" y="796706"/>
                  <a:pt x="292201" y="827279"/>
                  <a:pt x="266915" y="862239"/>
                </a:cubicBezTo>
                <a:lnTo>
                  <a:pt x="749579" y="862239"/>
                </a:lnTo>
                <a:lnTo>
                  <a:pt x="749579" y="1039933"/>
                </a:lnTo>
                <a:lnTo>
                  <a:pt x="0" y="1039933"/>
                </a:lnTo>
                <a:cubicBezTo>
                  <a:pt x="0" y="980685"/>
                  <a:pt x="8279" y="929216"/>
                  <a:pt x="24787" y="885529"/>
                </a:cubicBezTo>
                <a:cubicBezTo>
                  <a:pt x="42292" y="841840"/>
                  <a:pt x="65632" y="802991"/>
                  <a:pt x="94807" y="769028"/>
                </a:cubicBezTo>
                <a:cubicBezTo>
                  <a:pt x="123982" y="734117"/>
                  <a:pt x="157995" y="702050"/>
                  <a:pt x="196895" y="672925"/>
                </a:cubicBezTo>
                <a:cubicBezTo>
                  <a:pt x="236792" y="643800"/>
                  <a:pt x="278585" y="614224"/>
                  <a:pt x="322324" y="584102"/>
                </a:cubicBezTo>
                <a:cubicBezTo>
                  <a:pt x="344717" y="568541"/>
                  <a:pt x="368504" y="553032"/>
                  <a:pt x="393791" y="537471"/>
                </a:cubicBezTo>
                <a:cubicBezTo>
                  <a:pt x="419075" y="520963"/>
                  <a:pt x="441916" y="502961"/>
                  <a:pt x="462315" y="483559"/>
                </a:cubicBezTo>
                <a:cubicBezTo>
                  <a:pt x="483711" y="464159"/>
                  <a:pt x="501216" y="442316"/>
                  <a:pt x="514830" y="418029"/>
                </a:cubicBezTo>
                <a:cubicBezTo>
                  <a:pt x="529444" y="393741"/>
                  <a:pt x="536723" y="366060"/>
                  <a:pt x="536723" y="334991"/>
                </a:cubicBezTo>
                <a:cubicBezTo>
                  <a:pt x="536723" y="285469"/>
                  <a:pt x="522162" y="247117"/>
                  <a:pt x="492986" y="219936"/>
                </a:cubicBezTo>
                <a:cubicBezTo>
                  <a:pt x="464808" y="191758"/>
                  <a:pt x="428351" y="177694"/>
                  <a:pt x="383615" y="177694"/>
                </a:cubicBezTo>
                <a:cubicBezTo>
                  <a:pt x="353443" y="177694"/>
                  <a:pt x="327709" y="184976"/>
                  <a:pt x="306315" y="199538"/>
                </a:cubicBezTo>
                <a:cubicBezTo>
                  <a:pt x="285916" y="213153"/>
                  <a:pt x="269359" y="231606"/>
                  <a:pt x="256741" y="254896"/>
                </a:cubicBezTo>
                <a:cubicBezTo>
                  <a:pt x="244074" y="277240"/>
                  <a:pt x="234848" y="302474"/>
                  <a:pt x="229013" y="330652"/>
                </a:cubicBezTo>
                <a:cubicBezTo>
                  <a:pt x="224175" y="357834"/>
                  <a:pt x="221731" y="385012"/>
                  <a:pt x="221731" y="412194"/>
                </a:cubicBezTo>
                <a:lnTo>
                  <a:pt x="23390" y="412194"/>
                </a:lnTo>
                <a:lnTo>
                  <a:pt x="23390" y="412144"/>
                </a:lnTo>
                <a:cubicBezTo>
                  <a:pt x="21445" y="353843"/>
                  <a:pt x="28228" y="299981"/>
                  <a:pt x="43788" y="250459"/>
                </a:cubicBezTo>
                <a:cubicBezTo>
                  <a:pt x="59348" y="199987"/>
                  <a:pt x="82688" y="156299"/>
                  <a:pt x="113808" y="119394"/>
                </a:cubicBezTo>
                <a:cubicBezTo>
                  <a:pt x="144928" y="81541"/>
                  <a:pt x="183779" y="52416"/>
                  <a:pt x="230460" y="32018"/>
                </a:cubicBezTo>
                <a:cubicBezTo>
                  <a:pt x="278087" y="10673"/>
                  <a:pt x="332547" y="0"/>
                  <a:pt x="393791" y="0"/>
                </a:cubicBezTo>
                <a:close/>
              </a:path>
            </a:pathLst>
          </a:custGeom>
          <a:solidFill>
            <a:schemeClr val="bg1"/>
          </a:solidFill>
          <a:ln w="23648" cap="flat">
            <a:noFill/>
            <a:prstDash val="solid"/>
            <a:miter/>
          </a:ln>
        </p:spPr>
        <p:txBody>
          <a:bodyPr rtlCol="0" anchor="ctr"/>
          <a:lstStyle/>
          <a:p>
            <a:endParaRPr lang="nb-NO"/>
          </a:p>
        </p:txBody>
      </p:sp>
      <p:sp>
        <p:nvSpPr>
          <p:cNvPr id="17" name="Rektangel 16">
            <a:extLst>
              <a:ext uri="{FF2B5EF4-FFF2-40B4-BE49-F238E27FC236}">
                <a16:creationId xmlns:a16="http://schemas.microsoft.com/office/drawing/2014/main" id="{567BEA1D-E7F7-D95F-93A7-80CBB51495CF}"/>
              </a:ext>
              <a:ext uri="{C183D7F6-B498-43B3-948B-1728B52AA6E4}">
                <adec:decorative xmlns:adec="http://schemas.microsoft.com/office/drawing/2017/decorative" val="1"/>
              </a:ext>
            </a:extLst>
          </p:cNvPr>
          <p:cNvSpPr/>
          <p:nvPr userDrawn="1"/>
        </p:nvSpPr>
        <p:spPr>
          <a:xfrm>
            <a:off x="1235074" y="3095625"/>
            <a:ext cx="450000" cy="7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999869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extLst>
    <p:ext uri="{DCECCB84-F9BA-43D5-87BE-67443E8EF086}">
      <p15:sldGuideLst xmlns:p15="http://schemas.microsoft.com/office/powerpoint/2012/main">
        <p15:guide id="2" pos="778" userDrawn="1">
          <p15:clr>
            <a:srgbClr val="FBAE40"/>
          </p15:clr>
        </p15:guide>
        <p15:guide id="3" orient="horz" pos="195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tellysbilde foto">
    <p:bg>
      <p:bgPr>
        <a:solidFill>
          <a:schemeClr val="accent1"/>
        </a:solidFill>
        <a:effectLst/>
      </p:bgPr>
    </p:bg>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D7D63247-7D84-EDF7-347E-AD155A8A686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7483475" y="3429000"/>
            <a:ext cx="3401190" cy="2771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lassholder for bilde 13">
            <a:extLst>
              <a:ext uri="{FF2B5EF4-FFF2-40B4-BE49-F238E27FC236}">
                <a16:creationId xmlns:a16="http://schemas.microsoft.com/office/drawing/2014/main" id="{77D3FE9C-CF0D-957B-F23F-4E851204686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pic" sz="quarter" idx="13"/>
          </p:nvPr>
        </p:nvSpPr>
        <p:spPr>
          <a:xfrm>
            <a:off x="0" y="0"/>
            <a:ext cx="12192000" cy="6858000"/>
          </a:xfrm>
          <a:custGeom>
            <a:avLst/>
            <a:gdLst>
              <a:gd name="connsiteX0" fmla="*/ 9465704 w 12192000"/>
              <a:gd name="connsiteY0" fmla="*/ 4638067 h 6858000"/>
              <a:gd name="connsiteX1" fmla="*/ 9465704 w 12192000"/>
              <a:gd name="connsiteY1" fmla="*/ 5415075 h 6858000"/>
              <a:gd name="connsiteX2" fmla="*/ 9441168 w 12192000"/>
              <a:gd name="connsiteY2" fmla="*/ 5468786 h 6858000"/>
              <a:gd name="connsiteX3" fmla="*/ 9386308 w 12192000"/>
              <a:gd name="connsiteY3" fmla="*/ 5481854 h 6858000"/>
              <a:gd name="connsiteX4" fmla="*/ 9342969 w 12192000"/>
              <a:gd name="connsiteY4" fmla="*/ 5476068 h 6858000"/>
              <a:gd name="connsiteX5" fmla="*/ 9343019 w 12192000"/>
              <a:gd name="connsiteY5" fmla="*/ 5476118 h 6858000"/>
              <a:gd name="connsiteX6" fmla="*/ 9343019 w 12192000"/>
              <a:gd name="connsiteY6" fmla="*/ 5646033 h 6858000"/>
              <a:gd name="connsiteX7" fmla="*/ 9408002 w 12192000"/>
              <a:gd name="connsiteY7" fmla="*/ 5651818 h 6858000"/>
              <a:gd name="connsiteX8" fmla="*/ 9536472 w 12192000"/>
              <a:gd name="connsiteY8" fmla="*/ 5637304 h 6858000"/>
              <a:gd name="connsiteX9" fmla="*/ 9615868 w 12192000"/>
              <a:gd name="connsiteY9" fmla="*/ 5595163 h 6858000"/>
              <a:gd name="connsiteX10" fmla="*/ 9657762 w 12192000"/>
              <a:gd name="connsiteY10" fmla="*/ 5525441 h 6858000"/>
              <a:gd name="connsiteX11" fmla="*/ 9670728 w 12192000"/>
              <a:gd name="connsiteY11" fmla="*/ 5425249 h 6858000"/>
              <a:gd name="connsiteX12" fmla="*/ 9670728 w 12192000"/>
              <a:gd name="connsiteY12" fmla="*/ 4638067 h 6858000"/>
              <a:gd name="connsiteX13" fmla="*/ 10156385 w 12192000"/>
              <a:gd name="connsiteY13" fmla="*/ 4617716 h 6858000"/>
              <a:gd name="connsiteX14" fmla="*/ 10037984 w 12192000"/>
              <a:gd name="connsiteY14" fmla="*/ 4629336 h 6858000"/>
              <a:gd name="connsiteX15" fmla="*/ 9934050 w 12192000"/>
              <a:gd name="connsiteY15" fmla="*/ 4667091 h 6858000"/>
              <a:gd name="connsiteX16" fmla="*/ 9858993 w 12192000"/>
              <a:gd name="connsiteY16" fmla="*/ 4739705 h 6858000"/>
              <a:gd name="connsiteX17" fmla="*/ 9831563 w 12192000"/>
              <a:gd name="connsiteY17" fmla="*/ 4858799 h 6858000"/>
              <a:gd name="connsiteX18" fmla="*/ 9851763 w 12192000"/>
              <a:gd name="connsiteY18" fmla="*/ 4943033 h 6858000"/>
              <a:gd name="connsiteX19" fmla="*/ 9905176 w 12192000"/>
              <a:gd name="connsiteY19" fmla="*/ 4999688 h 6858000"/>
              <a:gd name="connsiteX20" fmla="*/ 9980233 w 12192000"/>
              <a:gd name="connsiteY20" fmla="*/ 5035993 h 6858000"/>
              <a:gd name="connsiteX21" fmla="*/ 10068308 w 12192000"/>
              <a:gd name="connsiteY21" fmla="*/ 5059234 h 6858000"/>
              <a:gd name="connsiteX22" fmla="*/ 10238677 w 12192000"/>
              <a:gd name="connsiteY22" fmla="*/ 5105715 h 6858000"/>
              <a:gd name="connsiteX23" fmla="*/ 10300769 w 12192000"/>
              <a:gd name="connsiteY23" fmla="*/ 5175437 h 6858000"/>
              <a:gd name="connsiteX24" fmla="*/ 10287744 w 12192000"/>
              <a:gd name="connsiteY24" fmla="*/ 5221918 h 6858000"/>
              <a:gd name="connsiteX25" fmla="*/ 10254520 w 12192000"/>
              <a:gd name="connsiteY25" fmla="*/ 5250942 h 6858000"/>
              <a:gd name="connsiteX26" fmla="*/ 10211183 w 12192000"/>
              <a:gd name="connsiteY26" fmla="*/ 5266903 h 6858000"/>
              <a:gd name="connsiteX27" fmla="*/ 10166450 w 12192000"/>
              <a:gd name="connsiteY27" fmla="*/ 5271242 h 6858000"/>
              <a:gd name="connsiteX28" fmla="*/ 10107256 w 12192000"/>
              <a:gd name="connsiteY28" fmla="*/ 5263960 h 6858000"/>
              <a:gd name="connsiteX29" fmla="*/ 10058182 w 12192000"/>
              <a:gd name="connsiteY29" fmla="*/ 5242166 h 6858000"/>
              <a:gd name="connsiteX30" fmla="*/ 10022075 w 12192000"/>
              <a:gd name="connsiteY30" fmla="*/ 5202966 h 6858000"/>
              <a:gd name="connsiteX31" fmla="*/ 10009058 w 12192000"/>
              <a:gd name="connsiteY31" fmla="*/ 5144865 h 6858000"/>
              <a:gd name="connsiteX32" fmla="*/ 10008958 w 12192000"/>
              <a:gd name="connsiteY32" fmla="*/ 5144815 h 6858000"/>
              <a:gd name="connsiteX33" fmla="*/ 9814058 w 12192000"/>
              <a:gd name="connsiteY33" fmla="*/ 5144815 h 6858000"/>
              <a:gd name="connsiteX34" fmla="*/ 9847273 w 12192000"/>
              <a:gd name="connsiteY34" fmla="*/ 5271192 h 6858000"/>
              <a:gd name="connsiteX35" fmla="*/ 9926671 w 12192000"/>
              <a:gd name="connsiteY35" fmla="*/ 5351087 h 6858000"/>
              <a:gd name="connsiteX36" fmla="*/ 10037835 w 12192000"/>
              <a:gd name="connsiteY36" fmla="*/ 5394675 h 6858000"/>
              <a:gd name="connsiteX37" fmla="*/ 10164910 w 12192000"/>
              <a:gd name="connsiteY37" fmla="*/ 5407742 h 6858000"/>
              <a:gd name="connsiteX38" fmla="*/ 10289094 w 12192000"/>
              <a:gd name="connsiteY38" fmla="*/ 5394675 h 6858000"/>
              <a:gd name="connsiteX39" fmla="*/ 10398809 w 12192000"/>
              <a:gd name="connsiteY39" fmla="*/ 5352581 h 6858000"/>
              <a:gd name="connsiteX40" fmla="*/ 10475323 w 12192000"/>
              <a:gd name="connsiteY40" fmla="*/ 5272686 h 6858000"/>
              <a:gd name="connsiteX41" fmla="*/ 10505634 w 12192000"/>
              <a:gd name="connsiteY41" fmla="*/ 5147808 h 6858000"/>
              <a:gd name="connsiteX42" fmla="*/ 10485434 w 12192000"/>
              <a:gd name="connsiteY42" fmla="*/ 5060681 h 6858000"/>
              <a:gd name="connsiteX43" fmla="*/ 10432033 w 12192000"/>
              <a:gd name="connsiteY43" fmla="*/ 5001135 h 6858000"/>
              <a:gd name="connsiteX44" fmla="*/ 10355520 w 12192000"/>
              <a:gd name="connsiteY44" fmla="*/ 4961933 h 6858000"/>
              <a:gd name="connsiteX45" fmla="*/ 10268894 w 12192000"/>
              <a:gd name="connsiteY45" fmla="*/ 4937248 h 6858000"/>
              <a:gd name="connsiteX46" fmla="*/ 10183713 w 12192000"/>
              <a:gd name="connsiteY46" fmla="*/ 4918345 h 6858000"/>
              <a:gd name="connsiteX47" fmla="*/ 10108654 w 12192000"/>
              <a:gd name="connsiteY47" fmla="*/ 4899443 h 6858000"/>
              <a:gd name="connsiteX48" fmla="*/ 10056688 w 12192000"/>
              <a:gd name="connsiteY48" fmla="*/ 4870420 h 6858000"/>
              <a:gd name="connsiteX49" fmla="*/ 10036488 w 12192000"/>
              <a:gd name="connsiteY49" fmla="*/ 4825385 h 6858000"/>
              <a:gd name="connsiteX50" fmla="*/ 10048058 w 12192000"/>
              <a:gd name="connsiteY50" fmla="*/ 4789077 h 6858000"/>
              <a:gd name="connsiteX51" fmla="*/ 10075488 w 12192000"/>
              <a:gd name="connsiteY51" fmla="*/ 4767284 h 6858000"/>
              <a:gd name="connsiteX52" fmla="*/ 10113042 w 12192000"/>
              <a:gd name="connsiteY52" fmla="*/ 4758555 h 6858000"/>
              <a:gd name="connsiteX53" fmla="*/ 10150607 w 12192000"/>
              <a:gd name="connsiteY53" fmla="*/ 4755663 h 6858000"/>
              <a:gd name="connsiteX54" fmla="*/ 10245900 w 12192000"/>
              <a:gd name="connsiteY54" fmla="*/ 4777457 h 6858000"/>
              <a:gd name="connsiteX55" fmla="*/ 10290633 w 12192000"/>
              <a:gd name="connsiteY55" fmla="*/ 4857352 h 6858000"/>
              <a:gd name="connsiteX56" fmla="*/ 10485529 w 12192000"/>
              <a:gd name="connsiteY56" fmla="*/ 4857352 h 6858000"/>
              <a:gd name="connsiteX57" fmla="*/ 10449439 w 12192000"/>
              <a:gd name="connsiteY57" fmla="*/ 4742596 h 6858000"/>
              <a:gd name="connsiteX58" fmla="*/ 10375814 w 12192000"/>
              <a:gd name="connsiteY58" fmla="*/ 4668536 h 6858000"/>
              <a:gd name="connsiteX59" fmla="*/ 10273323 w 12192000"/>
              <a:gd name="connsiteY59" fmla="*/ 4629336 h 6858000"/>
              <a:gd name="connsiteX60" fmla="*/ 10156385 w 12192000"/>
              <a:gd name="connsiteY60" fmla="*/ 4617716 h 6858000"/>
              <a:gd name="connsiteX61" fmla="*/ 9465756 w 12192000"/>
              <a:gd name="connsiteY61" fmla="*/ 4335307 h 6858000"/>
              <a:gd name="connsiteX62" fmla="*/ 9465756 w 12192000"/>
              <a:gd name="connsiteY62" fmla="*/ 4513003 h 6858000"/>
              <a:gd name="connsiteX63" fmla="*/ 9670780 w 12192000"/>
              <a:gd name="connsiteY63" fmla="*/ 4513003 h 6858000"/>
              <a:gd name="connsiteX64" fmla="*/ 9670780 w 12192000"/>
              <a:gd name="connsiteY64" fmla="*/ 4335307 h 6858000"/>
              <a:gd name="connsiteX65" fmla="*/ 8984735 w 12192000"/>
              <a:gd name="connsiteY65" fmla="*/ 3473068 h 6858000"/>
              <a:gd name="connsiteX66" fmla="*/ 8821404 w 12192000"/>
              <a:gd name="connsiteY66" fmla="*/ 3505086 h 6858000"/>
              <a:gd name="connsiteX67" fmla="*/ 8704754 w 12192000"/>
              <a:gd name="connsiteY67" fmla="*/ 3592462 h 6858000"/>
              <a:gd name="connsiteX68" fmla="*/ 8634733 w 12192000"/>
              <a:gd name="connsiteY68" fmla="*/ 3723527 h 6858000"/>
              <a:gd name="connsiteX69" fmla="*/ 8614337 w 12192000"/>
              <a:gd name="connsiteY69" fmla="*/ 3885212 h 6858000"/>
              <a:gd name="connsiteX70" fmla="*/ 8614486 w 12192000"/>
              <a:gd name="connsiteY70" fmla="*/ 3885311 h 6858000"/>
              <a:gd name="connsiteX71" fmla="*/ 8812827 w 12192000"/>
              <a:gd name="connsiteY71" fmla="*/ 3885311 h 6858000"/>
              <a:gd name="connsiteX72" fmla="*/ 8820109 w 12192000"/>
              <a:gd name="connsiteY72" fmla="*/ 3803770 h 6858000"/>
              <a:gd name="connsiteX73" fmla="*/ 8847788 w 12192000"/>
              <a:gd name="connsiteY73" fmla="*/ 3728014 h 6858000"/>
              <a:gd name="connsiteX74" fmla="*/ 8897362 w 12192000"/>
              <a:gd name="connsiteY74" fmla="*/ 3672656 h 6858000"/>
              <a:gd name="connsiteX75" fmla="*/ 8974662 w 12192000"/>
              <a:gd name="connsiteY75" fmla="*/ 3650812 h 6858000"/>
              <a:gd name="connsiteX76" fmla="*/ 9084033 w 12192000"/>
              <a:gd name="connsiteY76" fmla="*/ 3693054 h 6858000"/>
              <a:gd name="connsiteX77" fmla="*/ 9127769 w 12192000"/>
              <a:gd name="connsiteY77" fmla="*/ 3808108 h 6858000"/>
              <a:gd name="connsiteX78" fmla="*/ 9105926 w 12192000"/>
              <a:gd name="connsiteY78" fmla="*/ 3891146 h 6858000"/>
              <a:gd name="connsiteX79" fmla="*/ 9053411 w 12192000"/>
              <a:gd name="connsiteY79" fmla="*/ 3956677 h 6858000"/>
              <a:gd name="connsiteX80" fmla="*/ 8984887 w 12192000"/>
              <a:gd name="connsiteY80" fmla="*/ 4010589 h 6858000"/>
              <a:gd name="connsiteX81" fmla="*/ 8913420 w 12192000"/>
              <a:gd name="connsiteY81" fmla="*/ 4057220 h 6858000"/>
              <a:gd name="connsiteX82" fmla="*/ 8787990 w 12192000"/>
              <a:gd name="connsiteY82" fmla="*/ 4146043 h 6858000"/>
              <a:gd name="connsiteX83" fmla="*/ 8685903 w 12192000"/>
              <a:gd name="connsiteY83" fmla="*/ 4242146 h 6858000"/>
              <a:gd name="connsiteX84" fmla="*/ 8615883 w 12192000"/>
              <a:gd name="connsiteY84" fmla="*/ 4358647 h 6858000"/>
              <a:gd name="connsiteX85" fmla="*/ 8591096 w 12192000"/>
              <a:gd name="connsiteY85" fmla="*/ 4513050 h 6858000"/>
              <a:gd name="connsiteX86" fmla="*/ 9340625 w 12192000"/>
              <a:gd name="connsiteY86" fmla="*/ 4513050 h 6858000"/>
              <a:gd name="connsiteX87" fmla="*/ 9340625 w 12192000"/>
              <a:gd name="connsiteY87" fmla="*/ 4335357 h 6858000"/>
              <a:gd name="connsiteX88" fmla="*/ 8857911 w 12192000"/>
              <a:gd name="connsiteY88" fmla="*/ 4335357 h 6858000"/>
              <a:gd name="connsiteX89" fmla="*/ 8945387 w 12192000"/>
              <a:gd name="connsiteY89" fmla="*/ 4243592 h 6858000"/>
              <a:gd name="connsiteX90" fmla="*/ 9047476 w 12192000"/>
              <a:gd name="connsiteY90" fmla="*/ 4170778 h 6858000"/>
              <a:gd name="connsiteX91" fmla="*/ 9151010 w 12192000"/>
              <a:gd name="connsiteY91" fmla="*/ 4100859 h 6858000"/>
              <a:gd name="connsiteX92" fmla="*/ 9244321 w 12192000"/>
              <a:gd name="connsiteY92" fmla="*/ 4023656 h 6858000"/>
              <a:gd name="connsiteX93" fmla="*/ 9309953 w 12192000"/>
              <a:gd name="connsiteY93" fmla="*/ 3924610 h 6858000"/>
              <a:gd name="connsiteX94" fmla="*/ 9334740 w 12192000"/>
              <a:gd name="connsiteY94" fmla="*/ 3792050 h 6858000"/>
              <a:gd name="connsiteX95" fmla="*/ 9305565 w 12192000"/>
              <a:gd name="connsiteY95" fmla="*/ 3658044 h 6858000"/>
              <a:gd name="connsiteX96" fmla="*/ 9229759 w 12192000"/>
              <a:gd name="connsiteY96" fmla="*/ 3557551 h 6858000"/>
              <a:gd name="connsiteX97" fmla="*/ 9117447 w 12192000"/>
              <a:gd name="connsiteY97" fmla="*/ 3494912 h 6858000"/>
              <a:gd name="connsiteX98" fmla="*/ 8984735 w 12192000"/>
              <a:gd name="connsiteY98" fmla="*/ 3473068 h 6858000"/>
              <a:gd name="connsiteX99" fmla="*/ 8174569 w 12192000"/>
              <a:gd name="connsiteY99" fmla="*/ 3473068 h 6858000"/>
              <a:gd name="connsiteX100" fmla="*/ 8011238 w 12192000"/>
              <a:gd name="connsiteY100" fmla="*/ 3505086 h 6858000"/>
              <a:gd name="connsiteX101" fmla="*/ 7894586 w 12192000"/>
              <a:gd name="connsiteY101" fmla="*/ 3592462 h 6858000"/>
              <a:gd name="connsiteX102" fmla="*/ 7824566 w 12192000"/>
              <a:gd name="connsiteY102" fmla="*/ 3723527 h 6858000"/>
              <a:gd name="connsiteX103" fmla="*/ 7804168 w 12192000"/>
              <a:gd name="connsiteY103" fmla="*/ 3885212 h 6858000"/>
              <a:gd name="connsiteX104" fmla="*/ 7804168 w 12192000"/>
              <a:gd name="connsiteY104" fmla="*/ 3885262 h 6858000"/>
              <a:gd name="connsiteX105" fmla="*/ 8002509 w 12192000"/>
              <a:gd name="connsiteY105" fmla="*/ 3885262 h 6858000"/>
              <a:gd name="connsiteX106" fmla="*/ 8009791 w 12192000"/>
              <a:gd name="connsiteY106" fmla="*/ 3803720 h 6858000"/>
              <a:gd name="connsiteX107" fmla="*/ 8037519 w 12192000"/>
              <a:gd name="connsiteY107" fmla="*/ 3727964 h 6858000"/>
              <a:gd name="connsiteX108" fmla="*/ 8087093 w 12192000"/>
              <a:gd name="connsiteY108" fmla="*/ 3672606 h 6858000"/>
              <a:gd name="connsiteX109" fmla="*/ 8164393 w 12192000"/>
              <a:gd name="connsiteY109" fmla="*/ 3650762 h 6858000"/>
              <a:gd name="connsiteX110" fmla="*/ 8273764 w 12192000"/>
              <a:gd name="connsiteY110" fmla="*/ 3693004 h 6858000"/>
              <a:gd name="connsiteX111" fmla="*/ 8317501 w 12192000"/>
              <a:gd name="connsiteY111" fmla="*/ 3808059 h 6858000"/>
              <a:gd name="connsiteX112" fmla="*/ 8295608 w 12192000"/>
              <a:gd name="connsiteY112" fmla="*/ 3891097 h 6858000"/>
              <a:gd name="connsiteX113" fmla="*/ 8243093 w 12192000"/>
              <a:gd name="connsiteY113" fmla="*/ 3956627 h 6858000"/>
              <a:gd name="connsiteX114" fmla="*/ 8174569 w 12192000"/>
              <a:gd name="connsiteY114" fmla="*/ 4010539 h 6858000"/>
              <a:gd name="connsiteX115" fmla="*/ 8103102 w 12192000"/>
              <a:gd name="connsiteY115" fmla="*/ 4057170 h 6858000"/>
              <a:gd name="connsiteX116" fmla="*/ 7977673 w 12192000"/>
              <a:gd name="connsiteY116" fmla="*/ 4145993 h 6858000"/>
              <a:gd name="connsiteX117" fmla="*/ 7875585 w 12192000"/>
              <a:gd name="connsiteY117" fmla="*/ 4242096 h 6858000"/>
              <a:gd name="connsiteX118" fmla="*/ 7805565 w 12192000"/>
              <a:gd name="connsiteY118" fmla="*/ 4358597 h 6858000"/>
              <a:gd name="connsiteX119" fmla="*/ 7780778 w 12192000"/>
              <a:gd name="connsiteY119" fmla="*/ 4513001 h 6858000"/>
              <a:gd name="connsiteX120" fmla="*/ 8530357 w 12192000"/>
              <a:gd name="connsiteY120" fmla="*/ 4513001 h 6858000"/>
              <a:gd name="connsiteX121" fmla="*/ 8530357 w 12192000"/>
              <a:gd name="connsiteY121" fmla="*/ 4335307 h 6858000"/>
              <a:gd name="connsiteX122" fmla="*/ 8047693 w 12192000"/>
              <a:gd name="connsiteY122" fmla="*/ 4335307 h 6858000"/>
              <a:gd name="connsiteX123" fmla="*/ 8135168 w 12192000"/>
              <a:gd name="connsiteY123" fmla="*/ 4243543 h 6858000"/>
              <a:gd name="connsiteX124" fmla="*/ 8237258 w 12192000"/>
              <a:gd name="connsiteY124" fmla="*/ 4170728 h 6858000"/>
              <a:gd name="connsiteX125" fmla="*/ 8340792 w 12192000"/>
              <a:gd name="connsiteY125" fmla="*/ 4100807 h 6858000"/>
              <a:gd name="connsiteX126" fmla="*/ 8434102 w 12192000"/>
              <a:gd name="connsiteY126" fmla="*/ 4023607 h 6858000"/>
              <a:gd name="connsiteX127" fmla="*/ 8499734 w 12192000"/>
              <a:gd name="connsiteY127" fmla="*/ 3924560 h 6858000"/>
              <a:gd name="connsiteX128" fmla="*/ 8524522 w 12192000"/>
              <a:gd name="connsiteY128" fmla="*/ 3792001 h 6858000"/>
              <a:gd name="connsiteX129" fmla="*/ 8495346 w 12192000"/>
              <a:gd name="connsiteY129" fmla="*/ 3657994 h 6858000"/>
              <a:gd name="connsiteX130" fmla="*/ 8419541 w 12192000"/>
              <a:gd name="connsiteY130" fmla="*/ 3557501 h 6858000"/>
              <a:gd name="connsiteX131" fmla="*/ 8307228 w 12192000"/>
              <a:gd name="connsiteY131" fmla="*/ 3494862 h 6858000"/>
              <a:gd name="connsiteX132" fmla="*/ 8174569 w 12192000"/>
              <a:gd name="connsiteY132" fmla="*/ 3473068 h 6858000"/>
              <a:gd name="connsiteX133" fmla="*/ 540000 w 12192000"/>
              <a:gd name="connsiteY133" fmla="*/ 540000 h 6858000"/>
              <a:gd name="connsiteX134" fmla="*/ 540000 w 12192000"/>
              <a:gd name="connsiteY134" fmla="*/ 627200 h 6858000"/>
              <a:gd name="connsiteX135" fmla="*/ 1017950 w 12192000"/>
              <a:gd name="connsiteY135" fmla="*/ 627200 h 6858000"/>
              <a:gd name="connsiteX136" fmla="*/ 1017950 w 12192000"/>
              <a:gd name="connsiteY136" fmla="*/ 540000 h 6858000"/>
              <a:gd name="connsiteX137" fmla="*/ 0 w 12192000"/>
              <a:gd name="connsiteY137" fmla="*/ 0 h 6858000"/>
              <a:gd name="connsiteX138" fmla="*/ 12192000 w 12192000"/>
              <a:gd name="connsiteY138" fmla="*/ 0 h 6858000"/>
              <a:gd name="connsiteX139" fmla="*/ 12192000 w 12192000"/>
              <a:gd name="connsiteY139" fmla="*/ 6858000 h 6858000"/>
              <a:gd name="connsiteX140" fmla="*/ 0 w 12192000"/>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192000" h="6858000">
                <a:moveTo>
                  <a:pt x="9465704" y="4638067"/>
                </a:moveTo>
                <a:lnTo>
                  <a:pt x="9465704" y="5415075"/>
                </a:lnTo>
                <a:cubicBezTo>
                  <a:pt x="9465704" y="5443152"/>
                  <a:pt x="9457524" y="5461057"/>
                  <a:pt x="9441168" y="5468786"/>
                </a:cubicBezTo>
                <a:cubicBezTo>
                  <a:pt x="9425756" y="5477515"/>
                  <a:pt x="9407453" y="5481854"/>
                  <a:pt x="9386308" y="5481854"/>
                </a:cubicBezTo>
                <a:cubicBezTo>
                  <a:pt x="9368005" y="5481854"/>
                  <a:pt x="9353590" y="5479909"/>
                  <a:pt x="9342969" y="5476068"/>
                </a:cubicBezTo>
                <a:lnTo>
                  <a:pt x="9343019" y="5476118"/>
                </a:lnTo>
                <a:lnTo>
                  <a:pt x="9343019" y="5646033"/>
                </a:lnTo>
                <a:cubicBezTo>
                  <a:pt x="9362269" y="5649923"/>
                  <a:pt x="9383914" y="5651818"/>
                  <a:pt x="9408002" y="5651818"/>
                </a:cubicBezTo>
                <a:cubicBezTo>
                  <a:pt x="9459968" y="5651818"/>
                  <a:pt x="9502810" y="5646980"/>
                  <a:pt x="9536472" y="5637304"/>
                </a:cubicBezTo>
                <a:cubicBezTo>
                  <a:pt x="9570185" y="5628577"/>
                  <a:pt x="9596618" y="5614563"/>
                  <a:pt x="9615868" y="5595163"/>
                </a:cubicBezTo>
                <a:cubicBezTo>
                  <a:pt x="9636068" y="5576760"/>
                  <a:pt x="9650030" y="5553520"/>
                  <a:pt x="9657762" y="5525441"/>
                </a:cubicBezTo>
                <a:cubicBezTo>
                  <a:pt x="9666439" y="5497362"/>
                  <a:pt x="9670728" y="5463948"/>
                  <a:pt x="9670728" y="5425249"/>
                </a:cubicBezTo>
                <a:lnTo>
                  <a:pt x="9670728" y="4638067"/>
                </a:lnTo>
                <a:close/>
                <a:moveTo>
                  <a:pt x="10156385" y="4617716"/>
                </a:moveTo>
                <a:cubicBezTo>
                  <a:pt x="10115935" y="4617716"/>
                  <a:pt x="10076485" y="4621607"/>
                  <a:pt x="10037984" y="4629336"/>
                </a:cubicBezTo>
                <a:cubicBezTo>
                  <a:pt x="9999484" y="4636119"/>
                  <a:pt x="9964822" y="4648689"/>
                  <a:pt x="9934050" y="4667091"/>
                </a:cubicBezTo>
                <a:cubicBezTo>
                  <a:pt x="9903229" y="4684547"/>
                  <a:pt x="9878243" y="4708734"/>
                  <a:pt x="9858993" y="4739705"/>
                </a:cubicBezTo>
                <a:cubicBezTo>
                  <a:pt x="9840690" y="4770675"/>
                  <a:pt x="9831563" y="4810374"/>
                  <a:pt x="9831563" y="4858799"/>
                </a:cubicBezTo>
                <a:cubicBezTo>
                  <a:pt x="9831563" y="4891714"/>
                  <a:pt x="9838296" y="4919792"/>
                  <a:pt x="9851763" y="4943033"/>
                </a:cubicBezTo>
                <a:cubicBezTo>
                  <a:pt x="9865228" y="4965326"/>
                  <a:pt x="9883032" y="4984177"/>
                  <a:pt x="9905176" y="4999688"/>
                </a:cubicBezTo>
                <a:cubicBezTo>
                  <a:pt x="9927318" y="5014200"/>
                  <a:pt x="9952353" y="5026320"/>
                  <a:pt x="9980233" y="5035993"/>
                </a:cubicBezTo>
                <a:cubicBezTo>
                  <a:pt x="10009110" y="5044722"/>
                  <a:pt x="10038484" y="5052452"/>
                  <a:pt x="10068308" y="5059234"/>
                </a:cubicBezTo>
                <a:cubicBezTo>
                  <a:pt x="10141466" y="5074745"/>
                  <a:pt x="10198230" y="5090204"/>
                  <a:pt x="10238677" y="5105715"/>
                </a:cubicBezTo>
                <a:cubicBezTo>
                  <a:pt x="10280072" y="5121226"/>
                  <a:pt x="10300769" y="5144467"/>
                  <a:pt x="10300769" y="5175437"/>
                </a:cubicBezTo>
                <a:cubicBezTo>
                  <a:pt x="10300769" y="5193840"/>
                  <a:pt x="10296412" y="5209299"/>
                  <a:pt x="10287744" y="5221918"/>
                </a:cubicBezTo>
                <a:cubicBezTo>
                  <a:pt x="10279077" y="5233539"/>
                  <a:pt x="10267994" y="5243213"/>
                  <a:pt x="10254520" y="5250942"/>
                </a:cubicBezTo>
                <a:cubicBezTo>
                  <a:pt x="10242016" y="5257727"/>
                  <a:pt x="10227547" y="5263062"/>
                  <a:pt x="10211183" y="5266903"/>
                </a:cubicBezTo>
                <a:cubicBezTo>
                  <a:pt x="10195791" y="5269795"/>
                  <a:pt x="10180871" y="5271242"/>
                  <a:pt x="10166450" y="5271242"/>
                </a:cubicBezTo>
                <a:cubicBezTo>
                  <a:pt x="10146250" y="5271242"/>
                  <a:pt x="10126507" y="5268847"/>
                  <a:pt x="10107256" y="5263960"/>
                </a:cubicBezTo>
                <a:cubicBezTo>
                  <a:pt x="10088953" y="5259121"/>
                  <a:pt x="10072597" y="5251840"/>
                  <a:pt x="10058182" y="5242166"/>
                </a:cubicBezTo>
                <a:cubicBezTo>
                  <a:pt x="10043770" y="5231493"/>
                  <a:pt x="10031702" y="5218426"/>
                  <a:pt x="10022075" y="5202966"/>
                </a:cubicBezTo>
                <a:cubicBezTo>
                  <a:pt x="10013399" y="5186508"/>
                  <a:pt x="10009058" y="5167158"/>
                  <a:pt x="10009058" y="5144865"/>
                </a:cubicBezTo>
                <a:lnTo>
                  <a:pt x="10008958" y="5144815"/>
                </a:lnTo>
                <a:lnTo>
                  <a:pt x="9814058" y="5144815"/>
                </a:lnTo>
                <a:cubicBezTo>
                  <a:pt x="9816005" y="5195185"/>
                  <a:pt x="9827075" y="5237278"/>
                  <a:pt x="9847273" y="5271192"/>
                </a:cubicBezTo>
                <a:cubicBezTo>
                  <a:pt x="9868470" y="5304106"/>
                  <a:pt x="9894901" y="5330738"/>
                  <a:pt x="9926671" y="5351087"/>
                </a:cubicBezTo>
                <a:cubicBezTo>
                  <a:pt x="9959387" y="5371434"/>
                  <a:pt x="9996441" y="5385946"/>
                  <a:pt x="10037835" y="5394675"/>
                </a:cubicBezTo>
                <a:cubicBezTo>
                  <a:pt x="10079230" y="5403401"/>
                  <a:pt x="10121571" y="5407742"/>
                  <a:pt x="10164910" y="5407742"/>
                </a:cubicBezTo>
                <a:cubicBezTo>
                  <a:pt x="10208247" y="5407742"/>
                  <a:pt x="10248647" y="5403401"/>
                  <a:pt x="10289094" y="5394675"/>
                </a:cubicBezTo>
                <a:cubicBezTo>
                  <a:pt x="10330489" y="5386945"/>
                  <a:pt x="10367052" y="5372881"/>
                  <a:pt x="10398809" y="5352581"/>
                </a:cubicBezTo>
                <a:cubicBezTo>
                  <a:pt x="10430589" y="5332235"/>
                  <a:pt x="10456070" y="5305603"/>
                  <a:pt x="10475323" y="5272686"/>
                </a:cubicBezTo>
                <a:cubicBezTo>
                  <a:pt x="10495522" y="5238825"/>
                  <a:pt x="10505634" y="5197181"/>
                  <a:pt x="10505634" y="5147808"/>
                </a:cubicBezTo>
                <a:cubicBezTo>
                  <a:pt x="10505634" y="5112947"/>
                  <a:pt x="10498909" y="5083921"/>
                  <a:pt x="10485434" y="5060681"/>
                </a:cubicBezTo>
                <a:cubicBezTo>
                  <a:pt x="10471983" y="5036493"/>
                  <a:pt x="10454175" y="5016643"/>
                  <a:pt x="10432033" y="5001135"/>
                </a:cubicBezTo>
                <a:cubicBezTo>
                  <a:pt x="10409892" y="4984676"/>
                  <a:pt x="10384387" y="4971609"/>
                  <a:pt x="10355520" y="4961933"/>
                </a:cubicBezTo>
                <a:cubicBezTo>
                  <a:pt x="10327600" y="4952259"/>
                  <a:pt x="10298709" y="4944030"/>
                  <a:pt x="10268894" y="4937248"/>
                </a:cubicBezTo>
                <a:cubicBezTo>
                  <a:pt x="10240027" y="4930465"/>
                  <a:pt x="10211633" y="4924180"/>
                  <a:pt x="10183713" y="4918345"/>
                </a:cubicBezTo>
                <a:cubicBezTo>
                  <a:pt x="10155793" y="4912560"/>
                  <a:pt x="10130786" y="4906228"/>
                  <a:pt x="10108654" y="4899443"/>
                </a:cubicBezTo>
                <a:cubicBezTo>
                  <a:pt x="10087459" y="4891714"/>
                  <a:pt x="10070153" y="4881990"/>
                  <a:pt x="10056688" y="4870420"/>
                </a:cubicBezTo>
                <a:cubicBezTo>
                  <a:pt x="10043220" y="4858799"/>
                  <a:pt x="10036488" y="4843788"/>
                  <a:pt x="10036488" y="4825385"/>
                </a:cubicBezTo>
                <a:cubicBezTo>
                  <a:pt x="10036488" y="4809874"/>
                  <a:pt x="10040329" y="4797806"/>
                  <a:pt x="10048058" y="4789077"/>
                </a:cubicBezTo>
                <a:cubicBezTo>
                  <a:pt x="10055738" y="4779401"/>
                  <a:pt x="10064915" y="4772122"/>
                  <a:pt x="10075488" y="4767284"/>
                </a:cubicBezTo>
                <a:cubicBezTo>
                  <a:pt x="10087059" y="4762446"/>
                  <a:pt x="10099527" y="4759554"/>
                  <a:pt x="10113042" y="4758555"/>
                </a:cubicBezTo>
                <a:cubicBezTo>
                  <a:pt x="10126507" y="4756611"/>
                  <a:pt x="10139027" y="4755663"/>
                  <a:pt x="10150607" y="4755663"/>
                </a:cubicBezTo>
                <a:cubicBezTo>
                  <a:pt x="10187147" y="4755663"/>
                  <a:pt x="10218927" y="4762945"/>
                  <a:pt x="10245900" y="4777457"/>
                </a:cubicBezTo>
                <a:cubicBezTo>
                  <a:pt x="10272825" y="4791022"/>
                  <a:pt x="10287792" y="4817653"/>
                  <a:pt x="10290633" y="4857352"/>
                </a:cubicBezTo>
                <a:lnTo>
                  <a:pt x="10485529" y="4857352"/>
                </a:lnTo>
                <a:cubicBezTo>
                  <a:pt x="10481693" y="4810871"/>
                  <a:pt x="10469686" y="4772619"/>
                  <a:pt x="10449439" y="4742596"/>
                </a:cubicBezTo>
                <a:cubicBezTo>
                  <a:pt x="10430186" y="4711626"/>
                  <a:pt x="10405653" y="4686938"/>
                  <a:pt x="10375814" y="4668536"/>
                </a:cubicBezTo>
                <a:cubicBezTo>
                  <a:pt x="10346000" y="4650133"/>
                  <a:pt x="10311828" y="4637068"/>
                  <a:pt x="10273323" y="4629336"/>
                </a:cubicBezTo>
                <a:cubicBezTo>
                  <a:pt x="10235788" y="4621607"/>
                  <a:pt x="10196832" y="4617716"/>
                  <a:pt x="10156385" y="4617716"/>
                </a:cubicBezTo>
                <a:close/>
                <a:moveTo>
                  <a:pt x="9465756" y="4335307"/>
                </a:moveTo>
                <a:lnTo>
                  <a:pt x="9465756" y="4513003"/>
                </a:lnTo>
                <a:lnTo>
                  <a:pt x="9670780" y="4513003"/>
                </a:lnTo>
                <a:lnTo>
                  <a:pt x="9670780" y="4335307"/>
                </a:lnTo>
                <a:close/>
                <a:moveTo>
                  <a:pt x="8984735" y="3473068"/>
                </a:moveTo>
                <a:cubicBezTo>
                  <a:pt x="8923494" y="3473068"/>
                  <a:pt x="8869034" y="3483741"/>
                  <a:pt x="8821404" y="3505086"/>
                </a:cubicBezTo>
                <a:cubicBezTo>
                  <a:pt x="8774724" y="3525484"/>
                  <a:pt x="8735826" y="3554609"/>
                  <a:pt x="8704754" y="3592462"/>
                </a:cubicBezTo>
                <a:cubicBezTo>
                  <a:pt x="8673634" y="3629367"/>
                  <a:pt x="8650294" y="3673055"/>
                  <a:pt x="8634733" y="3723527"/>
                </a:cubicBezTo>
                <a:cubicBezTo>
                  <a:pt x="8619175" y="3773049"/>
                  <a:pt x="8612392" y="3826911"/>
                  <a:pt x="8614337" y="3885212"/>
                </a:cubicBezTo>
                <a:lnTo>
                  <a:pt x="8614486" y="3885311"/>
                </a:lnTo>
                <a:lnTo>
                  <a:pt x="8812827" y="3885311"/>
                </a:lnTo>
                <a:cubicBezTo>
                  <a:pt x="8812827" y="3858130"/>
                  <a:pt x="8815271" y="3830951"/>
                  <a:pt x="8820109" y="3803770"/>
                </a:cubicBezTo>
                <a:cubicBezTo>
                  <a:pt x="8825944" y="3775592"/>
                  <a:pt x="8835170" y="3750357"/>
                  <a:pt x="8847788" y="3728014"/>
                </a:cubicBezTo>
                <a:cubicBezTo>
                  <a:pt x="8860455" y="3704724"/>
                  <a:pt x="8876963" y="3686271"/>
                  <a:pt x="8897362" y="3672656"/>
                </a:cubicBezTo>
                <a:cubicBezTo>
                  <a:pt x="8918755" y="3658094"/>
                  <a:pt x="8944489" y="3650812"/>
                  <a:pt x="8974662" y="3650812"/>
                </a:cubicBezTo>
                <a:cubicBezTo>
                  <a:pt x="9019398" y="3650812"/>
                  <a:pt x="9055855" y="3664876"/>
                  <a:pt x="9084033" y="3693054"/>
                </a:cubicBezTo>
                <a:cubicBezTo>
                  <a:pt x="9113208" y="3720235"/>
                  <a:pt x="9127769" y="3758587"/>
                  <a:pt x="9127769" y="3808108"/>
                </a:cubicBezTo>
                <a:cubicBezTo>
                  <a:pt x="9127769" y="3839178"/>
                  <a:pt x="9120487" y="3866859"/>
                  <a:pt x="9105926" y="3891146"/>
                </a:cubicBezTo>
                <a:cubicBezTo>
                  <a:pt x="9092312" y="3915434"/>
                  <a:pt x="9074807" y="3937277"/>
                  <a:pt x="9053411" y="3956677"/>
                </a:cubicBezTo>
                <a:cubicBezTo>
                  <a:pt x="9033012" y="3976079"/>
                  <a:pt x="9010171" y="3994081"/>
                  <a:pt x="8984887" y="4010589"/>
                </a:cubicBezTo>
                <a:cubicBezTo>
                  <a:pt x="8959600" y="4026150"/>
                  <a:pt x="8935813" y="4041659"/>
                  <a:pt x="8913420" y="4057220"/>
                </a:cubicBezTo>
                <a:cubicBezTo>
                  <a:pt x="8869681" y="4087342"/>
                  <a:pt x="8827888" y="4116917"/>
                  <a:pt x="8787990" y="4146043"/>
                </a:cubicBezTo>
                <a:cubicBezTo>
                  <a:pt x="8749092" y="4175168"/>
                  <a:pt x="8715079" y="4207235"/>
                  <a:pt x="8685903" y="4242146"/>
                </a:cubicBezTo>
                <a:cubicBezTo>
                  <a:pt x="8656728" y="4276109"/>
                  <a:pt x="8633388" y="4314958"/>
                  <a:pt x="8615883" y="4358647"/>
                </a:cubicBezTo>
                <a:cubicBezTo>
                  <a:pt x="8599375" y="4402334"/>
                  <a:pt x="8591096" y="4453803"/>
                  <a:pt x="8591096" y="4513050"/>
                </a:cubicBezTo>
                <a:lnTo>
                  <a:pt x="9340625" y="4513050"/>
                </a:lnTo>
                <a:lnTo>
                  <a:pt x="9340625" y="4335357"/>
                </a:lnTo>
                <a:lnTo>
                  <a:pt x="8857911" y="4335357"/>
                </a:lnTo>
                <a:cubicBezTo>
                  <a:pt x="8883198" y="4300396"/>
                  <a:pt x="8912373" y="4269824"/>
                  <a:pt x="8945387" y="4243592"/>
                </a:cubicBezTo>
                <a:cubicBezTo>
                  <a:pt x="8978403" y="4217359"/>
                  <a:pt x="9012466" y="4193121"/>
                  <a:pt x="9047476" y="4170778"/>
                </a:cubicBezTo>
                <a:cubicBezTo>
                  <a:pt x="9082486" y="4147487"/>
                  <a:pt x="9116997" y="4124147"/>
                  <a:pt x="9151010" y="4100859"/>
                </a:cubicBezTo>
                <a:cubicBezTo>
                  <a:pt x="9186020" y="4077569"/>
                  <a:pt x="9217140" y="4051835"/>
                  <a:pt x="9244321" y="4023656"/>
                </a:cubicBezTo>
                <a:cubicBezTo>
                  <a:pt x="9271552" y="3994531"/>
                  <a:pt x="9293395" y="3961515"/>
                  <a:pt x="9309953" y="3924610"/>
                </a:cubicBezTo>
                <a:cubicBezTo>
                  <a:pt x="9326511" y="3887705"/>
                  <a:pt x="9334740" y="3843519"/>
                  <a:pt x="9334740" y="3792050"/>
                </a:cubicBezTo>
                <a:cubicBezTo>
                  <a:pt x="9334740" y="3740582"/>
                  <a:pt x="9325014" y="3697842"/>
                  <a:pt x="9305565" y="3658044"/>
                </a:cubicBezTo>
                <a:cubicBezTo>
                  <a:pt x="9287110" y="3618246"/>
                  <a:pt x="9261826" y="3584732"/>
                  <a:pt x="9229759" y="3557551"/>
                </a:cubicBezTo>
                <a:cubicBezTo>
                  <a:pt x="9197690" y="3530371"/>
                  <a:pt x="9160236" y="3509475"/>
                  <a:pt x="9117447" y="3494912"/>
                </a:cubicBezTo>
                <a:cubicBezTo>
                  <a:pt x="9075654" y="3480349"/>
                  <a:pt x="9031416" y="3473068"/>
                  <a:pt x="8984735" y="3473068"/>
                </a:cubicBezTo>
                <a:close/>
                <a:moveTo>
                  <a:pt x="8174569" y="3473068"/>
                </a:moveTo>
                <a:cubicBezTo>
                  <a:pt x="8113325" y="3473068"/>
                  <a:pt x="8058865" y="3483741"/>
                  <a:pt x="8011238" y="3505086"/>
                </a:cubicBezTo>
                <a:cubicBezTo>
                  <a:pt x="7964557" y="3525484"/>
                  <a:pt x="7925706" y="3554609"/>
                  <a:pt x="7894586" y="3592462"/>
                </a:cubicBezTo>
                <a:cubicBezTo>
                  <a:pt x="7863466" y="3629367"/>
                  <a:pt x="7840126" y="3673055"/>
                  <a:pt x="7824566" y="3723527"/>
                </a:cubicBezTo>
                <a:cubicBezTo>
                  <a:pt x="7809006" y="3773049"/>
                  <a:pt x="7802223" y="3826911"/>
                  <a:pt x="7804168" y="3885212"/>
                </a:cubicBezTo>
                <a:lnTo>
                  <a:pt x="7804168" y="3885262"/>
                </a:lnTo>
                <a:lnTo>
                  <a:pt x="8002509" y="3885262"/>
                </a:lnTo>
                <a:cubicBezTo>
                  <a:pt x="8002509" y="3858080"/>
                  <a:pt x="8004953" y="3830902"/>
                  <a:pt x="8009791" y="3803720"/>
                </a:cubicBezTo>
                <a:cubicBezTo>
                  <a:pt x="8015626" y="3775542"/>
                  <a:pt x="8024852" y="3750308"/>
                  <a:pt x="8037519" y="3727964"/>
                </a:cubicBezTo>
                <a:cubicBezTo>
                  <a:pt x="8050137" y="3704674"/>
                  <a:pt x="8066694" y="3686221"/>
                  <a:pt x="8087093" y="3672606"/>
                </a:cubicBezTo>
                <a:cubicBezTo>
                  <a:pt x="8108487" y="3658044"/>
                  <a:pt x="8134221" y="3650762"/>
                  <a:pt x="8164393" y="3650762"/>
                </a:cubicBezTo>
                <a:cubicBezTo>
                  <a:pt x="8209129" y="3650762"/>
                  <a:pt x="8245586" y="3664826"/>
                  <a:pt x="8273764" y="3693004"/>
                </a:cubicBezTo>
                <a:cubicBezTo>
                  <a:pt x="8302940" y="3720185"/>
                  <a:pt x="8317501" y="3758537"/>
                  <a:pt x="8317501" y="3808059"/>
                </a:cubicBezTo>
                <a:cubicBezTo>
                  <a:pt x="8317501" y="3839128"/>
                  <a:pt x="8310222" y="3866809"/>
                  <a:pt x="8295608" y="3891097"/>
                </a:cubicBezTo>
                <a:cubicBezTo>
                  <a:pt x="8281994" y="3915384"/>
                  <a:pt x="8264489" y="3937227"/>
                  <a:pt x="8243093" y="3956627"/>
                </a:cubicBezTo>
                <a:cubicBezTo>
                  <a:pt x="8222694" y="3976029"/>
                  <a:pt x="8199853" y="3994031"/>
                  <a:pt x="8174569" y="4010539"/>
                </a:cubicBezTo>
                <a:cubicBezTo>
                  <a:pt x="8149282" y="4026100"/>
                  <a:pt x="8125495" y="4041609"/>
                  <a:pt x="8103102" y="4057170"/>
                </a:cubicBezTo>
                <a:cubicBezTo>
                  <a:pt x="8059363" y="4087292"/>
                  <a:pt x="8017570" y="4116868"/>
                  <a:pt x="7977673" y="4145993"/>
                </a:cubicBezTo>
                <a:cubicBezTo>
                  <a:pt x="7938773" y="4175118"/>
                  <a:pt x="7904760" y="4207185"/>
                  <a:pt x="7875585" y="4242096"/>
                </a:cubicBezTo>
                <a:cubicBezTo>
                  <a:pt x="7846410" y="4276059"/>
                  <a:pt x="7823070" y="4314908"/>
                  <a:pt x="7805565" y="4358597"/>
                </a:cubicBezTo>
                <a:cubicBezTo>
                  <a:pt x="7789057" y="4402284"/>
                  <a:pt x="7780778" y="4453753"/>
                  <a:pt x="7780778" y="4513001"/>
                </a:cubicBezTo>
                <a:lnTo>
                  <a:pt x="8530357" y="4513001"/>
                </a:lnTo>
                <a:lnTo>
                  <a:pt x="8530357" y="4335307"/>
                </a:lnTo>
                <a:lnTo>
                  <a:pt x="8047693" y="4335307"/>
                </a:lnTo>
                <a:cubicBezTo>
                  <a:pt x="8072979" y="4300347"/>
                  <a:pt x="8102155" y="4269774"/>
                  <a:pt x="8135168" y="4243543"/>
                </a:cubicBezTo>
                <a:cubicBezTo>
                  <a:pt x="8168234" y="4217309"/>
                  <a:pt x="8202248" y="4193071"/>
                  <a:pt x="8237258" y="4170728"/>
                </a:cubicBezTo>
                <a:cubicBezTo>
                  <a:pt x="8272268" y="4147438"/>
                  <a:pt x="8306778" y="4124098"/>
                  <a:pt x="8340792" y="4100807"/>
                </a:cubicBezTo>
                <a:cubicBezTo>
                  <a:pt x="8375802" y="4077519"/>
                  <a:pt x="8406923" y="4051785"/>
                  <a:pt x="8434102" y="4023607"/>
                </a:cubicBezTo>
                <a:cubicBezTo>
                  <a:pt x="8461333" y="3994481"/>
                  <a:pt x="8483177" y="3961465"/>
                  <a:pt x="8499734" y="3924560"/>
                </a:cubicBezTo>
                <a:cubicBezTo>
                  <a:pt x="8516243" y="3887656"/>
                  <a:pt x="8524522" y="3843469"/>
                  <a:pt x="8524522" y="3792001"/>
                </a:cubicBezTo>
                <a:cubicBezTo>
                  <a:pt x="8524522" y="3740532"/>
                  <a:pt x="8514796" y="3697792"/>
                  <a:pt x="8495346" y="3657994"/>
                </a:cubicBezTo>
                <a:cubicBezTo>
                  <a:pt x="8476894" y="3618196"/>
                  <a:pt x="8451607" y="3584682"/>
                  <a:pt x="8419541" y="3557501"/>
                </a:cubicBezTo>
                <a:cubicBezTo>
                  <a:pt x="8387472" y="3530321"/>
                  <a:pt x="8350018" y="3509425"/>
                  <a:pt x="8307228" y="3494862"/>
                </a:cubicBezTo>
                <a:cubicBezTo>
                  <a:pt x="8265486" y="3480349"/>
                  <a:pt x="8221249" y="3473068"/>
                  <a:pt x="8174569" y="3473068"/>
                </a:cubicBezTo>
                <a:close/>
                <a:moveTo>
                  <a:pt x="540000" y="540000"/>
                </a:moveTo>
                <a:lnTo>
                  <a:pt x="540000" y="627200"/>
                </a:lnTo>
                <a:lnTo>
                  <a:pt x="1017950" y="627200"/>
                </a:lnTo>
                <a:lnTo>
                  <a:pt x="1017950" y="540000"/>
                </a:lnTo>
                <a:close/>
                <a:moveTo>
                  <a:pt x="0" y="0"/>
                </a:moveTo>
                <a:lnTo>
                  <a:pt x="12192000" y="0"/>
                </a:lnTo>
                <a:lnTo>
                  <a:pt x="12192000" y="6858000"/>
                </a:lnTo>
                <a:lnTo>
                  <a:pt x="0" y="6858000"/>
                </a:lnTo>
                <a:close/>
              </a:path>
            </a:pathLst>
          </a:custGeom>
          <a:solidFill>
            <a:schemeClr val="tx2"/>
          </a:solidFill>
        </p:spPr>
        <p:txBody>
          <a:bodyPr wrap="square" lIns="7668000" tIns="540000" rIns="1080000">
            <a:noAutofit/>
          </a:bodyPr>
          <a:lstStyle>
            <a:lvl1pPr marL="0" indent="0" algn="l">
              <a:buNone/>
              <a:defRPr>
                <a:solidFill>
                  <a:schemeClr val="bg1"/>
                </a:solidFill>
              </a:defRPr>
            </a:lvl1pPr>
          </a:lstStyle>
          <a:p>
            <a:r>
              <a:rPr lang="nb-NO"/>
              <a:t>Klikk på ikonet for å legge til et bilde</a:t>
            </a:r>
            <a:endParaRPr lang="nb-NO" dirty="0"/>
          </a:p>
        </p:txBody>
      </p:sp>
      <p:sp>
        <p:nvSpPr>
          <p:cNvPr id="2" name="Tittel 1">
            <a:extLst>
              <a:ext uri="{FF2B5EF4-FFF2-40B4-BE49-F238E27FC236}">
                <a16:creationId xmlns:a16="http://schemas.microsoft.com/office/drawing/2014/main" id="{F40A16CB-80F7-2DEA-13E8-2FA11D95155D}"/>
              </a:ext>
            </a:extLst>
          </p:cNvPr>
          <p:cNvSpPr>
            <a:spLocks noGrp="1"/>
          </p:cNvSpPr>
          <p:nvPr>
            <p:ph type="ctrTitle"/>
          </p:nvPr>
        </p:nvSpPr>
        <p:spPr>
          <a:xfrm>
            <a:off x="540001" y="627200"/>
            <a:ext cx="5554411" cy="2432800"/>
          </a:xfrm>
          <a:solidFill>
            <a:schemeClr val="bg2"/>
          </a:solidFill>
        </p:spPr>
        <p:txBody>
          <a:bodyPr lIns="666000" tIns="360000" rIns="540000" bIns="180000" anchor="b" anchorCtr="0">
            <a:normAutofit/>
          </a:bodyPr>
          <a:lstStyle>
            <a:lvl1pPr algn="l">
              <a:defRPr sz="3200">
                <a:solidFill>
                  <a:schemeClr val="tx2"/>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87186AE8-049F-419A-988E-453154260BE8}"/>
              </a:ext>
            </a:extLst>
          </p:cNvPr>
          <p:cNvSpPr>
            <a:spLocks noGrp="1"/>
          </p:cNvSpPr>
          <p:nvPr>
            <p:ph type="subTitle" idx="1"/>
          </p:nvPr>
        </p:nvSpPr>
        <p:spPr>
          <a:xfrm>
            <a:off x="540001" y="3060000"/>
            <a:ext cx="5555999" cy="1440000"/>
          </a:xfrm>
          <a:solidFill>
            <a:schemeClr val="bg2"/>
          </a:solidFill>
        </p:spPr>
        <p:txBody>
          <a:bodyPr lIns="666000" tIns="180000" rIns="540000" bIns="360000" anchor="t" anchorCtr="0">
            <a:normAutofit/>
          </a:bodyPr>
          <a:lstStyle>
            <a:lvl1pPr marL="0" indent="0" algn="l">
              <a:spcBef>
                <a:spcPts val="0"/>
              </a:spcBef>
              <a:buNone/>
              <a:defRPr sz="20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52420070-1326-C92B-47DE-FFCB449C877A}"/>
              </a:ext>
            </a:extLst>
          </p:cNvPr>
          <p:cNvSpPr>
            <a:spLocks noGrp="1"/>
          </p:cNvSpPr>
          <p:nvPr>
            <p:ph type="dt" sz="half" idx="10"/>
          </p:nvPr>
        </p:nvSpPr>
        <p:spPr>
          <a:xfrm>
            <a:off x="540000" y="8886190"/>
            <a:ext cx="1359920" cy="365125"/>
          </a:xfrm>
        </p:spPr>
        <p:txBody>
          <a:bodyPr/>
          <a:lstStyle/>
          <a:p>
            <a:fld id="{BF8DB9A6-CFB3-8642-91D6-7D15D8D8BA54}" type="datetime1">
              <a:rPr lang="nb-NO" smtClean="0"/>
              <a:t>21.11.2024</a:t>
            </a:fld>
            <a:endParaRPr lang="nb-NO"/>
          </a:p>
        </p:txBody>
      </p:sp>
      <p:sp>
        <p:nvSpPr>
          <p:cNvPr id="5" name="Plassholder for bunntekst 4">
            <a:extLst>
              <a:ext uri="{FF2B5EF4-FFF2-40B4-BE49-F238E27FC236}">
                <a16:creationId xmlns:a16="http://schemas.microsoft.com/office/drawing/2014/main" id="{BA33EF3D-F0D2-1B1C-1AC9-665B5714B699}"/>
              </a:ext>
            </a:extLst>
          </p:cNvPr>
          <p:cNvSpPr>
            <a:spLocks noGrp="1"/>
          </p:cNvSpPr>
          <p:nvPr>
            <p:ph type="ftr" sz="quarter" idx="11"/>
          </p:nvPr>
        </p:nvSpPr>
        <p:spPr>
          <a:xfrm>
            <a:off x="1899920" y="8886190"/>
            <a:ext cx="8392160" cy="365125"/>
          </a:xfrm>
        </p:spPr>
        <p:txBody>
          <a:bodyPr/>
          <a:lstStyle/>
          <a:p>
            <a:r>
              <a:rPr lang="nb-NO"/>
              <a:t>Bunntekst</a:t>
            </a:r>
          </a:p>
        </p:txBody>
      </p:sp>
      <p:sp>
        <p:nvSpPr>
          <p:cNvPr id="6" name="Plassholder for lysbildenummer 5">
            <a:extLst>
              <a:ext uri="{FF2B5EF4-FFF2-40B4-BE49-F238E27FC236}">
                <a16:creationId xmlns:a16="http://schemas.microsoft.com/office/drawing/2014/main" id="{92AFC5D4-9CC5-871C-9323-3F295200F767}"/>
              </a:ext>
            </a:extLst>
          </p:cNvPr>
          <p:cNvSpPr>
            <a:spLocks noGrp="1"/>
          </p:cNvSpPr>
          <p:nvPr>
            <p:ph type="sldNum" sz="quarter" idx="12"/>
          </p:nvPr>
        </p:nvSpPr>
        <p:spPr>
          <a:xfrm>
            <a:off x="10292080" y="8886190"/>
            <a:ext cx="1359920" cy="365125"/>
          </a:xfrm>
        </p:spPr>
        <p:txBody>
          <a:bodyPr/>
          <a:lstStyle/>
          <a:p>
            <a:fld id="{19835884-DCFF-C54B-B91F-1692982619F4}" type="slidenum">
              <a:rPr lang="nb-NO" smtClean="0"/>
              <a:t>‹#›</a:t>
            </a:fld>
            <a:endParaRPr lang="nb-NO"/>
          </a:p>
        </p:txBody>
      </p:sp>
    </p:spTree>
    <p:extLst>
      <p:ext uri="{BB962C8B-B14F-4D97-AF65-F5344CB8AC3E}">
        <p14:creationId xmlns:p14="http://schemas.microsoft.com/office/powerpoint/2010/main" val="3210524802"/>
      </p:ext>
    </p:extLst>
  </p:cSld>
  <p:clrMapOvr>
    <a:masterClrMapping/>
  </p:clrMapOvr>
  <p:extLst>
    <p:ext uri="{DCECCB84-F9BA-43D5-87BE-67443E8EF086}">
      <p15:sldGuideLst xmlns:p15="http://schemas.microsoft.com/office/powerpoint/2012/main">
        <p15:guide id="1" orient="horz" pos="2835" userDrawn="1">
          <p15:clr>
            <a:srgbClr val="FBAE40"/>
          </p15:clr>
        </p15:guide>
        <p15:guide id="2" pos="77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loverskrift venstre">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C3D3FF8E-4B1B-5344-3C8D-09A4A6DB3978}"/>
              </a:ext>
            </a:extLst>
          </p:cNvPr>
          <p:cNvSpPr>
            <a:spLocks noGrp="1"/>
          </p:cNvSpPr>
          <p:nvPr>
            <p:ph type="pic" sz="quarter" idx="13"/>
          </p:nvPr>
        </p:nvSpPr>
        <p:spPr>
          <a:xfrm>
            <a:off x="3313888" y="1080000"/>
            <a:ext cx="8878111" cy="5778000"/>
          </a:xfrm>
          <a:solidFill>
            <a:schemeClr val="bg1"/>
          </a:solidFill>
        </p:spPr>
        <p:txBody>
          <a:bodyPr lIns="360000" tIns="360000" rIns="360000" bIns="360000">
            <a:normAutofit/>
          </a:bodyPr>
          <a:lstStyle>
            <a:lvl1pPr marL="0" indent="0" algn="ctr">
              <a:buFont typeface="Arial" panose="020B0604020202020204" pitchFamily="34" charset="0"/>
              <a:buNone/>
              <a:defRPr sz="1400"/>
            </a:lvl1pPr>
          </a:lstStyle>
          <a:p>
            <a:r>
              <a:rPr lang="nb-NO"/>
              <a:t>Klikk på ikonet for å legge til et bilde</a:t>
            </a:r>
          </a:p>
        </p:txBody>
      </p:sp>
      <p:sp>
        <p:nvSpPr>
          <p:cNvPr id="2" name="Tittel 1">
            <a:extLst>
              <a:ext uri="{FF2B5EF4-FFF2-40B4-BE49-F238E27FC236}">
                <a16:creationId xmlns:a16="http://schemas.microsoft.com/office/drawing/2014/main" id="{AEAE84FF-07F2-65C5-8BF5-28A0D35A92F6}"/>
              </a:ext>
            </a:extLst>
          </p:cNvPr>
          <p:cNvSpPr>
            <a:spLocks noGrp="1"/>
          </p:cNvSpPr>
          <p:nvPr>
            <p:ph type="title"/>
          </p:nvPr>
        </p:nvSpPr>
        <p:spPr>
          <a:xfrm>
            <a:off x="540000" y="540000"/>
            <a:ext cx="5556000" cy="1800000"/>
          </a:xfrm>
          <a:solidFill>
            <a:schemeClr val="accent1"/>
          </a:solidFill>
        </p:spPr>
        <p:txBody>
          <a:bodyPr lIns="540000" tIns="180000" rIns="540000" bIns="180000" anchor="b">
            <a:noAutofit/>
          </a:bodyPr>
          <a:lstStyle>
            <a:lvl1pPr>
              <a:defRPr sz="2800" b="1">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9F0AD4FB-7899-36B9-7C6F-318146EB5741}"/>
              </a:ext>
            </a:extLst>
          </p:cNvPr>
          <p:cNvSpPr>
            <a:spLocks noGrp="1"/>
          </p:cNvSpPr>
          <p:nvPr>
            <p:ph type="body" idx="1"/>
          </p:nvPr>
        </p:nvSpPr>
        <p:spPr>
          <a:xfrm>
            <a:off x="540000" y="2340000"/>
            <a:ext cx="5556000" cy="1800000"/>
          </a:xfrm>
          <a:solidFill>
            <a:schemeClr val="accent1"/>
          </a:solidFill>
        </p:spPr>
        <p:txBody>
          <a:bodyPr lIns="540000" tIns="180000" rIns="540000" bIns="360000">
            <a:normAutofit/>
          </a:bodyPr>
          <a:lstStyle>
            <a:lvl1pPr marL="0" indent="0">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9A6AEE69-6434-3625-4D6B-F34214E4158B}"/>
              </a:ext>
            </a:extLst>
          </p:cNvPr>
          <p:cNvSpPr>
            <a:spLocks noGrp="1"/>
          </p:cNvSpPr>
          <p:nvPr>
            <p:ph type="dt" sz="half" idx="14"/>
          </p:nvPr>
        </p:nvSpPr>
        <p:spPr/>
        <p:txBody>
          <a:bodyPr/>
          <a:lstStyle/>
          <a:p>
            <a:fld id="{450BFD74-505B-C745-BE7C-36FF9EE7113C}" type="datetime1">
              <a:rPr lang="nb-NO" smtClean="0"/>
              <a:t>21.11.2024</a:t>
            </a:fld>
            <a:endParaRPr lang="nb-NO" dirty="0"/>
          </a:p>
        </p:txBody>
      </p:sp>
      <p:sp>
        <p:nvSpPr>
          <p:cNvPr id="9" name="Plassholder for bunntekst 8">
            <a:extLst>
              <a:ext uri="{FF2B5EF4-FFF2-40B4-BE49-F238E27FC236}">
                <a16:creationId xmlns:a16="http://schemas.microsoft.com/office/drawing/2014/main" id="{A3045196-4D77-192E-907C-217466E75769}"/>
              </a:ext>
            </a:extLst>
          </p:cNvPr>
          <p:cNvSpPr>
            <a:spLocks noGrp="1"/>
          </p:cNvSpPr>
          <p:nvPr>
            <p:ph type="ftr" sz="quarter" idx="15"/>
          </p:nvPr>
        </p:nvSpPr>
        <p:spPr/>
        <p:txBody>
          <a:bodyPr/>
          <a:lstStyle/>
          <a:p>
            <a:pPr algn="l"/>
            <a:r>
              <a:rPr lang="nb-NO"/>
              <a:t>Bunntekst</a:t>
            </a:r>
            <a:endParaRPr lang="nb-NO" dirty="0"/>
          </a:p>
        </p:txBody>
      </p:sp>
      <p:sp>
        <p:nvSpPr>
          <p:cNvPr id="10" name="Plassholder for lysbildenummer 9">
            <a:extLst>
              <a:ext uri="{FF2B5EF4-FFF2-40B4-BE49-F238E27FC236}">
                <a16:creationId xmlns:a16="http://schemas.microsoft.com/office/drawing/2014/main" id="{BCF800A1-6450-03D7-A9CF-E2E99EE86F6D}"/>
              </a:ext>
            </a:extLst>
          </p:cNvPr>
          <p:cNvSpPr>
            <a:spLocks noGrp="1"/>
          </p:cNvSpPr>
          <p:nvPr>
            <p:ph type="sldNum" sz="quarter" idx="16"/>
          </p:nvPr>
        </p:nvSpPr>
        <p:spPr/>
        <p:txBody>
          <a:bodyPr/>
          <a:lstStyle/>
          <a:p>
            <a:fld id="{19835884-DCFF-C54B-B91F-1692982619F4}" type="slidenum">
              <a:rPr lang="nb-NO" smtClean="0"/>
              <a:pPr/>
              <a:t>‹#›</a:t>
            </a:fld>
            <a:endParaRPr lang="nb-NO" dirty="0"/>
          </a:p>
        </p:txBody>
      </p:sp>
    </p:spTree>
    <p:extLst>
      <p:ext uri="{BB962C8B-B14F-4D97-AF65-F5344CB8AC3E}">
        <p14:creationId xmlns:p14="http://schemas.microsoft.com/office/powerpoint/2010/main" val="915270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eloverskrift høyre">
    <p:bg>
      <p:bgPr>
        <a:solidFill>
          <a:schemeClr val="accent1"/>
        </a:solidFill>
        <a:effectLst/>
      </p:bgPr>
    </p:bg>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C3D3FF8E-4B1B-5344-3C8D-09A4A6DB3978}"/>
              </a:ext>
            </a:extLst>
          </p:cNvPr>
          <p:cNvSpPr>
            <a:spLocks noGrp="1"/>
          </p:cNvSpPr>
          <p:nvPr>
            <p:ph type="pic" sz="quarter" idx="13"/>
          </p:nvPr>
        </p:nvSpPr>
        <p:spPr>
          <a:xfrm>
            <a:off x="0" y="0"/>
            <a:ext cx="8878111" cy="5778000"/>
          </a:xfrm>
          <a:solidFill>
            <a:schemeClr val="bg1"/>
          </a:solidFill>
        </p:spPr>
        <p:txBody>
          <a:bodyPr lIns="360000" tIns="360000" rIns="360000" bIns="360000">
            <a:normAutofit/>
          </a:bodyPr>
          <a:lstStyle>
            <a:lvl1pPr marL="0" indent="0" algn="ctr">
              <a:buFont typeface="Arial" panose="020B0604020202020204" pitchFamily="34" charset="0"/>
              <a:buNone/>
              <a:defRPr sz="1400"/>
            </a:lvl1pPr>
          </a:lstStyle>
          <a:p>
            <a:r>
              <a:rPr lang="nb-NO"/>
              <a:t>Klikk på ikonet for å legge til et bilde</a:t>
            </a:r>
          </a:p>
        </p:txBody>
      </p:sp>
      <p:sp>
        <p:nvSpPr>
          <p:cNvPr id="2" name="Tittel 1">
            <a:extLst>
              <a:ext uri="{FF2B5EF4-FFF2-40B4-BE49-F238E27FC236}">
                <a16:creationId xmlns:a16="http://schemas.microsoft.com/office/drawing/2014/main" id="{AEAE84FF-07F2-65C5-8BF5-28A0D35A92F6}"/>
              </a:ext>
            </a:extLst>
          </p:cNvPr>
          <p:cNvSpPr>
            <a:spLocks noGrp="1"/>
          </p:cNvSpPr>
          <p:nvPr>
            <p:ph type="title"/>
          </p:nvPr>
        </p:nvSpPr>
        <p:spPr>
          <a:xfrm>
            <a:off x="6096000" y="2756350"/>
            <a:ext cx="5556000" cy="1800000"/>
          </a:xfrm>
          <a:solidFill>
            <a:srgbClr val="EFEFFA"/>
          </a:solidFill>
        </p:spPr>
        <p:txBody>
          <a:bodyPr lIns="540000" tIns="180000" rIns="540000" bIns="180000" anchor="b">
            <a:noAutofit/>
          </a:bodyPr>
          <a:lstStyle>
            <a:lvl1pPr>
              <a:defRPr sz="2400" b="1">
                <a:solidFill>
                  <a:schemeClr val="tx2"/>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9F0AD4FB-7899-36B9-7C6F-318146EB5741}"/>
              </a:ext>
            </a:extLst>
          </p:cNvPr>
          <p:cNvSpPr>
            <a:spLocks noGrp="1"/>
          </p:cNvSpPr>
          <p:nvPr>
            <p:ph type="body" idx="1"/>
          </p:nvPr>
        </p:nvSpPr>
        <p:spPr>
          <a:xfrm>
            <a:off x="6096000" y="4556350"/>
            <a:ext cx="5556000" cy="1800000"/>
          </a:xfrm>
          <a:solidFill>
            <a:srgbClr val="EFEFFA"/>
          </a:solidFill>
        </p:spPr>
        <p:txBody>
          <a:bodyPr lIns="540000" tIns="180000" rIns="540000" bIns="360000">
            <a:normAutofit/>
          </a:bodyPr>
          <a:lstStyle>
            <a:lvl1pPr marL="0" indent="0">
              <a:spcBef>
                <a:spcPts val="0"/>
              </a:spcBef>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7" name="Logo">
            <a:extLst>
              <a:ext uri="{FF2B5EF4-FFF2-40B4-BE49-F238E27FC236}">
                <a16:creationId xmlns:a16="http://schemas.microsoft.com/office/drawing/2014/main" id="{F0CD3846-8D95-9C0C-C410-D80BCCE3880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97806" y="168198"/>
            <a:ext cx="327908" cy="260065"/>
          </a:xfrm>
          <a:prstGeom prst="rect">
            <a:avLst/>
          </a:prstGeom>
        </p:spPr>
      </p:pic>
      <p:sp>
        <p:nvSpPr>
          <p:cNvPr id="9" name="Plassholder for dato 8">
            <a:extLst>
              <a:ext uri="{FF2B5EF4-FFF2-40B4-BE49-F238E27FC236}">
                <a16:creationId xmlns:a16="http://schemas.microsoft.com/office/drawing/2014/main" id="{FA5753BB-9F8E-1482-6C3A-C48DD476CBC3}"/>
              </a:ext>
            </a:extLst>
          </p:cNvPr>
          <p:cNvSpPr>
            <a:spLocks noGrp="1"/>
          </p:cNvSpPr>
          <p:nvPr>
            <p:ph type="dt" sz="half" idx="14"/>
          </p:nvPr>
        </p:nvSpPr>
        <p:spPr/>
        <p:txBody>
          <a:bodyPr/>
          <a:lstStyle>
            <a:lvl1pPr>
              <a:defRPr>
                <a:solidFill>
                  <a:schemeClr val="accent3"/>
                </a:solidFill>
              </a:defRPr>
            </a:lvl1pPr>
          </a:lstStyle>
          <a:p>
            <a:fld id="{E3131B2E-655A-764A-B2BB-18908EC1746F}" type="datetime1">
              <a:rPr lang="nb-NO" smtClean="0"/>
              <a:t>21.11.2024</a:t>
            </a:fld>
            <a:endParaRPr lang="nb-NO" dirty="0"/>
          </a:p>
        </p:txBody>
      </p:sp>
      <p:sp>
        <p:nvSpPr>
          <p:cNvPr id="10" name="Plassholder for bunntekst 9">
            <a:extLst>
              <a:ext uri="{FF2B5EF4-FFF2-40B4-BE49-F238E27FC236}">
                <a16:creationId xmlns:a16="http://schemas.microsoft.com/office/drawing/2014/main" id="{7356B48C-5895-5C1D-484B-AACC3906E5AC}"/>
              </a:ext>
            </a:extLst>
          </p:cNvPr>
          <p:cNvSpPr>
            <a:spLocks noGrp="1"/>
          </p:cNvSpPr>
          <p:nvPr>
            <p:ph type="ftr" sz="quarter" idx="15"/>
          </p:nvPr>
        </p:nvSpPr>
        <p:spPr/>
        <p:txBody>
          <a:bodyPr/>
          <a:lstStyle>
            <a:lvl1pPr>
              <a:defRPr>
                <a:solidFill>
                  <a:schemeClr val="accent3"/>
                </a:solidFill>
              </a:defRPr>
            </a:lvl1pPr>
          </a:lstStyle>
          <a:p>
            <a:pPr algn="l"/>
            <a:r>
              <a:rPr lang="nb-NO"/>
              <a:t>Bunntekst</a:t>
            </a:r>
            <a:endParaRPr lang="nb-NO" dirty="0"/>
          </a:p>
        </p:txBody>
      </p:sp>
      <p:sp>
        <p:nvSpPr>
          <p:cNvPr id="11" name="Plassholder for lysbildenummer 10">
            <a:extLst>
              <a:ext uri="{FF2B5EF4-FFF2-40B4-BE49-F238E27FC236}">
                <a16:creationId xmlns:a16="http://schemas.microsoft.com/office/drawing/2014/main" id="{C178F104-8DEA-A3AA-0EE0-47BAAB8E6E9C}"/>
              </a:ext>
            </a:extLst>
          </p:cNvPr>
          <p:cNvSpPr>
            <a:spLocks noGrp="1"/>
          </p:cNvSpPr>
          <p:nvPr>
            <p:ph type="sldNum" sz="quarter" idx="16"/>
          </p:nvPr>
        </p:nvSpPr>
        <p:spPr/>
        <p:txBody>
          <a:bodyPr/>
          <a:lstStyle>
            <a:lvl1pPr>
              <a:defRPr>
                <a:solidFill>
                  <a:schemeClr val="accent3"/>
                </a:solidFill>
              </a:defRPr>
            </a:lvl1pPr>
          </a:lstStyle>
          <a:p>
            <a:fld id="{19835884-DCFF-C54B-B91F-1692982619F4}" type="slidenum">
              <a:rPr lang="nb-NO" smtClean="0"/>
              <a:pPr/>
              <a:t>‹#›</a:t>
            </a:fld>
            <a:endParaRPr lang="nb-NO" dirty="0"/>
          </a:p>
        </p:txBody>
      </p:sp>
    </p:spTree>
    <p:extLst>
      <p:ext uri="{BB962C8B-B14F-4D97-AF65-F5344CB8AC3E}">
        <p14:creationId xmlns:p14="http://schemas.microsoft.com/office/powerpoint/2010/main" val="3297367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66D3D28-EDCD-FCEB-C8ED-E1B30336569B}"/>
              </a:ext>
            </a:extLst>
          </p:cNvPr>
          <p:cNvSpPr>
            <a:spLocks noGrp="1"/>
          </p:cNvSpPr>
          <p:nvPr>
            <p:ph type="title"/>
          </p:nvPr>
        </p:nvSpPr>
        <p:spPr/>
        <p:txBody>
          <a:body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06AC018D-1835-7FD3-FB54-7837A31D59A5}"/>
              </a:ext>
            </a:extLst>
          </p:cNvPr>
          <p:cNvSpPr>
            <a:spLocks noGrp="1"/>
          </p:cNvSpPr>
          <p:nvPr>
            <p:ph idx="1"/>
          </p:nvPr>
        </p:nvSpPr>
        <p:spPr>
          <a:xfrm>
            <a:off x="550864" y="2135491"/>
            <a:ext cx="9702797" cy="406528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a:extLst>
              <a:ext uri="{FF2B5EF4-FFF2-40B4-BE49-F238E27FC236}">
                <a16:creationId xmlns:a16="http://schemas.microsoft.com/office/drawing/2014/main" id="{3A725855-ECC2-1B45-5229-0557DB242EC0}"/>
              </a:ext>
            </a:extLst>
          </p:cNvPr>
          <p:cNvSpPr>
            <a:spLocks noGrp="1"/>
          </p:cNvSpPr>
          <p:nvPr>
            <p:ph type="dt" sz="half" idx="10"/>
          </p:nvPr>
        </p:nvSpPr>
        <p:spPr/>
        <p:txBody>
          <a:bodyPr/>
          <a:lstStyle/>
          <a:p>
            <a:fld id="{CCC91AA6-98E6-2C46-B610-EDF062D33652}" type="datetime1">
              <a:rPr lang="nb-NO" smtClean="0"/>
              <a:t>21.11.2024</a:t>
            </a:fld>
            <a:endParaRPr lang="nb-NO" dirty="0"/>
          </a:p>
        </p:txBody>
      </p:sp>
      <p:sp>
        <p:nvSpPr>
          <p:cNvPr id="5" name="Plassholder for bunntekst 4">
            <a:extLst>
              <a:ext uri="{FF2B5EF4-FFF2-40B4-BE49-F238E27FC236}">
                <a16:creationId xmlns:a16="http://schemas.microsoft.com/office/drawing/2014/main" id="{33D512CF-D41C-94A2-CB70-D078755A5A40}"/>
              </a:ext>
            </a:extLst>
          </p:cNvPr>
          <p:cNvSpPr>
            <a:spLocks noGrp="1"/>
          </p:cNvSpPr>
          <p:nvPr>
            <p:ph type="ftr" sz="quarter" idx="11"/>
          </p:nvPr>
        </p:nvSpPr>
        <p:spPr/>
        <p:txBody>
          <a:bodyPr/>
          <a:lstStyle/>
          <a:p>
            <a:pPr algn="l"/>
            <a:r>
              <a:rPr lang="nb-NO"/>
              <a:t>Bunntekst</a:t>
            </a:r>
            <a:endParaRPr lang="nb-NO" dirty="0"/>
          </a:p>
        </p:txBody>
      </p:sp>
      <p:sp>
        <p:nvSpPr>
          <p:cNvPr id="6" name="Plassholder for lysbildenummer 5">
            <a:extLst>
              <a:ext uri="{FF2B5EF4-FFF2-40B4-BE49-F238E27FC236}">
                <a16:creationId xmlns:a16="http://schemas.microsoft.com/office/drawing/2014/main" id="{288DB8EA-9EAD-2109-EE1E-9DE1FD1ADCC8}"/>
              </a:ext>
            </a:extLst>
          </p:cNvPr>
          <p:cNvSpPr>
            <a:spLocks noGrp="1"/>
          </p:cNvSpPr>
          <p:nvPr>
            <p:ph type="sldNum" sz="quarter" idx="12"/>
          </p:nvPr>
        </p:nvSpPr>
        <p:spPr/>
        <p:txBody>
          <a:bodyPr/>
          <a:lstStyle/>
          <a:p>
            <a:fld id="{19835884-DCFF-C54B-B91F-1692982619F4}" type="slidenum">
              <a:rPr lang="nb-NO" smtClean="0"/>
              <a:pPr/>
              <a:t>‹#›</a:t>
            </a:fld>
            <a:endParaRPr lang="nb-NO" dirty="0"/>
          </a:p>
        </p:txBody>
      </p:sp>
    </p:spTree>
    <p:extLst>
      <p:ext uri="{BB962C8B-B14F-4D97-AF65-F5344CB8AC3E}">
        <p14:creationId xmlns:p14="http://schemas.microsoft.com/office/powerpoint/2010/main" val="682909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Én innholdsdel">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719B42FA-593D-3242-95E7-BB87B5AD16B3}"/>
              </a:ext>
            </a:extLst>
          </p:cNvPr>
          <p:cNvSpPr>
            <a:spLocks noGrp="1"/>
          </p:cNvSpPr>
          <p:nvPr>
            <p:ph sz="half" idx="1"/>
          </p:nvPr>
        </p:nvSpPr>
        <p:spPr>
          <a:xfrm>
            <a:off x="550864" y="2133600"/>
            <a:ext cx="5221285" cy="406717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Tittel 3">
            <a:extLst>
              <a:ext uri="{FF2B5EF4-FFF2-40B4-BE49-F238E27FC236}">
                <a16:creationId xmlns:a16="http://schemas.microsoft.com/office/drawing/2014/main" id="{438B3CE6-8330-9226-33AE-113F0AE4FF1D}"/>
              </a:ext>
            </a:extLst>
          </p:cNvPr>
          <p:cNvSpPr>
            <a:spLocks noGrp="1"/>
          </p:cNvSpPr>
          <p:nvPr>
            <p:ph type="title"/>
          </p:nvPr>
        </p:nvSpPr>
        <p:spPr/>
        <p:txBody>
          <a:bodyPr/>
          <a:lstStyle/>
          <a:p>
            <a:r>
              <a:rPr lang="nb-NO"/>
              <a:t>Klikk for å redigere tittelstil</a:t>
            </a:r>
          </a:p>
        </p:txBody>
      </p:sp>
      <p:sp>
        <p:nvSpPr>
          <p:cNvPr id="2" name="Plassholder for dato 1">
            <a:extLst>
              <a:ext uri="{FF2B5EF4-FFF2-40B4-BE49-F238E27FC236}">
                <a16:creationId xmlns:a16="http://schemas.microsoft.com/office/drawing/2014/main" id="{F5902581-0C56-89C3-42E8-242A07757A87}"/>
              </a:ext>
            </a:extLst>
          </p:cNvPr>
          <p:cNvSpPr>
            <a:spLocks noGrp="1"/>
          </p:cNvSpPr>
          <p:nvPr>
            <p:ph type="dt" sz="half" idx="10"/>
          </p:nvPr>
        </p:nvSpPr>
        <p:spPr/>
        <p:txBody>
          <a:bodyPr/>
          <a:lstStyle/>
          <a:p>
            <a:fld id="{A686A756-B304-6C4C-BD18-46F1FF8E8E4A}" type="datetime1">
              <a:rPr lang="nb-NO" smtClean="0"/>
              <a:t>21.11.2024</a:t>
            </a:fld>
            <a:endParaRPr lang="nb-NO" dirty="0"/>
          </a:p>
        </p:txBody>
      </p:sp>
      <p:sp>
        <p:nvSpPr>
          <p:cNvPr id="8" name="Plassholder for bunntekst 7">
            <a:extLst>
              <a:ext uri="{FF2B5EF4-FFF2-40B4-BE49-F238E27FC236}">
                <a16:creationId xmlns:a16="http://schemas.microsoft.com/office/drawing/2014/main" id="{34AC9638-337C-1878-268D-9F0680B865B3}"/>
              </a:ext>
            </a:extLst>
          </p:cNvPr>
          <p:cNvSpPr>
            <a:spLocks noGrp="1"/>
          </p:cNvSpPr>
          <p:nvPr>
            <p:ph type="ftr" sz="quarter" idx="11"/>
          </p:nvPr>
        </p:nvSpPr>
        <p:spPr/>
        <p:txBody>
          <a:bodyPr/>
          <a:lstStyle/>
          <a:p>
            <a:pPr algn="l"/>
            <a:r>
              <a:rPr lang="nb-NO"/>
              <a:t>Bunntekst</a:t>
            </a:r>
            <a:endParaRPr lang="nb-NO" dirty="0"/>
          </a:p>
        </p:txBody>
      </p:sp>
      <p:sp>
        <p:nvSpPr>
          <p:cNvPr id="9" name="Plassholder for lysbildenummer 8">
            <a:extLst>
              <a:ext uri="{FF2B5EF4-FFF2-40B4-BE49-F238E27FC236}">
                <a16:creationId xmlns:a16="http://schemas.microsoft.com/office/drawing/2014/main" id="{2DD32F5D-A239-6770-F5C7-AA0B080C679B}"/>
              </a:ext>
            </a:extLst>
          </p:cNvPr>
          <p:cNvSpPr>
            <a:spLocks noGrp="1"/>
          </p:cNvSpPr>
          <p:nvPr>
            <p:ph type="sldNum" sz="quarter" idx="12"/>
          </p:nvPr>
        </p:nvSpPr>
        <p:spPr/>
        <p:txBody>
          <a:bodyPr/>
          <a:lstStyle/>
          <a:p>
            <a:fld id="{19835884-DCFF-C54B-B91F-1692982619F4}" type="slidenum">
              <a:rPr lang="nb-NO" smtClean="0"/>
              <a:pPr/>
              <a:t>‹#›</a:t>
            </a:fld>
            <a:endParaRPr lang="nb-NO" dirty="0"/>
          </a:p>
        </p:txBody>
      </p:sp>
    </p:spTree>
    <p:extLst>
      <p:ext uri="{BB962C8B-B14F-4D97-AF65-F5344CB8AC3E}">
        <p14:creationId xmlns:p14="http://schemas.microsoft.com/office/powerpoint/2010/main" val="240910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719B42FA-593D-3242-95E7-BB87B5AD16B3}"/>
              </a:ext>
            </a:extLst>
          </p:cNvPr>
          <p:cNvSpPr>
            <a:spLocks noGrp="1"/>
          </p:cNvSpPr>
          <p:nvPr>
            <p:ph sz="half" idx="1"/>
          </p:nvPr>
        </p:nvSpPr>
        <p:spPr>
          <a:xfrm>
            <a:off x="550863" y="2133599"/>
            <a:ext cx="5221285" cy="40671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a:extLst>
              <a:ext uri="{FF2B5EF4-FFF2-40B4-BE49-F238E27FC236}">
                <a16:creationId xmlns:a16="http://schemas.microsoft.com/office/drawing/2014/main" id="{D8CCAC0B-B986-57E8-9765-293B5ECB21CD}"/>
              </a:ext>
            </a:extLst>
          </p:cNvPr>
          <p:cNvSpPr>
            <a:spLocks noGrp="1"/>
          </p:cNvSpPr>
          <p:nvPr>
            <p:ph sz="half" idx="2"/>
          </p:nvPr>
        </p:nvSpPr>
        <p:spPr>
          <a:xfrm>
            <a:off x="6419850" y="2133600"/>
            <a:ext cx="5221286" cy="40671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Tittel 7">
            <a:extLst>
              <a:ext uri="{FF2B5EF4-FFF2-40B4-BE49-F238E27FC236}">
                <a16:creationId xmlns:a16="http://schemas.microsoft.com/office/drawing/2014/main" id="{53D2BFAC-52CC-87CD-2ED0-CC165BF2F85C}"/>
              </a:ext>
            </a:extLst>
          </p:cNvPr>
          <p:cNvSpPr>
            <a:spLocks noGrp="1"/>
          </p:cNvSpPr>
          <p:nvPr>
            <p:ph type="title"/>
          </p:nvPr>
        </p:nvSpPr>
        <p:spPr>
          <a:xfrm>
            <a:off x="550864" y="540000"/>
            <a:ext cx="9704386" cy="1277219"/>
          </a:xfrm>
        </p:spPr>
        <p:txBody>
          <a:bodyPr/>
          <a:lstStyle/>
          <a:p>
            <a:r>
              <a:rPr lang="nb-NO"/>
              <a:t>Klikk for å redigere tittelstil</a:t>
            </a:r>
          </a:p>
        </p:txBody>
      </p:sp>
      <p:sp>
        <p:nvSpPr>
          <p:cNvPr id="2" name="Plassholder for dato 1">
            <a:extLst>
              <a:ext uri="{FF2B5EF4-FFF2-40B4-BE49-F238E27FC236}">
                <a16:creationId xmlns:a16="http://schemas.microsoft.com/office/drawing/2014/main" id="{CE320373-EC62-B798-D8A7-21D1A5E98801}"/>
              </a:ext>
            </a:extLst>
          </p:cNvPr>
          <p:cNvSpPr>
            <a:spLocks noGrp="1"/>
          </p:cNvSpPr>
          <p:nvPr>
            <p:ph type="dt" sz="half" idx="10"/>
          </p:nvPr>
        </p:nvSpPr>
        <p:spPr/>
        <p:txBody>
          <a:bodyPr/>
          <a:lstStyle/>
          <a:p>
            <a:fld id="{96EEDB17-8DAF-324F-BDE0-0E9322816A7B}" type="datetime1">
              <a:rPr lang="nb-NO" smtClean="0"/>
              <a:t>21.11.2024</a:t>
            </a:fld>
            <a:endParaRPr lang="nb-NO" dirty="0"/>
          </a:p>
        </p:txBody>
      </p:sp>
      <p:sp>
        <p:nvSpPr>
          <p:cNvPr id="9" name="Plassholder for bunntekst 8">
            <a:extLst>
              <a:ext uri="{FF2B5EF4-FFF2-40B4-BE49-F238E27FC236}">
                <a16:creationId xmlns:a16="http://schemas.microsoft.com/office/drawing/2014/main" id="{C470681E-D629-F6AF-6952-96C2570F58C8}"/>
              </a:ext>
            </a:extLst>
          </p:cNvPr>
          <p:cNvSpPr>
            <a:spLocks noGrp="1"/>
          </p:cNvSpPr>
          <p:nvPr>
            <p:ph type="ftr" sz="quarter" idx="11"/>
          </p:nvPr>
        </p:nvSpPr>
        <p:spPr/>
        <p:txBody>
          <a:bodyPr/>
          <a:lstStyle/>
          <a:p>
            <a:pPr algn="l"/>
            <a:r>
              <a:rPr lang="nb-NO"/>
              <a:t>Bunntekst</a:t>
            </a:r>
            <a:endParaRPr lang="nb-NO" dirty="0"/>
          </a:p>
        </p:txBody>
      </p:sp>
      <p:sp>
        <p:nvSpPr>
          <p:cNvPr id="10" name="Plassholder for lysbildenummer 9">
            <a:extLst>
              <a:ext uri="{FF2B5EF4-FFF2-40B4-BE49-F238E27FC236}">
                <a16:creationId xmlns:a16="http://schemas.microsoft.com/office/drawing/2014/main" id="{FA603E6C-C380-DF6C-6B3B-FCEF60A2CF87}"/>
              </a:ext>
            </a:extLst>
          </p:cNvPr>
          <p:cNvSpPr>
            <a:spLocks noGrp="1"/>
          </p:cNvSpPr>
          <p:nvPr>
            <p:ph type="sldNum" sz="quarter" idx="12"/>
          </p:nvPr>
        </p:nvSpPr>
        <p:spPr/>
        <p:txBody>
          <a:bodyPr/>
          <a:lstStyle/>
          <a:p>
            <a:fld id="{19835884-DCFF-C54B-B91F-1692982619F4}" type="slidenum">
              <a:rPr lang="nb-NO" smtClean="0"/>
              <a:pPr/>
              <a:t>‹#›</a:t>
            </a:fld>
            <a:endParaRPr lang="nb-NO" dirty="0"/>
          </a:p>
        </p:txBody>
      </p:sp>
    </p:spTree>
    <p:extLst>
      <p:ext uri="{BB962C8B-B14F-4D97-AF65-F5344CB8AC3E}">
        <p14:creationId xmlns:p14="http://schemas.microsoft.com/office/powerpoint/2010/main" val="451472379"/>
      </p:ext>
    </p:extLst>
  </p:cSld>
  <p:clrMapOvr>
    <a:masterClrMapping/>
  </p:clrMapOvr>
  <p:extLst>
    <p:ext uri="{DCECCB84-F9BA-43D5-87BE-67443E8EF086}">
      <p15:sldGuideLst xmlns:p15="http://schemas.microsoft.com/office/powerpoint/2012/main">
        <p15:guide id="1" pos="3636" userDrawn="1">
          <p15:clr>
            <a:srgbClr val="FBAE40"/>
          </p15:clr>
        </p15:guide>
        <p15:guide id="2" pos="40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08DB2B4C-E2F2-25D6-82A5-F75F53B17D52}"/>
              </a:ext>
            </a:extLst>
          </p:cNvPr>
          <p:cNvSpPr>
            <a:spLocks noGrp="1"/>
          </p:cNvSpPr>
          <p:nvPr>
            <p:ph type="title"/>
          </p:nvPr>
        </p:nvSpPr>
        <p:spPr>
          <a:xfrm>
            <a:off x="550864" y="540000"/>
            <a:ext cx="9704386" cy="492443"/>
          </a:xfrm>
          <a:prstGeom prst="rect">
            <a:avLst/>
          </a:prstGeom>
        </p:spPr>
        <p:txBody>
          <a:bodyPr vert="horz" lIns="0" tIns="0" rIns="0" bIns="0" rtlCol="0" anchor="t" anchorCtr="0">
            <a:spAutoFit/>
          </a:bodyPr>
          <a:lstStyle/>
          <a:p>
            <a:r>
              <a:rPr lang="nb-NO" dirty="0"/>
              <a:t>Klikk for å redigere tittelstil</a:t>
            </a:r>
          </a:p>
        </p:txBody>
      </p:sp>
      <p:sp>
        <p:nvSpPr>
          <p:cNvPr id="3" name="Plassholder for tekst 2">
            <a:extLst>
              <a:ext uri="{FF2B5EF4-FFF2-40B4-BE49-F238E27FC236}">
                <a16:creationId xmlns:a16="http://schemas.microsoft.com/office/drawing/2014/main" id="{D8B567D4-A440-ABBE-1E74-00CABDE49F0F}"/>
              </a:ext>
            </a:extLst>
          </p:cNvPr>
          <p:cNvSpPr>
            <a:spLocks noGrp="1"/>
          </p:cNvSpPr>
          <p:nvPr>
            <p:ph type="body" idx="1"/>
          </p:nvPr>
        </p:nvSpPr>
        <p:spPr>
          <a:xfrm>
            <a:off x="550864" y="2135491"/>
            <a:ext cx="11090274" cy="4065284"/>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650A74D9-E8A2-4A44-4AF3-4995419B42CF}"/>
              </a:ext>
            </a:extLst>
          </p:cNvPr>
          <p:cNvSpPr>
            <a:spLocks noGrp="1"/>
          </p:cNvSpPr>
          <p:nvPr>
            <p:ph type="dt" sz="half" idx="2"/>
          </p:nvPr>
        </p:nvSpPr>
        <p:spPr>
          <a:xfrm>
            <a:off x="8867775" y="6356350"/>
            <a:ext cx="1385886" cy="365125"/>
          </a:xfrm>
          <a:prstGeom prst="rect">
            <a:avLst/>
          </a:prstGeom>
        </p:spPr>
        <p:txBody>
          <a:bodyPr vert="horz" lIns="0" tIns="0" rIns="0" bIns="0" rtlCol="0" anchor="ctr"/>
          <a:lstStyle>
            <a:lvl1pPr algn="ctr">
              <a:defRPr sz="700">
                <a:solidFill>
                  <a:schemeClr val="accent1"/>
                </a:solidFill>
              </a:defRPr>
            </a:lvl1pPr>
          </a:lstStyle>
          <a:p>
            <a:fld id="{1FBECB9E-8AF6-CD42-84A3-A07ADD967EF7}" type="datetime1">
              <a:rPr lang="nb-NO" smtClean="0"/>
              <a:t>21.11.2024</a:t>
            </a:fld>
            <a:endParaRPr lang="nb-NO" dirty="0"/>
          </a:p>
        </p:txBody>
      </p:sp>
      <p:sp>
        <p:nvSpPr>
          <p:cNvPr id="5" name="Plassholder for bunntekst 4">
            <a:extLst>
              <a:ext uri="{FF2B5EF4-FFF2-40B4-BE49-F238E27FC236}">
                <a16:creationId xmlns:a16="http://schemas.microsoft.com/office/drawing/2014/main" id="{B1D2519E-A4AA-66B0-E98F-6FD4E6D1364B}"/>
              </a:ext>
            </a:extLst>
          </p:cNvPr>
          <p:cNvSpPr>
            <a:spLocks noGrp="1"/>
          </p:cNvSpPr>
          <p:nvPr>
            <p:ph type="ftr" sz="quarter" idx="3"/>
          </p:nvPr>
        </p:nvSpPr>
        <p:spPr>
          <a:xfrm>
            <a:off x="550864" y="6356350"/>
            <a:ext cx="8318500" cy="365125"/>
          </a:xfrm>
          <a:prstGeom prst="rect">
            <a:avLst/>
          </a:prstGeom>
        </p:spPr>
        <p:txBody>
          <a:bodyPr vert="horz" lIns="0" tIns="0" rIns="0" bIns="0" rtlCol="0" anchor="ctr"/>
          <a:lstStyle>
            <a:lvl1pPr algn="ctr">
              <a:defRPr sz="700">
                <a:solidFill>
                  <a:schemeClr val="accent1"/>
                </a:solidFill>
              </a:defRPr>
            </a:lvl1pPr>
          </a:lstStyle>
          <a:p>
            <a:pPr algn="l"/>
            <a:r>
              <a:rPr lang="nb-NO" dirty="0"/>
              <a:t>Bunntekst</a:t>
            </a:r>
          </a:p>
        </p:txBody>
      </p:sp>
      <p:sp>
        <p:nvSpPr>
          <p:cNvPr id="6" name="Plassholder for lysbildenummer 5">
            <a:extLst>
              <a:ext uri="{FF2B5EF4-FFF2-40B4-BE49-F238E27FC236}">
                <a16:creationId xmlns:a16="http://schemas.microsoft.com/office/drawing/2014/main" id="{7CB160AA-E6D7-9D15-FA9D-3075E600E9F0}"/>
              </a:ext>
            </a:extLst>
          </p:cNvPr>
          <p:cNvSpPr>
            <a:spLocks noGrp="1"/>
          </p:cNvSpPr>
          <p:nvPr>
            <p:ph type="sldNum" sz="quarter" idx="4"/>
          </p:nvPr>
        </p:nvSpPr>
        <p:spPr>
          <a:xfrm>
            <a:off x="10255250" y="6356350"/>
            <a:ext cx="1385886" cy="365125"/>
          </a:xfrm>
          <a:prstGeom prst="rect">
            <a:avLst/>
          </a:prstGeom>
        </p:spPr>
        <p:txBody>
          <a:bodyPr vert="horz" lIns="0" tIns="0" rIns="0" bIns="0" rtlCol="0" anchor="ctr"/>
          <a:lstStyle>
            <a:lvl1pPr algn="r">
              <a:defRPr sz="700">
                <a:solidFill>
                  <a:schemeClr val="accent1"/>
                </a:solidFill>
              </a:defRPr>
            </a:lvl1pPr>
          </a:lstStyle>
          <a:p>
            <a:fld id="{19835884-DCFF-C54B-B91F-1692982619F4}" type="slidenum">
              <a:rPr lang="nb-NO" smtClean="0"/>
              <a:pPr/>
              <a:t>‹#›</a:t>
            </a:fld>
            <a:endParaRPr lang="nb-NO" dirty="0"/>
          </a:p>
        </p:txBody>
      </p:sp>
      <p:pic>
        <p:nvPicPr>
          <p:cNvPr id="9" name="Logo">
            <a:extLst>
              <a:ext uri="{FF2B5EF4-FFF2-40B4-BE49-F238E27FC236}">
                <a16:creationId xmlns:a16="http://schemas.microsoft.com/office/drawing/2014/main" id="{6C1297BB-3E0E-39DE-CFC4-4DD33AD05CDE}"/>
              </a:ext>
              <a:ext uri="{C183D7F6-B498-43B3-948B-1728B52AA6E4}">
                <adec:decorative xmlns:adec="http://schemas.microsoft.com/office/drawing/2017/decorative" val="1"/>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11697806" y="168198"/>
            <a:ext cx="327908" cy="260065"/>
          </a:xfrm>
          <a:prstGeom prst="rect">
            <a:avLst/>
          </a:prstGeom>
        </p:spPr>
      </p:pic>
    </p:spTree>
    <p:extLst>
      <p:ext uri="{BB962C8B-B14F-4D97-AF65-F5344CB8AC3E}">
        <p14:creationId xmlns:p14="http://schemas.microsoft.com/office/powerpoint/2010/main" val="1251456307"/>
      </p:ext>
    </p:extLst>
  </p:cSld>
  <p:clrMap bg1="lt1" tx1="dk1" bg2="lt2" tx2="dk2" accent1="accent1" accent2="accent2" accent3="accent3" accent4="accent4" accent5="accent5" accent6="accent6" hlink="hlink" folHlink="folHlink"/>
  <p:sldLayoutIdLst>
    <p:sldLayoutId id="2147483677" r:id="rId1"/>
    <p:sldLayoutId id="2147483681" r:id="rId2"/>
    <p:sldLayoutId id="2147483666" r:id="rId3"/>
    <p:sldLayoutId id="2147483668" r:id="rId4"/>
    <p:sldLayoutId id="2147483663" r:id="rId5"/>
    <p:sldLayoutId id="2147483664" r:id="rId6"/>
    <p:sldLayoutId id="2147483650" r:id="rId7"/>
    <p:sldLayoutId id="2147483660" r:id="rId8"/>
    <p:sldLayoutId id="2147483652" r:id="rId9"/>
    <p:sldLayoutId id="2147483682" r:id="rId10"/>
    <p:sldLayoutId id="2147483653" r:id="rId11"/>
    <p:sldLayoutId id="2147483661" r:id="rId12"/>
    <p:sldLayoutId id="2147483683" r:id="rId13"/>
    <p:sldLayoutId id="2147483665" r:id="rId14"/>
    <p:sldLayoutId id="2147483674" r:id="rId15"/>
    <p:sldLayoutId id="2147483671" r:id="rId16"/>
    <p:sldLayoutId id="2147483675" r:id="rId17"/>
    <p:sldLayoutId id="2147483670" r:id="rId18"/>
    <p:sldLayoutId id="2147483673" r:id="rId19"/>
    <p:sldLayoutId id="2147483680" r:id="rId20"/>
    <p:sldLayoutId id="2147483654" r:id="rId21"/>
    <p:sldLayoutId id="2147483672" r:id="rId22"/>
    <p:sldLayoutId id="2147483655" r:id="rId23"/>
    <p:sldLayoutId id="2147483679" r:id="rId24"/>
    <p:sldLayoutId id="2147483678" r:id="rId25"/>
    <p:sldLayoutId id="2147483676" r:id="rId26"/>
  </p:sldLayoutIdLst>
  <p:hf hdr="0" ftr="0" dt="0"/>
  <p:txStyles>
    <p:titleStyle>
      <a:lvl1pPr algn="l" defTabSz="914400" rtl="0" eaLnBrk="1" latinLnBrk="0" hangingPunct="1">
        <a:lnSpc>
          <a:spcPct val="100000"/>
        </a:lnSpc>
        <a:spcBef>
          <a:spcPct val="0"/>
        </a:spcBef>
        <a:buNone/>
        <a:defRPr sz="3200" b="0" kern="1200">
          <a:solidFill>
            <a:schemeClr val="accent1"/>
          </a:solidFill>
          <a:latin typeface="+mj-lt"/>
          <a:ea typeface="+mj-ea"/>
          <a:cs typeface="+mj-cs"/>
        </a:defRPr>
      </a:lvl1pPr>
    </p:titleStyle>
    <p:bodyStyle>
      <a:lvl1pPr marL="288000" indent="-288000" algn="l" defTabSz="914400" rtl="0" eaLnBrk="1" latinLnBrk="0" hangingPunct="1">
        <a:lnSpc>
          <a:spcPct val="100000"/>
        </a:lnSpc>
        <a:spcBef>
          <a:spcPts val="1800"/>
        </a:spcBef>
        <a:buClr>
          <a:schemeClr val="accent1"/>
        </a:buClr>
        <a:buSzPct val="150000"/>
        <a:buFont typeface="Systemfont normal"/>
        <a:buChar char="–"/>
        <a:defRPr sz="2000" b="0" kern="1200">
          <a:solidFill>
            <a:schemeClr val="tx2"/>
          </a:solidFill>
          <a:latin typeface="+mn-lt"/>
          <a:ea typeface="+mn-ea"/>
          <a:cs typeface="+mn-cs"/>
        </a:defRPr>
      </a:lvl1pPr>
      <a:lvl2pPr marL="468000" indent="-180000" algn="l" defTabSz="914400" rtl="0" eaLnBrk="1" latinLnBrk="0" hangingPunct="1">
        <a:lnSpc>
          <a:spcPct val="100000"/>
        </a:lnSpc>
        <a:spcBef>
          <a:spcPts val="1200"/>
        </a:spcBef>
        <a:buClr>
          <a:schemeClr val="accent1"/>
        </a:buClr>
        <a:buFont typeface="Wingdings" pitchFamily="2" charset="2"/>
        <a:buChar char="§"/>
        <a:defRPr sz="1800" b="0" kern="1200">
          <a:solidFill>
            <a:schemeClr val="tx2"/>
          </a:solidFill>
          <a:latin typeface="+mn-lt"/>
          <a:ea typeface="+mn-ea"/>
          <a:cs typeface="+mn-cs"/>
        </a:defRPr>
      </a:lvl2pPr>
      <a:lvl3pPr marL="648000" indent="-180000" algn="l" defTabSz="914400" rtl="0" eaLnBrk="1" latinLnBrk="0" hangingPunct="1">
        <a:lnSpc>
          <a:spcPct val="100000"/>
        </a:lnSpc>
        <a:spcBef>
          <a:spcPts val="600"/>
        </a:spcBef>
        <a:buClr>
          <a:schemeClr val="accent1"/>
        </a:buClr>
        <a:buFont typeface="Wingdings" pitchFamily="2" charset="2"/>
        <a:buChar char="§"/>
        <a:defRPr sz="1600" b="0" kern="1200">
          <a:solidFill>
            <a:schemeClr val="tx2"/>
          </a:solidFill>
          <a:latin typeface="+mn-lt"/>
          <a:ea typeface="+mn-ea"/>
          <a:cs typeface="+mn-cs"/>
        </a:defRPr>
      </a:lvl3pPr>
      <a:lvl4pPr marL="828000" indent="-180000" algn="l" defTabSz="914400" rtl="0" eaLnBrk="1" latinLnBrk="0" hangingPunct="1">
        <a:lnSpc>
          <a:spcPct val="100000"/>
        </a:lnSpc>
        <a:spcBef>
          <a:spcPts val="500"/>
        </a:spcBef>
        <a:buClr>
          <a:schemeClr val="accent1"/>
        </a:buClr>
        <a:buFont typeface="Wingdings" pitchFamily="2" charset="2"/>
        <a:buChar char="§"/>
        <a:defRPr sz="1400" b="0" kern="1200">
          <a:solidFill>
            <a:schemeClr val="tx2"/>
          </a:solidFill>
          <a:latin typeface="+mn-lt"/>
          <a:ea typeface="+mn-ea"/>
          <a:cs typeface="+mn-cs"/>
        </a:defRPr>
      </a:lvl4pPr>
      <a:lvl5pPr marL="1008000" indent="-180000" algn="l" defTabSz="914400" rtl="0" eaLnBrk="1" latinLnBrk="0" hangingPunct="1">
        <a:lnSpc>
          <a:spcPct val="100000"/>
        </a:lnSpc>
        <a:spcBef>
          <a:spcPts val="500"/>
        </a:spcBef>
        <a:buClr>
          <a:schemeClr val="accent1"/>
        </a:buClr>
        <a:buFont typeface="Wingdings" pitchFamily="2" charset="2"/>
        <a:buChar char="§"/>
        <a:defRPr sz="1400" b="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47" userDrawn="1">
          <p15:clr>
            <a:srgbClr val="F26B43"/>
          </p15:clr>
        </p15:guide>
        <p15:guide id="4" pos="7333" userDrawn="1">
          <p15:clr>
            <a:srgbClr val="F26B43"/>
          </p15:clr>
        </p15:guide>
        <p15:guide id="5" pos="2094" userDrawn="1">
          <p15:clr>
            <a:srgbClr val="C35EA4"/>
          </p15:clr>
        </p15:guide>
        <p15:guide id="6" pos="5586" userDrawn="1">
          <p15:clr>
            <a:srgbClr val="C35EA4"/>
          </p15:clr>
        </p15:guide>
        <p15:guide id="7" pos="1220" userDrawn="1">
          <p15:clr>
            <a:srgbClr val="C35EA4"/>
          </p15:clr>
        </p15:guide>
        <p15:guide id="8" pos="6460" userDrawn="1">
          <p15:clr>
            <a:srgbClr val="C35EA4"/>
          </p15:clr>
        </p15:guide>
        <p15:guide id="9" pos="4714" userDrawn="1">
          <p15:clr>
            <a:srgbClr val="C35EA4"/>
          </p15:clr>
        </p15:guide>
        <p15:guide id="10" pos="2966" userDrawn="1">
          <p15:clr>
            <a:srgbClr val="C35EA4"/>
          </p15:clr>
        </p15:guide>
        <p15:guide id="11" pos="4044" userDrawn="1">
          <p15:clr>
            <a:srgbClr val="FBAE40"/>
          </p15:clr>
        </p15:guide>
        <p15:guide id="12" pos="3636" userDrawn="1">
          <p15:clr>
            <a:srgbClr val="FBAE40"/>
          </p15:clr>
        </p15:guide>
        <p15:guide id="13" orient="horz" pos="1344" userDrawn="1">
          <p15:clr>
            <a:srgbClr val="FBAE40"/>
          </p15:clr>
        </p15:guide>
        <p15:guide id="14" orient="horz" pos="3906" userDrawn="1">
          <p15:clr>
            <a:srgbClr val="FBAE4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7" Type="http://schemas.microsoft.com/office/2007/relationships/hdphoto" Target="../media/hdphoto5.wdp"/><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4.png"/><Relationship Id="rId5" Type="http://schemas.microsoft.com/office/2007/relationships/hdphoto" Target="../media/hdphoto4.wdp"/><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150.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E34FC7-D95A-394C-CE2E-2FD190B98180}"/>
              </a:ext>
            </a:extLst>
          </p:cNvPr>
          <p:cNvSpPr>
            <a:spLocks noGrp="1"/>
          </p:cNvSpPr>
          <p:nvPr>
            <p:ph type="ctrTitle"/>
          </p:nvPr>
        </p:nvSpPr>
        <p:spPr/>
        <p:txBody>
          <a:bodyPr/>
          <a:lstStyle/>
          <a:p>
            <a:r>
              <a:rPr lang="nb-NO" dirty="0"/>
              <a:t>Konspirasjonsteorier</a:t>
            </a:r>
          </a:p>
        </p:txBody>
      </p:sp>
      <p:sp>
        <p:nvSpPr>
          <p:cNvPr id="3" name="Undertittel 2">
            <a:extLst>
              <a:ext uri="{FF2B5EF4-FFF2-40B4-BE49-F238E27FC236}">
                <a16:creationId xmlns:a16="http://schemas.microsoft.com/office/drawing/2014/main" id="{3370F57F-4D83-8C9C-6A44-5B5A81971909}"/>
              </a:ext>
            </a:extLst>
          </p:cNvPr>
          <p:cNvSpPr>
            <a:spLocks noGrp="1"/>
          </p:cNvSpPr>
          <p:nvPr>
            <p:ph type="subTitle" idx="1"/>
          </p:nvPr>
        </p:nvSpPr>
        <p:spPr/>
        <p:txBody>
          <a:bodyPr/>
          <a:lstStyle/>
          <a:p>
            <a:endParaRPr lang="nb-NO" dirty="0"/>
          </a:p>
        </p:txBody>
      </p:sp>
      <p:pic>
        <p:nvPicPr>
          <p:cNvPr id="4" name="Bilde 3" descr="Et bilde som inneholder linjetegning&#10;&#10;Automatisk generert beskrivelse">
            <a:extLst>
              <a:ext uri="{FF2B5EF4-FFF2-40B4-BE49-F238E27FC236}">
                <a16:creationId xmlns:a16="http://schemas.microsoft.com/office/drawing/2014/main" id="{BF198834-890E-4CB1-91FA-EA6467FD1B07}"/>
              </a:ext>
            </a:extLst>
          </p:cNvPr>
          <p:cNvPicPr>
            <a:picLocks noChangeAspect="1"/>
          </p:cNvPicPr>
          <p:nvPr/>
        </p:nvPicPr>
        <p:blipFill rotWithShape="1">
          <a:blip r:embed="rId3">
            <a:duotone>
              <a:prstClr val="black"/>
              <a:schemeClr val="accent4">
                <a:tint val="45000"/>
                <a:satMod val="400000"/>
              </a:schemeClr>
            </a:duotone>
          </a:blip>
          <a:srcRect t="11685" b="29808"/>
          <a:stretch/>
        </p:blipFill>
        <p:spPr>
          <a:xfrm>
            <a:off x="1235073" y="3224260"/>
            <a:ext cx="8229600" cy="3394472"/>
          </a:xfrm>
          <a:prstGeom prst="rect">
            <a:avLst/>
          </a:prstGeom>
          <a:noFill/>
        </p:spPr>
      </p:pic>
      <p:sp>
        <p:nvSpPr>
          <p:cNvPr id="5" name="Plassholder for innhold 1">
            <a:extLst>
              <a:ext uri="{FF2B5EF4-FFF2-40B4-BE49-F238E27FC236}">
                <a16:creationId xmlns:a16="http://schemas.microsoft.com/office/drawing/2014/main" id="{7EF23344-7DC6-EB1D-2DE4-7DCFCE8C85FA}"/>
              </a:ext>
            </a:extLst>
          </p:cNvPr>
          <p:cNvSpPr txBox="1">
            <a:spLocks/>
          </p:cNvSpPr>
          <p:nvPr/>
        </p:nvSpPr>
        <p:spPr>
          <a:xfrm>
            <a:off x="7503792" y="5535443"/>
            <a:ext cx="1835517" cy="991142"/>
          </a:xfrm>
          <a:prstGeom prst="rect">
            <a:avLst/>
          </a:prstGeom>
          <a:ln>
            <a:noFill/>
          </a:ln>
        </p:spPr>
        <p:txBody>
          <a:bodyPr vert="horz" lIns="0" tIns="90000" rIns="0" bIns="0" rtlCol="0" anchor="b" anchorCtr="0">
            <a:normAutofit/>
          </a:bodyPr>
          <a:lstStyle>
            <a:lvl1pPr marL="0" indent="0" algn="l" defTabSz="914400" rtl="0" eaLnBrk="1" latinLnBrk="0" hangingPunct="1">
              <a:lnSpc>
                <a:spcPct val="100000"/>
              </a:lnSpc>
              <a:spcBef>
                <a:spcPts val="0"/>
              </a:spcBef>
              <a:buClr>
                <a:schemeClr val="accent1"/>
              </a:buClr>
              <a:buSzPct val="150000"/>
              <a:buFont typeface="Systemfont normal"/>
              <a:buNone/>
              <a:defRPr sz="2000" b="0" kern="1200">
                <a:solidFill>
                  <a:schemeClr val="tx2"/>
                </a:solidFill>
                <a:latin typeface="+mn-lt"/>
                <a:ea typeface="+mn-ea"/>
                <a:cs typeface="+mn-cs"/>
              </a:defRPr>
            </a:lvl1pPr>
            <a:lvl2pPr marL="457200" indent="0" algn="ctr" defTabSz="914400" rtl="0" eaLnBrk="1" latinLnBrk="0" hangingPunct="1">
              <a:lnSpc>
                <a:spcPct val="100000"/>
              </a:lnSpc>
              <a:spcBef>
                <a:spcPts val="1200"/>
              </a:spcBef>
              <a:buClr>
                <a:schemeClr val="accent1"/>
              </a:buClr>
              <a:buFont typeface="Wingdings" pitchFamily="2" charset="2"/>
              <a:buNone/>
              <a:defRPr sz="2000" b="0" kern="1200">
                <a:solidFill>
                  <a:schemeClr val="tx2"/>
                </a:solidFill>
                <a:latin typeface="+mn-lt"/>
                <a:ea typeface="+mn-ea"/>
                <a:cs typeface="+mn-cs"/>
              </a:defRPr>
            </a:lvl2pPr>
            <a:lvl3pPr marL="914400" indent="0" algn="ctr" defTabSz="914400" rtl="0" eaLnBrk="1" latinLnBrk="0" hangingPunct="1">
              <a:lnSpc>
                <a:spcPct val="100000"/>
              </a:lnSpc>
              <a:spcBef>
                <a:spcPts val="600"/>
              </a:spcBef>
              <a:buClr>
                <a:schemeClr val="accent1"/>
              </a:buClr>
              <a:buFont typeface="Wingdings" pitchFamily="2" charset="2"/>
              <a:buNone/>
              <a:defRPr sz="1800" b="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Clr>
                <a:schemeClr val="accent1"/>
              </a:buClr>
              <a:buFont typeface="Wingdings" pitchFamily="2" charset="2"/>
              <a:buNone/>
              <a:defRPr sz="1600" b="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Clr>
                <a:schemeClr val="accent1"/>
              </a:buClr>
              <a:buFont typeface="Wingdings" pitchFamily="2" charset="2"/>
              <a:buNone/>
              <a:defRPr sz="1600" b="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dirty="0">
                <a:solidFill>
                  <a:schemeClr val="bg2"/>
                </a:solidFill>
              </a:rPr>
              <a:t>Åpne notater</a:t>
            </a:r>
            <a:r>
              <a:rPr lang="nb-NO" dirty="0"/>
              <a:t> </a:t>
            </a:r>
          </a:p>
          <a:p>
            <a:endParaRPr lang="nb-NO" dirty="0"/>
          </a:p>
        </p:txBody>
      </p:sp>
      <p:sp>
        <p:nvSpPr>
          <p:cNvPr id="7" name="Pil: ned 6">
            <a:extLst>
              <a:ext uri="{FF2B5EF4-FFF2-40B4-BE49-F238E27FC236}">
                <a16:creationId xmlns:a16="http://schemas.microsoft.com/office/drawing/2014/main" id="{ED2827DC-6F8F-2C88-6E90-039B8C076274}"/>
              </a:ext>
            </a:extLst>
          </p:cNvPr>
          <p:cNvSpPr/>
          <p:nvPr/>
        </p:nvSpPr>
        <p:spPr>
          <a:xfrm>
            <a:off x="8167802" y="6254195"/>
            <a:ext cx="253748" cy="573515"/>
          </a:xfrm>
          <a:prstGeom prst="downArrow">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77365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21E99B17-3CBF-4885-B821-F77E67FA955E}"/>
              </a:ext>
            </a:extLst>
          </p:cNvPr>
          <p:cNvSpPr txBox="1"/>
          <p:nvPr/>
        </p:nvSpPr>
        <p:spPr>
          <a:xfrm>
            <a:off x="121040" y="6508392"/>
            <a:ext cx="3791824" cy="246221"/>
          </a:xfrm>
          <a:prstGeom prst="rect">
            <a:avLst/>
          </a:prstGeom>
          <a:noFill/>
        </p:spPr>
        <p:txBody>
          <a:bodyPr wrap="square" rtlCol="0">
            <a:spAutoFit/>
          </a:bodyPr>
          <a:lstStyle/>
          <a:p>
            <a:r>
              <a:rPr lang="nb-NO" sz="1000" dirty="0">
                <a:solidFill>
                  <a:schemeClr val="tx2"/>
                </a:solidFill>
              </a:rPr>
              <a:t>Kilde: NLA Høgskolen</a:t>
            </a:r>
          </a:p>
        </p:txBody>
      </p:sp>
      <p:grpSp>
        <p:nvGrpSpPr>
          <p:cNvPr id="5" name="Gruppe 4">
            <a:extLst>
              <a:ext uri="{FF2B5EF4-FFF2-40B4-BE49-F238E27FC236}">
                <a16:creationId xmlns:a16="http://schemas.microsoft.com/office/drawing/2014/main" id="{F3BF8F9C-4513-BA67-C649-B5E23B435867}"/>
              </a:ext>
            </a:extLst>
          </p:cNvPr>
          <p:cNvGrpSpPr/>
          <p:nvPr/>
        </p:nvGrpSpPr>
        <p:grpSpPr>
          <a:xfrm>
            <a:off x="2380339" y="2267469"/>
            <a:ext cx="6451600" cy="3715658"/>
            <a:chOff x="2648857" y="1378856"/>
            <a:chExt cx="6451600" cy="3715658"/>
          </a:xfrm>
        </p:grpSpPr>
        <p:sp>
          <p:nvSpPr>
            <p:cNvPr id="2" name="Ellipse 1">
              <a:extLst>
                <a:ext uri="{FF2B5EF4-FFF2-40B4-BE49-F238E27FC236}">
                  <a16:creationId xmlns:a16="http://schemas.microsoft.com/office/drawing/2014/main" id="{8C5C4946-068A-59A0-183B-05BA2254106F}"/>
                </a:ext>
              </a:extLst>
            </p:cNvPr>
            <p:cNvSpPr/>
            <p:nvPr/>
          </p:nvSpPr>
          <p:spPr>
            <a:xfrm>
              <a:off x="5384800" y="1378856"/>
              <a:ext cx="3715657" cy="3715657"/>
            </a:xfrm>
            <a:prstGeom prst="ellipse">
              <a:avLst/>
            </a:prstGeom>
            <a:solidFill>
              <a:schemeClr val="accent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solidFill>
                    <a:schemeClr val="bg2"/>
                  </a:solidFill>
                </a:rPr>
                <a:t>Subjektive</a:t>
              </a:r>
              <a:br>
                <a:rPr lang="nb-NO" dirty="0">
                  <a:solidFill>
                    <a:schemeClr val="bg2"/>
                  </a:solidFill>
                </a:rPr>
              </a:br>
              <a:r>
                <a:rPr lang="nb-NO" dirty="0">
                  <a:solidFill>
                    <a:schemeClr val="bg2"/>
                  </a:solidFill>
                </a:rPr>
                <a:t>forestillinger</a:t>
              </a:r>
            </a:p>
          </p:txBody>
        </p:sp>
        <p:sp>
          <p:nvSpPr>
            <p:cNvPr id="4" name="Ellipse 3">
              <a:extLst>
                <a:ext uri="{FF2B5EF4-FFF2-40B4-BE49-F238E27FC236}">
                  <a16:creationId xmlns:a16="http://schemas.microsoft.com/office/drawing/2014/main" id="{07B11019-CBEA-0FE4-B748-147685DC0374}"/>
                </a:ext>
              </a:extLst>
            </p:cNvPr>
            <p:cNvSpPr/>
            <p:nvPr/>
          </p:nvSpPr>
          <p:spPr>
            <a:xfrm>
              <a:off x="2648857" y="1378857"/>
              <a:ext cx="3715657" cy="3715657"/>
            </a:xfrm>
            <a:prstGeom prst="ellipse">
              <a:avLst/>
            </a:prstGeom>
            <a:solidFill>
              <a:schemeClr val="accent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000" dirty="0">
                  <a:solidFill>
                    <a:schemeClr val="bg2"/>
                  </a:solidFill>
                </a:rPr>
                <a:t>Objektive</a:t>
              </a:r>
              <a:br>
                <a:rPr lang="nb-NO" sz="2000" dirty="0">
                  <a:solidFill>
                    <a:schemeClr val="bg2"/>
                  </a:solidFill>
                </a:rPr>
              </a:br>
              <a:r>
                <a:rPr lang="nb-NO" sz="2000" dirty="0">
                  <a:solidFill>
                    <a:schemeClr val="bg2"/>
                  </a:solidFill>
                </a:rPr>
                <a:t>fakta</a:t>
              </a:r>
            </a:p>
          </p:txBody>
        </p:sp>
      </p:grpSp>
      <p:sp>
        <p:nvSpPr>
          <p:cNvPr id="6" name="TekstSylinder 5">
            <a:extLst>
              <a:ext uri="{FF2B5EF4-FFF2-40B4-BE49-F238E27FC236}">
                <a16:creationId xmlns:a16="http://schemas.microsoft.com/office/drawing/2014/main" id="{8D3AF73F-95F7-8A67-7B7F-4D255360B71A}"/>
              </a:ext>
            </a:extLst>
          </p:cNvPr>
          <p:cNvSpPr txBox="1"/>
          <p:nvPr/>
        </p:nvSpPr>
        <p:spPr>
          <a:xfrm>
            <a:off x="4979366" y="1774196"/>
            <a:ext cx="1253548" cy="307777"/>
          </a:xfrm>
          <a:prstGeom prst="rect">
            <a:avLst/>
          </a:prstGeom>
          <a:noFill/>
        </p:spPr>
        <p:txBody>
          <a:bodyPr wrap="none" lIns="0" tIns="0" rIns="0" bIns="0" rtlCol="0">
            <a:spAutoFit/>
          </a:bodyPr>
          <a:lstStyle/>
          <a:p>
            <a:r>
              <a:rPr lang="nb-NO" sz="2000" b="1" dirty="0">
                <a:solidFill>
                  <a:schemeClr val="accent1"/>
                </a:solidFill>
              </a:rPr>
              <a:t>Det du ser</a:t>
            </a:r>
          </a:p>
        </p:txBody>
      </p:sp>
      <p:sp>
        <p:nvSpPr>
          <p:cNvPr id="10" name="Friform 9">
            <a:extLst>
              <a:ext uri="{FF2B5EF4-FFF2-40B4-BE49-F238E27FC236}">
                <a16:creationId xmlns:a16="http://schemas.microsoft.com/office/drawing/2014/main" id="{9B85DBC5-6BEF-798E-0D77-FC52AE9A8902}"/>
              </a:ext>
            </a:extLst>
          </p:cNvPr>
          <p:cNvSpPr/>
          <p:nvPr/>
        </p:nvSpPr>
        <p:spPr>
          <a:xfrm>
            <a:off x="5116282" y="2871346"/>
            <a:ext cx="979715" cy="2507904"/>
          </a:xfrm>
          <a:custGeom>
            <a:avLst/>
            <a:gdLst>
              <a:gd name="connsiteX0" fmla="*/ 489858 w 979715"/>
              <a:gd name="connsiteY0" fmla="*/ 0 h 2507904"/>
              <a:gd name="connsiteX1" fmla="*/ 555478 w 979715"/>
              <a:gd name="connsiteY1" fmla="*/ 72200 h 2507904"/>
              <a:gd name="connsiteX2" fmla="*/ 979715 w 979715"/>
              <a:gd name="connsiteY2" fmla="*/ 1253952 h 2507904"/>
              <a:gd name="connsiteX3" fmla="*/ 555478 w 979715"/>
              <a:gd name="connsiteY3" fmla="*/ 2435704 h 2507904"/>
              <a:gd name="connsiteX4" fmla="*/ 489858 w 979715"/>
              <a:gd name="connsiteY4" fmla="*/ 2507904 h 2507904"/>
              <a:gd name="connsiteX5" fmla="*/ 424238 w 979715"/>
              <a:gd name="connsiteY5" fmla="*/ 2435704 h 2507904"/>
              <a:gd name="connsiteX6" fmla="*/ 0 w 979715"/>
              <a:gd name="connsiteY6" fmla="*/ 1253952 h 2507904"/>
              <a:gd name="connsiteX7" fmla="*/ 424238 w 979715"/>
              <a:gd name="connsiteY7" fmla="*/ 72200 h 250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715" h="2507904">
                <a:moveTo>
                  <a:pt x="489858" y="0"/>
                </a:moveTo>
                <a:lnTo>
                  <a:pt x="555478" y="72200"/>
                </a:lnTo>
                <a:cubicBezTo>
                  <a:pt x="820508" y="393343"/>
                  <a:pt x="979715" y="805055"/>
                  <a:pt x="979715" y="1253952"/>
                </a:cubicBezTo>
                <a:cubicBezTo>
                  <a:pt x="979715" y="1702850"/>
                  <a:pt x="820508" y="2114562"/>
                  <a:pt x="555478" y="2435704"/>
                </a:cubicBezTo>
                <a:lnTo>
                  <a:pt x="489858" y="2507904"/>
                </a:lnTo>
                <a:lnTo>
                  <a:pt x="424238" y="2435704"/>
                </a:lnTo>
                <a:cubicBezTo>
                  <a:pt x="159208" y="2114562"/>
                  <a:pt x="0" y="1702850"/>
                  <a:pt x="0" y="1253952"/>
                </a:cubicBezTo>
                <a:cubicBezTo>
                  <a:pt x="0" y="805055"/>
                  <a:pt x="159208" y="393343"/>
                  <a:pt x="424238" y="722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endParaRPr lang="nb-NO" dirty="0">
              <a:solidFill>
                <a:schemeClr val="tx2"/>
              </a:solidFill>
            </a:endParaRPr>
          </a:p>
        </p:txBody>
      </p:sp>
      <p:cxnSp>
        <p:nvCxnSpPr>
          <p:cNvPr id="12" name="Rett pil 11">
            <a:extLst>
              <a:ext uri="{FF2B5EF4-FFF2-40B4-BE49-F238E27FC236}">
                <a16:creationId xmlns:a16="http://schemas.microsoft.com/office/drawing/2014/main" id="{BC46E19B-5294-7C3F-EF6B-8027EFE97E35}"/>
              </a:ext>
            </a:extLst>
          </p:cNvPr>
          <p:cNvCxnSpPr>
            <a:cxnSpLocks/>
          </p:cNvCxnSpPr>
          <p:nvPr/>
        </p:nvCxnSpPr>
        <p:spPr>
          <a:xfrm>
            <a:off x="5606140" y="2081973"/>
            <a:ext cx="0" cy="1347027"/>
          </a:xfrm>
          <a:prstGeom prst="straightConnector1">
            <a:avLst/>
          </a:prstGeom>
          <a:ln w="19050">
            <a:solidFill>
              <a:schemeClr val="tx2">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
        <p:nvSpPr>
          <p:cNvPr id="8" name="Tittel 1">
            <a:extLst>
              <a:ext uri="{FF2B5EF4-FFF2-40B4-BE49-F238E27FC236}">
                <a16:creationId xmlns:a16="http://schemas.microsoft.com/office/drawing/2014/main" id="{A13EB7CE-A5E6-561C-5C25-731804C50EBD}"/>
              </a:ext>
            </a:extLst>
          </p:cNvPr>
          <p:cNvSpPr txBox="1">
            <a:spLocks/>
          </p:cNvSpPr>
          <p:nvPr/>
        </p:nvSpPr>
        <p:spPr>
          <a:xfrm>
            <a:off x="550864" y="540000"/>
            <a:ext cx="9704386" cy="492443"/>
          </a:xfrm>
          <a:prstGeom prst="rect">
            <a:avLst/>
          </a:prstGeom>
        </p:spPr>
        <p:txBody>
          <a:bodyPr/>
          <a:lstStyle>
            <a:lvl1pPr algn="l" defTabSz="914400" rtl="0" eaLnBrk="1" latinLnBrk="0" hangingPunct="1">
              <a:lnSpc>
                <a:spcPct val="100000"/>
              </a:lnSpc>
              <a:spcBef>
                <a:spcPct val="0"/>
              </a:spcBef>
              <a:buNone/>
              <a:defRPr sz="3200" b="0" kern="1200">
                <a:solidFill>
                  <a:schemeClr val="accent1"/>
                </a:solidFill>
                <a:latin typeface="+mj-lt"/>
                <a:ea typeface="+mj-ea"/>
                <a:cs typeface="+mj-cs"/>
              </a:defRPr>
            </a:lvl1pPr>
          </a:lstStyle>
          <a:p>
            <a:pPr algn="ctr"/>
            <a:r>
              <a:rPr lang="nb-NO" dirty="0"/>
              <a:t>Bekreftelsestendens</a:t>
            </a:r>
          </a:p>
        </p:txBody>
      </p:sp>
    </p:spTree>
    <p:extLst>
      <p:ext uri="{BB962C8B-B14F-4D97-AF65-F5344CB8AC3E}">
        <p14:creationId xmlns:p14="http://schemas.microsoft.com/office/powerpoint/2010/main" val="3840959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akta om koronaviruset og sykdommen - FHI">
            <a:extLst>
              <a:ext uri="{FF2B5EF4-FFF2-40B4-BE49-F238E27FC236}">
                <a16:creationId xmlns:a16="http://schemas.microsoft.com/office/drawing/2014/main" id="{0CB33051-4666-8AB4-32A8-BD59598A39DE}"/>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11616" r="11616"/>
          <a:stretch/>
        </p:blipFill>
        <p:spPr bwMode="auto">
          <a:xfrm>
            <a:off x="6096000" y="0"/>
            <a:ext cx="6096000" cy="6858000"/>
          </a:xfrm>
          <a:solidFill>
            <a:srgbClr val="FFFFFF"/>
          </a:solidFill>
        </p:spPr>
      </p:pic>
      <p:sp>
        <p:nvSpPr>
          <p:cNvPr id="3079" name="Content Placeholder 3">
            <a:extLst>
              <a:ext uri="{FF2B5EF4-FFF2-40B4-BE49-F238E27FC236}">
                <a16:creationId xmlns:a16="http://schemas.microsoft.com/office/drawing/2014/main" id="{F4AA422B-EBA6-17B4-574C-382B709457EE}"/>
              </a:ext>
            </a:extLst>
          </p:cNvPr>
          <p:cNvSpPr>
            <a:spLocks noGrp="1"/>
          </p:cNvSpPr>
          <p:nvPr>
            <p:ph sz="half" idx="1"/>
          </p:nvPr>
        </p:nvSpPr>
        <p:spPr>
          <a:xfrm>
            <a:off x="550864" y="2135822"/>
            <a:ext cx="5221286" cy="4064953"/>
          </a:xfrm>
        </p:spPr>
        <p:txBody>
          <a:bodyPr>
            <a:normAutofit/>
          </a:bodyPr>
          <a:lstStyle/>
          <a:p>
            <a:r>
              <a:rPr lang="nb-NO" dirty="0"/>
              <a:t>Myndighetene tok unormalt stor kontroll</a:t>
            </a:r>
          </a:p>
          <a:p>
            <a:r>
              <a:rPr lang="nb-NO" dirty="0"/>
              <a:t>Mange mistet jobben </a:t>
            </a:r>
          </a:p>
          <a:p>
            <a:r>
              <a:rPr lang="nb-NO" dirty="0"/>
              <a:t>Vi hadde lite informasjon</a:t>
            </a:r>
          </a:p>
          <a:p>
            <a:r>
              <a:rPr lang="nb-NO" dirty="0"/>
              <a:t>Mange døde</a:t>
            </a:r>
          </a:p>
          <a:p>
            <a:r>
              <a:rPr lang="nb-NO" dirty="0"/>
              <a:t>Vi måtte isolere oss</a:t>
            </a:r>
          </a:p>
          <a:p>
            <a:r>
              <a:rPr lang="nb-NO" dirty="0"/>
              <a:t>Mange ble redde</a:t>
            </a:r>
          </a:p>
          <a:p>
            <a:pPr marL="0" indent="0">
              <a:buNone/>
            </a:pPr>
            <a:r>
              <a:rPr lang="nb-NO" dirty="0"/>
              <a:t>= skikkelig bra tider for konspirasjonsteorier</a:t>
            </a:r>
          </a:p>
        </p:txBody>
      </p:sp>
      <p:sp>
        <p:nvSpPr>
          <p:cNvPr id="2" name="Tittel 1">
            <a:extLst>
              <a:ext uri="{FF2B5EF4-FFF2-40B4-BE49-F238E27FC236}">
                <a16:creationId xmlns:a16="http://schemas.microsoft.com/office/drawing/2014/main" id="{4DD28260-5C58-0681-3AE2-6BD4CA501D62}"/>
              </a:ext>
            </a:extLst>
          </p:cNvPr>
          <p:cNvSpPr>
            <a:spLocks noGrp="1"/>
          </p:cNvSpPr>
          <p:nvPr>
            <p:ph type="title"/>
          </p:nvPr>
        </p:nvSpPr>
        <p:spPr>
          <a:xfrm>
            <a:off x="550864" y="540000"/>
            <a:ext cx="5221286" cy="1277219"/>
          </a:xfrm>
        </p:spPr>
        <p:txBody>
          <a:bodyPr anchor="ctr">
            <a:normAutofit/>
          </a:bodyPr>
          <a:lstStyle/>
          <a:p>
            <a:r>
              <a:rPr lang="nb-NO" dirty="0"/>
              <a:t>Korona! </a:t>
            </a:r>
          </a:p>
        </p:txBody>
      </p:sp>
    </p:spTree>
    <p:extLst>
      <p:ext uri="{BB962C8B-B14F-4D97-AF65-F5344CB8AC3E}">
        <p14:creationId xmlns:p14="http://schemas.microsoft.com/office/powerpoint/2010/main" val="180397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9E42C42F-E5CE-6A49-F874-FA9FECD71BE6}"/>
              </a:ext>
            </a:extLst>
          </p:cNvPr>
          <p:cNvSpPr>
            <a:spLocks noGrp="1"/>
          </p:cNvSpPr>
          <p:nvPr>
            <p:ph sz="half" idx="1"/>
          </p:nvPr>
        </p:nvSpPr>
        <p:spPr>
          <a:xfrm>
            <a:off x="550863" y="1660809"/>
            <a:ext cx="3642313" cy="4067175"/>
          </a:xfrm>
        </p:spPr>
        <p:txBody>
          <a:bodyPr/>
          <a:lstStyle/>
          <a:p>
            <a:pPr marL="0" indent="0">
              <a:buNone/>
            </a:pPr>
            <a:endParaRPr lang="nb-NO" dirty="0"/>
          </a:p>
          <a:p>
            <a:pPr marL="108000"/>
            <a:r>
              <a:rPr lang="nb-NO" sz="2400" dirty="0"/>
              <a:t>Snakk sammen to og to</a:t>
            </a:r>
          </a:p>
          <a:p>
            <a:pPr marL="108000"/>
            <a:r>
              <a:rPr lang="nb-NO" sz="2400" dirty="0"/>
              <a:t>Plenumssamtale </a:t>
            </a:r>
          </a:p>
          <a:p>
            <a:endParaRPr lang="nb-NO" dirty="0"/>
          </a:p>
        </p:txBody>
      </p:sp>
      <p:sp>
        <p:nvSpPr>
          <p:cNvPr id="3" name="Tittel 2">
            <a:extLst>
              <a:ext uri="{FF2B5EF4-FFF2-40B4-BE49-F238E27FC236}">
                <a16:creationId xmlns:a16="http://schemas.microsoft.com/office/drawing/2014/main" id="{6165D665-AF58-DD94-CE32-4A3DF20DEB57}"/>
              </a:ext>
            </a:extLst>
          </p:cNvPr>
          <p:cNvSpPr>
            <a:spLocks noGrp="1"/>
          </p:cNvSpPr>
          <p:nvPr>
            <p:ph type="title"/>
          </p:nvPr>
        </p:nvSpPr>
        <p:spPr>
          <a:xfrm>
            <a:off x="550864" y="540000"/>
            <a:ext cx="9704386" cy="492443"/>
          </a:xfrm>
        </p:spPr>
        <p:txBody>
          <a:bodyPr/>
          <a:lstStyle/>
          <a:p>
            <a:r>
              <a:rPr lang="nb-NO" dirty="0"/>
              <a:t>Hvilke konsekvenser kan konspirasjonsteorier ha?</a:t>
            </a:r>
          </a:p>
        </p:txBody>
      </p:sp>
      <p:sp>
        <p:nvSpPr>
          <p:cNvPr id="4" name="Plassholder for lysbildenummer 3">
            <a:extLst>
              <a:ext uri="{FF2B5EF4-FFF2-40B4-BE49-F238E27FC236}">
                <a16:creationId xmlns:a16="http://schemas.microsoft.com/office/drawing/2014/main" id="{83EB3434-9B30-4AC4-F8C8-D10D5E6B2989}"/>
              </a:ext>
            </a:extLst>
          </p:cNvPr>
          <p:cNvSpPr>
            <a:spLocks noGrp="1"/>
          </p:cNvSpPr>
          <p:nvPr>
            <p:ph type="sldNum" sz="quarter" idx="12"/>
          </p:nvPr>
        </p:nvSpPr>
        <p:spPr/>
        <p:txBody>
          <a:bodyPr/>
          <a:lstStyle/>
          <a:p>
            <a:fld id="{19835884-DCFF-C54B-B91F-1692982619F4}" type="slidenum">
              <a:rPr lang="nb-NO" smtClean="0"/>
              <a:pPr/>
              <a:t>12</a:t>
            </a:fld>
            <a:endParaRPr lang="nb-NO" dirty="0"/>
          </a:p>
        </p:txBody>
      </p:sp>
      <p:pic>
        <p:nvPicPr>
          <p:cNvPr id="5" name="Plassholder for bilde 6" descr="Et bilde som inneholder utendørs, person, himmel, flagg&#10;&#10;Automatisk generert beskrivelse">
            <a:extLst>
              <a:ext uri="{FF2B5EF4-FFF2-40B4-BE49-F238E27FC236}">
                <a16:creationId xmlns:a16="http://schemas.microsoft.com/office/drawing/2014/main" id="{A6B4F723-863D-0378-3354-5D84CABE2E12}"/>
              </a:ext>
            </a:extLst>
          </p:cNvPr>
          <p:cNvPicPr>
            <a:picLocks noGrp="1" noChangeAspect="1"/>
          </p:cNvPicPr>
          <p:nvPr>
            <p:ph type="pic" sz="quarter" idx="14"/>
          </p:nvPr>
        </p:nvPicPr>
        <p:blipFill>
          <a:blip r:embed="rId3"/>
          <a:srcRect l="4192" r="4192"/>
          <a:stretch>
            <a:fillRect/>
          </a:stretch>
        </p:blipFill>
        <p:spPr>
          <a:xfrm>
            <a:off x="4536831" y="2132208"/>
            <a:ext cx="7073404" cy="3985973"/>
          </a:xfrm>
        </p:spPr>
      </p:pic>
    </p:spTree>
    <p:extLst>
      <p:ext uri="{BB962C8B-B14F-4D97-AF65-F5344CB8AC3E}">
        <p14:creationId xmlns:p14="http://schemas.microsoft.com/office/powerpoint/2010/main" val="642760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85613C33-E90E-844F-0496-64A42645A7E6}"/>
              </a:ext>
            </a:extLst>
          </p:cNvPr>
          <p:cNvSpPr>
            <a:spLocks noGrp="1"/>
          </p:cNvSpPr>
          <p:nvPr>
            <p:ph sz="half" idx="1"/>
          </p:nvPr>
        </p:nvSpPr>
        <p:spPr>
          <a:xfrm>
            <a:off x="485222" y="1562099"/>
            <a:ext cx="3401403" cy="4638675"/>
          </a:xfrm>
          <a:solidFill>
            <a:schemeClr val="accent3"/>
          </a:solidFill>
        </p:spPr>
        <p:txBody>
          <a:bodyPr/>
          <a:lstStyle/>
          <a:p>
            <a:pPr marL="0" indent="0">
              <a:buNone/>
            </a:pPr>
            <a:r>
              <a:rPr lang="nb-NO" sz="2000" b="1" dirty="0">
                <a:solidFill>
                  <a:schemeClr val="accent2"/>
                </a:solidFill>
              </a:rPr>
              <a:t>Bare morsom/interessant</a:t>
            </a:r>
          </a:p>
          <a:p>
            <a:r>
              <a:rPr lang="nb-NO" sz="2000" dirty="0">
                <a:solidFill>
                  <a:schemeClr val="accent2"/>
                </a:solidFill>
              </a:rPr>
              <a:t> (fyll inn konspirasjonsteori)</a:t>
            </a:r>
          </a:p>
          <a:p>
            <a:r>
              <a:rPr lang="nb-NO" dirty="0">
                <a:solidFill>
                  <a:schemeClr val="accent2"/>
                </a:solidFill>
              </a:rPr>
              <a:t> </a:t>
            </a:r>
          </a:p>
          <a:p>
            <a:r>
              <a:rPr lang="nb-NO" sz="2000" dirty="0">
                <a:solidFill>
                  <a:schemeClr val="accent2"/>
                </a:solidFill>
              </a:rPr>
              <a:t> </a:t>
            </a:r>
          </a:p>
          <a:p>
            <a:r>
              <a:rPr lang="nb-NO" dirty="0">
                <a:solidFill>
                  <a:schemeClr val="accent2"/>
                </a:solidFill>
              </a:rPr>
              <a:t> </a:t>
            </a:r>
          </a:p>
          <a:p>
            <a:r>
              <a:rPr lang="nb-NO" sz="2000" dirty="0">
                <a:solidFill>
                  <a:schemeClr val="accent2"/>
                </a:solidFill>
              </a:rPr>
              <a:t> </a:t>
            </a:r>
          </a:p>
          <a:p>
            <a:endParaRPr lang="nb-NO" dirty="0"/>
          </a:p>
        </p:txBody>
      </p:sp>
      <p:sp>
        <p:nvSpPr>
          <p:cNvPr id="3" name="Plassholder for innhold 2">
            <a:extLst>
              <a:ext uri="{FF2B5EF4-FFF2-40B4-BE49-F238E27FC236}">
                <a16:creationId xmlns:a16="http://schemas.microsoft.com/office/drawing/2014/main" id="{C7120142-29B3-537B-097A-CEB91F9ECB6A}"/>
              </a:ext>
            </a:extLst>
          </p:cNvPr>
          <p:cNvSpPr>
            <a:spLocks noGrp="1"/>
          </p:cNvSpPr>
          <p:nvPr>
            <p:ph sz="half" idx="2"/>
          </p:nvPr>
        </p:nvSpPr>
        <p:spPr>
          <a:xfrm>
            <a:off x="4390814" y="1562099"/>
            <a:ext cx="3410373" cy="4638676"/>
          </a:xfrm>
          <a:solidFill>
            <a:schemeClr val="tx2"/>
          </a:solidFill>
        </p:spPr>
        <p:txBody>
          <a:bodyPr/>
          <a:lstStyle/>
          <a:p>
            <a:pPr marL="0" indent="0">
              <a:buNone/>
            </a:pPr>
            <a:r>
              <a:rPr lang="nb-NO" sz="2000" b="1" dirty="0">
                <a:solidFill>
                  <a:schemeClr val="accent2">
                    <a:lumMod val="20000"/>
                    <a:lumOff val="80000"/>
                  </a:schemeClr>
                </a:solidFill>
              </a:rPr>
              <a:t>Kanskje farlig</a:t>
            </a:r>
          </a:p>
          <a:p>
            <a:r>
              <a:rPr lang="nb-NO" dirty="0">
                <a:solidFill>
                  <a:schemeClr val="accent2">
                    <a:lumMod val="20000"/>
                    <a:lumOff val="80000"/>
                  </a:schemeClr>
                </a:solidFill>
              </a:rPr>
              <a:t> </a:t>
            </a:r>
            <a:r>
              <a:rPr lang="nb-NO" sz="2000" dirty="0">
                <a:solidFill>
                  <a:schemeClr val="bg2"/>
                </a:solidFill>
              </a:rPr>
              <a:t>(fyll inn konspirasjonsteori)</a:t>
            </a:r>
          </a:p>
          <a:p>
            <a:r>
              <a:rPr lang="nb-NO" dirty="0">
                <a:solidFill>
                  <a:schemeClr val="accent2">
                    <a:lumMod val="20000"/>
                    <a:lumOff val="80000"/>
                  </a:schemeClr>
                </a:solidFill>
              </a:rPr>
              <a:t> </a:t>
            </a:r>
          </a:p>
          <a:p>
            <a:r>
              <a:rPr lang="nb-NO" sz="2000" dirty="0">
                <a:solidFill>
                  <a:schemeClr val="accent2">
                    <a:lumMod val="20000"/>
                    <a:lumOff val="80000"/>
                  </a:schemeClr>
                </a:solidFill>
              </a:rPr>
              <a:t> </a:t>
            </a:r>
          </a:p>
          <a:p>
            <a:r>
              <a:rPr lang="nb-NO" dirty="0">
                <a:solidFill>
                  <a:schemeClr val="accent2">
                    <a:lumMod val="20000"/>
                    <a:lumOff val="80000"/>
                  </a:schemeClr>
                </a:solidFill>
              </a:rPr>
              <a:t> </a:t>
            </a:r>
          </a:p>
          <a:p>
            <a:r>
              <a:rPr lang="nb-NO" sz="2000" dirty="0">
                <a:solidFill>
                  <a:schemeClr val="accent2">
                    <a:lumMod val="20000"/>
                    <a:lumOff val="80000"/>
                  </a:schemeClr>
                </a:solidFill>
              </a:rPr>
              <a:t> </a:t>
            </a:r>
          </a:p>
          <a:p>
            <a:endParaRPr lang="nb-NO" dirty="0">
              <a:solidFill>
                <a:schemeClr val="accent3"/>
              </a:solidFill>
            </a:endParaRPr>
          </a:p>
        </p:txBody>
      </p:sp>
      <p:sp>
        <p:nvSpPr>
          <p:cNvPr id="4" name="Tittel 3">
            <a:extLst>
              <a:ext uri="{FF2B5EF4-FFF2-40B4-BE49-F238E27FC236}">
                <a16:creationId xmlns:a16="http://schemas.microsoft.com/office/drawing/2014/main" id="{F4F61D03-505F-49F8-042A-AA4EA9542B97}"/>
              </a:ext>
            </a:extLst>
          </p:cNvPr>
          <p:cNvSpPr>
            <a:spLocks noGrp="1"/>
          </p:cNvSpPr>
          <p:nvPr>
            <p:ph type="title"/>
          </p:nvPr>
        </p:nvSpPr>
        <p:spPr>
          <a:xfrm>
            <a:off x="485222" y="549525"/>
            <a:ext cx="9704386" cy="492443"/>
          </a:xfrm>
        </p:spPr>
        <p:txBody>
          <a:bodyPr/>
          <a:lstStyle/>
          <a:p>
            <a:r>
              <a:rPr lang="nb-NO" dirty="0"/>
              <a:t>Hvilke konspirasjonsteorier kan være farlige?</a:t>
            </a:r>
          </a:p>
        </p:txBody>
      </p:sp>
      <p:sp>
        <p:nvSpPr>
          <p:cNvPr id="5" name="Plassholder for lysbildenummer 4">
            <a:extLst>
              <a:ext uri="{FF2B5EF4-FFF2-40B4-BE49-F238E27FC236}">
                <a16:creationId xmlns:a16="http://schemas.microsoft.com/office/drawing/2014/main" id="{614A8EC9-3B67-19B5-BAB7-6B5F5C3BDC0A}"/>
              </a:ext>
            </a:extLst>
          </p:cNvPr>
          <p:cNvSpPr>
            <a:spLocks noGrp="1"/>
          </p:cNvSpPr>
          <p:nvPr>
            <p:ph type="sldNum" sz="quarter" idx="12"/>
          </p:nvPr>
        </p:nvSpPr>
        <p:spPr/>
        <p:txBody>
          <a:bodyPr/>
          <a:lstStyle/>
          <a:p>
            <a:fld id="{19835884-DCFF-C54B-B91F-1692982619F4}" type="slidenum">
              <a:rPr lang="nb-NO" smtClean="0"/>
              <a:pPr/>
              <a:t>13</a:t>
            </a:fld>
            <a:endParaRPr lang="nb-NO" dirty="0"/>
          </a:p>
        </p:txBody>
      </p:sp>
      <p:sp>
        <p:nvSpPr>
          <p:cNvPr id="6" name="Plassholder for innhold 5">
            <a:extLst>
              <a:ext uri="{FF2B5EF4-FFF2-40B4-BE49-F238E27FC236}">
                <a16:creationId xmlns:a16="http://schemas.microsoft.com/office/drawing/2014/main" id="{C3780F90-13FA-91B7-B07D-094F6ED68430}"/>
              </a:ext>
            </a:extLst>
          </p:cNvPr>
          <p:cNvSpPr>
            <a:spLocks noGrp="1"/>
          </p:cNvSpPr>
          <p:nvPr>
            <p:ph sz="half" idx="13"/>
          </p:nvPr>
        </p:nvSpPr>
        <p:spPr>
          <a:xfrm>
            <a:off x="8230762" y="1562099"/>
            <a:ext cx="3410374" cy="4638676"/>
          </a:xfrm>
          <a:solidFill>
            <a:schemeClr val="accent1">
              <a:lumMod val="20000"/>
              <a:lumOff val="80000"/>
            </a:schemeClr>
          </a:solidFill>
        </p:spPr>
        <p:txBody>
          <a:bodyPr/>
          <a:lstStyle/>
          <a:p>
            <a:pPr marL="0" indent="0">
              <a:buNone/>
            </a:pPr>
            <a:r>
              <a:rPr lang="nb-NO" sz="2000" b="1" dirty="0"/>
              <a:t>Vet ikke/blanding</a:t>
            </a:r>
          </a:p>
          <a:p>
            <a:r>
              <a:rPr lang="nb-NO" dirty="0"/>
              <a:t> </a:t>
            </a:r>
            <a:r>
              <a:rPr lang="nb-NO" sz="2000" dirty="0"/>
              <a:t>(fyll inn konspirasjonsteori)</a:t>
            </a:r>
            <a:endParaRPr lang="nb-NO" dirty="0"/>
          </a:p>
          <a:p>
            <a:r>
              <a:rPr lang="nb-NO" sz="2000" dirty="0"/>
              <a:t> </a:t>
            </a:r>
          </a:p>
          <a:p>
            <a:r>
              <a:rPr lang="nb-NO" dirty="0"/>
              <a:t> </a:t>
            </a:r>
          </a:p>
          <a:p>
            <a:r>
              <a:rPr lang="nb-NO" dirty="0"/>
              <a:t>  </a:t>
            </a:r>
          </a:p>
          <a:p>
            <a:r>
              <a:rPr lang="nb-NO" sz="2000" dirty="0"/>
              <a:t> </a:t>
            </a:r>
          </a:p>
          <a:p>
            <a:endParaRPr lang="nb-NO" dirty="0"/>
          </a:p>
        </p:txBody>
      </p:sp>
      <p:pic>
        <p:nvPicPr>
          <p:cNvPr id="7" name="Bilde 6" descr="Et bilde som inneholder tekst, vektorgrafikk&#10;&#10;Automatisk generert beskrivelse">
            <a:extLst>
              <a:ext uri="{FF2B5EF4-FFF2-40B4-BE49-F238E27FC236}">
                <a16:creationId xmlns:a16="http://schemas.microsoft.com/office/drawing/2014/main" id="{D62AF9CB-E429-EBD6-BCAC-31FEEEB46682}"/>
              </a:ext>
            </a:extLst>
          </p:cNvPr>
          <p:cNvPicPr>
            <a:picLocks noChangeAspect="1"/>
          </p:cNvPicPr>
          <p:nvPr/>
        </p:nvPicPr>
        <p:blipFill rotWithShape="1">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Lst>
          </a:blip>
          <a:srcRect l="31677"/>
          <a:stretch/>
        </p:blipFill>
        <p:spPr>
          <a:xfrm>
            <a:off x="8867687" y="136525"/>
            <a:ext cx="1387563" cy="1353804"/>
          </a:xfrm>
          <a:prstGeom prst="rect">
            <a:avLst/>
          </a:prstGeom>
        </p:spPr>
      </p:pic>
    </p:spTree>
    <p:extLst>
      <p:ext uri="{BB962C8B-B14F-4D97-AF65-F5344CB8AC3E}">
        <p14:creationId xmlns:p14="http://schemas.microsoft.com/office/powerpoint/2010/main" val="58480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5804AB6B-2A45-30D6-89AD-98F2E89A1E85}"/>
              </a:ext>
            </a:extLst>
          </p:cNvPr>
          <p:cNvSpPr>
            <a:spLocks noGrp="1"/>
          </p:cNvSpPr>
          <p:nvPr>
            <p:ph type="title"/>
          </p:nvPr>
        </p:nvSpPr>
        <p:spPr>
          <a:xfrm>
            <a:off x="527845" y="1363614"/>
            <a:ext cx="5221286" cy="1354217"/>
          </a:xfrm>
        </p:spPr>
        <p:txBody>
          <a:bodyPr/>
          <a:lstStyle/>
          <a:p>
            <a:r>
              <a:rPr lang="nb-NO" sz="4400" dirty="0"/>
              <a:t>Hva har dette med demokratiet å gjøre?</a:t>
            </a:r>
          </a:p>
        </p:txBody>
      </p:sp>
      <p:sp>
        <p:nvSpPr>
          <p:cNvPr id="5" name="Plassholder for lysbildenummer 4">
            <a:extLst>
              <a:ext uri="{FF2B5EF4-FFF2-40B4-BE49-F238E27FC236}">
                <a16:creationId xmlns:a16="http://schemas.microsoft.com/office/drawing/2014/main" id="{CF37D7DD-180C-20B2-5FD5-6351ABA5D728}"/>
              </a:ext>
            </a:extLst>
          </p:cNvPr>
          <p:cNvSpPr>
            <a:spLocks noGrp="1"/>
          </p:cNvSpPr>
          <p:nvPr>
            <p:ph type="sldNum" sz="quarter" idx="16"/>
          </p:nvPr>
        </p:nvSpPr>
        <p:spPr/>
        <p:txBody>
          <a:bodyPr/>
          <a:lstStyle/>
          <a:p>
            <a:fld id="{19835884-DCFF-C54B-B91F-1692982619F4}" type="slidenum">
              <a:rPr lang="nb-NO" smtClean="0"/>
              <a:pPr/>
              <a:t>14</a:t>
            </a:fld>
            <a:endParaRPr lang="nb-NO" dirty="0"/>
          </a:p>
        </p:txBody>
      </p:sp>
      <p:pic>
        <p:nvPicPr>
          <p:cNvPr id="13" name="Bilde 12">
            <a:extLst>
              <a:ext uri="{FF2B5EF4-FFF2-40B4-BE49-F238E27FC236}">
                <a16:creationId xmlns:a16="http://schemas.microsoft.com/office/drawing/2014/main" id="{21C4923D-ADCF-226F-A9B1-021C3CE54D53}"/>
              </a:ext>
            </a:extLst>
          </p:cNvPr>
          <p:cNvPicPr>
            <a:picLocks noChangeAspect="1"/>
          </p:cNvPicPr>
          <p:nvPr/>
        </p:nvPicPr>
        <p:blipFill>
          <a:blip r:embed="rId3">
            <a:duotone>
              <a:prstClr val="black"/>
              <a:schemeClr val="accent3">
                <a:tint val="45000"/>
                <a:satMod val="400000"/>
              </a:schemeClr>
            </a:duotone>
          </a:blip>
          <a:stretch>
            <a:fillRect/>
          </a:stretch>
        </p:blipFill>
        <p:spPr>
          <a:xfrm rot="16200000">
            <a:off x="7016737" y="134153"/>
            <a:ext cx="2296077" cy="3443806"/>
          </a:xfrm>
          <a:prstGeom prst="rect">
            <a:avLst/>
          </a:prstGeom>
        </p:spPr>
      </p:pic>
      <p:pic>
        <p:nvPicPr>
          <p:cNvPr id="3" name="Plassholder for bilde 6" descr="Et bilde som inneholder tekst, diagram, tegning, design&#10;&#10;Automatisk generert beskrivelse">
            <a:extLst>
              <a:ext uri="{FF2B5EF4-FFF2-40B4-BE49-F238E27FC236}">
                <a16:creationId xmlns:a16="http://schemas.microsoft.com/office/drawing/2014/main" id="{553FE2BA-9253-81F9-BEC7-2A58BF67B084}"/>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5300"/>
                    </a14:imgEffect>
                  </a14:imgLayer>
                </a14:imgProps>
              </a:ext>
            </a:extLst>
          </a:blip>
          <a:srcRect l="64306" t="49791" r="1118" b="1049"/>
          <a:stretch/>
        </p:blipFill>
        <p:spPr>
          <a:xfrm>
            <a:off x="10134144" y="708018"/>
            <a:ext cx="1608481" cy="2296077"/>
          </a:xfrm>
          <a:prstGeom prst="rect">
            <a:avLst/>
          </a:prstGeom>
        </p:spPr>
      </p:pic>
      <p:pic>
        <p:nvPicPr>
          <p:cNvPr id="6" name="Plassholder for bilde 6" descr="Et bilde som inneholder sketch, tegning, kunst, strektegninger&#10;&#10;Automatisk generert beskrivelse">
            <a:extLst>
              <a:ext uri="{FF2B5EF4-FFF2-40B4-BE49-F238E27FC236}">
                <a16:creationId xmlns:a16="http://schemas.microsoft.com/office/drawing/2014/main" id="{ECA49788-9846-3004-E00F-7A58363EDED0}"/>
              </a:ext>
            </a:extLst>
          </p:cNvPr>
          <p:cNvPicPr>
            <a:picLocks noChangeAspect="1"/>
          </p:cNvPicPr>
          <p:nvPr/>
        </p:nvPicPr>
        <p:blipFill>
          <a:blip r:embed="rId6">
            <a:clrChange>
              <a:clrFrom>
                <a:srgbClr val="FDFDFD"/>
              </a:clrFrom>
              <a:clrTo>
                <a:srgbClr val="FDFDFD">
                  <a:alpha val="0"/>
                </a:srgbClr>
              </a:clrTo>
            </a:clrChange>
            <a:duotone>
              <a:schemeClr val="accent1">
                <a:shade val="45000"/>
                <a:satMod val="135000"/>
              </a:schemeClr>
              <a:prstClr val="white"/>
            </a:duotone>
            <a:extLst>
              <a:ext uri="{BEBA8EAE-BF5A-486C-A8C5-ECC9F3942E4B}">
                <a14:imgProps xmlns:a14="http://schemas.microsoft.com/office/drawing/2010/main">
                  <a14:imgLayer r:embed="rId7">
                    <a14:imgEffect>
                      <a14:colorTemperature colorTemp="2500"/>
                    </a14:imgEffect>
                    <a14:imgEffect>
                      <a14:saturation sat="400000"/>
                    </a14:imgEffect>
                  </a14:imgLayer>
                </a14:imgProps>
              </a:ext>
            </a:extLst>
          </a:blip>
          <a:stretch>
            <a:fillRect/>
          </a:stretch>
        </p:blipFill>
        <p:spPr>
          <a:xfrm>
            <a:off x="7504387" y="3560330"/>
            <a:ext cx="3443806" cy="2491947"/>
          </a:xfrm>
          <a:prstGeom prst="rect">
            <a:avLst/>
          </a:prstGeom>
        </p:spPr>
      </p:pic>
    </p:spTree>
    <p:extLst>
      <p:ext uri="{BB962C8B-B14F-4D97-AF65-F5344CB8AC3E}">
        <p14:creationId xmlns:p14="http://schemas.microsoft.com/office/powerpoint/2010/main" val="1217617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F6F6BBD-3856-51BA-1F06-A2FB3C4BC72F}"/>
              </a:ext>
            </a:extLst>
          </p:cNvPr>
          <p:cNvSpPr>
            <a:spLocks noGrp="1"/>
          </p:cNvSpPr>
          <p:nvPr>
            <p:ph type="title"/>
          </p:nvPr>
        </p:nvSpPr>
        <p:spPr>
          <a:xfrm>
            <a:off x="550864" y="540000"/>
            <a:ext cx="9704386" cy="1477328"/>
          </a:xfrm>
        </p:spPr>
        <p:txBody>
          <a:bodyPr/>
          <a:lstStyle/>
          <a:p>
            <a:r>
              <a:rPr lang="nb-NO" dirty="0">
                <a:solidFill>
                  <a:schemeClr val="tx2"/>
                </a:solidFill>
              </a:rPr>
              <a:t>Fire hjørner: </a:t>
            </a:r>
            <a:r>
              <a:rPr lang="nb-NO" dirty="0"/>
              <a:t>Hva kan du gjøre hvis du har en venn som tror på konspirasjonsteorier?</a:t>
            </a:r>
            <a:br>
              <a:rPr lang="nb-NO" dirty="0"/>
            </a:br>
            <a:endParaRPr lang="nb-NO" dirty="0"/>
          </a:p>
        </p:txBody>
      </p:sp>
      <p:sp>
        <p:nvSpPr>
          <p:cNvPr id="3" name="Plassholder for innhold 2">
            <a:extLst>
              <a:ext uri="{FF2B5EF4-FFF2-40B4-BE49-F238E27FC236}">
                <a16:creationId xmlns:a16="http://schemas.microsoft.com/office/drawing/2014/main" id="{7B13C1E0-E931-15D8-E6E3-46F963E3A352}"/>
              </a:ext>
            </a:extLst>
          </p:cNvPr>
          <p:cNvSpPr>
            <a:spLocks noGrp="1"/>
          </p:cNvSpPr>
          <p:nvPr>
            <p:ph idx="1"/>
          </p:nvPr>
        </p:nvSpPr>
        <p:spPr/>
        <p:txBody>
          <a:bodyPr/>
          <a:lstStyle/>
          <a:p>
            <a:pPr marL="0" indent="0">
              <a:buNone/>
            </a:pPr>
            <a:r>
              <a:rPr lang="nb-NO" dirty="0"/>
              <a:t>Hvilket alternativ velger du?</a:t>
            </a:r>
          </a:p>
          <a:p>
            <a:pPr marL="0" indent="0">
              <a:buNone/>
            </a:pPr>
            <a:endParaRPr lang="nb-NO" dirty="0"/>
          </a:p>
          <a:p>
            <a:pPr marL="457200" indent="-457200">
              <a:buAutoNum type="arabicPeriod"/>
            </a:pPr>
            <a:r>
              <a:rPr lang="nb-NO" dirty="0"/>
              <a:t>Det må være greit å tro på det man vil, jeg ville ikke gjort noe med det </a:t>
            </a:r>
          </a:p>
          <a:p>
            <a:pPr marL="457200" indent="-457200">
              <a:buAutoNum type="arabicPeriod"/>
            </a:pPr>
            <a:r>
              <a:rPr lang="nb-NO" dirty="0"/>
              <a:t>Jeg ville konfrontert og sagt hvor dumt jeg mener det er</a:t>
            </a:r>
          </a:p>
          <a:p>
            <a:pPr marL="457200" indent="-457200">
              <a:buAutoNum type="arabicPeriod"/>
            </a:pPr>
            <a:r>
              <a:rPr lang="nb-NO" dirty="0"/>
              <a:t>Jeg ville spurt hvorfor de tror på det og hvor de har hørt det </a:t>
            </a:r>
          </a:p>
          <a:p>
            <a:pPr marL="457200" indent="-457200">
              <a:buAutoNum type="arabicPeriod"/>
            </a:pPr>
            <a:r>
              <a:rPr lang="nb-NO" dirty="0"/>
              <a:t>Jeg ville sagt ifra til en voksen jeg stoler på </a:t>
            </a:r>
          </a:p>
          <a:p>
            <a:pPr marL="0" indent="0">
              <a:buNone/>
            </a:pPr>
            <a:endParaRPr lang="nb-NO" dirty="0"/>
          </a:p>
        </p:txBody>
      </p:sp>
      <p:sp>
        <p:nvSpPr>
          <p:cNvPr id="4" name="Plassholder for lysbildenummer 3">
            <a:extLst>
              <a:ext uri="{FF2B5EF4-FFF2-40B4-BE49-F238E27FC236}">
                <a16:creationId xmlns:a16="http://schemas.microsoft.com/office/drawing/2014/main" id="{BB29A070-E5D1-AEA5-C73E-408B032EF707}"/>
              </a:ext>
            </a:extLst>
          </p:cNvPr>
          <p:cNvSpPr>
            <a:spLocks noGrp="1"/>
          </p:cNvSpPr>
          <p:nvPr>
            <p:ph type="sldNum" sz="quarter" idx="12"/>
          </p:nvPr>
        </p:nvSpPr>
        <p:spPr/>
        <p:txBody>
          <a:bodyPr/>
          <a:lstStyle/>
          <a:p>
            <a:fld id="{19835884-DCFF-C54B-B91F-1692982619F4}" type="slidenum">
              <a:rPr lang="nb-NO" smtClean="0"/>
              <a:pPr/>
              <a:t>15</a:t>
            </a:fld>
            <a:endParaRPr lang="nb-NO" dirty="0"/>
          </a:p>
        </p:txBody>
      </p:sp>
    </p:spTree>
    <p:extLst>
      <p:ext uri="{BB962C8B-B14F-4D97-AF65-F5344CB8AC3E}">
        <p14:creationId xmlns:p14="http://schemas.microsoft.com/office/powerpoint/2010/main" val="1513138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E532F1-6F75-EA8D-2C91-5A41EF707EC5}"/>
              </a:ext>
            </a:extLst>
          </p:cNvPr>
          <p:cNvSpPr>
            <a:spLocks noGrp="1"/>
          </p:cNvSpPr>
          <p:nvPr>
            <p:ph type="title"/>
          </p:nvPr>
        </p:nvSpPr>
        <p:spPr>
          <a:xfrm>
            <a:off x="550864" y="540000"/>
            <a:ext cx="9704386" cy="492443"/>
          </a:xfrm>
        </p:spPr>
        <p:txBody>
          <a:bodyPr/>
          <a:lstStyle/>
          <a:p>
            <a:r>
              <a:rPr lang="nb-NO" dirty="0"/>
              <a:t>Videre utforsking</a:t>
            </a:r>
          </a:p>
        </p:txBody>
      </p:sp>
      <p:sp>
        <p:nvSpPr>
          <p:cNvPr id="3" name="Plassholder for innhold 2">
            <a:extLst>
              <a:ext uri="{FF2B5EF4-FFF2-40B4-BE49-F238E27FC236}">
                <a16:creationId xmlns:a16="http://schemas.microsoft.com/office/drawing/2014/main" id="{60525AF6-F862-D902-0905-FED84E102E92}"/>
              </a:ext>
            </a:extLst>
          </p:cNvPr>
          <p:cNvSpPr>
            <a:spLocks noGrp="1"/>
          </p:cNvSpPr>
          <p:nvPr>
            <p:ph idx="1"/>
          </p:nvPr>
        </p:nvSpPr>
        <p:spPr/>
        <p:txBody>
          <a:bodyPr>
            <a:normAutofit/>
          </a:bodyPr>
          <a:lstStyle/>
          <a:p>
            <a:r>
              <a:rPr lang="nb-NO" dirty="0"/>
              <a:t>Hvordan kan vi skille hva som er sant og ikke? </a:t>
            </a:r>
          </a:p>
          <a:p>
            <a:r>
              <a:rPr lang="nb-NO" dirty="0"/>
              <a:t>Hvor kan vi finne informasjon som er til å stole på?</a:t>
            </a:r>
          </a:p>
          <a:p>
            <a:r>
              <a:rPr lang="nb-NO" dirty="0"/>
              <a:t>Hva slags informasjon deler du selv på sosiale medier? </a:t>
            </a:r>
          </a:p>
          <a:p>
            <a:r>
              <a:rPr lang="nb-NO" dirty="0"/>
              <a:t>Hva slags informasjon deler vennene dine?</a:t>
            </a:r>
          </a:p>
          <a:p>
            <a:r>
              <a:rPr lang="nb-NO" dirty="0"/>
              <a:t>Tenker du på hvordan det du sier eller deler kan påvirke andre?</a:t>
            </a:r>
          </a:p>
          <a:p>
            <a:r>
              <a:rPr lang="nb-NO" dirty="0"/>
              <a:t>Hvordan kan vi oppdage at noe vi leser/ser på er en konspirasjonsteori?</a:t>
            </a:r>
          </a:p>
          <a:p>
            <a:r>
              <a:rPr lang="nb-NO" dirty="0"/>
              <a:t>Hvordan bør du snakke med noen som tror på konspirasjonsteorier?</a:t>
            </a:r>
          </a:p>
          <a:p>
            <a:r>
              <a:rPr lang="nb-NO" dirty="0"/>
              <a:t>Hvordan kan vi jobbe mot mistillit til hverandre og staten?</a:t>
            </a:r>
          </a:p>
        </p:txBody>
      </p:sp>
      <p:sp>
        <p:nvSpPr>
          <p:cNvPr id="4" name="Plassholder for lysbildenummer 3">
            <a:extLst>
              <a:ext uri="{FF2B5EF4-FFF2-40B4-BE49-F238E27FC236}">
                <a16:creationId xmlns:a16="http://schemas.microsoft.com/office/drawing/2014/main" id="{7C2F6E0E-1047-D614-0039-1869D5ED8D27}"/>
              </a:ext>
            </a:extLst>
          </p:cNvPr>
          <p:cNvSpPr>
            <a:spLocks noGrp="1"/>
          </p:cNvSpPr>
          <p:nvPr>
            <p:ph type="sldNum" sz="quarter" idx="12"/>
          </p:nvPr>
        </p:nvSpPr>
        <p:spPr/>
        <p:txBody>
          <a:bodyPr/>
          <a:lstStyle/>
          <a:p>
            <a:fld id="{19835884-DCFF-C54B-B91F-1692982619F4}" type="slidenum">
              <a:rPr lang="nb-NO" smtClean="0"/>
              <a:pPr/>
              <a:t>16</a:t>
            </a:fld>
            <a:endParaRPr lang="nb-NO" dirty="0"/>
          </a:p>
        </p:txBody>
      </p:sp>
    </p:spTree>
    <p:extLst>
      <p:ext uri="{BB962C8B-B14F-4D97-AF65-F5344CB8AC3E}">
        <p14:creationId xmlns:p14="http://schemas.microsoft.com/office/powerpoint/2010/main" val="1914896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72890083-5AD2-CFFB-748C-A07F21875184}"/>
              </a:ext>
            </a:extLst>
          </p:cNvPr>
          <p:cNvSpPr>
            <a:spLocks noGrp="1"/>
          </p:cNvSpPr>
          <p:nvPr>
            <p:ph sz="half" idx="1"/>
          </p:nvPr>
        </p:nvSpPr>
        <p:spPr>
          <a:xfrm>
            <a:off x="552150" y="1629068"/>
            <a:ext cx="5220000" cy="4571707"/>
          </a:xfrm>
          <a:ln>
            <a:noFill/>
          </a:ln>
        </p:spPr>
        <p:txBody>
          <a:bodyPr/>
          <a:lstStyle/>
          <a:p>
            <a:r>
              <a:rPr lang="nb-NO" dirty="0"/>
              <a:t>Snakk sammen to og to</a:t>
            </a:r>
          </a:p>
          <a:p>
            <a:r>
              <a:rPr lang="nb-NO" dirty="0"/>
              <a:t> Plenumssamtale</a:t>
            </a:r>
          </a:p>
          <a:p>
            <a:pPr marL="0" indent="0">
              <a:buNone/>
            </a:pPr>
            <a:endParaRPr lang="nb-NO" dirty="0"/>
          </a:p>
        </p:txBody>
      </p:sp>
      <p:pic>
        <p:nvPicPr>
          <p:cNvPr id="7" name="Plassholder for bilde 6" descr="Et bilde som inneholder sketch, tegning, kunst, sort og hvit&#10;&#10;Automatisk generert beskrivelse">
            <a:extLst>
              <a:ext uri="{FF2B5EF4-FFF2-40B4-BE49-F238E27FC236}">
                <a16:creationId xmlns:a16="http://schemas.microsoft.com/office/drawing/2014/main" id="{25D9B4A0-716B-7415-CCF6-587AFCED197C}"/>
              </a:ext>
            </a:extLst>
          </p:cNvPr>
          <p:cNvPicPr>
            <a:picLocks noGrp="1" noChangeAspect="1"/>
          </p:cNvPicPr>
          <p:nvPr>
            <p:ph type="pic" sz="quarter" idx="13"/>
          </p:nvPr>
        </p:nvPicPr>
        <p:blipFill>
          <a:blip r:embed="rId3">
            <a:duotone>
              <a:prstClr val="black"/>
              <a:schemeClr val="accent4">
                <a:tint val="45000"/>
                <a:satMod val="400000"/>
              </a:schemeClr>
            </a:duotone>
          </a:blip>
          <a:srcRect l="7179" r="7179"/>
          <a:stretch>
            <a:fillRect/>
          </a:stretch>
        </p:blipFill>
        <p:spPr>
          <a:xfrm>
            <a:off x="5772150" y="1629068"/>
            <a:ext cx="5868988" cy="4571707"/>
          </a:xfrm>
          <a:effectLst>
            <a:reflection stA="0" endPos="65000" dist="50800" dir="5400000" sy="-100000" algn="bl" rotWithShape="0"/>
          </a:effectLst>
        </p:spPr>
      </p:pic>
      <p:sp>
        <p:nvSpPr>
          <p:cNvPr id="4" name="Tittel 3">
            <a:extLst>
              <a:ext uri="{FF2B5EF4-FFF2-40B4-BE49-F238E27FC236}">
                <a16:creationId xmlns:a16="http://schemas.microsoft.com/office/drawing/2014/main" id="{136AABB5-34C9-B2FE-40C7-3DA732990DE3}"/>
              </a:ext>
            </a:extLst>
          </p:cNvPr>
          <p:cNvSpPr>
            <a:spLocks noGrp="1"/>
          </p:cNvSpPr>
          <p:nvPr>
            <p:ph type="title"/>
          </p:nvPr>
        </p:nvSpPr>
        <p:spPr/>
        <p:txBody>
          <a:bodyPr/>
          <a:lstStyle/>
          <a:p>
            <a:r>
              <a:rPr lang="nb-NO" sz="3200" dirty="0"/>
              <a:t>Hvilke konspirasjonsteorier har dere hørt om?</a:t>
            </a:r>
            <a:endParaRPr lang="nb-NO" dirty="0"/>
          </a:p>
        </p:txBody>
      </p:sp>
      <p:sp>
        <p:nvSpPr>
          <p:cNvPr id="5" name="Plassholder for lysbildenummer 4">
            <a:extLst>
              <a:ext uri="{FF2B5EF4-FFF2-40B4-BE49-F238E27FC236}">
                <a16:creationId xmlns:a16="http://schemas.microsoft.com/office/drawing/2014/main" id="{9C21B232-83BB-E14E-C6BB-B586E449B405}"/>
              </a:ext>
            </a:extLst>
          </p:cNvPr>
          <p:cNvSpPr>
            <a:spLocks noGrp="1"/>
          </p:cNvSpPr>
          <p:nvPr>
            <p:ph type="sldNum" sz="quarter" idx="16"/>
          </p:nvPr>
        </p:nvSpPr>
        <p:spPr/>
        <p:txBody>
          <a:bodyPr/>
          <a:lstStyle/>
          <a:p>
            <a:fld id="{19835884-DCFF-C54B-B91F-1692982619F4}" type="slidenum">
              <a:rPr lang="nb-NO" smtClean="0"/>
              <a:pPr/>
              <a:t>2</a:t>
            </a:fld>
            <a:endParaRPr lang="nb-NO" dirty="0"/>
          </a:p>
        </p:txBody>
      </p:sp>
      <p:pic>
        <p:nvPicPr>
          <p:cNvPr id="3" name="Bilde 2" descr="Et bilde som inneholder himmel, utendørs, vann, forurensing&#10;&#10;Automatisk generert beskrivelse">
            <a:extLst>
              <a:ext uri="{FF2B5EF4-FFF2-40B4-BE49-F238E27FC236}">
                <a16:creationId xmlns:a16="http://schemas.microsoft.com/office/drawing/2014/main" id="{74E13D61-517A-018B-6DDF-37FD0095782E}"/>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p:blipFill>
        <p:spPr>
          <a:xfrm>
            <a:off x="550862" y="2979837"/>
            <a:ext cx="4830030" cy="3220938"/>
          </a:xfrm>
          <a:prstGeom prst="rect">
            <a:avLst/>
          </a:prstGeom>
        </p:spPr>
      </p:pic>
    </p:spTree>
    <p:extLst>
      <p:ext uri="{BB962C8B-B14F-4D97-AF65-F5344CB8AC3E}">
        <p14:creationId xmlns:p14="http://schemas.microsoft.com/office/powerpoint/2010/main" val="339969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7BC982E3-E76F-4539-0A1F-173CE6B9D157}"/>
              </a:ext>
            </a:extLst>
          </p:cNvPr>
          <p:cNvSpPr>
            <a:spLocks noGrp="1"/>
          </p:cNvSpPr>
          <p:nvPr>
            <p:ph type="title"/>
          </p:nvPr>
        </p:nvSpPr>
        <p:spPr>
          <a:xfrm>
            <a:off x="531814" y="635249"/>
            <a:ext cx="5011736" cy="2917575"/>
          </a:xfrm>
          <a:solidFill>
            <a:schemeClr val="accent3"/>
          </a:solidFill>
        </p:spPr>
        <p:txBody>
          <a:bodyPr/>
          <a:lstStyle/>
          <a:p>
            <a:pPr marL="144000"/>
            <a:r>
              <a:rPr lang="nb-NO" dirty="0"/>
              <a:t>Hva skal denne illustrasjonen forklare?</a:t>
            </a:r>
            <a:br>
              <a:rPr lang="nb-NO" dirty="0"/>
            </a:br>
            <a:br>
              <a:rPr lang="nb-NO" dirty="0"/>
            </a:br>
            <a:endParaRPr lang="nb-NO" dirty="0"/>
          </a:p>
        </p:txBody>
      </p:sp>
      <p:sp>
        <p:nvSpPr>
          <p:cNvPr id="4" name="Plassholder for lysbildenummer 3">
            <a:extLst>
              <a:ext uri="{FF2B5EF4-FFF2-40B4-BE49-F238E27FC236}">
                <a16:creationId xmlns:a16="http://schemas.microsoft.com/office/drawing/2014/main" id="{25ED2F6C-C5FB-DA67-477E-82D8E31C0810}"/>
              </a:ext>
            </a:extLst>
          </p:cNvPr>
          <p:cNvSpPr>
            <a:spLocks noGrp="1"/>
          </p:cNvSpPr>
          <p:nvPr>
            <p:ph type="sldNum" sz="quarter" idx="16"/>
          </p:nvPr>
        </p:nvSpPr>
        <p:spPr/>
        <p:txBody>
          <a:bodyPr/>
          <a:lstStyle/>
          <a:p>
            <a:fld id="{19835884-DCFF-C54B-B91F-1692982619F4}" type="slidenum">
              <a:rPr lang="nb-NO" smtClean="0"/>
              <a:pPr/>
              <a:t>3</a:t>
            </a:fld>
            <a:endParaRPr lang="nb-NO" dirty="0"/>
          </a:p>
        </p:txBody>
      </p:sp>
      <p:pic>
        <p:nvPicPr>
          <p:cNvPr id="8" name="Bilde 7">
            <a:extLst>
              <a:ext uri="{FF2B5EF4-FFF2-40B4-BE49-F238E27FC236}">
                <a16:creationId xmlns:a16="http://schemas.microsoft.com/office/drawing/2014/main" id="{BCF82DFD-1C1F-B311-5F9F-BD3E1F310D7C}"/>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5945878" y="642937"/>
            <a:ext cx="5976247" cy="5991225"/>
          </a:xfrm>
          <a:prstGeom prst="rect">
            <a:avLst/>
          </a:prstGeom>
          <a:noFill/>
        </p:spPr>
      </p:pic>
    </p:spTree>
    <p:extLst>
      <p:ext uri="{BB962C8B-B14F-4D97-AF65-F5344CB8AC3E}">
        <p14:creationId xmlns:p14="http://schemas.microsoft.com/office/powerpoint/2010/main" val="4261795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8B7D66A4-5E91-46B8-5523-47CC0AF98B8F}"/>
              </a:ext>
            </a:extLst>
          </p:cNvPr>
          <p:cNvSpPr>
            <a:spLocks noGrp="1"/>
          </p:cNvSpPr>
          <p:nvPr>
            <p:ph sz="half" idx="2"/>
          </p:nvPr>
        </p:nvSpPr>
        <p:spPr>
          <a:xfrm>
            <a:off x="6421136" y="540000"/>
            <a:ext cx="5220000" cy="5488986"/>
          </a:xfrm>
        </p:spPr>
        <p:txBody>
          <a:bodyPr/>
          <a:lstStyle/>
          <a:p>
            <a:pPr marL="0" indent="0">
              <a:buNone/>
            </a:pPr>
            <a:r>
              <a:rPr lang="nb-NO" sz="2800" b="1" dirty="0"/>
              <a:t>Kjennetegn:</a:t>
            </a:r>
          </a:p>
          <a:p>
            <a:r>
              <a:rPr lang="nb-NO" sz="2400" b="1" dirty="0"/>
              <a:t> </a:t>
            </a:r>
          </a:p>
          <a:p>
            <a:r>
              <a:rPr lang="nb-NO" sz="2400" b="1" dirty="0"/>
              <a:t> </a:t>
            </a:r>
            <a:endParaRPr lang="nb-NO" sz="2400" dirty="0"/>
          </a:p>
          <a:p>
            <a:r>
              <a:rPr lang="nb-NO" sz="2400" dirty="0"/>
              <a:t> </a:t>
            </a:r>
          </a:p>
          <a:p>
            <a:r>
              <a:rPr lang="nb-NO" sz="2400" dirty="0"/>
              <a:t> </a:t>
            </a:r>
          </a:p>
          <a:p>
            <a:r>
              <a:rPr lang="nb-NO" sz="2400" dirty="0"/>
              <a:t> </a:t>
            </a:r>
          </a:p>
          <a:p>
            <a:r>
              <a:rPr lang="nb-NO" sz="2400" dirty="0"/>
              <a:t> </a:t>
            </a:r>
          </a:p>
          <a:p>
            <a:r>
              <a:rPr lang="nb-NO" sz="2400" dirty="0"/>
              <a:t> </a:t>
            </a:r>
          </a:p>
          <a:p>
            <a:r>
              <a:rPr lang="nb-NO" sz="2400" dirty="0"/>
              <a:t> </a:t>
            </a:r>
          </a:p>
          <a:p>
            <a:endParaRPr lang="nb-NO" dirty="0"/>
          </a:p>
        </p:txBody>
      </p:sp>
      <p:sp>
        <p:nvSpPr>
          <p:cNvPr id="3" name="Tittel 2">
            <a:extLst>
              <a:ext uri="{FF2B5EF4-FFF2-40B4-BE49-F238E27FC236}">
                <a16:creationId xmlns:a16="http://schemas.microsoft.com/office/drawing/2014/main" id="{6CBAA7DC-5137-E37E-70ED-9A8ABDB338F7}"/>
              </a:ext>
            </a:extLst>
          </p:cNvPr>
          <p:cNvSpPr>
            <a:spLocks noGrp="1"/>
          </p:cNvSpPr>
          <p:nvPr>
            <p:ph type="title"/>
          </p:nvPr>
        </p:nvSpPr>
        <p:spPr>
          <a:xfrm>
            <a:off x="550864" y="540000"/>
            <a:ext cx="5220000" cy="4924425"/>
          </a:xfrm>
        </p:spPr>
        <p:txBody>
          <a:bodyPr/>
          <a:lstStyle/>
          <a:p>
            <a:r>
              <a:rPr lang="nb-NO" b="1" dirty="0"/>
              <a:t>Hva er egentlig en konspirasjonsteori?</a:t>
            </a:r>
            <a:br>
              <a:rPr lang="nb-NO" b="1" dirty="0"/>
            </a:br>
            <a:br>
              <a:rPr lang="nb-NO" dirty="0"/>
            </a:br>
            <a:r>
              <a:rPr lang="nb-NO" dirty="0"/>
              <a:t>Basert på de konspirasjonsteoriene dere kjenner til – hva slags kjennetegn har de?</a:t>
            </a:r>
            <a:br>
              <a:rPr lang="nb-NO" dirty="0"/>
            </a:br>
            <a:br>
              <a:rPr lang="nb-NO" dirty="0"/>
            </a:br>
            <a:br>
              <a:rPr lang="nb-NO" dirty="0"/>
            </a:br>
            <a:endParaRPr lang="nb-NO" dirty="0"/>
          </a:p>
        </p:txBody>
      </p:sp>
      <p:sp>
        <p:nvSpPr>
          <p:cNvPr id="4" name="Plassholder for lysbildenummer 3">
            <a:extLst>
              <a:ext uri="{FF2B5EF4-FFF2-40B4-BE49-F238E27FC236}">
                <a16:creationId xmlns:a16="http://schemas.microsoft.com/office/drawing/2014/main" id="{71BDEA05-465B-503A-6D0A-A11A7341E7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5884-DCFF-C54B-B91F-1692982619F4}" type="slidenum">
              <a:rPr kumimoji="0" lang="nb-NO" sz="700" b="0" i="0" u="none" strike="noStrike" kern="1200" cap="none" spc="0" normalizeH="0" baseline="0" noProof="0" smtClean="0">
                <a:ln>
                  <a:noFill/>
                </a:ln>
                <a:solidFill>
                  <a:srgbClr val="764DE8"/>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700" b="0" i="0" u="none" strike="noStrike" kern="1200" cap="none" spc="0" normalizeH="0" baseline="0" noProof="0" dirty="0">
              <a:ln>
                <a:noFill/>
              </a:ln>
              <a:solidFill>
                <a:srgbClr val="764DE8"/>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22434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EFE5007-243C-20E2-36FF-83F26A837DE6}"/>
              </a:ext>
            </a:extLst>
          </p:cNvPr>
          <p:cNvSpPr>
            <a:spLocks noGrp="1"/>
          </p:cNvSpPr>
          <p:nvPr>
            <p:ph type="title"/>
          </p:nvPr>
        </p:nvSpPr>
        <p:spPr>
          <a:xfrm>
            <a:off x="550864" y="540000"/>
            <a:ext cx="9704386" cy="984885"/>
          </a:xfrm>
        </p:spPr>
        <p:txBody>
          <a:bodyPr/>
          <a:lstStyle/>
          <a:p>
            <a:r>
              <a:rPr lang="nb-NO" dirty="0"/>
              <a:t>Ofte møter vi ikke på hele konspirasjonsteorier på nett og i sosiale medier</a:t>
            </a:r>
          </a:p>
        </p:txBody>
      </p:sp>
      <p:sp>
        <p:nvSpPr>
          <p:cNvPr id="3" name="Plassholder for innhold 2">
            <a:extLst>
              <a:ext uri="{FF2B5EF4-FFF2-40B4-BE49-F238E27FC236}">
                <a16:creationId xmlns:a16="http://schemas.microsoft.com/office/drawing/2014/main" id="{64DEAA52-1432-BD6B-3469-3F609A596B17}"/>
              </a:ext>
            </a:extLst>
          </p:cNvPr>
          <p:cNvSpPr>
            <a:spLocks noGrp="1"/>
          </p:cNvSpPr>
          <p:nvPr>
            <p:ph idx="1"/>
          </p:nvPr>
        </p:nvSpPr>
        <p:spPr>
          <a:xfrm>
            <a:off x="550864" y="2374340"/>
            <a:ext cx="8389936" cy="4065284"/>
          </a:xfrm>
        </p:spPr>
        <p:txBody>
          <a:bodyPr/>
          <a:lstStyle/>
          <a:p>
            <a:pPr marL="0" indent="0">
              <a:buNone/>
            </a:pPr>
            <a:endParaRPr lang="nb-NO" dirty="0"/>
          </a:p>
          <a:p>
            <a:r>
              <a:rPr lang="nb-NO" dirty="0"/>
              <a:t>Vi møter oftere på </a:t>
            </a:r>
            <a:r>
              <a:rPr lang="nb-NO" i="1" dirty="0"/>
              <a:t>konspirasjonssnakk</a:t>
            </a:r>
            <a:endParaRPr lang="nb-NO" dirty="0"/>
          </a:p>
          <a:p>
            <a:r>
              <a:rPr lang="nb-NO" sz="2000" dirty="0"/>
              <a:t>Dvs. </a:t>
            </a:r>
            <a:r>
              <a:rPr lang="nb-NO" dirty="0"/>
              <a:t>a</a:t>
            </a:r>
            <a:r>
              <a:rPr lang="nb-NO" sz="2000" dirty="0"/>
              <a:t>t man viser til konspirasjonsteorier, uten at disse nevnes konkret, f.eks. gjennom at man hinter</a:t>
            </a:r>
          </a:p>
          <a:p>
            <a:endParaRPr lang="nb-NO" dirty="0"/>
          </a:p>
        </p:txBody>
      </p:sp>
      <p:sp>
        <p:nvSpPr>
          <p:cNvPr id="4" name="Plassholder for lysbildenummer 3">
            <a:extLst>
              <a:ext uri="{FF2B5EF4-FFF2-40B4-BE49-F238E27FC236}">
                <a16:creationId xmlns:a16="http://schemas.microsoft.com/office/drawing/2014/main" id="{47BAF2EB-9014-9B0E-DAED-626A1C25B602}"/>
              </a:ext>
            </a:extLst>
          </p:cNvPr>
          <p:cNvSpPr>
            <a:spLocks noGrp="1"/>
          </p:cNvSpPr>
          <p:nvPr>
            <p:ph type="sldNum" sz="quarter" idx="12"/>
          </p:nvPr>
        </p:nvSpPr>
        <p:spPr/>
        <p:txBody>
          <a:bodyPr/>
          <a:lstStyle/>
          <a:p>
            <a:fld id="{19835884-DCFF-C54B-B91F-1692982619F4}" type="slidenum">
              <a:rPr lang="nb-NO" smtClean="0"/>
              <a:pPr/>
              <a:t>5</a:t>
            </a:fld>
            <a:endParaRPr lang="nb-NO" dirty="0"/>
          </a:p>
        </p:txBody>
      </p:sp>
      <p:sp>
        <p:nvSpPr>
          <p:cNvPr id="19" name="Snakkeboble: oval 18">
            <a:extLst>
              <a:ext uri="{FF2B5EF4-FFF2-40B4-BE49-F238E27FC236}">
                <a16:creationId xmlns:a16="http://schemas.microsoft.com/office/drawing/2014/main" id="{929BCE07-973D-0F57-8121-885E1180A979}"/>
              </a:ext>
            </a:extLst>
          </p:cNvPr>
          <p:cNvSpPr/>
          <p:nvPr/>
        </p:nvSpPr>
        <p:spPr>
          <a:xfrm>
            <a:off x="8605871" y="1599036"/>
            <a:ext cx="3342289" cy="1829964"/>
          </a:xfrm>
          <a:prstGeom prst="wedgeEllipseCallout">
            <a:avLst>
              <a:gd name="adj1" fmla="val -24937"/>
              <a:gd name="adj2" fmla="val 8665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t>«Jeg bare spør, jeg!»</a:t>
            </a:r>
          </a:p>
        </p:txBody>
      </p:sp>
      <p:sp>
        <p:nvSpPr>
          <p:cNvPr id="21" name="Snakkeboble: oval 20">
            <a:extLst>
              <a:ext uri="{FF2B5EF4-FFF2-40B4-BE49-F238E27FC236}">
                <a16:creationId xmlns:a16="http://schemas.microsoft.com/office/drawing/2014/main" id="{E014B317-B568-F290-124B-C074DD47EC79}"/>
              </a:ext>
            </a:extLst>
          </p:cNvPr>
          <p:cNvSpPr/>
          <p:nvPr/>
        </p:nvSpPr>
        <p:spPr>
          <a:xfrm>
            <a:off x="1431509" y="4589862"/>
            <a:ext cx="3125251" cy="896427"/>
          </a:xfrm>
          <a:prstGeom prst="wedgeEllipseCallout">
            <a:avLst>
              <a:gd name="adj1" fmla="val 31894"/>
              <a:gd name="adj2" fmla="val 10160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t>«Snikislamisering»</a:t>
            </a:r>
          </a:p>
        </p:txBody>
      </p:sp>
      <p:sp>
        <p:nvSpPr>
          <p:cNvPr id="5" name="Snakkeboble: rektangel med avrundede hjørner 4">
            <a:extLst>
              <a:ext uri="{FF2B5EF4-FFF2-40B4-BE49-F238E27FC236}">
                <a16:creationId xmlns:a16="http://schemas.microsoft.com/office/drawing/2014/main" id="{65B24504-0F5E-EB73-48A6-6B6EC41E0EAD}"/>
              </a:ext>
            </a:extLst>
          </p:cNvPr>
          <p:cNvSpPr/>
          <p:nvPr/>
        </p:nvSpPr>
        <p:spPr>
          <a:xfrm>
            <a:off x="6139496" y="4320008"/>
            <a:ext cx="2697623" cy="1228608"/>
          </a:xfrm>
          <a:prstGeom prst="wedgeRoundRectCallout">
            <a:avLst>
              <a:gd name="adj1" fmla="val -40141"/>
              <a:gd name="adj2" fmla="val 106090"/>
              <a:gd name="adj3" fmla="val 1666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tabLst/>
              <a:defRPr/>
            </a:pPr>
            <a:r>
              <a:rPr lang="nb-NO" dirty="0"/>
              <a:t>«Hvis du leser mellom linjene, ser du hva som egentlig foregår.»</a:t>
            </a:r>
          </a:p>
        </p:txBody>
      </p:sp>
    </p:spTree>
    <p:extLst>
      <p:ext uri="{BB962C8B-B14F-4D97-AF65-F5344CB8AC3E}">
        <p14:creationId xmlns:p14="http://schemas.microsoft.com/office/powerpoint/2010/main" val="1648528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65736518-7329-D204-AE75-D8CD74110DB4}"/>
              </a:ext>
            </a:extLst>
          </p:cNvPr>
          <p:cNvSpPr>
            <a:spLocks noGrp="1"/>
          </p:cNvSpPr>
          <p:nvPr>
            <p:ph sz="half" idx="1"/>
          </p:nvPr>
        </p:nvSpPr>
        <p:spPr>
          <a:xfrm>
            <a:off x="550863" y="1638021"/>
            <a:ext cx="4956484" cy="4673351"/>
          </a:xfrm>
          <a:ln>
            <a:noFill/>
          </a:ln>
        </p:spPr>
        <p:txBody>
          <a:bodyPr/>
          <a:lstStyle/>
          <a:p>
            <a:pPr marL="108000" indent="0">
              <a:spcBef>
                <a:spcPts val="0"/>
              </a:spcBef>
              <a:buNone/>
            </a:pPr>
            <a:r>
              <a:rPr lang="nb-NO" dirty="0"/>
              <a:t>Duer er droner, styrt av staten, og de er her for å overvåke oss. </a:t>
            </a:r>
          </a:p>
          <a:p>
            <a:r>
              <a:rPr lang="nb-NO" dirty="0"/>
              <a:t>Skal vi lete etter bevis?</a:t>
            </a:r>
          </a:p>
        </p:txBody>
      </p:sp>
      <p:pic>
        <p:nvPicPr>
          <p:cNvPr id="7" name="Plassholder for bilde 6" descr="Et bilde som inneholder fugl, due, nebb, fjær&#10;&#10;Automatisk generert beskrivelse">
            <a:extLst>
              <a:ext uri="{FF2B5EF4-FFF2-40B4-BE49-F238E27FC236}">
                <a16:creationId xmlns:a16="http://schemas.microsoft.com/office/drawing/2014/main" id="{311C7975-8663-422C-CD73-D2D95056945C}"/>
              </a:ext>
            </a:extLst>
          </p:cNvPr>
          <p:cNvPicPr>
            <a:picLocks noGrp="1" noChangeAspect="1"/>
          </p:cNvPicPr>
          <p:nvPr>
            <p:ph type="pic" sz="quarter" idx="13"/>
          </p:nvPr>
        </p:nvPicPr>
        <p:blipFill>
          <a:blip r:embed="rId3"/>
          <a:srcRect t="3775" b="3775"/>
          <a:stretch>
            <a:fillRect/>
          </a:stretch>
        </p:blipFill>
        <p:spPr>
          <a:xfrm>
            <a:off x="550863" y="2844390"/>
            <a:ext cx="4840713" cy="3770722"/>
          </a:xfrm>
        </p:spPr>
      </p:pic>
      <p:sp>
        <p:nvSpPr>
          <p:cNvPr id="4" name="Tittel 3">
            <a:extLst>
              <a:ext uri="{FF2B5EF4-FFF2-40B4-BE49-F238E27FC236}">
                <a16:creationId xmlns:a16="http://schemas.microsoft.com/office/drawing/2014/main" id="{3BC9E5D1-9B3D-66C1-698A-C7D27B52684C}"/>
              </a:ext>
            </a:extLst>
          </p:cNvPr>
          <p:cNvSpPr>
            <a:spLocks noGrp="1"/>
          </p:cNvSpPr>
          <p:nvPr>
            <p:ph type="title"/>
          </p:nvPr>
        </p:nvSpPr>
        <p:spPr>
          <a:xfrm>
            <a:off x="550863" y="540000"/>
            <a:ext cx="10317161" cy="738664"/>
          </a:xfrm>
        </p:spPr>
        <p:txBody>
          <a:bodyPr/>
          <a:lstStyle/>
          <a:p>
            <a:r>
              <a:rPr lang="nb-NO" sz="4800" dirty="0"/>
              <a:t>Visste du at duer egentlig er roboter?</a:t>
            </a:r>
          </a:p>
        </p:txBody>
      </p:sp>
      <p:sp>
        <p:nvSpPr>
          <p:cNvPr id="5" name="Plassholder for lysbildenummer 4">
            <a:extLst>
              <a:ext uri="{FF2B5EF4-FFF2-40B4-BE49-F238E27FC236}">
                <a16:creationId xmlns:a16="http://schemas.microsoft.com/office/drawing/2014/main" id="{50E14877-A325-90DB-3B10-6BA5846492B0}"/>
              </a:ext>
            </a:extLst>
          </p:cNvPr>
          <p:cNvSpPr>
            <a:spLocks noGrp="1"/>
          </p:cNvSpPr>
          <p:nvPr>
            <p:ph type="sldNum" sz="quarter" idx="16"/>
          </p:nvPr>
        </p:nvSpPr>
        <p:spPr/>
        <p:txBody>
          <a:bodyPr/>
          <a:lstStyle/>
          <a:p>
            <a:fld id="{19835884-DCFF-C54B-B91F-1692982619F4}" type="slidenum">
              <a:rPr lang="nb-NO" smtClean="0"/>
              <a:pPr/>
              <a:t>6</a:t>
            </a:fld>
            <a:endParaRPr lang="nb-NO" dirty="0"/>
          </a:p>
        </p:txBody>
      </p:sp>
      <p:pic>
        <p:nvPicPr>
          <p:cNvPr id="11" name="Bilde 10" descr="Et bilde som inneholder utendørs, kjøretøy, Landkjøretøy, transport&#10;&#10;Automatisk generert beskrivelse">
            <a:extLst>
              <a:ext uri="{FF2B5EF4-FFF2-40B4-BE49-F238E27FC236}">
                <a16:creationId xmlns:a16="http://schemas.microsoft.com/office/drawing/2014/main" id="{E96D626E-28F2-6E75-20AD-8656DAA20DFC}"/>
              </a:ext>
            </a:extLst>
          </p:cNvPr>
          <p:cNvPicPr>
            <a:picLocks noChangeAspect="1"/>
          </p:cNvPicPr>
          <p:nvPr/>
        </p:nvPicPr>
        <p:blipFill>
          <a:blip r:embed="rId4"/>
          <a:stretch>
            <a:fillRect/>
          </a:stretch>
        </p:blipFill>
        <p:spPr>
          <a:xfrm>
            <a:off x="5784640" y="1638021"/>
            <a:ext cx="5163553" cy="4977091"/>
          </a:xfrm>
          <a:prstGeom prst="rect">
            <a:avLst/>
          </a:prstGeom>
        </p:spPr>
      </p:pic>
    </p:spTree>
    <p:extLst>
      <p:ext uri="{BB962C8B-B14F-4D97-AF65-F5344CB8AC3E}">
        <p14:creationId xmlns:p14="http://schemas.microsoft.com/office/powerpoint/2010/main" val="135032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7101B788-4A99-9089-3CB2-D08F020D9CC9}"/>
              </a:ext>
            </a:extLst>
          </p:cNvPr>
          <p:cNvSpPr>
            <a:spLocks noGrp="1"/>
          </p:cNvSpPr>
          <p:nvPr>
            <p:ph sz="half" idx="1"/>
          </p:nvPr>
        </p:nvSpPr>
        <p:spPr>
          <a:xfrm>
            <a:off x="6421136" y="2592086"/>
            <a:ext cx="5220000" cy="3498636"/>
          </a:xfrm>
        </p:spPr>
        <p:txBody>
          <a:bodyPr/>
          <a:lstStyle/>
          <a:p>
            <a:r>
              <a:rPr lang="nb-NO" dirty="0"/>
              <a:t>Vi ser vel egentlig aldri fugleunger i gatene…</a:t>
            </a:r>
          </a:p>
          <a:p>
            <a:endParaRPr lang="nb-NO" dirty="0"/>
          </a:p>
        </p:txBody>
      </p:sp>
      <p:sp>
        <p:nvSpPr>
          <p:cNvPr id="4" name="Tittel 3">
            <a:extLst>
              <a:ext uri="{FF2B5EF4-FFF2-40B4-BE49-F238E27FC236}">
                <a16:creationId xmlns:a16="http://schemas.microsoft.com/office/drawing/2014/main" id="{86376C0F-79B1-48BE-19E3-2BE35D683313}"/>
              </a:ext>
            </a:extLst>
          </p:cNvPr>
          <p:cNvSpPr>
            <a:spLocks noGrp="1"/>
          </p:cNvSpPr>
          <p:nvPr>
            <p:ph type="title"/>
          </p:nvPr>
        </p:nvSpPr>
        <p:spPr>
          <a:xfrm>
            <a:off x="550864" y="540000"/>
            <a:ext cx="9704386" cy="738664"/>
          </a:xfrm>
        </p:spPr>
        <p:txBody>
          <a:bodyPr/>
          <a:lstStyle/>
          <a:p>
            <a:r>
              <a:rPr lang="nb-NO" sz="4800" dirty="0"/>
              <a:t>Hvorfor ser vi ikke babyduer?</a:t>
            </a:r>
          </a:p>
        </p:txBody>
      </p:sp>
      <p:sp>
        <p:nvSpPr>
          <p:cNvPr id="5" name="Plassholder for lysbildenummer 4">
            <a:extLst>
              <a:ext uri="{FF2B5EF4-FFF2-40B4-BE49-F238E27FC236}">
                <a16:creationId xmlns:a16="http://schemas.microsoft.com/office/drawing/2014/main" id="{3B57554D-A2DD-1BD4-4BE9-5A8FDBB320A0}"/>
              </a:ext>
            </a:extLst>
          </p:cNvPr>
          <p:cNvSpPr>
            <a:spLocks noGrp="1"/>
          </p:cNvSpPr>
          <p:nvPr>
            <p:ph type="sldNum" sz="quarter" idx="16"/>
          </p:nvPr>
        </p:nvSpPr>
        <p:spPr/>
        <p:txBody>
          <a:bodyPr/>
          <a:lstStyle/>
          <a:p>
            <a:fld id="{19835884-DCFF-C54B-B91F-1692982619F4}" type="slidenum">
              <a:rPr lang="nb-NO" smtClean="0"/>
              <a:pPr/>
              <a:t>7</a:t>
            </a:fld>
            <a:endParaRPr lang="nb-NO" dirty="0"/>
          </a:p>
        </p:txBody>
      </p:sp>
      <p:sp>
        <p:nvSpPr>
          <p:cNvPr id="10" name="TekstSylinder 9">
            <a:extLst>
              <a:ext uri="{FF2B5EF4-FFF2-40B4-BE49-F238E27FC236}">
                <a16:creationId xmlns:a16="http://schemas.microsoft.com/office/drawing/2014/main" id="{75575E80-669A-387A-C10C-755082C80AF6}"/>
              </a:ext>
            </a:extLst>
          </p:cNvPr>
          <p:cNvSpPr txBox="1"/>
          <p:nvPr/>
        </p:nvSpPr>
        <p:spPr>
          <a:xfrm>
            <a:off x="864987" y="2038731"/>
            <a:ext cx="6096000" cy="369332"/>
          </a:xfrm>
          <a:prstGeom prst="rect">
            <a:avLst/>
          </a:prstGeom>
          <a:noFill/>
        </p:spPr>
        <p:txBody>
          <a:bodyPr wrap="square">
            <a:spAutoFit/>
          </a:bodyPr>
          <a:lstStyle/>
          <a:p>
            <a:r>
              <a:rPr lang="nb-NO" dirty="0">
                <a:solidFill>
                  <a:schemeClr val="accent1"/>
                </a:solidFill>
              </a:rPr>
              <a:t>Babydue</a:t>
            </a:r>
          </a:p>
        </p:txBody>
      </p:sp>
      <mc:AlternateContent xmlns:mc="http://schemas.openxmlformats.org/markup-compatibility/2006" xmlns:p14="http://schemas.microsoft.com/office/powerpoint/2010/main">
        <mc:Choice Requires="p14">
          <p:contentPart p14:bwMode="auto" r:id="rId3">
            <p14:nvContentPartPr>
              <p14:cNvPr id="11" name="Håndskrift 10">
                <a:extLst>
                  <a:ext uri="{FF2B5EF4-FFF2-40B4-BE49-F238E27FC236}">
                    <a16:creationId xmlns:a16="http://schemas.microsoft.com/office/drawing/2014/main" id="{6BF559CA-C3B8-A5F3-E984-E6057F485C97}"/>
                  </a:ext>
                </a:extLst>
              </p14:cNvPr>
              <p14:cNvContentPartPr/>
              <p14:nvPr/>
            </p14:nvContentPartPr>
            <p14:xfrm>
              <a:off x="1904490" y="1959157"/>
              <a:ext cx="964440" cy="528480"/>
            </p14:xfrm>
          </p:contentPart>
        </mc:Choice>
        <mc:Fallback xmlns="">
          <p:pic>
            <p:nvPicPr>
              <p:cNvPr id="11" name="Håndskrift 10">
                <a:extLst>
                  <a:ext uri="{FF2B5EF4-FFF2-40B4-BE49-F238E27FC236}">
                    <a16:creationId xmlns:a16="http://schemas.microsoft.com/office/drawing/2014/main" id="{6BF559CA-C3B8-A5F3-E984-E6057F485C97}"/>
                  </a:ext>
                </a:extLst>
              </p:cNvPr>
              <p:cNvPicPr/>
              <p:nvPr/>
            </p:nvPicPr>
            <p:blipFill>
              <a:blip r:embed="rId4"/>
              <a:stretch>
                <a:fillRect/>
              </a:stretch>
            </p:blipFill>
            <p:spPr>
              <a:xfrm>
                <a:off x="1895490" y="1950151"/>
                <a:ext cx="982080" cy="546132"/>
              </a:xfrm>
              <a:prstGeom prst="rect">
                <a:avLst/>
              </a:prstGeom>
            </p:spPr>
          </p:pic>
        </mc:Fallback>
      </mc:AlternateContent>
      <p:pic>
        <p:nvPicPr>
          <p:cNvPr id="20" name="Picture 2" descr="Here is Why You Haven't Seen a Baby Pigeon Before and How Adorable They Are">
            <a:extLst>
              <a:ext uri="{FF2B5EF4-FFF2-40B4-BE49-F238E27FC236}">
                <a16:creationId xmlns:a16="http://schemas.microsoft.com/office/drawing/2014/main" id="{8378052B-775C-89B4-1B2F-5E899174C0BB}"/>
              </a:ext>
            </a:extLst>
          </p:cNvPr>
          <p:cNvPicPr>
            <a:picLocks noGrp="1" noChangeAspect="1" noChangeArrowheads="1"/>
          </p:cNvPicPr>
          <p:nvPr/>
        </p:nvPicPr>
        <p:blipFill rotWithShape="1">
          <a:blip r:embed="rId5">
            <a:extLst>
              <a:ext uri="{28A0092B-C50C-407E-A947-70E740481C1C}">
                <a14:useLocalDpi xmlns:a14="http://schemas.microsoft.com/office/drawing/2010/main" val="0"/>
              </a:ext>
            </a:extLst>
          </a:blip>
          <a:srcRect l="3785" r="114" b="1984"/>
          <a:stretch/>
        </p:blipFill>
        <p:spPr bwMode="auto">
          <a:xfrm>
            <a:off x="360364" y="2649236"/>
            <a:ext cx="5735636" cy="3046949"/>
          </a:xfrm>
          <a:prstGeom prst="rect">
            <a:avLst/>
          </a:prstGeom>
          <a:solidFill>
            <a:srgbClr val="FFFFFF"/>
          </a:solidFill>
        </p:spPr>
      </p:pic>
    </p:spTree>
    <p:extLst>
      <p:ext uri="{BB962C8B-B14F-4D97-AF65-F5344CB8AC3E}">
        <p14:creationId xmlns:p14="http://schemas.microsoft.com/office/powerpoint/2010/main" val="270547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F4CDBFEF-FD94-7C1C-8A8C-D92951B42863}"/>
              </a:ext>
            </a:extLst>
          </p:cNvPr>
          <p:cNvSpPr>
            <a:spLocks noGrp="1"/>
          </p:cNvSpPr>
          <p:nvPr>
            <p:ph sz="half" idx="2"/>
          </p:nvPr>
        </p:nvSpPr>
        <p:spPr>
          <a:xfrm>
            <a:off x="6421136" y="540000"/>
            <a:ext cx="5220000" cy="5917950"/>
          </a:xfrm>
          <a:ln>
            <a:noFill/>
          </a:ln>
        </p:spPr>
        <p:txBody>
          <a:bodyPr>
            <a:normAutofit/>
          </a:bodyPr>
          <a:lstStyle/>
          <a:p>
            <a:pPr marL="108000" indent="0">
              <a:buNone/>
            </a:pPr>
            <a:r>
              <a:rPr lang="nb-NO" sz="2800" b="1" dirty="0"/>
              <a:t>Forslag:</a:t>
            </a:r>
            <a:r>
              <a:rPr lang="nb-NO" sz="2800" dirty="0"/>
              <a:t> </a:t>
            </a:r>
          </a:p>
          <a:p>
            <a:pPr marL="108000"/>
            <a:r>
              <a:rPr lang="nb-NO" dirty="0"/>
              <a:t> </a:t>
            </a:r>
          </a:p>
          <a:p>
            <a:pPr marL="108000"/>
            <a:r>
              <a:rPr lang="nb-NO" dirty="0"/>
              <a:t> </a:t>
            </a:r>
          </a:p>
          <a:p>
            <a:pPr marL="108000"/>
            <a:r>
              <a:rPr lang="nb-NO" dirty="0"/>
              <a:t> </a:t>
            </a:r>
          </a:p>
          <a:p>
            <a:pPr marL="108000"/>
            <a:r>
              <a:rPr lang="nb-NO" dirty="0"/>
              <a:t> </a:t>
            </a:r>
          </a:p>
          <a:p>
            <a:pPr marL="108000"/>
            <a:r>
              <a:rPr lang="nb-NO" dirty="0"/>
              <a:t> </a:t>
            </a:r>
          </a:p>
          <a:p>
            <a:pPr marL="108000"/>
            <a:r>
              <a:rPr lang="nb-NO" dirty="0"/>
              <a:t> </a:t>
            </a:r>
          </a:p>
          <a:p>
            <a:pPr marL="108000"/>
            <a:r>
              <a:rPr lang="nb-NO" dirty="0"/>
              <a:t> </a:t>
            </a:r>
          </a:p>
          <a:p>
            <a:pPr marL="108000"/>
            <a:r>
              <a:rPr lang="nb-NO" dirty="0"/>
              <a:t> </a:t>
            </a:r>
          </a:p>
          <a:p>
            <a:pPr marL="108000"/>
            <a:r>
              <a:rPr lang="nb-NO" dirty="0"/>
              <a:t> </a:t>
            </a:r>
          </a:p>
          <a:p>
            <a:pPr marL="108000"/>
            <a:r>
              <a:rPr lang="nb-NO" dirty="0"/>
              <a:t> </a:t>
            </a:r>
          </a:p>
          <a:p>
            <a:endParaRPr lang="nb-NO" dirty="0"/>
          </a:p>
        </p:txBody>
      </p:sp>
      <p:sp>
        <p:nvSpPr>
          <p:cNvPr id="3" name="Tittel 2">
            <a:extLst>
              <a:ext uri="{FF2B5EF4-FFF2-40B4-BE49-F238E27FC236}">
                <a16:creationId xmlns:a16="http://schemas.microsoft.com/office/drawing/2014/main" id="{343B4400-2051-6D40-B9DE-68823F467CE8}"/>
              </a:ext>
            </a:extLst>
          </p:cNvPr>
          <p:cNvSpPr>
            <a:spLocks noGrp="1"/>
          </p:cNvSpPr>
          <p:nvPr>
            <p:ph type="title"/>
          </p:nvPr>
        </p:nvSpPr>
        <p:spPr>
          <a:xfrm>
            <a:off x="550864" y="540000"/>
            <a:ext cx="5021261" cy="2954655"/>
          </a:xfrm>
          <a:ln>
            <a:noFill/>
          </a:ln>
        </p:spPr>
        <p:txBody>
          <a:bodyPr/>
          <a:lstStyle/>
          <a:p>
            <a:pPr marL="108000"/>
            <a:r>
              <a:rPr lang="nb-NO" sz="3200" dirty="0"/>
              <a:t>Hvorfor tror noen på konspirasjonsteorier?</a:t>
            </a:r>
            <a:br>
              <a:rPr lang="nb-NO" sz="3200" dirty="0"/>
            </a:br>
            <a:br>
              <a:rPr lang="nb-NO" sz="3200" dirty="0"/>
            </a:br>
            <a:r>
              <a:rPr lang="nb-NO" sz="3200" dirty="0"/>
              <a:t>Idémyldring:</a:t>
            </a:r>
            <a:br>
              <a:rPr lang="nb-NO" dirty="0"/>
            </a:br>
            <a:r>
              <a:rPr lang="nb-NO" sz="3200" dirty="0"/>
              <a:t>Hva tenker dere?</a:t>
            </a:r>
            <a:br>
              <a:rPr lang="nb-NO" sz="3200" dirty="0"/>
            </a:br>
            <a:endParaRPr lang="nb-NO" dirty="0"/>
          </a:p>
        </p:txBody>
      </p:sp>
      <p:sp>
        <p:nvSpPr>
          <p:cNvPr id="4" name="Plassholder for lysbildenummer 3">
            <a:extLst>
              <a:ext uri="{FF2B5EF4-FFF2-40B4-BE49-F238E27FC236}">
                <a16:creationId xmlns:a16="http://schemas.microsoft.com/office/drawing/2014/main" id="{A38697CE-97F5-995A-AF59-E6DB9E7C8A0B}"/>
              </a:ext>
            </a:extLst>
          </p:cNvPr>
          <p:cNvSpPr>
            <a:spLocks noGrp="1"/>
          </p:cNvSpPr>
          <p:nvPr>
            <p:ph type="sldNum" sz="quarter" idx="12"/>
          </p:nvPr>
        </p:nvSpPr>
        <p:spPr/>
        <p:txBody>
          <a:bodyPr/>
          <a:lstStyle/>
          <a:p>
            <a:fld id="{19835884-DCFF-C54B-B91F-1692982619F4}" type="slidenum">
              <a:rPr lang="nb-NO" smtClean="0"/>
              <a:pPr/>
              <a:t>8</a:t>
            </a:fld>
            <a:endParaRPr lang="nb-NO" dirty="0"/>
          </a:p>
        </p:txBody>
      </p:sp>
      <p:pic>
        <p:nvPicPr>
          <p:cNvPr id="7" name="Bilde 6" descr="Et bilde som inneholder plante, utklipp">
            <a:extLst>
              <a:ext uri="{FF2B5EF4-FFF2-40B4-BE49-F238E27FC236}">
                <a16:creationId xmlns:a16="http://schemas.microsoft.com/office/drawing/2014/main" id="{B0E92439-82B2-24ED-8186-C64F5F42BDC1}"/>
              </a:ext>
            </a:extLst>
          </p:cNvPr>
          <p:cNvPicPr>
            <a:picLocks noChangeAspect="1"/>
          </p:cNvPicPr>
          <p:nvPr/>
        </p:nvPicPr>
        <p:blipFill rotWithShape="1">
          <a:blip r:embed="rId3">
            <a:duotone>
              <a:prstClr val="black"/>
              <a:schemeClr val="accent4">
                <a:tint val="45000"/>
                <a:satMod val="400000"/>
              </a:schemeClr>
            </a:duotone>
          </a:blip>
          <a:srcRect t="594"/>
          <a:stretch/>
        </p:blipFill>
        <p:spPr>
          <a:xfrm>
            <a:off x="1134575" y="3711484"/>
            <a:ext cx="3627120" cy="2606516"/>
          </a:xfrm>
          <a:prstGeom prst="rect">
            <a:avLst/>
          </a:prstGeom>
          <a:solidFill>
            <a:schemeClr val="bg1"/>
          </a:solidFill>
        </p:spPr>
      </p:pic>
    </p:spTree>
    <p:extLst>
      <p:ext uri="{BB962C8B-B14F-4D97-AF65-F5344CB8AC3E}">
        <p14:creationId xmlns:p14="http://schemas.microsoft.com/office/powerpoint/2010/main" val="3849301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CE840C5F-9C32-F0A5-E8C2-818B992F2B0D}"/>
              </a:ext>
            </a:extLst>
          </p:cNvPr>
          <p:cNvSpPr>
            <a:spLocks noGrp="1"/>
          </p:cNvSpPr>
          <p:nvPr>
            <p:ph sz="half" idx="1"/>
          </p:nvPr>
        </p:nvSpPr>
        <p:spPr/>
        <p:txBody>
          <a:bodyPr>
            <a:normAutofit lnSpcReduction="10000"/>
          </a:bodyPr>
          <a:lstStyle/>
          <a:p>
            <a:r>
              <a:rPr lang="nb-NO" dirty="0"/>
              <a:t>Alt på nett er rigga for å trekke oss dypere inn og holde oss der.</a:t>
            </a:r>
          </a:p>
          <a:p>
            <a:r>
              <a:rPr lang="nb-NO" dirty="0"/>
              <a:t>Feilinformasjon, konspirasjonssnakk og konspirasjonsteorier er det mye av på nett.</a:t>
            </a:r>
          </a:p>
          <a:p>
            <a:r>
              <a:rPr lang="nb-NO" dirty="0"/>
              <a:t>Det kan være vanskelig å vite hva som er riktig informasjon på grunn av desinformasjon, falske nyheter osv.</a:t>
            </a:r>
          </a:p>
          <a:p>
            <a:endParaRPr lang="nb-NO" dirty="0"/>
          </a:p>
        </p:txBody>
      </p:sp>
      <p:sp>
        <p:nvSpPr>
          <p:cNvPr id="3" name="Tittel 2">
            <a:extLst>
              <a:ext uri="{FF2B5EF4-FFF2-40B4-BE49-F238E27FC236}">
                <a16:creationId xmlns:a16="http://schemas.microsoft.com/office/drawing/2014/main" id="{365C2595-AA07-471B-2036-DBDFB8DA72C7}"/>
              </a:ext>
            </a:extLst>
          </p:cNvPr>
          <p:cNvSpPr>
            <a:spLocks noGrp="1"/>
          </p:cNvSpPr>
          <p:nvPr>
            <p:ph type="title"/>
          </p:nvPr>
        </p:nvSpPr>
        <p:spPr>
          <a:xfrm>
            <a:off x="550864" y="540000"/>
            <a:ext cx="9704386" cy="492443"/>
          </a:xfrm>
        </p:spPr>
        <p:txBody>
          <a:bodyPr/>
          <a:lstStyle/>
          <a:p>
            <a:r>
              <a:rPr lang="nb-NO" dirty="0"/>
              <a:t>Det er lett å bli lurt!</a:t>
            </a:r>
          </a:p>
        </p:txBody>
      </p:sp>
      <p:sp>
        <p:nvSpPr>
          <p:cNvPr id="4" name="Plassholder for lysbildenummer 3">
            <a:extLst>
              <a:ext uri="{FF2B5EF4-FFF2-40B4-BE49-F238E27FC236}">
                <a16:creationId xmlns:a16="http://schemas.microsoft.com/office/drawing/2014/main" id="{D7459382-9593-63AB-6E02-CE1948D8A32F}"/>
              </a:ext>
            </a:extLst>
          </p:cNvPr>
          <p:cNvSpPr>
            <a:spLocks noGrp="1"/>
          </p:cNvSpPr>
          <p:nvPr>
            <p:ph type="sldNum" sz="quarter" idx="12"/>
          </p:nvPr>
        </p:nvSpPr>
        <p:spPr/>
        <p:txBody>
          <a:bodyPr/>
          <a:lstStyle/>
          <a:p>
            <a:fld id="{19835884-DCFF-C54B-B91F-1692982619F4}" type="slidenum">
              <a:rPr lang="nb-NO" smtClean="0"/>
              <a:pPr/>
              <a:t>9</a:t>
            </a:fld>
            <a:endParaRPr lang="nb-NO" dirty="0"/>
          </a:p>
        </p:txBody>
      </p:sp>
      <p:pic>
        <p:nvPicPr>
          <p:cNvPr id="6" name="Plassholder for bilde 5" descr="Et bilde som inneholder linjetegning&#10;&#10;Automatisk generert beskrivelse">
            <a:extLst>
              <a:ext uri="{FF2B5EF4-FFF2-40B4-BE49-F238E27FC236}">
                <a16:creationId xmlns:a16="http://schemas.microsoft.com/office/drawing/2014/main" id="{CF88F811-E26D-48BE-234A-693F19BF62F4}"/>
              </a:ext>
            </a:extLst>
          </p:cNvPr>
          <p:cNvPicPr>
            <a:picLocks noGrp="1" noChangeAspect="1"/>
          </p:cNvPicPr>
          <p:nvPr>
            <p:ph type="pic" sz="quarter" idx="14"/>
          </p:nvPr>
        </p:nvPicPr>
        <p:blipFill rotWithShape="1">
          <a:blip r:embed="rId2">
            <a:duotone>
              <a:prstClr val="black"/>
              <a:schemeClr val="accent4">
                <a:tint val="45000"/>
                <a:satMod val="400000"/>
              </a:schemeClr>
            </a:duotone>
          </a:blip>
          <a:srcRect t="9961" b="9961"/>
          <a:stretch/>
        </p:blipFill>
        <p:spPr>
          <a:xfrm>
            <a:off x="4424363" y="2133600"/>
            <a:ext cx="7216775" cy="4067175"/>
          </a:xfrm>
          <a:prstGeom prst="rect">
            <a:avLst/>
          </a:prstGeom>
          <a:noFill/>
        </p:spPr>
      </p:pic>
    </p:spTree>
    <p:extLst>
      <p:ext uri="{BB962C8B-B14F-4D97-AF65-F5344CB8AC3E}">
        <p14:creationId xmlns:p14="http://schemas.microsoft.com/office/powerpoint/2010/main" val="174961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22. juli-senteret">
  <a:themeElements>
    <a:clrScheme name="Egendefinert 54">
      <a:dk1>
        <a:srgbClr val="000000"/>
      </a:dk1>
      <a:lt1>
        <a:srgbClr val="FFFFFF"/>
      </a:lt1>
      <a:dk2>
        <a:srgbClr val="4C218E"/>
      </a:dk2>
      <a:lt2>
        <a:srgbClr val="EFEFFA"/>
      </a:lt2>
      <a:accent1>
        <a:srgbClr val="764DE8"/>
      </a:accent1>
      <a:accent2>
        <a:srgbClr val="967DF6"/>
      </a:accent2>
      <a:accent3>
        <a:srgbClr val="D7D7FE"/>
      </a:accent3>
      <a:accent4>
        <a:srgbClr val="EFEFFA"/>
      </a:accent4>
      <a:accent5>
        <a:srgbClr val="A1006A"/>
      </a:accent5>
      <a:accent6>
        <a:srgbClr val="FEECFB"/>
      </a:accent6>
      <a:hlink>
        <a:srgbClr val="4C218E"/>
      </a:hlink>
      <a:folHlink>
        <a:srgbClr val="4C21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dirty="0" smtClean="0">
            <a:solidFill>
              <a:schemeClr val="tx2"/>
            </a:solidFill>
          </a:defRPr>
        </a:defPPr>
      </a:lstStyle>
    </a:txDef>
  </a:objectDefaults>
  <a:extraClrSchemeLst/>
  <a:extLst>
    <a:ext uri="{05A4C25C-085E-4340-85A3-A5531E510DB2}">
      <thm15:themeFamily xmlns:thm15="http://schemas.microsoft.com/office/thememl/2012/main" name="22juli-mal" id="{316A9D45-9987-984E-97B1-F49AA173CD99}" vid="{2B188BD3-9D3F-8B4B-94B4-9439657CD8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22juli-mal</Template>
  <TotalTime>6495</TotalTime>
  <Words>3411</Words>
  <Application>Microsoft Office PowerPoint</Application>
  <PresentationFormat>Widescreen</PresentationFormat>
  <Paragraphs>291</Paragraphs>
  <Slides>16</Slides>
  <Notes>15</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16</vt:i4>
      </vt:variant>
    </vt:vector>
  </HeadingPairs>
  <TitlesOfParts>
    <vt:vector size="24" baseType="lpstr">
      <vt:lpstr>Arial</vt:lpstr>
      <vt:lpstr>Calibri</vt:lpstr>
      <vt:lpstr>Helvetica Neue</vt:lpstr>
      <vt:lpstr>NRK Sans Variable</vt:lpstr>
      <vt:lpstr>Roboto</vt:lpstr>
      <vt:lpstr>Systemfont normal</vt:lpstr>
      <vt:lpstr>Wingdings</vt:lpstr>
      <vt:lpstr>22. juli-senteret</vt:lpstr>
      <vt:lpstr>Konspirasjonsteorier</vt:lpstr>
      <vt:lpstr>Hvilke konspirasjonsteorier har dere hørt om?</vt:lpstr>
      <vt:lpstr>Hva skal denne illustrasjonen forklare?  </vt:lpstr>
      <vt:lpstr>Hva er egentlig en konspirasjonsteori?  Basert på de konspirasjonsteoriene dere kjenner til – hva slags kjennetegn har de?   </vt:lpstr>
      <vt:lpstr>Ofte møter vi ikke på hele konspirasjonsteorier på nett og i sosiale medier</vt:lpstr>
      <vt:lpstr>Visste du at duer egentlig er roboter?</vt:lpstr>
      <vt:lpstr>Hvorfor ser vi ikke babyduer?</vt:lpstr>
      <vt:lpstr>Hvorfor tror noen på konspirasjonsteorier?  Idémyldring: Hva tenker dere? </vt:lpstr>
      <vt:lpstr>Det er lett å bli lurt!</vt:lpstr>
      <vt:lpstr>PowerPoint-presentasjon</vt:lpstr>
      <vt:lpstr>Korona! </vt:lpstr>
      <vt:lpstr>Hvilke konsekvenser kan konspirasjonsteorier ha?</vt:lpstr>
      <vt:lpstr>Hvilke konspirasjonsteorier kan være farlige?</vt:lpstr>
      <vt:lpstr>Hva har dette med demokratiet å gjøre?</vt:lpstr>
      <vt:lpstr>Fire hjørner: Hva kan du gjøre hvis du har en venn som tror på konspirasjonsteorier? </vt:lpstr>
      <vt:lpstr>Videre utforsking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PowerPoint-mal</dc:title>
  <dc:creator>Imset Sondre</dc:creator>
  <cp:lastModifiedBy>Sondre Imset</cp:lastModifiedBy>
  <cp:revision>127</cp:revision>
  <dcterms:created xsi:type="dcterms:W3CDTF">2024-01-22T08:09:23Z</dcterms:created>
  <dcterms:modified xsi:type="dcterms:W3CDTF">2024-11-21T19:55:12Z</dcterms:modified>
</cp:coreProperties>
</file>