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1206493" y="2035232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240" sz="77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Communications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12013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Brand Strategy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89330" y="741996"/>
            <a:ext cx="16117168" cy="10926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51306" y="10570374"/>
            <a:ext cx="3106803" cy="10610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6" name="Breakout sessions discussions around structured questions in groups of 6-12 learners…"/>
          <p:cNvSpPr txBox="1"/>
          <p:nvPr/>
        </p:nvSpPr>
        <p:spPr>
          <a:xfrm>
            <a:off x="2612254" y="3792973"/>
            <a:ext cx="17383992" cy="6388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Messaging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Visuals</a:t>
            </a:r>
          </a:p>
          <a:p>
            <a:pPr lvl="1" marL="882650" indent="-28575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Channels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7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28" name="Rounded Rectangle 1"/>
          <p:cNvSpPr/>
          <p:nvPr/>
        </p:nvSpPr>
        <p:spPr>
          <a:xfrm>
            <a:off x="1912510" y="394134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9" name="Rounded Rectangle 2"/>
          <p:cNvSpPr/>
          <p:nvPr/>
        </p:nvSpPr>
        <p:spPr>
          <a:xfrm>
            <a:off x="1912510" y="484060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0" name="Rounded Rectangle 3"/>
          <p:cNvSpPr/>
          <p:nvPr/>
        </p:nvSpPr>
        <p:spPr>
          <a:xfrm>
            <a:off x="1912510" y="573986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6"/>
          <p:cNvSpPr/>
          <p:nvPr/>
        </p:nvSpPr>
        <p:spPr>
          <a:xfrm>
            <a:off x="1912954" y="900273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7"/>
          <p:cNvSpPr/>
          <p:nvPr/>
        </p:nvSpPr>
        <p:spPr>
          <a:xfrm>
            <a:off x="1912954" y="990198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5" name="Rectangle 4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6" name="Rectangle 7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7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8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39" name="Rectangle 12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0" name="Round Same-side Corner of Rectangle 1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1" name="Desired outcomes"/>
          <p:cNvSpPr txBox="1"/>
          <p:nvPr/>
        </p:nvSpPr>
        <p:spPr>
          <a:xfrm>
            <a:off x="2511628" y="6166916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 Reviewed:</a:t>
            </a:r>
          </a:p>
        </p:txBody>
      </p:sp>
      <p:sp>
        <p:nvSpPr>
          <p:cNvPr id="142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3" name="Desired outcomes"/>
          <p:cNvSpPr txBox="1"/>
          <p:nvPr/>
        </p:nvSpPr>
        <p:spPr>
          <a:xfrm>
            <a:off x="2511628" y="9234861"/>
            <a:ext cx="539702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3" y="10388213"/>
            <a:ext cx="8961827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algn="l"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communication samples analyzed]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47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8" name="Rectangle 23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9" name="Rectangle 24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Rectangle 25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1" name="Round Same-side Corner of Rectangle 26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3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154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5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5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57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158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Messaging</a:t>
            </a:r>
          </a:p>
        </p:txBody>
      </p:sp>
      <p:sp>
        <p:nvSpPr>
          <p:cNvPr id="162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508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From the communications analyzed, what does my organisation’s brand promise appear to be? Is it consistent across channels?</a:t>
            </a:r>
          </a:p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emotional and functional benefits are communicated? Are they consistent across channels?</a:t>
            </a:r>
          </a:p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does my organisation’s personality come across? Is this consistent across channels?</a:t>
            </a:r>
          </a:p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is the tone of voice? Is it consistent across channels?</a:t>
            </a:r>
          </a:p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calls-to-action are used across channels? Are some channels missing calls-to-action?</a:t>
            </a:r>
          </a:p>
          <a:p>
            <a:pPr indent="131445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my organisation’s brand strategy being accurately communicated? Where could it improve? </a:t>
            </a:r>
          </a:p>
        </p:txBody>
      </p:sp>
      <p:sp>
        <p:nvSpPr>
          <p:cNvPr id="163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4" name="Rounded Rectangle 6"/>
          <p:cNvSpPr/>
          <p:nvPr/>
        </p:nvSpPr>
        <p:spPr>
          <a:xfrm>
            <a:off x="1912510" y="660146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5" name="Rounded Rectangle 7"/>
          <p:cNvSpPr/>
          <p:nvPr/>
        </p:nvSpPr>
        <p:spPr>
          <a:xfrm>
            <a:off x="1912510" y="739612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6" name="Rounded Rectangle 8"/>
          <p:cNvSpPr/>
          <p:nvPr/>
        </p:nvSpPr>
        <p:spPr>
          <a:xfrm>
            <a:off x="1912510" y="819077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7" name="Rounded Rectangle 10"/>
          <p:cNvSpPr/>
          <p:nvPr/>
        </p:nvSpPr>
        <p:spPr>
          <a:xfrm>
            <a:off x="1912510" y="898543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8" name="Rounded Rectangle 11"/>
          <p:cNvSpPr/>
          <p:nvPr/>
        </p:nvSpPr>
        <p:spPr>
          <a:xfrm>
            <a:off x="1912510" y="978008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9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Visuals</a:t>
            </a:r>
          </a:p>
        </p:txBody>
      </p:sp>
      <p:sp>
        <p:nvSpPr>
          <p:cNvPr id="173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347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From the communications analyzed, are my logo, colors, photography style, font, and icons/patterns consistent?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my visuals accurately represent my brand strategy?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my visuals appeal to my audience?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Where could they improve?</a:t>
            </a:r>
          </a:p>
        </p:txBody>
      </p:sp>
      <p:sp>
        <p:nvSpPr>
          <p:cNvPr id="174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5" name="Rounded Rectangle 6"/>
          <p:cNvSpPr/>
          <p:nvPr/>
        </p:nvSpPr>
        <p:spPr>
          <a:xfrm>
            <a:off x="1912510" y="660146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6" name="Rounded Rectangle 7"/>
          <p:cNvSpPr/>
          <p:nvPr/>
        </p:nvSpPr>
        <p:spPr>
          <a:xfrm>
            <a:off x="1912510" y="741417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7" name="Rounded Rectangle 8"/>
          <p:cNvSpPr/>
          <p:nvPr/>
        </p:nvSpPr>
        <p:spPr>
          <a:xfrm>
            <a:off x="1912510" y="822687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Channels</a:t>
            </a:r>
          </a:p>
        </p:txBody>
      </p:sp>
      <p:sp>
        <p:nvSpPr>
          <p:cNvPr id="182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1231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the channels I’m using to communicate appeal to my audience?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Are there channels that could be better suited for my organisation?</a:t>
            </a:r>
          </a:p>
        </p:txBody>
      </p:sp>
      <p:sp>
        <p:nvSpPr>
          <p:cNvPr id="183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Rounded Rectangle 6"/>
          <p:cNvSpPr/>
          <p:nvPr/>
        </p:nvSpPr>
        <p:spPr>
          <a:xfrm>
            <a:off x="1912510" y="5975829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88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9" name="Rectangle 10"/>
          <p:cNvSpPr/>
          <p:nvPr/>
        </p:nvSpPr>
        <p:spPr>
          <a:xfrm>
            <a:off x="1794936" y="996527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0" name="Rectangle 1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1" name="Rectangle 12"/>
          <p:cNvSpPr/>
          <p:nvPr/>
        </p:nvSpPr>
        <p:spPr>
          <a:xfrm>
            <a:off x="1751479" y="6917632"/>
            <a:ext cx="20881042" cy="1876196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2" name="Round Same-side Corner of Rectangle 14"/>
          <p:cNvSpPr/>
          <p:nvPr/>
        </p:nvSpPr>
        <p:spPr>
          <a:xfrm>
            <a:off x="1751479" y="599862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9804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3" name="Round Same-side Corner of Rectangle 7"/>
          <p:cNvSpPr/>
          <p:nvPr/>
        </p:nvSpPr>
        <p:spPr>
          <a:xfrm>
            <a:off x="1794936" y="9046267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4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Messaging:</a:t>
            </a:r>
          </a:p>
        </p:txBody>
      </p:sp>
      <p:sp>
        <p:nvSpPr>
          <p:cNvPr id="195" name="Desired outcomes"/>
          <p:cNvSpPr txBox="1"/>
          <p:nvPr/>
        </p:nvSpPr>
        <p:spPr>
          <a:xfrm>
            <a:off x="2468174" y="9165735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96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10395793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197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198" name="Desired outcomes"/>
          <p:cNvSpPr txBox="1"/>
          <p:nvPr/>
        </p:nvSpPr>
        <p:spPr>
          <a:xfrm>
            <a:off x="2468174" y="6148833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Visuals:</a:t>
            </a:r>
          </a:p>
        </p:txBody>
      </p:sp>
      <p:sp>
        <p:nvSpPr>
          <p:cNvPr id="199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7302551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02" name="Breakout sessions discussions around structured questions in groups of 6-12 learners…"/>
          <p:cNvSpPr txBox="1"/>
          <p:nvPr/>
        </p:nvSpPr>
        <p:spPr>
          <a:xfrm>
            <a:off x="1708028" y="4219682"/>
            <a:ext cx="20574456" cy="120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Use this slide to provide tangible next steps for improving your organisation’s communications to better reflect your brand strategy based on the findings from the audit.</a:t>
            </a:r>
          </a:p>
        </p:txBody>
      </p:sp>
      <p:sp>
        <p:nvSpPr>
          <p:cNvPr id="203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