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entation.xml" ContentType="application/vnd.openxmlformats-officedocument.presentationml.presentation.main+xml"/>
  <Override PartName="/ppt/slideLayouts/slideLayout44.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9.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Masters/slideMaster6.xml" ContentType="application/vnd.openxmlformats-officedocument.presentationml.slideMaster+xml"/>
  <Override PartName="/ppt/slideMasters/slideMaster5.xml" ContentType="application/vnd.openxmlformats-officedocument.presentationml.slideMaster+xml"/>
  <Override PartName="/ppt/slideMasters/slideMaster4.xml" ContentType="application/vnd.openxmlformats-officedocument.presentationml.slideMaster+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slideLayouts/slideLayout58.xml" ContentType="application/vnd.openxmlformats-officedocument.presentationml.slideLayout+xml"/>
  <Override PartName="/ppt/slideLayouts/slideLayout60.xml" ContentType="application/vnd.openxmlformats-officedocument.presentationml.slideLayout+xml"/>
  <Override PartName="/ppt/slideLayouts/slideLayout1.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7.xml" ContentType="application/vnd.openxmlformats-officedocument.theme+xml"/>
  <Override PartName="/ppt/theme/theme6.xml" ContentType="application/vnd.openxmlformats-officedocument.theme+xml"/>
  <Override PartName="/ppt/theme/theme5.xml" ContentType="application/vnd.openxmlformats-officedocument.theme+xml"/>
  <Override PartName="/ppt/theme/theme4.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89" r:id="rId3"/>
    <p:sldMasterId id="2147483698" r:id="rId4"/>
    <p:sldMasterId id="2147483704" r:id="rId5"/>
    <p:sldMasterId id="2147483715" r:id="rId6"/>
    <p:sldMasterId id="2147483733" r:id="rId7"/>
    <p:sldMasterId id="2147483746" r:id="rId8"/>
  </p:sldMasterIdLst>
  <p:notesMasterIdLst>
    <p:notesMasterId r:id="rId21"/>
  </p:notesMasterIdLst>
  <p:sldIdLst>
    <p:sldId id="277" r:id="rId9"/>
    <p:sldId id="278" r:id="rId10"/>
    <p:sldId id="279" r:id="rId11"/>
    <p:sldId id="281" r:id="rId12"/>
    <p:sldId id="280" r:id="rId13"/>
    <p:sldId id="282" r:id="rId14"/>
    <p:sldId id="283" r:id="rId15"/>
    <p:sldId id="284" r:id="rId16"/>
    <p:sldId id="285" r:id="rId17"/>
    <p:sldId id="286" r:id="rId18"/>
    <p:sldId id="287" r:id="rId19"/>
    <p:sldId id="288" r:id="rId20"/>
  </p:sldIdLst>
  <p:sldSz cx="24384000" cy="13716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1D42"/>
    <a:srgbClr val="25408F"/>
    <a:srgbClr val="FFFFFF"/>
    <a:srgbClr val="F9A31A"/>
    <a:srgbClr val="C61881"/>
    <a:srgbClr val="EC1B24"/>
    <a:srgbClr val="EC1B23"/>
    <a:srgbClr val="F9A352"/>
    <a:srgbClr val="C71781"/>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no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264"/>
    <p:restoredTop sz="94694"/>
  </p:normalViewPr>
  <p:slideViewPr>
    <p:cSldViewPr snapToGrid="0">
      <p:cViewPr varScale="1">
        <p:scale>
          <a:sx n="54" d="100"/>
          <a:sy n="54" d="100"/>
        </p:scale>
        <p:origin x="272" y="2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6.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customXml" Target="../customXml/item3.xml"/><Relationship Id="rId3" Type="http://schemas.openxmlformats.org/officeDocument/2006/relationships/slideMaster" Target="slideMasters/slideMaster1.xml"/><Relationship Id="rId21" Type="http://schemas.openxmlformats.org/officeDocument/2006/relationships/notesMaster" Target="notesMasters/notesMaster1.xml"/><Relationship Id="rId7" Type="http://schemas.openxmlformats.org/officeDocument/2006/relationships/slideMaster" Target="slideMasters/slideMaster5.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1" Type="http://schemas.openxmlformats.org/officeDocument/2006/relationships/customXml" Target="../customXml/item1.xml"/><Relationship Id="rId6" Type="http://schemas.openxmlformats.org/officeDocument/2006/relationships/slideMaster" Target="slideMasters/slideMaster4.xml"/><Relationship Id="rId11" Type="http://schemas.openxmlformats.org/officeDocument/2006/relationships/slide" Target="slides/slide3.xml"/><Relationship Id="rId24" Type="http://schemas.openxmlformats.org/officeDocument/2006/relationships/theme" Target="theme/theme1.xml"/><Relationship Id="rId5"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4" Type="http://schemas.openxmlformats.org/officeDocument/2006/relationships/slideMaster" Target="slideMasters/slideMaster2.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6" name="Shape 156"/>
          <p:cNvSpPr>
            <a:spLocks noGrp="1" noRot="1" noChangeAspect="1"/>
          </p:cNvSpPr>
          <p:nvPr>
            <p:ph type="sldImg"/>
          </p:nvPr>
        </p:nvSpPr>
        <p:spPr>
          <a:xfrm>
            <a:off x="1143000" y="685800"/>
            <a:ext cx="4572000" cy="3429000"/>
          </a:xfrm>
          <a:prstGeom prst="rect">
            <a:avLst/>
          </a:prstGeom>
        </p:spPr>
        <p:txBody>
          <a:bodyPr/>
          <a:lstStyle/>
          <a:p>
            <a:endParaRPr/>
          </a:p>
        </p:txBody>
      </p:sp>
      <p:sp>
        <p:nvSpPr>
          <p:cNvPr id="157" name="Shape 15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00D18-40BE-A967-D807-E34135751C4E}"/>
              </a:ext>
            </a:extLst>
          </p:cNvPr>
          <p:cNvSpPr>
            <a:spLocks noGrp="1"/>
          </p:cNvSpPr>
          <p:nvPr>
            <p:ph type="ctrTitle"/>
          </p:nvPr>
        </p:nvSpPr>
        <p:spPr>
          <a:xfrm>
            <a:off x="3048000" y="2244726"/>
            <a:ext cx="18288000" cy="4775200"/>
          </a:xfrm>
        </p:spPr>
        <p:txBody>
          <a:bodyPr anchor="b"/>
          <a:lstStyle>
            <a:lvl1pPr algn="ctr">
              <a:defRPr sz="12000"/>
            </a:lvl1pPr>
          </a:lstStyle>
          <a:p>
            <a:r>
              <a:rPr lang="en-GB"/>
              <a:t>Click to edit Master title style</a:t>
            </a:r>
            <a:endParaRPr lang="en-US" dirty="0"/>
          </a:p>
        </p:txBody>
      </p:sp>
      <p:sp>
        <p:nvSpPr>
          <p:cNvPr id="3" name="Subtitle 2">
            <a:extLst>
              <a:ext uri="{FF2B5EF4-FFF2-40B4-BE49-F238E27FC236}">
                <a16:creationId xmlns:a16="http://schemas.microsoft.com/office/drawing/2014/main" id="{8BD817CA-21B8-8F95-36DB-137598A9D103}"/>
              </a:ext>
            </a:extLst>
          </p:cNvPr>
          <p:cNvSpPr>
            <a:spLocks noGrp="1"/>
          </p:cNvSpPr>
          <p:nvPr>
            <p:ph type="subTitle" idx="1"/>
          </p:nvPr>
        </p:nvSpPr>
        <p:spPr>
          <a:xfrm>
            <a:off x="3048000" y="7204076"/>
            <a:ext cx="18288000"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GB"/>
              <a:t>Click to edit Master subtitle style</a:t>
            </a:r>
            <a:endParaRPr lang="en-US" dirty="0"/>
          </a:p>
        </p:txBody>
      </p:sp>
      <p:sp>
        <p:nvSpPr>
          <p:cNvPr id="4" name="Date Placeholder 3">
            <a:extLst>
              <a:ext uri="{FF2B5EF4-FFF2-40B4-BE49-F238E27FC236}">
                <a16:creationId xmlns:a16="http://schemas.microsoft.com/office/drawing/2014/main" id="{2247662F-3930-A043-EDD9-7C0F19790727}"/>
              </a:ext>
            </a:extLst>
          </p:cNvPr>
          <p:cNvSpPr>
            <a:spLocks noGrp="1"/>
          </p:cNvSpPr>
          <p:nvPr>
            <p:ph type="dt" sz="half" idx="10"/>
          </p:nvPr>
        </p:nvSpPr>
        <p:spPr/>
        <p:txBody>
          <a:bodyPr/>
          <a:lstStyle/>
          <a:p>
            <a:fld id="{C8B53FA1-444A-654A-9B84-BC6A2B43DBDA}" type="datetimeFigureOut">
              <a:rPr lang="en-US" smtClean="0"/>
              <a:t>10/30/25</a:t>
            </a:fld>
            <a:endParaRPr lang="en-US"/>
          </a:p>
        </p:txBody>
      </p:sp>
      <p:sp>
        <p:nvSpPr>
          <p:cNvPr id="5" name="Footer Placeholder 4">
            <a:extLst>
              <a:ext uri="{FF2B5EF4-FFF2-40B4-BE49-F238E27FC236}">
                <a16:creationId xmlns:a16="http://schemas.microsoft.com/office/drawing/2014/main" id="{81D0414B-1077-F2FA-F1EC-3406CC10CC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FAA85D-615E-E6B1-4655-47466E7A7130}"/>
              </a:ext>
            </a:extLst>
          </p:cNvPr>
          <p:cNvSpPr>
            <a:spLocks noGrp="1"/>
          </p:cNvSpPr>
          <p:nvPr>
            <p:ph type="sldNum" sz="quarter" idx="12"/>
          </p:nvPr>
        </p:nvSpPr>
        <p:spPr/>
        <p:txBody>
          <a:bodyPr/>
          <a:lstStyle/>
          <a:p>
            <a:fld id="{50679738-DB5D-514C-AD16-F3B9FABC35F4}" type="slidenum">
              <a:rPr lang="en-US" smtClean="0"/>
              <a:t>‹#›</a:t>
            </a:fld>
            <a:endParaRPr lang="en-US"/>
          </a:p>
        </p:txBody>
      </p:sp>
    </p:spTree>
    <p:extLst>
      <p:ext uri="{BB962C8B-B14F-4D97-AF65-F5344CB8AC3E}">
        <p14:creationId xmlns:p14="http://schemas.microsoft.com/office/powerpoint/2010/main" val="310649579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7" name="Picture 6" descr="A couple walking on a dirt path&#10;&#10;AI-generated content may be incorrect.">
            <a:extLst>
              <a:ext uri="{FF2B5EF4-FFF2-40B4-BE49-F238E27FC236}">
                <a16:creationId xmlns:a16="http://schemas.microsoft.com/office/drawing/2014/main" id="{97B0B140-C644-B8C8-E4DF-3D0CCACFDE35}"/>
              </a:ext>
            </a:extLst>
          </p:cNvPr>
          <p:cNvPicPr>
            <a:picLocks noChangeAspect="1"/>
          </p:cNvPicPr>
          <p:nvPr userDrawn="1"/>
        </p:nvPicPr>
        <p:blipFill>
          <a:blip r:embed="rId2"/>
          <a:stretch>
            <a:fillRect/>
          </a:stretch>
        </p:blipFill>
        <p:spPr>
          <a:xfrm>
            <a:off x="0" y="0"/>
            <a:ext cx="24384000" cy="13716000"/>
          </a:xfrm>
          <a:prstGeom prst="rect">
            <a:avLst/>
          </a:prstGeom>
        </p:spPr>
      </p:pic>
      <p:pic>
        <p:nvPicPr>
          <p:cNvPr id="8" name="Picture 7">
            <a:extLst>
              <a:ext uri="{FF2B5EF4-FFF2-40B4-BE49-F238E27FC236}">
                <a16:creationId xmlns:a16="http://schemas.microsoft.com/office/drawing/2014/main" id="{55269695-AD49-8C21-DA1C-8BDD9957F0E4}"/>
              </a:ext>
            </a:extLst>
          </p:cNvPr>
          <p:cNvPicPr>
            <a:picLocks noChangeAspect="1"/>
          </p:cNvPicPr>
          <p:nvPr userDrawn="1"/>
        </p:nvPicPr>
        <p:blipFill>
          <a:blip r:embed="rId3"/>
          <a:stretch>
            <a:fillRect/>
          </a:stretch>
        </p:blipFill>
        <p:spPr>
          <a:xfrm>
            <a:off x="2231672" y="2286000"/>
            <a:ext cx="6402112" cy="2186472"/>
          </a:xfrm>
          <a:prstGeom prst="rect">
            <a:avLst/>
          </a:prstGeom>
        </p:spPr>
      </p:pic>
    </p:spTree>
    <p:extLst>
      <p:ext uri="{BB962C8B-B14F-4D97-AF65-F5344CB8AC3E}">
        <p14:creationId xmlns:p14="http://schemas.microsoft.com/office/powerpoint/2010/main" val="29506695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7B3C8E2-0E2E-FE84-87A9-74A8A705AEE7}"/>
              </a:ext>
            </a:extLst>
          </p:cNvPr>
          <p:cNvPicPr>
            <a:picLocks noChangeAspect="1"/>
          </p:cNvPicPr>
          <p:nvPr userDrawn="1"/>
        </p:nvPicPr>
        <p:blipFill>
          <a:blip r:embed="rId2"/>
          <a:stretch>
            <a:fillRect/>
          </a:stretch>
        </p:blipFill>
        <p:spPr>
          <a:xfrm>
            <a:off x="21336000" y="10756100"/>
            <a:ext cx="2082800" cy="2082800"/>
          </a:xfrm>
          <a:prstGeom prst="rect">
            <a:avLst/>
          </a:prstGeom>
        </p:spPr>
      </p:pic>
    </p:spTree>
    <p:extLst>
      <p:ext uri="{BB962C8B-B14F-4D97-AF65-F5344CB8AC3E}">
        <p14:creationId xmlns:p14="http://schemas.microsoft.com/office/powerpoint/2010/main" val="30612506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9492ED5-3B32-0344-D83F-C5DF65A6198F}"/>
              </a:ext>
            </a:extLst>
          </p:cNvPr>
          <p:cNvPicPr>
            <a:picLocks noChangeAspect="1"/>
          </p:cNvPicPr>
          <p:nvPr userDrawn="1"/>
        </p:nvPicPr>
        <p:blipFill>
          <a:blip r:embed="rId2"/>
          <a:stretch>
            <a:fillRect/>
          </a:stretch>
        </p:blipFill>
        <p:spPr>
          <a:xfrm>
            <a:off x="-1525083" y="7751427"/>
            <a:ext cx="5687738" cy="5687738"/>
          </a:xfrm>
          <a:prstGeom prst="rect">
            <a:avLst/>
          </a:prstGeom>
        </p:spPr>
      </p:pic>
      <p:pic>
        <p:nvPicPr>
          <p:cNvPr id="8" name="Picture 7">
            <a:extLst>
              <a:ext uri="{FF2B5EF4-FFF2-40B4-BE49-F238E27FC236}">
                <a16:creationId xmlns:a16="http://schemas.microsoft.com/office/drawing/2014/main" id="{F6EA2F94-CD31-F3E5-0E54-A2FFB0CE44BE}"/>
              </a:ext>
            </a:extLst>
          </p:cNvPr>
          <p:cNvPicPr>
            <a:picLocks noChangeAspect="1"/>
          </p:cNvPicPr>
          <p:nvPr userDrawn="1"/>
        </p:nvPicPr>
        <p:blipFill>
          <a:blip r:embed="rId3"/>
          <a:srcRect/>
          <a:stretch/>
        </p:blipFill>
        <p:spPr>
          <a:xfrm>
            <a:off x="19472131" y="11104210"/>
            <a:ext cx="3691470" cy="1259968"/>
          </a:xfrm>
          <a:prstGeom prst="rect">
            <a:avLst/>
          </a:prstGeom>
        </p:spPr>
      </p:pic>
    </p:spTree>
    <p:extLst>
      <p:ext uri="{BB962C8B-B14F-4D97-AF65-F5344CB8AC3E}">
        <p14:creationId xmlns:p14="http://schemas.microsoft.com/office/powerpoint/2010/main" val="2650015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910C18E-B8A1-01C4-7B77-64AAFF125232}"/>
              </a:ext>
            </a:extLst>
          </p:cNvPr>
          <p:cNvPicPr>
            <a:picLocks noChangeAspect="1"/>
          </p:cNvPicPr>
          <p:nvPr userDrawn="1"/>
        </p:nvPicPr>
        <p:blipFill>
          <a:blip r:embed="rId2"/>
          <a:stretch>
            <a:fillRect/>
          </a:stretch>
        </p:blipFill>
        <p:spPr>
          <a:xfrm>
            <a:off x="10624462" y="-2322858"/>
            <a:ext cx="19337864" cy="18393932"/>
          </a:xfrm>
          <a:prstGeom prst="rect">
            <a:avLst/>
          </a:prstGeom>
        </p:spPr>
      </p:pic>
      <p:pic>
        <p:nvPicPr>
          <p:cNvPr id="7" name="Picture 6">
            <a:extLst>
              <a:ext uri="{FF2B5EF4-FFF2-40B4-BE49-F238E27FC236}">
                <a16:creationId xmlns:a16="http://schemas.microsoft.com/office/drawing/2014/main" id="{6A23DCCF-1828-C52D-B227-EDA7186A43BC}"/>
              </a:ext>
            </a:extLst>
          </p:cNvPr>
          <p:cNvPicPr>
            <a:picLocks noChangeAspect="1"/>
          </p:cNvPicPr>
          <p:nvPr userDrawn="1"/>
        </p:nvPicPr>
        <p:blipFill>
          <a:blip r:embed="rId3"/>
          <a:srcRect/>
          <a:stretch/>
        </p:blipFill>
        <p:spPr>
          <a:xfrm>
            <a:off x="19728611" y="11426286"/>
            <a:ext cx="3260166" cy="1112756"/>
          </a:xfrm>
          <a:prstGeom prst="rect">
            <a:avLst/>
          </a:prstGeom>
        </p:spPr>
      </p:pic>
    </p:spTree>
    <p:extLst>
      <p:ext uri="{BB962C8B-B14F-4D97-AF65-F5344CB8AC3E}">
        <p14:creationId xmlns:p14="http://schemas.microsoft.com/office/powerpoint/2010/main" val="19067814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775D7-876C-9FC5-922A-7C3E0E6E65BD}"/>
              </a:ext>
            </a:extLst>
          </p:cNvPr>
          <p:cNvSpPr>
            <a:spLocks noGrp="1"/>
          </p:cNvSpPr>
          <p:nvPr>
            <p:ph type="ctrTitle"/>
          </p:nvPr>
        </p:nvSpPr>
        <p:spPr>
          <a:xfrm>
            <a:off x="3048000" y="2244726"/>
            <a:ext cx="18288000" cy="4775200"/>
          </a:xfrm>
        </p:spPr>
        <p:txBody>
          <a:bodyPr anchor="b"/>
          <a:lstStyle>
            <a:lvl1pPr algn="ctr">
              <a:defRPr sz="12000"/>
            </a:lvl1pPr>
          </a:lstStyle>
          <a:p>
            <a:r>
              <a:rPr lang="en-GB"/>
              <a:t>Click to edit Master title style</a:t>
            </a:r>
            <a:endParaRPr lang="en-US" dirty="0"/>
          </a:p>
        </p:txBody>
      </p:sp>
      <p:sp>
        <p:nvSpPr>
          <p:cNvPr id="3" name="Subtitle 2">
            <a:extLst>
              <a:ext uri="{FF2B5EF4-FFF2-40B4-BE49-F238E27FC236}">
                <a16:creationId xmlns:a16="http://schemas.microsoft.com/office/drawing/2014/main" id="{97886D0E-F78E-CE1D-FC45-7E746F754DD2}"/>
              </a:ext>
            </a:extLst>
          </p:cNvPr>
          <p:cNvSpPr>
            <a:spLocks noGrp="1"/>
          </p:cNvSpPr>
          <p:nvPr>
            <p:ph type="subTitle" idx="1"/>
          </p:nvPr>
        </p:nvSpPr>
        <p:spPr>
          <a:xfrm>
            <a:off x="3048000" y="7204076"/>
            <a:ext cx="18288000"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GB"/>
              <a:t>Click to edit Master subtitle style</a:t>
            </a:r>
            <a:endParaRPr lang="en-US" dirty="0"/>
          </a:p>
        </p:txBody>
      </p:sp>
      <p:sp>
        <p:nvSpPr>
          <p:cNvPr id="4" name="Date Placeholder 3">
            <a:extLst>
              <a:ext uri="{FF2B5EF4-FFF2-40B4-BE49-F238E27FC236}">
                <a16:creationId xmlns:a16="http://schemas.microsoft.com/office/drawing/2014/main" id="{2C1E9210-AFDD-CFF2-F1E2-F71F9580E090}"/>
              </a:ext>
            </a:extLst>
          </p:cNvPr>
          <p:cNvSpPr>
            <a:spLocks noGrp="1"/>
          </p:cNvSpPr>
          <p:nvPr>
            <p:ph type="dt" sz="half" idx="10"/>
          </p:nvPr>
        </p:nvSpPr>
        <p:spPr/>
        <p:txBody>
          <a:bodyPr/>
          <a:lstStyle/>
          <a:p>
            <a:fld id="{EA775458-FB90-9846-81BF-B4A2C5664868}" type="datetimeFigureOut">
              <a:rPr lang="en-US" smtClean="0"/>
              <a:t>10/30/25</a:t>
            </a:fld>
            <a:endParaRPr lang="en-US"/>
          </a:p>
        </p:txBody>
      </p:sp>
      <p:sp>
        <p:nvSpPr>
          <p:cNvPr id="5" name="Footer Placeholder 4">
            <a:extLst>
              <a:ext uri="{FF2B5EF4-FFF2-40B4-BE49-F238E27FC236}">
                <a16:creationId xmlns:a16="http://schemas.microsoft.com/office/drawing/2014/main" id="{75D53FDD-6B6C-9A5F-076A-45AA258947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0A9F98-FA73-68DC-A4EF-28765AFF4F9F}"/>
              </a:ext>
            </a:extLst>
          </p:cNvPr>
          <p:cNvSpPr>
            <a:spLocks noGrp="1"/>
          </p:cNvSpPr>
          <p:nvPr>
            <p:ph type="sldNum" sz="quarter" idx="12"/>
          </p:nvPr>
        </p:nvSpPr>
        <p:spPr/>
        <p:txBody>
          <a:bodyPr/>
          <a:lstStyle/>
          <a:p>
            <a:fld id="{B0C37D11-F736-3549-9E9D-7E6A43534606}" type="slidenum">
              <a:rPr lang="en-US" smtClean="0"/>
              <a:t>‹#›</a:t>
            </a:fld>
            <a:endParaRPr lang="en-US"/>
          </a:p>
        </p:txBody>
      </p:sp>
    </p:spTree>
    <p:extLst>
      <p:ext uri="{BB962C8B-B14F-4D97-AF65-F5344CB8AC3E}">
        <p14:creationId xmlns:p14="http://schemas.microsoft.com/office/powerpoint/2010/main" val="4654533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9A32E1E-9D8E-2E49-8E8D-6BE8BEA91CF3}"/>
              </a:ext>
            </a:extLst>
          </p:cNvPr>
          <p:cNvPicPr>
            <a:picLocks noChangeAspect="1"/>
          </p:cNvPicPr>
          <p:nvPr/>
        </p:nvPicPr>
        <p:blipFill>
          <a:blip r:embed="rId2"/>
          <a:stretch>
            <a:fillRect/>
          </a:stretch>
        </p:blipFill>
        <p:spPr>
          <a:xfrm>
            <a:off x="22378737" y="11871026"/>
            <a:ext cx="1593516" cy="1593516"/>
          </a:xfrm>
          <a:prstGeom prst="rect">
            <a:avLst/>
          </a:prstGeom>
          <a:effectLst>
            <a:outerShdw blurRad="50800" dist="38100" dir="3660000" algn="tl" rotWithShape="0">
              <a:prstClr val="black">
                <a:alpha val="16000"/>
              </a:prstClr>
            </a:outerShdw>
          </a:effectLst>
        </p:spPr>
      </p:pic>
    </p:spTree>
    <p:extLst>
      <p:ext uri="{BB962C8B-B14F-4D97-AF65-F5344CB8AC3E}">
        <p14:creationId xmlns:p14="http://schemas.microsoft.com/office/powerpoint/2010/main" val="23915693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3999AAD-2BE6-98F9-4209-33B1B605E740}"/>
              </a:ext>
            </a:extLst>
          </p:cNvPr>
          <p:cNvPicPr>
            <a:picLocks noChangeAspect="1"/>
          </p:cNvPicPr>
          <p:nvPr/>
        </p:nvPicPr>
        <p:blipFill>
          <a:blip r:embed="rId2"/>
          <a:stretch>
            <a:fillRect/>
          </a:stretch>
        </p:blipFill>
        <p:spPr>
          <a:xfrm>
            <a:off x="-11887200" y="-457200"/>
            <a:ext cx="25603200" cy="26637028"/>
          </a:xfrm>
          <a:prstGeom prst="rect">
            <a:avLst/>
          </a:prstGeom>
        </p:spPr>
      </p:pic>
      <p:pic>
        <p:nvPicPr>
          <p:cNvPr id="7" name="Picture 6">
            <a:extLst>
              <a:ext uri="{FF2B5EF4-FFF2-40B4-BE49-F238E27FC236}">
                <a16:creationId xmlns:a16="http://schemas.microsoft.com/office/drawing/2014/main" id="{4D8B66CF-9781-AC9D-2682-3B0F1E0204D0}"/>
              </a:ext>
            </a:extLst>
          </p:cNvPr>
          <p:cNvPicPr>
            <a:picLocks noChangeAspect="1"/>
          </p:cNvPicPr>
          <p:nvPr/>
        </p:nvPicPr>
        <p:blipFill>
          <a:blip r:embed="rId3"/>
          <a:stretch>
            <a:fillRect/>
          </a:stretch>
        </p:blipFill>
        <p:spPr>
          <a:xfrm>
            <a:off x="19473335" y="11107139"/>
            <a:ext cx="3691466" cy="1260722"/>
          </a:xfrm>
          <a:prstGeom prst="rect">
            <a:avLst/>
          </a:prstGeom>
        </p:spPr>
      </p:pic>
    </p:spTree>
    <p:extLst>
      <p:ext uri="{BB962C8B-B14F-4D97-AF65-F5344CB8AC3E}">
        <p14:creationId xmlns:p14="http://schemas.microsoft.com/office/powerpoint/2010/main" val="39921213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7503724-A05F-1E7D-CFAE-40926E8173F7}"/>
              </a:ext>
            </a:extLst>
          </p:cNvPr>
          <p:cNvPicPr>
            <a:picLocks noChangeAspect="1"/>
          </p:cNvPicPr>
          <p:nvPr/>
        </p:nvPicPr>
        <p:blipFill>
          <a:blip r:embed="rId2"/>
          <a:stretch>
            <a:fillRect/>
          </a:stretch>
        </p:blipFill>
        <p:spPr>
          <a:xfrm>
            <a:off x="19472131" y="11103835"/>
            <a:ext cx="3691470" cy="1260722"/>
          </a:xfrm>
          <a:prstGeom prst="rect">
            <a:avLst/>
          </a:prstGeom>
        </p:spPr>
      </p:pic>
      <p:pic>
        <p:nvPicPr>
          <p:cNvPr id="7" name="Picture 6">
            <a:extLst>
              <a:ext uri="{FF2B5EF4-FFF2-40B4-BE49-F238E27FC236}">
                <a16:creationId xmlns:a16="http://schemas.microsoft.com/office/drawing/2014/main" id="{1BFE9B76-C168-B748-6CEA-5BEAED22F475}"/>
              </a:ext>
            </a:extLst>
          </p:cNvPr>
          <p:cNvPicPr>
            <a:picLocks noChangeAspect="1"/>
          </p:cNvPicPr>
          <p:nvPr/>
        </p:nvPicPr>
        <p:blipFill>
          <a:blip r:embed="rId3"/>
          <a:stretch>
            <a:fillRect/>
          </a:stretch>
        </p:blipFill>
        <p:spPr>
          <a:xfrm>
            <a:off x="-1525083" y="7751427"/>
            <a:ext cx="5687738" cy="5687738"/>
          </a:xfrm>
          <a:prstGeom prst="rect">
            <a:avLst/>
          </a:prstGeom>
        </p:spPr>
      </p:pic>
    </p:spTree>
    <p:extLst>
      <p:ext uri="{BB962C8B-B14F-4D97-AF65-F5344CB8AC3E}">
        <p14:creationId xmlns:p14="http://schemas.microsoft.com/office/powerpoint/2010/main" val="27900733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CF7F590-2360-2052-0DC9-1FE6F4E30065}"/>
              </a:ext>
            </a:extLst>
          </p:cNvPr>
          <p:cNvPicPr>
            <a:picLocks noChangeAspect="1"/>
          </p:cNvPicPr>
          <p:nvPr/>
        </p:nvPicPr>
        <p:blipFill>
          <a:blip r:embed="rId2"/>
          <a:stretch>
            <a:fillRect/>
          </a:stretch>
        </p:blipFill>
        <p:spPr>
          <a:xfrm>
            <a:off x="10624462" y="-2322858"/>
            <a:ext cx="19337864" cy="18393932"/>
          </a:xfrm>
          <a:prstGeom prst="rect">
            <a:avLst/>
          </a:prstGeom>
        </p:spPr>
      </p:pic>
      <p:pic>
        <p:nvPicPr>
          <p:cNvPr id="7" name="Picture 6">
            <a:extLst>
              <a:ext uri="{FF2B5EF4-FFF2-40B4-BE49-F238E27FC236}">
                <a16:creationId xmlns:a16="http://schemas.microsoft.com/office/drawing/2014/main" id="{6229C10A-C53E-DC19-42DD-23E372318E10}"/>
              </a:ext>
            </a:extLst>
          </p:cNvPr>
          <p:cNvPicPr>
            <a:picLocks noChangeAspect="1"/>
          </p:cNvPicPr>
          <p:nvPr/>
        </p:nvPicPr>
        <p:blipFill>
          <a:blip r:embed="rId3"/>
          <a:stretch>
            <a:fillRect/>
          </a:stretch>
        </p:blipFill>
        <p:spPr>
          <a:xfrm>
            <a:off x="19728611" y="11425955"/>
            <a:ext cx="3260166" cy="1113422"/>
          </a:xfrm>
          <a:prstGeom prst="rect">
            <a:avLst/>
          </a:prstGeom>
        </p:spPr>
      </p:pic>
    </p:spTree>
    <p:extLst>
      <p:ext uri="{BB962C8B-B14F-4D97-AF65-F5344CB8AC3E}">
        <p14:creationId xmlns:p14="http://schemas.microsoft.com/office/powerpoint/2010/main" val="1073349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775D7-876C-9FC5-922A-7C3E0E6E65BD}"/>
              </a:ext>
            </a:extLst>
          </p:cNvPr>
          <p:cNvSpPr>
            <a:spLocks noGrp="1"/>
          </p:cNvSpPr>
          <p:nvPr>
            <p:ph type="ctrTitle"/>
          </p:nvPr>
        </p:nvSpPr>
        <p:spPr>
          <a:xfrm>
            <a:off x="3048000" y="2244726"/>
            <a:ext cx="18288000" cy="4775200"/>
          </a:xfrm>
        </p:spPr>
        <p:txBody>
          <a:bodyPr anchor="b"/>
          <a:lstStyle>
            <a:lvl1pPr algn="ctr">
              <a:defRPr sz="12000"/>
            </a:lvl1pPr>
          </a:lstStyle>
          <a:p>
            <a:r>
              <a:rPr lang="en-GB"/>
              <a:t>Click to edit Master title style</a:t>
            </a:r>
            <a:endParaRPr lang="en-US"/>
          </a:p>
        </p:txBody>
      </p:sp>
      <p:sp>
        <p:nvSpPr>
          <p:cNvPr id="3" name="Subtitle 2">
            <a:extLst>
              <a:ext uri="{FF2B5EF4-FFF2-40B4-BE49-F238E27FC236}">
                <a16:creationId xmlns:a16="http://schemas.microsoft.com/office/drawing/2014/main" id="{97886D0E-F78E-CE1D-FC45-7E746F754DD2}"/>
              </a:ext>
            </a:extLst>
          </p:cNvPr>
          <p:cNvSpPr>
            <a:spLocks noGrp="1"/>
          </p:cNvSpPr>
          <p:nvPr>
            <p:ph type="subTitle" idx="1"/>
          </p:nvPr>
        </p:nvSpPr>
        <p:spPr>
          <a:xfrm>
            <a:off x="3048000" y="7204076"/>
            <a:ext cx="18288000"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C1E9210-AFDD-CFF2-F1E2-F71F9580E090}"/>
              </a:ext>
            </a:extLst>
          </p:cNvPr>
          <p:cNvSpPr>
            <a:spLocks noGrp="1"/>
          </p:cNvSpPr>
          <p:nvPr>
            <p:ph type="dt" sz="half" idx="10"/>
          </p:nvPr>
        </p:nvSpPr>
        <p:spPr/>
        <p:txBody>
          <a:bodyPr/>
          <a:lstStyle/>
          <a:p>
            <a:fld id="{EA775458-FB90-9846-81BF-B4A2C5664868}" type="datetimeFigureOut">
              <a:rPr lang="en-US" smtClean="0"/>
              <a:t>10/30/25</a:t>
            </a:fld>
            <a:endParaRPr lang="en-US"/>
          </a:p>
        </p:txBody>
      </p:sp>
      <p:sp>
        <p:nvSpPr>
          <p:cNvPr id="5" name="Footer Placeholder 4">
            <a:extLst>
              <a:ext uri="{FF2B5EF4-FFF2-40B4-BE49-F238E27FC236}">
                <a16:creationId xmlns:a16="http://schemas.microsoft.com/office/drawing/2014/main" id="{75D53FDD-6B6C-9A5F-076A-45AA258947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0A9F98-FA73-68DC-A4EF-28765AFF4F9F}"/>
              </a:ext>
            </a:extLst>
          </p:cNvPr>
          <p:cNvSpPr>
            <a:spLocks noGrp="1"/>
          </p:cNvSpPr>
          <p:nvPr>
            <p:ph type="sldNum" sz="quarter" idx="12"/>
          </p:nvPr>
        </p:nvSpPr>
        <p:spPr/>
        <p:txBody>
          <a:bodyPr/>
          <a:lstStyle/>
          <a:p>
            <a:fld id="{B0C37D11-F736-3549-9E9D-7E6A43534606}" type="slidenum">
              <a:rPr lang="en-US" smtClean="0"/>
              <a:t>‹#›</a:t>
            </a:fld>
            <a:endParaRPr lang="en-US"/>
          </a:p>
        </p:txBody>
      </p:sp>
    </p:spTree>
    <p:extLst>
      <p:ext uri="{BB962C8B-B14F-4D97-AF65-F5344CB8AC3E}">
        <p14:creationId xmlns:p14="http://schemas.microsoft.com/office/powerpoint/2010/main" val="2463829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pic>
        <p:nvPicPr>
          <p:cNvPr id="7" name="Picture 6" descr="A couple walking on a dirt path&#10;&#10;AI-generated content may be incorrect.">
            <a:extLst>
              <a:ext uri="{FF2B5EF4-FFF2-40B4-BE49-F238E27FC236}">
                <a16:creationId xmlns:a16="http://schemas.microsoft.com/office/drawing/2014/main" id="{97B0B140-C644-B8C8-E4DF-3D0CCACFDE35}"/>
              </a:ext>
            </a:extLst>
          </p:cNvPr>
          <p:cNvPicPr>
            <a:picLocks noChangeAspect="1"/>
          </p:cNvPicPr>
          <p:nvPr/>
        </p:nvPicPr>
        <p:blipFill>
          <a:blip r:embed="rId2"/>
          <a:stretch>
            <a:fillRect/>
          </a:stretch>
        </p:blipFill>
        <p:spPr>
          <a:xfrm>
            <a:off x="0" y="0"/>
            <a:ext cx="24384000" cy="13716000"/>
          </a:xfrm>
          <a:prstGeom prst="rect">
            <a:avLst/>
          </a:prstGeom>
        </p:spPr>
      </p:pic>
      <p:pic>
        <p:nvPicPr>
          <p:cNvPr id="8" name="Picture 7">
            <a:extLst>
              <a:ext uri="{FF2B5EF4-FFF2-40B4-BE49-F238E27FC236}">
                <a16:creationId xmlns:a16="http://schemas.microsoft.com/office/drawing/2014/main" id="{55269695-AD49-8C21-DA1C-8BDD9957F0E4}"/>
              </a:ext>
            </a:extLst>
          </p:cNvPr>
          <p:cNvPicPr>
            <a:picLocks noChangeAspect="1"/>
          </p:cNvPicPr>
          <p:nvPr/>
        </p:nvPicPr>
        <p:blipFill>
          <a:blip r:embed="rId3"/>
          <a:stretch>
            <a:fillRect/>
          </a:stretch>
        </p:blipFill>
        <p:spPr>
          <a:xfrm>
            <a:off x="2231672" y="2286000"/>
            <a:ext cx="6402112" cy="2186472"/>
          </a:xfrm>
          <a:prstGeom prst="rect">
            <a:avLst/>
          </a:prstGeom>
        </p:spPr>
      </p:pic>
      <p:pic>
        <p:nvPicPr>
          <p:cNvPr id="2" name="Picture 1" descr="A couple walking on a dirt path&#10;&#10;AI-generated content may be incorrect.">
            <a:extLst>
              <a:ext uri="{FF2B5EF4-FFF2-40B4-BE49-F238E27FC236}">
                <a16:creationId xmlns:a16="http://schemas.microsoft.com/office/drawing/2014/main" id="{F0B315F7-C8AE-4CC3-3698-1F6AFF6A4DD4}"/>
              </a:ext>
            </a:extLst>
          </p:cNvPr>
          <p:cNvPicPr>
            <a:picLocks noChangeAspect="1"/>
          </p:cNvPicPr>
          <p:nvPr userDrawn="1"/>
        </p:nvPicPr>
        <p:blipFill>
          <a:blip r:embed="rId2"/>
          <a:stretch>
            <a:fillRect/>
          </a:stretch>
        </p:blipFill>
        <p:spPr>
          <a:xfrm>
            <a:off x="0" y="0"/>
            <a:ext cx="24384000" cy="13716000"/>
          </a:xfrm>
          <a:prstGeom prst="rect">
            <a:avLst/>
          </a:prstGeom>
        </p:spPr>
      </p:pic>
      <p:pic>
        <p:nvPicPr>
          <p:cNvPr id="3" name="Picture 2">
            <a:extLst>
              <a:ext uri="{FF2B5EF4-FFF2-40B4-BE49-F238E27FC236}">
                <a16:creationId xmlns:a16="http://schemas.microsoft.com/office/drawing/2014/main" id="{A36B72AF-E7E3-E5FE-1E73-07308B7EDA41}"/>
              </a:ext>
            </a:extLst>
          </p:cNvPr>
          <p:cNvPicPr>
            <a:picLocks noChangeAspect="1"/>
          </p:cNvPicPr>
          <p:nvPr userDrawn="1"/>
        </p:nvPicPr>
        <p:blipFill>
          <a:blip r:embed="rId3"/>
          <a:stretch>
            <a:fillRect/>
          </a:stretch>
        </p:blipFill>
        <p:spPr>
          <a:xfrm>
            <a:off x="2231672" y="2286000"/>
            <a:ext cx="6402112" cy="2186472"/>
          </a:xfrm>
          <a:prstGeom prst="rect">
            <a:avLst/>
          </a:prstGeom>
        </p:spPr>
      </p:pic>
    </p:spTree>
    <p:extLst>
      <p:ext uri="{BB962C8B-B14F-4D97-AF65-F5344CB8AC3E}">
        <p14:creationId xmlns:p14="http://schemas.microsoft.com/office/powerpoint/2010/main" val="2263679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5D8B231-DBC8-18D3-E3B5-FC74AF42387A}"/>
              </a:ext>
            </a:extLst>
          </p:cNvPr>
          <p:cNvSpPr/>
          <p:nvPr/>
        </p:nvSpPr>
        <p:spPr>
          <a:xfrm>
            <a:off x="-206644" y="0"/>
            <a:ext cx="24797288" cy="2882684"/>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spTree>
    <p:extLst>
      <p:ext uri="{BB962C8B-B14F-4D97-AF65-F5344CB8AC3E}">
        <p14:creationId xmlns:p14="http://schemas.microsoft.com/office/powerpoint/2010/main" val="17643672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5D8B231-DBC8-18D3-E3B5-FC74AF42387A}"/>
              </a:ext>
            </a:extLst>
          </p:cNvPr>
          <p:cNvSpPr/>
          <p:nvPr/>
        </p:nvSpPr>
        <p:spPr>
          <a:xfrm>
            <a:off x="-206644" y="0"/>
            <a:ext cx="24797288" cy="2882684"/>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pic>
        <p:nvPicPr>
          <p:cNvPr id="2" name="Picture 1">
            <a:extLst>
              <a:ext uri="{FF2B5EF4-FFF2-40B4-BE49-F238E27FC236}">
                <a16:creationId xmlns:a16="http://schemas.microsoft.com/office/drawing/2014/main" id="{60634885-AA71-D3D1-A43B-86227887BDFD}"/>
              </a:ext>
            </a:extLst>
          </p:cNvPr>
          <p:cNvPicPr>
            <a:picLocks noChangeAspect="1"/>
          </p:cNvPicPr>
          <p:nvPr/>
        </p:nvPicPr>
        <p:blipFill>
          <a:blip r:embed="rId2"/>
          <a:stretch>
            <a:fillRect/>
          </a:stretch>
        </p:blipFill>
        <p:spPr>
          <a:xfrm>
            <a:off x="21336000" y="10756100"/>
            <a:ext cx="2082800" cy="2082800"/>
          </a:xfrm>
          <a:prstGeom prst="rect">
            <a:avLst/>
          </a:prstGeom>
          <a:effectLst>
            <a:outerShdw blurRad="50800" dist="38100" dir="3660000" algn="tl" rotWithShape="0">
              <a:prstClr val="black">
                <a:alpha val="16000"/>
              </a:prstClr>
            </a:outerShdw>
          </a:effectLst>
        </p:spPr>
      </p:pic>
      <p:sp>
        <p:nvSpPr>
          <p:cNvPr id="4" name="Title 3">
            <a:extLst>
              <a:ext uri="{FF2B5EF4-FFF2-40B4-BE49-F238E27FC236}">
                <a16:creationId xmlns:a16="http://schemas.microsoft.com/office/drawing/2014/main" id="{B863867F-C14A-533D-1B44-F8EA49ED9A7C}"/>
              </a:ext>
            </a:extLst>
          </p:cNvPr>
          <p:cNvSpPr>
            <a:spLocks noGrp="1"/>
          </p:cNvSpPr>
          <p:nvPr>
            <p:ph type="title"/>
          </p:nvPr>
        </p:nvSpPr>
        <p:spPr>
          <a:xfrm>
            <a:off x="1676400" y="738037"/>
            <a:ext cx="21031200" cy="2651126"/>
          </a:xfrm>
        </p:spPr>
        <p:txBody>
          <a:bodyPr/>
          <a:lstStyle>
            <a:lvl1pPr>
              <a:defRPr b="0" i="0">
                <a:latin typeface="Noto Serif Myanmar Med" panose="02020502060505020204" pitchFamily="18" charset="0"/>
                <a:cs typeface="Noto Serif Myanmar Med" panose="02020502060505020204" pitchFamily="18" charset="0"/>
              </a:defRPr>
            </a:lvl1pPr>
          </a:lstStyle>
          <a:p>
            <a:r>
              <a:rPr lang="en-GB"/>
              <a:t>Click to edit Master title style</a:t>
            </a:r>
            <a:endParaRPr lang="en-US" dirty="0"/>
          </a:p>
        </p:txBody>
      </p:sp>
    </p:spTree>
    <p:extLst>
      <p:ext uri="{BB962C8B-B14F-4D97-AF65-F5344CB8AC3E}">
        <p14:creationId xmlns:p14="http://schemas.microsoft.com/office/powerpoint/2010/main" val="110883164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6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5D8B231-DBC8-18D3-E3B5-FC74AF42387A}"/>
              </a:ext>
            </a:extLst>
          </p:cNvPr>
          <p:cNvSpPr/>
          <p:nvPr/>
        </p:nvSpPr>
        <p:spPr>
          <a:xfrm>
            <a:off x="-206644" y="0"/>
            <a:ext cx="24797288" cy="2882684"/>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pic>
        <p:nvPicPr>
          <p:cNvPr id="3" name="Picture 2">
            <a:extLst>
              <a:ext uri="{FF2B5EF4-FFF2-40B4-BE49-F238E27FC236}">
                <a16:creationId xmlns:a16="http://schemas.microsoft.com/office/drawing/2014/main" id="{E990818B-264D-6C6C-0629-062DB16D02B0}"/>
              </a:ext>
            </a:extLst>
          </p:cNvPr>
          <p:cNvPicPr>
            <a:picLocks noChangeAspect="1"/>
          </p:cNvPicPr>
          <p:nvPr/>
        </p:nvPicPr>
        <p:blipFill>
          <a:blip r:embed="rId2"/>
          <a:stretch>
            <a:fillRect/>
          </a:stretch>
        </p:blipFill>
        <p:spPr>
          <a:xfrm>
            <a:off x="19473335" y="11107139"/>
            <a:ext cx="3691466" cy="1260722"/>
          </a:xfrm>
          <a:prstGeom prst="rect">
            <a:avLst/>
          </a:prstGeom>
        </p:spPr>
      </p:pic>
    </p:spTree>
    <p:extLst>
      <p:ext uri="{BB962C8B-B14F-4D97-AF65-F5344CB8AC3E}">
        <p14:creationId xmlns:p14="http://schemas.microsoft.com/office/powerpoint/2010/main" val="4321178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5D8B231-DBC8-18D3-E3B5-FC74AF42387A}"/>
              </a:ext>
            </a:extLst>
          </p:cNvPr>
          <p:cNvSpPr/>
          <p:nvPr/>
        </p:nvSpPr>
        <p:spPr>
          <a:xfrm>
            <a:off x="-413288" y="0"/>
            <a:ext cx="24797288" cy="28826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2" name="Rectangle 1">
            <a:extLst>
              <a:ext uri="{FF2B5EF4-FFF2-40B4-BE49-F238E27FC236}">
                <a16:creationId xmlns:a16="http://schemas.microsoft.com/office/drawing/2014/main" id="{DD6E3B34-27E7-1BF1-D8EC-6F237C7A4D8B}"/>
              </a:ext>
            </a:extLst>
          </p:cNvPr>
          <p:cNvSpPr/>
          <p:nvPr/>
        </p:nvSpPr>
        <p:spPr>
          <a:xfrm>
            <a:off x="-206644" y="2882684"/>
            <a:ext cx="24797288" cy="10833316"/>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spTree>
    <p:extLst>
      <p:ext uri="{BB962C8B-B14F-4D97-AF65-F5344CB8AC3E}">
        <p14:creationId xmlns:p14="http://schemas.microsoft.com/office/powerpoint/2010/main" val="25862217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5D8B231-DBC8-18D3-E3B5-FC74AF42387A}"/>
              </a:ext>
            </a:extLst>
          </p:cNvPr>
          <p:cNvSpPr/>
          <p:nvPr/>
        </p:nvSpPr>
        <p:spPr>
          <a:xfrm>
            <a:off x="-413288" y="0"/>
            <a:ext cx="24797288" cy="28826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2" name="Rectangle 1">
            <a:extLst>
              <a:ext uri="{FF2B5EF4-FFF2-40B4-BE49-F238E27FC236}">
                <a16:creationId xmlns:a16="http://schemas.microsoft.com/office/drawing/2014/main" id="{DD6E3B34-27E7-1BF1-D8EC-6F237C7A4D8B}"/>
              </a:ext>
            </a:extLst>
          </p:cNvPr>
          <p:cNvSpPr/>
          <p:nvPr/>
        </p:nvSpPr>
        <p:spPr>
          <a:xfrm>
            <a:off x="-206644" y="2882684"/>
            <a:ext cx="24797288" cy="10833316"/>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pic>
        <p:nvPicPr>
          <p:cNvPr id="3" name="Picture 2">
            <a:extLst>
              <a:ext uri="{FF2B5EF4-FFF2-40B4-BE49-F238E27FC236}">
                <a16:creationId xmlns:a16="http://schemas.microsoft.com/office/drawing/2014/main" id="{DB7ED057-7419-BC45-D987-E526848741F5}"/>
              </a:ext>
            </a:extLst>
          </p:cNvPr>
          <p:cNvPicPr>
            <a:picLocks noChangeAspect="1"/>
          </p:cNvPicPr>
          <p:nvPr/>
        </p:nvPicPr>
        <p:blipFill>
          <a:blip r:embed="rId2"/>
          <a:stretch>
            <a:fillRect/>
          </a:stretch>
        </p:blipFill>
        <p:spPr>
          <a:xfrm>
            <a:off x="21336000" y="10756100"/>
            <a:ext cx="2082800" cy="2082800"/>
          </a:xfrm>
          <a:prstGeom prst="rect">
            <a:avLst/>
          </a:prstGeom>
          <a:effectLst>
            <a:outerShdw blurRad="50800" dist="38100" dir="3660000" algn="tl" rotWithShape="0">
              <a:prstClr val="black">
                <a:alpha val="16000"/>
              </a:prstClr>
            </a:outerShdw>
          </a:effectLst>
        </p:spPr>
      </p:pic>
    </p:spTree>
    <p:extLst>
      <p:ext uri="{BB962C8B-B14F-4D97-AF65-F5344CB8AC3E}">
        <p14:creationId xmlns:p14="http://schemas.microsoft.com/office/powerpoint/2010/main" val="26230867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7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5D8B231-DBC8-18D3-E3B5-FC74AF42387A}"/>
              </a:ext>
            </a:extLst>
          </p:cNvPr>
          <p:cNvSpPr/>
          <p:nvPr/>
        </p:nvSpPr>
        <p:spPr>
          <a:xfrm>
            <a:off x="-413288" y="0"/>
            <a:ext cx="24797288" cy="28826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2" name="Rectangle 1">
            <a:extLst>
              <a:ext uri="{FF2B5EF4-FFF2-40B4-BE49-F238E27FC236}">
                <a16:creationId xmlns:a16="http://schemas.microsoft.com/office/drawing/2014/main" id="{DD6E3B34-27E7-1BF1-D8EC-6F237C7A4D8B}"/>
              </a:ext>
            </a:extLst>
          </p:cNvPr>
          <p:cNvSpPr/>
          <p:nvPr/>
        </p:nvSpPr>
        <p:spPr>
          <a:xfrm>
            <a:off x="-206644" y="2882684"/>
            <a:ext cx="24797288" cy="10833316"/>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pic>
        <p:nvPicPr>
          <p:cNvPr id="4" name="Picture 3">
            <a:extLst>
              <a:ext uri="{FF2B5EF4-FFF2-40B4-BE49-F238E27FC236}">
                <a16:creationId xmlns:a16="http://schemas.microsoft.com/office/drawing/2014/main" id="{30508E8D-46C4-7E43-F479-AB2D1343C95F}"/>
              </a:ext>
            </a:extLst>
          </p:cNvPr>
          <p:cNvPicPr>
            <a:picLocks noChangeAspect="1"/>
          </p:cNvPicPr>
          <p:nvPr/>
        </p:nvPicPr>
        <p:blipFill>
          <a:blip r:embed="rId2"/>
          <a:stretch>
            <a:fillRect/>
          </a:stretch>
        </p:blipFill>
        <p:spPr>
          <a:xfrm>
            <a:off x="19473335" y="11107139"/>
            <a:ext cx="3691466" cy="1260722"/>
          </a:xfrm>
          <a:prstGeom prst="rect">
            <a:avLst/>
          </a:prstGeom>
        </p:spPr>
      </p:pic>
    </p:spTree>
    <p:extLst>
      <p:ext uri="{BB962C8B-B14F-4D97-AF65-F5344CB8AC3E}">
        <p14:creationId xmlns:p14="http://schemas.microsoft.com/office/powerpoint/2010/main" val="1399858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4_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6E3B34-27E7-1BF1-D8EC-6F237C7A4D8B}"/>
              </a:ext>
            </a:extLst>
          </p:cNvPr>
          <p:cNvSpPr/>
          <p:nvPr/>
        </p:nvSpPr>
        <p:spPr>
          <a:xfrm>
            <a:off x="-206644" y="6858000"/>
            <a:ext cx="24797288"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pic>
        <p:nvPicPr>
          <p:cNvPr id="3" name="Picture 2">
            <a:extLst>
              <a:ext uri="{FF2B5EF4-FFF2-40B4-BE49-F238E27FC236}">
                <a16:creationId xmlns:a16="http://schemas.microsoft.com/office/drawing/2014/main" id="{DB7ED057-7419-BC45-D987-E526848741F5}"/>
              </a:ext>
            </a:extLst>
          </p:cNvPr>
          <p:cNvPicPr>
            <a:picLocks noChangeAspect="1"/>
          </p:cNvPicPr>
          <p:nvPr/>
        </p:nvPicPr>
        <p:blipFill>
          <a:blip r:embed="rId2"/>
          <a:stretch>
            <a:fillRect/>
          </a:stretch>
        </p:blipFill>
        <p:spPr>
          <a:xfrm>
            <a:off x="21336000" y="10756100"/>
            <a:ext cx="2082800" cy="2082800"/>
          </a:xfrm>
          <a:prstGeom prst="rect">
            <a:avLst/>
          </a:prstGeom>
          <a:effectLst>
            <a:outerShdw blurRad="50800" dist="38100" dir="3660000" algn="tl" rotWithShape="0">
              <a:prstClr val="black">
                <a:alpha val="16000"/>
              </a:prstClr>
            </a:outerShdw>
          </a:effectLst>
        </p:spPr>
      </p:pic>
    </p:spTree>
    <p:extLst>
      <p:ext uri="{BB962C8B-B14F-4D97-AF65-F5344CB8AC3E}">
        <p14:creationId xmlns:p14="http://schemas.microsoft.com/office/powerpoint/2010/main" val="28512568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5_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6E3B34-27E7-1BF1-D8EC-6F237C7A4D8B}"/>
              </a:ext>
            </a:extLst>
          </p:cNvPr>
          <p:cNvSpPr/>
          <p:nvPr/>
        </p:nvSpPr>
        <p:spPr>
          <a:xfrm>
            <a:off x="-206644" y="6858000"/>
            <a:ext cx="24797288"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spTree>
    <p:extLst>
      <p:ext uri="{BB962C8B-B14F-4D97-AF65-F5344CB8AC3E}">
        <p14:creationId xmlns:p14="http://schemas.microsoft.com/office/powerpoint/2010/main" val="26471945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CF8D1-4604-3690-47F8-72849807B4EB}"/>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875D25E-8FA4-BFD3-A7BA-F4BBE4FA8214}"/>
              </a:ext>
            </a:extLst>
          </p:cNvPr>
          <p:cNvSpPr>
            <a:spLocks noGrp="1"/>
          </p:cNvSpPr>
          <p:nvPr>
            <p:ph type="dt" sz="half" idx="10"/>
          </p:nvPr>
        </p:nvSpPr>
        <p:spPr/>
        <p:txBody>
          <a:bodyPr/>
          <a:lstStyle/>
          <a:p>
            <a:fld id="{EA775458-FB90-9846-81BF-B4A2C5664868}" type="datetimeFigureOut">
              <a:rPr lang="en-US" smtClean="0"/>
              <a:t>10/30/25</a:t>
            </a:fld>
            <a:endParaRPr lang="en-US"/>
          </a:p>
        </p:txBody>
      </p:sp>
      <p:sp>
        <p:nvSpPr>
          <p:cNvPr id="4" name="Footer Placeholder 3">
            <a:extLst>
              <a:ext uri="{FF2B5EF4-FFF2-40B4-BE49-F238E27FC236}">
                <a16:creationId xmlns:a16="http://schemas.microsoft.com/office/drawing/2014/main" id="{D45813BF-C8C4-7996-D150-E2440EE7559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06C5A53-5F2E-917F-218F-6913D795EB61}"/>
              </a:ext>
            </a:extLst>
          </p:cNvPr>
          <p:cNvSpPr>
            <a:spLocks noGrp="1"/>
          </p:cNvSpPr>
          <p:nvPr>
            <p:ph type="sldNum" sz="quarter" idx="12"/>
          </p:nvPr>
        </p:nvSpPr>
        <p:spPr/>
        <p:txBody>
          <a:bodyPr/>
          <a:lstStyle/>
          <a:p>
            <a:fld id="{B0C37D11-F736-3549-9E9D-7E6A43534606}" type="slidenum">
              <a:rPr lang="en-US" smtClean="0"/>
              <a:t>‹#›</a:t>
            </a:fld>
            <a:endParaRPr lang="en-US"/>
          </a:p>
        </p:txBody>
      </p:sp>
    </p:spTree>
    <p:extLst>
      <p:ext uri="{BB962C8B-B14F-4D97-AF65-F5344CB8AC3E}">
        <p14:creationId xmlns:p14="http://schemas.microsoft.com/office/powerpoint/2010/main" val="21231643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68678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7B3C8E2-0E2E-FE84-87A9-74A8A705AEE7}"/>
              </a:ext>
            </a:extLst>
          </p:cNvPr>
          <p:cNvPicPr>
            <a:picLocks noChangeAspect="1"/>
          </p:cNvPicPr>
          <p:nvPr/>
        </p:nvPicPr>
        <p:blipFill>
          <a:blip r:embed="rId2"/>
          <a:stretch>
            <a:fillRect/>
          </a:stretch>
        </p:blipFill>
        <p:spPr>
          <a:xfrm>
            <a:off x="21336000" y="10756100"/>
            <a:ext cx="2082800" cy="2082800"/>
          </a:xfrm>
          <a:prstGeom prst="rect">
            <a:avLst/>
          </a:prstGeom>
        </p:spPr>
      </p:pic>
      <p:pic>
        <p:nvPicPr>
          <p:cNvPr id="2" name="Picture 1">
            <a:extLst>
              <a:ext uri="{FF2B5EF4-FFF2-40B4-BE49-F238E27FC236}">
                <a16:creationId xmlns:a16="http://schemas.microsoft.com/office/drawing/2014/main" id="{B1A3119A-02AD-3BE8-D862-A295DDAFE9D2}"/>
              </a:ext>
            </a:extLst>
          </p:cNvPr>
          <p:cNvPicPr>
            <a:picLocks noChangeAspect="1"/>
          </p:cNvPicPr>
          <p:nvPr userDrawn="1"/>
        </p:nvPicPr>
        <p:blipFill>
          <a:blip r:embed="rId2"/>
          <a:stretch>
            <a:fillRect/>
          </a:stretch>
        </p:blipFill>
        <p:spPr>
          <a:xfrm>
            <a:off x="21336000" y="10756100"/>
            <a:ext cx="2082800" cy="2082800"/>
          </a:xfrm>
          <a:prstGeom prst="rect">
            <a:avLst/>
          </a:prstGeom>
        </p:spPr>
      </p:pic>
    </p:spTree>
    <p:extLst>
      <p:ext uri="{BB962C8B-B14F-4D97-AF65-F5344CB8AC3E}">
        <p14:creationId xmlns:p14="http://schemas.microsoft.com/office/powerpoint/2010/main" val="15064048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xfrm>
            <a:off x="1206500" y="952500"/>
            <a:ext cx="21971000" cy="1435100"/>
          </a:xfrm>
          <a:prstGeom prst="rect">
            <a:avLst/>
          </a:prstGeom>
        </p:spPr>
        <p:txBody>
          <a:bodyPr/>
          <a:lstStyle/>
          <a:p>
            <a:r>
              <a:t>Agenda Title</a:t>
            </a:r>
          </a:p>
        </p:txBody>
      </p:sp>
      <p:sp>
        <p:nvSpPr>
          <p:cNvPr id="89" name="Agenda Subtitle"/>
          <p:cNvSpPr txBox="1">
            <a:spLocks noGrp="1"/>
          </p:cNvSpPr>
          <p:nvPr>
            <p:ph type="body" sz="quarter" idx="21" hasCustomPrompt="1"/>
          </p:nvPr>
        </p:nvSpPr>
        <p:spPr>
          <a:xfrm>
            <a:off x="1206500" y="2247900"/>
            <a:ext cx="21971000" cy="934779"/>
          </a:xfrm>
          <a:prstGeom prst="rect">
            <a:avLst/>
          </a:prstGeom>
        </p:spPr>
        <p:txBody>
          <a:bodyPr lIns="45719" tIns="45719" rIns="45719" bIns="45719"/>
          <a:lstStyle>
            <a:lvl1pPr marL="0" indent="0" defTabSz="825500">
              <a:lnSpc>
                <a:spcPct val="100000"/>
              </a:lnSpc>
              <a:spcBef>
                <a:spcPts val="0"/>
              </a:spcBef>
              <a:buSzTx/>
              <a:buNone/>
              <a:defRPr sz="5500" b="1"/>
            </a:lvl1pPr>
          </a:lstStyle>
          <a:p>
            <a:r>
              <a:t>Agenda Subtitle</a:t>
            </a:r>
          </a:p>
        </p:txBody>
      </p:sp>
      <p:sp>
        <p:nvSpPr>
          <p:cNvPr id="90" name="Body Level One…"/>
          <p:cNvSpPr txBox="1">
            <a:spLocks noGrp="1"/>
          </p:cNvSpPr>
          <p:nvPr>
            <p:ph type="body" idx="1" hasCustomPrompt="1"/>
          </p:nvPr>
        </p:nvSpPr>
        <p:spPr>
          <a:prstGeom prst="rect">
            <a:avLst/>
          </a:prstGeom>
        </p:spPr>
        <p:txBody>
          <a:bodyPr/>
          <a:lstStyle>
            <a:lvl1pPr marL="0" indent="0" defTabSz="825500">
              <a:lnSpc>
                <a:spcPct val="100000"/>
              </a:lnSpc>
              <a:spcBef>
                <a:spcPts val="1800"/>
              </a:spcBef>
              <a:buSzTx/>
              <a:buNone/>
              <a:defRPr sz="5500" spc="-55"/>
            </a:lvl1pPr>
            <a:lvl2pPr marL="0" indent="457200" defTabSz="825500">
              <a:lnSpc>
                <a:spcPct val="100000"/>
              </a:lnSpc>
              <a:spcBef>
                <a:spcPts val="1800"/>
              </a:spcBef>
              <a:buSzTx/>
              <a:buNone/>
              <a:defRPr sz="5500" spc="-55"/>
            </a:lvl2pPr>
            <a:lvl3pPr marL="0" indent="914400" defTabSz="825500">
              <a:lnSpc>
                <a:spcPct val="100000"/>
              </a:lnSpc>
              <a:spcBef>
                <a:spcPts val="1800"/>
              </a:spcBef>
              <a:buSzTx/>
              <a:buNone/>
              <a:defRPr sz="5500" spc="-55"/>
            </a:lvl3pPr>
            <a:lvl4pPr marL="0" indent="1371600" defTabSz="825500">
              <a:lnSpc>
                <a:spcPct val="100000"/>
              </a:lnSpc>
              <a:spcBef>
                <a:spcPts val="1800"/>
              </a:spcBef>
              <a:buSzTx/>
              <a:buNone/>
              <a:defRPr sz="5500" spc="-55"/>
            </a:lvl4pPr>
            <a:lvl5pPr marL="0" indent="1828800" defTabSz="825500">
              <a:lnSpc>
                <a:spcPct val="100000"/>
              </a:lnSpc>
              <a:spcBef>
                <a:spcPts val="1800"/>
              </a:spcBef>
              <a:buSzTx/>
              <a:buNone/>
              <a:defRPr sz="5500" spc="-55"/>
            </a:lvl5pPr>
          </a:lstStyle>
          <a:p>
            <a:r>
              <a:t>Agenda Topics</a:t>
            </a:r>
          </a:p>
          <a:p>
            <a:pPr lvl="1"/>
            <a:endParaRPr/>
          </a:p>
          <a:p>
            <a:pPr lvl="2"/>
            <a:endParaRPr/>
          </a:p>
          <a:p>
            <a:pPr lvl="3"/>
            <a:endParaRPr/>
          </a:p>
          <a:p>
            <a:pPr lvl="4"/>
            <a:endParaRP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0606169"/>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CF0CB-2897-1EFC-4FA3-20F975D495BF}"/>
              </a:ext>
            </a:extLst>
          </p:cNvPr>
          <p:cNvSpPr>
            <a:spLocks noGrp="1"/>
          </p:cNvSpPr>
          <p:nvPr>
            <p:ph type="ctrTitle"/>
          </p:nvPr>
        </p:nvSpPr>
        <p:spPr>
          <a:xfrm>
            <a:off x="3048000" y="2244726"/>
            <a:ext cx="18288000" cy="4775200"/>
          </a:xfrm>
          <a:prstGeom prst="rect">
            <a:avLst/>
          </a:prstGeom>
        </p:spPr>
        <p:txBody>
          <a:bodyPr anchor="b"/>
          <a:lstStyle>
            <a:lvl1pPr algn="ctr">
              <a:defRPr sz="12000"/>
            </a:lvl1pPr>
          </a:lstStyle>
          <a:p>
            <a:r>
              <a:rPr lang="en-GB"/>
              <a:t>Click to edit Master title style</a:t>
            </a:r>
            <a:endParaRPr lang="en-US"/>
          </a:p>
        </p:txBody>
      </p:sp>
      <p:sp>
        <p:nvSpPr>
          <p:cNvPr id="3" name="Subtitle 2">
            <a:extLst>
              <a:ext uri="{FF2B5EF4-FFF2-40B4-BE49-F238E27FC236}">
                <a16:creationId xmlns:a16="http://schemas.microsoft.com/office/drawing/2014/main" id="{83AAA60D-2B67-2120-E47A-8AD0E1C03FC7}"/>
              </a:ext>
            </a:extLst>
          </p:cNvPr>
          <p:cNvSpPr>
            <a:spLocks noGrp="1"/>
          </p:cNvSpPr>
          <p:nvPr>
            <p:ph type="subTitle" idx="1"/>
          </p:nvPr>
        </p:nvSpPr>
        <p:spPr>
          <a:xfrm>
            <a:off x="3048000" y="7204076"/>
            <a:ext cx="18288000" cy="3311524"/>
          </a:xfrm>
          <a:prstGeom prst="rect">
            <a:avLst/>
          </a:prstGeo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8A53548-7F50-A7B1-DF7A-280C58EA896A}"/>
              </a:ext>
            </a:extLst>
          </p:cNvPr>
          <p:cNvSpPr>
            <a:spLocks noGrp="1"/>
          </p:cNvSpPr>
          <p:nvPr>
            <p:ph type="dt" sz="half" idx="10"/>
          </p:nvPr>
        </p:nvSpPr>
        <p:spPr/>
        <p:txBody>
          <a:bodyPr/>
          <a:lstStyle/>
          <a:p>
            <a:fld id="{477BC26E-42AB-A746-A46D-2C7C0E363340}" type="datetimeFigureOut">
              <a:rPr lang="en-US" smtClean="0"/>
              <a:t>10/30/25</a:t>
            </a:fld>
            <a:endParaRPr lang="en-US"/>
          </a:p>
        </p:txBody>
      </p:sp>
      <p:sp>
        <p:nvSpPr>
          <p:cNvPr id="5" name="Footer Placeholder 4">
            <a:extLst>
              <a:ext uri="{FF2B5EF4-FFF2-40B4-BE49-F238E27FC236}">
                <a16:creationId xmlns:a16="http://schemas.microsoft.com/office/drawing/2014/main" id="{8F138ADA-351E-2D71-DACC-382D079C8A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FD5349-1341-F190-BDF1-9FB8AC703D94}"/>
              </a:ext>
            </a:extLst>
          </p:cNvPr>
          <p:cNvSpPr>
            <a:spLocks noGrp="1"/>
          </p:cNvSpPr>
          <p:nvPr>
            <p:ph type="sldNum" sz="quarter" idx="12"/>
          </p:nvPr>
        </p:nvSpPr>
        <p:spPr/>
        <p:txBody>
          <a:bodyPr/>
          <a:lstStyle/>
          <a:p>
            <a:fld id="{4D12EE19-DEC8-3E4B-AAE3-81761707ED38}" type="slidenum">
              <a:rPr lang="en-US" smtClean="0"/>
              <a:t>‹#›</a:t>
            </a:fld>
            <a:endParaRPr lang="en-US"/>
          </a:p>
        </p:txBody>
      </p:sp>
    </p:spTree>
    <p:extLst>
      <p:ext uri="{BB962C8B-B14F-4D97-AF65-F5344CB8AC3E}">
        <p14:creationId xmlns:p14="http://schemas.microsoft.com/office/powerpoint/2010/main" val="30189810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E890718-D628-FE16-6850-8D4283D339CF}"/>
              </a:ext>
            </a:extLst>
          </p:cNvPr>
          <p:cNvSpPr>
            <a:spLocks noGrp="1"/>
          </p:cNvSpPr>
          <p:nvPr>
            <p:ph type="dt" sz="half" idx="10"/>
          </p:nvPr>
        </p:nvSpPr>
        <p:spPr/>
        <p:txBody>
          <a:bodyPr/>
          <a:lstStyle/>
          <a:p>
            <a:fld id="{477BC26E-42AB-A746-A46D-2C7C0E363340}" type="datetimeFigureOut">
              <a:rPr lang="en-US" smtClean="0"/>
              <a:t>10/30/25</a:t>
            </a:fld>
            <a:endParaRPr lang="en-US"/>
          </a:p>
        </p:txBody>
      </p:sp>
      <p:sp>
        <p:nvSpPr>
          <p:cNvPr id="5" name="Footer Placeholder 4">
            <a:extLst>
              <a:ext uri="{FF2B5EF4-FFF2-40B4-BE49-F238E27FC236}">
                <a16:creationId xmlns:a16="http://schemas.microsoft.com/office/drawing/2014/main" id="{88CF0A06-3EC1-60F4-A279-667AACFCC1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FB8646-7C41-0512-15FB-685654046C7A}"/>
              </a:ext>
            </a:extLst>
          </p:cNvPr>
          <p:cNvSpPr>
            <a:spLocks noGrp="1"/>
          </p:cNvSpPr>
          <p:nvPr>
            <p:ph type="sldNum" sz="quarter" idx="12"/>
          </p:nvPr>
        </p:nvSpPr>
        <p:spPr/>
        <p:txBody>
          <a:bodyPr/>
          <a:lstStyle/>
          <a:p>
            <a:fld id="{4D12EE19-DEC8-3E4B-AAE3-81761707ED38}" type="slidenum">
              <a:rPr lang="en-US" smtClean="0"/>
              <a:t>‹#›</a:t>
            </a:fld>
            <a:endParaRPr lang="en-US"/>
          </a:p>
        </p:txBody>
      </p:sp>
      <p:sp>
        <p:nvSpPr>
          <p:cNvPr id="7" name="Rectangle 6">
            <a:extLst>
              <a:ext uri="{FF2B5EF4-FFF2-40B4-BE49-F238E27FC236}">
                <a16:creationId xmlns:a16="http://schemas.microsoft.com/office/drawing/2014/main" id="{AE01F544-BD17-0C8D-B14F-5BFBFFE647EE}"/>
              </a:ext>
            </a:extLst>
          </p:cNvPr>
          <p:cNvSpPr/>
          <p:nvPr/>
        </p:nvSpPr>
        <p:spPr>
          <a:xfrm>
            <a:off x="0" y="12712700"/>
            <a:ext cx="24384000" cy="1003300"/>
          </a:xfrm>
          <a:prstGeom prst="rect">
            <a:avLst/>
          </a:prstGeom>
          <a:solidFill>
            <a:srgbClr val="0E1D4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pic>
        <p:nvPicPr>
          <p:cNvPr id="8" name="Picture 7">
            <a:extLst>
              <a:ext uri="{FF2B5EF4-FFF2-40B4-BE49-F238E27FC236}">
                <a16:creationId xmlns:a16="http://schemas.microsoft.com/office/drawing/2014/main" id="{38DD09C7-F794-88F9-FC5D-9159D7B3B51D}"/>
              </a:ext>
            </a:extLst>
          </p:cNvPr>
          <p:cNvPicPr>
            <a:picLocks noChangeAspect="1"/>
          </p:cNvPicPr>
          <p:nvPr/>
        </p:nvPicPr>
        <p:blipFill>
          <a:blip r:embed="rId2"/>
          <a:stretch>
            <a:fillRect/>
          </a:stretch>
        </p:blipFill>
        <p:spPr>
          <a:xfrm>
            <a:off x="-7558824" y="-2890274"/>
            <a:ext cx="22178840" cy="21103876"/>
          </a:xfrm>
          <a:prstGeom prst="rect">
            <a:avLst/>
          </a:prstGeom>
        </p:spPr>
      </p:pic>
      <p:pic>
        <p:nvPicPr>
          <p:cNvPr id="9" name="Picture 8">
            <a:extLst>
              <a:ext uri="{FF2B5EF4-FFF2-40B4-BE49-F238E27FC236}">
                <a16:creationId xmlns:a16="http://schemas.microsoft.com/office/drawing/2014/main" id="{ABFEECA8-CEF5-9A5F-C2B4-A52E772754A3}"/>
              </a:ext>
            </a:extLst>
          </p:cNvPr>
          <p:cNvPicPr>
            <a:picLocks noChangeAspect="1"/>
          </p:cNvPicPr>
          <p:nvPr/>
        </p:nvPicPr>
        <p:blipFill>
          <a:blip r:embed="rId3"/>
          <a:stretch>
            <a:fillRect/>
          </a:stretch>
        </p:blipFill>
        <p:spPr>
          <a:xfrm>
            <a:off x="9654005" y="3451343"/>
            <a:ext cx="8540834" cy="2916894"/>
          </a:xfrm>
          <a:prstGeom prst="rect">
            <a:avLst/>
          </a:prstGeom>
        </p:spPr>
      </p:pic>
      <p:sp>
        <p:nvSpPr>
          <p:cNvPr id="10" name="TextBox 9">
            <a:extLst>
              <a:ext uri="{FF2B5EF4-FFF2-40B4-BE49-F238E27FC236}">
                <a16:creationId xmlns:a16="http://schemas.microsoft.com/office/drawing/2014/main" id="{C1B4C3E0-DB02-DAA7-9F64-534D0C23BC23}"/>
              </a:ext>
            </a:extLst>
          </p:cNvPr>
          <p:cNvSpPr txBox="1"/>
          <p:nvPr/>
        </p:nvSpPr>
        <p:spPr>
          <a:xfrm>
            <a:off x="9654290" y="10862065"/>
            <a:ext cx="13717524" cy="830997"/>
          </a:xfrm>
          <a:prstGeom prst="rect">
            <a:avLst/>
          </a:prstGeom>
          <a:noFill/>
        </p:spPr>
        <p:txBody>
          <a:bodyPr wrap="square" lIns="0" rIns="0" rtlCol="0">
            <a:spAutoFit/>
          </a:bodyPr>
          <a:lstStyle/>
          <a:p>
            <a:r>
              <a:rPr lang="en-US" sz="4800" dirty="0">
                <a:solidFill>
                  <a:schemeClr val="tx2"/>
                </a:solidFill>
                <a:latin typeface="Noto Sans Light" panose="020B0502040504020204" pitchFamily="34" charset="0"/>
                <a:ea typeface="Noto Sans Light" panose="020B0502040504020204" pitchFamily="34" charset="0"/>
                <a:cs typeface="Noto Sans Light" panose="020B0502040504020204" pitchFamily="34" charset="0"/>
              </a:rPr>
              <a:t>Your Presentation Title</a:t>
            </a:r>
          </a:p>
        </p:txBody>
      </p:sp>
      <p:sp>
        <p:nvSpPr>
          <p:cNvPr id="11" name="Title 9">
            <a:extLst>
              <a:ext uri="{FF2B5EF4-FFF2-40B4-BE49-F238E27FC236}">
                <a16:creationId xmlns:a16="http://schemas.microsoft.com/office/drawing/2014/main" id="{38E42389-06CB-B344-A58F-5CD03CB0EEAF}"/>
              </a:ext>
            </a:extLst>
          </p:cNvPr>
          <p:cNvSpPr>
            <a:spLocks noGrp="1"/>
          </p:cNvSpPr>
          <p:nvPr>
            <p:ph type="title"/>
          </p:nvPr>
        </p:nvSpPr>
        <p:spPr>
          <a:xfrm>
            <a:off x="9650998" y="7661664"/>
            <a:ext cx="13617928" cy="3200400"/>
          </a:xfrm>
          <a:prstGeom prst="rect">
            <a:avLst/>
          </a:prstGeom>
        </p:spPr>
        <p:txBody>
          <a:bodyPr wrap="square" lIns="0" rIns="0"/>
          <a:lstStyle/>
          <a:p>
            <a:r>
              <a:rPr lang="en-GB" sz="9000">
                <a:solidFill>
                  <a:schemeClr val="tx2"/>
                </a:solidFill>
                <a:latin typeface="Noto Serif Medium" panose="02020502060505020204" pitchFamily="18" charset="0"/>
                <a:ea typeface="Noto Serif Medium" panose="02020502060505020204" pitchFamily="18" charset="0"/>
                <a:cs typeface="Noto Serif Medium" panose="02020502060505020204" pitchFamily="18" charset="0"/>
              </a:rPr>
              <a:t>Click to edit Master title style</a:t>
            </a:r>
            <a:endParaRPr lang="en-US" sz="9000" dirty="0">
              <a:solidFill>
                <a:schemeClr val="tx2"/>
              </a:solidFill>
              <a:latin typeface="Noto Serif Medium" panose="02020502060505020204" pitchFamily="18" charset="0"/>
              <a:ea typeface="Noto Serif Medium" panose="02020502060505020204" pitchFamily="18" charset="0"/>
              <a:cs typeface="Noto Serif Medium" panose="02020502060505020204" pitchFamily="18" charset="0"/>
            </a:endParaRPr>
          </a:p>
        </p:txBody>
      </p:sp>
    </p:spTree>
    <p:extLst>
      <p:ext uri="{BB962C8B-B14F-4D97-AF65-F5344CB8AC3E}">
        <p14:creationId xmlns:p14="http://schemas.microsoft.com/office/powerpoint/2010/main" val="28357612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5D72D-BB9A-3A69-DF5B-7A45434012DD}"/>
              </a:ext>
            </a:extLst>
          </p:cNvPr>
          <p:cNvSpPr>
            <a:spLocks noGrp="1"/>
          </p:cNvSpPr>
          <p:nvPr>
            <p:ph type="title"/>
          </p:nvPr>
        </p:nvSpPr>
        <p:spPr>
          <a:xfrm>
            <a:off x="1663700" y="3419477"/>
            <a:ext cx="21031200" cy="5705474"/>
          </a:xfrm>
          <a:prstGeom prst="rect">
            <a:avLst/>
          </a:prstGeom>
        </p:spPr>
        <p:txBody>
          <a:bodyPr anchor="b"/>
          <a:lstStyle>
            <a:lvl1pPr>
              <a:defRPr sz="12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BB3B240C-67E3-B8FE-E55F-AAF51FB4AAC0}"/>
              </a:ext>
            </a:extLst>
          </p:cNvPr>
          <p:cNvSpPr>
            <a:spLocks noGrp="1"/>
          </p:cNvSpPr>
          <p:nvPr>
            <p:ph type="body" idx="1"/>
          </p:nvPr>
        </p:nvSpPr>
        <p:spPr>
          <a:xfrm>
            <a:off x="1663700" y="9178927"/>
            <a:ext cx="21031200" cy="3000374"/>
          </a:xfrm>
          <a:prstGeom prst="rect">
            <a:avLst/>
          </a:prstGeom>
        </p:spPr>
        <p:txBody>
          <a:bodyPr/>
          <a:lstStyle>
            <a:lvl1pPr marL="0" indent="0">
              <a:buNone/>
              <a:defRPr sz="4800">
                <a:solidFill>
                  <a:schemeClr val="tx1">
                    <a:tint val="82000"/>
                  </a:schemeClr>
                </a:solidFill>
              </a:defRPr>
            </a:lvl1pPr>
            <a:lvl2pPr marL="914400" indent="0">
              <a:buNone/>
              <a:defRPr sz="4000">
                <a:solidFill>
                  <a:schemeClr val="tx1">
                    <a:tint val="82000"/>
                  </a:schemeClr>
                </a:solidFill>
              </a:defRPr>
            </a:lvl2pPr>
            <a:lvl3pPr marL="1828800" indent="0">
              <a:buNone/>
              <a:defRPr sz="3600">
                <a:solidFill>
                  <a:schemeClr val="tx1">
                    <a:tint val="82000"/>
                  </a:schemeClr>
                </a:solidFill>
              </a:defRPr>
            </a:lvl3pPr>
            <a:lvl4pPr marL="2743200" indent="0">
              <a:buNone/>
              <a:defRPr sz="3200">
                <a:solidFill>
                  <a:schemeClr val="tx1">
                    <a:tint val="82000"/>
                  </a:schemeClr>
                </a:solidFill>
              </a:defRPr>
            </a:lvl4pPr>
            <a:lvl5pPr marL="3657600" indent="0">
              <a:buNone/>
              <a:defRPr sz="3200">
                <a:solidFill>
                  <a:schemeClr val="tx1">
                    <a:tint val="82000"/>
                  </a:schemeClr>
                </a:solidFill>
              </a:defRPr>
            </a:lvl5pPr>
            <a:lvl6pPr marL="4572000" indent="0">
              <a:buNone/>
              <a:defRPr sz="3200">
                <a:solidFill>
                  <a:schemeClr val="tx1">
                    <a:tint val="82000"/>
                  </a:schemeClr>
                </a:solidFill>
              </a:defRPr>
            </a:lvl6pPr>
            <a:lvl7pPr marL="5486400" indent="0">
              <a:buNone/>
              <a:defRPr sz="3200">
                <a:solidFill>
                  <a:schemeClr val="tx1">
                    <a:tint val="82000"/>
                  </a:schemeClr>
                </a:solidFill>
              </a:defRPr>
            </a:lvl7pPr>
            <a:lvl8pPr marL="6400800" indent="0">
              <a:buNone/>
              <a:defRPr sz="3200">
                <a:solidFill>
                  <a:schemeClr val="tx1">
                    <a:tint val="82000"/>
                  </a:schemeClr>
                </a:solidFill>
              </a:defRPr>
            </a:lvl8pPr>
            <a:lvl9pPr marL="7315200" indent="0">
              <a:buNone/>
              <a:defRPr sz="32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43FFCD9-FD6B-248A-E070-27C93CC9B507}"/>
              </a:ext>
            </a:extLst>
          </p:cNvPr>
          <p:cNvSpPr>
            <a:spLocks noGrp="1"/>
          </p:cNvSpPr>
          <p:nvPr>
            <p:ph type="dt" sz="half" idx="10"/>
          </p:nvPr>
        </p:nvSpPr>
        <p:spPr/>
        <p:txBody>
          <a:bodyPr/>
          <a:lstStyle/>
          <a:p>
            <a:fld id="{477BC26E-42AB-A746-A46D-2C7C0E363340}" type="datetimeFigureOut">
              <a:rPr lang="en-US" smtClean="0"/>
              <a:t>10/30/25</a:t>
            </a:fld>
            <a:endParaRPr lang="en-US"/>
          </a:p>
        </p:txBody>
      </p:sp>
      <p:sp>
        <p:nvSpPr>
          <p:cNvPr id="5" name="Footer Placeholder 4">
            <a:extLst>
              <a:ext uri="{FF2B5EF4-FFF2-40B4-BE49-F238E27FC236}">
                <a16:creationId xmlns:a16="http://schemas.microsoft.com/office/drawing/2014/main" id="{3FA8FA77-4F61-F254-7BA4-3DCD643992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E0067B-689F-CD60-C229-D872ECDED10D}"/>
              </a:ext>
            </a:extLst>
          </p:cNvPr>
          <p:cNvSpPr>
            <a:spLocks noGrp="1"/>
          </p:cNvSpPr>
          <p:nvPr>
            <p:ph type="sldNum" sz="quarter" idx="12"/>
          </p:nvPr>
        </p:nvSpPr>
        <p:spPr/>
        <p:txBody>
          <a:bodyPr/>
          <a:lstStyle/>
          <a:p>
            <a:fld id="{4D12EE19-DEC8-3E4B-AAE3-81761707ED38}" type="slidenum">
              <a:rPr lang="en-US" smtClean="0"/>
              <a:t>‹#›</a:t>
            </a:fld>
            <a:endParaRPr lang="en-US"/>
          </a:p>
        </p:txBody>
      </p:sp>
    </p:spTree>
    <p:extLst>
      <p:ext uri="{BB962C8B-B14F-4D97-AF65-F5344CB8AC3E}">
        <p14:creationId xmlns:p14="http://schemas.microsoft.com/office/powerpoint/2010/main" val="35775533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21B23-59DE-26D0-9C3D-0C2EB8B101BD}"/>
              </a:ext>
            </a:extLst>
          </p:cNvPr>
          <p:cNvSpPr>
            <a:spLocks noGrp="1"/>
          </p:cNvSpPr>
          <p:nvPr>
            <p:ph type="title"/>
          </p:nvPr>
        </p:nvSpPr>
        <p:spPr>
          <a:xfrm>
            <a:off x="1676400" y="730251"/>
            <a:ext cx="21031200" cy="2651126"/>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A879E56E-1ED5-9CE0-CCFB-3422F691CB22}"/>
              </a:ext>
            </a:extLst>
          </p:cNvPr>
          <p:cNvSpPr>
            <a:spLocks noGrp="1"/>
          </p:cNvSpPr>
          <p:nvPr>
            <p:ph sz="half" idx="1"/>
          </p:nvPr>
        </p:nvSpPr>
        <p:spPr>
          <a:xfrm>
            <a:off x="1676400" y="3651250"/>
            <a:ext cx="10363200" cy="870267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FE45EA5F-4729-324D-AE38-88657AAF4AF6}"/>
              </a:ext>
            </a:extLst>
          </p:cNvPr>
          <p:cNvSpPr>
            <a:spLocks noGrp="1"/>
          </p:cNvSpPr>
          <p:nvPr>
            <p:ph sz="half" idx="2"/>
          </p:nvPr>
        </p:nvSpPr>
        <p:spPr>
          <a:xfrm>
            <a:off x="12344400" y="3651250"/>
            <a:ext cx="10363200" cy="870267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8DA225A5-D113-D4DD-35AA-2B86FD15E176}"/>
              </a:ext>
            </a:extLst>
          </p:cNvPr>
          <p:cNvSpPr>
            <a:spLocks noGrp="1"/>
          </p:cNvSpPr>
          <p:nvPr>
            <p:ph type="dt" sz="half" idx="10"/>
          </p:nvPr>
        </p:nvSpPr>
        <p:spPr/>
        <p:txBody>
          <a:bodyPr/>
          <a:lstStyle/>
          <a:p>
            <a:fld id="{477BC26E-42AB-A746-A46D-2C7C0E363340}" type="datetimeFigureOut">
              <a:rPr lang="en-US" smtClean="0"/>
              <a:t>10/30/25</a:t>
            </a:fld>
            <a:endParaRPr lang="en-US"/>
          </a:p>
        </p:txBody>
      </p:sp>
      <p:sp>
        <p:nvSpPr>
          <p:cNvPr id="6" name="Footer Placeholder 5">
            <a:extLst>
              <a:ext uri="{FF2B5EF4-FFF2-40B4-BE49-F238E27FC236}">
                <a16:creationId xmlns:a16="http://schemas.microsoft.com/office/drawing/2014/main" id="{8663CAEF-FFDC-A7B9-654B-73424FFA21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97835C-07E3-0D31-138F-F0002BBACB12}"/>
              </a:ext>
            </a:extLst>
          </p:cNvPr>
          <p:cNvSpPr>
            <a:spLocks noGrp="1"/>
          </p:cNvSpPr>
          <p:nvPr>
            <p:ph type="sldNum" sz="quarter" idx="12"/>
          </p:nvPr>
        </p:nvSpPr>
        <p:spPr/>
        <p:txBody>
          <a:bodyPr/>
          <a:lstStyle/>
          <a:p>
            <a:fld id="{4D12EE19-DEC8-3E4B-AAE3-81761707ED38}" type="slidenum">
              <a:rPr lang="en-US" smtClean="0"/>
              <a:t>‹#›</a:t>
            </a:fld>
            <a:endParaRPr lang="en-US"/>
          </a:p>
        </p:txBody>
      </p:sp>
    </p:spTree>
    <p:extLst>
      <p:ext uri="{BB962C8B-B14F-4D97-AF65-F5344CB8AC3E}">
        <p14:creationId xmlns:p14="http://schemas.microsoft.com/office/powerpoint/2010/main" val="1867365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1C9B4-0ACE-DFFE-EEEE-09CEAC517583}"/>
              </a:ext>
            </a:extLst>
          </p:cNvPr>
          <p:cNvSpPr>
            <a:spLocks noGrp="1"/>
          </p:cNvSpPr>
          <p:nvPr>
            <p:ph type="title"/>
          </p:nvPr>
        </p:nvSpPr>
        <p:spPr>
          <a:xfrm>
            <a:off x="1679576" y="730251"/>
            <a:ext cx="21031200" cy="2651126"/>
          </a:xfrm>
          <a:prstGeom prst="rect">
            <a:avLst/>
          </a:prstGeo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0CDA601-AE39-FCE3-BCBD-05220F90D4D2}"/>
              </a:ext>
            </a:extLst>
          </p:cNvPr>
          <p:cNvSpPr>
            <a:spLocks noGrp="1"/>
          </p:cNvSpPr>
          <p:nvPr>
            <p:ph type="body" idx="1"/>
          </p:nvPr>
        </p:nvSpPr>
        <p:spPr>
          <a:xfrm>
            <a:off x="1679577" y="3362326"/>
            <a:ext cx="10315574" cy="1647824"/>
          </a:xfrm>
          <a:prstGeom prst="rect">
            <a:avLst/>
          </a:prstGeo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GB"/>
              <a:t>Click to edit Master text styles</a:t>
            </a:r>
          </a:p>
        </p:txBody>
      </p:sp>
      <p:sp>
        <p:nvSpPr>
          <p:cNvPr id="4" name="Content Placeholder 3">
            <a:extLst>
              <a:ext uri="{FF2B5EF4-FFF2-40B4-BE49-F238E27FC236}">
                <a16:creationId xmlns:a16="http://schemas.microsoft.com/office/drawing/2014/main" id="{67C56791-C7E2-D10A-2E80-0C2C67F35538}"/>
              </a:ext>
            </a:extLst>
          </p:cNvPr>
          <p:cNvSpPr>
            <a:spLocks noGrp="1"/>
          </p:cNvSpPr>
          <p:nvPr>
            <p:ph sz="half" idx="2"/>
          </p:nvPr>
        </p:nvSpPr>
        <p:spPr>
          <a:xfrm>
            <a:off x="1679577" y="5010150"/>
            <a:ext cx="10315574" cy="736917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1EFAEF85-417F-D559-7616-FFAD7CA0DE5E}"/>
              </a:ext>
            </a:extLst>
          </p:cNvPr>
          <p:cNvSpPr>
            <a:spLocks noGrp="1"/>
          </p:cNvSpPr>
          <p:nvPr>
            <p:ph type="body" sz="quarter" idx="3"/>
          </p:nvPr>
        </p:nvSpPr>
        <p:spPr>
          <a:xfrm>
            <a:off x="12344400" y="3362326"/>
            <a:ext cx="10366376" cy="1647824"/>
          </a:xfrm>
          <a:prstGeom prst="rect">
            <a:avLst/>
          </a:prstGeo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GB"/>
              <a:t>Click to edit Master text styles</a:t>
            </a:r>
          </a:p>
        </p:txBody>
      </p:sp>
      <p:sp>
        <p:nvSpPr>
          <p:cNvPr id="6" name="Content Placeholder 5">
            <a:extLst>
              <a:ext uri="{FF2B5EF4-FFF2-40B4-BE49-F238E27FC236}">
                <a16:creationId xmlns:a16="http://schemas.microsoft.com/office/drawing/2014/main" id="{FBD9AA0E-5046-EB18-9306-E3AC373A8B91}"/>
              </a:ext>
            </a:extLst>
          </p:cNvPr>
          <p:cNvSpPr>
            <a:spLocks noGrp="1"/>
          </p:cNvSpPr>
          <p:nvPr>
            <p:ph sz="quarter" idx="4"/>
          </p:nvPr>
        </p:nvSpPr>
        <p:spPr>
          <a:xfrm>
            <a:off x="12344400" y="5010150"/>
            <a:ext cx="10366376" cy="736917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E96D08F4-B1DC-B2B9-F68A-7D5F6995A3C3}"/>
              </a:ext>
            </a:extLst>
          </p:cNvPr>
          <p:cNvSpPr>
            <a:spLocks noGrp="1"/>
          </p:cNvSpPr>
          <p:nvPr>
            <p:ph type="dt" sz="half" idx="10"/>
          </p:nvPr>
        </p:nvSpPr>
        <p:spPr/>
        <p:txBody>
          <a:bodyPr/>
          <a:lstStyle/>
          <a:p>
            <a:fld id="{477BC26E-42AB-A746-A46D-2C7C0E363340}" type="datetimeFigureOut">
              <a:rPr lang="en-US" smtClean="0"/>
              <a:t>10/30/25</a:t>
            </a:fld>
            <a:endParaRPr lang="en-US"/>
          </a:p>
        </p:txBody>
      </p:sp>
      <p:sp>
        <p:nvSpPr>
          <p:cNvPr id="8" name="Footer Placeholder 7">
            <a:extLst>
              <a:ext uri="{FF2B5EF4-FFF2-40B4-BE49-F238E27FC236}">
                <a16:creationId xmlns:a16="http://schemas.microsoft.com/office/drawing/2014/main" id="{16A58CE3-DADF-D5E8-14EF-098334075D7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A78211F-C655-87EB-55C1-32C60CA0CF8E}"/>
              </a:ext>
            </a:extLst>
          </p:cNvPr>
          <p:cNvSpPr>
            <a:spLocks noGrp="1"/>
          </p:cNvSpPr>
          <p:nvPr>
            <p:ph type="sldNum" sz="quarter" idx="12"/>
          </p:nvPr>
        </p:nvSpPr>
        <p:spPr/>
        <p:txBody>
          <a:bodyPr/>
          <a:lstStyle/>
          <a:p>
            <a:fld id="{4D12EE19-DEC8-3E4B-AAE3-81761707ED38}" type="slidenum">
              <a:rPr lang="en-US" smtClean="0"/>
              <a:t>‹#›</a:t>
            </a:fld>
            <a:endParaRPr lang="en-US"/>
          </a:p>
        </p:txBody>
      </p:sp>
    </p:spTree>
    <p:extLst>
      <p:ext uri="{BB962C8B-B14F-4D97-AF65-F5344CB8AC3E}">
        <p14:creationId xmlns:p14="http://schemas.microsoft.com/office/powerpoint/2010/main" val="9997387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5AEA5-7D28-AB11-0CE5-BC0FFB0BE89A}"/>
              </a:ext>
            </a:extLst>
          </p:cNvPr>
          <p:cNvSpPr>
            <a:spLocks noGrp="1"/>
          </p:cNvSpPr>
          <p:nvPr>
            <p:ph type="title"/>
          </p:nvPr>
        </p:nvSpPr>
        <p:spPr>
          <a:xfrm>
            <a:off x="1676400" y="730251"/>
            <a:ext cx="21031200" cy="2651126"/>
          </a:xfrm>
          <a:prstGeom prst="rect">
            <a:avLst/>
          </a:prstGeom>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1B2749E2-598A-05A7-DF3F-377479134D5C}"/>
              </a:ext>
            </a:extLst>
          </p:cNvPr>
          <p:cNvSpPr>
            <a:spLocks noGrp="1"/>
          </p:cNvSpPr>
          <p:nvPr>
            <p:ph type="dt" sz="half" idx="10"/>
          </p:nvPr>
        </p:nvSpPr>
        <p:spPr/>
        <p:txBody>
          <a:bodyPr/>
          <a:lstStyle/>
          <a:p>
            <a:fld id="{477BC26E-42AB-A746-A46D-2C7C0E363340}" type="datetimeFigureOut">
              <a:rPr lang="en-US" smtClean="0"/>
              <a:t>10/30/25</a:t>
            </a:fld>
            <a:endParaRPr lang="en-US"/>
          </a:p>
        </p:txBody>
      </p:sp>
      <p:sp>
        <p:nvSpPr>
          <p:cNvPr id="4" name="Footer Placeholder 3">
            <a:extLst>
              <a:ext uri="{FF2B5EF4-FFF2-40B4-BE49-F238E27FC236}">
                <a16:creationId xmlns:a16="http://schemas.microsoft.com/office/drawing/2014/main" id="{15472157-9417-BE6F-3F07-F4BD755D4B9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6D00AAE-6B53-25F6-ED1C-B27DA67E4EA5}"/>
              </a:ext>
            </a:extLst>
          </p:cNvPr>
          <p:cNvSpPr>
            <a:spLocks noGrp="1"/>
          </p:cNvSpPr>
          <p:nvPr>
            <p:ph type="sldNum" sz="quarter" idx="12"/>
          </p:nvPr>
        </p:nvSpPr>
        <p:spPr/>
        <p:txBody>
          <a:bodyPr/>
          <a:lstStyle/>
          <a:p>
            <a:fld id="{4D12EE19-DEC8-3E4B-AAE3-81761707ED38}" type="slidenum">
              <a:rPr lang="en-US" smtClean="0"/>
              <a:t>‹#›</a:t>
            </a:fld>
            <a:endParaRPr lang="en-US"/>
          </a:p>
        </p:txBody>
      </p:sp>
    </p:spTree>
    <p:extLst>
      <p:ext uri="{BB962C8B-B14F-4D97-AF65-F5344CB8AC3E}">
        <p14:creationId xmlns:p14="http://schemas.microsoft.com/office/powerpoint/2010/main" val="11399986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4C1B68-21AA-510C-ABD3-4AE77EBAF05E}"/>
              </a:ext>
            </a:extLst>
          </p:cNvPr>
          <p:cNvSpPr>
            <a:spLocks noGrp="1"/>
          </p:cNvSpPr>
          <p:nvPr>
            <p:ph type="dt" sz="half" idx="10"/>
          </p:nvPr>
        </p:nvSpPr>
        <p:spPr/>
        <p:txBody>
          <a:bodyPr/>
          <a:lstStyle/>
          <a:p>
            <a:fld id="{477BC26E-42AB-A746-A46D-2C7C0E363340}" type="datetimeFigureOut">
              <a:rPr lang="en-US" smtClean="0"/>
              <a:t>10/30/25</a:t>
            </a:fld>
            <a:endParaRPr lang="en-US"/>
          </a:p>
        </p:txBody>
      </p:sp>
      <p:sp>
        <p:nvSpPr>
          <p:cNvPr id="3" name="Footer Placeholder 2">
            <a:extLst>
              <a:ext uri="{FF2B5EF4-FFF2-40B4-BE49-F238E27FC236}">
                <a16:creationId xmlns:a16="http://schemas.microsoft.com/office/drawing/2014/main" id="{9272B4EC-F204-A322-9E74-C1A4D2CD0AC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6163738-3CA7-47A5-13F0-24310EB09E92}"/>
              </a:ext>
            </a:extLst>
          </p:cNvPr>
          <p:cNvSpPr>
            <a:spLocks noGrp="1"/>
          </p:cNvSpPr>
          <p:nvPr>
            <p:ph type="sldNum" sz="quarter" idx="12"/>
          </p:nvPr>
        </p:nvSpPr>
        <p:spPr/>
        <p:txBody>
          <a:bodyPr/>
          <a:lstStyle/>
          <a:p>
            <a:fld id="{4D12EE19-DEC8-3E4B-AAE3-81761707ED38}" type="slidenum">
              <a:rPr lang="en-US" smtClean="0"/>
              <a:t>‹#›</a:t>
            </a:fld>
            <a:endParaRPr lang="en-US"/>
          </a:p>
        </p:txBody>
      </p:sp>
    </p:spTree>
    <p:extLst>
      <p:ext uri="{BB962C8B-B14F-4D97-AF65-F5344CB8AC3E}">
        <p14:creationId xmlns:p14="http://schemas.microsoft.com/office/powerpoint/2010/main" val="35637014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2B9F0-408D-22BA-CF31-89181930933E}"/>
              </a:ext>
            </a:extLst>
          </p:cNvPr>
          <p:cNvSpPr>
            <a:spLocks noGrp="1"/>
          </p:cNvSpPr>
          <p:nvPr>
            <p:ph type="title"/>
          </p:nvPr>
        </p:nvSpPr>
        <p:spPr>
          <a:xfrm>
            <a:off x="1679577" y="914400"/>
            <a:ext cx="7864474" cy="3200400"/>
          </a:xfrm>
          <a:prstGeom prst="rect">
            <a:avLst/>
          </a:prstGeom>
        </p:spPr>
        <p:txBody>
          <a:bodyPr anchor="b"/>
          <a:lstStyle>
            <a:lvl1pPr>
              <a:defRPr sz="6400"/>
            </a:lvl1pPr>
          </a:lstStyle>
          <a:p>
            <a:r>
              <a:rPr lang="en-GB"/>
              <a:t>Click to edit Master title style</a:t>
            </a:r>
            <a:endParaRPr lang="en-US" dirty="0"/>
          </a:p>
        </p:txBody>
      </p:sp>
      <p:sp>
        <p:nvSpPr>
          <p:cNvPr id="3" name="Content Placeholder 2">
            <a:extLst>
              <a:ext uri="{FF2B5EF4-FFF2-40B4-BE49-F238E27FC236}">
                <a16:creationId xmlns:a16="http://schemas.microsoft.com/office/drawing/2014/main" id="{7067CB9B-E588-7DE0-A175-70FED93A3D0D}"/>
              </a:ext>
            </a:extLst>
          </p:cNvPr>
          <p:cNvSpPr>
            <a:spLocks noGrp="1"/>
          </p:cNvSpPr>
          <p:nvPr>
            <p:ph idx="1"/>
          </p:nvPr>
        </p:nvSpPr>
        <p:spPr>
          <a:xfrm>
            <a:off x="10366376" y="1974851"/>
            <a:ext cx="12344400" cy="9747250"/>
          </a:xfrm>
          <a:prstGeom prst="rect">
            <a:avLst/>
          </a:prstGeo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F7804C1-954E-A07A-FAFC-6291A75D16FE}"/>
              </a:ext>
            </a:extLst>
          </p:cNvPr>
          <p:cNvSpPr>
            <a:spLocks noGrp="1"/>
          </p:cNvSpPr>
          <p:nvPr>
            <p:ph type="body" sz="half" idx="2"/>
          </p:nvPr>
        </p:nvSpPr>
        <p:spPr>
          <a:xfrm>
            <a:off x="1679577" y="4114800"/>
            <a:ext cx="7864474" cy="7623176"/>
          </a:xfrm>
          <a:prstGeom prst="rect">
            <a:avLst/>
          </a:prstGeo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GB"/>
              <a:t>Click to edit Master text styles</a:t>
            </a:r>
          </a:p>
        </p:txBody>
      </p:sp>
      <p:sp>
        <p:nvSpPr>
          <p:cNvPr id="5" name="Date Placeholder 4">
            <a:extLst>
              <a:ext uri="{FF2B5EF4-FFF2-40B4-BE49-F238E27FC236}">
                <a16:creationId xmlns:a16="http://schemas.microsoft.com/office/drawing/2014/main" id="{1E803055-993B-04E1-FFC0-03D3F24016B8}"/>
              </a:ext>
            </a:extLst>
          </p:cNvPr>
          <p:cNvSpPr>
            <a:spLocks noGrp="1"/>
          </p:cNvSpPr>
          <p:nvPr>
            <p:ph type="dt" sz="half" idx="10"/>
          </p:nvPr>
        </p:nvSpPr>
        <p:spPr/>
        <p:txBody>
          <a:bodyPr/>
          <a:lstStyle/>
          <a:p>
            <a:fld id="{477BC26E-42AB-A746-A46D-2C7C0E363340}" type="datetimeFigureOut">
              <a:rPr lang="en-US" smtClean="0"/>
              <a:t>10/30/25</a:t>
            </a:fld>
            <a:endParaRPr lang="en-US"/>
          </a:p>
        </p:txBody>
      </p:sp>
      <p:sp>
        <p:nvSpPr>
          <p:cNvPr id="6" name="Footer Placeholder 5">
            <a:extLst>
              <a:ext uri="{FF2B5EF4-FFF2-40B4-BE49-F238E27FC236}">
                <a16:creationId xmlns:a16="http://schemas.microsoft.com/office/drawing/2014/main" id="{2EA9B726-19EB-2A4A-7448-99DE97DD30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427DC2-85A1-37AA-9792-ADE6CEC40391}"/>
              </a:ext>
            </a:extLst>
          </p:cNvPr>
          <p:cNvSpPr>
            <a:spLocks noGrp="1"/>
          </p:cNvSpPr>
          <p:nvPr>
            <p:ph type="sldNum" sz="quarter" idx="12"/>
          </p:nvPr>
        </p:nvSpPr>
        <p:spPr/>
        <p:txBody>
          <a:bodyPr/>
          <a:lstStyle/>
          <a:p>
            <a:fld id="{4D12EE19-DEC8-3E4B-AAE3-81761707ED38}" type="slidenum">
              <a:rPr lang="en-US" smtClean="0"/>
              <a:t>‹#›</a:t>
            </a:fld>
            <a:endParaRPr lang="en-US"/>
          </a:p>
        </p:txBody>
      </p:sp>
    </p:spTree>
    <p:extLst>
      <p:ext uri="{BB962C8B-B14F-4D97-AF65-F5344CB8AC3E}">
        <p14:creationId xmlns:p14="http://schemas.microsoft.com/office/powerpoint/2010/main" val="38997279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E7529-5D34-8951-5F45-207407F6F01A}"/>
              </a:ext>
            </a:extLst>
          </p:cNvPr>
          <p:cNvSpPr>
            <a:spLocks noGrp="1"/>
          </p:cNvSpPr>
          <p:nvPr>
            <p:ph type="title"/>
          </p:nvPr>
        </p:nvSpPr>
        <p:spPr>
          <a:xfrm>
            <a:off x="1679577" y="914400"/>
            <a:ext cx="7864474" cy="3200400"/>
          </a:xfrm>
          <a:prstGeom prst="rect">
            <a:avLst/>
          </a:prstGeom>
        </p:spPr>
        <p:txBody>
          <a:bodyPr anchor="b"/>
          <a:lstStyle>
            <a:lvl1pPr>
              <a:defRPr sz="64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86140F5D-25CE-3981-0C97-D95904B5A8FF}"/>
              </a:ext>
            </a:extLst>
          </p:cNvPr>
          <p:cNvSpPr>
            <a:spLocks noGrp="1"/>
          </p:cNvSpPr>
          <p:nvPr>
            <p:ph type="pic" idx="1"/>
          </p:nvPr>
        </p:nvSpPr>
        <p:spPr>
          <a:xfrm>
            <a:off x="10366376" y="1974851"/>
            <a:ext cx="12344400" cy="9747250"/>
          </a:xfrm>
          <a:prstGeom prst="rect">
            <a:avLst/>
          </a:prstGeo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r>
              <a:rPr lang="en-GB"/>
              <a:t>Click icon to add picture</a:t>
            </a:r>
            <a:endParaRPr lang="en-US"/>
          </a:p>
        </p:txBody>
      </p:sp>
      <p:sp>
        <p:nvSpPr>
          <p:cNvPr id="4" name="Text Placeholder 3">
            <a:extLst>
              <a:ext uri="{FF2B5EF4-FFF2-40B4-BE49-F238E27FC236}">
                <a16:creationId xmlns:a16="http://schemas.microsoft.com/office/drawing/2014/main" id="{4EA93652-DBE7-6BDD-0BE1-92F51126BEFE}"/>
              </a:ext>
            </a:extLst>
          </p:cNvPr>
          <p:cNvSpPr>
            <a:spLocks noGrp="1"/>
          </p:cNvSpPr>
          <p:nvPr>
            <p:ph type="body" sz="half" idx="2"/>
          </p:nvPr>
        </p:nvSpPr>
        <p:spPr>
          <a:xfrm>
            <a:off x="1679577" y="4114800"/>
            <a:ext cx="7864474" cy="7623176"/>
          </a:xfrm>
          <a:prstGeom prst="rect">
            <a:avLst/>
          </a:prstGeo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GB"/>
              <a:t>Click to edit Master text styles</a:t>
            </a:r>
          </a:p>
        </p:txBody>
      </p:sp>
      <p:sp>
        <p:nvSpPr>
          <p:cNvPr id="5" name="Date Placeholder 4">
            <a:extLst>
              <a:ext uri="{FF2B5EF4-FFF2-40B4-BE49-F238E27FC236}">
                <a16:creationId xmlns:a16="http://schemas.microsoft.com/office/drawing/2014/main" id="{F657443D-5019-2C2F-C029-5A5E0F5C0FFC}"/>
              </a:ext>
            </a:extLst>
          </p:cNvPr>
          <p:cNvSpPr>
            <a:spLocks noGrp="1"/>
          </p:cNvSpPr>
          <p:nvPr>
            <p:ph type="dt" sz="half" idx="10"/>
          </p:nvPr>
        </p:nvSpPr>
        <p:spPr/>
        <p:txBody>
          <a:bodyPr/>
          <a:lstStyle/>
          <a:p>
            <a:fld id="{477BC26E-42AB-A746-A46D-2C7C0E363340}" type="datetimeFigureOut">
              <a:rPr lang="en-US" smtClean="0"/>
              <a:t>10/30/25</a:t>
            </a:fld>
            <a:endParaRPr lang="en-US"/>
          </a:p>
        </p:txBody>
      </p:sp>
      <p:sp>
        <p:nvSpPr>
          <p:cNvPr id="6" name="Footer Placeholder 5">
            <a:extLst>
              <a:ext uri="{FF2B5EF4-FFF2-40B4-BE49-F238E27FC236}">
                <a16:creationId xmlns:a16="http://schemas.microsoft.com/office/drawing/2014/main" id="{0B69F703-67A2-1D6C-AFD9-E2E0D88E3D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D20076-9B8C-590B-18AF-9CC97C7AD4C3}"/>
              </a:ext>
            </a:extLst>
          </p:cNvPr>
          <p:cNvSpPr>
            <a:spLocks noGrp="1"/>
          </p:cNvSpPr>
          <p:nvPr>
            <p:ph type="sldNum" sz="quarter" idx="12"/>
          </p:nvPr>
        </p:nvSpPr>
        <p:spPr/>
        <p:txBody>
          <a:bodyPr/>
          <a:lstStyle/>
          <a:p>
            <a:fld id="{4D12EE19-DEC8-3E4B-AAE3-81761707ED38}" type="slidenum">
              <a:rPr lang="en-US" smtClean="0"/>
              <a:t>‹#›</a:t>
            </a:fld>
            <a:endParaRPr lang="en-US"/>
          </a:p>
        </p:txBody>
      </p:sp>
    </p:spTree>
    <p:extLst>
      <p:ext uri="{BB962C8B-B14F-4D97-AF65-F5344CB8AC3E}">
        <p14:creationId xmlns:p14="http://schemas.microsoft.com/office/powerpoint/2010/main" val="8640017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9492ED5-3B32-0344-D83F-C5DF65A6198F}"/>
              </a:ext>
            </a:extLst>
          </p:cNvPr>
          <p:cNvPicPr>
            <a:picLocks noChangeAspect="1"/>
          </p:cNvPicPr>
          <p:nvPr/>
        </p:nvPicPr>
        <p:blipFill>
          <a:blip r:embed="rId2"/>
          <a:stretch>
            <a:fillRect/>
          </a:stretch>
        </p:blipFill>
        <p:spPr>
          <a:xfrm>
            <a:off x="-1525083" y="7751427"/>
            <a:ext cx="5687738" cy="5687738"/>
          </a:xfrm>
          <a:prstGeom prst="rect">
            <a:avLst/>
          </a:prstGeom>
        </p:spPr>
      </p:pic>
      <p:pic>
        <p:nvPicPr>
          <p:cNvPr id="8" name="Picture 7">
            <a:extLst>
              <a:ext uri="{FF2B5EF4-FFF2-40B4-BE49-F238E27FC236}">
                <a16:creationId xmlns:a16="http://schemas.microsoft.com/office/drawing/2014/main" id="{F6EA2F94-CD31-F3E5-0E54-A2FFB0CE44BE}"/>
              </a:ext>
            </a:extLst>
          </p:cNvPr>
          <p:cNvPicPr>
            <a:picLocks noChangeAspect="1"/>
          </p:cNvPicPr>
          <p:nvPr/>
        </p:nvPicPr>
        <p:blipFill>
          <a:blip r:embed="rId3"/>
          <a:srcRect/>
          <a:stretch/>
        </p:blipFill>
        <p:spPr>
          <a:xfrm>
            <a:off x="19472131" y="11104210"/>
            <a:ext cx="3691470" cy="1259968"/>
          </a:xfrm>
          <a:prstGeom prst="rect">
            <a:avLst/>
          </a:prstGeom>
        </p:spPr>
      </p:pic>
      <p:pic>
        <p:nvPicPr>
          <p:cNvPr id="2" name="Picture 1">
            <a:extLst>
              <a:ext uri="{FF2B5EF4-FFF2-40B4-BE49-F238E27FC236}">
                <a16:creationId xmlns:a16="http://schemas.microsoft.com/office/drawing/2014/main" id="{68267CA0-AA3F-D8BD-8220-DE4A9AE280F8}"/>
              </a:ext>
            </a:extLst>
          </p:cNvPr>
          <p:cNvPicPr>
            <a:picLocks noChangeAspect="1"/>
          </p:cNvPicPr>
          <p:nvPr userDrawn="1"/>
        </p:nvPicPr>
        <p:blipFill>
          <a:blip r:embed="rId2"/>
          <a:stretch>
            <a:fillRect/>
          </a:stretch>
        </p:blipFill>
        <p:spPr>
          <a:xfrm>
            <a:off x="-1525083" y="7751427"/>
            <a:ext cx="5687738" cy="5687738"/>
          </a:xfrm>
          <a:prstGeom prst="rect">
            <a:avLst/>
          </a:prstGeom>
        </p:spPr>
      </p:pic>
      <p:pic>
        <p:nvPicPr>
          <p:cNvPr id="3" name="Picture 2">
            <a:extLst>
              <a:ext uri="{FF2B5EF4-FFF2-40B4-BE49-F238E27FC236}">
                <a16:creationId xmlns:a16="http://schemas.microsoft.com/office/drawing/2014/main" id="{D59F0D03-6F0D-1D22-5A5E-33C7587998E0}"/>
              </a:ext>
            </a:extLst>
          </p:cNvPr>
          <p:cNvPicPr>
            <a:picLocks noChangeAspect="1"/>
          </p:cNvPicPr>
          <p:nvPr userDrawn="1"/>
        </p:nvPicPr>
        <p:blipFill>
          <a:blip r:embed="rId3"/>
          <a:srcRect/>
          <a:stretch/>
        </p:blipFill>
        <p:spPr>
          <a:xfrm>
            <a:off x="19472131" y="11104210"/>
            <a:ext cx="3691470" cy="1259968"/>
          </a:xfrm>
          <a:prstGeom prst="rect">
            <a:avLst/>
          </a:prstGeom>
        </p:spPr>
      </p:pic>
    </p:spTree>
    <p:extLst>
      <p:ext uri="{BB962C8B-B14F-4D97-AF65-F5344CB8AC3E}">
        <p14:creationId xmlns:p14="http://schemas.microsoft.com/office/powerpoint/2010/main" val="24957797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5D612-C219-70CB-531A-BD1B7E79422D}"/>
              </a:ext>
            </a:extLst>
          </p:cNvPr>
          <p:cNvSpPr>
            <a:spLocks noGrp="1"/>
          </p:cNvSpPr>
          <p:nvPr>
            <p:ph type="title"/>
          </p:nvPr>
        </p:nvSpPr>
        <p:spPr>
          <a:xfrm>
            <a:off x="1676400" y="730251"/>
            <a:ext cx="21031200" cy="2651126"/>
          </a:xfrm>
          <a:prstGeom prst="rect">
            <a:avLst/>
          </a:prstGeom>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CD187F6B-8BBA-F74B-4B02-E9F109A03442}"/>
              </a:ext>
            </a:extLst>
          </p:cNvPr>
          <p:cNvSpPr>
            <a:spLocks noGrp="1"/>
          </p:cNvSpPr>
          <p:nvPr>
            <p:ph type="body" orient="vert" idx="1"/>
          </p:nvPr>
        </p:nvSpPr>
        <p:spPr>
          <a:xfrm>
            <a:off x="1676400" y="3651250"/>
            <a:ext cx="21031200" cy="8702676"/>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F1D3E05-FD00-7F78-BADE-D04E884935BB}"/>
              </a:ext>
            </a:extLst>
          </p:cNvPr>
          <p:cNvSpPr>
            <a:spLocks noGrp="1"/>
          </p:cNvSpPr>
          <p:nvPr>
            <p:ph type="dt" sz="half" idx="10"/>
          </p:nvPr>
        </p:nvSpPr>
        <p:spPr/>
        <p:txBody>
          <a:bodyPr/>
          <a:lstStyle/>
          <a:p>
            <a:fld id="{477BC26E-42AB-A746-A46D-2C7C0E363340}" type="datetimeFigureOut">
              <a:rPr lang="en-US" smtClean="0"/>
              <a:t>10/30/25</a:t>
            </a:fld>
            <a:endParaRPr lang="en-US"/>
          </a:p>
        </p:txBody>
      </p:sp>
      <p:sp>
        <p:nvSpPr>
          <p:cNvPr id="5" name="Footer Placeholder 4">
            <a:extLst>
              <a:ext uri="{FF2B5EF4-FFF2-40B4-BE49-F238E27FC236}">
                <a16:creationId xmlns:a16="http://schemas.microsoft.com/office/drawing/2014/main" id="{E39EDF40-CA88-1BE3-D5F5-8166174EA1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2A1292-21F2-9DB5-220B-0241C731C40D}"/>
              </a:ext>
            </a:extLst>
          </p:cNvPr>
          <p:cNvSpPr>
            <a:spLocks noGrp="1"/>
          </p:cNvSpPr>
          <p:nvPr>
            <p:ph type="sldNum" sz="quarter" idx="12"/>
          </p:nvPr>
        </p:nvSpPr>
        <p:spPr/>
        <p:txBody>
          <a:bodyPr/>
          <a:lstStyle/>
          <a:p>
            <a:fld id="{4D12EE19-DEC8-3E4B-AAE3-81761707ED38}" type="slidenum">
              <a:rPr lang="en-US" smtClean="0"/>
              <a:t>‹#›</a:t>
            </a:fld>
            <a:endParaRPr lang="en-US"/>
          </a:p>
        </p:txBody>
      </p:sp>
    </p:spTree>
    <p:extLst>
      <p:ext uri="{BB962C8B-B14F-4D97-AF65-F5344CB8AC3E}">
        <p14:creationId xmlns:p14="http://schemas.microsoft.com/office/powerpoint/2010/main" val="13033174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2286447-2945-160E-BC9D-4D4DDA42FD78}"/>
              </a:ext>
            </a:extLst>
          </p:cNvPr>
          <p:cNvSpPr>
            <a:spLocks noGrp="1"/>
          </p:cNvSpPr>
          <p:nvPr>
            <p:ph type="title" orient="vert"/>
          </p:nvPr>
        </p:nvSpPr>
        <p:spPr>
          <a:xfrm>
            <a:off x="17449800" y="730250"/>
            <a:ext cx="5257800" cy="11623676"/>
          </a:xfrm>
          <a:prstGeom prst="rect">
            <a:avLst/>
          </a:prstGeo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6C815A9-C6E2-8810-4C64-88A1D57007F2}"/>
              </a:ext>
            </a:extLst>
          </p:cNvPr>
          <p:cNvSpPr>
            <a:spLocks noGrp="1"/>
          </p:cNvSpPr>
          <p:nvPr>
            <p:ph type="body" orient="vert" idx="1"/>
          </p:nvPr>
        </p:nvSpPr>
        <p:spPr>
          <a:xfrm>
            <a:off x="1676400" y="730250"/>
            <a:ext cx="15468600" cy="11623676"/>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E8377E8-BC41-E1DC-C23D-9CCEAC21F0B1}"/>
              </a:ext>
            </a:extLst>
          </p:cNvPr>
          <p:cNvSpPr>
            <a:spLocks noGrp="1"/>
          </p:cNvSpPr>
          <p:nvPr>
            <p:ph type="dt" sz="half" idx="10"/>
          </p:nvPr>
        </p:nvSpPr>
        <p:spPr/>
        <p:txBody>
          <a:bodyPr/>
          <a:lstStyle/>
          <a:p>
            <a:fld id="{477BC26E-42AB-A746-A46D-2C7C0E363340}" type="datetimeFigureOut">
              <a:rPr lang="en-US" smtClean="0"/>
              <a:t>10/30/25</a:t>
            </a:fld>
            <a:endParaRPr lang="en-US"/>
          </a:p>
        </p:txBody>
      </p:sp>
      <p:sp>
        <p:nvSpPr>
          <p:cNvPr id="5" name="Footer Placeholder 4">
            <a:extLst>
              <a:ext uri="{FF2B5EF4-FFF2-40B4-BE49-F238E27FC236}">
                <a16:creationId xmlns:a16="http://schemas.microsoft.com/office/drawing/2014/main" id="{C54A3BF1-E9B1-1D51-9095-1A39F1E453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BAC718-F8C2-3D28-DC78-605BC8A2BB09}"/>
              </a:ext>
            </a:extLst>
          </p:cNvPr>
          <p:cNvSpPr>
            <a:spLocks noGrp="1"/>
          </p:cNvSpPr>
          <p:nvPr>
            <p:ph type="sldNum" sz="quarter" idx="12"/>
          </p:nvPr>
        </p:nvSpPr>
        <p:spPr/>
        <p:txBody>
          <a:bodyPr/>
          <a:lstStyle/>
          <a:p>
            <a:fld id="{4D12EE19-DEC8-3E4B-AAE3-81761707ED38}" type="slidenum">
              <a:rPr lang="en-US" smtClean="0"/>
              <a:t>‹#›</a:t>
            </a:fld>
            <a:endParaRPr lang="en-US"/>
          </a:p>
        </p:txBody>
      </p:sp>
    </p:spTree>
    <p:extLst>
      <p:ext uri="{BB962C8B-B14F-4D97-AF65-F5344CB8AC3E}">
        <p14:creationId xmlns:p14="http://schemas.microsoft.com/office/powerpoint/2010/main" val="39639948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846325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0470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xfrm>
            <a:off x="1206500" y="952500"/>
            <a:ext cx="21971000" cy="1435100"/>
          </a:xfrm>
          <a:prstGeom prst="rect">
            <a:avLst/>
          </a:prstGeom>
        </p:spPr>
        <p:txBody>
          <a:bodyPr/>
          <a:lstStyle/>
          <a:p>
            <a:r>
              <a:t>Agenda Title</a:t>
            </a:r>
          </a:p>
        </p:txBody>
      </p:sp>
      <p:sp>
        <p:nvSpPr>
          <p:cNvPr id="89" name="Agenda Subtitle"/>
          <p:cNvSpPr txBox="1">
            <a:spLocks noGrp="1"/>
          </p:cNvSpPr>
          <p:nvPr>
            <p:ph type="body" sz="quarter" idx="21" hasCustomPrompt="1"/>
          </p:nvPr>
        </p:nvSpPr>
        <p:spPr>
          <a:xfrm>
            <a:off x="1206500" y="2247900"/>
            <a:ext cx="21971000" cy="934779"/>
          </a:xfrm>
          <a:prstGeom prst="rect">
            <a:avLst/>
          </a:prstGeom>
        </p:spPr>
        <p:txBody>
          <a:bodyPr lIns="45719" tIns="45719" rIns="45719" bIns="45719"/>
          <a:lstStyle>
            <a:lvl1pPr marL="0" indent="0" defTabSz="825500">
              <a:lnSpc>
                <a:spcPct val="100000"/>
              </a:lnSpc>
              <a:spcBef>
                <a:spcPts val="0"/>
              </a:spcBef>
              <a:buSzTx/>
              <a:buNone/>
              <a:defRPr sz="5500" b="1"/>
            </a:lvl1pPr>
          </a:lstStyle>
          <a:p>
            <a:r>
              <a:t>Agenda Subtitle</a:t>
            </a:r>
          </a:p>
        </p:txBody>
      </p:sp>
      <p:sp>
        <p:nvSpPr>
          <p:cNvPr id="90" name="Body Level One…"/>
          <p:cNvSpPr txBox="1">
            <a:spLocks noGrp="1"/>
          </p:cNvSpPr>
          <p:nvPr>
            <p:ph type="body" idx="1" hasCustomPrompt="1"/>
          </p:nvPr>
        </p:nvSpPr>
        <p:spPr>
          <a:prstGeom prst="rect">
            <a:avLst/>
          </a:prstGeom>
        </p:spPr>
        <p:txBody>
          <a:bodyPr/>
          <a:lstStyle>
            <a:lvl1pPr marL="0" indent="0" defTabSz="825500">
              <a:lnSpc>
                <a:spcPct val="100000"/>
              </a:lnSpc>
              <a:spcBef>
                <a:spcPts val="1800"/>
              </a:spcBef>
              <a:buSzTx/>
              <a:buNone/>
              <a:defRPr sz="5500" spc="-55"/>
            </a:lvl1pPr>
            <a:lvl2pPr marL="0" indent="457200" defTabSz="825500">
              <a:lnSpc>
                <a:spcPct val="100000"/>
              </a:lnSpc>
              <a:spcBef>
                <a:spcPts val="1800"/>
              </a:spcBef>
              <a:buSzTx/>
              <a:buNone/>
              <a:defRPr sz="5500" spc="-55"/>
            </a:lvl2pPr>
            <a:lvl3pPr marL="0" indent="914400" defTabSz="825500">
              <a:lnSpc>
                <a:spcPct val="100000"/>
              </a:lnSpc>
              <a:spcBef>
                <a:spcPts val="1800"/>
              </a:spcBef>
              <a:buSzTx/>
              <a:buNone/>
              <a:defRPr sz="5500" spc="-55"/>
            </a:lvl3pPr>
            <a:lvl4pPr marL="0" indent="1371600" defTabSz="825500">
              <a:lnSpc>
                <a:spcPct val="100000"/>
              </a:lnSpc>
              <a:spcBef>
                <a:spcPts val="1800"/>
              </a:spcBef>
              <a:buSzTx/>
              <a:buNone/>
              <a:defRPr sz="5500" spc="-55"/>
            </a:lvl4pPr>
            <a:lvl5pPr marL="0" indent="1828800" defTabSz="825500">
              <a:lnSpc>
                <a:spcPct val="100000"/>
              </a:lnSpc>
              <a:spcBef>
                <a:spcPts val="1800"/>
              </a:spcBef>
              <a:buSzTx/>
              <a:buNone/>
              <a:defRPr sz="5500" spc="-55"/>
            </a:lvl5pPr>
          </a:lstStyle>
          <a:p>
            <a:r>
              <a:t>Agenda Topics</a:t>
            </a:r>
          </a:p>
          <a:p>
            <a:pPr lvl="1"/>
            <a:endParaRPr/>
          </a:p>
          <a:p>
            <a:pPr lvl="2"/>
            <a:endParaRPr/>
          </a:p>
          <a:p>
            <a:pPr lvl="3"/>
            <a:endParaRPr/>
          </a:p>
          <a:p>
            <a:pPr lvl="4"/>
            <a:endParaRP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47039407"/>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Slide Subtitle"/>
          <p:cNvSpPr txBox="1">
            <a:spLocks noGrp="1"/>
          </p:cNvSpPr>
          <p:nvPr>
            <p:ph type="body" sz="quarter" idx="21" hasCustomPrompt="1"/>
          </p:nvPr>
        </p:nvSpPr>
        <p:spPr>
          <a:xfrm>
            <a:off x="1206500" y="2247900"/>
            <a:ext cx="9779000" cy="934779"/>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61" name="Body Level One…"/>
          <p:cNvSpPr txBox="1">
            <a:spLocks noGrp="1"/>
          </p:cNvSpPr>
          <p:nvPr>
            <p:ph type="body" sz="half" idx="1" hasCustomPrompt="1"/>
          </p:nvPr>
        </p:nvSpPr>
        <p:spPr>
          <a:xfrm>
            <a:off x="1206500" y="4248504"/>
            <a:ext cx="9779000" cy="8256630"/>
          </a:xfrm>
          <a:prstGeom prst="rect">
            <a:avLst/>
          </a:prstGeom>
        </p:spPr>
        <p:txBody>
          <a:bodyPr/>
          <a:lstStyle/>
          <a:p>
            <a:r>
              <a:t>Slide bullet text</a:t>
            </a:r>
          </a:p>
          <a:p>
            <a:pPr lvl="1"/>
            <a:endParaRPr/>
          </a:p>
          <a:p>
            <a:pPr lvl="2"/>
            <a:endParaRPr/>
          </a:p>
          <a:p>
            <a:pPr lvl="3"/>
            <a:endParaRPr/>
          </a:p>
          <a:p>
            <a:pPr lvl="4"/>
            <a:endParaRPr/>
          </a:p>
        </p:txBody>
      </p:sp>
      <p:sp>
        <p:nvSpPr>
          <p:cNvPr id="62" name="Hot air balloons viewed from below against a blue sky"/>
          <p:cNvSpPr>
            <a:spLocks noGrp="1"/>
          </p:cNvSpPr>
          <p:nvPr>
            <p:ph type="pic" idx="22"/>
          </p:nvPr>
        </p:nvSpPr>
        <p:spPr>
          <a:xfrm>
            <a:off x="8432800" y="1263848"/>
            <a:ext cx="16850011" cy="11188205"/>
          </a:xfrm>
          <a:prstGeom prst="rect">
            <a:avLst/>
          </a:prstGeom>
        </p:spPr>
        <p:txBody>
          <a:bodyPr lIns="91439" tIns="45719" rIns="91439" bIns="45719">
            <a:noAutofit/>
          </a:bodyPr>
          <a:lstStyle/>
          <a:p>
            <a:r>
              <a:rPr lang="en-GB"/>
              <a:t>Click icon to add picture</a:t>
            </a:r>
            <a:endParaRPr/>
          </a:p>
        </p:txBody>
      </p:sp>
      <p:sp>
        <p:nvSpPr>
          <p:cNvPr id="63" name="Slide Title"/>
          <p:cNvSpPr txBox="1">
            <a:spLocks noGrp="1"/>
          </p:cNvSpPr>
          <p:nvPr>
            <p:ph type="title" hasCustomPrompt="1"/>
          </p:nvPr>
        </p:nvSpPr>
        <p:spPr>
          <a:xfrm>
            <a:off x="1206500" y="952500"/>
            <a:ext cx="9779000" cy="1435100"/>
          </a:xfrm>
          <a:prstGeom prst="rect">
            <a:avLst/>
          </a:prstGeom>
        </p:spPr>
        <p:txBody>
          <a:bodyPr/>
          <a:lstStyle/>
          <a:p>
            <a:r>
              <a:t>Slide Title</a:t>
            </a:r>
          </a:p>
        </p:txBody>
      </p:sp>
      <p:sp>
        <p:nvSpPr>
          <p:cNvPr id="64" name="Slide Number"/>
          <p:cNvSpPr txBox="1">
            <a:spLocks noGrp="1"/>
          </p:cNvSpPr>
          <p:nvPr>
            <p:ph type="sldNum" sz="quarter" idx="2"/>
          </p:nvPr>
        </p:nvSpPr>
        <p:spPr>
          <a:prstGeom prst="rect">
            <a:avLst/>
          </a:prstGeom>
        </p:spPr>
        <p:txBody>
          <a:bodyPr/>
          <a:lstStyle/>
          <a:p>
            <a:fld id="{4D12EE19-DEC8-3E4B-AAE3-81761707ED38}" type="slidenum">
              <a:rPr lang="en-US" smtClean="0"/>
              <a:t>‹#›</a:t>
            </a:fld>
            <a:endParaRPr lang="en-US"/>
          </a:p>
        </p:txBody>
      </p:sp>
    </p:spTree>
    <p:extLst>
      <p:ext uri="{BB962C8B-B14F-4D97-AF65-F5344CB8AC3E}">
        <p14:creationId xmlns:p14="http://schemas.microsoft.com/office/powerpoint/2010/main" val="2635636941"/>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Section">
    <p:bg>
      <p:bgPr>
        <a:solidFill>
          <a:srgbClr val="003462"/>
        </a:solidFill>
        <a:effectLst/>
      </p:bgPr>
    </p:bg>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1206496" y="4533900"/>
            <a:ext cx="21971004" cy="4648200"/>
          </a:xfrm>
          <a:prstGeom prst="rect">
            <a:avLst/>
          </a:prstGeom>
        </p:spPr>
        <p:txBody>
          <a:bodyPr anchor="ctr"/>
          <a:lstStyle>
            <a:lvl1pPr>
              <a:defRPr sz="11600" b="0" spc="-232">
                <a:solidFill>
                  <a:srgbClr val="FFFFFF"/>
                </a:solidFill>
                <a:latin typeface="Helvetica Neue Medium"/>
                <a:ea typeface="Helvetica Neue Medium"/>
                <a:cs typeface="Helvetica Neue Medium"/>
                <a:sym typeface="Helvetica Neue Medium"/>
              </a:defRPr>
            </a:lvl1pPr>
          </a:lstStyle>
          <a:p>
            <a:r>
              <a:t>Section Title</a:t>
            </a:r>
          </a:p>
        </p:txBody>
      </p:sp>
      <p:sp>
        <p:nvSpPr>
          <p:cNvPr id="72" name="Slide Number"/>
          <p:cNvSpPr txBox="1">
            <a:spLocks noGrp="1"/>
          </p:cNvSpPr>
          <p:nvPr>
            <p:ph type="sldNum" sz="quarter" idx="2"/>
          </p:nvPr>
        </p:nvSpPr>
        <p:spPr>
          <a:xfrm>
            <a:off x="12001499" y="13085233"/>
            <a:ext cx="368505" cy="374600"/>
          </a:xfrm>
          <a:prstGeom prst="rect">
            <a:avLst/>
          </a:prstGeom>
        </p:spPr>
        <p:txBody>
          <a:bodyPr/>
          <a:lstStyle>
            <a:lvl1pPr>
              <a:defRPr>
                <a:solidFill>
                  <a:srgbClr val="FFFFFF"/>
                </a:solidFill>
              </a:defRPr>
            </a:lvl1pPr>
          </a:lstStyle>
          <a:p>
            <a:fld id="{4D12EE19-DEC8-3E4B-AAE3-81761707ED38}" type="slidenum">
              <a:rPr lang="en-US" smtClean="0"/>
              <a:t>‹#›</a:t>
            </a:fld>
            <a:endParaRPr lang="en-US"/>
          </a:p>
        </p:txBody>
      </p:sp>
    </p:spTree>
    <p:extLst>
      <p:ext uri="{BB962C8B-B14F-4D97-AF65-F5344CB8AC3E}">
        <p14:creationId xmlns:p14="http://schemas.microsoft.com/office/powerpoint/2010/main" val="376597044"/>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xfrm>
            <a:off x="1206500" y="952500"/>
            <a:ext cx="21971000" cy="1434949"/>
          </a:xfrm>
          <a:prstGeom prst="rect">
            <a:avLst/>
          </a:prstGeom>
        </p:spPr>
        <p:txBody>
          <a:bodyPr/>
          <a:lstStyle/>
          <a:p>
            <a:r>
              <a:t>Slide Title</a:t>
            </a:r>
          </a:p>
        </p:txBody>
      </p:sp>
      <p:sp>
        <p:nvSpPr>
          <p:cNvPr id="80" name="Slide Subtitle"/>
          <p:cNvSpPr txBox="1">
            <a:spLocks noGrp="1"/>
          </p:cNvSpPr>
          <p:nvPr>
            <p:ph type="body" sz="quarter" idx="21" hasCustomPrompt="1"/>
          </p:nvPr>
        </p:nvSpPr>
        <p:spPr>
          <a:xfrm>
            <a:off x="1206500" y="2247900"/>
            <a:ext cx="21971000" cy="934779"/>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81" name="Slide Number"/>
          <p:cNvSpPr txBox="1">
            <a:spLocks noGrp="1"/>
          </p:cNvSpPr>
          <p:nvPr>
            <p:ph type="sldNum" sz="quarter" idx="2"/>
          </p:nvPr>
        </p:nvSpPr>
        <p:spPr>
          <a:prstGeom prst="rect">
            <a:avLst/>
          </a:prstGeom>
        </p:spPr>
        <p:txBody>
          <a:bodyPr/>
          <a:lstStyle/>
          <a:p>
            <a:fld id="{4D12EE19-DEC8-3E4B-AAE3-81761707ED38}" type="slidenum">
              <a:rPr lang="en-US" smtClean="0"/>
              <a:t>‹#›</a:t>
            </a:fld>
            <a:endParaRPr lang="en-US"/>
          </a:p>
        </p:txBody>
      </p:sp>
    </p:spTree>
    <p:extLst>
      <p:ext uri="{BB962C8B-B14F-4D97-AF65-F5344CB8AC3E}">
        <p14:creationId xmlns:p14="http://schemas.microsoft.com/office/powerpoint/2010/main" val="1736855501"/>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xfrm>
            <a:off x="1206500" y="952500"/>
            <a:ext cx="21971000" cy="1435100"/>
          </a:xfrm>
          <a:prstGeom prst="rect">
            <a:avLst/>
          </a:prstGeom>
        </p:spPr>
        <p:txBody>
          <a:bodyPr/>
          <a:lstStyle/>
          <a:p>
            <a:r>
              <a:t>Agenda Title</a:t>
            </a:r>
          </a:p>
        </p:txBody>
      </p:sp>
      <p:sp>
        <p:nvSpPr>
          <p:cNvPr id="89" name="Agenda Subtitle"/>
          <p:cNvSpPr txBox="1">
            <a:spLocks noGrp="1"/>
          </p:cNvSpPr>
          <p:nvPr>
            <p:ph type="body" sz="quarter" idx="21" hasCustomPrompt="1"/>
          </p:nvPr>
        </p:nvSpPr>
        <p:spPr>
          <a:xfrm>
            <a:off x="1206500" y="2247900"/>
            <a:ext cx="21971000" cy="934779"/>
          </a:xfrm>
          <a:prstGeom prst="rect">
            <a:avLst/>
          </a:prstGeom>
        </p:spPr>
        <p:txBody>
          <a:bodyPr lIns="45719" tIns="45719" rIns="45719" bIns="45719"/>
          <a:lstStyle>
            <a:lvl1pPr marL="0" indent="0" defTabSz="825500">
              <a:lnSpc>
                <a:spcPct val="100000"/>
              </a:lnSpc>
              <a:spcBef>
                <a:spcPts val="0"/>
              </a:spcBef>
              <a:buSzTx/>
              <a:buNone/>
              <a:defRPr sz="5500" b="1"/>
            </a:lvl1pPr>
          </a:lstStyle>
          <a:p>
            <a:r>
              <a:t>Agenda Subtitle</a:t>
            </a:r>
          </a:p>
        </p:txBody>
      </p:sp>
      <p:sp>
        <p:nvSpPr>
          <p:cNvPr id="90" name="Body Level One…"/>
          <p:cNvSpPr txBox="1">
            <a:spLocks noGrp="1"/>
          </p:cNvSpPr>
          <p:nvPr>
            <p:ph type="body" idx="1" hasCustomPrompt="1"/>
          </p:nvPr>
        </p:nvSpPr>
        <p:spPr>
          <a:prstGeom prst="rect">
            <a:avLst/>
          </a:prstGeom>
        </p:spPr>
        <p:txBody>
          <a:bodyPr/>
          <a:lstStyle>
            <a:lvl1pPr marL="0" indent="0" defTabSz="825500">
              <a:lnSpc>
                <a:spcPct val="100000"/>
              </a:lnSpc>
              <a:spcBef>
                <a:spcPts val="1800"/>
              </a:spcBef>
              <a:buSzTx/>
              <a:buNone/>
              <a:defRPr sz="5500" spc="-55"/>
            </a:lvl1pPr>
            <a:lvl2pPr marL="0" indent="457200" defTabSz="825500">
              <a:lnSpc>
                <a:spcPct val="100000"/>
              </a:lnSpc>
              <a:spcBef>
                <a:spcPts val="1800"/>
              </a:spcBef>
              <a:buSzTx/>
              <a:buNone/>
              <a:defRPr sz="5500" spc="-55"/>
            </a:lvl2pPr>
            <a:lvl3pPr marL="0" indent="914400" defTabSz="825500">
              <a:lnSpc>
                <a:spcPct val="100000"/>
              </a:lnSpc>
              <a:spcBef>
                <a:spcPts val="1800"/>
              </a:spcBef>
              <a:buSzTx/>
              <a:buNone/>
              <a:defRPr sz="5500" spc="-55"/>
            </a:lvl3pPr>
            <a:lvl4pPr marL="0" indent="1371600" defTabSz="825500">
              <a:lnSpc>
                <a:spcPct val="100000"/>
              </a:lnSpc>
              <a:spcBef>
                <a:spcPts val="1800"/>
              </a:spcBef>
              <a:buSzTx/>
              <a:buNone/>
              <a:defRPr sz="5500" spc="-55"/>
            </a:lvl4pPr>
            <a:lvl5pPr marL="0" indent="1828800" defTabSz="825500">
              <a:lnSpc>
                <a:spcPct val="100000"/>
              </a:lnSpc>
              <a:spcBef>
                <a:spcPts val="1800"/>
              </a:spcBef>
              <a:buSzTx/>
              <a:buNone/>
              <a:defRPr sz="5500" spc="-55"/>
            </a:lvl5pPr>
          </a:lstStyle>
          <a:p>
            <a:r>
              <a:t>Agenda Topics</a:t>
            </a:r>
          </a:p>
          <a:p>
            <a:pPr lvl="1"/>
            <a:endParaRPr/>
          </a:p>
          <a:p>
            <a:pPr lvl="2"/>
            <a:endParaRPr/>
          </a:p>
          <a:p>
            <a:pPr lvl="3"/>
            <a:endParaRPr/>
          </a:p>
          <a:p>
            <a:pPr lvl="4"/>
            <a:endParaRP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rPr lang="en-ZA" smtClean="0"/>
              <a:t>‹#›</a:t>
            </a:fld>
            <a:endParaRPr lang="en-ZA"/>
          </a:p>
        </p:txBody>
      </p:sp>
    </p:spTree>
    <p:extLst>
      <p:ext uri="{BB962C8B-B14F-4D97-AF65-F5344CB8AC3E}">
        <p14:creationId xmlns:p14="http://schemas.microsoft.com/office/powerpoint/2010/main" val="495742736"/>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z="11600" spc="-232">
                <a:solidFill>
                  <a:schemeClr val="accent1">
                    <a:hueOff val="114395"/>
                    <a:lumOff val="-24975"/>
                  </a:schemeClr>
                </a:solidFill>
                <a:latin typeface="Helvetica Neue Medium"/>
                <a:ea typeface="Helvetica Neue Medium"/>
                <a:cs typeface="Helvetica Neue Medium"/>
                <a:sym typeface="Helvetica Neue Medium"/>
              </a:defRPr>
            </a:lvl1pPr>
            <a:lvl2pPr marL="0" indent="457200" algn="ctr">
              <a:lnSpc>
                <a:spcPct val="80000"/>
              </a:lnSpc>
              <a:spcBef>
                <a:spcPts val="0"/>
              </a:spcBef>
              <a:buSzTx/>
              <a:buNone/>
              <a:defRPr sz="11600" spc="-232">
                <a:solidFill>
                  <a:schemeClr val="accent1">
                    <a:hueOff val="114395"/>
                    <a:lumOff val="-24975"/>
                  </a:schemeClr>
                </a:solidFill>
                <a:latin typeface="Helvetica Neue Medium"/>
                <a:ea typeface="Helvetica Neue Medium"/>
                <a:cs typeface="Helvetica Neue Medium"/>
                <a:sym typeface="Helvetica Neue Medium"/>
              </a:defRPr>
            </a:lvl2pPr>
            <a:lvl3pPr marL="0" indent="914400" algn="ctr">
              <a:lnSpc>
                <a:spcPct val="80000"/>
              </a:lnSpc>
              <a:spcBef>
                <a:spcPts val="0"/>
              </a:spcBef>
              <a:buSzTx/>
              <a:buNone/>
              <a:defRPr sz="11600" spc="-232">
                <a:solidFill>
                  <a:schemeClr val="accent1">
                    <a:hueOff val="114395"/>
                    <a:lumOff val="-24975"/>
                  </a:schemeClr>
                </a:solidFill>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z="11600" spc="-232">
                <a:solidFill>
                  <a:schemeClr val="accent1">
                    <a:hueOff val="114395"/>
                    <a:lumOff val="-24975"/>
                  </a:schemeClr>
                </a:solidFill>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z="11600" spc="-232">
                <a:solidFill>
                  <a:schemeClr val="accent1">
                    <a:hueOff val="114395"/>
                    <a:lumOff val="-24975"/>
                  </a:schemeClr>
                </a:solidFill>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fld id="{4D12EE19-DEC8-3E4B-AAE3-81761707ED38}" type="slidenum">
              <a:rPr lang="en-US" smtClean="0"/>
              <a:t>‹#›</a:t>
            </a:fld>
            <a:endParaRPr lang="en-US"/>
          </a:p>
        </p:txBody>
      </p:sp>
    </p:spTree>
    <p:extLst>
      <p:ext uri="{BB962C8B-B14F-4D97-AF65-F5344CB8AC3E}">
        <p14:creationId xmlns:p14="http://schemas.microsoft.com/office/powerpoint/2010/main" val="2072869959"/>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910C18E-B8A1-01C4-7B77-64AAFF125232}"/>
              </a:ext>
            </a:extLst>
          </p:cNvPr>
          <p:cNvPicPr>
            <a:picLocks noChangeAspect="1"/>
          </p:cNvPicPr>
          <p:nvPr/>
        </p:nvPicPr>
        <p:blipFill>
          <a:blip r:embed="rId2"/>
          <a:stretch>
            <a:fillRect/>
          </a:stretch>
        </p:blipFill>
        <p:spPr>
          <a:xfrm>
            <a:off x="10624462" y="-2322858"/>
            <a:ext cx="19337864" cy="18393932"/>
          </a:xfrm>
          <a:prstGeom prst="rect">
            <a:avLst/>
          </a:prstGeom>
        </p:spPr>
      </p:pic>
      <p:pic>
        <p:nvPicPr>
          <p:cNvPr id="7" name="Picture 6">
            <a:extLst>
              <a:ext uri="{FF2B5EF4-FFF2-40B4-BE49-F238E27FC236}">
                <a16:creationId xmlns:a16="http://schemas.microsoft.com/office/drawing/2014/main" id="{6A23DCCF-1828-C52D-B227-EDA7186A43BC}"/>
              </a:ext>
            </a:extLst>
          </p:cNvPr>
          <p:cNvPicPr>
            <a:picLocks noChangeAspect="1"/>
          </p:cNvPicPr>
          <p:nvPr/>
        </p:nvPicPr>
        <p:blipFill>
          <a:blip r:embed="rId3"/>
          <a:srcRect/>
          <a:stretch/>
        </p:blipFill>
        <p:spPr>
          <a:xfrm>
            <a:off x="19728611" y="11426286"/>
            <a:ext cx="3260166" cy="1112756"/>
          </a:xfrm>
          <a:prstGeom prst="rect">
            <a:avLst/>
          </a:prstGeom>
        </p:spPr>
      </p:pic>
      <p:pic>
        <p:nvPicPr>
          <p:cNvPr id="2" name="Picture 1">
            <a:extLst>
              <a:ext uri="{FF2B5EF4-FFF2-40B4-BE49-F238E27FC236}">
                <a16:creationId xmlns:a16="http://schemas.microsoft.com/office/drawing/2014/main" id="{ECD6A9BF-1E9B-D528-DE15-31DB73AD47C4}"/>
              </a:ext>
            </a:extLst>
          </p:cNvPr>
          <p:cNvPicPr>
            <a:picLocks noChangeAspect="1"/>
          </p:cNvPicPr>
          <p:nvPr userDrawn="1"/>
        </p:nvPicPr>
        <p:blipFill>
          <a:blip r:embed="rId2"/>
          <a:stretch>
            <a:fillRect/>
          </a:stretch>
        </p:blipFill>
        <p:spPr>
          <a:xfrm>
            <a:off x="10624462" y="-2322858"/>
            <a:ext cx="19337864" cy="18393932"/>
          </a:xfrm>
          <a:prstGeom prst="rect">
            <a:avLst/>
          </a:prstGeom>
        </p:spPr>
      </p:pic>
      <p:pic>
        <p:nvPicPr>
          <p:cNvPr id="3" name="Picture 2">
            <a:extLst>
              <a:ext uri="{FF2B5EF4-FFF2-40B4-BE49-F238E27FC236}">
                <a16:creationId xmlns:a16="http://schemas.microsoft.com/office/drawing/2014/main" id="{F1FBBB7C-F408-55AD-AE60-1D5460E04DBE}"/>
              </a:ext>
            </a:extLst>
          </p:cNvPr>
          <p:cNvPicPr>
            <a:picLocks noChangeAspect="1"/>
          </p:cNvPicPr>
          <p:nvPr userDrawn="1"/>
        </p:nvPicPr>
        <p:blipFill>
          <a:blip r:embed="rId3"/>
          <a:srcRect/>
          <a:stretch/>
        </p:blipFill>
        <p:spPr>
          <a:xfrm>
            <a:off x="19728611" y="11426286"/>
            <a:ext cx="3260166" cy="1112756"/>
          </a:xfrm>
          <a:prstGeom prst="rect">
            <a:avLst/>
          </a:prstGeom>
        </p:spPr>
      </p:pic>
    </p:spTree>
    <p:extLst>
      <p:ext uri="{BB962C8B-B14F-4D97-AF65-F5344CB8AC3E}">
        <p14:creationId xmlns:p14="http://schemas.microsoft.com/office/powerpoint/2010/main" val="16052488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Body Level One…"/>
          <p:cNvSpPr txBox="1">
            <a:spLocks noGrp="1"/>
          </p:cNvSpPr>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sz="25000" b="1" spc="-250">
                <a:solidFill>
                  <a:schemeClr val="accent1">
                    <a:hueOff val="114395"/>
                    <a:lumOff val="-24975"/>
                  </a:schemeClr>
                </a:solidFill>
              </a:defRPr>
            </a:lvl1pPr>
            <a:lvl2pPr marL="0" indent="457200" algn="ctr">
              <a:lnSpc>
                <a:spcPct val="80000"/>
              </a:lnSpc>
              <a:spcBef>
                <a:spcPts val="0"/>
              </a:spcBef>
              <a:buSzTx/>
              <a:buNone/>
              <a:defRPr sz="25000" b="1" spc="-250">
                <a:solidFill>
                  <a:schemeClr val="accent1">
                    <a:hueOff val="114395"/>
                    <a:lumOff val="-24975"/>
                  </a:schemeClr>
                </a:solidFill>
              </a:defRPr>
            </a:lvl2pPr>
            <a:lvl3pPr marL="0" indent="914400" algn="ctr">
              <a:lnSpc>
                <a:spcPct val="80000"/>
              </a:lnSpc>
              <a:spcBef>
                <a:spcPts val="0"/>
              </a:spcBef>
              <a:buSzTx/>
              <a:buNone/>
              <a:defRPr sz="25000" b="1" spc="-250">
                <a:solidFill>
                  <a:schemeClr val="accent1">
                    <a:hueOff val="114395"/>
                    <a:lumOff val="-24975"/>
                  </a:schemeClr>
                </a:solidFill>
              </a:defRPr>
            </a:lvl3pPr>
            <a:lvl4pPr marL="0" indent="1371600" algn="ctr">
              <a:lnSpc>
                <a:spcPct val="80000"/>
              </a:lnSpc>
              <a:spcBef>
                <a:spcPts val="0"/>
              </a:spcBef>
              <a:buSzTx/>
              <a:buNone/>
              <a:defRPr sz="25000" b="1" spc="-250">
                <a:solidFill>
                  <a:schemeClr val="accent1">
                    <a:hueOff val="114395"/>
                    <a:lumOff val="-24975"/>
                  </a:schemeClr>
                </a:solidFill>
              </a:defRPr>
            </a:lvl4pPr>
            <a:lvl5pPr marL="0" indent="1828800" algn="ctr">
              <a:lnSpc>
                <a:spcPct val="80000"/>
              </a:lnSpc>
              <a:spcBef>
                <a:spcPts val="0"/>
              </a:spcBef>
              <a:buSzTx/>
              <a:buNone/>
              <a:defRPr sz="25000" b="1" spc="-250">
                <a:solidFill>
                  <a:schemeClr val="accent1">
                    <a:hueOff val="114395"/>
                    <a:lumOff val="-24975"/>
                  </a:schemeClr>
                </a:solidFill>
              </a:defRPr>
            </a:lvl5pPr>
          </a:lstStyle>
          <a:p>
            <a:r>
              <a:t>100%</a:t>
            </a:r>
          </a:p>
          <a:p>
            <a:pPr lvl="1"/>
            <a:endParaRPr/>
          </a:p>
          <a:p>
            <a:pPr lvl="2"/>
            <a:endParaRPr/>
          </a:p>
          <a:p>
            <a:pPr lvl="3"/>
            <a:endParaRPr/>
          </a:p>
          <a:p>
            <a:pPr lvl="4"/>
            <a:endParaRPr/>
          </a:p>
        </p:txBody>
      </p:sp>
      <p:sp>
        <p:nvSpPr>
          <p:cNvPr id="107" name="Fact information"/>
          <p:cNvSpPr txBox="1">
            <a:spLocks noGrp="1"/>
          </p:cNvSpPr>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sz="5500" b="1"/>
            </a:lvl1pPr>
          </a:lstStyle>
          <a:p>
            <a:r>
              <a:t>Fact information</a:t>
            </a:r>
          </a:p>
        </p:txBody>
      </p:sp>
      <p:sp>
        <p:nvSpPr>
          <p:cNvPr id="108" name="Slide Number"/>
          <p:cNvSpPr txBox="1">
            <a:spLocks noGrp="1"/>
          </p:cNvSpPr>
          <p:nvPr>
            <p:ph type="sldNum" sz="quarter" idx="2"/>
          </p:nvPr>
        </p:nvSpPr>
        <p:spPr>
          <a:prstGeom prst="rect">
            <a:avLst/>
          </a:prstGeom>
        </p:spPr>
        <p:txBody>
          <a:bodyPr/>
          <a:lstStyle/>
          <a:p>
            <a:fld id="{4D12EE19-DEC8-3E4B-AAE3-81761707ED38}" type="slidenum">
              <a:rPr lang="en-US" smtClean="0"/>
              <a:t>‹#›</a:t>
            </a:fld>
            <a:endParaRPr lang="en-US"/>
          </a:p>
        </p:txBody>
      </p:sp>
    </p:spTree>
    <p:extLst>
      <p:ext uri="{BB962C8B-B14F-4D97-AF65-F5344CB8AC3E}">
        <p14:creationId xmlns:p14="http://schemas.microsoft.com/office/powerpoint/2010/main" val="2958618678"/>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Attribution"/>
          <p:cNvSpPr txBox="1">
            <a:spLocks noGrp="1"/>
          </p:cNvSpPr>
          <p:nvPr>
            <p:ph type="body" sz="quarter" idx="21" hasCustomPrompt="1"/>
          </p:nvPr>
        </p:nvSpPr>
        <p:spPr>
          <a:xfrm>
            <a:off x="2480825" y="10675453"/>
            <a:ext cx="20149252"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Attribution</a:t>
            </a:r>
          </a:p>
        </p:txBody>
      </p:sp>
      <p:sp>
        <p:nvSpPr>
          <p:cNvPr id="116" name="Body Level One…"/>
          <p:cNvSpPr txBox="1">
            <a:spLocks noGrp="1"/>
          </p:cNvSpPr>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z="8500" spc="-170">
                <a:solidFill>
                  <a:schemeClr val="accent1">
                    <a:hueOff val="114395"/>
                    <a:lumOff val="-24975"/>
                  </a:schemeClr>
                </a:solidFill>
                <a:latin typeface="Helvetica Neue Medium"/>
                <a:ea typeface="Helvetica Neue Medium"/>
                <a:cs typeface="Helvetica Neue Medium"/>
                <a:sym typeface="Helvetica Neue Medium"/>
              </a:defRPr>
            </a:lvl1pPr>
            <a:lvl2pPr marL="638923" indent="-12700">
              <a:spcBef>
                <a:spcPts val="0"/>
              </a:spcBef>
              <a:buSzTx/>
              <a:buNone/>
              <a:defRPr sz="8500" spc="-170">
                <a:solidFill>
                  <a:schemeClr val="accent1">
                    <a:hueOff val="114395"/>
                    <a:lumOff val="-24975"/>
                  </a:schemeClr>
                </a:solidFill>
                <a:latin typeface="Helvetica Neue Medium"/>
                <a:ea typeface="Helvetica Neue Medium"/>
                <a:cs typeface="Helvetica Neue Medium"/>
                <a:sym typeface="Helvetica Neue Medium"/>
              </a:defRPr>
            </a:lvl2pPr>
            <a:lvl3pPr marL="638923" indent="444500">
              <a:spcBef>
                <a:spcPts val="0"/>
              </a:spcBef>
              <a:buSzTx/>
              <a:buNone/>
              <a:defRPr sz="8500" spc="-170">
                <a:solidFill>
                  <a:schemeClr val="accent1">
                    <a:hueOff val="114395"/>
                    <a:lumOff val="-24975"/>
                  </a:schemeClr>
                </a:solidFill>
                <a:latin typeface="Helvetica Neue Medium"/>
                <a:ea typeface="Helvetica Neue Medium"/>
                <a:cs typeface="Helvetica Neue Medium"/>
                <a:sym typeface="Helvetica Neue Medium"/>
              </a:defRPr>
            </a:lvl3pPr>
            <a:lvl4pPr marL="638923" indent="901700">
              <a:spcBef>
                <a:spcPts val="0"/>
              </a:spcBef>
              <a:buSzTx/>
              <a:buNone/>
              <a:defRPr sz="8500" spc="-170">
                <a:solidFill>
                  <a:schemeClr val="accent1">
                    <a:hueOff val="114395"/>
                    <a:lumOff val="-24975"/>
                  </a:schemeClr>
                </a:solidFill>
                <a:latin typeface="Helvetica Neue Medium"/>
                <a:ea typeface="Helvetica Neue Medium"/>
                <a:cs typeface="Helvetica Neue Medium"/>
                <a:sym typeface="Helvetica Neue Medium"/>
              </a:defRPr>
            </a:lvl4pPr>
            <a:lvl5pPr marL="638923" indent="1358900">
              <a:spcBef>
                <a:spcPts val="0"/>
              </a:spcBef>
              <a:buSzTx/>
              <a:buNone/>
              <a:defRPr sz="8500" spc="-170">
                <a:solidFill>
                  <a:schemeClr val="accent1">
                    <a:hueOff val="114395"/>
                    <a:lumOff val="-24975"/>
                  </a:schemeClr>
                </a:solidFill>
                <a:latin typeface="Helvetica Neue Medium"/>
                <a:ea typeface="Helvetica Neue Medium"/>
                <a:cs typeface="Helvetica Neue Medium"/>
                <a:sym typeface="Helvetica Neue Medium"/>
              </a:defRPr>
            </a:lvl5pPr>
          </a:lstStyle>
          <a:p>
            <a:r>
              <a:t>“Notable Quote”</a:t>
            </a:r>
          </a:p>
          <a:p>
            <a:pPr lvl="1"/>
            <a:endParaRPr/>
          </a:p>
          <a:p>
            <a:pPr lvl="2"/>
            <a:endParaRPr/>
          </a:p>
          <a:p>
            <a:pPr lvl="3"/>
            <a:endParaRPr/>
          </a:p>
          <a:p>
            <a:pPr lvl="4"/>
            <a:endParaRPr/>
          </a:p>
        </p:txBody>
      </p:sp>
      <p:sp>
        <p:nvSpPr>
          <p:cNvPr id="117" name="Slide Number"/>
          <p:cNvSpPr txBox="1">
            <a:spLocks noGrp="1"/>
          </p:cNvSpPr>
          <p:nvPr>
            <p:ph type="sldNum" sz="quarter" idx="2"/>
          </p:nvPr>
        </p:nvSpPr>
        <p:spPr>
          <a:prstGeom prst="rect">
            <a:avLst/>
          </a:prstGeom>
        </p:spPr>
        <p:txBody>
          <a:bodyPr/>
          <a:lstStyle/>
          <a:p>
            <a:fld id="{4D12EE19-DEC8-3E4B-AAE3-81761707ED38}" type="slidenum">
              <a:rPr lang="en-US" smtClean="0"/>
              <a:t>‹#›</a:t>
            </a:fld>
            <a:endParaRPr lang="en-US"/>
          </a:p>
        </p:txBody>
      </p:sp>
    </p:spTree>
    <p:extLst>
      <p:ext uri="{BB962C8B-B14F-4D97-AF65-F5344CB8AC3E}">
        <p14:creationId xmlns:p14="http://schemas.microsoft.com/office/powerpoint/2010/main" val="1939710287"/>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Hot air balloons viewed from below against a blue sky"/>
          <p:cNvSpPr>
            <a:spLocks noGrp="1"/>
          </p:cNvSpPr>
          <p:nvPr>
            <p:ph type="pic" sz="quarter" idx="21"/>
          </p:nvPr>
        </p:nvSpPr>
        <p:spPr>
          <a:xfrm>
            <a:off x="15436504" y="1270000"/>
            <a:ext cx="8167167" cy="5422900"/>
          </a:xfrm>
          <a:prstGeom prst="rect">
            <a:avLst/>
          </a:prstGeom>
        </p:spPr>
        <p:txBody>
          <a:bodyPr lIns="91439" tIns="45719" rIns="91439" bIns="45719">
            <a:noAutofit/>
          </a:bodyPr>
          <a:lstStyle/>
          <a:p>
            <a:r>
              <a:rPr lang="en-GB"/>
              <a:t>Click icon to add picture</a:t>
            </a:r>
            <a:endParaRPr/>
          </a:p>
        </p:txBody>
      </p:sp>
      <p:sp>
        <p:nvSpPr>
          <p:cNvPr id="125" name="Close-up of the top of a hot air balloon viewed from above"/>
          <p:cNvSpPr>
            <a:spLocks noGrp="1"/>
          </p:cNvSpPr>
          <p:nvPr>
            <p:ph type="pic" sz="quarter" idx="22"/>
          </p:nvPr>
        </p:nvSpPr>
        <p:spPr>
          <a:xfrm>
            <a:off x="15461772" y="7085972"/>
            <a:ext cx="8148414" cy="5432276"/>
          </a:xfrm>
          <a:prstGeom prst="rect">
            <a:avLst/>
          </a:prstGeom>
        </p:spPr>
        <p:txBody>
          <a:bodyPr lIns="91439" tIns="45719" rIns="91439" bIns="45719">
            <a:noAutofit/>
          </a:bodyPr>
          <a:lstStyle/>
          <a:p>
            <a:r>
              <a:rPr lang="en-GB"/>
              <a:t>Click icon to add picture</a:t>
            </a:r>
            <a:endParaRPr/>
          </a:p>
        </p:txBody>
      </p:sp>
      <p:sp>
        <p:nvSpPr>
          <p:cNvPr id="126" name="Hot air balloons viewed from below against a blue sky"/>
          <p:cNvSpPr>
            <a:spLocks noGrp="1"/>
          </p:cNvSpPr>
          <p:nvPr>
            <p:ph type="pic" idx="23"/>
          </p:nvPr>
        </p:nvSpPr>
        <p:spPr>
          <a:xfrm>
            <a:off x="-124635" y="1270000"/>
            <a:ext cx="16859219" cy="11239479"/>
          </a:xfrm>
          <a:prstGeom prst="rect">
            <a:avLst/>
          </a:prstGeom>
        </p:spPr>
        <p:txBody>
          <a:bodyPr lIns="91439" tIns="45719" rIns="91439" bIns="45719">
            <a:noAutofit/>
          </a:bodyPr>
          <a:lstStyle/>
          <a:p>
            <a:r>
              <a:rPr lang="en-GB"/>
              <a:t>Click icon to add picture</a:t>
            </a:r>
            <a:endParaRPr/>
          </a:p>
        </p:txBody>
      </p:sp>
      <p:sp>
        <p:nvSpPr>
          <p:cNvPr id="127" name="Slide Number"/>
          <p:cNvSpPr txBox="1">
            <a:spLocks noGrp="1"/>
          </p:cNvSpPr>
          <p:nvPr>
            <p:ph type="sldNum" sz="quarter" idx="2"/>
          </p:nvPr>
        </p:nvSpPr>
        <p:spPr>
          <a:prstGeom prst="rect">
            <a:avLst/>
          </a:prstGeom>
        </p:spPr>
        <p:txBody>
          <a:bodyPr/>
          <a:lstStyle/>
          <a:p>
            <a:fld id="{4D12EE19-DEC8-3E4B-AAE3-81761707ED38}" type="slidenum">
              <a:rPr lang="en-US" smtClean="0"/>
              <a:t>‹#›</a:t>
            </a:fld>
            <a:endParaRPr lang="en-US"/>
          </a:p>
        </p:txBody>
      </p:sp>
    </p:spTree>
    <p:extLst>
      <p:ext uri="{BB962C8B-B14F-4D97-AF65-F5344CB8AC3E}">
        <p14:creationId xmlns:p14="http://schemas.microsoft.com/office/powerpoint/2010/main" val="828033808"/>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Hot air balloons viewed from below against a blue sky"/>
          <p:cNvSpPr>
            <a:spLocks noGrp="1"/>
          </p:cNvSpPr>
          <p:nvPr>
            <p:ph type="pic" idx="21"/>
          </p:nvPr>
        </p:nvSpPr>
        <p:spPr>
          <a:xfrm>
            <a:off x="0" y="-1270000"/>
            <a:ext cx="24384000" cy="16256000"/>
          </a:xfrm>
          <a:prstGeom prst="rect">
            <a:avLst/>
          </a:prstGeom>
        </p:spPr>
        <p:txBody>
          <a:bodyPr lIns="91439" tIns="45719" rIns="91439" bIns="45719">
            <a:noAutofit/>
          </a:bodyPr>
          <a:lstStyle/>
          <a:p>
            <a:r>
              <a:rPr lang="en-GB"/>
              <a:t>Click icon to add picture</a:t>
            </a:r>
            <a:endParaRPr/>
          </a:p>
        </p:txBody>
      </p:sp>
      <p:sp>
        <p:nvSpPr>
          <p:cNvPr id="135" name="Slide Number"/>
          <p:cNvSpPr txBox="1">
            <a:spLocks noGrp="1"/>
          </p:cNvSpPr>
          <p:nvPr>
            <p:ph type="sldNum" sz="quarter" idx="2"/>
          </p:nvPr>
        </p:nvSpPr>
        <p:spPr>
          <a:prstGeom prst="rect">
            <a:avLst/>
          </a:prstGeom>
        </p:spPr>
        <p:txBody>
          <a:bodyPr/>
          <a:lstStyle>
            <a:lvl1pPr>
              <a:defRPr>
                <a:solidFill>
                  <a:srgbClr val="FFFFFF"/>
                </a:solidFill>
              </a:defRPr>
            </a:lvl1pPr>
          </a:lstStyle>
          <a:p>
            <a:fld id="{4D12EE19-DEC8-3E4B-AAE3-81761707ED38}" type="slidenum">
              <a:rPr lang="en-US" smtClean="0"/>
              <a:t>‹#›</a:t>
            </a:fld>
            <a:endParaRPr lang="en-US"/>
          </a:p>
        </p:txBody>
      </p:sp>
    </p:spTree>
    <p:extLst>
      <p:ext uri="{BB962C8B-B14F-4D97-AF65-F5344CB8AC3E}">
        <p14:creationId xmlns:p14="http://schemas.microsoft.com/office/powerpoint/2010/main" val="2566941451"/>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prstGeom prst="rect">
            <a:avLst/>
          </a:prstGeom>
        </p:spPr>
        <p:txBody>
          <a:bodyPr/>
          <a:lstStyle/>
          <a:p>
            <a:fld id="{4D12EE19-DEC8-3E4B-AAE3-81761707ED38}" type="slidenum">
              <a:rPr lang="en-US" smtClean="0"/>
              <a:t>‹#›</a:t>
            </a:fld>
            <a:endParaRPr lang="en-US"/>
          </a:p>
        </p:txBody>
      </p:sp>
    </p:spTree>
    <p:extLst>
      <p:ext uri="{BB962C8B-B14F-4D97-AF65-F5344CB8AC3E}">
        <p14:creationId xmlns:p14="http://schemas.microsoft.com/office/powerpoint/2010/main" val="798996790"/>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49" name="Rectangle 2"/>
          <p:cNvSpPr/>
          <p:nvPr/>
        </p:nvSpPr>
        <p:spPr>
          <a:xfrm>
            <a:off x="0" y="13106400"/>
            <a:ext cx="24384000" cy="609600"/>
          </a:xfrm>
          <a:prstGeom prst="rect">
            <a:avLst/>
          </a:prstGeom>
          <a:solidFill>
            <a:srgbClr val="0E1D42"/>
          </a:solidFill>
          <a:ln w="50800">
            <a:solidFill>
              <a:srgbClr val="0E1D42"/>
            </a:solidFill>
          </a:ln>
        </p:spPr>
        <p:txBody>
          <a:bodyPr tIns="91439" bIns="91439" anchor="ctr"/>
          <a:lstStyle/>
          <a:p>
            <a:pPr defTabSz="1828800">
              <a:defRPr sz="3600">
                <a:solidFill>
                  <a:srgbClr val="FFFFFF"/>
                </a:solidFill>
                <a:latin typeface="Calibri"/>
                <a:ea typeface="Calibri"/>
                <a:cs typeface="Calibri"/>
                <a:sym typeface="Calibri"/>
              </a:defRPr>
            </a:pPr>
            <a:endParaRPr/>
          </a:p>
        </p:txBody>
      </p:sp>
      <p:sp>
        <p:nvSpPr>
          <p:cNvPr id="150" name="Slide Number"/>
          <p:cNvSpPr txBox="1">
            <a:spLocks noGrp="1"/>
          </p:cNvSpPr>
          <p:nvPr>
            <p:ph type="sldNum" sz="quarter" idx="2"/>
          </p:nvPr>
        </p:nvSpPr>
        <p:spPr>
          <a:xfrm>
            <a:off x="11785600" y="12344400"/>
            <a:ext cx="5689600" cy="736601"/>
          </a:xfrm>
          <a:prstGeom prst="rect">
            <a:avLst/>
          </a:prstGeom>
        </p:spPr>
        <p:txBody>
          <a:bodyPr lIns="91439" tIns="91439" rIns="91439" bIns="91439" anchor="ctr"/>
          <a:lstStyle>
            <a:lvl1pPr algn="r" defTabSz="1828800">
              <a:defRPr sz="2400">
                <a:latin typeface="Calibri"/>
                <a:ea typeface="Calibri"/>
                <a:cs typeface="Calibri"/>
                <a:sym typeface="Calibri"/>
              </a:defRPr>
            </a:lvl1pPr>
          </a:lstStyle>
          <a:p>
            <a:fld id="{4D12EE19-DEC8-3E4B-AAE3-81761707ED38}" type="slidenum">
              <a:rPr lang="en-US" smtClean="0"/>
              <a:t>‹#›</a:t>
            </a:fld>
            <a:endParaRPr lang="en-US"/>
          </a:p>
        </p:txBody>
      </p:sp>
    </p:spTree>
    <p:extLst>
      <p:ext uri="{BB962C8B-B14F-4D97-AF65-F5344CB8AC3E}">
        <p14:creationId xmlns:p14="http://schemas.microsoft.com/office/powerpoint/2010/main" val="1152236498"/>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079254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00D18-40BE-A967-D807-E34135751C4E}"/>
              </a:ext>
            </a:extLst>
          </p:cNvPr>
          <p:cNvSpPr>
            <a:spLocks noGrp="1"/>
          </p:cNvSpPr>
          <p:nvPr>
            <p:ph type="ctrTitle"/>
          </p:nvPr>
        </p:nvSpPr>
        <p:spPr>
          <a:xfrm>
            <a:off x="3048000" y="2244726"/>
            <a:ext cx="18288000" cy="4775200"/>
          </a:xfrm>
        </p:spPr>
        <p:txBody>
          <a:bodyPr anchor="b"/>
          <a:lstStyle>
            <a:lvl1pPr algn="ctr">
              <a:defRPr sz="12000"/>
            </a:lvl1pPr>
          </a:lstStyle>
          <a:p>
            <a:r>
              <a:rPr lang="en-GB"/>
              <a:t>Click to edit Master title style</a:t>
            </a:r>
            <a:endParaRPr lang="en-US" dirty="0"/>
          </a:p>
        </p:txBody>
      </p:sp>
      <p:sp>
        <p:nvSpPr>
          <p:cNvPr id="3" name="Subtitle 2">
            <a:extLst>
              <a:ext uri="{FF2B5EF4-FFF2-40B4-BE49-F238E27FC236}">
                <a16:creationId xmlns:a16="http://schemas.microsoft.com/office/drawing/2014/main" id="{8BD817CA-21B8-8F95-36DB-137598A9D103}"/>
              </a:ext>
            </a:extLst>
          </p:cNvPr>
          <p:cNvSpPr>
            <a:spLocks noGrp="1"/>
          </p:cNvSpPr>
          <p:nvPr>
            <p:ph type="subTitle" idx="1"/>
          </p:nvPr>
        </p:nvSpPr>
        <p:spPr>
          <a:xfrm>
            <a:off x="3048000" y="7204076"/>
            <a:ext cx="18288000"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247662F-3930-A043-EDD9-7C0F19790727}"/>
              </a:ext>
            </a:extLst>
          </p:cNvPr>
          <p:cNvSpPr>
            <a:spLocks noGrp="1"/>
          </p:cNvSpPr>
          <p:nvPr>
            <p:ph type="dt" sz="half" idx="10"/>
          </p:nvPr>
        </p:nvSpPr>
        <p:spPr/>
        <p:txBody>
          <a:bodyPr/>
          <a:lstStyle/>
          <a:p>
            <a:fld id="{C8B53FA1-444A-654A-9B84-BC6A2B43DBDA}" type="datetimeFigureOut">
              <a:rPr lang="en-US" smtClean="0"/>
              <a:t>10/30/25</a:t>
            </a:fld>
            <a:endParaRPr lang="en-US"/>
          </a:p>
        </p:txBody>
      </p:sp>
      <p:sp>
        <p:nvSpPr>
          <p:cNvPr id="5" name="Footer Placeholder 4">
            <a:extLst>
              <a:ext uri="{FF2B5EF4-FFF2-40B4-BE49-F238E27FC236}">
                <a16:creationId xmlns:a16="http://schemas.microsoft.com/office/drawing/2014/main" id="{81D0414B-1077-F2FA-F1EC-3406CC10CC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FAA85D-615E-E6B1-4655-47466E7A7130}"/>
              </a:ext>
            </a:extLst>
          </p:cNvPr>
          <p:cNvSpPr>
            <a:spLocks noGrp="1"/>
          </p:cNvSpPr>
          <p:nvPr>
            <p:ph type="sldNum" sz="quarter" idx="12"/>
          </p:nvPr>
        </p:nvSpPr>
        <p:spPr/>
        <p:txBody>
          <a:bodyPr/>
          <a:lstStyle/>
          <a:p>
            <a:fld id="{50679738-DB5D-514C-AD16-F3B9FABC35F4}" type="slidenum">
              <a:rPr lang="en-US" smtClean="0"/>
              <a:t>‹#›</a:t>
            </a:fld>
            <a:endParaRPr lang="en-US"/>
          </a:p>
        </p:txBody>
      </p:sp>
    </p:spTree>
    <p:extLst>
      <p:ext uri="{BB962C8B-B14F-4D97-AF65-F5344CB8AC3E}">
        <p14:creationId xmlns:p14="http://schemas.microsoft.com/office/powerpoint/2010/main" val="36294072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pic>
        <p:nvPicPr>
          <p:cNvPr id="7" name="Picture 6" descr="A couple walking on a dirt path&#10;&#10;AI-generated content may be incorrect.">
            <a:extLst>
              <a:ext uri="{FF2B5EF4-FFF2-40B4-BE49-F238E27FC236}">
                <a16:creationId xmlns:a16="http://schemas.microsoft.com/office/drawing/2014/main" id="{97B0B140-C644-B8C8-E4DF-3D0CCACFDE35}"/>
              </a:ext>
            </a:extLst>
          </p:cNvPr>
          <p:cNvPicPr>
            <a:picLocks noChangeAspect="1"/>
          </p:cNvPicPr>
          <p:nvPr/>
        </p:nvPicPr>
        <p:blipFill>
          <a:blip r:embed="rId2"/>
          <a:stretch>
            <a:fillRect/>
          </a:stretch>
        </p:blipFill>
        <p:spPr>
          <a:xfrm>
            <a:off x="0" y="0"/>
            <a:ext cx="24384000" cy="13716000"/>
          </a:xfrm>
          <a:prstGeom prst="rect">
            <a:avLst/>
          </a:prstGeom>
        </p:spPr>
      </p:pic>
      <p:pic>
        <p:nvPicPr>
          <p:cNvPr id="8" name="Picture 7">
            <a:extLst>
              <a:ext uri="{FF2B5EF4-FFF2-40B4-BE49-F238E27FC236}">
                <a16:creationId xmlns:a16="http://schemas.microsoft.com/office/drawing/2014/main" id="{55269695-AD49-8C21-DA1C-8BDD9957F0E4}"/>
              </a:ext>
            </a:extLst>
          </p:cNvPr>
          <p:cNvPicPr>
            <a:picLocks noChangeAspect="1"/>
          </p:cNvPicPr>
          <p:nvPr/>
        </p:nvPicPr>
        <p:blipFill>
          <a:blip r:embed="rId3"/>
          <a:stretch>
            <a:fillRect/>
          </a:stretch>
        </p:blipFill>
        <p:spPr>
          <a:xfrm>
            <a:off x="2231672" y="2286000"/>
            <a:ext cx="6402112" cy="2186472"/>
          </a:xfrm>
          <a:prstGeom prst="rect">
            <a:avLst/>
          </a:prstGeom>
        </p:spPr>
      </p:pic>
    </p:spTree>
    <p:extLst>
      <p:ext uri="{BB962C8B-B14F-4D97-AF65-F5344CB8AC3E}">
        <p14:creationId xmlns:p14="http://schemas.microsoft.com/office/powerpoint/2010/main" val="10101897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7B3C8E2-0E2E-FE84-87A9-74A8A705AEE7}"/>
              </a:ext>
            </a:extLst>
          </p:cNvPr>
          <p:cNvPicPr>
            <a:picLocks noChangeAspect="1"/>
          </p:cNvPicPr>
          <p:nvPr/>
        </p:nvPicPr>
        <p:blipFill>
          <a:blip r:embed="rId2"/>
          <a:stretch>
            <a:fillRect/>
          </a:stretch>
        </p:blipFill>
        <p:spPr>
          <a:xfrm>
            <a:off x="21336000" y="10756100"/>
            <a:ext cx="2082800" cy="2082800"/>
          </a:xfrm>
          <a:prstGeom prst="rect">
            <a:avLst/>
          </a:prstGeom>
        </p:spPr>
      </p:pic>
    </p:spTree>
    <p:extLst>
      <p:ext uri="{BB962C8B-B14F-4D97-AF65-F5344CB8AC3E}">
        <p14:creationId xmlns:p14="http://schemas.microsoft.com/office/powerpoint/2010/main" val="20736946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910C18E-B8A1-01C4-7B77-64AAFF125232}"/>
              </a:ext>
            </a:extLst>
          </p:cNvPr>
          <p:cNvPicPr>
            <a:picLocks noChangeAspect="1"/>
          </p:cNvPicPr>
          <p:nvPr/>
        </p:nvPicPr>
        <p:blipFill>
          <a:blip r:embed="rId2"/>
          <a:stretch>
            <a:fillRect/>
          </a:stretch>
        </p:blipFill>
        <p:spPr>
          <a:xfrm>
            <a:off x="10624462" y="-2322858"/>
            <a:ext cx="19337864" cy="18393932"/>
          </a:xfrm>
          <a:prstGeom prst="rect">
            <a:avLst/>
          </a:prstGeom>
        </p:spPr>
      </p:pic>
      <p:pic>
        <p:nvPicPr>
          <p:cNvPr id="2" name="Picture 1">
            <a:extLst>
              <a:ext uri="{FF2B5EF4-FFF2-40B4-BE49-F238E27FC236}">
                <a16:creationId xmlns:a16="http://schemas.microsoft.com/office/drawing/2014/main" id="{D290FD0B-D1B0-7CB4-C292-8E5EFEA1AD6A}"/>
              </a:ext>
            </a:extLst>
          </p:cNvPr>
          <p:cNvPicPr>
            <a:picLocks noChangeAspect="1"/>
          </p:cNvPicPr>
          <p:nvPr/>
        </p:nvPicPr>
        <p:blipFill>
          <a:blip r:embed="rId3"/>
          <a:stretch>
            <a:fillRect/>
          </a:stretch>
        </p:blipFill>
        <p:spPr>
          <a:xfrm>
            <a:off x="2231672" y="2286000"/>
            <a:ext cx="6402112" cy="2186472"/>
          </a:xfrm>
          <a:prstGeom prst="rect">
            <a:avLst/>
          </a:prstGeom>
        </p:spPr>
      </p:pic>
      <p:pic>
        <p:nvPicPr>
          <p:cNvPr id="3" name="Picture 2">
            <a:extLst>
              <a:ext uri="{FF2B5EF4-FFF2-40B4-BE49-F238E27FC236}">
                <a16:creationId xmlns:a16="http://schemas.microsoft.com/office/drawing/2014/main" id="{2942C3AD-15A8-112F-46B7-62B2164F536D}"/>
              </a:ext>
            </a:extLst>
          </p:cNvPr>
          <p:cNvPicPr>
            <a:picLocks noChangeAspect="1"/>
          </p:cNvPicPr>
          <p:nvPr userDrawn="1"/>
        </p:nvPicPr>
        <p:blipFill>
          <a:blip r:embed="rId2"/>
          <a:stretch>
            <a:fillRect/>
          </a:stretch>
        </p:blipFill>
        <p:spPr>
          <a:xfrm>
            <a:off x="10624462" y="-2322858"/>
            <a:ext cx="19337864" cy="18393932"/>
          </a:xfrm>
          <a:prstGeom prst="rect">
            <a:avLst/>
          </a:prstGeom>
        </p:spPr>
      </p:pic>
      <p:pic>
        <p:nvPicPr>
          <p:cNvPr id="4" name="Picture 3">
            <a:extLst>
              <a:ext uri="{FF2B5EF4-FFF2-40B4-BE49-F238E27FC236}">
                <a16:creationId xmlns:a16="http://schemas.microsoft.com/office/drawing/2014/main" id="{E21092C6-6DA5-D9A1-BEDF-EEC4CF43C2B6}"/>
              </a:ext>
            </a:extLst>
          </p:cNvPr>
          <p:cNvPicPr>
            <a:picLocks noChangeAspect="1"/>
          </p:cNvPicPr>
          <p:nvPr userDrawn="1"/>
        </p:nvPicPr>
        <p:blipFill>
          <a:blip r:embed="rId3"/>
          <a:stretch>
            <a:fillRect/>
          </a:stretch>
        </p:blipFill>
        <p:spPr>
          <a:xfrm>
            <a:off x="2231672" y="2286000"/>
            <a:ext cx="6402112" cy="2186472"/>
          </a:xfrm>
          <a:prstGeom prst="rect">
            <a:avLst/>
          </a:prstGeom>
        </p:spPr>
      </p:pic>
    </p:spTree>
    <p:extLst>
      <p:ext uri="{BB962C8B-B14F-4D97-AF65-F5344CB8AC3E}">
        <p14:creationId xmlns:p14="http://schemas.microsoft.com/office/powerpoint/2010/main" val="215043116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9492ED5-3B32-0344-D83F-C5DF65A6198F}"/>
              </a:ext>
            </a:extLst>
          </p:cNvPr>
          <p:cNvPicPr>
            <a:picLocks noChangeAspect="1"/>
          </p:cNvPicPr>
          <p:nvPr/>
        </p:nvPicPr>
        <p:blipFill>
          <a:blip r:embed="rId2"/>
          <a:stretch>
            <a:fillRect/>
          </a:stretch>
        </p:blipFill>
        <p:spPr>
          <a:xfrm>
            <a:off x="-1525083" y="7751427"/>
            <a:ext cx="5687738" cy="5687738"/>
          </a:xfrm>
          <a:prstGeom prst="rect">
            <a:avLst/>
          </a:prstGeom>
        </p:spPr>
      </p:pic>
      <p:pic>
        <p:nvPicPr>
          <p:cNvPr id="8" name="Picture 7">
            <a:extLst>
              <a:ext uri="{FF2B5EF4-FFF2-40B4-BE49-F238E27FC236}">
                <a16:creationId xmlns:a16="http://schemas.microsoft.com/office/drawing/2014/main" id="{F6EA2F94-CD31-F3E5-0E54-A2FFB0CE44BE}"/>
              </a:ext>
            </a:extLst>
          </p:cNvPr>
          <p:cNvPicPr>
            <a:picLocks noChangeAspect="1"/>
          </p:cNvPicPr>
          <p:nvPr/>
        </p:nvPicPr>
        <p:blipFill>
          <a:blip r:embed="rId3"/>
          <a:srcRect/>
          <a:stretch/>
        </p:blipFill>
        <p:spPr>
          <a:xfrm>
            <a:off x="19472131" y="11104210"/>
            <a:ext cx="3691470" cy="1259968"/>
          </a:xfrm>
          <a:prstGeom prst="rect">
            <a:avLst/>
          </a:prstGeom>
        </p:spPr>
      </p:pic>
    </p:spTree>
    <p:extLst>
      <p:ext uri="{BB962C8B-B14F-4D97-AF65-F5344CB8AC3E}">
        <p14:creationId xmlns:p14="http://schemas.microsoft.com/office/powerpoint/2010/main" val="57467710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910C18E-B8A1-01C4-7B77-64AAFF125232}"/>
              </a:ext>
            </a:extLst>
          </p:cNvPr>
          <p:cNvPicPr>
            <a:picLocks noChangeAspect="1"/>
          </p:cNvPicPr>
          <p:nvPr/>
        </p:nvPicPr>
        <p:blipFill>
          <a:blip r:embed="rId2"/>
          <a:stretch>
            <a:fillRect/>
          </a:stretch>
        </p:blipFill>
        <p:spPr>
          <a:xfrm>
            <a:off x="10624462" y="-2322858"/>
            <a:ext cx="19337864" cy="18393932"/>
          </a:xfrm>
          <a:prstGeom prst="rect">
            <a:avLst/>
          </a:prstGeom>
        </p:spPr>
      </p:pic>
      <p:pic>
        <p:nvPicPr>
          <p:cNvPr id="7" name="Picture 6">
            <a:extLst>
              <a:ext uri="{FF2B5EF4-FFF2-40B4-BE49-F238E27FC236}">
                <a16:creationId xmlns:a16="http://schemas.microsoft.com/office/drawing/2014/main" id="{6A23DCCF-1828-C52D-B227-EDA7186A43BC}"/>
              </a:ext>
            </a:extLst>
          </p:cNvPr>
          <p:cNvPicPr>
            <a:picLocks noChangeAspect="1"/>
          </p:cNvPicPr>
          <p:nvPr/>
        </p:nvPicPr>
        <p:blipFill>
          <a:blip r:embed="rId3"/>
          <a:srcRect/>
          <a:stretch/>
        </p:blipFill>
        <p:spPr>
          <a:xfrm>
            <a:off x="19728611" y="11426286"/>
            <a:ext cx="3260166" cy="1112756"/>
          </a:xfrm>
          <a:prstGeom prst="rect">
            <a:avLst/>
          </a:prstGeom>
        </p:spPr>
      </p:pic>
    </p:spTree>
    <p:extLst>
      <p:ext uri="{BB962C8B-B14F-4D97-AF65-F5344CB8AC3E}">
        <p14:creationId xmlns:p14="http://schemas.microsoft.com/office/powerpoint/2010/main" val="297394036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910C18E-B8A1-01C4-7B77-64AAFF125232}"/>
              </a:ext>
            </a:extLst>
          </p:cNvPr>
          <p:cNvPicPr>
            <a:picLocks noChangeAspect="1"/>
          </p:cNvPicPr>
          <p:nvPr/>
        </p:nvPicPr>
        <p:blipFill>
          <a:blip r:embed="rId2"/>
          <a:stretch>
            <a:fillRect/>
          </a:stretch>
        </p:blipFill>
        <p:spPr>
          <a:xfrm>
            <a:off x="10624462" y="-2322858"/>
            <a:ext cx="19337864" cy="18393932"/>
          </a:xfrm>
          <a:prstGeom prst="rect">
            <a:avLst/>
          </a:prstGeom>
        </p:spPr>
      </p:pic>
      <p:pic>
        <p:nvPicPr>
          <p:cNvPr id="2" name="Picture 1">
            <a:extLst>
              <a:ext uri="{FF2B5EF4-FFF2-40B4-BE49-F238E27FC236}">
                <a16:creationId xmlns:a16="http://schemas.microsoft.com/office/drawing/2014/main" id="{D290FD0B-D1B0-7CB4-C292-8E5EFEA1AD6A}"/>
              </a:ext>
            </a:extLst>
          </p:cNvPr>
          <p:cNvPicPr>
            <a:picLocks noChangeAspect="1"/>
          </p:cNvPicPr>
          <p:nvPr/>
        </p:nvPicPr>
        <p:blipFill>
          <a:blip r:embed="rId3"/>
          <a:stretch>
            <a:fillRect/>
          </a:stretch>
        </p:blipFill>
        <p:spPr>
          <a:xfrm>
            <a:off x="2231672" y="2286000"/>
            <a:ext cx="6402112" cy="2186472"/>
          </a:xfrm>
          <a:prstGeom prst="rect">
            <a:avLst/>
          </a:prstGeom>
        </p:spPr>
      </p:pic>
    </p:spTree>
    <p:extLst>
      <p:ext uri="{BB962C8B-B14F-4D97-AF65-F5344CB8AC3E}">
        <p14:creationId xmlns:p14="http://schemas.microsoft.com/office/powerpoint/2010/main" val="372595720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5D8B231-DBC8-18D3-E3B5-FC74AF42387A}"/>
              </a:ext>
            </a:extLst>
          </p:cNvPr>
          <p:cNvSpPr/>
          <p:nvPr/>
        </p:nvSpPr>
        <p:spPr>
          <a:xfrm>
            <a:off x="-206644" y="0"/>
            <a:ext cx="24797288" cy="28826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p>
        </p:txBody>
      </p:sp>
      <p:sp>
        <p:nvSpPr>
          <p:cNvPr id="2" name="Rectangle 1">
            <a:extLst>
              <a:ext uri="{FF2B5EF4-FFF2-40B4-BE49-F238E27FC236}">
                <a16:creationId xmlns:a16="http://schemas.microsoft.com/office/drawing/2014/main" id="{DD6E3B34-27E7-1BF1-D8EC-6F237C7A4D8B}"/>
              </a:ext>
            </a:extLst>
          </p:cNvPr>
          <p:cNvSpPr/>
          <p:nvPr/>
        </p:nvSpPr>
        <p:spPr>
          <a:xfrm>
            <a:off x="-206644" y="2882684"/>
            <a:ext cx="24797288" cy="10833316"/>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p>
        </p:txBody>
      </p:sp>
    </p:spTree>
    <p:extLst>
      <p:ext uri="{BB962C8B-B14F-4D97-AF65-F5344CB8AC3E}">
        <p14:creationId xmlns:p14="http://schemas.microsoft.com/office/powerpoint/2010/main" val="16577980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5D8B231-DBC8-18D3-E3B5-FC74AF42387A}"/>
              </a:ext>
            </a:extLst>
          </p:cNvPr>
          <p:cNvSpPr/>
          <p:nvPr userDrawn="1"/>
        </p:nvSpPr>
        <p:spPr>
          <a:xfrm>
            <a:off x="-206644" y="0"/>
            <a:ext cx="24797288" cy="28826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p>
        </p:txBody>
      </p:sp>
      <p:sp>
        <p:nvSpPr>
          <p:cNvPr id="2" name="Rectangle 1">
            <a:extLst>
              <a:ext uri="{FF2B5EF4-FFF2-40B4-BE49-F238E27FC236}">
                <a16:creationId xmlns:a16="http://schemas.microsoft.com/office/drawing/2014/main" id="{DD6E3B34-27E7-1BF1-D8EC-6F237C7A4D8B}"/>
              </a:ext>
            </a:extLst>
          </p:cNvPr>
          <p:cNvSpPr/>
          <p:nvPr userDrawn="1"/>
        </p:nvSpPr>
        <p:spPr>
          <a:xfrm>
            <a:off x="-206644" y="2882684"/>
            <a:ext cx="24797288" cy="10833316"/>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p>
        </p:txBody>
      </p:sp>
    </p:spTree>
    <p:extLst>
      <p:ext uri="{BB962C8B-B14F-4D97-AF65-F5344CB8AC3E}">
        <p14:creationId xmlns:p14="http://schemas.microsoft.com/office/powerpoint/2010/main" val="29013010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xfrm>
            <a:off x="1206500" y="952500"/>
            <a:ext cx="21971000" cy="1435100"/>
          </a:xfrm>
          <a:prstGeom prst="rect">
            <a:avLst/>
          </a:prstGeom>
        </p:spPr>
        <p:txBody>
          <a:bodyPr/>
          <a:lstStyle/>
          <a:p>
            <a:r>
              <a:t>Agenda Title</a:t>
            </a:r>
          </a:p>
        </p:txBody>
      </p:sp>
      <p:sp>
        <p:nvSpPr>
          <p:cNvPr id="89" name="Agenda Subtitle"/>
          <p:cNvSpPr txBox="1">
            <a:spLocks noGrp="1"/>
          </p:cNvSpPr>
          <p:nvPr>
            <p:ph type="body" sz="quarter" idx="21" hasCustomPrompt="1"/>
          </p:nvPr>
        </p:nvSpPr>
        <p:spPr>
          <a:xfrm>
            <a:off x="1206500" y="2247900"/>
            <a:ext cx="21971000" cy="934779"/>
          </a:xfrm>
          <a:prstGeom prst="rect">
            <a:avLst/>
          </a:prstGeom>
        </p:spPr>
        <p:txBody>
          <a:bodyPr lIns="45719" tIns="45719" rIns="45719" bIns="45719"/>
          <a:lstStyle>
            <a:lvl1pPr marL="0" indent="0" defTabSz="825500">
              <a:lnSpc>
                <a:spcPct val="100000"/>
              </a:lnSpc>
              <a:spcBef>
                <a:spcPts val="0"/>
              </a:spcBef>
              <a:buSzTx/>
              <a:buNone/>
              <a:defRPr sz="5500" b="1"/>
            </a:lvl1pPr>
          </a:lstStyle>
          <a:p>
            <a:r>
              <a:t>Agenda Subtitle</a:t>
            </a:r>
          </a:p>
        </p:txBody>
      </p:sp>
      <p:sp>
        <p:nvSpPr>
          <p:cNvPr id="90" name="Body Level One…"/>
          <p:cNvSpPr txBox="1">
            <a:spLocks noGrp="1"/>
          </p:cNvSpPr>
          <p:nvPr>
            <p:ph type="body" idx="1" hasCustomPrompt="1"/>
          </p:nvPr>
        </p:nvSpPr>
        <p:spPr>
          <a:prstGeom prst="rect">
            <a:avLst/>
          </a:prstGeom>
        </p:spPr>
        <p:txBody>
          <a:bodyPr/>
          <a:lstStyle>
            <a:lvl1pPr marL="0" indent="0" defTabSz="825500">
              <a:lnSpc>
                <a:spcPct val="100000"/>
              </a:lnSpc>
              <a:spcBef>
                <a:spcPts val="1800"/>
              </a:spcBef>
              <a:buSzTx/>
              <a:buNone/>
              <a:defRPr sz="5500" spc="-55"/>
            </a:lvl1pPr>
            <a:lvl2pPr marL="0" indent="457200" defTabSz="825500">
              <a:lnSpc>
                <a:spcPct val="100000"/>
              </a:lnSpc>
              <a:spcBef>
                <a:spcPts val="1800"/>
              </a:spcBef>
              <a:buSzTx/>
              <a:buNone/>
              <a:defRPr sz="5500" spc="-55"/>
            </a:lvl2pPr>
            <a:lvl3pPr marL="0" indent="914400" defTabSz="825500">
              <a:lnSpc>
                <a:spcPct val="100000"/>
              </a:lnSpc>
              <a:spcBef>
                <a:spcPts val="1800"/>
              </a:spcBef>
              <a:buSzTx/>
              <a:buNone/>
              <a:defRPr sz="5500" spc="-55"/>
            </a:lvl3pPr>
            <a:lvl4pPr marL="0" indent="1371600" defTabSz="825500">
              <a:lnSpc>
                <a:spcPct val="100000"/>
              </a:lnSpc>
              <a:spcBef>
                <a:spcPts val="1800"/>
              </a:spcBef>
              <a:buSzTx/>
              <a:buNone/>
              <a:defRPr sz="5500" spc="-55"/>
            </a:lvl4pPr>
            <a:lvl5pPr marL="0" indent="1828800" defTabSz="825500">
              <a:lnSpc>
                <a:spcPct val="100000"/>
              </a:lnSpc>
              <a:spcBef>
                <a:spcPts val="1800"/>
              </a:spcBef>
              <a:buSzTx/>
              <a:buNone/>
              <a:defRPr sz="5500" spc="-55"/>
            </a:lvl5pPr>
          </a:lstStyle>
          <a:p>
            <a:r>
              <a:t>Agenda Topics</a:t>
            </a:r>
          </a:p>
          <a:p>
            <a:pPr lvl="1"/>
            <a:endParaRPr/>
          </a:p>
          <a:p>
            <a:pPr lvl="2"/>
            <a:endParaRPr/>
          </a:p>
          <a:p>
            <a:pPr lvl="3"/>
            <a:endParaRPr/>
          </a:p>
          <a:p>
            <a:pPr lvl="4"/>
            <a:endParaRP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26006937"/>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910C18E-B8A1-01C4-7B77-64AAFF125232}"/>
              </a:ext>
            </a:extLst>
          </p:cNvPr>
          <p:cNvPicPr>
            <a:picLocks noChangeAspect="1"/>
          </p:cNvPicPr>
          <p:nvPr userDrawn="1"/>
        </p:nvPicPr>
        <p:blipFill>
          <a:blip r:embed="rId2"/>
          <a:stretch>
            <a:fillRect/>
          </a:stretch>
        </p:blipFill>
        <p:spPr>
          <a:xfrm>
            <a:off x="10624462" y="-2322858"/>
            <a:ext cx="19337864" cy="18393932"/>
          </a:xfrm>
          <a:prstGeom prst="rect">
            <a:avLst/>
          </a:prstGeom>
        </p:spPr>
      </p:pic>
      <p:pic>
        <p:nvPicPr>
          <p:cNvPr id="2" name="Picture 1">
            <a:extLst>
              <a:ext uri="{FF2B5EF4-FFF2-40B4-BE49-F238E27FC236}">
                <a16:creationId xmlns:a16="http://schemas.microsoft.com/office/drawing/2014/main" id="{D290FD0B-D1B0-7CB4-C292-8E5EFEA1AD6A}"/>
              </a:ext>
            </a:extLst>
          </p:cNvPr>
          <p:cNvPicPr>
            <a:picLocks noChangeAspect="1"/>
          </p:cNvPicPr>
          <p:nvPr userDrawn="1"/>
        </p:nvPicPr>
        <p:blipFill>
          <a:blip r:embed="rId3"/>
          <a:stretch>
            <a:fillRect/>
          </a:stretch>
        </p:blipFill>
        <p:spPr>
          <a:xfrm>
            <a:off x="2231672" y="2286000"/>
            <a:ext cx="6402112" cy="2186472"/>
          </a:xfrm>
          <a:prstGeom prst="rect">
            <a:avLst/>
          </a:prstGeom>
        </p:spPr>
      </p:pic>
    </p:spTree>
    <p:extLst>
      <p:ext uri="{BB962C8B-B14F-4D97-AF65-F5344CB8AC3E}">
        <p14:creationId xmlns:p14="http://schemas.microsoft.com/office/powerpoint/2010/main" val="2957792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theme" Target="../theme/theme2.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theme" Target="../theme/theme3.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theme" Target="../theme/theme4.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5.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59.xml"/><Relationship Id="rId7" Type="http://schemas.openxmlformats.org/officeDocument/2006/relationships/slideLayout" Target="../slideLayouts/slideLayout63.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5" Type="http://schemas.openxmlformats.org/officeDocument/2006/relationships/slideLayout" Target="../slideLayouts/slideLayout61.xml"/><Relationship Id="rId4"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E1D4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291D67-CE02-B225-240E-A6669B4023EE}"/>
              </a:ext>
            </a:extLst>
          </p:cNvPr>
          <p:cNvSpPr>
            <a:spLocks noGrp="1"/>
          </p:cNvSpPr>
          <p:nvPr>
            <p:ph type="title"/>
          </p:nvPr>
        </p:nvSpPr>
        <p:spPr>
          <a:xfrm>
            <a:off x="1676400" y="730251"/>
            <a:ext cx="21031200" cy="2651126"/>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6510C35D-B5D4-29C6-5B1F-7C7105F404EE}"/>
              </a:ext>
            </a:extLst>
          </p:cNvPr>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a:extLst>
              <a:ext uri="{FF2B5EF4-FFF2-40B4-BE49-F238E27FC236}">
                <a16:creationId xmlns:a16="http://schemas.microsoft.com/office/drawing/2014/main" id="{E3D55FF0-CFB1-FCCB-6D35-0E036328EB1F}"/>
              </a:ext>
            </a:extLst>
          </p:cNvPr>
          <p:cNvSpPr>
            <a:spLocks noGrp="1"/>
          </p:cNvSpPr>
          <p:nvPr>
            <p:ph type="dt" sz="half" idx="2"/>
          </p:nvPr>
        </p:nvSpPr>
        <p:spPr>
          <a:xfrm>
            <a:off x="1676400" y="12712701"/>
            <a:ext cx="5486400" cy="730250"/>
          </a:xfrm>
          <a:prstGeom prst="rect">
            <a:avLst/>
          </a:prstGeom>
        </p:spPr>
        <p:txBody>
          <a:bodyPr vert="horz" lIns="91440" tIns="45720" rIns="91440" bIns="45720" rtlCol="0" anchor="ctr"/>
          <a:lstStyle>
            <a:lvl1pPr algn="l">
              <a:defRPr sz="2400">
                <a:solidFill>
                  <a:schemeClr val="tx1">
                    <a:tint val="82000"/>
                  </a:schemeClr>
                </a:solidFill>
              </a:defRPr>
            </a:lvl1pPr>
          </a:lstStyle>
          <a:p>
            <a:fld id="{C8B53FA1-444A-654A-9B84-BC6A2B43DBDA}" type="datetimeFigureOut">
              <a:rPr lang="en-US" smtClean="0"/>
              <a:t>10/30/25</a:t>
            </a:fld>
            <a:endParaRPr lang="en-US"/>
          </a:p>
        </p:txBody>
      </p:sp>
      <p:sp>
        <p:nvSpPr>
          <p:cNvPr id="5" name="Footer Placeholder 4">
            <a:extLst>
              <a:ext uri="{FF2B5EF4-FFF2-40B4-BE49-F238E27FC236}">
                <a16:creationId xmlns:a16="http://schemas.microsoft.com/office/drawing/2014/main" id="{BF546176-CFE8-66F4-798B-F32D650DD900}"/>
              </a:ext>
            </a:extLst>
          </p:cNvPr>
          <p:cNvSpPr>
            <a:spLocks noGrp="1"/>
          </p:cNvSpPr>
          <p:nvPr>
            <p:ph type="ftr" sz="quarter" idx="3"/>
          </p:nvPr>
        </p:nvSpPr>
        <p:spPr>
          <a:xfrm>
            <a:off x="8077200" y="12712701"/>
            <a:ext cx="8229600" cy="730250"/>
          </a:xfrm>
          <a:prstGeom prst="rect">
            <a:avLst/>
          </a:prstGeom>
        </p:spPr>
        <p:txBody>
          <a:bodyPr vert="horz" lIns="91440" tIns="45720" rIns="91440" bIns="45720" rtlCol="0" anchor="ctr"/>
          <a:lstStyle>
            <a:lvl1pPr algn="ctr">
              <a:defRPr sz="24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357D703-11D6-31B6-48ED-0ECEED2017AB}"/>
              </a:ext>
            </a:extLst>
          </p:cNvPr>
          <p:cNvSpPr>
            <a:spLocks noGrp="1"/>
          </p:cNvSpPr>
          <p:nvPr>
            <p:ph type="sldNum" sz="quarter" idx="4"/>
          </p:nvPr>
        </p:nvSpPr>
        <p:spPr>
          <a:xfrm>
            <a:off x="17221200" y="12712701"/>
            <a:ext cx="5486400" cy="730250"/>
          </a:xfrm>
          <a:prstGeom prst="rect">
            <a:avLst/>
          </a:prstGeom>
        </p:spPr>
        <p:txBody>
          <a:bodyPr vert="horz" lIns="91440" tIns="45720" rIns="91440" bIns="45720" rtlCol="0" anchor="ctr"/>
          <a:lstStyle>
            <a:lvl1pPr algn="r">
              <a:defRPr sz="2400">
                <a:solidFill>
                  <a:schemeClr val="tx1">
                    <a:tint val="82000"/>
                  </a:schemeClr>
                </a:solidFill>
              </a:defRPr>
            </a:lvl1pPr>
          </a:lstStyle>
          <a:p>
            <a:fld id="{50679738-DB5D-514C-AD16-F3B9FABC35F4}" type="slidenum">
              <a:rPr lang="en-US" smtClean="0"/>
              <a:t>‹#›</a:t>
            </a:fld>
            <a:endParaRPr lang="en-US"/>
          </a:p>
        </p:txBody>
      </p:sp>
    </p:spTree>
    <p:extLst>
      <p:ext uri="{BB962C8B-B14F-4D97-AF65-F5344CB8AC3E}">
        <p14:creationId xmlns:p14="http://schemas.microsoft.com/office/powerpoint/2010/main" val="3610158597"/>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86" r:id="rId9"/>
    <p:sldLayoutId id="2147483667" r:id="rId10"/>
    <p:sldLayoutId id="2147483668" r:id="rId11"/>
    <p:sldLayoutId id="2147483669" r:id="rId12"/>
    <p:sldLayoutId id="2147483670" r:id="rId13"/>
  </p:sldLayoutIdLst>
  <p:txStyles>
    <p:titleStyle>
      <a:lvl1pPr algn="l" defTabSz="1828800" rtl="0" eaLnBrk="1" latinLnBrk="0" hangingPunct="1">
        <a:lnSpc>
          <a:spcPct val="90000"/>
        </a:lnSpc>
        <a:spcBef>
          <a:spcPct val="0"/>
        </a:spcBef>
        <a:buNone/>
        <a:defRPr sz="8800" b="0" i="0" kern="1200">
          <a:solidFill>
            <a:schemeClr val="tx1"/>
          </a:solidFill>
          <a:latin typeface="Noto Serif Myanmar Med" panose="02020502060505020204" pitchFamily="18" charset="0"/>
          <a:ea typeface="+mj-ea"/>
          <a:cs typeface="Noto Serif Myanmar Med" panose="02020502060505020204" pitchFamily="18" charset="0"/>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b="0" i="0" kern="1200">
          <a:solidFill>
            <a:schemeClr val="tx1"/>
          </a:solidFill>
          <a:latin typeface="Noto Sans Zawgyi" panose="020B0502040504020204" pitchFamily="34" charset="0"/>
          <a:ea typeface="+mn-ea"/>
          <a:cs typeface="Noto Sans Zawgyi" panose="020B0502040504020204" pitchFamily="34" charset="0"/>
        </a:defRPr>
      </a:lvl1pPr>
      <a:lvl2pPr marL="1371600" indent="-457200" algn="l" defTabSz="1828800" rtl="0" eaLnBrk="1" latinLnBrk="0" hangingPunct="1">
        <a:lnSpc>
          <a:spcPct val="90000"/>
        </a:lnSpc>
        <a:spcBef>
          <a:spcPts val="1000"/>
        </a:spcBef>
        <a:buFont typeface="Arial" panose="020B0604020202020204" pitchFamily="34" charset="0"/>
        <a:buChar char="•"/>
        <a:defRPr sz="4800" b="0" i="0" kern="1200">
          <a:solidFill>
            <a:schemeClr val="tx1"/>
          </a:solidFill>
          <a:latin typeface="Noto Sans Zawgyi" panose="020B0502040504020204" pitchFamily="34" charset="0"/>
          <a:ea typeface="+mn-ea"/>
          <a:cs typeface="Noto Sans Zawgyi" panose="020B0502040504020204" pitchFamily="34" charset="0"/>
        </a:defRPr>
      </a:lvl2pPr>
      <a:lvl3pPr marL="2286000" indent="-457200" algn="l" defTabSz="1828800" rtl="0" eaLnBrk="1" latinLnBrk="0" hangingPunct="1">
        <a:lnSpc>
          <a:spcPct val="90000"/>
        </a:lnSpc>
        <a:spcBef>
          <a:spcPts val="1000"/>
        </a:spcBef>
        <a:buFont typeface="Arial" panose="020B0604020202020204" pitchFamily="34" charset="0"/>
        <a:buChar char="•"/>
        <a:defRPr sz="4000" b="0" i="0" kern="1200">
          <a:solidFill>
            <a:schemeClr val="tx1"/>
          </a:solidFill>
          <a:latin typeface="Noto Sans Zawgyi" panose="020B0502040504020204" pitchFamily="34" charset="0"/>
          <a:ea typeface="+mn-ea"/>
          <a:cs typeface="Noto Sans Zawgyi" panose="020B0502040504020204" pitchFamily="34" charset="0"/>
        </a:defRPr>
      </a:lvl3pPr>
      <a:lvl4pPr marL="3200400" indent="-457200" algn="l" defTabSz="1828800" rtl="0" eaLnBrk="1" latinLnBrk="0" hangingPunct="1">
        <a:lnSpc>
          <a:spcPct val="90000"/>
        </a:lnSpc>
        <a:spcBef>
          <a:spcPts val="1000"/>
        </a:spcBef>
        <a:buFont typeface="Arial" panose="020B0604020202020204" pitchFamily="34" charset="0"/>
        <a:buChar char="•"/>
        <a:defRPr sz="3600" b="0" i="0" kern="1200">
          <a:solidFill>
            <a:schemeClr val="tx1"/>
          </a:solidFill>
          <a:latin typeface="Noto Sans Zawgyi" panose="020B0502040504020204" pitchFamily="34" charset="0"/>
          <a:ea typeface="+mn-ea"/>
          <a:cs typeface="Noto Sans Zawgyi" panose="020B0502040504020204" pitchFamily="34" charset="0"/>
        </a:defRPr>
      </a:lvl4pPr>
      <a:lvl5pPr marL="4114800" indent="-457200" algn="l" defTabSz="1828800" rtl="0" eaLnBrk="1" latinLnBrk="0" hangingPunct="1">
        <a:lnSpc>
          <a:spcPct val="90000"/>
        </a:lnSpc>
        <a:spcBef>
          <a:spcPts val="1000"/>
        </a:spcBef>
        <a:buFont typeface="Arial" panose="020B0604020202020204" pitchFamily="34" charset="0"/>
        <a:buChar char="•"/>
        <a:defRPr sz="3600" b="0" i="0" kern="1200">
          <a:solidFill>
            <a:schemeClr val="tx1"/>
          </a:solidFill>
          <a:latin typeface="Noto Sans Zawgyi" panose="020B0502040504020204" pitchFamily="34" charset="0"/>
          <a:ea typeface="+mn-ea"/>
          <a:cs typeface="Noto Sans Zawgyi" panose="020B0502040504020204" pitchFamily="34" charset="0"/>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3F4F4"/>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160A7D-547C-65AD-0A44-EAD2683CE9C2}"/>
              </a:ext>
            </a:extLst>
          </p:cNvPr>
          <p:cNvSpPr>
            <a:spLocks noGrp="1"/>
          </p:cNvSpPr>
          <p:nvPr>
            <p:ph type="title"/>
          </p:nvPr>
        </p:nvSpPr>
        <p:spPr>
          <a:xfrm>
            <a:off x="1676400" y="730251"/>
            <a:ext cx="21031200" cy="2651126"/>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ECF5BC1F-B0A7-D388-ED2C-642806CF2701}"/>
              </a:ext>
            </a:extLst>
          </p:cNvPr>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a:extLst>
              <a:ext uri="{FF2B5EF4-FFF2-40B4-BE49-F238E27FC236}">
                <a16:creationId xmlns:a16="http://schemas.microsoft.com/office/drawing/2014/main" id="{6456CAE7-A02A-9B61-4E8F-099B5BB19E0B}"/>
              </a:ext>
            </a:extLst>
          </p:cNvPr>
          <p:cNvSpPr>
            <a:spLocks noGrp="1"/>
          </p:cNvSpPr>
          <p:nvPr>
            <p:ph type="dt" sz="half" idx="2"/>
          </p:nvPr>
        </p:nvSpPr>
        <p:spPr>
          <a:xfrm>
            <a:off x="1676400" y="12712701"/>
            <a:ext cx="5486400" cy="730250"/>
          </a:xfrm>
          <a:prstGeom prst="rect">
            <a:avLst/>
          </a:prstGeom>
        </p:spPr>
        <p:txBody>
          <a:bodyPr vert="horz" lIns="91440" tIns="45720" rIns="91440" bIns="45720" rtlCol="0" anchor="ctr"/>
          <a:lstStyle>
            <a:lvl1pPr algn="l">
              <a:defRPr sz="2400">
                <a:solidFill>
                  <a:schemeClr val="tx1">
                    <a:tint val="82000"/>
                  </a:schemeClr>
                </a:solidFill>
              </a:defRPr>
            </a:lvl1pPr>
          </a:lstStyle>
          <a:p>
            <a:fld id="{EA775458-FB90-9846-81BF-B4A2C5664868}" type="datetimeFigureOut">
              <a:rPr lang="en-US" smtClean="0"/>
              <a:t>10/30/25</a:t>
            </a:fld>
            <a:endParaRPr lang="en-US"/>
          </a:p>
        </p:txBody>
      </p:sp>
      <p:sp>
        <p:nvSpPr>
          <p:cNvPr id="5" name="Footer Placeholder 4">
            <a:extLst>
              <a:ext uri="{FF2B5EF4-FFF2-40B4-BE49-F238E27FC236}">
                <a16:creationId xmlns:a16="http://schemas.microsoft.com/office/drawing/2014/main" id="{317B9ADA-CCA9-F899-2BDE-26EE887B2044}"/>
              </a:ext>
            </a:extLst>
          </p:cNvPr>
          <p:cNvSpPr>
            <a:spLocks noGrp="1"/>
          </p:cNvSpPr>
          <p:nvPr>
            <p:ph type="ftr" sz="quarter" idx="3"/>
          </p:nvPr>
        </p:nvSpPr>
        <p:spPr>
          <a:xfrm>
            <a:off x="8077200" y="12712701"/>
            <a:ext cx="8229600" cy="730250"/>
          </a:xfrm>
          <a:prstGeom prst="rect">
            <a:avLst/>
          </a:prstGeom>
        </p:spPr>
        <p:txBody>
          <a:bodyPr vert="horz" lIns="91440" tIns="45720" rIns="91440" bIns="45720" rtlCol="0" anchor="ctr"/>
          <a:lstStyle>
            <a:lvl1pPr algn="ctr">
              <a:defRPr sz="24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D972B5E-62CE-2361-FFCF-974CFACF7B30}"/>
              </a:ext>
            </a:extLst>
          </p:cNvPr>
          <p:cNvSpPr>
            <a:spLocks noGrp="1"/>
          </p:cNvSpPr>
          <p:nvPr>
            <p:ph type="sldNum" sz="quarter" idx="4"/>
          </p:nvPr>
        </p:nvSpPr>
        <p:spPr>
          <a:xfrm>
            <a:off x="17221200" y="12712701"/>
            <a:ext cx="5486400" cy="730250"/>
          </a:xfrm>
          <a:prstGeom prst="rect">
            <a:avLst/>
          </a:prstGeom>
        </p:spPr>
        <p:txBody>
          <a:bodyPr vert="horz" lIns="91440" tIns="45720" rIns="91440" bIns="45720" rtlCol="0" anchor="ctr"/>
          <a:lstStyle>
            <a:lvl1pPr algn="r">
              <a:defRPr sz="2400">
                <a:solidFill>
                  <a:schemeClr val="tx1">
                    <a:tint val="82000"/>
                  </a:schemeClr>
                </a:solidFill>
              </a:defRPr>
            </a:lvl1pPr>
          </a:lstStyle>
          <a:p>
            <a:fld id="{B0C37D11-F736-3549-9E9D-7E6A43534606}" type="slidenum">
              <a:rPr lang="en-US" smtClean="0"/>
              <a:t>‹#›</a:t>
            </a:fld>
            <a:endParaRPr lang="en-US"/>
          </a:p>
        </p:txBody>
      </p:sp>
    </p:spTree>
    <p:extLst>
      <p:ext uri="{BB962C8B-B14F-4D97-AF65-F5344CB8AC3E}">
        <p14:creationId xmlns:p14="http://schemas.microsoft.com/office/powerpoint/2010/main" val="1505866552"/>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Lst>
  <p:txStyles>
    <p:titleStyle>
      <a:lvl1pPr algn="l" defTabSz="1828800" rtl="0" eaLnBrk="1" latinLnBrk="0" hangingPunct="1">
        <a:lnSpc>
          <a:spcPct val="90000"/>
        </a:lnSpc>
        <a:spcBef>
          <a:spcPct val="0"/>
        </a:spcBef>
        <a:buNone/>
        <a:defRPr sz="8800" b="0" i="0" kern="1200">
          <a:solidFill>
            <a:schemeClr val="tx1"/>
          </a:solidFill>
          <a:latin typeface="Noto Serif Myanmar Med" panose="02020502060505020204" pitchFamily="18" charset="0"/>
          <a:ea typeface="+mj-ea"/>
          <a:cs typeface="Noto Serif Myanmar Med" panose="02020502060505020204" pitchFamily="18" charset="0"/>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b="0" i="0" kern="1200">
          <a:solidFill>
            <a:schemeClr val="tx1"/>
          </a:solidFill>
          <a:latin typeface="Noto Sans Zawgyi Med" panose="020B0502040504020204" pitchFamily="34" charset="0"/>
          <a:ea typeface="+mn-ea"/>
          <a:cs typeface="Noto Sans Zawgyi Med" panose="020B0502040504020204" pitchFamily="34" charset="0"/>
        </a:defRPr>
      </a:lvl1pPr>
      <a:lvl2pPr marL="1371600" indent="-457200" algn="l" defTabSz="1828800" rtl="0" eaLnBrk="1" latinLnBrk="0" hangingPunct="1">
        <a:lnSpc>
          <a:spcPct val="90000"/>
        </a:lnSpc>
        <a:spcBef>
          <a:spcPts val="1000"/>
        </a:spcBef>
        <a:buFont typeface="Arial" panose="020B0604020202020204" pitchFamily="34" charset="0"/>
        <a:buChar char="•"/>
        <a:defRPr sz="4800" b="0" i="0" kern="1200">
          <a:solidFill>
            <a:schemeClr val="tx1"/>
          </a:solidFill>
          <a:latin typeface="Noto Sans Zawgyi Med" panose="020B0502040504020204" pitchFamily="34" charset="0"/>
          <a:ea typeface="+mn-ea"/>
          <a:cs typeface="Noto Sans Zawgyi Med" panose="020B0502040504020204" pitchFamily="34" charset="0"/>
        </a:defRPr>
      </a:lvl2pPr>
      <a:lvl3pPr marL="2286000" indent="-457200" algn="l" defTabSz="1828800" rtl="0" eaLnBrk="1" latinLnBrk="0" hangingPunct="1">
        <a:lnSpc>
          <a:spcPct val="90000"/>
        </a:lnSpc>
        <a:spcBef>
          <a:spcPts val="1000"/>
        </a:spcBef>
        <a:buFont typeface="Arial" panose="020B0604020202020204" pitchFamily="34" charset="0"/>
        <a:buChar char="•"/>
        <a:defRPr sz="4000" b="0" i="0" kern="1200">
          <a:solidFill>
            <a:schemeClr val="tx1"/>
          </a:solidFill>
          <a:latin typeface="Noto Sans Zawgyi Med" panose="020B0502040504020204" pitchFamily="34" charset="0"/>
          <a:ea typeface="+mn-ea"/>
          <a:cs typeface="Noto Sans Zawgyi Med" panose="020B0502040504020204" pitchFamily="34" charset="0"/>
        </a:defRPr>
      </a:lvl3pPr>
      <a:lvl4pPr marL="3200400" indent="-457200" algn="l" defTabSz="1828800" rtl="0" eaLnBrk="1" latinLnBrk="0" hangingPunct="1">
        <a:lnSpc>
          <a:spcPct val="90000"/>
        </a:lnSpc>
        <a:spcBef>
          <a:spcPts val="1000"/>
        </a:spcBef>
        <a:buFont typeface="Arial" panose="020B0604020202020204" pitchFamily="34" charset="0"/>
        <a:buChar char="•"/>
        <a:defRPr sz="3600" b="0" i="0" kern="1200">
          <a:solidFill>
            <a:schemeClr val="tx1"/>
          </a:solidFill>
          <a:latin typeface="Noto Sans Zawgyi Med" panose="020B0502040504020204" pitchFamily="34" charset="0"/>
          <a:ea typeface="+mn-ea"/>
          <a:cs typeface="Noto Sans Zawgyi Med" panose="020B0502040504020204" pitchFamily="34" charset="0"/>
        </a:defRPr>
      </a:lvl4pPr>
      <a:lvl5pPr marL="4114800" indent="-457200" algn="l" defTabSz="1828800" rtl="0" eaLnBrk="1" latinLnBrk="0" hangingPunct="1">
        <a:lnSpc>
          <a:spcPct val="90000"/>
        </a:lnSpc>
        <a:spcBef>
          <a:spcPts val="1000"/>
        </a:spcBef>
        <a:buFont typeface="Arial" panose="020B0604020202020204" pitchFamily="34" charset="0"/>
        <a:buChar char="•"/>
        <a:defRPr sz="3600" b="0" i="0" kern="1200">
          <a:solidFill>
            <a:schemeClr val="tx1"/>
          </a:solidFill>
          <a:latin typeface="Noto Sans Zawgyi Med" panose="020B0502040504020204" pitchFamily="34" charset="0"/>
          <a:ea typeface="+mn-ea"/>
          <a:cs typeface="Noto Sans Zawgyi Med" panose="020B0502040504020204" pitchFamily="34" charset="0"/>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160A7D-547C-65AD-0A44-EAD2683CE9C2}"/>
              </a:ext>
            </a:extLst>
          </p:cNvPr>
          <p:cNvSpPr>
            <a:spLocks noGrp="1"/>
          </p:cNvSpPr>
          <p:nvPr>
            <p:ph type="title"/>
          </p:nvPr>
        </p:nvSpPr>
        <p:spPr>
          <a:xfrm>
            <a:off x="1676400" y="730251"/>
            <a:ext cx="21031200" cy="2651126"/>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ECF5BC1F-B0A7-D388-ED2C-642806CF2701}"/>
              </a:ext>
            </a:extLst>
          </p:cNvPr>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a:extLst>
              <a:ext uri="{FF2B5EF4-FFF2-40B4-BE49-F238E27FC236}">
                <a16:creationId xmlns:a16="http://schemas.microsoft.com/office/drawing/2014/main" id="{6456CAE7-A02A-9B61-4E8F-099B5BB19E0B}"/>
              </a:ext>
            </a:extLst>
          </p:cNvPr>
          <p:cNvSpPr>
            <a:spLocks noGrp="1"/>
          </p:cNvSpPr>
          <p:nvPr>
            <p:ph type="dt" sz="half" idx="2"/>
          </p:nvPr>
        </p:nvSpPr>
        <p:spPr>
          <a:xfrm>
            <a:off x="1676400" y="12712701"/>
            <a:ext cx="5486400" cy="730250"/>
          </a:xfrm>
          <a:prstGeom prst="rect">
            <a:avLst/>
          </a:prstGeom>
        </p:spPr>
        <p:txBody>
          <a:bodyPr vert="horz" lIns="91440" tIns="45720" rIns="91440" bIns="45720" rtlCol="0" anchor="ctr"/>
          <a:lstStyle>
            <a:lvl1pPr algn="l">
              <a:defRPr sz="2400">
                <a:solidFill>
                  <a:schemeClr val="tx1">
                    <a:tint val="82000"/>
                  </a:schemeClr>
                </a:solidFill>
              </a:defRPr>
            </a:lvl1pPr>
          </a:lstStyle>
          <a:p>
            <a:fld id="{EA775458-FB90-9846-81BF-B4A2C5664868}" type="datetimeFigureOut">
              <a:rPr lang="en-US" smtClean="0"/>
              <a:t>10/30/25</a:t>
            </a:fld>
            <a:endParaRPr lang="en-US"/>
          </a:p>
        </p:txBody>
      </p:sp>
      <p:sp>
        <p:nvSpPr>
          <p:cNvPr id="5" name="Footer Placeholder 4">
            <a:extLst>
              <a:ext uri="{FF2B5EF4-FFF2-40B4-BE49-F238E27FC236}">
                <a16:creationId xmlns:a16="http://schemas.microsoft.com/office/drawing/2014/main" id="{317B9ADA-CCA9-F899-2BDE-26EE887B2044}"/>
              </a:ext>
            </a:extLst>
          </p:cNvPr>
          <p:cNvSpPr>
            <a:spLocks noGrp="1"/>
          </p:cNvSpPr>
          <p:nvPr>
            <p:ph type="ftr" sz="quarter" idx="3"/>
          </p:nvPr>
        </p:nvSpPr>
        <p:spPr>
          <a:xfrm>
            <a:off x="8077200" y="12712701"/>
            <a:ext cx="8229600" cy="730250"/>
          </a:xfrm>
          <a:prstGeom prst="rect">
            <a:avLst/>
          </a:prstGeom>
        </p:spPr>
        <p:txBody>
          <a:bodyPr vert="horz" lIns="91440" tIns="45720" rIns="91440" bIns="45720" rtlCol="0" anchor="ctr"/>
          <a:lstStyle>
            <a:lvl1pPr algn="ctr">
              <a:defRPr sz="24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D972B5E-62CE-2361-FFCF-974CFACF7B30}"/>
              </a:ext>
            </a:extLst>
          </p:cNvPr>
          <p:cNvSpPr>
            <a:spLocks noGrp="1"/>
          </p:cNvSpPr>
          <p:nvPr>
            <p:ph type="sldNum" sz="quarter" idx="4"/>
          </p:nvPr>
        </p:nvSpPr>
        <p:spPr>
          <a:xfrm>
            <a:off x="17221200" y="12712701"/>
            <a:ext cx="5486400" cy="730250"/>
          </a:xfrm>
          <a:prstGeom prst="rect">
            <a:avLst/>
          </a:prstGeom>
        </p:spPr>
        <p:txBody>
          <a:bodyPr vert="horz" lIns="91440" tIns="45720" rIns="91440" bIns="45720" rtlCol="0" anchor="ctr"/>
          <a:lstStyle>
            <a:lvl1pPr algn="r">
              <a:defRPr sz="2400">
                <a:solidFill>
                  <a:schemeClr val="tx1">
                    <a:tint val="82000"/>
                  </a:schemeClr>
                </a:solidFill>
              </a:defRPr>
            </a:lvl1pPr>
          </a:lstStyle>
          <a:p>
            <a:fld id="{B0C37D11-F736-3549-9E9D-7E6A43534606}" type="slidenum">
              <a:rPr lang="en-US" smtClean="0"/>
              <a:t>‹#›</a:t>
            </a:fld>
            <a:endParaRPr lang="en-US"/>
          </a:p>
        </p:txBody>
      </p:sp>
    </p:spTree>
    <p:extLst>
      <p:ext uri="{BB962C8B-B14F-4D97-AF65-F5344CB8AC3E}">
        <p14:creationId xmlns:p14="http://schemas.microsoft.com/office/powerpoint/2010/main" val="3894961483"/>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28" r:id="rId11"/>
    <p:sldLayoutId id="2147483729" r:id="rId12"/>
  </p:sldLayoutIdLst>
  <p:txStyles>
    <p:titleStyle>
      <a:lvl1pPr algn="l" defTabSz="1828800" rtl="0" eaLnBrk="1" latinLnBrk="0" hangingPunct="1">
        <a:lnSpc>
          <a:spcPct val="90000"/>
        </a:lnSpc>
        <a:spcBef>
          <a:spcPct val="0"/>
        </a:spcBef>
        <a:buNone/>
        <a:defRPr sz="8800" b="0" i="0" kern="1200">
          <a:solidFill>
            <a:schemeClr val="tx1"/>
          </a:solidFill>
          <a:latin typeface="Noto Serif Myanmar Med" panose="02020502060505020204" pitchFamily="18" charset="0"/>
          <a:ea typeface="+mj-ea"/>
          <a:cs typeface="Noto Serif Myanmar Med" panose="02020502060505020204" pitchFamily="18" charset="0"/>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b="0" i="0" kern="1200">
          <a:solidFill>
            <a:schemeClr val="tx1"/>
          </a:solidFill>
          <a:latin typeface="Noto Sans Zawgyi" panose="020B0502040504020204" pitchFamily="34" charset="0"/>
          <a:ea typeface="+mn-ea"/>
          <a:cs typeface="Noto Sans Zawgyi" panose="020B0502040504020204" pitchFamily="34" charset="0"/>
        </a:defRPr>
      </a:lvl1pPr>
      <a:lvl2pPr marL="1371600" indent="-457200" algn="l" defTabSz="1828800" rtl="0" eaLnBrk="1" latinLnBrk="0" hangingPunct="1">
        <a:lnSpc>
          <a:spcPct val="90000"/>
        </a:lnSpc>
        <a:spcBef>
          <a:spcPts val="1000"/>
        </a:spcBef>
        <a:buFont typeface="Arial" panose="020B0604020202020204" pitchFamily="34" charset="0"/>
        <a:buChar char="•"/>
        <a:defRPr sz="4800" b="0" i="0" kern="1200">
          <a:solidFill>
            <a:schemeClr val="tx1"/>
          </a:solidFill>
          <a:latin typeface="Noto Sans Zawgyi" panose="020B0502040504020204" pitchFamily="34" charset="0"/>
          <a:ea typeface="+mn-ea"/>
          <a:cs typeface="Noto Sans Zawgyi" panose="020B0502040504020204" pitchFamily="34" charset="0"/>
        </a:defRPr>
      </a:lvl2pPr>
      <a:lvl3pPr marL="2286000" indent="-457200" algn="l" defTabSz="1828800" rtl="0" eaLnBrk="1" latinLnBrk="0" hangingPunct="1">
        <a:lnSpc>
          <a:spcPct val="90000"/>
        </a:lnSpc>
        <a:spcBef>
          <a:spcPts val="1000"/>
        </a:spcBef>
        <a:buFont typeface="Arial" panose="020B0604020202020204" pitchFamily="34" charset="0"/>
        <a:buChar char="•"/>
        <a:defRPr sz="4000" b="0" i="0" kern="1200">
          <a:solidFill>
            <a:schemeClr val="tx1"/>
          </a:solidFill>
          <a:latin typeface="Noto Sans Zawgyi" panose="020B0502040504020204" pitchFamily="34" charset="0"/>
          <a:ea typeface="+mn-ea"/>
          <a:cs typeface="Noto Sans Zawgyi" panose="020B0502040504020204" pitchFamily="34" charset="0"/>
        </a:defRPr>
      </a:lvl3pPr>
      <a:lvl4pPr marL="3200400" indent="-457200" algn="l" defTabSz="1828800" rtl="0" eaLnBrk="1" latinLnBrk="0" hangingPunct="1">
        <a:lnSpc>
          <a:spcPct val="90000"/>
        </a:lnSpc>
        <a:spcBef>
          <a:spcPts val="1000"/>
        </a:spcBef>
        <a:buFont typeface="Arial" panose="020B0604020202020204" pitchFamily="34" charset="0"/>
        <a:buChar char="•"/>
        <a:defRPr sz="3600" b="0" i="0" kern="1200">
          <a:solidFill>
            <a:schemeClr val="tx1"/>
          </a:solidFill>
          <a:latin typeface="Noto Sans Zawgyi" panose="020B0502040504020204" pitchFamily="34" charset="0"/>
          <a:ea typeface="+mn-ea"/>
          <a:cs typeface="Noto Sans Zawgyi" panose="020B0502040504020204" pitchFamily="34" charset="0"/>
        </a:defRPr>
      </a:lvl4pPr>
      <a:lvl5pPr marL="4114800" indent="-457200" algn="l" defTabSz="1828800" rtl="0" eaLnBrk="1" latinLnBrk="0" hangingPunct="1">
        <a:lnSpc>
          <a:spcPct val="90000"/>
        </a:lnSpc>
        <a:spcBef>
          <a:spcPts val="1000"/>
        </a:spcBef>
        <a:buFont typeface="Arial" panose="020B0604020202020204" pitchFamily="34" charset="0"/>
        <a:buChar char="•"/>
        <a:defRPr sz="3600" b="0" i="0" kern="1200">
          <a:solidFill>
            <a:schemeClr val="tx1"/>
          </a:solidFill>
          <a:latin typeface="Noto Sans Zawgyi" panose="020B0502040504020204" pitchFamily="34" charset="0"/>
          <a:ea typeface="+mn-ea"/>
          <a:cs typeface="Noto Sans Zawgyi" panose="020B0502040504020204" pitchFamily="34" charset="0"/>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0163F63-8CFF-474C-1A32-8F4A1126DA43}"/>
              </a:ext>
            </a:extLst>
          </p:cNvPr>
          <p:cNvSpPr>
            <a:spLocks noGrp="1"/>
          </p:cNvSpPr>
          <p:nvPr>
            <p:ph type="dt" sz="half" idx="2"/>
          </p:nvPr>
        </p:nvSpPr>
        <p:spPr>
          <a:xfrm>
            <a:off x="1676400" y="12712701"/>
            <a:ext cx="5486400" cy="730250"/>
          </a:xfrm>
          <a:prstGeom prst="rect">
            <a:avLst/>
          </a:prstGeom>
        </p:spPr>
        <p:txBody>
          <a:bodyPr vert="horz" lIns="91440" tIns="45720" rIns="91440" bIns="45720" rtlCol="0" anchor="ctr"/>
          <a:lstStyle>
            <a:lvl1pPr algn="l">
              <a:defRPr sz="2400">
                <a:solidFill>
                  <a:schemeClr val="tx1">
                    <a:tint val="82000"/>
                  </a:schemeClr>
                </a:solidFill>
              </a:defRPr>
            </a:lvl1pPr>
          </a:lstStyle>
          <a:p>
            <a:fld id="{477BC26E-42AB-A746-A46D-2C7C0E363340}" type="datetimeFigureOut">
              <a:rPr lang="en-US" smtClean="0"/>
              <a:t>10/30/25</a:t>
            </a:fld>
            <a:endParaRPr lang="en-US"/>
          </a:p>
        </p:txBody>
      </p:sp>
      <p:sp>
        <p:nvSpPr>
          <p:cNvPr id="5" name="Footer Placeholder 4">
            <a:extLst>
              <a:ext uri="{FF2B5EF4-FFF2-40B4-BE49-F238E27FC236}">
                <a16:creationId xmlns:a16="http://schemas.microsoft.com/office/drawing/2014/main" id="{219F7EDC-14E4-E837-C1AC-DD8427384A67}"/>
              </a:ext>
            </a:extLst>
          </p:cNvPr>
          <p:cNvSpPr>
            <a:spLocks noGrp="1"/>
          </p:cNvSpPr>
          <p:nvPr>
            <p:ph type="ftr" sz="quarter" idx="3"/>
          </p:nvPr>
        </p:nvSpPr>
        <p:spPr>
          <a:xfrm>
            <a:off x="8077200" y="12712701"/>
            <a:ext cx="8229600" cy="730250"/>
          </a:xfrm>
          <a:prstGeom prst="rect">
            <a:avLst/>
          </a:prstGeom>
        </p:spPr>
        <p:txBody>
          <a:bodyPr vert="horz" lIns="91440" tIns="45720" rIns="91440" bIns="45720" rtlCol="0" anchor="ctr"/>
          <a:lstStyle>
            <a:lvl1pPr algn="ctr">
              <a:defRPr sz="24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F5937B9-3159-5E0A-6637-05CA7AF383C3}"/>
              </a:ext>
            </a:extLst>
          </p:cNvPr>
          <p:cNvSpPr>
            <a:spLocks noGrp="1"/>
          </p:cNvSpPr>
          <p:nvPr>
            <p:ph type="sldNum" sz="quarter" idx="4"/>
          </p:nvPr>
        </p:nvSpPr>
        <p:spPr>
          <a:xfrm>
            <a:off x="17221200" y="12712701"/>
            <a:ext cx="5486400" cy="730250"/>
          </a:xfrm>
          <a:prstGeom prst="rect">
            <a:avLst/>
          </a:prstGeom>
        </p:spPr>
        <p:txBody>
          <a:bodyPr vert="horz" lIns="91440" tIns="45720" rIns="91440" bIns="45720" rtlCol="0" anchor="ctr"/>
          <a:lstStyle>
            <a:lvl1pPr algn="r">
              <a:defRPr sz="2400">
                <a:solidFill>
                  <a:schemeClr val="tx1">
                    <a:tint val="82000"/>
                  </a:schemeClr>
                </a:solidFill>
              </a:defRPr>
            </a:lvl1pPr>
          </a:lstStyle>
          <a:p>
            <a:fld id="{4D12EE19-DEC8-3E4B-AAE3-81761707ED38}" type="slidenum">
              <a:rPr lang="en-US" smtClean="0"/>
              <a:t>‹#›</a:t>
            </a:fld>
            <a:endParaRPr lang="en-US"/>
          </a:p>
        </p:txBody>
      </p:sp>
      <p:sp>
        <p:nvSpPr>
          <p:cNvPr id="9" name="Rectangle 8">
            <a:extLst>
              <a:ext uri="{FF2B5EF4-FFF2-40B4-BE49-F238E27FC236}">
                <a16:creationId xmlns:a16="http://schemas.microsoft.com/office/drawing/2014/main" id="{2A8B60E0-B678-CA22-072C-91B7E110E800}"/>
              </a:ext>
            </a:extLst>
          </p:cNvPr>
          <p:cNvSpPr/>
          <p:nvPr/>
        </p:nvSpPr>
        <p:spPr>
          <a:xfrm>
            <a:off x="0" y="12712700"/>
            <a:ext cx="24384000" cy="1003300"/>
          </a:xfrm>
          <a:prstGeom prst="rect">
            <a:avLst/>
          </a:prstGeom>
          <a:solidFill>
            <a:srgbClr val="0E1D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spTree>
    <p:extLst>
      <p:ext uri="{BB962C8B-B14F-4D97-AF65-F5344CB8AC3E}">
        <p14:creationId xmlns:p14="http://schemas.microsoft.com/office/powerpoint/2010/main" val="3181966194"/>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30" r:id="rId12"/>
    <p:sldLayoutId id="2147483731" r:id="rId13"/>
    <p:sldLayoutId id="2147483732" r:id="rId14"/>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1206500" y="952500"/>
            <a:ext cx="21971000" cy="14331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1206500" y="4248504"/>
            <a:ext cx="21971000" cy="82560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fld id="{50679738-DB5D-514C-AD16-F3B9FABC35F4}" type="slidenum">
              <a:rPr lang="en-US" smtClean="0"/>
              <a:t>‹#›</a:t>
            </a:fld>
            <a:endParaRPr lang="en-US"/>
          </a:p>
        </p:txBody>
      </p:sp>
    </p:spTree>
    <p:extLst>
      <p:ext uri="{BB962C8B-B14F-4D97-AF65-F5344CB8AC3E}">
        <p14:creationId xmlns:p14="http://schemas.microsoft.com/office/powerpoint/2010/main" val="3886026208"/>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Lst>
  <p:transition spd="med"/>
  <p:txStyles>
    <p:titleStyle>
      <a:lvl1pPr marL="0" marR="0" indent="0" algn="l" defTabSz="2438338" rtl="0" eaLnBrk="1" latinLnBrk="0" hangingPunct="1">
        <a:lnSpc>
          <a:spcPct val="80000"/>
        </a:lnSpc>
        <a:spcBef>
          <a:spcPts val="0"/>
        </a:spcBef>
        <a:spcAft>
          <a:spcPts val="0"/>
        </a:spcAft>
        <a:buClrTx/>
        <a:buSzTx/>
        <a:buFontTx/>
        <a:buNone/>
        <a:tabLst/>
        <a:defRPr sz="8500" b="1" i="0" u="none" strike="noStrike" cap="none" spc="-170" baseline="0">
          <a:solidFill>
            <a:schemeClr val="accent1">
              <a:hueOff val="114395"/>
              <a:lumOff val="-24975"/>
            </a:schemeClr>
          </a:solidFill>
          <a:uFillTx/>
          <a:latin typeface="+mn-lt"/>
          <a:ea typeface="+mn-ea"/>
          <a:cs typeface="+mn-cs"/>
          <a:sym typeface="Helvetica Neue"/>
        </a:defRPr>
      </a:lvl1pPr>
      <a:lvl2pPr marL="0" marR="0" indent="457200" algn="l" defTabSz="2438338" rtl="0" eaLnBrk="1" latinLnBrk="0" hangingPunct="1">
        <a:lnSpc>
          <a:spcPct val="80000"/>
        </a:lnSpc>
        <a:spcBef>
          <a:spcPts val="0"/>
        </a:spcBef>
        <a:spcAft>
          <a:spcPts val="0"/>
        </a:spcAft>
        <a:buClrTx/>
        <a:buSzTx/>
        <a:buFontTx/>
        <a:buNone/>
        <a:tabLst/>
        <a:defRPr sz="8500" b="1" i="0" u="none" strike="noStrike" cap="none" spc="-170" baseline="0">
          <a:solidFill>
            <a:schemeClr val="accent1">
              <a:hueOff val="114395"/>
              <a:lumOff val="-24975"/>
            </a:schemeClr>
          </a:solidFill>
          <a:uFillTx/>
          <a:latin typeface="+mn-lt"/>
          <a:ea typeface="+mn-ea"/>
          <a:cs typeface="+mn-cs"/>
          <a:sym typeface="Helvetica Neue"/>
        </a:defRPr>
      </a:lvl2pPr>
      <a:lvl3pPr marL="0" marR="0" indent="914400" algn="l" defTabSz="2438338" rtl="0" eaLnBrk="1" latinLnBrk="0" hangingPunct="1">
        <a:lnSpc>
          <a:spcPct val="80000"/>
        </a:lnSpc>
        <a:spcBef>
          <a:spcPts val="0"/>
        </a:spcBef>
        <a:spcAft>
          <a:spcPts val="0"/>
        </a:spcAft>
        <a:buClrTx/>
        <a:buSzTx/>
        <a:buFontTx/>
        <a:buNone/>
        <a:tabLst/>
        <a:defRPr sz="8500" b="1" i="0" u="none" strike="noStrike" cap="none" spc="-170" baseline="0">
          <a:solidFill>
            <a:schemeClr val="accent1">
              <a:hueOff val="114395"/>
              <a:lumOff val="-24975"/>
            </a:schemeClr>
          </a:solidFill>
          <a:uFillTx/>
          <a:latin typeface="+mn-lt"/>
          <a:ea typeface="+mn-ea"/>
          <a:cs typeface="+mn-cs"/>
          <a:sym typeface="Helvetica Neue"/>
        </a:defRPr>
      </a:lvl3pPr>
      <a:lvl4pPr marL="0" marR="0" indent="1371600" algn="l" defTabSz="2438338" rtl="0" eaLnBrk="1" latinLnBrk="0" hangingPunct="1">
        <a:lnSpc>
          <a:spcPct val="80000"/>
        </a:lnSpc>
        <a:spcBef>
          <a:spcPts val="0"/>
        </a:spcBef>
        <a:spcAft>
          <a:spcPts val="0"/>
        </a:spcAft>
        <a:buClrTx/>
        <a:buSzTx/>
        <a:buFontTx/>
        <a:buNone/>
        <a:tabLst/>
        <a:defRPr sz="8500" b="1" i="0" u="none" strike="noStrike" cap="none" spc="-170" baseline="0">
          <a:solidFill>
            <a:schemeClr val="accent1">
              <a:hueOff val="114395"/>
              <a:lumOff val="-24975"/>
            </a:schemeClr>
          </a:solidFill>
          <a:uFillTx/>
          <a:latin typeface="+mn-lt"/>
          <a:ea typeface="+mn-ea"/>
          <a:cs typeface="+mn-cs"/>
          <a:sym typeface="Helvetica Neue"/>
        </a:defRPr>
      </a:lvl4pPr>
      <a:lvl5pPr marL="0" marR="0" indent="1828800" algn="l" defTabSz="2438338" rtl="0" eaLnBrk="1" latinLnBrk="0" hangingPunct="1">
        <a:lnSpc>
          <a:spcPct val="80000"/>
        </a:lnSpc>
        <a:spcBef>
          <a:spcPts val="0"/>
        </a:spcBef>
        <a:spcAft>
          <a:spcPts val="0"/>
        </a:spcAft>
        <a:buClrTx/>
        <a:buSzTx/>
        <a:buFontTx/>
        <a:buNone/>
        <a:tabLst/>
        <a:defRPr sz="8500" b="1" i="0" u="none" strike="noStrike" cap="none" spc="-170" baseline="0">
          <a:solidFill>
            <a:schemeClr val="accent1">
              <a:hueOff val="114395"/>
              <a:lumOff val="-24975"/>
            </a:schemeClr>
          </a:solidFill>
          <a:uFillTx/>
          <a:latin typeface="+mn-lt"/>
          <a:ea typeface="+mn-ea"/>
          <a:cs typeface="+mn-cs"/>
          <a:sym typeface="Helvetica Neue"/>
        </a:defRPr>
      </a:lvl5pPr>
      <a:lvl6pPr marL="0" marR="0" indent="2286000" algn="l" defTabSz="2438338" rtl="0" eaLnBrk="1" latinLnBrk="0" hangingPunct="1">
        <a:lnSpc>
          <a:spcPct val="80000"/>
        </a:lnSpc>
        <a:spcBef>
          <a:spcPts val="0"/>
        </a:spcBef>
        <a:spcAft>
          <a:spcPts val="0"/>
        </a:spcAft>
        <a:buClrTx/>
        <a:buSzTx/>
        <a:buFontTx/>
        <a:buNone/>
        <a:tabLst/>
        <a:defRPr sz="8500" b="1" i="0" u="none" strike="noStrike" cap="none" spc="-170" baseline="0">
          <a:solidFill>
            <a:schemeClr val="accent1">
              <a:hueOff val="114395"/>
              <a:lumOff val="-24975"/>
            </a:schemeClr>
          </a:solidFill>
          <a:uFillTx/>
          <a:latin typeface="+mn-lt"/>
          <a:ea typeface="+mn-ea"/>
          <a:cs typeface="+mn-cs"/>
          <a:sym typeface="Helvetica Neue"/>
        </a:defRPr>
      </a:lvl6pPr>
      <a:lvl7pPr marL="0" marR="0" indent="2743200" algn="l" defTabSz="2438338" rtl="0" eaLnBrk="1" latinLnBrk="0" hangingPunct="1">
        <a:lnSpc>
          <a:spcPct val="80000"/>
        </a:lnSpc>
        <a:spcBef>
          <a:spcPts val="0"/>
        </a:spcBef>
        <a:spcAft>
          <a:spcPts val="0"/>
        </a:spcAft>
        <a:buClrTx/>
        <a:buSzTx/>
        <a:buFontTx/>
        <a:buNone/>
        <a:tabLst/>
        <a:defRPr sz="8500" b="1" i="0" u="none" strike="noStrike" cap="none" spc="-170" baseline="0">
          <a:solidFill>
            <a:schemeClr val="accent1">
              <a:hueOff val="114395"/>
              <a:lumOff val="-24975"/>
            </a:schemeClr>
          </a:solidFill>
          <a:uFillTx/>
          <a:latin typeface="+mn-lt"/>
          <a:ea typeface="+mn-ea"/>
          <a:cs typeface="+mn-cs"/>
          <a:sym typeface="Helvetica Neue"/>
        </a:defRPr>
      </a:lvl7pPr>
      <a:lvl8pPr marL="0" marR="0" indent="3200400" algn="l" defTabSz="2438338" rtl="0" eaLnBrk="1" latinLnBrk="0" hangingPunct="1">
        <a:lnSpc>
          <a:spcPct val="80000"/>
        </a:lnSpc>
        <a:spcBef>
          <a:spcPts val="0"/>
        </a:spcBef>
        <a:spcAft>
          <a:spcPts val="0"/>
        </a:spcAft>
        <a:buClrTx/>
        <a:buSzTx/>
        <a:buFontTx/>
        <a:buNone/>
        <a:tabLst/>
        <a:defRPr sz="8500" b="1" i="0" u="none" strike="noStrike" cap="none" spc="-170" baseline="0">
          <a:solidFill>
            <a:schemeClr val="accent1">
              <a:hueOff val="114395"/>
              <a:lumOff val="-24975"/>
            </a:schemeClr>
          </a:solidFill>
          <a:uFillTx/>
          <a:latin typeface="+mn-lt"/>
          <a:ea typeface="+mn-ea"/>
          <a:cs typeface="+mn-cs"/>
          <a:sym typeface="Helvetica Neue"/>
        </a:defRPr>
      </a:lvl8pPr>
      <a:lvl9pPr marL="0" marR="0" indent="3657600" algn="l" defTabSz="2438338" rtl="0" eaLnBrk="1" latinLnBrk="0" hangingPunct="1">
        <a:lnSpc>
          <a:spcPct val="80000"/>
        </a:lnSpc>
        <a:spcBef>
          <a:spcPts val="0"/>
        </a:spcBef>
        <a:spcAft>
          <a:spcPts val="0"/>
        </a:spcAft>
        <a:buClrTx/>
        <a:buSzTx/>
        <a:buFontTx/>
        <a:buNone/>
        <a:tabLst/>
        <a:defRPr sz="8500" b="1" i="0" u="none" strike="noStrike" cap="none" spc="-170" baseline="0">
          <a:solidFill>
            <a:schemeClr val="accent1">
              <a:hueOff val="114395"/>
              <a:lumOff val="-24975"/>
            </a:schemeClr>
          </a:solidFill>
          <a:uFillTx/>
          <a:latin typeface="+mn-lt"/>
          <a:ea typeface="+mn-ea"/>
          <a:cs typeface="+mn-cs"/>
          <a:sym typeface="Helvetica Neue"/>
        </a:defRPr>
      </a:lvl9pPr>
    </p:titleStyle>
    <p:bodyStyle>
      <a:lvl1pPr marL="6096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p:bodyStyle>
    <p:otherStyle>
      <a:lvl1pPr marL="0" marR="0" indent="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0E1D4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291D67-CE02-B225-240E-A6669B4023EE}"/>
              </a:ext>
            </a:extLst>
          </p:cNvPr>
          <p:cNvSpPr>
            <a:spLocks noGrp="1"/>
          </p:cNvSpPr>
          <p:nvPr>
            <p:ph type="title"/>
          </p:nvPr>
        </p:nvSpPr>
        <p:spPr>
          <a:xfrm>
            <a:off x="1676400" y="730251"/>
            <a:ext cx="21031200" cy="2651126"/>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6510C35D-B5D4-29C6-5B1F-7C7105F404EE}"/>
              </a:ext>
            </a:extLst>
          </p:cNvPr>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3D55FF0-CFB1-FCCB-6D35-0E036328EB1F}"/>
              </a:ext>
            </a:extLst>
          </p:cNvPr>
          <p:cNvSpPr>
            <a:spLocks noGrp="1"/>
          </p:cNvSpPr>
          <p:nvPr>
            <p:ph type="dt" sz="half" idx="2"/>
          </p:nvPr>
        </p:nvSpPr>
        <p:spPr>
          <a:xfrm>
            <a:off x="1676400" y="12712701"/>
            <a:ext cx="5486400" cy="730250"/>
          </a:xfrm>
          <a:prstGeom prst="rect">
            <a:avLst/>
          </a:prstGeom>
        </p:spPr>
        <p:txBody>
          <a:bodyPr vert="horz" lIns="91440" tIns="45720" rIns="91440" bIns="45720" rtlCol="0" anchor="ctr"/>
          <a:lstStyle>
            <a:lvl1pPr algn="l">
              <a:defRPr sz="2400">
                <a:solidFill>
                  <a:schemeClr val="tx1">
                    <a:tint val="82000"/>
                  </a:schemeClr>
                </a:solidFill>
              </a:defRPr>
            </a:lvl1pPr>
          </a:lstStyle>
          <a:p>
            <a:fld id="{C8B53FA1-444A-654A-9B84-BC6A2B43DBDA}" type="datetimeFigureOut">
              <a:rPr lang="en-US" smtClean="0"/>
              <a:t>10/30/25</a:t>
            </a:fld>
            <a:endParaRPr lang="en-US"/>
          </a:p>
        </p:txBody>
      </p:sp>
      <p:sp>
        <p:nvSpPr>
          <p:cNvPr id="5" name="Footer Placeholder 4">
            <a:extLst>
              <a:ext uri="{FF2B5EF4-FFF2-40B4-BE49-F238E27FC236}">
                <a16:creationId xmlns:a16="http://schemas.microsoft.com/office/drawing/2014/main" id="{BF546176-CFE8-66F4-798B-F32D650DD900}"/>
              </a:ext>
            </a:extLst>
          </p:cNvPr>
          <p:cNvSpPr>
            <a:spLocks noGrp="1"/>
          </p:cNvSpPr>
          <p:nvPr>
            <p:ph type="ftr" sz="quarter" idx="3"/>
          </p:nvPr>
        </p:nvSpPr>
        <p:spPr>
          <a:xfrm>
            <a:off x="8077200" y="12712701"/>
            <a:ext cx="8229600" cy="730250"/>
          </a:xfrm>
          <a:prstGeom prst="rect">
            <a:avLst/>
          </a:prstGeom>
        </p:spPr>
        <p:txBody>
          <a:bodyPr vert="horz" lIns="91440" tIns="45720" rIns="91440" bIns="45720" rtlCol="0" anchor="ctr"/>
          <a:lstStyle>
            <a:lvl1pPr algn="ctr">
              <a:defRPr sz="24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357D703-11D6-31B6-48ED-0ECEED2017AB}"/>
              </a:ext>
            </a:extLst>
          </p:cNvPr>
          <p:cNvSpPr>
            <a:spLocks noGrp="1"/>
          </p:cNvSpPr>
          <p:nvPr>
            <p:ph type="sldNum" sz="quarter" idx="4"/>
          </p:nvPr>
        </p:nvSpPr>
        <p:spPr>
          <a:xfrm>
            <a:off x="17221200" y="12712701"/>
            <a:ext cx="5486400" cy="730250"/>
          </a:xfrm>
          <a:prstGeom prst="rect">
            <a:avLst/>
          </a:prstGeom>
        </p:spPr>
        <p:txBody>
          <a:bodyPr vert="horz" lIns="91440" tIns="45720" rIns="91440" bIns="45720" rtlCol="0" anchor="ctr"/>
          <a:lstStyle>
            <a:lvl1pPr algn="r">
              <a:defRPr sz="2400">
                <a:solidFill>
                  <a:schemeClr val="tx1">
                    <a:tint val="82000"/>
                  </a:schemeClr>
                </a:solidFill>
              </a:defRPr>
            </a:lvl1pPr>
          </a:lstStyle>
          <a:p>
            <a:fld id="{50679738-DB5D-514C-AD16-F3B9FABC35F4}" type="slidenum">
              <a:rPr lang="en-US" smtClean="0"/>
              <a:t>‹#›</a:t>
            </a:fld>
            <a:endParaRPr lang="en-US"/>
          </a:p>
        </p:txBody>
      </p:sp>
    </p:spTree>
    <p:extLst>
      <p:ext uri="{BB962C8B-B14F-4D97-AF65-F5344CB8AC3E}">
        <p14:creationId xmlns:p14="http://schemas.microsoft.com/office/powerpoint/2010/main" val="2228833020"/>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Lst>
  <p:txStyles>
    <p:titleStyle>
      <a:lvl1pPr algn="l" defTabSz="1828800" rtl="0" eaLnBrk="1" latinLnBrk="0" hangingPunct="1">
        <a:lnSpc>
          <a:spcPct val="90000"/>
        </a:lnSpc>
        <a:spcBef>
          <a:spcPct val="0"/>
        </a:spcBef>
        <a:buNone/>
        <a:defRPr sz="8800" kern="1200">
          <a:solidFill>
            <a:schemeClr val="tx1"/>
          </a:solidFill>
          <a:latin typeface=""/>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3.xml"/><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9">
            <a:extLst>
              <a:ext uri="{FF2B5EF4-FFF2-40B4-BE49-F238E27FC236}">
                <a16:creationId xmlns:a16="http://schemas.microsoft.com/office/drawing/2014/main" id="{72A12288-5B2D-3153-31C5-BF309B740017}"/>
              </a:ext>
            </a:extLst>
          </p:cNvPr>
          <p:cNvSpPr txBox="1">
            <a:spLocks/>
          </p:cNvSpPr>
          <p:nvPr/>
        </p:nvSpPr>
        <p:spPr>
          <a:xfrm>
            <a:off x="2398294" y="1395664"/>
            <a:ext cx="13716000" cy="4076548"/>
          </a:xfrm>
          <a:prstGeom prst="rect">
            <a:avLst/>
          </a:prstGeom>
        </p:spPr>
        <p:txBody>
          <a:bodyPr vert="horz" lIns="0" tIns="91440" rIns="0" bIns="91440" rtlCol="0" anchor="b">
            <a:noAutofit/>
          </a:bodyPr>
          <a:lstStyle>
            <a:lvl1pPr algn="ctr" defTabSz="914400" rtl="0" eaLnBrk="1" latinLnBrk="0" hangingPunct="1">
              <a:lnSpc>
                <a:spcPct val="90000"/>
              </a:lnSpc>
              <a:spcBef>
                <a:spcPct val="0"/>
              </a:spcBef>
              <a:buNone/>
              <a:defRPr sz="6000" kern="1200">
                <a:solidFill>
                  <a:schemeClr val="tx1"/>
                </a:solidFill>
                <a:latin typeface=""/>
                <a:ea typeface="+mj-ea"/>
                <a:cs typeface="+mj-cs"/>
              </a:defRPr>
            </a:lvl1pPr>
          </a:lstStyle>
          <a:p>
            <a:pPr algn="l" defTabSz="1828800"/>
            <a:r>
              <a:rPr lang="en-US" sz="8000" dirty="0">
                <a:solidFill>
                  <a:srgbClr val="F3F3F3"/>
                </a:solidFill>
                <a:latin typeface="Noto Serif Medium" panose="02020502060505020204" pitchFamily="18" charset="0"/>
                <a:ea typeface="Noto Serif Medium" panose="02020502060505020204" pitchFamily="18" charset="0"/>
                <a:cs typeface="Noto Serif Medium" panose="02020502060505020204" pitchFamily="18" charset="0"/>
              </a:rPr>
              <a:t>An introduction to </a:t>
            </a:r>
          </a:p>
          <a:p>
            <a:pPr algn="l" defTabSz="1828800"/>
            <a:r>
              <a:rPr lang="en-US" sz="8000" dirty="0">
                <a:solidFill>
                  <a:srgbClr val="F3F3F3"/>
                </a:solidFill>
                <a:latin typeface="Noto Serif Medium" panose="02020502060505020204" pitchFamily="18" charset="0"/>
                <a:ea typeface="Noto Serif Medium" panose="02020502060505020204" pitchFamily="18" charset="0"/>
                <a:cs typeface="Noto Serif Medium" panose="02020502060505020204" pitchFamily="18" charset="0"/>
              </a:rPr>
              <a:t>Brand Architecture</a:t>
            </a:r>
            <a:endParaRPr lang="en-US" sz="8000" dirty="0">
              <a:solidFill>
                <a:srgbClr val="EDA741"/>
              </a:solidFill>
              <a:latin typeface="Noto Serif Medium" panose="02020502060505020204" pitchFamily="18" charset="0"/>
              <a:ea typeface="Noto Serif Medium" panose="02020502060505020204" pitchFamily="18" charset="0"/>
              <a:cs typeface="Noto Serif Medium" panose="02020502060505020204" pitchFamily="18" charset="0"/>
            </a:endParaRPr>
          </a:p>
        </p:txBody>
      </p:sp>
    </p:spTree>
    <p:extLst>
      <p:ext uri="{BB962C8B-B14F-4D97-AF65-F5344CB8AC3E}">
        <p14:creationId xmlns:p14="http://schemas.microsoft.com/office/powerpoint/2010/main" val="25617510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CCA890-E97B-241B-C3FE-5D3A82525300}"/>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5DA4149D-6CAC-D4F5-DC85-9B8C35353131}"/>
              </a:ext>
            </a:extLst>
          </p:cNvPr>
          <p:cNvSpPr txBox="1">
            <a:spLocks/>
          </p:cNvSpPr>
          <p:nvPr/>
        </p:nvSpPr>
        <p:spPr>
          <a:xfrm>
            <a:off x="1708027" y="1008548"/>
            <a:ext cx="20058096" cy="978729"/>
          </a:xfrm>
          <a:prstGeom prst="rect">
            <a:avLst/>
          </a:prstGeom>
        </p:spPr>
        <p:txBody>
          <a:bodyPr wrap="square" lIns="0" rIns="0"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400" dirty="0">
                <a:solidFill>
                  <a:schemeClr val="tx2"/>
                </a:solidFill>
                <a:latin typeface="Noto Serif Medium" panose="02020502060505020204" pitchFamily="18" charset="0"/>
                <a:ea typeface="Noto Serif Medium" panose="02020502060505020204" pitchFamily="18" charset="0"/>
                <a:cs typeface="Noto Serif Medium" panose="02020502060505020204" pitchFamily="18" charset="0"/>
              </a:rPr>
              <a:t>What are my sub-brands?</a:t>
            </a:r>
            <a:endParaRPr lang="en-US" sz="6400" dirty="0">
              <a:solidFill>
                <a:schemeClr val="tx2"/>
              </a:solidFill>
              <a:latin typeface="Noto Serif Light" panose="02020502060505020204" pitchFamily="18" charset="0"/>
              <a:ea typeface="Noto Serif Light" panose="02020502060505020204" pitchFamily="18" charset="0"/>
              <a:cs typeface="Noto Serif Light" panose="02020502060505020204" pitchFamily="18" charset="0"/>
            </a:endParaRPr>
          </a:p>
        </p:txBody>
      </p:sp>
      <p:sp>
        <p:nvSpPr>
          <p:cNvPr id="3" name="Breakout sessions discussions around structured questions in groups of 6-12 learners…">
            <a:extLst>
              <a:ext uri="{FF2B5EF4-FFF2-40B4-BE49-F238E27FC236}">
                <a16:creationId xmlns:a16="http://schemas.microsoft.com/office/drawing/2014/main" id="{0FC5FE78-9EAB-F326-06FD-9E6E7821A1E1}"/>
              </a:ext>
            </a:extLst>
          </p:cNvPr>
          <p:cNvSpPr txBox="1"/>
          <p:nvPr/>
        </p:nvSpPr>
        <p:spPr>
          <a:xfrm>
            <a:off x="1817359" y="3414910"/>
            <a:ext cx="21385541" cy="99890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noAutofit/>
          </a:bodyPr>
          <a:lstStyle/>
          <a:p>
            <a:pPr algn="l">
              <a:lnSpc>
                <a:spcPts val="5040"/>
              </a:lnSpc>
            </a:pPr>
            <a:r>
              <a:rPr lang="en-ZA" sz="3200" dirty="0">
                <a:solidFill>
                  <a:srgbClr val="0E1D42"/>
                </a:solidFill>
                <a:latin typeface="Noto Sans Zawgyi" panose="020B0502040504020204" pitchFamily="34" charset="0"/>
                <a:ea typeface="Open Sans Light"/>
                <a:cs typeface="Noto Sans Zawgyi" panose="020B0502040504020204" pitchFamily="34" charset="0"/>
                <a:sym typeface="Open Sans Light"/>
              </a:rPr>
              <a:t>One of the most difficult tasks in establishing a brand architecture is often determining what is a sub-brand versus a product, or even just a signpost. Here are some useful criteria to determine if your organisation may have one or more sub-brands:</a:t>
            </a:r>
          </a:p>
          <a:p>
            <a:pPr lvl="0" algn="l">
              <a:lnSpc>
                <a:spcPts val="5040"/>
              </a:lnSpc>
            </a:pPr>
            <a:endParaRPr lang="en-ZA" sz="3200" dirty="0">
              <a:solidFill>
                <a:srgbClr val="0E1D42"/>
              </a:solidFill>
              <a:latin typeface="Noto Sans Zawgyi" panose="020B0502040504020204" pitchFamily="34" charset="0"/>
              <a:ea typeface="Open Sans Light"/>
              <a:cs typeface="Noto Sans Zawgyi" panose="020B0502040504020204" pitchFamily="34" charset="0"/>
              <a:sym typeface="Open Sans Light"/>
            </a:endParaRPr>
          </a:p>
          <a:p>
            <a:pPr lvl="0" algn="l">
              <a:lnSpc>
                <a:spcPts val="5040"/>
              </a:lnSpc>
            </a:pPr>
            <a:r>
              <a:rPr lang="en-ZA" sz="3200" dirty="0">
                <a:solidFill>
                  <a:srgbClr val="0E1D42"/>
                </a:solidFill>
                <a:latin typeface="Noto Sans Zawgyi" panose="020B0502040504020204" pitchFamily="34" charset="0"/>
                <a:ea typeface="Open Sans Light"/>
                <a:cs typeface="Noto Sans Zawgyi" panose="020B0502040504020204" pitchFamily="34" charset="0"/>
                <a:sym typeface="Open Sans Light"/>
              </a:rPr>
              <a:t>       Are there people who would use one of my products/services but not the other(s)?</a:t>
            </a:r>
          </a:p>
          <a:p>
            <a:pPr lvl="0" algn="l">
              <a:lnSpc>
                <a:spcPts val="5040"/>
              </a:lnSpc>
            </a:pPr>
            <a:r>
              <a:rPr lang="en-ZA" sz="3200" dirty="0">
                <a:solidFill>
                  <a:srgbClr val="0E1D42"/>
                </a:solidFill>
                <a:latin typeface="Noto Sans Zawgyi" panose="020B0502040504020204" pitchFamily="34" charset="0"/>
                <a:ea typeface="Open Sans Light"/>
                <a:cs typeface="Noto Sans Zawgyi" panose="020B0502040504020204" pitchFamily="34" charset="0"/>
                <a:sym typeface="Open Sans Light"/>
              </a:rPr>
              <a:t>       Are there parts of my products/services that fulfil a different part of my mission than the others?</a:t>
            </a:r>
          </a:p>
          <a:p>
            <a:pPr lvl="0" algn="l">
              <a:lnSpc>
                <a:spcPts val="5040"/>
              </a:lnSpc>
            </a:pPr>
            <a:r>
              <a:rPr lang="en-ZA" sz="3200" dirty="0">
                <a:solidFill>
                  <a:srgbClr val="0E1D42"/>
                </a:solidFill>
                <a:latin typeface="Noto Sans Zawgyi" panose="020B0502040504020204" pitchFamily="34" charset="0"/>
                <a:ea typeface="Open Sans Light"/>
                <a:cs typeface="Noto Sans Zawgyi" panose="020B0502040504020204" pitchFamily="34" charset="0"/>
                <a:sym typeface="Open Sans Light"/>
              </a:rPr>
              <a:t>       Are there multiple locations of my organisation that are accomplishing different things or have a very  </a:t>
            </a:r>
          </a:p>
          <a:p>
            <a:pPr lvl="0" algn="l">
              <a:lnSpc>
                <a:spcPts val="5040"/>
              </a:lnSpc>
            </a:pPr>
            <a:r>
              <a:rPr lang="en-ZA" sz="3200" dirty="0">
                <a:solidFill>
                  <a:srgbClr val="0E1D42"/>
                </a:solidFill>
                <a:latin typeface="Noto Sans Zawgyi" panose="020B0502040504020204" pitchFamily="34" charset="0"/>
                <a:ea typeface="Open Sans Light"/>
                <a:cs typeface="Noto Sans Zawgyi" panose="020B0502040504020204" pitchFamily="34" charset="0"/>
                <a:sym typeface="Open Sans Light"/>
              </a:rPr>
              <a:t>       different look/feel?</a:t>
            </a:r>
          </a:p>
          <a:p>
            <a:pPr lvl="0" algn="l">
              <a:lnSpc>
                <a:spcPts val="5040"/>
              </a:lnSpc>
            </a:pPr>
            <a:r>
              <a:rPr lang="en-ZA" sz="3200" dirty="0">
                <a:solidFill>
                  <a:srgbClr val="0E1D42"/>
                </a:solidFill>
                <a:latin typeface="Noto Sans Zawgyi" panose="020B0502040504020204" pitchFamily="34" charset="0"/>
                <a:ea typeface="Open Sans Light"/>
                <a:cs typeface="Noto Sans Zawgyi" panose="020B0502040504020204" pitchFamily="34" charset="0"/>
                <a:sym typeface="Open Sans Light"/>
              </a:rPr>
              <a:t>       Is my “sub-brand” really a product or a signpost?</a:t>
            </a:r>
          </a:p>
          <a:p>
            <a:pPr lvl="0" algn="l">
              <a:lnSpc>
                <a:spcPts val="5040"/>
              </a:lnSpc>
            </a:pPr>
            <a:r>
              <a:rPr lang="en-ZA" sz="3200" dirty="0">
                <a:solidFill>
                  <a:srgbClr val="0E1D42"/>
                </a:solidFill>
                <a:latin typeface="Noto Sans Zawgyi" panose="020B0502040504020204" pitchFamily="34" charset="0"/>
                <a:ea typeface="Open Sans Light"/>
                <a:cs typeface="Noto Sans Zawgyi" panose="020B0502040504020204" pitchFamily="34" charset="0"/>
                <a:sym typeface="Open Sans Light"/>
              </a:rPr>
              <a:t>             Is it a fundraising campaign, newsletter, or event? This is a product.</a:t>
            </a:r>
          </a:p>
          <a:p>
            <a:pPr lvl="0" algn="l">
              <a:lnSpc>
                <a:spcPts val="5040"/>
              </a:lnSpc>
            </a:pPr>
            <a:r>
              <a:rPr lang="en-ZA" sz="3200" dirty="0">
                <a:solidFill>
                  <a:srgbClr val="0E1D42"/>
                </a:solidFill>
                <a:latin typeface="Noto Sans Zawgyi" panose="020B0502040504020204" pitchFamily="34" charset="0"/>
                <a:ea typeface="Open Sans Light"/>
                <a:cs typeface="Noto Sans Zawgyi" panose="020B0502040504020204" pitchFamily="34" charset="0"/>
                <a:sym typeface="Open Sans Light"/>
              </a:rPr>
              <a:t>             Is it a podcast or video series that your ministry created for its typical audience to access? This is likely a product.</a:t>
            </a:r>
          </a:p>
          <a:p>
            <a:pPr lvl="0" algn="l">
              <a:lnSpc>
                <a:spcPts val="5040"/>
              </a:lnSpc>
            </a:pPr>
            <a:r>
              <a:rPr lang="en-ZA" sz="3200" dirty="0">
                <a:solidFill>
                  <a:srgbClr val="0E1D42"/>
                </a:solidFill>
                <a:latin typeface="Noto Sans Zawgyi" panose="020B0502040504020204" pitchFamily="34" charset="0"/>
                <a:ea typeface="Open Sans Light"/>
                <a:cs typeface="Noto Sans Zawgyi" panose="020B0502040504020204" pitchFamily="34" charset="0"/>
                <a:sym typeface="Open Sans Light"/>
              </a:rPr>
              <a:t>             Is it a section or page of your website that helps your audience navigate but is not offering something unique to a 		    unique audience (such as “Events”, “Blog”, or “Resources”)? This is a signpost.     </a:t>
            </a:r>
          </a:p>
          <a:p>
            <a:pPr lvl="0" algn="l">
              <a:lnSpc>
                <a:spcPts val="5040"/>
              </a:lnSpc>
            </a:pPr>
            <a:r>
              <a:rPr lang="en-ZA" sz="3200" dirty="0">
                <a:solidFill>
                  <a:srgbClr val="0E1D42"/>
                </a:solidFill>
                <a:latin typeface="Noto Sans Zawgyi" panose="020B0502040504020204" pitchFamily="34" charset="0"/>
                <a:ea typeface="Open Sans Light"/>
                <a:cs typeface="Noto Sans Zawgyi" panose="020B0502040504020204" pitchFamily="34" charset="0"/>
                <a:sym typeface="Open Sans Light"/>
              </a:rPr>
              <a:t>             Is it two or more locations offering the same service to similar audiences (just in different places)? This is likely a 		     signpost.</a:t>
            </a:r>
          </a:p>
        </p:txBody>
      </p:sp>
      <p:sp>
        <p:nvSpPr>
          <p:cNvPr id="5" name="Rounded Rectangle 4">
            <a:extLst>
              <a:ext uri="{FF2B5EF4-FFF2-40B4-BE49-F238E27FC236}">
                <a16:creationId xmlns:a16="http://schemas.microsoft.com/office/drawing/2014/main" id="{12DAD6EB-AAC8-070D-28BD-A5D9383B1188}"/>
              </a:ext>
            </a:extLst>
          </p:cNvPr>
          <p:cNvSpPr/>
          <p:nvPr/>
        </p:nvSpPr>
        <p:spPr>
          <a:xfrm>
            <a:off x="1817359" y="5410200"/>
            <a:ext cx="457200" cy="457200"/>
          </a:xfrm>
          <a:prstGeom prst="roundRect">
            <a:avLst/>
          </a:prstGeom>
          <a:noFill/>
          <a:ln w="12700" cap="flat">
            <a:solidFill>
              <a:srgbClr val="0E1D4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6" name="Rounded Rectangle 5">
            <a:extLst>
              <a:ext uri="{FF2B5EF4-FFF2-40B4-BE49-F238E27FC236}">
                <a16:creationId xmlns:a16="http://schemas.microsoft.com/office/drawing/2014/main" id="{CA448745-DB26-BBEA-3E8C-D9C43D429D30}"/>
              </a:ext>
            </a:extLst>
          </p:cNvPr>
          <p:cNvSpPr/>
          <p:nvPr/>
        </p:nvSpPr>
        <p:spPr>
          <a:xfrm>
            <a:off x="1817359" y="6044244"/>
            <a:ext cx="457200" cy="457200"/>
          </a:xfrm>
          <a:prstGeom prst="roundRect">
            <a:avLst/>
          </a:prstGeom>
          <a:noFill/>
          <a:ln w="12700" cap="flat">
            <a:solidFill>
              <a:srgbClr val="0E1D4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7" name="Rounded Rectangle 6">
            <a:extLst>
              <a:ext uri="{FF2B5EF4-FFF2-40B4-BE49-F238E27FC236}">
                <a16:creationId xmlns:a16="http://schemas.microsoft.com/office/drawing/2014/main" id="{CF22D04C-E1E3-A24F-3D7A-10CD188F6ECB}"/>
              </a:ext>
            </a:extLst>
          </p:cNvPr>
          <p:cNvSpPr/>
          <p:nvPr/>
        </p:nvSpPr>
        <p:spPr>
          <a:xfrm>
            <a:off x="1817359" y="6678288"/>
            <a:ext cx="457200" cy="457200"/>
          </a:xfrm>
          <a:prstGeom prst="roundRect">
            <a:avLst/>
          </a:prstGeom>
          <a:noFill/>
          <a:ln w="12700" cap="flat">
            <a:solidFill>
              <a:srgbClr val="0E1D4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8" name="Rounded Rectangle 7">
            <a:extLst>
              <a:ext uri="{FF2B5EF4-FFF2-40B4-BE49-F238E27FC236}">
                <a16:creationId xmlns:a16="http://schemas.microsoft.com/office/drawing/2014/main" id="{66285911-9E8F-95A0-DD8E-057DF886DB3E}"/>
              </a:ext>
            </a:extLst>
          </p:cNvPr>
          <p:cNvSpPr/>
          <p:nvPr/>
        </p:nvSpPr>
        <p:spPr>
          <a:xfrm>
            <a:off x="1817359" y="7941796"/>
            <a:ext cx="457200" cy="457200"/>
          </a:xfrm>
          <a:prstGeom prst="roundRect">
            <a:avLst/>
          </a:prstGeom>
          <a:noFill/>
          <a:ln w="12700" cap="flat">
            <a:solidFill>
              <a:srgbClr val="0E1D4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9" name="Rounded Rectangle 8">
            <a:extLst>
              <a:ext uri="{FF2B5EF4-FFF2-40B4-BE49-F238E27FC236}">
                <a16:creationId xmlns:a16="http://schemas.microsoft.com/office/drawing/2014/main" id="{26BBC9CC-AD8C-7022-BA5B-EAC7387D7782}"/>
              </a:ext>
            </a:extLst>
          </p:cNvPr>
          <p:cNvSpPr/>
          <p:nvPr/>
        </p:nvSpPr>
        <p:spPr>
          <a:xfrm>
            <a:off x="2383654" y="8558891"/>
            <a:ext cx="457200" cy="457200"/>
          </a:xfrm>
          <a:prstGeom prst="roundRect">
            <a:avLst/>
          </a:prstGeom>
          <a:noFill/>
          <a:ln w="12700" cap="flat">
            <a:solidFill>
              <a:srgbClr val="0E1D4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0" name="Rounded Rectangle 9">
            <a:extLst>
              <a:ext uri="{FF2B5EF4-FFF2-40B4-BE49-F238E27FC236}">
                <a16:creationId xmlns:a16="http://schemas.microsoft.com/office/drawing/2014/main" id="{8CCDCE5F-DDFB-B2CA-CA13-F31F4C9C97C8}"/>
              </a:ext>
            </a:extLst>
          </p:cNvPr>
          <p:cNvSpPr/>
          <p:nvPr/>
        </p:nvSpPr>
        <p:spPr>
          <a:xfrm>
            <a:off x="2383654" y="9213755"/>
            <a:ext cx="457200" cy="457200"/>
          </a:xfrm>
          <a:prstGeom prst="roundRect">
            <a:avLst/>
          </a:prstGeom>
          <a:noFill/>
          <a:ln w="12700" cap="flat">
            <a:solidFill>
              <a:srgbClr val="0E1D4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1" name="Rounded Rectangle 10">
            <a:extLst>
              <a:ext uri="{FF2B5EF4-FFF2-40B4-BE49-F238E27FC236}">
                <a16:creationId xmlns:a16="http://schemas.microsoft.com/office/drawing/2014/main" id="{4DA13914-499A-7662-B035-2464B882BB73}"/>
              </a:ext>
            </a:extLst>
          </p:cNvPr>
          <p:cNvSpPr/>
          <p:nvPr/>
        </p:nvSpPr>
        <p:spPr>
          <a:xfrm>
            <a:off x="2383654" y="9878073"/>
            <a:ext cx="457200" cy="457200"/>
          </a:xfrm>
          <a:prstGeom prst="roundRect">
            <a:avLst/>
          </a:prstGeom>
          <a:noFill/>
          <a:ln w="12700" cap="flat">
            <a:solidFill>
              <a:srgbClr val="0E1D4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2" name="Rounded Rectangle 11">
            <a:extLst>
              <a:ext uri="{FF2B5EF4-FFF2-40B4-BE49-F238E27FC236}">
                <a16:creationId xmlns:a16="http://schemas.microsoft.com/office/drawing/2014/main" id="{716AE546-BFEE-77E1-6377-D7B1930177E2}"/>
              </a:ext>
            </a:extLst>
          </p:cNvPr>
          <p:cNvSpPr/>
          <p:nvPr/>
        </p:nvSpPr>
        <p:spPr>
          <a:xfrm>
            <a:off x="2383654" y="11126591"/>
            <a:ext cx="457200" cy="457200"/>
          </a:xfrm>
          <a:prstGeom prst="roundRect">
            <a:avLst/>
          </a:prstGeom>
          <a:noFill/>
          <a:ln w="12700" cap="flat">
            <a:solidFill>
              <a:srgbClr val="0E1D4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7591023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232EC5-4B98-8B46-0997-6335A2C907A0}"/>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ADF3274A-FBB1-810F-1B49-7DCA961C7DDA}"/>
              </a:ext>
            </a:extLst>
          </p:cNvPr>
          <p:cNvSpPr txBox="1">
            <a:spLocks/>
          </p:cNvSpPr>
          <p:nvPr/>
        </p:nvSpPr>
        <p:spPr>
          <a:xfrm>
            <a:off x="1708027" y="1008548"/>
            <a:ext cx="20058096" cy="978729"/>
          </a:xfrm>
          <a:prstGeom prst="rect">
            <a:avLst/>
          </a:prstGeom>
        </p:spPr>
        <p:txBody>
          <a:bodyPr wrap="square" lIns="0" rIns="0"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400" dirty="0">
                <a:solidFill>
                  <a:schemeClr val="tx2"/>
                </a:solidFill>
                <a:latin typeface="Noto Serif Medium" panose="02020502060505020204" pitchFamily="18" charset="0"/>
                <a:ea typeface="Noto Serif Medium" panose="02020502060505020204" pitchFamily="18" charset="0"/>
                <a:cs typeface="Noto Serif Medium" panose="02020502060505020204" pitchFamily="18" charset="0"/>
              </a:rPr>
              <a:t>Which Brand Architecture type is right for me?</a:t>
            </a:r>
            <a:endParaRPr lang="en-US" sz="6400" dirty="0">
              <a:solidFill>
                <a:schemeClr val="tx2"/>
              </a:solidFill>
              <a:latin typeface="Noto Serif Light" panose="02020502060505020204" pitchFamily="18" charset="0"/>
              <a:ea typeface="Noto Serif Light" panose="02020502060505020204" pitchFamily="18" charset="0"/>
              <a:cs typeface="Noto Serif Light" panose="02020502060505020204" pitchFamily="18" charset="0"/>
            </a:endParaRPr>
          </a:p>
        </p:txBody>
      </p:sp>
      <p:sp>
        <p:nvSpPr>
          <p:cNvPr id="2" name="Breakout sessions discussions around structured questions in groups of 6-12 learners…">
            <a:extLst>
              <a:ext uri="{FF2B5EF4-FFF2-40B4-BE49-F238E27FC236}">
                <a16:creationId xmlns:a16="http://schemas.microsoft.com/office/drawing/2014/main" id="{AD617555-1268-A8B6-95BF-AD2143575F2D}"/>
              </a:ext>
            </a:extLst>
          </p:cNvPr>
          <p:cNvSpPr txBox="1"/>
          <p:nvPr/>
        </p:nvSpPr>
        <p:spPr>
          <a:xfrm>
            <a:off x="1724494" y="3820886"/>
            <a:ext cx="20041629" cy="78449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oAutofit/>
          </a:bodyPr>
          <a:lstStyle/>
          <a:p>
            <a:pPr lvl="0" algn="l">
              <a:lnSpc>
                <a:spcPct val="115000"/>
              </a:lnSpc>
            </a:pPr>
            <a:r>
              <a:rPr lang="en-ZA" sz="3600" dirty="0">
                <a:solidFill>
                  <a:srgbClr val="0E1D42"/>
                </a:solidFill>
                <a:latin typeface="Noto Sans Zawgyi" panose="020B0502040504020204" pitchFamily="34" charset="0"/>
                <a:ea typeface="Open Sans Light"/>
                <a:cs typeface="Noto Sans Zawgyi" panose="020B0502040504020204" pitchFamily="34" charset="0"/>
                <a:sym typeface="Open Sans Light"/>
              </a:rPr>
              <a:t>The most important part of defining brand architecture is that you choose one to follow. When organisations start naming sub-brands and products without any strategy for doing so, it can lead to confusion quickly for their audience. </a:t>
            </a:r>
          </a:p>
          <a:p>
            <a:pPr lvl="0" algn="l">
              <a:lnSpc>
                <a:spcPct val="115000"/>
              </a:lnSpc>
            </a:pPr>
            <a:endParaRPr lang="en-ZA" sz="3600" dirty="0">
              <a:solidFill>
                <a:srgbClr val="0E1D42"/>
              </a:solidFill>
              <a:latin typeface="Noto Sans Zawgyi" panose="020B0502040504020204" pitchFamily="34" charset="0"/>
              <a:ea typeface="Open Sans Light"/>
              <a:cs typeface="Noto Sans Zawgyi" panose="020B0502040504020204" pitchFamily="34" charset="0"/>
              <a:sym typeface="Open Sans Light"/>
            </a:endParaRPr>
          </a:p>
          <a:p>
            <a:pPr lvl="0" algn="l">
              <a:lnSpc>
                <a:spcPct val="115000"/>
              </a:lnSpc>
            </a:pPr>
            <a:r>
              <a:rPr lang="en-ZA" sz="3600" dirty="0">
                <a:solidFill>
                  <a:srgbClr val="0E1D42"/>
                </a:solidFill>
                <a:latin typeface="Noto Sans Zawgyi" panose="020B0502040504020204" pitchFamily="34" charset="0"/>
                <a:ea typeface="Open Sans Light"/>
                <a:cs typeface="Noto Sans Zawgyi" panose="020B0502040504020204" pitchFamily="34" charset="0"/>
                <a:sym typeface="Open Sans Light"/>
              </a:rPr>
              <a:t>However, if you are able to map out your brand architecture and decide where your offerings fit, and future offerings might join, it keeps your organisation a lot more… well, organised! So, while choosing a house of brands, branded house, or hybrid model all have different pros and cons, the most important thing is that you choose one and stick with it. </a:t>
            </a:r>
          </a:p>
        </p:txBody>
      </p:sp>
    </p:spTree>
    <p:extLst>
      <p:ext uri="{BB962C8B-B14F-4D97-AF65-F5344CB8AC3E}">
        <p14:creationId xmlns:p14="http://schemas.microsoft.com/office/powerpoint/2010/main" val="8262413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48A9EB-1F01-E052-3EC1-8234A6CBF047}"/>
            </a:ext>
          </a:extLst>
        </p:cNvPr>
        <p:cNvGrpSpPr/>
        <p:nvPr/>
      </p:nvGrpSpPr>
      <p:grpSpPr>
        <a:xfrm>
          <a:off x="0" y="0"/>
          <a:ext cx="0" cy="0"/>
          <a:chOff x="0" y="0"/>
          <a:chExt cx="0" cy="0"/>
        </a:xfrm>
      </p:grpSpPr>
      <p:sp>
        <p:nvSpPr>
          <p:cNvPr id="27" name="Rectangle 2">
            <a:extLst>
              <a:ext uri="{FF2B5EF4-FFF2-40B4-BE49-F238E27FC236}">
                <a16:creationId xmlns:a16="http://schemas.microsoft.com/office/drawing/2014/main" id="{C0033960-FD83-3404-E490-CDC990813249}"/>
              </a:ext>
            </a:extLst>
          </p:cNvPr>
          <p:cNvSpPr/>
          <p:nvPr/>
        </p:nvSpPr>
        <p:spPr>
          <a:xfrm>
            <a:off x="16180024" y="6099151"/>
            <a:ext cx="7083835" cy="6496167"/>
          </a:xfrm>
          <a:custGeom>
            <a:avLst/>
            <a:gdLst>
              <a:gd name="connsiteX0" fmla="*/ 0 w 7083835"/>
              <a:gd name="connsiteY0" fmla="*/ 0 h 7819640"/>
              <a:gd name="connsiteX1" fmla="*/ 7083835 w 7083835"/>
              <a:gd name="connsiteY1" fmla="*/ 0 h 7819640"/>
              <a:gd name="connsiteX2" fmla="*/ 7083835 w 7083835"/>
              <a:gd name="connsiteY2" fmla="*/ 7819640 h 7819640"/>
              <a:gd name="connsiteX3" fmla="*/ 0 w 7083835"/>
              <a:gd name="connsiteY3" fmla="*/ 7819640 h 7819640"/>
              <a:gd name="connsiteX4" fmla="*/ 0 w 7083835"/>
              <a:gd name="connsiteY4" fmla="*/ 0 h 7819640"/>
              <a:gd name="connsiteX0" fmla="*/ 0 w 7083835"/>
              <a:gd name="connsiteY0" fmla="*/ 0 h 7819640"/>
              <a:gd name="connsiteX1" fmla="*/ 7083835 w 7083835"/>
              <a:gd name="connsiteY1" fmla="*/ 0 h 7819640"/>
              <a:gd name="connsiteX2" fmla="*/ 7083835 w 7083835"/>
              <a:gd name="connsiteY2" fmla="*/ 4186103 h 7819640"/>
              <a:gd name="connsiteX3" fmla="*/ 0 w 7083835"/>
              <a:gd name="connsiteY3" fmla="*/ 7819640 h 7819640"/>
              <a:gd name="connsiteX4" fmla="*/ 0 w 7083835"/>
              <a:gd name="connsiteY4" fmla="*/ 0 h 7819640"/>
              <a:gd name="connsiteX0" fmla="*/ 0 w 7083835"/>
              <a:gd name="connsiteY0" fmla="*/ 0 h 4186103"/>
              <a:gd name="connsiteX1" fmla="*/ 7083835 w 7083835"/>
              <a:gd name="connsiteY1" fmla="*/ 0 h 4186103"/>
              <a:gd name="connsiteX2" fmla="*/ 7083835 w 7083835"/>
              <a:gd name="connsiteY2" fmla="*/ 4186103 h 4186103"/>
              <a:gd name="connsiteX3" fmla="*/ 0 w 7083835"/>
              <a:gd name="connsiteY3" fmla="*/ 4162040 h 4186103"/>
              <a:gd name="connsiteX4" fmla="*/ 0 w 7083835"/>
              <a:gd name="connsiteY4" fmla="*/ 0 h 4186103"/>
              <a:gd name="connsiteX0" fmla="*/ 0 w 7083835"/>
              <a:gd name="connsiteY0" fmla="*/ 0 h 6496167"/>
              <a:gd name="connsiteX1" fmla="*/ 7083835 w 7083835"/>
              <a:gd name="connsiteY1" fmla="*/ 0 h 6496167"/>
              <a:gd name="connsiteX2" fmla="*/ 7083835 w 7083835"/>
              <a:gd name="connsiteY2" fmla="*/ 4186103 h 6496167"/>
              <a:gd name="connsiteX3" fmla="*/ 0 w 7083835"/>
              <a:gd name="connsiteY3" fmla="*/ 6496167 h 6496167"/>
              <a:gd name="connsiteX4" fmla="*/ 0 w 7083835"/>
              <a:gd name="connsiteY4" fmla="*/ 0 h 6496167"/>
              <a:gd name="connsiteX0" fmla="*/ 0 w 7083835"/>
              <a:gd name="connsiteY0" fmla="*/ 0 h 6496167"/>
              <a:gd name="connsiteX1" fmla="*/ 7083835 w 7083835"/>
              <a:gd name="connsiteY1" fmla="*/ 0 h 6496167"/>
              <a:gd name="connsiteX2" fmla="*/ 7083835 w 7083835"/>
              <a:gd name="connsiteY2" fmla="*/ 6472103 h 6496167"/>
              <a:gd name="connsiteX3" fmla="*/ 0 w 7083835"/>
              <a:gd name="connsiteY3" fmla="*/ 6496167 h 6496167"/>
              <a:gd name="connsiteX4" fmla="*/ 0 w 7083835"/>
              <a:gd name="connsiteY4" fmla="*/ 0 h 6496167"/>
              <a:gd name="connsiteX0" fmla="*/ 0 w 7083835"/>
              <a:gd name="connsiteY0" fmla="*/ 0 h 6496167"/>
              <a:gd name="connsiteX1" fmla="*/ 7083835 w 7083835"/>
              <a:gd name="connsiteY1" fmla="*/ 0 h 6496167"/>
              <a:gd name="connsiteX2" fmla="*/ 7059772 w 7083835"/>
              <a:gd name="connsiteY2" fmla="*/ 6472103 h 6496167"/>
              <a:gd name="connsiteX3" fmla="*/ 0 w 7083835"/>
              <a:gd name="connsiteY3" fmla="*/ 6496167 h 6496167"/>
              <a:gd name="connsiteX4" fmla="*/ 0 w 7083835"/>
              <a:gd name="connsiteY4" fmla="*/ 0 h 64961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3835" h="6496167">
                <a:moveTo>
                  <a:pt x="0" y="0"/>
                </a:moveTo>
                <a:lnTo>
                  <a:pt x="7083835" y="0"/>
                </a:lnTo>
                <a:lnTo>
                  <a:pt x="7059772" y="6472103"/>
                </a:lnTo>
                <a:lnTo>
                  <a:pt x="0" y="6496167"/>
                </a:lnTo>
                <a:lnTo>
                  <a:pt x="0" y="0"/>
                </a:lnTo>
                <a:close/>
              </a:path>
            </a:pathLst>
          </a:cu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26" name="Rectangle 2">
            <a:extLst>
              <a:ext uri="{FF2B5EF4-FFF2-40B4-BE49-F238E27FC236}">
                <a16:creationId xmlns:a16="http://schemas.microsoft.com/office/drawing/2014/main" id="{CEB2398F-A76A-96DC-13A1-B34619777CCB}"/>
              </a:ext>
            </a:extLst>
          </p:cNvPr>
          <p:cNvSpPr/>
          <p:nvPr/>
        </p:nvSpPr>
        <p:spPr>
          <a:xfrm>
            <a:off x="8956265" y="6138202"/>
            <a:ext cx="7083835" cy="6496167"/>
          </a:xfrm>
          <a:custGeom>
            <a:avLst/>
            <a:gdLst>
              <a:gd name="connsiteX0" fmla="*/ 0 w 7083835"/>
              <a:gd name="connsiteY0" fmla="*/ 0 h 7819640"/>
              <a:gd name="connsiteX1" fmla="*/ 7083835 w 7083835"/>
              <a:gd name="connsiteY1" fmla="*/ 0 h 7819640"/>
              <a:gd name="connsiteX2" fmla="*/ 7083835 w 7083835"/>
              <a:gd name="connsiteY2" fmla="*/ 7819640 h 7819640"/>
              <a:gd name="connsiteX3" fmla="*/ 0 w 7083835"/>
              <a:gd name="connsiteY3" fmla="*/ 7819640 h 7819640"/>
              <a:gd name="connsiteX4" fmla="*/ 0 w 7083835"/>
              <a:gd name="connsiteY4" fmla="*/ 0 h 7819640"/>
              <a:gd name="connsiteX0" fmla="*/ 0 w 7083835"/>
              <a:gd name="connsiteY0" fmla="*/ 0 h 7819640"/>
              <a:gd name="connsiteX1" fmla="*/ 7083835 w 7083835"/>
              <a:gd name="connsiteY1" fmla="*/ 0 h 7819640"/>
              <a:gd name="connsiteX2" fmla="*/ 7083835 w 7083835"/>
              <a:gd name="connsiteY2" fmla="*/ 4186103 h 7819640"/>
              <a:gd name="connsiteX3" fmla="*/ 0 w 7083835"/>
              <a:gd name="connsiteY3" fmla="*/ 7819640 h 7819640"/>
              <a:gd name="connsiteX4" fmla="*/ 0 w 7083835"/>
              <a:gd name="connsiteY4" fmla="*/ 0 h 7819640"/>
              <a:gd name="connsiteX0" fmla="*/ 0 w 7083835"/>
              <a:gd name="connsiteY0" fmla="*/ 0 h 4186103"/>
              <a:gd name="connsiteX1" fmla="*/ 7083835 w 7083835"/>
              <a:gd name="connsiteY1" fmla="*/ 0 h 4186103"/>
              <a:gd name="connsiteX2" fmla="*/ 7083835 w 7083835"/>
              <a:gd name="connsiteY2" fmla="*/ 4186103 h 4186103"/>
              <a:gd name="connsiteX3" fmla="*/ 0 w 7083835"/>
              <a:gd name="connsiteY3" fmla="*/ 4162040 h 4186103"/>
              <a:gd name="connsiteX4" fmla="*/ 0 w 7083835"/>
              <a:gd name="connsiteY4" fmla="*/ 0 h 4186103"/>
              <a:gd name="connsiteX0" fmla="*/ 0 w 7083835"/>
              <a:gd name="connsiteY0" fmla="*/ 0 h 6496167"/>
              <a:gd name="connsiteX1" fmla="*/ 7083835 w 7083835"/>
              <a:gd name="connsiteY1" fmla="*/ 0 h 6496167"/>
              <a:gd name="connsiteX2" fmla="*/ 7083835 w 7083835"/>
              <a:gd name="connsiteY2" fmla="*/ 4186103 h 6496167"/>
              <a:gd name="connsiteX3" fmla="*/ 0 w 7083835"/>
              <a:gd name="connsiteY3" fmla="*/ 6496167 h 6496167"/>
              <a:gd name="connsiteX4" fmla="*/ 0 w 7083835"/>
              <a:gd name="connsiteY4" fmla="*/ 0 h 6496167"/>
              <a:gd name="connsiteX0" fmla="*/ 0 w 7083835"/>
              <a:gd name="connsiteY0" fmla="*/ 0 h 6496167"/>
              <a:gd name="connsiteX1" fmla="*/ 7083835 w 7083835"/>
              <a:gd name="connsiteY1" fmla="*/ 0 h 6496167"/>
              <a:gd name="connsiteX2" fmla="*/ 7083835 w 7083835"/>
              <a:gd name="connsiteY2" fmla="*/ 6472103 h 6496167"/>
              <a:gd name="connsiteX3" fmla="*/ 0 w 7083835"/>
              <a:gd name="connsiteY3" fmla="*/ 6496167 h 6496167"/>
              <a:gd name="connsiteX4" fmla="*/ 0 w 7083835"/>
              <a:gd name="connsiteY4" fmla="*/ 0 h 6496167"/>
              <a:gd name="connsiteX0" fmla="*/ 0 w 7083835"/>
              <a:gd name="connsiteY0" fmla="*/ 0 h 6496167"/>
              <a:gd name="connsiteX1" fmla="*/ 7083835 w 7083835"/>
              <a:gd name="connsiteY1" fmla="*/ 0 h 6496167"/>
              <a:gd name="connsiteX2" fmla="*/ 7059772 w 7083835"/>
              <a:gd name="connsiteY2" fmla="*/ 6472103 h 6496167"/>
              <a:gd name="connsiteX3" fmla="*/ 0 w 7083835"/>
              <a:gd name="connsiteY3" fmla="*/ 6496167 h 6496167"/>
              <a:gd name="connsiteX4" fmla="*/ 0 w 7083835"/>
              <a:gd name="connsiteY4" fmla="*/ 0 h 64961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3835" h="6496167">
                <a:moveTo>
                  <a:pt x="0" y="0"/>
                </a:moveTo>
                <a:lnTo>
                  <a:pt x="7083835" y="0"/>
                </a:lnTo>
                <a:lnTo>
                  <a:pt x="7059772" y="6472103"/>
                </a:lnTo>
                <a:lnTo>
                  <a:pt x="0" y="6496167"/>
                </a:lnTo>
                <a:lnTo>
                  <a:pt x="0" y="0"/>
                </a:lnTo>
                <a:close/>
              </a:path>
            </a:pathLst>
          </a:cu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25" name="Rectangle 2">
            <a:extLst>
              <a:ext uri="{FF2B5EF4-FFF2-40B4-BE49-F238E27FC236}">
                <a16:creationId xmlns:a16="http://schemas.microsoft.com/office/drawing/2014/main" id="{009EA6FD-9BF4-9488-662D-14520128E3B5}"/>
              </a:ext>
            </a:extLst>
          </p:cNvPr>
          <p:cNvSpPr/>
          <p:nvPr/>
        </p:nvSpPr>
        <p:spPr>
          <a:xfrm>
            <a:off x="1708027" y="6133736"/>
            <a:ext cx="7083835" cy="6496167"/>
          </a:xfrm>
          <a:custGeom>
            <a:avLst/>
            <a:gdLst>
              <a:gd name="connsiteX0" fmla="*/ 0 w 7083835"/>
              <a:gd name="connsiteY0" fmla="*/ 0 h 7819640"/>
              <a:gd name="connsiteX1" fmla="*/ 7083835 w 7083835"/>
              <a:gd name="connsiteY1" fmla="*/ 0 h 7819640"/>
              <a:gd name="connsiteX2" fmla="*/ 7083835 w 7083835"/>
              <a:gd name="connsiteY2" fmla="*/ 7819640 h 7819640"/>
              <a:gd name="connsiteX3" fmla="*/ 0 w 7083835"/>
              <a:gd name="connsiteY3" fmla="*/ 7819640 h 7819640"/>
              <a:gd name="connsiteX4" fmla="*/ 0 w 7083835"/>
              <a:gd name="connsiteY4" fmla="*/ 0 h 7819640"/>
              <a:gd name="connsiteX0" fmla="*/ 0 w 7083835"/>
              <a:gd name="connsiteY0" fmla="*/ 0 h 7819640"/>
              <a:gd name="connsiteX1" fmla="*/ 7083835 w 7083835"/>
              <a:gd name="connsiteY1" fmla="*/ 0 h 7819640"/>
              <a:gd name="connsiteX2" fmla="*/ 7083835 w 7083835"/>
              <a:gd name="connsiteY2" fmla="*/ 4186103 h 7819640"/>
              <a:gd name="connsiteX3" fmla="*/ 0 w 7083835"/>
              <a:gd name="connsiteY3" fmla="*/ 7819640 h 7819640"/>
              <a:gd name="connsiteX4" fmla="*/ 0 w 7083835"/>
              <a:gd name="connsiteY4" fmla="*/ 0 h 7819640"/>
              <a:gd name="connsiteX0" fmla="*/ 0 w 7083835"/>
              <a:gd name="connsiteY0" fmla="*/ 0 h 4186103"/>
              <a:gd name="connsiteX1" fmla="*/ 7083835 w 7083835"/>
              <a:gd name="connsiteY1" fmla="*/ 0 h 4186103"/>
              <a:gd name="connsiteX2" fmla="*/ 7083835 w 7083835"/>
              <a:gd name="connsiteY2" fmla="*/ 4186103 h 4186103"/>
              <a:gd name="connsiteX3" fmla="*/ 0 w 7083835"/>
              <a:gd name="connsiteY3" fmla="*/ 4162040 h 4186103"/>
              <a:gd name="connsiteX4" fmla="*/ 0 w 7083835"/>
              <a:gd name="connsiteY4" fmla="*/ 0 h 4186103"/>
              <a:gd name="connsiteX0" fmla="*/ 0 w 7083835"/>
              <a:gd name="connsiteY0" fmla="*/ 0 h 6496167"/>
              <a:gd name="connsiteX1" fmla="*/ 7083835 w 7083835"/>
              <a:gd name="connsiteY1" fmla="*/ 0 h 6496167"/>
              <a:gd name="connsiteX2" fmla="*/ 7083835 w 7083835"/>
              <a:gd name="connsiteY2" fmla="*/ 4186103 h 6496167"/>
              <a:gd name="connsiteX3" fmla="*/ 0 w 7083835"/>
              <a:gd name="connsiteY3" fmla="*/ 6496167 h 6496167"/>
              <a:gd name="connsiteX4" fmla="*/ 0 w 7083835"/>
              <a:gd name="connsiteY4" fmla="*/ 0 h 6496167"/>
              <a:gd name="connsiteX0" fmla="*/ 0 w 7083835"/>
              <a:gd name="connsiteY0" fmla="*/ 0 h 6496167"/>
              <a:gd name="connsiteX1" fmla="*/ 7083835 w 7083835"/>
              <a:gd name="connsiteY1" fmla="*/ 0 h 6496167"/>
              <a:gd name="connsiteX2" fmla="*/ 7083835 w 7083835"/>
              <a:gd name="connsiteY2" fmla="*/ 6472103 h 6496167"/>
              <a:gd name="connsiteX3" fmla="*/ 0 w 7083835"/>
              <a:gd name="connsiteY3" fmla="*/ 6496167 h 6496167"/>
              <a:gd name="connsiteX4" fmla="*/ 0 w 7083835"/>
              <a:gd name="connsiteY4" fmla="*/ 0 h 6496167"/>
              <a:gd name="connsiteX0" fmla="*/ 0 w 7083835"/>
              <a:gd name="connsiteY0" fmla="*/ 0 h 6496167"/>
              <a:gd name="connsiteX1" fmla="*/ 7083835 w 7083835"/>
              <a:gd name="connsiteY1" fmla="*/ 0 h 6496167"/>
              <a:gd name="connsiteX2" fmla="*/ 7059772 w 7083835"/>
              <a:gd name="connsiteY2" fmla="*/ 6472103 h 6496167"/>
              <a:gd name="connsiteX3" fmla="*/ 0 w 7083835"/>
              <a:gd name="connsiteY3" fmla="*/ 6496167 h 6496167"/>
              <a:gd name="connsiteX4" fmla="*/ 0 w 7083835"/>
              <a:gd name="connsiteY4" fmla="*/ 0 h 64961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3835" h="6496167">
                <a:moveTo>
                  <a:pt x="0" y="0"/>
                </a:moveTo>
                <a:lnTo>
                  <a:pt x="7083835" y="0"/>
                </a:lnTo>
                <a:lnTo>
                  <a:pt x="7059772" y="6472103"/>
                </a:lnTo>
                <a:lnTo>
                  <a:pt x="0" y="6496167"/>
                </a:lnTo>
                <a:lnTo>
                  <a:pt x="0" y="0"/>
                </a:lnTo>
                <a:close/>
              </a:path>
            </a:pathLst>
          </a:cu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4" name="Title 1">
            <a:extLst>
              <a:ext uri="{FF2B5EF4-FFF2-40B4-BE49-F238E27FC236}">
                <a16:creationId xmlns:a16="http://schemas.microsoft.com/office/drawing/2014/main" id="{348A4C72-445E-90B3-B512-55DC83497AF1}"/>
              </a:ext>
            </a:extLst>
          </p:cNvPr>
          <p:cNvSpPr txBox="1">
            <a:spLocks/>
          </p:cNvSpPr>
          <p:nvPr/>
        </p:nvSpPr>
        <p:spPr>
          <a:xfrm>
            <a:off x="1708027" y="1008548"/>
            <a:ext cx="20058096" cy="978729"/>
          </a:xfrm>
          <a:prstGeom prst="rect">
            <a:avLst/>
          </a:prstGeom>
        </p:spPr>
        <p:txBody>
          <a:bodyPr wrap="square" lIns="0" rIns="0"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400" dirty="0">
                <a:solidFill>
                  <a:schemeClr val="tx2"/>
                </a:solidFill>
                <a:latin typeface="Noto Serif Medium" panose="02020502060505020204" pitchFamily="18" charset="0"/>
                <a:ea typeface="Noto Serif Medium" panose="02020502060505020204" pitchFamily="18" charset="0"/>
                <a:cs typeface="Noto Serif Medium" panose="02020502060505020204" pitchFamily="18" charset="0"/>
              </a:rPr>
              <a:t>What is Brand Architecture?</a:t>
            </a:r>
            <a:endParaRPr lang="en-US" sz="6400" dirty="0">
              <a:solidFill>
                <a:schemeClr val="tx2"/>
              </a:solidFill>
              <a:latin typeface="Noto Serif Light" panose="02020502060505020204" pitchFamily="18" charset="0"/>
              <a:ea typeface="Noto Serif Light" panose="02020502060505020204" pitchFamily="18" charset="0"/>
              <a:cs typeface="Noto Serif Light" panose="02020502060505020204" pitchFamily="18" charset="0"/>
            </a:endParaRPr>
          </a:p>
        </p:txBody>
      </p:sp>
      <p:sp>
        <p:nvSpPr>
          <p:cNvPr id="3" name="Round Same-side Corner of Rectangle 7">
            <a:extLst>
              <a:ext uri="{FF2B5EF4-FFF2-40B4-BE49-F238E27FC236}">
                <a16:creationId xmlns:a16="http://schemas.microsoft.com/office/drawing/2014/main" id="{CF55B4A1-D16C-FBF0-83B5-375D3838E1FB}"/>
              </a:ext>
            </a:extLst>
          </p:cNvPr>
          <p:cNvSpPr/>
          <p:nvPr/>
        </p:nvSpPr>
        <p:spPr>
          <a:xfrm>
            <a:off x="1708028" y="5410811"/>
            <a:ext cx="7083834" cy="688340"/>
          </a:xfrm>
          <a:prstGeom prst="round2SameRect">
            <a:avLst/>
          </a:prstGeom>
          <a:solidFill>
            <a:srgbClr val="25408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600" u="none" strike="noStrike" cap="none" spc="0" normalizeH="0" baseline="0">
              <a:ln>
                <a:noFill/>
              </a:ln>
              <a:solidFill>
                <a:srgbClr val="FFFFFF"/>
              </a:solidFill>
              <a:effectLst/>
              <a:uFillTx/>
              <a:latin typeface="Noto Sans Zawgyi" panose="020B0502040504020204" pitchFamily="34" charset="0"/>
              <a:ea typeface="Helvetica Neue Medium"/>
              <a:cs typeface="Noto Sans Zawgyi" panose="020B0502040504020204" pitchFamily="34" charset="0"/>
              <a:sym typeface="Helvetica Neue Medium"/>
            </a:endParaRPr>
          </a:p>
        </p:txBody>
      </p:sp>
      <p:sp>
        <p:nvSpPr>
          <p:cNvPr id="6" name="Round Same-side Corner of Rectangle 15">
            <a:extLst>
              <a:ext uri="{FF2B5EF4-FFF2-40B4-BE49-F238E27FC236}">
                <a16:creationId xmlns:a16="http://schemas.microsoft.com/office/drawing/2014/main" id="{13B63ADF-ECBF-D3AF-77A4-55616A98755F}"/>
              </a:ext>
            </a:extLst>
          </p:cNvPr>
          <p:cNvSpPr/>
          <p:nvPr/>
        </p:nvSpPr>
        <p:spPr>
          <a:xfrm>
            <a:off x="8956265" y="5445396"/>
            <a:ext cx="7083834" cy="688340"/>
          </a:xfrm>
          <a:prstGeom prst="round2SameRect">
            <a:avLst/>
          </a:prstGeom>
          <a:solidFill>
            <a:srgbClr val="25408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600" u="none" strike="noStrike" cap="none" spc="0" normalizeH="0" baseline="0" dirty="0">
              <a:ln>
                <a:noFill/>
              </a:ln>
              <a:solidFill>
                <a:srgbClr val="FFFFFF"/>
              </a:solidFill>
              <a:effectLst/>
              <a:uFillTx/>
              <a:latin typeface="Noto Sans Zawgyi" panose="020B0502040504020204" pitchFamily="34" charset="0"/>
              <a:ea typeface="Helvetica Neue Medium"/>
              <a:cs typeface="Noto Sans Zawgyi" panose="020B0502040504020204" pitchFamily="34" charset="0"/>
              <a:sym typeface="Helvetica Neue Medium"/>
            </a:endParaRPr>
          </a:p>
        </p:txBody>
      </p:sp>
      <p:sp>
        <p:nvSpPr>
          <p:cNvPr id="7" name="Desired outcomes">
            <a:extLst>
              <a:ext uri="{FF2B5EF4-FFF2-40B4-BE49-F238E27FC236}">
                <a16:creationId xmlns:a16="http://schemas.microsoft.com/office/drawing/2014/main" id="{E2879E0E-5F1B-F82C-4ECD-2FCF450B99C3}"/>
              </a:ext>
            </a:extLst>
          </p:cNvPr>
          <p:cNvSpPr txBox="1"/>
          <p:nvPr/>
        </p:nvSpPr>
        <p:spPr>
          <a:xfrm>
            <a:off x="9750346" y="5395835"/>
            <a:ext cx="4604449" cy="779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defTabSz="825500">
              <a:defRPr sz="3000">
                <a:solidFill>
                  <a:schemeClr val="accent4">
                    <a:hueOff val="-858837"/>
                    <a:lumOff val="-9791"/>
                  </a:schemeClr>
                </a:solidFill>
                <a:latin typeface="Arial"/>
                <a:ea typeface="Arial"/>
                <a:cs typeface="Arial"/>
                <a:sym typeface="Arial"/>
              </a:defRPr>
            </a:lvl1pPr>
          </a:lstStyle>
          <a:p>
            <a:r>
              <a:rPr lang="en-US" sz="4400" dirty="0">
                <a:solidFill>
                  <a:srgbClr val="FFFFFF"/>
                </a:solidFill>
                <a:latin typeface="Noto Sans Zawgyi" panose="020B0502040504020204" pitchFamily="34" charset="0"/>
                <a:ea typeface="Open Sans" panose="020B0606030504020204" pitchFamily="34" charset="0"/>
                <a:cs typeface="Noto Sans Zawgyi" panose="020B0502040504020204" pitchFamily="34" charset="0"/>
              </a:rPr>
              <a:t>House of Brands</a:t>
            </a:r>
          </a:p>
        </p:txBody>
      </p:sp>
      <p:sp>
        <p:nvSpPr>
          <p:cNvPr id="8" name="Desired outcomes">
            <a:extLst>
              <a:ext uri="{FF2B5EF4-FFF2-40B4-BE49-F238E27FC236}">
                <a16:creationId xmlns:a16="http://schemas.microsoft.com/office/drawing/2014/main" id="{E46AC0E0-AEAA-0158-A16F-8AFD8E8FBD15}"/>
              </a:ext>
            </a:extLst>
          </p:cNvPr>
          <p:cNvSpPr txBox="1"/>
          <p:nvPr/>
        </p:nvSpPr>
        <p:spPr>
          <a:xfrm>
            <a:off x="2468177" y="5395835"/>
            <a:ext cx="5397020" cy="779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defTabSz="825500">
              <a:defRPr sz="3000">
                <a:solidFill>
                  <a:schemeClr val="accent4">
                    <a:hueOff val="-858837"/>
                    <a:lumOff val="-9791"/>
                  </a:schemeClr>
                </a:solidFill>
                <a:latin typeface="Arial"/>
                <a:ea typeface="Arial"/>
                <a:cs typeface="Arial"/>
                <a:sym typeface="Arial"/>
              </a:defRPr>
            </a:lvl1pPr>
          </a:lstStyle>
          <a:p>
            <a:r>
              <a:rPr lang="en-US" sz="4400" dirty="0">
                <a:solidFill>
                  <a:srgbClr val="FFFFFF"/>
                </a:solidFill>
                <a:latin typeface="Noto Sans Zawgyi" panose="020B0502040504020204" pitchFamily="34" charset="0"/>
                <a:ea typeface="Open Sans" panose="020B0606030504020204" pitchFamily="34" charset="0"/>
                <a:cs typeface="Noto Sans Zawgyi" panose="020B0502040504020204" pitchFamily="34" charset="0"/>
              </a:rPr>
              <a:t>Branded House</a:t>
            </a:r>
            <a:endParaRPr sz="4400" dirty="0">
              <a:solidFill>
                <a:srgbClr val="FFFFFF"/>
              </a:solidFill>
              <a:latin typeface="Noto Sans Zawgyi" panose="020B0502040504020204" pitchFamily="34" charset="0"/>
              <a:ea typeface="Open Sans" panose="020B0606030504020204" pitchFamily="34" charset="0"/>
              <a:cs typeface="Noto Sans Zawgyi" panose="020B0502040504020204" pitchFamily="34" charset="0"/>
            </a:endParaRPr>
          </a:p>
        </p:txBody>
      </p:sp>
      <p:sp>
        <p:nvSpPr>
          <p:cNvPr id="9" name="Participants learn at a deeper level through live, interactive learning with dimension specialist on a specific topic of organisational health.…">
            <a:extLst>
              <a:ext uri="{FF2B5EF4-FFF2-40B4-BE49-F238E27FC236}">
                <a16:creationId xmlns:a16="http://schemas.microsoft.com/office/drawing/2014/main" id="{6FF6ABF7-13FE-6917-715C-BE329269047D}"/>
              </a:ext>
            </a:extLst>
          </p:cNvPr>
          <p:cNvSpPr txBox="1"/>
          <p:nvPr/>
        </p:nvSpPr>
        <p:spPr>
          <a:xfrm>
            <a:off x="2468176" y="6686482"/>
            <a:ext cx="5790639" cy="53785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p>
            <a:pPr marL="158750" lvl="0" algn="l">
              <a:lnSpc>
                <a:spcPct val="150000"/>
              </a:lnSpc>
              <a:buClr>
                <a:srgbClr val="252525"/>
              </a:buClr>
              <a:buSzPts val="1100"/>
            </a:pPr>
            <a:r>
              <a:rPr lang="en-ZA" sz="3600" dirty="0">
                <a:solidFill>
                  <a:srgbClr val="252525"/>
                </a:solidFill>
                <a:latin typeface="Noto Sans Zawgyi" panose="020B0502040504020204" pitchFamily="34" charset="0"/>
                <a:ea typeface="Open Sans Light"/>
                <a:cs typeface="Noto Sans Zawgyi" panose="020B0502040504020204" pitchFamily="34" charset="0"/>
                <a:sym typeface="Open Sans Light"/>
              </a:rPr>
              <a:t>Useful when less attachment to a parent brand is desired. However, many distinct sub-brands can quickly become confusing &amp; stray from the parent brand.</a:t>
            </a:r>
          </a:p>
        </p:txBody>
      </p:sp>
      <p:sp>
        <p:nvSpPr>
          <p:cNvPr id="10" name="Webinar: One way instruction/ teaching, facilitated through interview method.…">
            <a:extLst>
              <a:ext uri="{FF2B5EF4-FFF2-40B4-BE49-F238E27FC236}">
                <a16:creationId xmlns:a16="http://schemas.microsoft.com/office/drawing/2014/main" id="{107DBE89-8318-776D-7C14-76957D221089}"/>
              </a:ext>
            </a:extLst>
          </p:cNvPr>
          <p:cNvSpPr txBox="1">
            <a:spLocks/>
          </p:cNvSpPr>
          <p:nvPr/>
        </p:nvSpPr>
        <p:spPr>
          <a:xfrm>
            <a:off x="9750347" y="6686482"/>
            <a:ext cx="5784931" cy="55817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Autofit/>
          </a:bodyPr>
          <a:lstStyle>
            <a:lvl1pPr marL="0" marR="0" indent="0" algn="l" defTabSz="825500" rtl="0" latinLnBrk="0">
              <a:lnSpc>
                <a:spcPct val="100000"/>
              </a:lnSpc>
              <a:spcBef>
                <a:spcPts val="1800"/>
              </a:spcBef>
              <a:spcAft>
                <a:spcPts val="0"/>
              </a:spcAft>
              <a:buClrTx/>
              <a:buSzTx/>
              <a:buFontTx/>
              <a:buNone/>
              <a:tabLst/>
              <a:defRPr sz="5500" b="0" i="0" u="none" strike="noStrike" cap="none" spc="-55" baseline="0">
                <a:solidFill>
                  <a:srgbClr val="000000"/>
                </a:solidFill>
                <a:uFillTx/>
                <a:latin typeface="+mn-lt"/>
                <a:ea typeface="+mn-ea"/>
                <a:cs typeface="+mn-cs"/>
                <a:sym typeface="Helvetica Neue"/>
              </a:defRPr>
            </a:lvl1pPr>
            <a:lvl2pPr marL="0" marR="0" indent="457200" algn="l" defTabSz="825500" rtl="0" latinLnBrk="0">
              <a:lnSpc>
                <a:spcPct val="100000"/>
              </a:lnSpc>
              <a:spcBef>
                <a:spcPts val="1800"/>
              </a:spcBef>
              <a:spcAft>
                <a:spcPts val="0"/>
              </a:spcAft>
              <a:buClrTx/>
              <a:buSzTx/>
              <a:buFontTx/>
              <a:buNone/>
              <a:tabLst/>
              <a:defRPr sz="5500" b="0" i="0" u="none" strike="noStrike" cap="none" spc="-55" baseline="0">
                <a:solidFill>
                  <a:srgbClr val="000000"/>
                </a:solidFill>
                <a:uFillTx/>
                <a:latin typeface="+mn-lt"/>
                <a:ea typeface="+mn-ea"/>
                <a:cs typeface="+mn-cs"/>
                <a:sym typeface="Helvetica Neue"/>
              </a:defRPr>
            </a:lvl2pPr>
            <a:lvl3pPr marL="0" marR="0" indent="914400" algn="l" defTabSz="825500" rtl="0" latinLnBrk="0">
              <a:lnSpc>
                <a:spcPct val="100000"/>
              </a:lnSpc>
              <a:spcBef>
                <a:spcPts val="1800"/>
              </a:spcBef>
              <a:spcAft>
                <a:spcPts val="0"/>
              </a:spcAft>
              <a:buClrTx/>
              <a:buSzTx/>
              <a:buFontTx/>
              <a:buNone/>
              <a:tabLst/>
              <a:defRPr sz="5500" b="0" i="0" u="none" strike="noStrike" cap="none" spc="-55" baseline="0">
                <a:solidFill>
                  <a:srgbClr val="000000"/>
                </a:solidFill>
                <a:uFillTx/>
                <a:latin typeface="+mn-lt"/>
                <a:ea typeface="+mn-ea"/>
                <a:cs typeface="+mn-cs"/>
                <a:sym typeface="Helvetica Neue"/>
              </a:defRPr>
            </a:lvl3pPr>
            <a:lvl4pPr marL="0" marR="0" indent="1371600" algn="l" defTabSz="825500" rtl="0" latinLnBrk="0">
              <a:lnSpc>
                <a:spcPct val="100000"/>
              </a:lnSpc>
              <a:spcBef>
                <a:spcPts val="1800"/>
              </a:spcBef>
              <a:spcAft>
                <a:spcPts val="0"/>
              </a:spcAft>
              <a:buClrTx/>
              <a:buSzTx/>
              <a:buFontTx/>
              <a:buNone/>
              <a:tabLst/>
              <a:defRPr sz="5500" b="0" i="0" u="none" strike="noStrike" cap="none" spc="-55" baseline="0">
                <a:solidFill>
                  <a:srgbClr val="000000"/>
                </a:solidFill>
                <a:uFillTx/>
                <a:latin typeface="+mn-lt"/>
                <a:ea typeface="+mn-ea"/>
                <a:cs typeface="+mn-cs"/>
                <a:sym typeface="Helvetica Neue"/>
              </a:defRPr>
            </a:lvl4pPr>
            <a:lvl5pPr marL="0" marR="0" indent="1828800" algn="l" defTabSz="825500" rtl="0" latinLnBrk="0">
              <a:lnSpc>
                <a:spcPct val="100000"/>
              </a:lnSpc>
              <a:spcBef>
                <a:spcPts val="1800"/>
              </a:spcBef>
              <a:spcAft>
                <a:spcPts val="0"/>
              </a:spcAft>
              <a:buClrTx/>
              <a:buSzTx/>
              <a:buFontTx/>
              <a:buNone/>
              <a:tabLst/>
              <a:defRPr sz="5500" b="0" i="0" u="none" strike="noStrike" cap="none" spc="-55"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lnSpc>
                <a:spcPct val="150000"/>
              </a:lnSpc>
              <a:spcBef>
                <a:spcPts val="900"/>
              </a:spcBef>
              <a:buSzPct val="90000"/>
              <a:defRPr sz="2000">
                <a:latin typeface="Arial"/>
                <a:ea typeface="Arial"/>
                <a:cs typeface="Arial"/>
                <a:sym typeface="Arial"/>
              </a:defRPr>
            </a:pPr>
            <a:r>
              <a:rPr lang="en" sz="3600" dirty="0">
                <a:solidFill>
                  <a:srgbClr val="252525"/>
                </a:solidFill>
                <a:latin typeface="Noto Sans Zawgyi" panose="020B0502040504020204" pitchFamily="34" charset="0"/>
                <a:ea typeface="Open Sans Light"/>
                <a:cs typeface="Noto Sans Zawgyi" panose="020B0502040504020204" pitchFamily="34" charset="0"/>
                <a:sym typeface="Open Sans Light"/>
              </a:rPr>
              <a:t>Useful for keeping a brand with many sub-brands </a:t>
            </a:r>
            <a:r>
              <a:rPr lang="en" sz="3600" dirty="0" err="1">
                <a:solidFill>
                  <a:srgbClr val="252525"/>
                </a:solidFill>
                <a:latin typeface="Noto Sans Zawgyi" panose="020B0502040504020204" pitchFamily="34" charset="0"/>
                <a:ea typeface="Open Sans Light"/>
                <a:cs typeface="Noto Sans Zawgyi" panose="020B0502040504020204" pitchFamily="34" charset="0"/>
                <a:sym typeface="Open Sans Light"/>
              </a:rPr>
              <a:t>organised</a:t>
            </a:r>
            <a:r>
              <a:rPr lang="en" sz="3600" dirty="0">
                <a:solidFill>
                  <a:srgbClr val="252525"/>
                </a:solidFill>
                <a:latin typeface="Noto Sans Zawgyi" panose="020B0502040504020204" pitchFamily="34" charset="0"/>
                <a:ea typeface="Open Sans Light"/>
                <a:cs typeface="Noto Sans Zawgyi" panose="020B0502040504020204" pitchFamily="34" charset="0"/>
                <a:sym typeface="Open Sans Light"/>
              </a:rPr>
              <a:t>. However, there is less opportunity for sub-brands to separate themselves from the parent brand in ways that might serve their audiences.</a:t>
            </a:r>
            <a:endParaRPr lang="en-ZA" sz="3600" dirty="0">
              <a:latin typeface="Noto Sans Zawgyi" panose="020B0502040504020204" pitchFamily="34" charset="0"/>
              <a:ea typeface="Open Sans" panose="020B0606030504020204" pitchFamily="34" charset="0"/>
              <a:cs typeface="Noto Sans Zawgyi" panose="020B0502040504020204" pitchFamily="34" charset="0"/>
              <a:sym typeface="Arial"/>
            </a:endParaRPr>
          </a:p>
        </p:txBody>
      </p:sp>
      <p:sp>
        <p:nvSpPr>
          <p:cNvPr id="12" name="Round Same-side Corner of Rectangle 15">
            <a:extLst>
              <a:ext uri="{FF2B5EF4-FFF2-40B4-BE49-F238E27FC236}">
                <a16:creationId xmlns:a16="http://schemas.microsoft.com/office/drawing/2014/main" id="{DEBAD7E2-E8C7-A4B2-461A-7CAA17418FCB}"/>
              </a:ext>
            </a:extLst>
          </p:cNvPr>
          <p:cNvSpPr/>
          <p:nvPr/>
        </p:nvSpPr>
        <p:spPr>
          <a:xfrm>
            <a:off x="16180025" y="5445396"/>
            <a:ext cx="7083834" cy="688340"/>
          </a:xfrm>
          <a:prstGeom prst="round2SameRect">
            <a:avLst/>
          </a:prstGeom>
          <a:solidFill>
            <a:srgbClr val="25408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600" u="none" strike="noStrike" cap="none" spc="0" normalizeH="0" baseline="0" dirty="0">
              <a:ln>
                <a:noFill/>
              </a:ln>
              <a:solidFill>
                <a:srgbClr val="FFFFFF"/>
              </a:solidFill>
              <a:effectLst/>
              <a:uFillTx/>
              <a:latin typeface="Noto Sans Zawgyi" panose="020B0502040504020204" pitchFamily="34" charset="0"/>
              <a:ea typeface="Helvetica Neue Medium"/>
              <a:cs typeface="Noto Sans Zawgyi" panose="020B0502040504020204" pitchFamily="34" charset="0"/>
              <a:sym typeface="Helvetica Neue Medium"/>
            </a:endParaRPr>
          </a:p>
        </p:txBody>
      </p:sp>
      <p:sp>
        <p:nvSpPr>
          <p:cNvPr id="13" name="Desired outcomes">
            <a:extLst>
              <a:ext uri="{FF2B5EF4-FFF2-40B4-BE49-F238E27FC236}">
                <a16:creationId xmlns:a16="http://schemas.microsoft.com/office/drawing/2014/main" id="{8B2A4B23-C2BF-3C0D-A29F-E595FA381E47}"/>
              </a:ext>
            </a:extLst>
          </p:cNvPr>
          <p:cNvSpPr txBox="1"/>
          <p:nvPr/>
        </p:nvSpPr>
        <p:spPr>
          <a:xfrm>
            <a:off x="16974106" y="5395835"/>
            <a:ext cx="4604449" cy="779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defTabSz="825500">
              <a:defRPr sz="3000">
                <a:solidFill>
                  <a:schemeClr val="accent4">
                    <a:hueOff val="-858837"/>
                    <a:lumOff val="-9791"/>
                  </a:schemeClr>
                </a:solidFill>
                <a:latin typeface="Arial"/>
                <a:ea typeface="Arial"/>
                <a:cs typeface="Arial"/>
                <a:sym typeface="Arial"/>
              </a:defRPr>
            </a:lvl1pPr>
          </a:lstStyle>
          <a:p>
            <a:r>
              <a:rPr lang="en-US" sz="4400" dirty="0">
                <a:solidFill>
                  <a:srgbClr val="FFFFFF"/>
                </a:solidFill>
                <a:latin typeface="Noto Sans Zawgyi" panose="020B0502040504020204" pitchFamily="34" charset="0"/>
                <a:ea typeface="Open Sans" panose="020B0606030504020204" pitchFamily="34" charset="0"/>
                <a:cs typeface="Noto Sans Zawgyi" panose="020B0502040504020204" pitchFamily="34" charset="0"/>
              </a:rPr>
              <a:t>Hybrid</a:t>
            </a:r>
          </a:p>
        </p:txBody>
      </p:sp>
      <p:sp>
        <p:nvSpPr>
          <p:cNvPr id="14" name="Webinar: One way instruction/ teaching, facilitated through interview method.…">
            <a:extLst>
              <a:ext uri="{FF2B5EF4-FFF2-40B4-BE49-F238E27FC236}">
                <a16:creationId xmlns:a16="http://schemas.microsoft.com/office/drawing/2014/main" id="{0EFBC97D-9FC2-47ED-4E61-C2655693F473}"/>
              </a:ext>
            </a:extLst>
          </p:cNvPr>
          <p:cNvSpPr txBox="1">
            <a:spLocks/>
          </p:cNvSpPr>
          <p:nvPr/>
        </p:nvSpPr>
        <p:spPr>
          <a:xfrm>
            <a:off x="16974107" y="6686482"/>
            <a:ext cx="5784931" cy="55817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Autofit/>
          </a:bodyPr>
          <a:lstStyle>
            <a:lvl1pPr marL="0" marR="0" indent="0" algn="l" defTabSz="825500" rtl="0" latinLnBrk="0">
              <a:lnSpc>
                <a:spcPct val="100000"/>
              </a:lnSpc>
              <a:spcBef>
                <a:spcPts val="1800"/>
              </a:spcBef>
              <a:spcAft>
                <a:spcPts val="0"/>
              </a:spcAft>
              <a:buClrTx/>
              <a:buSzTx/>
              <a:buFontTx/>
              <a:buNone/>
              <a:tabLst/>
              <a:defRPr sz="5500" b="0" i="0" u="none" strike="noStrike" cap="none" spc="-55" baseline="0">
                <a:solidFill>
                  <a:srgbClr val="000000"/>
                </a:solidFill>
                <a:uFillTx/>
                <a:latin typeface="+mn-lt"/>
                <a:ea typeface="+mn-ea"/>
                <a:cs typeface="+mn-cs"/>
                <a:sym typeface="Helvetica Neue"/>
              </a:defRPr>
            </a:lvl1pPr>
            <a:lvl2pPr marL="0" marR="0" indent="457200" algn="l" defTabSz="825500" rtl="0" latinLnBrk="0">
              <a:lnSpc>
                <a:spcPct val="100000"/>
              </a:lnSpc>
              <a:spcBef>
                <a:spcPts val="1800"/>
              </a:spcBef>
              <a:spcAft>
                <a:spcPts val="0"/>
              </a:spcAft>
              <a:buClrTx/>
              <a:buSzTx/>
              <a:buFontTx/>
              <a:buNone/>
              <a:tabLst/>
              <a:defRPr sz="5500" b="0" i="0" u="none" strike="noStrike" cap="none" spc="-55" baseline="0">
                <a:solidFill>
                  <a:srgbClr val="000000"/>
                </a:solidFill>
                <a:uFillTx/>
                <a:latin typeface="+mn-lt"/>
                <a:ea typeface="+mn-ea"/>
                <a:cs typeface="+mn-cs"/>
                <a:sym typeface="Helvetica Neue"/>
              </a:defRPr>
            </a:lvl2pPr>
            <a:lvl3pPr marL="0" marR="0" indent="914400" algn="l" defTabSz="825500" rtl="0" latinLnBrk="0">
              <a:lnSpc>
                <a:spcPct val="100000"/>
              </a:lnSpc>
              <a:spcBef>
                <a:spcPts val="1800"/>
              </a:spcBef>
              <a:spcAft>
                <a:spcPts val="0"/>
              </a:spcAft>
              <a:buClrTx/>
              <a:buSzTx/>
              <a:buFontTx/>
              <a:buNone/>
              <a:tabLst/>
              <a:defRPr sz="5500" b="0" i="0" u="none" strike="noStrike" cap="none" spc="-55" baseline="0">
                <a:solidFill>
                  <a:srgbClr val="000000"/>
                </a:solidFill>
                <a:uFillTx/>
                <a:latin typeface="+mn-lt"/>
                <a:ea typeface="+mn-ea"/>
                <a:cs typeface="+mn-cs"/>
                <a:sym typeface="Helvetica Neue"/>
              </a:defRPr>
            </a:lvl3pPr>
            <a:lvl4pPr marL="0" marR="0" indent="1371600" algn="l" defTabSz="825500" rtl="0" latinLnBrk="0">
              <a:lnSpc>
                <a:spcPct val="100000"/>
              </a:lnSpc>
              <a:spcBef>
                <a:spcPts val="1800"/>
              </a:spcBef>
              <a:spcAft>
                <a:spcPts val="0"/>
              </a:spcAft>
              <a:buClrTx/>
              <a:buSzTx/>
              <a:buFontTx/>
              <a:buNone/>
              <a:tabLst/>
              <a:defRPr sz="5500" b="0" i="0" u="none" strike="noStrike" cap="none" spc="-55" baseline="0">
                <a:solidFill>
                  <a:srgbClr val="000000"/>
                </a:solidFill>
                <a:uFillTx/>
                <a:latin typeface="+mn-lt"/>
                <a:ea typeface="+mn-ea"/>
                <a:cs typeface="+mn-cs"/>
                <a:sym typeface="Helvetica Neue"/>
              </a:defRPr>
            </a:lvl4pPr>
            <a:lvl5pPr marL="0" marR="0" indent="1828800" algn="l" defTabSz="825500" rtl="0" latinLnBrk="0">
              <a:lnSpc>
                <a:spcPct val="100000"/>
              </a:lnSpc>
              <a:spcBef>
                <a:spcPts val="1800"/>
              </a:spcBef>
              <a:spcAft>
                <a:spcPts val="0"/>
              </a:spcAft>
              <a:buClrTx/>
              <a:buSzTx/>
              <a:buFontTx/>
              <a:buNone/>
              <a:tabLst/>
              <a:defRPr sz="5500" b="0" i="0" u="none" strike="noStrike" cap="none" spc="-55"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lnSpc>
                <a:spcPct val="150000"/>
              </a:lnSpc>
              <a:spcBef>
                <a:spcPts val="900"/>
              </a:spcBef>
              <a:buSzPct val="90000"/>
              <a:defRPr sz="2000">
                <a:latin typeface="Arial"/>
                <a:ea typeface="Arial"/>
                <a:cs typeface="Arial"/>
                <a:sym typeface="Arial"/>
              </a:defRPr>
            </a:pPr>
            <a:r>
              <a:rPr lang="en" sz="3600" dirty="0">
                <a:solidFill>
                  <a:srgbClr val="252525"/>
                </a:solidFill>
                <a:latin typeface="Noto Sans Zawgyi" panose="020B0502040504020204" pitchFamily="34" charset="0"/>
                <a:ea typeface="Open Sans Light"/>
                <a:cs typeface="Noto Sans Zawgyi" panose="020B0502040504020204" pitchFamily="34" charset="0"/>
                <a:sym typeface="Open Sans Light"/>
              </a:rPr>
              <a:t>Useful when either of the other two models feel too strict or limiting for your </a:t>
            </a:r>
            <a:r>
              <a:rPr lang="en" sz="3600" dirty="0" err="1">
                <a:solidFill>
                  <a:srgbClr val="252525"/>
                </a:solidFill>
                <a:latin typeface="Noto Sans Zawgyi" panose="020B0502040504020204" pitchFamily="34" charset="0"/>
                <a:ea typeface="Open Sans Light"/>
                <a:cs typeface="Noto Sans Zawgyi" panose="020B0502040504020204" pitchFamily="34" charset="0"/>
                <a:sym typeface="Open Sans Light"/>
              </a:rPr>
              <a:t>organisation</a:t>
            </a:r>
            <a:r>
              <a:rPr lang="en" sz="3600" dirty="0">
                <a:solidFill>
                  <a:srgbClr val="252525"/>
                </a:solidFill>
                <a:latin typeface="Noto Sans Zawgyi" panose="020B0502040504020204" pitchFamily="34" charset="0"/>
                <a:ea typeface="Open Sans Light"/>
                <a:cs typeface="Noto Sans Zawgyi" panose="020B0502040504020204" pitchFamily="34" charset="0"/>
                <a:sym typeface="Open Sans Light"/>
              </a:rPr>
              <a:t> and you have clear reasons why combining the two would best serve the audiences of your sub-brands.</a:t>
            </a:r>
            <a:endParaRPr lang="en-ZA" sz="3600" dirty="0">
              <a:latin typeface="Noto Sans Zawgyi" panose="020B0502040504020204" pitchFamily="34" charset="0"/>
              <a:ea typeface="Open Sans" panose="020B0606030504020204" pitchFamily="34" charset="0"/>
              <a:cs typeface="Noto Sans Zawgyi" panose="020B0502040504020204" pitchFamily="34" charset="0"/>
              <a:sym typeface="Arial"/>
            </a:endParaRPr>
          </a:p>
        </p:txBody>
      </p:sp>
      <p:grpSp>
        <p:nvGrpSpPr>
          <p:cNvPr id="15" name="Group 14">
            <a:extLst>
              <a:ext uri="{FF2B5EF4-FFF2-40B4-BE49-F238E27FC236}">
                <a16:creationId xmlns:a16="http://schemas.microsoft.com/office/drawing/2014/main" id="{9C2AC522-EAF1-4CA7-CDA9-40E64B8EF96F}"/>
              </a:ext>
            </a:extLst>
          </p:cNvPr>
          <p:cNvGrpSpPr/>
          <p:nvPr/>
        </p:nvGrpSpPr>
        <p:grpSpPr>
          <a:xfrm>
            <a:off x="7216067" y="4988122"/>
            <a:ext cx="1409279" cy="1408318"/>
            <a:chOff x="8908868" y="1856551"/>
            <a:chExt cx="2422101" cy="2420449"/>
          </a:xfrm>
        </p:grpSpPr>
        <p:sp>
          <p:nvSpPr>
            <p:cNvPr id="16" name="Circle">
              <a:extLst>
                <a:ext uri="{FF2B5EF4-FFF2-40B4-BE49-F238E27FC236}">
                  <a16:creationId xmlns:a16="http://schemas.microsoft.com/office/drawing/2014/main" id="{B41B3FE8-6D6A-007C-7C9E-64324A605E48}"/>
                </a:ext>
              </a:extLst>
            </p:cNvPr>
            <p:cNvSpPr/>
            <p:nvPr/>
          </p:nvSpPr>
          <p:spPr>
            <a:xfrm>
              <a:off x="8908868" y="1856551"/>
              <a:ext cx="2422101" cy="2420449"/>
            </a:xfrm>
            <a:prstGeom prst="ellipse">
              <a:avLst/>
            </a:prstGeom>
            <a:solidFill>
              <a:srgbClr val="FFFFFF"/>
            </a:solidFill>
            <a:ln w="76200">
              <a:noFill/>
              <a:miter lim="400000"/>
            </a:ln>
            <a:effectLst>
              <a:outerShdw blurRad="292100" dist="50800" dir="5400000" algn="ctr" rotWithShape="0">
                <a:schemeClr val="tx1">
                  <a:lumMod val="50000"/>
                  <a:alpha val="92000"/>
                </a:schemeClr>
              </a:outerShdw>
            </a:effectLst>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sz="3600" dirty="0">
                <a:latin typeface="Noto Sans Zawgyi" panose="020B0502040504020204" pitchFamily="34" charset="0"/>
                <a:cs typeface="Noto Sans Zawgyi" panose="020B0502040504020204" pitchFamily="34" charset="0"/>
              </a:endParaRPr>
            </a:p>
          </p:txBody>
        </p:sp>
        <p:sp>
          <p:nvSpPr>
            <p:cNvPr id="17" name="Circle">
              <a:extLst>
                <a:ext uri="{FF2B5EF4-FFF2-40B4-BE49-F238E27FC236}">
                  <a16:creationId xmlns:a16="http://schemas.microsoft.com/office/drawing/2014/main" id="{7B43BB7D-78F2-5E51-7978-FAEBDA830B9A}"/>
                </a:ext>
              </a:extLst>
            </p:cNvPr>
            <p:cNvSpPr/>
            <p:nvPr/>
          </p:nvSpPr>
          <p:spPr>
            <a:xfrm>
              <a:off x="9150325" y="2097844"/>
              <a:ext cx="1939186" cy="1937863"/>
            </a:xfrm>
            <a:prstGeom prst="ellipse">
              <a:avLst/>
            </a:prstGeom>
            <a:solidFill>
              <a:srgbClr val="25408F"/>
            </a:solidFill>
            <a:ln w="76200">
              <a:noFill/>
              <a:miter lim="400000"/>
            </a:ln>
          </p:spPr>
          <p:txBody>
            <a:bodyPr lIns="50800" tIns="50800" rIns="50800" bIns="50800" anchor="ctr"/>
            <a:lstStyle/>
            <a:p>
              <a:pPr algn="ctr" defTabSz="825500">
                <a:defRPr sz="3200">
                  <a:solidFill>
                    <a:srgbClr val="FFFFFF"/>
                  </a:solidFill>
                  <a:latin typeface="Helvetica Neue Medium"/>
                  <a:ea typeface="Helvetica Neue Medium"/>
                  <a:cs typeface="Helvetica Neue Medium"/>
                  <a:sym typeface="Helvetica Neue Medium"/>
                </a:defRPr>
              </a:pPr>
              <a:r>
                <a:rPr lang="en-US" sz="7200" dirty="0">
                  <a:solidFill>
                    <a:srgbClr val="FFFFFF"/>
                  </a:solidFill>
                  <a:latin typeface="Noto Sans Zawgyi" panose="020B0502040504020204" pitchFamily="34" charset="0"/>
                  <a:ea typeface="Gentium Plus" panose="02000503060000020004" pitchFamily="2" charset="0"/>
                  <a:cs typeface="Noto Sans Zawgyi" panose="020B0502040504020204" pitchFamily="34" charset="0"/>
                </a:rPr>
                <a:t>1</a:t>
              </a:r>
              <a:endParaRPr sz="7200" dirty="0">
                <a:solidFill>
                  <a:srgbClr val="FFFFFF"/>
                </a:solidFill>
                <a:latin typeface="Noto Sans Zawgyi" panose="020B0502040504020204" pitchFamily="34" charset="0"/>
                <a:ea typeface="Gentium Plus" panose="02000503060000020004" pitchFamily="2" charset="0"/>
                <a:cs typeface="Noto Sans Zawgyi" panose="020B0502040504020204" pitchFamily="34" charset="0"/>
              </a:endParaRPr>
            </a:p>
          </p:txBody>
        </p:sp>
      </p:grpSp>
      <p:grpSp>
        <p:nvGrpSpPr>
          <p:cNvPr id="18" name="Group 17">
            <a:extLst>
              <a:ext uri="{FF2B5EF4-FFF2-40B4-BE49-F238E27FC236}">
                <a16:creationId xmlns:a16="http://schemas.microsoft.com/office/drawing/2014/main" id="{A568C9E0-3C12-D424-EF4F-2EB33949725B}"/>
              </a:ext>
            </a:extLst>
          </p:cNvPr>
          <p:cNvGrpSpPr/>
          <p:nvPr/>
        </p:nvGrpSpPr>
        <p:grpSpPr>
          <a:xfrm>
            <a:off x="14444236" y="4988121"/>
            <a:ext cx="1409279" cy="1408318"/>
            <a:chOff x="8908868" y="1856551"/>
            <a:chExt cx="2422101" cy="2420449"/>
          </a:xfrm>
        </p:grpSpPr>
        <p:sp>
          <p:nvSpPr>
            <p:cNvPr id="19" name="Circle">
              <a:extLst>
                <a:ext uri="{FF2B5EF4-FFF2-40B4-BE49-F238E27FC236}">
                  <a16:creationId xmlns:a16="http://schemas.microsoft.com/office/drawing/2014/main" id="{E0DB0367-6666-7092-655B-D0E6D9313956}"/>
                </a:ext>
              </a:extLst>
            </p:cNvPr>
            <p:cNvSpPr/>
            <p:nvPr/>
          </p:nvSpPr>
          <p:spPr>
            <a:xfrm>
              <a:off x="8908868" y="1856551"/>
              <a:ext cx="2422101" cy="2420449"/>
            </a:xfrm>
            <a:prstGeom prst="ellipse">
              <a:avLst/>
            </a:prstGeom>
            <a:solidFill>
              <a:srgbClr val="FFFFFF"/>
            </a:solidFill>
            <a:ln w="76200">
              <a:noFill/>
              <a:miter lim="400000"/>
            </a:ln>
            <a:effectLst>
              <a:outerShdw blurRad="292100" dist="50800" dir="5400000" algn="ctr" rotWithShape="0">
                <a:schemeClr val="tx1">
                  <a:lumMod val="50000"/>
                  <a:alpha val="92000"/>
                </a:schemeClr>
              </a:outerShdw>
            </a:effectLst>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sz="3600" dirty="0">
                <a:latin typeface="Noto Sans Zawgyi" panose="020B0502040504020204" pitchFamily="34" charset="0"/>
                <a:cs typeface="Noto Sans Zawgyi" panose="020B0502040504020204" pitchFamily="34" charset="0"/>
              </a:endParaRPr>
            </a:p>
          </p:txBody>
        </p:sp>
        <p:sp>
          <p:nvSpPr>
            <p:cNvPr id="20" name="Circle">
              <a:extLst>
                <a:ext uri="{FF2B5EF4-FFF2-40B4-BE49-F238E27FC236}">
                  <a16:creationId xmlns:a16="http://schemas.microsoft.com/office/drawing/2014/main" id="{B48FC212-4374-2C31-0FBD-3E16C93E6C45}"/>
                </a:ext>
              </a:extLst>
            </p:cNvPr>
            <p:cNvSpPr/>
            <p:nvPr/>
          </p:nvSpPr>
          <p:spPr>
            <a:xfrm>
              <a:off x="9150325" y="2097844"/>
              <a:ext cx="1939186" cy="1937863"/>
            </a:xfrm>
            <a:prstGeom prst="ellipse">
              <a:avLst/>
            </a:prstGeom>
            <a:solidFill>
              <a:srgbClr val="25408F"/>
            </a:solidFill>
            <a:ln w="76200">
              <a:noFill/>
              <a:miter lim="400000"/>
            </a:ln>
          </p:spPr>
          <p:txBody>
            <a:bodyPr lIns="50800" tIns="50800" rIns="50800" bIns="50800" anchor="ctr"/>
            <a:lstStyle/>
            <a:p>
              <a:pPr algn="ctr" defTabSz="825500">
                <a:defRPr sz="3200">
                  <a:solidFill>
                    <a:srgbClr val="FFFFFF"/>
                  </a:solidFill>
                  <a:latin typeface="Helvetica Neue Medium"/>
                  <a:ea typeface="Helvetica Neue Medium"/>
                  <a:cs typeface="Helvetica Neue Medium"/>
                  <a:sym typeface="Helvetica Neue Medium"/>
                </a:defRPr>
              </a:pPr>
              <a:r>
                <a:rPr lang="en-US" sz="7200" dirty="0">
                  <a:solidFill>
                    <a:srgbClr val="FFFFFF"/>
                  </a:solidFill>
                  <a:latin typeface="Noto Sans Zawgyi" panose="020B0502040504020204" pitchFamily="34" charset="0"/>
                  <a:ea typeface="Gentium Plus" panose="02000503060000020004" pitchFamily="2" charset="0"/>
                  <a:cs typeface="Noto Sans Zawgyi" panose="020B0502040504020204" pitchFamily="34" charset="0"/>
                </a:rPr>
                <a:t>2</a:t>
              </a:r>
              <a:endParaRPr sz="7200" dirty="0">
                <a:solidFill>
                  <a:srgbClr val="FFFFFF"/>
                </a:solidFill>
                <a:latin typeface="Noto Sans Zawgyi" panose="020B0502040504020204" pitchFamily="34" charset="0"/>
                <a:ea typeface="Gentium Plus" panose="02000503060000020004" pitchFamily="2" charset="0"/>
                <a:cs typeface="Noto Sans Zawgyi" panose="020B0502040504020204" pitchFamily="34" charset="0"/>
              </a:endParaRPr>
            </a:p>
          </p:txBody>
        </p:sp>
      </p:grpSp>
      <p:grpSp>
        <p:nvGrpSpPr>
          <p:cNvPr id="21" name="Group 20">
            <a:extLst>
              <a:ext uri="{FF2B5EF4-FFF2-40B4-BE49-F238E27FC236}">
                <a16:creationId xmlns:a16="http://schemas.microsoft.com/office/drawing/2014/main" id="{0E3CB2EF-1D9F-EA60-6E3F-001CCE04FFD6}"/>
              </a:ext>
            </a:extLst>
          </p:cNvPr>
          <p:cNvGrpSpPr/>
          <p:nvPr/>
        </p:nvGrpSpPr>
        <p:grpSpPr>
          <a:xfrm>
            <a:off x="21672405" y="4988120"/>
            <a:ext cx="1409279" cy="1408318"/>
            <a:chOff x="8908868" y="1856551"/>
            <a:chExt cx="2422101" cy="2420449"/>
          </a:xfrm>
        </p:grpSpPr>
        <p:sp>
          <p:nvSpPr>
            <p:cNvPr id="22" name="Circle">
              <a:extLst>
                <a:ext uri="{FF2B5EF4-FFF2-40B4-BE49-F238E27FC236}">
                  <a16:creationId xmlns:a16="http://schemas.microsoft.com/office/drawing/2014/main" id="{ADDD6BD0-B372-D126-48AB-015F5047FE45}"/>
                </a:ext>
              </a:extLst>
            </p:cNvPr>
            <p:cNvSpPr/>
            <p:nvPr/>
          </p:nvSpPr>
          <p:spPr>
            <a:xfrm>
              <a:off x="8908868" y="1856551"/>
              <a:ext cx="2422101" cy="2420449"/>
            </a:xfrm>
            <a:prstGeom prst="ellipse">
              <a:avLst/>
            </a:prstGeom>
            <a:solidFill>
              <a:srgbClr val="FFFFFF"/>
            </a:solidFill>
            <a:ln w="76200">
              <a:noFill/>
              <a:miter lim="400000"/>
            </a:ln>
            <a:effectLst>
              <a:outerShdw blurRad="292100" dist="50800" dir="5400000" algn="ctr" rotWithShape="0">
                <a:schemeClr val="tx1">
                  <a:lumMod val="50000"/>
                  <a:alpha val="92000"/>
                </a:schemeClr>
              </a:outerShdw>
            </a:effectLst>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sz="3600" dirty="0">
                <a:latin typeface="Noto Sans Zawgyi" panose="020B0502040504020204" pitchFamily="34" charset="0"/>
                <a:cs typeface="Noto Sans Zawgyi" panose="020B0502040504020204" pitchFamily="34" charset="0"/>
              </a:endParaRPr>
            </a:p>
          </p:txBody>
        </p:sp>
        <p:sp>
          <p:nvSpPr>
            <p:cNvPr id="23" name="Circle">
              <a:extLst>
                <a:ext uri="{FF2B5EF4-FFF2-40B4-BE49-F238E27FC236}">
                  <a16:creationId xmlns:a16="http://schemas.microsoft.com/office/drawing/2014/main" id="{A86E84F5-E9AB-79E7-89D2-4781AD270C47}"/>
                </a:ext>
              </a:extLst>
            </p:cNvPr>
            <p:cNvSpPr/>
            <p:nvPr/>
          </p:nvSpPr>
          <p:spPr>
            <a:xfrm>
              <a:off x="9150325" y="2097844"/>
              <a:ext cx="1939186" cy="1937863"/>
            </a:xfrm>
            <a:prstGeom prst="ellipse">
              <a:avLst/>
            </a:prstGeom>
            <a:solidFill>
              <a:srgbClr val="25408F"/>
            </a:solidFill>
            <a:ln w="76200">
              <a:noFill/>
              <a:miter lim="400000"/>
            </a:ln>
          </p:spPr>
          <p:txBody>
            <a:bodyPr lIns="50800" tIns="50800" rIns="50800" bIns="50800" anchor="ctr"/>
            <a:lstStyle/>
            <a:p>
              <a:pPr algn="ctr" defTabSz="825500">
                <a:defRPr sz="3200">
                  <a:solidFill>
                    <a:srgbClr val="FFFFFF"/>
                  </a:solidFill>
                  <a:latin typeface="Helvetica Neue Medium"/>
                  <a:ea typeface="Helvetica Neue Medium"/>
                  <a:cs typeface="Helvetica Neue Medium"/>
                  <a:sym typeface="Helvetica Neue Medium"/>
                </a:defRPr>
              </a:pPr>
              <a:r>
                <a:rPr lang="en-US" sz="7200" dirty="0">
                  <a:solidFill>
                    <a:srgbClr val="FFFFFF"/>
                  </a:solidFill>
                  <a:latin typeface="Noto Sans Zawgyi" panose="020B0502040504020204" pitchFamily="34" charset="0"/>
                  <a:ea typeface="Gentium Plus" panose="02000503060000020004" pitchFamily="2" charset="0"/>
                  <a:cs typeface="Noto Sans Zawgyi" panose="020B0502040504020204" pitchFamily="34" charset="0"/>
                </a:rPr>
                <a:t>3</a:t>
              </a:r>
              <a:endParaRPr sz="7200" dirty="0">
                <a:solidFill>
                  <a:srgbClr val="FFFFFF"/>
                </a:solidFill>
                <a:latin typeface="Noto Sans Zawgyi" panose="020B0502040504020204" pitchFamily="34" charset="0"/>
                <a:ea typeface="Gentium Plus" panose="02000503060000020004" pitchFamily="2" charset="0"/>
                <a:cs typeface="Noto Sans Zawgyi" panose="020B0502040504020204" pitchFamily="34" charset="0"/>
              </a:endParaRPr>
            </a:p>
          </p:txBody>
        </p:sp>
      </p:grpSp>
      <p:sp>
        <p:nvSpPr>
          <p:cNvPr id="24" name="Breakout sessions discussions around structured questions in groups of 6-12 learners…">
            <a:extLst>
              <a:ext uri="{FF2B5EF4-FFF2-40B4-BE49-F238E27FC236}">
                <a16:creationId xmlns:a16="http://schemas.microsoft.com/office/drawing/2014/main" id="{E48CA321-3B57-92F0-50A5-13DD00C2A1BE}"/>
              </a:ext>
            </a:extLst>
          </p:cNvPr>
          <p:cNvSpPr txBox="1"/>
          <p:nvPr/>
        </p:nvSpPr>
        <p:spPr>
          <a:xfrm>
            <a:off x="1708027" y="3884351"/>
            <a:ext cx="20041629" cy="7828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noAutofit/>
          </a:bodyPr>
          <a:lstStyle/>
          <a:p>
            <a:pPr lvl="0" algn="l">
              <a:lnSpc>
                <a:spcPct val="115000"/>
              </a:lnSpc>
            </a:pPr>
            <a:r>
              <a:rPr lang="en-ZA" sz="3600" dirty="0">
                <a:solidFill>
                  <a:srgbClr val="0E1D42"/>
                </a:solidFill>
                <a:latin typeface="Noto Sans Zawgyi" panose="020B0502040504020204" pitchFamily="34" charset="0"/>
                <a:ea typeface="Open Sans Light"/>
                <a:cs typeface="Noto Sans Zawgyi" panose="020B0502040504020204" pitchFamily="34" charset="0"/>
                <a:sym typeface="Open Sans Light"/>
              </a:rPr>
              <a:t>As you consider which model best fits your organisation, here are some helpful tips:</a:t>
            </a:r>
          </a:p>
        </p:txBody>
      </p:sp>
    </p:spTree>
    <p:extLst>
      <p:ext uri="{BB962C8B-B14F-4D97-AF65-F5344CB8AC3E}">
        <p14:creationId xmlns:p14="http://schemas.microsoft.com/office/powerpoint/2010/main" val="5456167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3983645-B80C-4FD8-AD36-E1FE3E79F0E5}"/>
              </a:ext>
            </a:extLst>
          </p:cNvPr>
          <p:cNvSpPr txBox="1">
            <a:spLocks/>
          </p:cNvSpPr>
          <p:nvPr/>
        </p:nvSpPr>
        <p:spPr>
          <a:xfrm>
            <a:off x="1708027" y="1008548"/>
            <a:ext cx="20058096" cy="978729"/>
          </a:xfrm>
          <a:prstGeom prst="rect">
            <a:avLst/>
          </a:prstGeom>
        </p:spPr>
        <p:txBody>
          <a:bodyPr wrap="square" lIns="0" rIns="0"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400" dirty="0">
                <a:solidFill>
                  <a:schemeClr val="tx2"/>
                </a:solidFill>
                <a:latin typeface="Noto Serif Medium" panose="02020502060505020204" pitchFamily="18" charset="0"/>
                <a:ea typeface="Noto Serif Medium" panose="02020502060505020204" pitchFamily="18" charset="0"/>
                <a:cs typeface="Noto Serif Medium" panose="02020502060505020204" pitchFamily="18" charset="0"/>
              </a:rPr>
              <a:t>What is Brand Architecture?</a:t>
            </a:r>
            <a:endParaRPr lang="en-US" sz="6400" dirty="0">
              <a:solidFill>
                <a:schemeClr val="tx2"/>
              </a:solidFill>
              <a:latin typeface="Noto Serif Light" panose="02020502060505020204" pitchFamily="18" charset="0"/>
              <a:ea typeface="Noto Serif Light" panose="02020502060505020204" pitchFamily="18" charset="0"/>
              <a:cs typeface="Noto Serif Light" panose="02020502060505020204" pitchFamily="18" charset="0"/>
            </a:endParaRPr>
          </a:p>
        </p:txBody>
      </p:sp>
      <p:grpSp>
        <p:nvGrpSpPr>
          <p:cNvPr id="3" name="Group 2">
            <a:extLst>
              <a:ext uri="{FF2B5EF4-FFF2-40B4-BE49-F238E27FC236}">
                <a16:creationId xmlns:a16="http://schemas.microsoft.com/office/drawing/2014/main" id="{5C5E37E8-F28A-F7BB-9A42-E58EA7E21725}"/>
              </a:ext>
            </a:extLst>
          </p:cNvPr>
          <p:cNvGrpSpPr/>
          <p:nvPr/>
        </p:nvGrpSpPr>
        <p:grpSpPr>
          <a:xfrm>
            <a:off x="1708027" y="6032776"/>
            <a:ext cx="21134832" cy="4876800"/>
            <a:chOff x="1883875" y="6756400"/>
            <a:chExt cx="21134832" cy="4876800"/>
          </a:xfrm>
        </p:grpSpPr>
        <p:sp>
          <p:nvSpPr>
            <p:cNvPr id="6" name="Rectangle 5">
              <a:extLst>
                <a:ext uri="{FF2B5EF4-FFF2-40B4-BE49-F238E27FC236}">
                  <a16:creationId xmlns:a16="http://schemas.microsoft.com/office/drawing/2014/main" id="{E7022B47-4834-4352-47DB-27A040C5DA73}"/>
                </a:ext>
              </a:extLst>
            </p:cNvPr>
            <p:cNvSpPr/>
            <p:nvPr/>
          </p:nvSpPr>
          <p:spPr>
            <a:xfrm>
              <a:off x="1883875" y="6756400"/>
              <a:ext cx="4876800" cy="4876800"/>
            </a:xfrm>
            <a:prstGeom prst="rect">
              <a:avLst/>
            </a:prstGeom>
            <a:solidFill>
              <a:srgbClr val="FFFFFF"/>
            </a:solidFill>
            <a:ln w="12700" cap="flat">
              <a:noFill/>
              <a:miter lim="400000"/>
            </a:ln>
            <a:effectLst>
              <a:outerShdw blurRad="584200" dist="25400" dir="2700000" algn="tl" rotWithShape="0">
                <a:prstClr val="black">
                  <a:alpha val="23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ADCC24BE-B6FE-0D2D-87F7-52414CE8ABA7}"/>
                </a:ext>
              </a:extLst>
            </p:cNvPr>
            <p:cNvSpPr/>
            <p:nvPr/>
          </p:nvSpPr>
          <p:spPr>
            <a:xfrm>
              <a:off x="1883875" y="11228832"/>
              <a:ext cx="4876800" cy="404368"/>
            </a:xfrm>
            <a:prstGeom prst="rect">
              <a:avLst/>
            </a:prstGeom>
            <a:solidFill>
              <a:srgbClr val="C6188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8" name="TextBox 7">
              <a:extLst>
                <a:ext uri="{FF2B5EF4-FFF2-40B4-BE49-F238E27FC236}">
                  <a16:creationId xmlns:a16="http://schemas.microsoft.com/office/drawing/2014/main" id="{A336691A-C72A-DA85-1362-A40333D763F6}"/>
                </a:ext>
              </a:extLst>
            </p:cNvPr>
            <p:cNvSpPr txBox="1"/>
            <p:nvPr/>
          </p:nvSpPr>
          <p:spPr>
            <a:xfrm>
              <a:off x="1983493" y="7093289"/>
              <a:ext cx="4700005" cy="36676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38100" lvl="0">
                <a:lnSpc>
                  <a:spcPts val="4320"/>
                </a:lnSpc>
                <a:spcBef>
                  <a:spcPts val="1000"/>
                </a:spcBef>
                <a:buClr>
                  <a:schemeClr val="dk1"/>
                </a:buClr>
                <a:buSzPts val="1200"/>
              </a:pPr>
              <a:r>
                <a:rPr lang="en-ZA" sz="4000" dirty="0">
                  <a:solidFill>
                    <a:srgbClr val="C61881"/>
                  </a:solidFill>
                  <a:latin typeface="Noto Sans Zawgyi" panose="020B0502040504020204" pitchFamily="34" charset="0"/>
                  <a:ea typeface="Open Sans"/>
                  <a:cs typeface="Noto Sans Zawgyi" panose="020B0502040504020204" pitchFamily="34" charset="0"/>
                  <a:sym typeface="Open Sans"/>
                </a:rPr>
                <a:t>Parent brand: </a:t>
              </a:r>
            </a:p>
            <a:p>
              <a:pPr marL="38100" lvl="0">
                <a:lnSpc>
                  <a:spcPts val="4320"/>
                </a:lnSpc>
                <a:spcBef>
                  <a:spcPts val="1000"/>
                </a:spcBef>
                <a:buClr>
                  <a:schemeClr val="dk1"/>
                </a:buClr>
                <a:buSzPts val="1200"/>
              </a:pPr>
              <a:r>
                <a:rPr lang="en-ZA" sz="3200" dirty="0">
                  <a:solidFill>
                    <a:srgbClr val="0E1D42"/>
                  </a:solidFill>
                  <a:latin typeface="Noto Sans Zawgyi" panose="020B0502040504020204" pitchFamily="34" charset="0"/>
                  <a:ea typeface="Open Sans Light"/>
                  <a:cs typeface="Noto Sans Zawgyi" panose="020B0502040504020204" pitchFamily="34" charset="0"/>
                  <a:sym typeface="Open Sans Light"/>
                </a:rPr>
                <a:t>The highest level of an organisation’s brand that could either exist on its own or contain sub-brands.</a:t>
              </a:r>
            </a:p>
          </p:txBody>
        </p:sp>
        <p:sp>
          <p:nvSpPr>
            <p:cNvPr id="9" name="Rectangle 8">
              <a:extLst>
                <a:ext uri="{FF2B5EF4-FFF2-40B4-BE49-F238E27FC236}">
                  <a16:creationId xmlns:a16="http://schemas.microsoft.com/office/drawing/2014/main" id="{124026A9-37F4-FAC0-000A-BB4A1225B83B}"/>
                </a:ext>
              </a:extLst>
            </p:cNvPr>
            <p:cNvSpPr/>
            <p:nvPr/>
          </p:nvSpPr>
          <p:spPr>
            <a:xfrm>
              <a:off x="7303219" y="6756400"/>
              <a:ext cx="4876800" cy="4876800"/>
            </a:xfrm>
            <a:prstGeom prst="rect">
              <a:avLst/>
            </a:prstGeom>
            <a:solidFill>
              <a:srgbClr val="FFFFFF"/>
            </a:solidFill>
            <a:ln w="12700" cap="flat">
              <a:noFill/>
              <a:miter lim="400000"/>
            </a:ln>
            <a:effectLst>
              <a:outerShdw blurRad="584200" dist="25400" dir="2700000" algn="tl" rotWithShape="0">
                <a:prstClr val="black">
                  <a:alpha val="23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10" name="Rectangle 9">
              <a:extLst>
                <a:ext uri="{FF2B5EF4-FFF2-40B4-BE49-F238E27FC236}">
                  <a16:creationId xmlns:a16="http://schemas.microsoft.com/office/drawing/2014/main" id="{2DDC45B3-88BA-7C45-39EB-8181A4FA6D2C}"/>
                </a:ext>
              </a:extLst>
            </p:cNvPr>
            <p:cNvSpPr/>
            <p:nvPr/>
          </p:nvSpPr>
          <p:spPr>
            <a:xfrm>
              <a:off x="7303219" y="11228832"/>
              <a:ext cx="4876800" cy="404368"/>
            </a:xfrm>
            <a:prstGeom prst="rect">
              <a:avLst/>
            </a:prstGeom>
            <a:solidFill>
              <a:srgbClr val="C6188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1" name="TextBox 10">
              <a:extLst>
                <a:ext uri="{FF2B5EF4-FFF2-40B4-BE49-F238E27FC236}">
                  <a16:creationId xmlns:a16="http://schemas.microsoft.com/office/drawing/2014/main" id="{25471422-392E-9148-B292-92EB7EC44BB1}"/>
                </a:ext>
              </a:extLst>
            </p:cNvPr>
            <p:cNvSpPr txBox="1"/>
            <p:nvPr/>
          </p:nvSpPr>
          <p:spPr>
            <a:xfrm>
              <a:off x="7481905" y="7093289"/>
              <a:ext cx="4469515" cy="39626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a:lnSpc>
                  <a:spcPts val="4320"/>
                </a:lnSpc>
              </a:pPr>
              <a:r>
                <a:rPr lang="en-ZA" sz="4000" dirty="0">
                  <a:solidFill>
                    <a:srgbClr val="C61881"/>
                  </a:solidFill>
                  <a:latin typeface="Noto Sans Zawgyi" panose="020B0502040504020204" pitchFamily="34" charset="0"/>
                  <a:ea typeface="Open Sans" panose="020B0606030504020204" pitchFamily="34" charset="0"/>
                  <a:cs typeface="Noto Sans Zawgyi" panose="020B0502040504020204" pitchFamily="34" charset="0"/>
                  <a:sym typeface="Open Sans"/>
                </a:rPr>
                <a:t>Sub-brand:</a:t>
              </a:r>
              <a:endParaRPr lang="en-ZA" sz="3600" dirty="0">
                <a:solidFill>
                  <a:srgbClr val="C61881"/>
                </a:solidFill>
                <a:latin typeface="Noto Sans Zawgyi" panose="020B0502040504020204" pitchFamily="34" charset="0"/>
                <a:ea typeface="Open Sans" panose="020B0606030504020204" pitchFamily="34" charset="0"/>
                <a:cs typeface="Noto Sans Zawgyi" panose="020B0502040504020204" pitchFamily="34" charset="0"/>
              </a:endParaRPr>
            </a:p>
            <a:p>
              <a:pPr marL="38100" lvl="0">
                <a:lnSpc>
                  <a:spcPts val="4320"/>
                </a:lnSpc>
                <a:buClr>
                  <a:schemeClr val="dk1"/>
                </a:buClr>
                <a:buSzPts val="1200"/>
              </a:pPr>
              <a:r>
                <a:rPr lang="en-ZA" sz="3200" dirty="0">
                  <a:solidFill>
                    <a:srgbClr val="0E1D42"/>
                  </a:solidFill>
                  <a:latin typeface="Noto Sans Zawgyi" panose="020B0502040504020204" pitchFamily="34" charset="0"/>
                  <a:ea typeface="Open Sans Light"/>
                  <a:cs typeface="Noto Sans Zawgyi" panose="020B0502040504020204" pitchFamily="34" charset="0"/>
                  <a:sym typeface="Open Sans Light"/>
                </a:rPr>
                <a:t>Segment of the parent brand that is owned by the parent brand, but speak to a unique audience and contain a specific offering.</a:t>
              </a:r>
              <a:endParaRPr lang="en-ZA" sz="3200" dirty="0">
                <a:solidFill>
                  <a:srgbClr val="0E1D42"/>
                </a:solidFill>
                <a:latin typeface="Noto Sans Zawgyi" panose="020B0502040504020204" pitchFamily="34" charset="0"/>
                <a:ea typeface="Open Sans Light" panose="020B0306030504020204" pitchFamily="34" charset="0"/>
                <a:cs typeface="Noto Sans Zawgyi" panose="020B0502040504020204" pitchFamily="34" charset="0"/>
              </a:endParaRPr>
            </a:p>
          </p:txBody>
        </p:sp>
        <p:sp>
          <p:nvSpPr>
            <p:cNvPr id="12" name="Rectangle 11">
              <a:extLst>
                <a:ext uri="{FF2B5EF4-FFF2-40B4-BE49-F238E27FC236}">
                  <a16:creationId xmlns:a16="http://schemas.microsoft.com/office/drawing/2014/main" id="{86FD4FCC-CCFA-5960-0E69-454EC374005D}"/>
                </a:ext>
              </a:extLst>
            </p:cNvPr>
            <p:cNvSpPr/>
            <p:nvPr/>
          </p:nvSpPr>
          <p:spPr>
            <a:xfrm>
              <a:off x="12722563" y="6756400"/>
              <a:ext cx="4876800" cy="4876800"/>
            </a:xfrm>
            <a:prstGeom prst="rect">
              <a:avLst/>
            </a:prstGeom>
            <a:solidFill>
              <a:srgbClr val="FFFFFF"/>
            </a:solidFill>
            <a:ln w="12700" cap="flat">
              <a:noFill/>
              <a:miter lim="400000"/>
            </a:ln>
            <a:effectLst>
              <a:outerShdw blurRad="584200" dist="25400" dir="2700000" algn="tl" rotWithShape="0">
                <a:prstClr val="black">
                  <a:alpha val="23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13" name="Rectangle 12">
              <a:extLst>
                <a:ext uri="{FF2B5EF4-FFF2-40B4-BE49-F238E27FC236}">
                  <a16:creationId xmlns:a16="http://schemas.microsoft.com/office/drawing/2014/main" id="{02E98C62-8CED-B686-F43A-0E0EAEE578D8}"/>
                </a:ext>
              </a:extLst>
            </p:cNvPr>
            <p:cNvSpPr/>
            <p:nvPr/>
          </p:nvSpPr>
          <p:spPr>
            <a:xfrm>
              <a:off x="12722563" y="11228832"/>
              <a:ext cx="4876800" cy="404368"/>
            </a:xfrm>
            <a:prstGeom prst="rect">
              <a:avLst/>
            </a:prstGeom>
            <a:solidFill>
              <a:srgbClr val="C6188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4" name="TextBox 13">
              <a:extLst>
                <a:ext uri="{FF2B5EF4-FFF2-40B4-BE49-F238E27FC236}">
                  <a16:creationId xmlns:a16="http://schemas.microsoft.com/office/drawing/2014/main" id="{460F3CA3-7BD1-A013-2B8E-541187A99E97}"/>
                </a:ext>
              </a:extLst>
            </p:cNvPr>
            <p:cNvSpPr txBox="1"/>
            <p:nvPr/>
          </p:nvSpPr>
          <p:spPr>
            <a:xfrm>
              <a:off x="12864660" y="7093289"/>
              <a:ext cx="4592604" cy="28597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t">
              <a:spAutoFit/>
            </a:bodyPr>
            <a:lstStyle/>
            <a:p>
              <a:pPr>
                <a:lnSpc>
                  <a:spcPts val="4320"/>
                </a:lnSpc>
              </a:pPr>
              <a:r>
                <a:rPr lang="en-ZA" sz="4000" dirty="0">
                  <a:solidFill>
                    <a:srgbClr val="C61881"/>
                  </a:solidFill>
                  <a:latin typeface="Noto Sans Zawgyi" panose="020B0502040504020204" pitchFamily="34" charset="0"/>
                  <a:ea typeface="Open Sans" panose="020B0606030504020204" pitchFamily="34" charset="0"/>
                  <a:cs typeface="Noto Sans Zawgyi" panose="020B0502040504020204" pitchFamily="34" charset="0"/>
                  <a:sym typeface="Open Sans"/>
                </a:rPr>
                <a:t>Product: </a:t>
              </a:r>
            </a:p>
            <a:p>
              <a:pPr>
                <a:lnSpc>
                  <a:spcPts val="4320"/>
                </a:lnSpc>
              </a:pPr>
              <a:r>
                <a:rPr lang="en-ZA" sz="3200" dirty="0">
                  <a:solidFill>
                    <a:srgbClr val="0E1D42"/>
                  </a:solidFill>
                  <a:latin typeface="Noto Sans Zawgyi" panose="020B0502040504020204" pitchFamily="34" charset="0"/>
                  <a:ea typeface="Open Sans Light" panose="020B0306030504020204" pitchFamily="34" charset="0"/>
                  <a:cs typeface="Noto Sans Zawgyi" panose="020B0502040504020204" pitchFamily="34" charset="0"/>
                </a:rPr>
                <a:t>The grouping of an </a:t>
              </a:r>
            </a:p>
            <a:p>
              <a:pPr>
                <a:lnSpc>
                  <a:spcPts val="4320"/>
                </a:lnSpc>
              </a:pPr>
              <a:r>
                <a:rPr lang="en-ZA" sz="3200" dirty="0">
                  <a:solidFill>
                    <a:srgbClr val="0E1D42"/>
                  </a:solidFill>
                  <a:latin typeface="Noto Sans Zawgyi" panose="020B0502040504020204" pitchFamily="34" charset="0"/>
                  <a:ea typeface="Open Sans Light" panose="020B0306030504020204" pitchFamily="34" charset="0"/>
                  <a:cs typeface="Noto Sans Zawgyi" panose="020B0502040504020204" pitchFamily="34" charset="0"/>
                </a:rPr>
                <a:t>organisation’s offerings</a:t>
              </a:r>
            </a:p>
            <a:p>
              <a:pPr>
                <a:lnSpc>
                  <a:spcPts val="4320"/>
                </a:lnSpc>
              </a:pPr>
              <a:r>
                <a:rPr lang="en-ZA" sz="3200" dirty="0">
                  <a:solidFill>
                    <a:srgbClr val="0E1D42"/>
                  </a:solidFill>
                  <a:latin typeface="Noto Sans Zawgyi" panose="020B0502040504020204" pitchFamily="34" charset="0"/>
                  <a:ea typeface="Open Sans Light" panose="020B0306030504020204" pitchFamily="34" charset="0"/>
                  <a:cs typeface="Noto Sans Zawgyi" panose="020B0502040504020204" pitchFamily="34" charset="0"/>
                </a:rPr>
                <a:t>and services into strategic </a:t>
              </a:r>
            </a:p>
            <a:p>
              <a:pPr>
                <a:lnSpc>
                  <a:spcPts val="4320"/>
                </a:lnSpc>
              </a:pPr>
              <a:r>
                <a:rPr lang="en-ZA" sz="3200" dirty="0">
                  <a:solidFill>
                    <a:srgbClr val="0E1D42"/>
                  </a:solidFill>
                  <a:latin typeface="Noto Sans Zawgyi" panose="020B0502040504020204" pitchFamily="34" charset="0"/>
                  <a:ea typeface="Open Sans Light" panose="020B0306030504020204" pitchFamily="34" charset="0"/>
                  <a:cs typeface="Noto Sans Zawgyi" panose="020B0502040504020204" pitchFamily="34" charset="0"/>
                </a:rPr>
                <a:t>categories.</a:t>
              </a:r>
            </a:p>
          </p:txBody>
        </p:sp>
        <p:sp>
          <p:nvSpPr>
            <p:cNvPr id="15" name="Rectangle 14">
              <a:extLst>
                <a:ext uri="{FF2B5EF4-FFF2-40B4-BE49-F238E27FC236}">
                  <a16:creationId xmlns:a16="http://schemas.microsoft.com/office/drawing/2014/main" id="{6C5C741D-C006-0BB0-E6DD-99330C535572}"/>
                </a:ext>
              </a:extLst>
            </p:cNvPr>
            <p:cNvSpPr/>
            <p:nvPr/>
          </p:nvSpPr>
          <p:spPr>
            <a:xfrm>
              <a:off x="18141907" y="6756400"/>
              <a:ext cx="4876800" cy="4876800"/>
            </a:xfrm>
            <a:prstGeom prst="rect">
              <a:avLst/>
            </a:prstGeom>
            <a:solidFill>
              <a:srgbClr val="FFFFFF"/>
            </a:solidFill>
            <a:ln w="12700" cap="flat">
              <a:noFill/>
              <a:miter lim="400000"/>
            </a:ln>
            <a:effectLst>
              <a:outerShdw blurRad="584200" dist="25400" dir="2700000" algn="tl" rotWithShape="0">
                <a:prstClr val="black">
                  <a:alpha val="23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16" name="Rectangle 15">
              <a:extLst>
                <a:ext uri="{FF2B5EF4-FFF2-40B4-BE49-F238E27FC236}">
                  <a16:creationId xmlns:a16="http://schemas.microsoft.com/office/drawing/2014/main" id="{122FEA4D-8ECA-AA0B-4BB7-A74CEC83DCCD}"/>
                </a:ext>
              </a:extLst>
            </p:cNvPr>
            <p:cNvSpPr/>
            <p:nvPr/>
          </p:nvSpPr>
          <p:spPr>
            <a:xfrm>
              <a:off x="18141907" y="11228832"/>
              <a:ext cx="4876800" cy="404368"/>
            </a:xfrm>
            <a:prstGeom prst="rect">
              <a:avLst/>
            </a:prstGeom>
            <a:solidFill>
              <a:srgbClr val="C6188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7" name="TextBox 16">
              <a:extLst>
                <a:ext uri="{FF2B5EF4-FFF2-40B4-BE49-F238E27FC236}">
                  <a16:creationId xmlns:a16="http://schemas.microsoft.com/office/drawing/2014/main" id="{36AB5BC8-142B-1827-33C2-D42FB9AE3899}"/>
                </a:ext>
              </a:extLst>
            </p:cNvPr>
            <p:cNvSpPr txBox="1"/>
            <p:nvPr/>
          </p:nvSpPr>
          <p:spPr>
            <a:xfrm>
              <a:off x="18141907" y="7093289"/>
              <a:ext cx="4876800" cy="39626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a:lnSpc>
                  <a:spcPts val="4320"/>
                </a:lnSpc>
              </a:pPr>
              <a:r>
                <a:rPr lang="en-ZA" sz="4000" dirty="0">
                  <a:solidFill>
                    <a:srgbClr val="C61881"/>
                  </a:solidFill>
                  <a:latin typeface="Noto Sans Zawgyi" panose="020B0502040504020204" pitchFamily="34" charset="0"/>
                  <a:ea typeface="Open Sans" panose="020B0606030504020204" pitchFamily="34" charset="0"/>
                  <a:cs typeface="Noto Sans Zawgyi" panose="020B0502040504020204" pitchFamily="34" charset="0"/>
                  <a:sym typeface="Open Sans"/>
                </a:rPr>
                <a:t>Signpost:</a:t>
              </a:r>
              <a:endParaRPr lang="en-ZA" sz="3600" dirty="0">
                <a:solidFill>
                  <a:srgbClr val="C61881"/>
                </a:solidFill>
                <a:latin typeface="Noto Sans Zawgyi" panose="020B0502040504020204" pitchFamily="34" charset="0"/>
                <a:ea typeface="Open Sans" panose="020B0606030504020204" pitchFamily="34" charset="0"/>
                <a:cs typeface="Noto Sans Zawgyi" panose="020B0502040504020204" pitchFamily="34" charset="0"/>
              </a:endParaRPr>
            </a:p>
            <a:p>
              <a:pPr marL="38100" lvl="0">
                <a:lnSpc>
                  <a:spcPts val="4320"/>
                </a:lnSpc>
                <a:buClr>
                  <a:schemeClr val="dk1"/>
                </a:buClr>
                <a:buSzPts val="1200"/>
              </a:pPr>
              <a:r>
                <a:rPr lang="en-ZA" sz="3200" dirty="0">
                  <a:solidFill>
                    <a:srgbClr val="0E1D42"/>
                  </a:solidFill>
                  <a:latin typeface="Noto Sans Zawgyi" panose="020B0502040504020204" pitchFamily="34" charset="0"/>
                  <a:ea typeface="Open Sans Light"/>
                  <a:cs typeface="Noto Sans Zawgyi" panose="020B0502040504020204" pitchFamily="34" charset="0"/>
                  <a:sym typeface="Open Sans Light"/>
                </a:rPr>
                <a:t>Ways of categorising and labelling products in communication materials to guide the way the audience experiences the organisation.</a:t>
              </a:r>
              <a:endParaRPr lang="en-ZA" sz="3200" dirty="0">
                <a:solidFill>
                  <a:srgbClr val="0E1D42"/>
                </a:solidFill>
                <a:latin typeface="Noto Sans Zawgyi" panose="020B0502040504020204" pitchFamily="34" charset="0"/>
                <a:ea typeface="Open Sans Light" panose="020B0306030504020204" pitchFamily="34" charset="0"/>
                <a:cs typeface="Noto Sans Zawgyi" panose="020B0502040504020204" pitchFamily="34" charset="0"/>
              </a:endParaRPr>
            </a:p>
          </p:txBody>
        </p:sp>
      </p:grpSp>
      <p:sp>
        <p:nvSpPr>
          <p:cNvPr id="18" name="Breakout sessions discussions around structured questions in groups of 6-12 learners…">
            <a:extLst>
              <a:ext uri="{FF2B5EF4-FFF2-40B4-BE49-F238E27FC236}">
                <a16:creationId xmlns:a16="http://schemas.microsoft.com/office/drawing/2014/main" id="{776B4AFD-9C8E-D3D8-7482-A3997E0F9619}"/>
              </a:ext>
            </a:extLst>
          </p:cNvPr>
          <p:cNvSpPr txBox="1"/>
          <p:nvPr/>
        </p:nvSpPr>
        <p:spPr>
          <a:xfrm>
            <a:off x="1708027" y="3541418"/>
            <a:ext cx="21364397" cy="12741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noAutofit/>
          </a:bodyPr>
          <a:lstStyle/>
          <a:p>
            <a:pPr algn="l">
              <a:lnSpc>
                <a:spcPts val="5000"/>
              </a:lnSpc>
            </a:pPr>
            <a:r>
              <a:rPr lang="en-ZA" sz="3600" dirty="0">
                <a:solidFill>
                  <a:srgbClr val="0E1D42"/>
                </a:solidFill>
                <a:latin typeface="Noto Sans Zawgyi Med" panose="020B0502040504020204" pitchFamily="34" charset="0"/>
                <a:ea typeface="Open Sans Light" panose="020B0306030504020204" pitchFamily="34" charset="0"/>
                <a:cs typeface="Noto Sans Zawgyi Med" panose="020B0502040504020204" pitchFamily="34" charset="0"/>
              </a:rPr>
              <a:t>The grouping of an organisation’s offerings and services into strategic categories.</a:t>
            </a:r>
          </a:p>
        </p:txBody>
      </p:sp>
    </p:spTree>
    <p:extLst>
      <p:ext uri="{BB962C8B-B14F-4D97-AF65-F5344CB8AC3E}">
        <p14:creationId xmlns:p14="http://schemas.microsoft.com/office/powerpoint/2010/main" val="26685457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2DB2FD-22A8-CA91-FF66-6388D8C4FF08}"/>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B478CC4A-1291-502B-9703-BA2A301B8070}"/>
              </a:ext>
            </a:extLst>
          </p:cNvPr>
          <p:cNvSpPr txBox="1">
            <a:spLocks/>
          </p:cNvSpPr>
          <p:nvPr/>
        </p:nvSpPr>
        <p:spPr>
          <a:xfrm>
            <a:off x="1708027" y="1008548"/>
            <a:ext cx="20058096" cy="978729"/>
          </a:xfrm>
          <a:prstGeom prst="rect">
            <a:avLst/>
          </a:prstGeom>
        </p:spPr>
        <p:txBody>
          <a:bodyPr wrap="square" lIns="0" rIns="0"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400" dirty="0">
                <a:solidFill>
                  <a:schemeClr val="tx2"/>
                </a:solidFill>
                <a:latin typeface="Noto Serif Medium" panose="02020502060505020204" pitchFamily="18" charset="0"/>
                <a:ea typeface="Noto Serif Medium" panose="02020502060505020204" pitchFamily="18" charset="0"/>
                <a:cs typeface="Noto Serif Medium" panose="02020502060505020204" pitchFamily="18" charset="0"/>
              </a:rPr>
              <a:t>What is Brand Architecture?</a:t>
            </a:r>
            <a:endParaRPr lang="en-US" sz="6400" dirty="0">
              <a:solidFill>
                <a:schemeClr val="tx2"/>
              </a:solidFill>
              <a:latin typeface="Noto Serif Light" panose="02020502060505020204" pitchFamily="18" charset="0"/>
              <a:ea typeface="Noto Serif Light" panose="02020502060505020204" pitchFamily="18" charset="0"/>
              <a:cs typeface="Noto Serif Light" panose="02020502060505020204" pitchFamily="18" charset="0"/>
            </a:endParaRPr>
          </a:p>
        </p:txBody>
      </p:sp>
      <p:grpSp>
        <p:nvGrpSpPr>
          <p:cNvPr id="2" name="Group 1">
            <a:extLst>
              <a:ext uri="{FF2B5EF4-FFF2-40B4-BE49-F238E27FC236}">
                <a16:creationId xmlns:a16="http://schemas.microsoft.com/office/drawing/2014/main" id="{9890324A-63C5-EBA9-E8BA-E809BB3A49F7}"/>
              </a:ext>
            </a:extLst>
          </p:cNvPr>
          <p:cNvGrpSpPr/>
          <p:nvPr/>
        </p:nvGrpSpPr>
        <p:grpSpPr>
          <a:xfrm>
            <a:off x="16106493" y="2842863"/>
            <a:ext cx="7011342" cy="3215674"/>
            <a:chOff x="19514226" y="9858972"/>
            <a:chExt cx="4954659" cy="2272399"/>
          </a:xfrm>
        </p:grpSpPr>
        <p:sp>
          <p:nvSpPr>
            <p:cNvPr id="5" name="Google Shape;143;p20">
              <a:extLst>
                <a:ext uri="{FF2B5EF4-FFF2-40B4-BE49-F238E27FC236}">
                  <a16:creationId xmlns:a16="http://schemas.microsoft.com/office/drawing/2014/main" id="{0D83A108-49E5-200C-C881-143F47692342}"/>
                </a:ext>
              </a:extLst>
            </p:cNvPr>
            <p:cNvSpPr txBox="1"/>
            <p:nvPr/>
          </p:nvSpPr>
          <p:spPr>
            <a:xfrm>
              <a:off x="19514226" y="9858972"/>
              <a:ext cx="3438066" cy="505653"/>
            </a:xfrm>
            <a:prstGeom prst="rect">
              <a:avLst/>
            </a:prstGeom>
            <a:noFill/>
            <a:ln>
              <a:noFill/>
            </a:ln>
          </p:spPr>
          <p:txBody>
            <a:bodyPr spcFirstLastPara="1" wrap="square" lIns="91425" tIns="91425" rIns="91425" bIns="91425" anchor="t" anchorCtr="0">
              <a:spAutoFit/>
            </a:bodyPr>
            <a:lstStyle/>
            <a:p>
              <a:pPr marL="0" lvl="0" indent="0" algn="r" rtl="0">
                <a:lnSpc>
                  <a:spcPct val="115000"/>
                </a:lnSpc>
                <a:spcBef>
                  <a:spcPts val="0"/>
                </a:spcBef>
                <a:spcAft>
                  <a:spcPts val="0"/>
                </a:spcAft>
                <a:buNone/>
              </a:pPr>
              <a:r>
                <a:rPr lang="en" sz="3000" dirty="0">
                  <a:solidFill>
                    <a:srgbClr val="252525"/>
                  </a:solidFill>
                  <a:latin typeface="Noto Sans Zawgyi Med" panose="020B0502040504020204" pitchFamily="34" charset="0"/>
                  <a:ea typeface="Open Sans Light"/>
                  <a:cs typeface="Noto Sans Zawgyi Med" panose="020B0502040504020204" pitchFamily="34" charset="0"/>
                  <a:sym typeface="Open Sans Light"/>
                </a:rPr>
                <a:t>Parent Brand</a:t>
              </a:r>
              <a:endParaRPr sz="3000" dirty="0">
                <a:latin typeface="Noto Sans Zawgyi Med" panose="020B0502040504020204" pitchFamily="34" charset="0"/>
                <a:ea typeface="Open Sans Light"/>
                <a:cs typeface="Noto Sans Zawgyi Med" panose="020B0502040504020204" pitchFamily="34" charset="0"/>
                <a:sym typeface="Open Sans Light"/>
              </a:endParaRPr>
            </a:p>
          </p:txBody>
        </p:sp>
        <p:sp>
          <p:nvSpPr>
            <p:cNvPr id="19" name="Google Shape;145;p20">
              <a:extLst>
                <a:ext uri="{FF2B5EF4-FFF2-40B4-BE49-F238E27FC236}">
                  <a16:creationId xmlns:a16="http://schemas.microsoft.com/office/drawing/2014/main" id="{12DE7238-8EBC-9A3D-A152-0A83E0DDE243}"/>
                </a:ext>
              </a:extLst>
            </p:cNvPr>
            <p:cNvSpPr txBox="1"/>
            <p:nvPr/>
          </p:nvSpPr>
          <p:spPr>
            <a:xfrm>
              <a:off x="19514226" y="10419536"/>
              <a:ext cx="3438066" cy="505653"/>
            </a:xfrm>
            <a:prstGeom prst="rect">
              <a:avLst/>
            </a:prstGeom>
            <a:noFill/>
            <a:ln>
              <a:noFill/>
            </a:ln>
          </p:spPr>
          <p:txBody>
            <a:bodyPr spcFirstLastPara="1" wrap="square" lIns="91425" tIns="91425" rIns="91425" bIns="91425" anchor="t" anchorCtr="0">
              <a:spAutoFit/>
            </a:bodyPr>
            <a:lstStyle>
              <a:defPPr>
                <a:defRPr lang="en-US"/>
              </a:defPPr>
              <a:lvl1pPr lvl="0" indent="0" algn="r">
                <a:lnSpc>
                  <a:spcPct val="115000"/>
                </a:lnSpc>
                <a:spcBef>
                  <a:spcPts val="0"/>
                </a:spcBef>
                <a:spcAft>
                  <a:spcPts val="0"/>
                </a:spcAft>
                <a:buNone/>
                <a:defRPr sz="3000">
                  <a:solidFill>
                    <a:srgbClr val="252525"/>
                  </a:solidFill>
                  <a:latin typeface="Noto Sans Zawgyi Med" panose="020B0502040504020204" pitchFamily="34" charset="0"/>
                  <a:ea typeface="Open Sans Light"/>
                  <a:cs typeface="Noto Sans Zawgyi Med" panose="020B0502040504020204" pitchFamily="34" charset="0"/>
                </a:defRPr>
              </a:lvl1pPr>
            </a:lstStyle>
            <a:p>
              <a:r>
                <a:rPr lang="en" dirty="0">
                  <a:sym typeface="Open Sans Light"/>
                </a:rPr>
                <a:t>Sub-Brand</a:t>
              </a:r>
              <a:endParaRPr dirty="0">
                <a:sym typeface="Open Sans Light"/>
              </a:endParaRPr>
            </a:p>
          </p:txBody>
        </p:sp>
        <p:sp>
          <p:nvSpPr>
            <p:cNvPr id="20" name="Google Shape;147;p20">
              <a:extLst>
                <a:ext uri="{FF2B5EF4-FFF2-40B4-BE49-F238E27FC236}">
                  <a16:creationId xmlns:a16="http://schemas.microsoft.com/office/drawing/2014/main" id="{611B7C10-F676-4CF9-1227-64E12830FDF3}"/>
                </a:ext>
              </a:extLst>
            </p:cNvPr>
            <p:cNvSpPr txBox="1"/>
            <p:nvPr/>
          </p:nvSpPr>
          <p:spPr>
            <a:xfrm>
              <a:off x="19514226" y="11001361"/>
              <a:ext cx="3438066" cy="505653"/>
            </a:xfrm>
            <a:prstGeom prst="rect">
              <a:avLst/>
            </a:prstGeom>
            <a:noFill/>
            <a:ln>
              <a:noFill/>
            </a:ln>
          </p:spPr>
          <p:txBody>
            <a:bodyPr spcFirstLastPara="1" wrap="square" lIns="91425" tIns="91425" rIns="91425" bIns="91425" anchor="t" anchorCtr="0">
              <a:spAutoFit/>
            </a:bodyPr>
            <a:lstStyle>
              <a:defPPr>
                <a:defRPr lang="en-US"/>
              </a:defPPr>
              <a:lvl1pPr lvl="0" indent="0" algn="r">
                <a:lnSpc>
                  <a:spcPct val="115000"/>
                </a:lnSpc>
                <a:spcBef>
                  <a:spcPts val="0"/>
                </a:spcBef>
                <a:spcAft>
                  <a:spcPts val="0"/>
                </a:spcAft>
                <a:buNone/>
                <a:defRPr sz="3000">
                  <a:solidFill>
                    <a:srgbClr val="252525"/>
                  </a:solidFill>
                  <a:latin typeface="Noto Sans Zawgyi Med" panose="020B0502040504020204" pitchFamily="34" charset="0"/>
                  <a:ea typeface="Open Sans Light"/>
                  <a:cs typeface="Noto Sans Zawgyi Med" panose="020B0502040504020204" pitchFamily="34" charset="0"/>
                </a:defRPr>
              </a:lvl1pPr>
            </a:lstStyle>
            <a:p>
              <a:r>
                <a:rPr lang="en" dirty="0">
                  <a:sym typeface="Open Sans Light"/>
                </a:rPr>
                <a:t>Signpost</a:t>
              </a:r>
              <a:endParaRPr dirty="0">
                <a:sym typeface="Open Sans Light"/>
              </a:endParaRPr>
            </a:p>
          </p:txBody>
        </p:sp>
        <p:sp>
          <p:nvSpPr>
            <p:cNvPr id="21" name="Google Shape;149;p20">
              <a:extLst>
                <a:ext uri="{FF2B5EF4-FFF2-40B4-BE49-F238E27FC236}">
                  <a16:creationId xmlns:a16="http://schemas.microsoft.com/office/drawing/2014/main" id="{243436AB-1AAE-877C-A112-4270DB81F7A1}"/>
                </a:ext>
              </a:extLst>
            </p:cNvPr>
            <p:cNvSpPr txBox="1"/>
            <p:nvPr/>
          </p:nvSpPr>
          <p:spPr>
            <a:xfrm>
              <a:off x="19514226" y="11625718"/>
              <a:ext cx="3438066" cy="505653"/>
            </a:xfrm>
            <a:prstGeom prst="rect">
              <a:avLst/>
            </a:prstGeom>
            <a:noFill/>
            <a:ln>
              <a:noFill/>
            </a:ln>
          </p:spPr>
          <p:txBody>
            <a:bodyPr spcFirstLastPara="1" wrap="square" lIns="91425" tIns="91425" rIns="91425" bIns="91425" anchor="t" anchorCtr="0">
              <a:spAutoFit/>
            </a:bodyPr>
            <a:lstStyle/>
            <a:p>
              <a:pPr marL="0" lvl="0" indent="0" algn="r" rtl="0">
                <a:lnSpc>
                  <a:spcPct val="115000"/>
                </a:lnSpc>
                <a:spcBef>
                  <a:spcPts val="0"/>
                </a:spcBef>
                <a:spcAft>
                  <a:spcPts val="0"/>
                </a:spcAft>
                <a:buNone/>
              </a:pPr>
              <a:r>
                <a:rPr lang="en" sz="3000" dirty="0">
                  <a:solidFill>
                    <a:srgbClr val="252525"/>
                  </a:solidFill>
                  <a:latin typeface="Noto Sans Zawgyi Med" panose="020B0502040504020204" pitchFamily="34" charset="0"/>
                  <a:ea typeface="Open Sans Light"/>
                  <a:cs typeface="Noto Sans Zawgyi Med" panose="020B0502040504020204" pitchFamily="34" charset="0"/>
                  <a:sym typeface="Open Sans Light"/>
                </a:rPr>
                <a:t>Product</a:t>
              </a:r>
              <a:endParaRPr sz="3000" dirty="0">
                <a:solidFill>
                  <a:srgbClr val="252525"/>
                </a:solidFill>
                <a:latin typeface="Noto Sans Zawgyi Med" panose="020B0502040504020204" pitchFamily="34" charset="0"/>
                <a:ea typeface="Open Sans Light"/>
                <a:cs typeface="Noto Sans Zawgyi Med" panose="020B0502040504020204" pitchFamily="34" charset="0"/>
                <a:sym typeface="Open Sans Light"/>
              </a:endParaRPr>
            </a:p>
          </p:txBody>
        </p:sp>
        <p:sp>
          <p:nvSpPr>
            <p:cNvPr id="22" name="Rounded Rectangle 21">
              <a:extLst>
                <a:ext uri="{FF2B5EF4-FFF2-40B4-BE49-F238E27FC236}">
                  <a16:creationId xmlns:a16="http://schemas.microsoft.com/office/drawing/2014/main" id="{3FB9C1A9-41E9-B393-19F3-4934EF938D08}"/>
                </a:ext>
              </a:extLst>
            </p:cNvPr>
            <p:cNvSpPr/>
            <p:nvPr/>
          </p:nvSpPr>
          <p:spPr>
            <a:xfrm>
              <a:off x="23078997" y="10008265"/>
              <a:ext cx="1389888" cy="310471"/>
            </a:xfrm>
            <a:prstGeom prst="roundRect">
              <a:avLst>
                <a:gd name="adj" fmla="val 50000"/>
              </a:avLst>
            </a:prstGeom>
            <a:solidFill>
              <a:srgbClr val="0E1D4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23" name="Rounded Rectangle 22">
              <a:extLst>
                <a:ext uri="{FF2B5EF4-FFF2-40B4-BE49-F238E27FC236}">
                  <a16:creationId xmlns:a16="http://schemas.microsoft.com/office/drawing/2014/main" id="{A64E1255-C4EB-0100-CAB0-DF745FBF688A}"/>
                </a:ext>
              </a:extLst>
            </p:cNvPr>
            <p:cNvSpPr/>
            <p:nvPr/>
          </p:nvSpPr>
          <p:spPr>
            <a:xfrm>
              <a:off x="23078997" y="10571942"/>
              <a:ext cx="1389888" cy="310471"/>
            </a:xfrm>
            <a:prstGeom prst="roundRect">
              <a:avLst>
                <a:gd name="adj" fmla="val 50000"/>
              </a:avLst>
            </a:prstGeom>
            <a:solidFill>
              <a:srgbClr val="25408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24" name="Rounded Rectangle 23">
              <a:extLst>
                <a:ext uri="{FF2B5EF4-FFF2-40B4-BE49-F238E27FC236}">
                  <a16:creationId xmlns:a16="http://schemas.microsoft.com/office/drawing/2014/main" id="{E580A198-DA52-BAC2-8533-6489D8D3866E}"/>
                </a:ext>
              </a:extLst>
            </p:cNvPr>
            <p:cNvSpPr/>
            <p:nvPr/>
          </p:nvSpPr>
          <p:spPr>
            <a:xfrm>
              <a:off x="23078997" y="11135619"/>
              <a:ext cx="1389888" cy="310471"/>
            </a:xfrm>
            <a:prstGeom prst="roundRect">
              <a:avLst>
                <a:gd name="adj" fmla="val 50000"/>
              </a:avLst>
            </a:prstGeom>
            <a:solidFill>
              <a:srgbClr val="F9A35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25" name="Rounded Rectangle 24">
              <a:extLst>
                <a:ext uri="{FF2B5EF4-FFF2-40B4-BE49-F238E27FC236}">
                  <a16:creationId xmlns:a16="http://schemas.microsoft.com/office/drawing/2014/main" id="{43D3064D-902E-409F-1688-0405829835EF}"/>
                </a:ext>
              </a:extLst>
            </p:cNvPr>
            <p:cNvSpPr/>
            <p:nvPr/>
          </p:nvSpPr>
          <p:spPr>
            <a:xfrm>
              <a:off x="23078997" y="11699296"/>
              <a:ext cx="1389888" cy="310471"/>
            </a:xfrm>
            <a:prstGeom prst="roundRect">
              <a:avLst>
                <a:gd name="adj" fmla="val 50000"/>
              </a:avLst>
            </a:prstGeom>
            <a:solidFill>
              <a:srgbClr val="C6188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grpSp>
      <p:grpSp>
        <p:nvGrpSpPr>
          <p:cNvPr id="26" name="Group 25">
            <a:extLst>
              <a:ext uri="{FF2B5EF4-FFF2-40B4-BE49-F238E27FC236}">
                <a16:creationId xmlns:a16="http://schemas.microsoft.com/office/drawing/2014/main" id="{83D021CE-EE33-2C91-2140-419CAD3B018E}"/>
              </a:ext>
            </a:extLst>
          </p:cNvPr>
          <p:cNvGrpSpPr/>
          <p:nvPr/>
        </p:nvGrpSpPr>
        <p:grpSpPr>
          <a:xfrm>
            <a:off x="1243619" y="4309922"/>
            <a:ext cx="20902476" cy="7658683"/>
            <a:chOff x="4730112" y="1976750"/>
            <a:chExt cx="4086100" cy="1497150"/>
          </a:xfrm>
        </p:grpSpPr>
        <p:sp>
          <p:nvSpPr>
            <p:cNvPr id="27" name="Google Shape;69;p15">
              <a:extLst>
                <a:ext uri="{FF2B5EF4-FFF2-40B4-BE49-F238E27FC236}">
                  <a16:creationId xmlns:a16="http://schemas.microsoft.com/office/drawing/2014/main" id="{4DC8B4C2-74D1-90C2-E6A1-0EC43793DDA6}"/>
                </a:ext>
              </a:extLst>
            </p:cNvPr>
            <p:cNvSpPr/>
            <p:nvPr/>
          </p:nvSpPr>
          <p:spPr>
            <a:xfrm>
              <a:off x="5942162" y="2561475"/>
              <a:ext cx="831000" cy="366900"/>
            </a:xfrm>
            <a:prstGeom prst="rect">
              <a:avLst/>
            </a:prstGeom>
            <a:solidFill>
              <a:srgbClr val="F9A35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4400" dirty="0">
                  <a:solidFill>
                    <a:srgbClr val="FFFFFF"/>
                  </a:solidFill>
                  <a:latin typeface="Noto Serif Myanmar Med" panose="02020502060505020204" pitchFamily="18" charset="0"/>
                  <a:ea typeface="Open Sans" panose="020B0606030504020204" pitchFamily="34" charset="0"/>
                  <a:cs typeface="Noto Serif Myanmar Med" panose="02020502060505020204" pitchFamily="18" charset="0"/>
                  <a:sym typeface="Lato"/>
                </a:rPr>
                <a:t>Toyota Trucks</a:t>
              </a:r>
              <a:endParaRPr sz="4400" dirty="0">
                <a:solidFill>
                  <a:srgbClr val="FFFFFF"/>
                </a:solidFill>
                <a:latin typeface="Noto Serif Myanmar Med" panose="02020502060505020204" pitchFamily="18" charset="0"/>
                <a:ea typeface="Open Sans" panose="020B0606030504020204" pitchFamily="34" charset="0"/>
                <a:cs typeface="Noto Serif Myanmar Med" panose="02020502060505020204" pitchFamily="18" charset="0"/>
                <a:sym typeface="Lato"/>
              </a:endParaRPr>
            </a:p>
          </p:txBody>
        </p:sp>
        <p:sp>
          <p:nvSpPr>
            <p:cNvPr id="28" name="Google Shape;70;p15">
              <a:extLst>
                <a:ext uri="{FF2B5EF4-FFF2-40B4-BE49-F238E27FC236}">
                  <a16:creationId xmlns:a16="http://schemas.microsoft.com/office/drawing/2014/main" id="{32AA6DCF-DC1D-E180-5A96-B5AFFD58A615}"/>
                </a:ext>
              </a:extLst>
            </p:cNvPr>
            <p:cNvSpPr/>
            <p:nvPr/>
          </p:nvSpPr>
          <p:spPr>
            <a:xfrm>
              <a:off x="5447025" y="3107000"/>
              <a:ext cx="831000" cy="366900"/>
            </a:xfrm>
            <a:prstGeom prst="rect">
              <a:avLst/>
            </a:prstGeom>
            <a:solidFill>
              <a:srgbClr val="C6188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4400" dirty="0">
                  <a:solidFill>
                    <a:srgbClr val="FFFFFF"/>
                  </a:solidFill>
                  <a:latin typeface="Noto Serif Myanmar Med" panose="02020502060505020204" pitchFamily="18" charset="0"/>
                  <a:ea typeface="Open Sans" panose="020B0606030504020204" pitchFamily="34" charset="0"/>
                  <a:cs typeface="Noto Serif Myanmar Med" panose="02020502060505020204" pitchFamily="18" charset="0"/>
                  <a:sym typeface="Lato"/>
                </a:rPr>
                <a:t>Toyota Tundra</a:t>
              </a:r>
              <a:endParaRPr sz="4400" dirty="0">
                <a:solidFill>
                  <a:srgbClr val="FFFFFF"/>
                </a:solidFill>
                <a:latin typeface="Noto Serif Myanmar Med" panose="02020502060505020204" pitchFamily="18" charset="0"/>
                <a:ea typeface="Open Sans" panose="020B0606030504020204" pitchFamily="34" charset="0"/>
                <a:cs typeface="Noto Serif Myanmar Med" panose="02020502060505020204" pitchFamily="18" charset="0"/>
                <a:sym typeface="Lato"/>
              </a:endParaRPr>
            </a:p>
          </p:txBody>
        </p:sp>
        <p:sp>
          <p:nvSpPr>
            <p:cNvPr id="29" name="Google Shape;71;p15">
              <a:extLst>
                <a:ext uri="{FF2B5EF4-FFF2-40B4-BE49-F238E27FC236}">
                  <a16:creationId xmlns:a16="http://schemas.microsoft.com/office/drawing/2014/main" id="{185EF4FA-0020-EE0A-6F71-AFA661B6020C}"/>
                </a:ext>
              </a:extLst>
            </p:cNvPr>
            <p:cNvSpPr/>
            <p:nvPr/>
          </p:nvSpPr>
          <p:spPr>
            <a:xfrm>
              <a:off x="6437263" y="3106988"/>
              <a:ext cx="831000" cy="366900"/>
            </a:xfrm>
            <a:prstGeom prst="rect">
              <a:avLst/>
            </a:prstGeom>
            <a:solidFill>
              <a:srgbClr val="C6188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4400" dirty="0">
                  <a:solidFill>
                    <a:srgbClr val="FFFFFF"/>
                  </a:solidFill>
                  <a:latin typeface="Noto Serif Myanmar Med" panose="02020502060505020204" pitchFamily="18" charset="0"/>
                  <a:ea typeface="Open Sans" panose="020B0606030504020204" pitchFamily="34" charset="0"/>
                  <a:cs typeface="Noto Serif Myanmar Med" panose="02020502060505020204" pitchFamily="18" charset="0"/>
                  <a:sym typeface="Lato"/>
                </a:rPr>
                <a:t>Toyota Tacoma</a:t>
              </a:r>
              <a:endParaRPr sz="4400" dirty="0">
                <a:solidFill>
                  <a:srgbClr val="FFFFFF"/>
                </a:solidFill>
                <a:latin typeface="Noto Serif Myanmar Med" panose="02020502060505020204" pitchFamily="18" charset="0"/>
                <a:ea typeface="Open Sans" panose="020B0606030504020204" pitchFamily="34" charset="0"/>
                <a:cs typeface="Noto Serif Myanmar Med" panose="02020502060505020204" pitchFamily="18" charset="0"/>
                <a:sym typeface="Lato"/>
              </a:endParaRPr>
            </a:p>
          </p:txBody>
        </p:sp>
        <p:sp>
          <p:nvSpPr>
            <p:cNvPr id="30" name="Google Shape;72;p15">
              <a:extLst>
                <a:ext uri="{FF2B5EF4-FFF2-40B4-BE49-F238E27FC236}">
                  <a16:creationId xmlns:a16="http://schemas.microsoft.com/office/drawing/2014/main" id="{073B9F9F-D76C-85FB-0C38-0DB48D0203F3}"/>
                </a:ext>
              </a:extLst>
            </p:cNvPr>
            <p:cNvSpPr/>
            <p:nvPr/>
          </p:nvSpPr>
          <p:spPr>
            <a:xfrm>
              <a:off x="6433275" y="1976750"/>
              <a:ext cx="870300" cy="366900"/>
            </a:xfrm>
            <a:prstGeom prst="rect">
              <a:avLst/>
            </a:prstGeom>
            <a:solidFill>
              <a:srgbClr val="0E1D4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4400" dirty="0">
                  <a:solidFill>
                    <a:srgbClr val="FFFFFF"/>
                  </a:solidFill>
                  <a:latin typeface="Noto Serif Myanmar Med" panose="02020502060505020204" pitchFamily="18" charset="0"/>
                  <a:ea typeface="Open Sans" panose="020B0606030504020204" pitchFamily="34" charset="0"/>
                  <a:cs typeface="Noto Serif Myanmar Med" panose="02020502060505020204" pitchFamily="18" charset="0"/>
                  <a:sym typeface="Lato"/>
                </a:rPr>
                <a:t>Toyota</a:t>
              </a:r>
              <a:endParaRPr sz="4400" dirty="0">
                <a:solidFill>
                  <a:srgbClr val="FFFFFF"/>
                </a:solidFill>
                <a:latin typeface="Noto Serif Myanmar Med" panose="02020502060505020204" pitchFamily="18" charset="0"/>
                <a:ea typeface="Open Sans" panose="020B0606030504020204" pitchFamily="34" charset="0"/>
                <a:cs typeface="Noto Serif Myanmar Med" panose="02020502060505020204" pitchFamily="18" charset="0"/>
                <a:sym typeface="Lato"/>
              </a:endParaRPr>
            </a:p>
          </p:txBody>
        </p:sp>
        <p:sp>
          <p:nvSpPr>
            <p:cNvPr id="31" name="Google Shape;73;p15">
              <a:extLst>
                <a:ext uri="{FF2B5EF4-FFF2-40B4-BE49-F238E27FC236}">
                  <a16:creationId xmlns:a16="http://schemas.microsoft.com/office/drawing/2014/main" id="{A2222EDF-21C0-824D-5EF8-4F6FAD40B82F}"/>
                </a:ext>
              </a:extLst>
            </p:cNvPr>
            <p:cNvSpPr/>
            <p:nvPr/>
          </p:nvSpPr>
          <p:spPr>
            <a:xfrm>
              <a:off x="4730112" y="2561475"/>
              <a:ext cx="870300" cy="366900"/>
            </a:xfrm>
            <a:prstGeom prst="rect">
              <a:avLst/>
            </a:prstGeom>
            <a:solidFill>
              <a:srgbClr val="25408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4400" dirty="0">
                  <a:solidFill>
                    <a:srgbClr val="FFFFFF"/>
                  </a:solidFill>
                  <a:latin typeface="Noto Serif Myanmar Med" panose="02020502060505020204" pitchFamily="18" charset="0"/>
                  <a:ea typeface="Open Sans" panose="020B0606030504020204" pitchFamily="34" charset="0"/>
                  <a:cs typeface="Noto Serif Myanmar Med" panose="02020502060505020204" pitchFamily="18" charset="0"/>
                  <a:sym typeface="Lato"/>
                </a:rPr>
                <a:t>Lexus</a:t>
              </a:r>
              <a:endParaRPr sz="4400" dirty="0">
                <a:solidFill>
                  <a:srgbClr val="FFFFFF"/>
                </a:solidFill>
                <a:latin typeface="Noto Serif Myanmar Med" panose="02020502060505020204" pitchFamily="18" charset="0"/>
                <a:ea typeface="Open Sans" panose="020B0606030504020204" pitchFamily="34" charset="0"/>
                <a:cs typeface="Noto Serif Myanmar Med" panose="02020502060505020204" pitchFamily="18" charset="0"/>
                <a:sym typeface="Lato"/>
              </a:endParaRPr>
            </a:p>
          </p:txBody>
        </p:sp>
        <p:sp>
          <p:nvSpPr>
            <p:cNvPr id="32" name="Google Shape;74;p15">
              <a:extLst>
                <a:ext uri="{FF2B5EF4-FFF2-40B4-BE49-F238E27FC236}">
                  <a16:creationId xmlns:a16="http://schemas.microsoft.com/office/drawing/2014/main" id="{1C1DA1A3-9B13-3722-6BC4-39AE8B9F86A0}"/>
                </a:ext>
              </a:extLst>
            </p:cNvPr>
            <p:cNvSpPr/>
            <p:nvPr/>
          </p:nvSpPr>
          <p:spPr>
            <a:xfrm>
              <a:off x="6963687" y="2561475"/>
              <a:ext cx="831000" cy="366900"/>
            </a:xfrm>
            <a:prstGeom prst="rect">
              <a:avLst/>
            </a:prstGeom>
            <a:solidFill>
              <a:srgbClr val="F9A35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4400" dirty="0">
                  <a:solidFill>
                    <a:srgbClr val="FFFFFF"/>
                  </a:solidFill>
                  <a:latin typeface="Noto Serif Myanmar Med" panose="02020502060505020204" pitchFamily="18" charset="0"/>
                  <a:ea typeface="Open Sans" panose="020B0606030504020204" pitchFamily="34" charset="0"/>
                  <a:cs typeface="Noto Serif Myanmar Med" panose="02020502060505020204" pitchFamily="18" charset="0"/>
                  <a:sym typeface="Lato"/>
                </a:rPr>
                <a:t>Toyota SUVs/Vans</a:t>
              </a:r>
              <a:endParaRPr sz="4400" dirty="0">
                <a:solidFill>
                  <a:srgbClr val="FFFFFF"/>
                </a:solidFill>
                <a:latin typeface="Noto Serif Myanmar Med" panose="02020502060505020204" pitchFamily="18" charset="0"/>
                <a:ea typeface="Open Sans" panose="020B0606030504020204" pitchFamily="34" charset="0"/>
                <a:cs typeface="Noto Serif Myanmar Med" panose="02020502060505020204" pitchFamily="18" charset="0"/>
                <a:sym typeface="Lato"/>
              </a:endParaRPr>
            </a:p>
          </p:txBody>
        </p:sp>
        <p:sp>
          <p:nvSpPr>
            <p:cNvPr id="33" name="Google Shape;75;p15">
              <a:extLst>
                <a:ext uri="{FF2B5EF4-FFF2-40B4-BE49-F238E27FC236}">
                  <a16:creationId xmlns:a16="http://schemas.microsoft.com/office/drawing/2014/main" id="{4D4936D8-D7A8-0020-5820-9E4BA7FBDE36}"/>
                </a:ext>
              </a:extLst>
            </p:cNvPr>
            <p:cNvSpPr/>
            <p:nvPr/>
          </p:nvSpPr>
          <p:spPr>
            <a:xfrm>
              <a:off x="7985212" y="2561475"/>
              <a:ext cx="831000" cy="366900"/>
            </a:xfrm>
            <a:prstGeom prst="rect">
              <a:avLst/>
            </a:prstGeom>
            <a:solidFill>
              <a:srgbClr val="F9A35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4400" dirty="0">
                  <a:solidFill>
                    <a:srgbClr val="FFFFFF"/>
                  </a:solidFill>
                  <a:latin typeface="Noto Serif Myanmar Med" panose="02020502060505020204" pitchFamily="18" charset="0"/>
                  <a:ea typeface="Open Sans" panose="020B0606030504020204" pitchFamily="34" charset="0"/>
                  <a:cs typeface="Noto Serif Myanmar Med" panose="02020502060505020204" pitchFamily="18" charset="0"/>
                  <a:sym typeface="Lato"/>
                </a:rPr>
                <a:t>Toyota Cars</a:t>
              </a:r>
              <a:endParaRPr sz="4400" dirty="0">
                <a:solidFill>
                  <a:srgbClr val="FFFFFF"/>
                </a:solidFill>
                <a:latin typeface="Noto Serif Myanmar Med" panose="02020502060505020204" pitchFamily="18" charset="0"/>
                <a:ea typeface="Open Sans" panose="020B0606030504020204" pitchFamily="34" charset="0"/>
                <a:cs typeface="Noto Serif Myanmar Med" panose="02020502060505020204" pitchFamily="18" charset="0"/>
                <a:sym typeface="Lato"/>
              </a:endParaRPr>
            </a:p>
          </p:txBody>
        </p:sp>
        <p:cxnSp>
          <p:nvCxnSpPr>
            <p:cNvPr id="34" name="Google Shape;76;p15">
              <a:extLst>
                <a:ext uri="{FF2B5EF4-FFF2-40B4-BE49-F238E27FC236}">
                  <a16:creationId xmlns:a16="http://schemas.microsoft.com/office/drawing/2014/main" id="{C133D5B8-44DD-4115-0447-81F9647857AA}"/>
                </a:ext>
              </a:extLst>
            </p:cNvPr>
            <p:cNvCxnSpPr>
              <a:stCxn id="30" idx="2"/>
              <a:endCxn id="31" idx="0"/>
            </p:cNvCxnSpPr>
            <p:nvPr/>
          </p:nvCxnSpPr>
          <p:spPr>
            <a:xfrm flipH="1">
              <a:off x="5165262" y="2343650"/>
              <a:ext cx="1703163" cy="217825"/>
            </a:xfrm>
            <a:prstGeom prst="straightConnector1">
              <a:avLst/>
            </a:prstGeom>
            <a:noFill/>
            <a:ln w="9525" cap="flat" cmpd="sng">
              <a:solidFill>
                <a:schemeClr val="dk2"/>
              </a:solidFill>
              <a:prstDash val="dot"/>
              <a:round/>
              <a:headEnd type="none" w="med" len="med"/>
              <a:tailEnd type="none" w="med" len="med"/>
            </a:ln>
          </p:spPr>
        </p:cxnSp>
        <p:cxnSp>
          <p:nvCxnSpPr>
            <p:cNvPr id="35" name="Google Shape;77;p15">
              <a:extLst>
                <a:ext uri="{FF2B5EF4-FFF2-40B4-BE49-F238E27FC236}">
                  <a16:creationId xmlns:a16="http://schemas.microsoft.com/office/drawing/2014/main" id="{538FDFD9-23BF-5F44-9566-2B90EA9559D0}"/>
                </a:ext>
              </a:extLst>
            </p:cNvPr>
            <p:cNvCxnSpPr>
              <a:stCxn id="30" idx="2"/>
              <a:endCxn id="27" idx="0"/>
            </p:cNvCxnSpPr>
            <p:nvPr/>
          </p:nvCxnSpPr>
          <p:spPr>
            <a:xfrm flipH="1">
              <a:off x="6357525" y="2343650"/>
              <a:ext cx="510900" cy="217800"/>
            </a:xfrm>
            <a:prstGeom prst="straightConnector1">
              <a:avLst/>
            </a:prstGeom>
            <a:noFill/>
            <a:ln w="9525" cap="flat" cmpd="sng">
              <a:solidFill>
                <a:schemeClr val="dk2"/>
              </a:solidFill>
              <a:prstDash val="dot"/>
              <a:round/>
              <a:headEnd type="none" w="med" len="med"/>
              <a:tailEnd type="none" w="med" len="med"/>
            </a:ln>
          </p:spPr>
        </p:cxnSp>
        <p:cxnSp>
          <p:nvCxnSpPr>
            <p:cNvPr id="36" name="Google Shape;78;p15">
              <a:extLst>
                <a:ext uri="{FF2B5EF4-FFF2-40B4-BE49-F238E27FC236}">
                  <a16:creationId xmlns:a16="http://schemas.microsoft.com/office/drawing/2014/main" id="{85C5390D-8D99-869E-D344-118468876FAC}"/>
                </a:ext>
              </a:extLst>
            </p:cNvPr>
            <p:cNvCxnSpPr>
              <a:stCxn id="30" idx="2"/>
              <a:endCxn id="32" idx="0"/>
            </p:cNvCxnSpPr>
            <p:nvPr/>
          </p:nvCxnSpPr>
          <p:spPr>
            <a:xfrm>
              <a:off x="6868425" y="2343650"/>
              <a:ext cx="510900" cy="217800"/>
            </a:xfrm>
            <a:prstGeom prst="straightConnector1">
              <a:avLst/>
            </a:prstGeom>
            <a:noFill/>
            <a:ln w="9525" cap="flat" cmpd="sng">
              <a:solidFill>
                <a:schemeClr val="dk2"/>
              </a:solidFill>
              <a:prstDash val="dot"/>
              <a:round/>
              <a:headEnd type="none" w="med" len="med"/>
              <a:tailEnd type="none" w="med" len="med"/>
            </a:ln>
          </p:spPr>
        </p:cxnSp>
        <p:cxnSp>
          <p:nvCxnSpPr>
            <p:cNvPr id="37" name="Google Shape;79;p15">
              <a:extLst>
                <a:ext uri="{FF2B5EF4-FFF2-40B4-BE49-F238E27FC236}">
                  <a16:creationId xmlns:a16="http://schemas.microsoft.com/office/drawing/2014/main" id="{DA065C61-FF87-EC0F-C825-7CF9C06A2E38}"/>
                </a:ext>
              </a:extLst>
            </p:cNvPr>
            <p:cNvCxnSpPr>
              <a:stCxn id="30" idx="2"/>
              <a:endCxn id="33" idx="0"/>
            </p:cNvCxnSpPr>
            <p:nvPr/>
          </p:nvCxnSpPr>
          <p:spPr>
            <a:xfrm>
              <a:off x="6868425" y="2343650"/>
              <a:ext cx="1532400" cy="217800"/>
            </a:xfrm>
            <a:prstGeom prst="straightConnector1">
              <a:avLst/>
            </a:prstGeom>
            <a:noFill/>
            <a:ln w="9525" cap="flat" cmpd="sng">
              <a:solidFill>
                <a:schemeClr val="dk2"/>
              </a:solidFill>
              <a:prstDash val="dot"/>
              <a:round/>
              <a:headEnd type="none" w="med" len="med"/>
              <a:tailEnd type="none" w="med" len="med"/>
            </a:ln>
          </p:spPr>
        </p:cxnSp>
        <p:cxnSp>
          <p:nvCxnSpPr>
            <p:cNvPr id="38" name="Google Shape;80;p15">
              <a:extLst>
                <a:ext uri="{FF2B5EF4-FFF2-40B4-BE49-F238E27FC236}">
                  <a16:creationId xmlns:a16="http://schemas.microsoft.com/office/drawing/2014/main" id="{76A9F98F-4300-4F21-A4AD-6F9596FCF5EA}"/>
                </a:ext>
              </a:extLst>
            </p:cNvPr>
            <p:cNvCxnSpPr>
              <a:stCxn id="27" idx="2"/>
              <a:endCxn id="28" idx="0"/>
            </p:cNvCxnSpPr>
            <p:nvPr/>
          </p:nvCxnSpPr>
          <p:spPr>
            <a:xfrm flipH="1">
              <a:off x="5862662" y="2928375"/>
              <a:ext cx="495000" cy="178500"/>
            </a:xfrm>
            <a:prstGeom prst="straightConnector1">
              <a:avLst/>
            </a:prstGeom>
            <a:noFill/>
            <a:ln w="9525" cap="flat" cmpd="sng">
              <a:solidFill>
                <a:schemeClr val="dk2"/>
              </a:solidFill>
              <a:prstDash val="dot"/>
              <a:round/>
              <a:headEnd type="none" w="med" len="med"/>
              <a:tailEnd type="none" w="med" len="med"/>
            </a:ln>
          </p:spPr>
        </p:cxnSp>
        <p:cxnSp>
          <p:nvCxnSpPr>
            <p:cNvPr id="39" name="Google Shape;81;p15">
              <a:extLst>
                <a:ext uri="{FF2B5EF4-FFF2-40B4-BE49-F238E27FC236}">
                  <a16:creationId xmlns:a16="http://schemas.microsoft.com/office/drawing/2014/main" id="{94F72AFF-444B-154A-08A2-E20F15E307B4}"/>
                </a:ext>
              </a:extLst>
            </p:cNvPr>
            <p:cNvCxnSpPr>
              <a:stCxn id="27" idx="2"/>
              <a:endCxn id="29" idx="0"/>
            </p:cNvCxnSpPr>
            <p:nvPr/>
          </p:nvCxnSpPr>
          <p:spPr>
            <a:xfrm>
              <a:off x="6357662" y="2928375"/>
              <a:ext cx="495000" cy="178500"/>
            </a:xfrm>
            <a:prstGeom prst="straightConnector1">
              <a:avLst/>
            </a:prstGeom>
            <a:noFill/>
            <a:ln w="9525" cap="flat" cmpd="sng">
              <a:solidFill>
                <a:schemeClr val="dk2"/>
              </a:solidFill>
              <a:prstDash val="dot"/>
              <a:round/>
              <a:headEnd type="none" w="med" len="med"/>
              <a:tailEnd type="none" w="med" len="med"/>
            </a:ln>
          </p:spPr>
        </p:cxnSp>
      </p:grpSp>
    </p:spTree>
    <p:extLst>
      <p:ext uri="{BB962C8B-B14F-4D97-AF65-F5344CB8AC3E}">
        <p14:creationId xmlns:p14="http://schemas.microsoft.com/office/powerpoint/2010/main" val="7761500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1D5190-557C-906E-9271-750B932B7B3B}"/>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41033DEE-8B5C-E6AD-026F-FD0C1FB96FDB}"/>
              </a:ext>
            </a:extLst>
          </p:cNvPr>
          <p:cNvSpPr txBox="1">
            <a:spLocks/>
          </p:cNvSpPr>
          <p:nvPr/>
        </p:nvSpPr>
        <p:spPr>
          <a:xfrm>
            <a:off x="1708027" y="982002"/>
            <a:ext cx="20058096" cy="1031821"/>
          </a:xfrm>
          <a:prstGeom prst="rect">
            <a:avLst/>
          </a:prstGeom>
        </p:spPr>
        <p:txBody>
          <a:bodyPr wrap="square" lIns="0" rIns="0"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600" dirty="0">
                <a:solidFill>
                  <a:srgbClr val="0E1D42"/>
                </a:solidFill>
                <a:latin typeface="Noto Serif Myanmar Med" panose="02020502060505020204" pitchFamily="18" charset="0"/>
                <a:ea typeface="Gentium Plus" panose="02000503060000020004" pitchFamily="2" charset="0"/>
                <a:cs typeface="Noto Serif Myanmar Med" panose="02020502060505020204" pitchFamily="18" charset="0"/>
              </a:rPr>
              <a:t>Types of Architecture</a:t>
            </a:r>
            <a:endParaRPr lang="en-US" sz="6400" dirty="0">
              <a:solidFill>
                <a:srgbClr val="0E1D42"/>
              </a:solidFill>
              <a:latin typeface="Noto Serif Light" panose="02020502060505020204" pitchFamily="18" charset="0"/>
              <a:ea typeface="Noto Serif Light" panose="02020502060505020204" pitchFamily="18" charset="0"/>
              <a:cs typeface="Noto Serif Light" panose="02020502060505020204" pitchFamily="18" charset="0"/>
            </a:endParaRPr>
          </a:p>
        </p:txBody>
      </p:sp>
      <p:sp>
        <p:nvSpPr>
          <p:cNvPr id="2" name="Breakout sessions discussions around structured questions in groups of 6-12 learners…">
            <a:extLst>
              <a:ext uri="{FF2B5EF4-FFF2-40B4-BE49-F238E27FC236}">
                <a16:creationId xmlns:a16="http://schemas.microsoft.com/office/drawing/2014/main" id="{18F2AAFB-35E7-5340-3694-87FA5A032045}"/>
              </a:ext>
            </a:extLst>
          </p:cNvPr>
          <p:cNvSpPr txBox="1"/>
          <p:nvPr/>
        </p:nvSpPr>
        <p:spPr>
          <a:xfrm>
            <a:off x="1708028" y="3061189"/>
            <a:ext cx="15448910" cy="100909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oAutofit/>
          </a:bodyPr>
          <a:lstStyle/>
          <a:p>
            <a:pPr lvl="0" algn="l">
              <a:lnSpc>
                <a:spcPct val="115000"/>
              </a:lnSpc>
            </a:pPr>
            <a:r>
              <a:rPr lang="en-ZA" sz="3600" dirty="0">
                <a:solidFill>
                  <a:srgbClr val="0E1D42"/>
                </a:solidFill>
                <a:latin typeface="Noto Sans Zawgyi" panose="020B0502040504020204" pitchFamily="34" charset="0"/>
                <a:ea typeface="Open Sans Light"/>
                <a:cs typeface="Noto Sans Zawgyi" panose="020B0502040504020204" pitchFamily="34" charset="0"/>
                <a:sym typeface="Open Sans Light"/>
              </a:rPr>
              <a:t>When looking at architectural styles of houses, you have many options that influence the appearance and functionality of the house. For example, in the United States, two different home architectures you might see are Craftsman and Ranch. </a:t>
            </a:r>
          </a:p>
          <a:p>
            <a:pPr lvl="0" algn="l">
              <a:lnSpc>
                <a:spcPct val="115000"/>
              </a:lnSpc>
            </a:pPr>
            <a:endParaRPr lang="en-ZA" sz="3600" dirty="0">
              <a:solidFill>
                <a:srgbClr val="0E1D42"/>
              </a:solidFill>
              <a:latin typeface="Noto Sans Zawgyi" panose="020B0502040504020204" pitchFamily="34" charset="0"/>
              <a:ea typeface="Open Sans Light"/>
              <a:cs typeface="Noto Sans Zawgyi" panose="020B0502040504020204" pitchFamily="34" charset="0"/>
              <a:sym typeface="Open Sans Light"/>
            </a:endParaRPr>
          </a:p>
          <a:p>
            <a:pPr lvl="0" algn="l">
              <a:lnSpc>
                <a:spcPct val="115000"/>
              </a:lnSpc>
            </a:pPr>
            <a:r>
              <a:rPr lang="en-ZA" sz="3600" dirty="0">
                <a:solidFill>
                  <a:srgbClr val="0E1D42"/>
                </a:solidFill>
                <a:latin typeface="Noto Sans Zawgyi" panose="020B0502040504020204" pitchFamily="34" charset="0"/>
                <a:ea typeface="Open Sans Light"/>
                <a:cs typeface="Noto Sans Zawgyi" panose="020B0502040504020204" pitchFamily="34" charset="0"/>
                <a:sym typeface="Open Sans Light"/>
              </a:rPr>
              <a:t>A </a:t>
            </a:r>
            <a:r>
              <a:rPr lang="en-ZA" sz="3600" dirty="0">
                <a:solidFill>
                  <a:srgbClr val="0E1D42"/>
                </a:solidFill>
                <a:latin typeface="Noto Sans Zawgyi" panose="020B0502040504020204" pitchFamily="34" charset="0"/>
                <a:ea typeface="Open Sans Semibold" panose="020B0606030504020204" pitchFamily="34" charset="0"/>
                <a:cs typeface="Noto Sans Zawgyi" panose="020B0502040504020204" pitchFamily="34" charset="0"/>
                <a:sym typeface="Open Sans Light"/>
              </a:rPr>
              <a:t>Craftsman-style house </a:t>
            </a:r>
            <a:r>
              <a:rPr lang="en-ZA" sz="3600" dirty="0">
                <a:solidFill>
                  <a:srgbClr val="0E1D42"/>
                </a:solidFill>
                <a:latin typeface="Noto Sans Zawgyi" panose="020B0502040504020204" pitchFamily="34" charset="0"/>
                <a:ea typeface="Open Sans Light"/>
                <a:cs typeface="Noto Sans Zawgyi" panose="020B0502040504020204" pitchFamily="34" charset="0"/>
                <a:sym typeface="Open Sans Light"/>
              </a:rPr>
              <a:t>is known for its front porch supported by columns, two stories, and a triangular roof. A </a:t>
            </a:r>
            <a:r>
              <a:rPr lang="en-ZA" sz="3600" dirty="0">
                <a:solidFill>
                  <a:srgbClr val="0E1D42"/>
                </a:solidFill>
                <a:latin typeface="Noto Sans Zawgyi" panose="020B0502040504020204" pitchFamily="34" charset="0"/>
                <a:ea typeface="Open Sans Semibold" panose="020B0606030504020204" pitchFamily="34" charset="0"/>
                <a:cs typeface="Noto Sans Zawgyi" panose="020B0502040504020204" pitchFamily="34" charset="0"/>
                <a:sym typeface="Open Sans Light"/>
              </a:rPr>
              <a:t>Ranch style house </a:t>
            </a:r>
            <a:r>
              <a:rPr lang="en-ZA" sz="3600" dirty="0">
                <a:solidFill>
                  <a:srgbClr val="0E1D42"/>
                </a:solidFill>
                <a:latin typeface="Noto Sans Zawgyi" panose="020B0502040504020204" pitchFamily="34" charset="0"/>
                <a:ea typeface="Open Sans Light"/>
                <a:cs typeface="Noto Sans Zawgyi" panose="020B0502040504020204" pitchFamily="34" charset="0"/>
                <a:sym typeface="Open Sans Light"/>
              </a:rPr>
              <a:t>is typically one story, wider, often “L-shaped”, with a somewhat flatter roof. </a:t>
            </a:r>
          </a:p>
          <a:p>
            <a:pPr lvl="0" algn="l">
              <a:lnSpc>
                <a:spcPct val="115000"/>
              </a:lnSpc>
            </a:pPr>
            <a:endParaRPr lang="en-ZA" sz="3600" dirty="0">
              <a:solidFill>
                <a:srgbClr val="0E1D42"/>
              </a:solidFill>
              <a:latin typeface="Noto Sans Zawgyi" panose="020B0502040504020204" pitchFamily="34" charset="0"/>
              <a:ea typeface="Open Sans Light"/>
              <a:cs typeface="Noto Sans Zawgyi" panose="020B0502040504020204" pitchFamily="34" charset="0"/>
              <a:sym typeface="Open Sans Light"/>
            </a:endParaRPr>
          </a:p>
          <a:p>
            <a:pPr lvl="0" algn="l">
              <a:lnSpc>
                <a:spcPct val="115000"/>
              </a:lnSpc>
            </a:pPr>
            <a:r>
              <a:rPr lang="en-ZA" sz="3600" dirty="0">
                <a:solidFill>
                  <a:srgbClr val="0E1D42"/>
                </a:solidFill>
                <a:latin typeface="Noto Sans Zawgyi" panose="020B0502040504020204" pitchFamily="34" charset="0"/>
                <a:ea typeface="Open Sans Light"/>
                <a:cs typeface="Noto Sans Zawgyi" panose="020B0502040504020204" pitchFamily="34" charset="0"/>
                <a:sym typeface="Open Sans Light"/>
              </a:rPr>
              <a:t>The layout and design of these houses affect where rooms are located, how they’re accessed, and who the house would best serve. For example, an elderly couple would likely prefer a Ranch style house over a Craftsman style one so they would not have to go up and down the stairs. </a:t>
            </a:r>
          </a:p>
          <a:p>
            <a:pPr lvl="0" algn="l">
              <a:lnSpc>
                <a:spcPct val="115000"/>
              </a:lnSpc>
            </a:pPr>
            <a:endParaRPr lang="en-ZA" sz="3600" dirty="0">
              <a:solidFill>
                <a:srgbClr val="0E1D42"/>
              </a:solidFill>
              <a:latin typeface="Noto Sans Zawgyi" panose="020B0502040504020204" pitchFamily="34" charset="0"/>
              <a:ea typeface="Open Sans Light"/>
              <a:cs typeface="Noto Sans Zawgyi" panose="020B0502040504020204" pitchFamily="34" charset="0"/>
              <a:sym typeface="Open Sans Light"/>
            </a:endParaRPr>
          </a:p>
          <a:p>
            <a:pPr lvl="0" algn="l">
              <a:lnSpc>
                <a:spcPct val="115000"/>
              </a:lnSpc>
            </a:pPr>
            <a:r>
              <a:rPr lang="en-ZA" sz="3600" dirty="0">
                <a:solidFill>
                  <a:srgbClr val="0E1D42"/>
                </a:solidFill>
                <a:latin typeface="Noto Sans Zawgyi" panose="020B0502040504020204" pitchFamily="34" charset="0"/>
                <a:ea typeface="Open Sans Light"/>
                <a:cs typeface="Noto Sans Zawgyi" panose="020B0502040504020204" pitchFamily="34" charset="0"/>
                <a:sym typeface="Open Sans Light"/>
              </a:rPr>
              <a:t>Likewise, the layout and design of your organisation affect how your products are accessed and who will most likely want to access them. </a:t>
            </a:r>
          </a:p>
        </p:txBody>
      </p:sp>
      <p:pic>
        <p:nvPicPr>
          <p:cNvPr id="3" name="Google Shape;90;p16">
            <a:extLst>
              <a:ext uri="{FF2B5EF4-FFF2-40B4-BE49-F238E27FC236}">
                <a16:creationId xmlns:a16="http://schemas.microsoft.com/office/drawing/2014/main" id="{543EDB70-CD63-AEA2-9804-55617E1C2A11}"/>
              </a:ext>
            </a:extLst>
          </p:cNvPr>
          <p:cNvPicPr preferRelativeResize="0"/>
          <p:nvPr/>
        </p:nvPicPr>
        <p:blipFill>
          <a:blip r:embed="rId2">
            <a:alphaModFix/>
          </a:blip>
          <a:stretch>
            <a:fillRect/>
          </a:stretch>
        </p:blipFill>
        <p:spPr>
          <a:xfrm>
            <a:off x="17101301" y="8963831"/>
            <a:ext cx="6142425" cy="4098298"/>
          </a:xfrm>
          <a:prstGeom prst="rect">
            <a:avLst/>
          </a:prstGeom>
          <a:noFill/>
          <a:ln>
            <a:noFill/>
          </a:ln>
        </p:spPr>
      </p:pic>
      <p:pic>
        <p:nvPicPr>
          <p:cNvPr id="5" name="Google Shape;91;p16">
            <a:extLst>
              <a:ext uri="{FF2B5EF4-FFF2-40B4-BE49-F238E27FC236}">
                <a16:creationId xmlns:a16="http://schemas.microsoft.com/office/drawing/2014/main" id="{1B9C430A-B7A7-CEB8-65E5-661B9CA49E9D}"/>
              </a:ext>
            </a:extLst>
          </p:cNvPr>
          <p:cNvPicPr preferRelativeResize="0"/>
          <p:nvPr/>
        </p:nvPicPr>
        <p:blipFill>
          <a:blip r:embed="rId3">
            <a:alphaModFix/>
          </a:blip>
          <a:stretch>
            <a:fillRect/>
          </a:stretch>
        </p:blipFill>
        <p:spPr>
          <a:xfrm>
            <a:off x="17101301" y="3962019"/>
            <a:ext cx="6142427" cy="3931153"/>
          </a:xfrm>
          <a:prstGeom prst="rect">
            <a:avLst/>
          </a:prstGeom>
          <a:noFill/>
          <a:ln>
            <a:noFill/>
          </a:ln>
        </p:spPr>
      </p:pic>
      <p:sp>
        <p:nvSpPr>
          <p:cNvPr id="6" name="Google Shape;92;p16">
            <a:extLst>
              <a:ext uri="{FF2B5EF4-FFF2-40B4-BE49-F238E27FC236}">
                <a16:creationId xmlns:a16="http://schemas.microsoft.com/office/drawing/2014/main" id="{97C105F6-B7C2-5D79-DA3F-EA1399B4F2DB}"/>
              </a:ext>
            </a:extLst>
          </p:cNvPr>
          <p:cNvSpPr txBox="1"/>
          <p:nvPr/>
        </p:nvSpPr>
        <p:spPr>
          <a:xfrm>
            <a:off x="17156938" y="3338537"/>
            <a:ext cx="6031148" cy="627064"/>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2500" i="1">
                <a:solidFill>
                  <a:srgbClr val="252525"/>
                </a:solidFill>
                <a:latin typeface="Open Sans Light"/>
                <a:ea typeface="Open Sans Light"/>
                <a:cs typeface="Open Sans Light"/>
                <a:sym typeface="Open Sans Light"/>
              </a:rPr>
              <a:t>Craftsman Style House</a:t>
            </a:r>
            <a:endParaRPr sz="2500" i="1"/>
          </a:p>
        </p:txBody>
      </p:sp>
      <p:sp>
        <p:nvSpPr>
          <p:cNvPr id="7" name="Google Shape;93;p16">
            <a:extLst>
              <a:ext uri="{FF2B5EF4-FFF2-40B4-BE49-F238E27FC236}">
                <a16:creationId xmlns:a16="http://schemas.microsoft.com/office/drawing/2014/main" id="{5EE991C0-5085-A0CA-63E5-BD6921F4CB56}"/>
              </a:ext>
            </a:extLst>
          </p:cNvPr>
          <p:cNvSpPr txBox="1"/>
          <p:nvPr/>
        </p:nvSpPr>
        <p:spPr>
          <a:xfrm>
            <a:off x="17156938" y="8340311"/>
            <a:ext cx="6031148" cy="627064"/>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2500" i="1" dirty="0">
                <a:solidFill>
                  <a:srgbClr val="252525"/>
                </a:solidFill>
                <a:latin typeface="Open Sans Light"/>
                <a:ea typeface="Open Sans Light"/>
                <a:cs typeface="Open Sans Light"/>
                <a:sym typeface="Open Sans Light"/>
              </a:rPr>
              <a:t>Ranch Style House</a:t>
            </a:r>
            <a:endParaRPr sz="2500" i="1" dirty="0"/>
          </a:p>
        </p:txBody>
      </p:sp>
    </p:spTree>
    <p:extLst>
      <p:ext uri="{BB962C8B-B14F-4D97-AF65-F5344CB8AC3E}">
        <p14:creationId xmlns:p14="http://schemas.microsoft.com/office/powerpoint/2010/main" val="904198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3D86AA-0919-90A7-E92E-073A2304FD55}"/>
            </a:ext>
          </a:extLst>
        </p:cNvPr>
        <p:cNvGrpSpPr/>
        <p:nvPr/>
      </p:nvGrpSpPr>
      <p:grpSpPr>
        <a:xfrm>
          <a:off x="0" y="0"/>
          <a:ext cx="0" cy="0"/>
          <a:chOff x="0" y="0"/>
          <a:chExt cx="0" cy="0"/>
        </a:xfrm>
      </p:grpSpPr>
      <p:sp>
        <p:nvSpPr>
          <p:cNvPr id="50" name="Rectangle 2">
            <a:extLst>
              <a:ext uri="{FF2B5EF4-FFF2-40B4-BE49-F238E27FC236}">
                <a16:creationId xmlns:a16="http://schemas.microsoft.com/office/drawing/2014/main" id="{B205EE10-2713-DFD0-36E3-9B8FEA92C240}"/>
              </a:ext>
            </a:extLst>
          </p:cNvPr>
          <p:cNvSpPr/>
          <p:nvPr/>
        </p:nvSpPr>
        <p:spPr>
          <a:xfrm>
            <a:off x="16177448" y="5557964"/>
            <a:ext cx="7083835" cy="4186103"/>
          </a:xfrm>
          <a:custGeom>
            <a:avLst/>
            <a:gdLst>
              <a:gd name="connsiteX0" fmla="*/ 0 w 7083835"/>
              <a:gd name="connsiteY0" fmla="*/ 0 h 7819640"/>
              <a:gd name="connsiteX1" fmla="*/ 7083835 w 7083835"/>
              <a:gd name="connsiteY1" fmla="*/ 0 h 7819640"/>
              <a:gd name="connsiteX2" fmla="*/ 7083835 w 7083835"/>
              <a:gd name="connsiteY2" fmla="*/ 7819640 h 7819640"/>
              <a:gd name="connsiteX3" fmla="*/ 0 w 7083835"/>
              <a:gd name="connsiteY3" fmla="*/ 7819640 h 7819640"/>
              <a:gd name="connsiteX4" fmla="*/ 0 w 7083835"/>
              <a:gd name="connsiteY4" fmla="*/ 0 h 7819640"/>
              <a:gd name="connsiteX0" fmla="*/ 0 w 7083835"/>
              <a:gd name="connsiteY0" fmla="*/ 0 h 7819640"/>
              <a:gd name="connsiteX1" fmla="*/ 7083835 w 7083835"/>
              <a:gd name="connsiteY1" fmla="*/ 0 h 7819640"/>
              <a:gd name="connsiteX2" fmla="*/ 7083835 w 7083835"/>
              <a:gd name="connsiteY2" fmla="*/ 4186103 h 7819640"/>
              <a:gd name="connsiteX3" fmla="*/ 0 w 7083835"/>
              <a:gd name="connsiteY3" fmla="*/ 7819640 h 7819640"/>
              <a:gd name="connsiteX4" fmla="*/ 0 w 7083835"/>
              <a:gd name="connsiteY4" fmla="*/ 0 h 7819640"/>
              <a:gd name="connsiteX0" fmla="*/ 0 w 7083835"/>
              <a:gd name="connsiteY0" fmla="*/ 0 h 4186103"/>
              <a:gd name="connsiteX1" fmla="*/ 7083835 w 7083835"/>
              <a:gd name="connsiteY1" fmla="*/ 0 h 4186103"/>
              <a:gd name="connsiteX2" fmla="*/ 7083835 w 7083835"/>
              <a:gd name="connsiteY2" fmla="*/ 4186103 h 4186103"/>
              <a:gd name="connsiteX3" fmla="*/ 0 w 7083835"/>
              <a:gd name="connsiteY3" fmla="*/ 4162040 h 4186103"/>
              <a:gd name="connsiteX4" fmla="*/ 0 w 7083835"/>
              <a:gd name="connsiteY4" fmla="*/ 0 h 4186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3835" h="4186103">
                <a:moveTo>
                  <a:pt x="0" y="0"/>
                </a:moveTo>
                <a:lnTo>
                  <a:pt x="7083835" y="0"/>
                </a:lnTo>
                <a:lnTo>
                  <a:pt x="7083835" y="4186103"/>
                </a:lnTo>
                <a:lnTo>
                  <a:pt x="0" y="4162040"/>
                </a:lnTo>
                <a:lnTo>
                  <a:pt x="0" y="0"/>
                </a:lnTo>
                <a:close/>
              </a:path>
            </a:pathLst>
          </a:cu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49" name="Rectangle 2">
            <a:extLst>
              <a:ext uri="{FF2B5EF4-FFF2-40B4-BE49-F238E27FC236}">
                <a16:creationId xmlns:a16="http://schemas.microsoft.com/office/drawing/2014/main" id="{1C219F32-8719-B59E-216B-428DBABFF230}"/>
              </a:ext>
            </a:extLst>
          </p:cNvPr>
          <p:cNvSpPr/>
          <p:nvPr/>
        </p:nvSpPr>
        <p:spPr>
          <a:xfrm>
            <a:off x="8956264" y="5564091"/>
            <a:ext cx="7083835" cy="4186103"/>
          </a:xfrm>
          <a:custGeom>
            <a:avLst/>
            <a:gdLst>
              <a:gd name="connsiteX0" fmla="*/ 0 w 7083835"/>
              <a:gd name="connsiteY0" fmla="*/ 0 h 7819640"/>
              <a:gd name="connsiteX1" fmla="*/ 7083835 w 7083835"/>
              <a:gd name="connsiteY1" fmla="*/ 0 h 7819640"/>
              <a:gd name="connsiteX2" fmla="*/ 7083835 w 7083835"/>
              <a:gd name="connsiteY2" fmla="*/ 7819640 h 7819640"/>
              <a:gd name="connsiteX3" fmla="*/ 0 w 7083835"/>
              <a:gd name="connsiteY3" fmla="*/ 7819640 h 7819640"/>
              <a:gd name="connsiteX4" fmla="*/ 0 w 7083835"/>
              <a:gd name="connsiteY4" fmla="*/ 0 h 7819640"/>
              <a:gd name="connsiteX0" fmla="*/ 0 w 7083835"/>
              <a:gd name="connsiteY0" fmla="*/ 0 h 7819640"/>
              <a:gd name="connsiteX1" fmla="*/ 7083835 w 7083835"/>
              <a:gd name="connsiteY1" fmla="*/ 0 h 7819640"/>
              <a:gd name="connsiteX2" fmla="*/ 7083835 w 7083835"/>
              <a:gd name="connsiteY2" fmla="*/ 4186103 h 7819640"/>
              <a:gd name="connsiteX3" fmla="*/ 0 w 7083835"/>
              <a:gd name="connsiteY3" fmla="*/ 7819640 h 7819640"/>
              <a:gd name="connsiteX4" fmla="*/ 0 w 7083835"/>
              <a:gd name="connsiteY4" fmla="*/ 0 h 7819640"/>
              <a:gd name="connsiteX0" fmla="*/ 0 w 7083835"/>
              <a:gd name="connsiteY0" fmla="*/ 0 h 4186103"/>
              <a:gd name="connsiteX1" fmla="*/ 7083835 w 7083835"/>
              <a:gd name="connsiteY1" fmla="*/ 0 h 4186103"/>
              <a:gd name="connsiteX2" fmla="*/ 7083835 w 7083835"/>
              <a:gd name="connsiteY2" fmla="*/ 4186103 h 4186103"/>
              <a:gd name="connsiteX3" fmla="*/ 0 w 7083835"/>
              <a:gd name="connsiteY3" fmla="*/ 4162040 h 4186103"/>
              <a:gd name="connsiteX4" fmla="*/ 0 w 7083835"/>
              <a:gd name="connsiteY4" fmla="*/ 0 h 4186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3835" h="4186103">
                <a:moveTo>
                  <a:pt x="0" y="0"/>
                </a:moveTo>
                <a:lnTo>
                  <a:pt x="7083835" y="0"/>
                </a:lnTo>
                <a:lnTo>
                  <a:pt x="7083835" y="4186103"/>
                </a:lnTo>
                <a:lnTo>
                  <a:pt x="0" y="4162040"/>
                </a:lnTo>
                <a:lnTo>
                  <a:pt x="0" y="0"/>
                </a:lnTo>
                <a:close/>
              </a:path>
            </a:pathLst>
          </a:cu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4" name="Title 1">
            <a:extLst>
              <a:ext uri="{FF2B5EF4-FFF2-40B4-BE49-F238E27FC236}">
                <a16:creationId xmlns:a16="http://schemas.microsoft.com/office/drawing/2014/main" id="{07124D29-10C3-CA58-2BE5-F5C966E2093F}"/>
              </a:ext>
            </a:extLst>
          </p:cNvPr>
          <p:cNvSpPr txBox="1">
            <a:spLocks/>
          </p:cNvSpPr>
          <p:nvPr/>
        </p:nvSpPr>
        <p:spPr>
          <a:xfrm>
            <a:off x="1708027" y="1008548"/>
            <a:ext cx="20058096" cy="978729"/>
          </a:xfrm>
          <a:prstGeom prst="rect">
            <a:avLst/>
          </a:prstGeom>
        </p:spPr>
        <p:txBody>
          <a:bodyPr wrap="square" lIns="0" rIns="0"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400" dirty="0">
                <a:solidFill>
                  <a:schemeClr val="tx2"/>
                </a:solidFill>
                <a:latin typeface="Noto Serif Medium" panose="02020502060505020204" pitchFamily="18" charset="0"/>
                <a:ea typeface="Noto Serif Medium" panose="02020502060505020204" pitchFamily="18" charset="0"/>
                <a:cs typeface="Noto Serif Medium" panose="02020502060505020204" pitchFamily="18" charset="0"/>
              </a:rPr>
              <a:t>Types of Brand Architecture?</a:t>
            </a:r>
            <a:endParaRPr lang="en-US" sz="6400" dirty="0">
              <a:solidFill>
                <a:schemeClr val="tx2"/>
              </a:solidFill>
              <a:latin typeface="Noto Serif Light" panose="02020502060505020204" pitchFamily="18" charset="0"/>
              <a:ea typeface="Noto Serif Light" panose="02020502060505020204" pitchFamily="18" charset="0"/>
              <a:cs typeface="Noto Serif Light" panose="02020502060505020204" pitchFamily="18" charset="0"/>
            </a:endParaRPr>
          </a:p>
        </p:txBody>
      </p:sp>
      <p:sp>
        <p:nvSpPr>
          <p:cNvPr id="3" name="Rectangle 2">
            <a:extLst>
              <a:ext uri="{FF2B5EF4-FFF2-40B4-BE49-F238E27FC236}">
                <a16:creationId xmlns:a16="http://schemas.microsoft.com/office/drawing/2014/main" id="{FBAA16E9-EA2A-FE59-8F67-8DB4EA6A1CBD}"/>
              </a:ext>
            </a:extLst>
          </p:cNvPr>
          <p:cNvSpPr/>
          <p:nvPr/>
        </p:nvSpPr>
        <p:spPr>
          <a:xfrm>
            <a:off x="1708027" y="5522404"/>
            <a:ext cx="7083835" cy="4186103"/>
          </a:xfrm>
          <a:custGeom>
            <a:avLst/>
            <a:gdLst>
              <a:gd name="connsiteX0" fmla="*/ 0 w 7083835"/>
              <a:gd name="connsiteY0" fmla="*/ 0 h 7819640"/>
              <a:gd name="connsiteX1" fmla="*/ 7083835 w 7083835"/>
              <a:gd name="connsiteY1" fmla="*/ 0 h 7819640"/>
              <a:gd name="connsiteX2" fmla="*/ 7083835 w 7083835"/>
              <a:gd name="connsiteY2" fmla="*/ 7819640 h 7819640"/>
              <a:gd name="connsiteX3" fmla="*/ 0 w 7083835"/>
              <a:gd name="connsiteY3" fmla="*/ 7819640 h 7819640"/>
              <a:gd name="connsiteX4" fmla="*/ 0 w 7083835"/>
              <a:gd name="connsiteY4" fmla="*/ 0 h 7819640"/>
              <a:gd name="connsiteX0" fmla="*/ 0 w 7083835"/>
              <a:gd name="connsiteY0" fmla="*/ 0 h 7819640"/>
              <a:gd name="connsiteX1" fmla="*/ 7083835 w 7083835"/>
              <a:gd name="connsiteY1" fmla="*/ 0 h 7819640"/>
              <a:gd name="connsiteX2" fmla="*/ 7083835 w 7083835"/>
              <a:gd name="connsiteY2" fmla="*/ 4186103 h 7819640"/>
              <a:gd name="connsiteX3" fmla="*/ 0 w 7083835"/>
              <a:gd name="connsiteY3" fmla="*/ 7819640 h 7819640"/>
              <a:gd name="connsiteX4" fmla="*/ 0 w 7083835"/>
              <a:gd name="connsiteY4" fmla="*/ 0 h 7819640"/>
              <a:gd name="connsiteX0" fmla="*/ 0 w 7083835"/>
              <a:gd name="connsiteY0" fmla="*/ 0 h 4186103"/>
              <a:gd name="connsiteX1" fmla="*/ 7083835 w 7083835"/>
              <a:gd name="connsiteY1" fmla="*/ 0 h 4186103"/>
              <a:gd name="connsiteX2" fmla="*/ 7083835 w 7083835"/>
              <a:gd name="connsiteY2" fmla="*/ 4186103 h 4186103"/>
              <a:gd name="connsiteX3" fmla="*/ 0 w 7083835"/>
              <a:gd name="connsiteY3" fmla="*/ 4162040 h 4186103"/>
              <a:gd name="connsiteX4" fmla="*/ 0 w 7083835"/>
              <a:gd name="connsiteY4" fmla="*/ 0 h 4186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3835" h="4186103">
                <a:moveTo>
                  <a:pt x="0" y="0"/>
                </a:moveTo>
                <a:lnTo>
                  <a:pt x="7083835" y="0"/>
                </a:lnTo>
                <a:lnTo>
                  <a:pt x="7083835" y="4186103"/>
                </a:lnTo>
                <a:lnTo>
                  <a:pt x="0" y="4162040"/>
                </a:lnTo>
                <a:lnTo>
                  <a:pt x="0" y="0"/>
                </a:lnTo>
                <a:close/>
              </a:path>
            </a:pathLst>
          </a:cu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6" name="Round Same-side Corner of Rectangle 7">
            <a:extLst>
              <a:ext uri="{FF2B5EF4-FFF2-40B4-BE49-F238E27FC236}">
                <a16:creationId xmlns:a16="http://schemas.microsoft.com/office/drawing/2014/main" id="{FAC21146-3460-BCB7-3C86-72A2BD0B790B}"/>
              </a:ext>
            </a:extLst>
          </p:cNvPr>
          <p:cNvSpPr/>
          <p:nvPr/>
        </p:nvSpPr>
        <p:spPr>
          <a:xfrm>
            <a:off x="1708027" y="4603400"/>
            <a:ext cx="7083834" cy="859373"/>
          </a:xfrm>
          <a:prstGeom prst="round2SameRect">
            <a:avLst/>
          </a:prstGeom>
          <a:solidFill>
            <a:srgbClr val="0E1D4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8" name="Round Same-side Corner of Rectangle 15">
            <a:extLst>
              <a:ext uri="{FF2B5EF4-FFF2-40B4-BE49-F238E27FC236}">
                <a16:creationId xmlns:a16="http://schemas.microsoft.com/office/drawing/2014/main" id="{F0C5F8D6-E293-E0E1-A5F4-2CB3FD4FCA42}"/>
              </a:ext>
            </a:extLst>
          </p:cNvPr>
          <p:cNvSpPr/>
          <p:nvPr/>
        </p:nvSpPr>
        <p:spPr>
          <a:xfrm>
            <a:off x="8956264" y="4637985"/>
            <a:ext cx="7083834" cy="859373"/>
          </a:xfrm>
          <a:prstGeom prst="round2SameRect">
            <a:avLst/>
          </a:prstGeom>
          <a:solidFill>
            <a:srgbClr val="0E1D4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9" name="Desired outcomes">
            <a:extLst>
              <a:ext uri="{FF2B5EF4-FFF2-40B4-BE49-F238E27FC236}">
                <a16:creationId xmlns:a16="http://schemas.microsoft.com/office/drawing/2014/main" id="{FEC59CA1-1AB6-840A-9020-A4E0DFC0DDC4}"/>
              </a:ext>
            </a:extLst>
          </p:cNvPr>
          <p:cNvSpPr txBox="1"/>
          <p:nvPr/>
        </p:nvSpPr>
        <p:spPr>
          <a:xfrm>
            <a:off x="9750345" y="4704718"/>
            <a:ext cx="4604449" cy="7181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defTabSz="825500">
              <a:defRPr sz="3000">
                <a:solidFill>
                  <a:schemeClr val="accent4">
                    <a:hueOff val="-858837"/>
                    <a:lumOff val="-9791"/>
                  </a:schemeClr>
                </a:solidFill>
                <a:latin typeface="Arial"/>
                <a:ea typeface="Arial"/>
                <a:cs typeface="Arial"/>
                <a:sym typeface="Arial"/>
              </a:defRPr>
            </a:lvl1pPr>
          </a:lstStyle>
          <a:p>
            <a:r>
              <a:rPr lang="en-US" sz="4000" dirty="0">
                <a:solidFill>
                  <a:schemeClr val="bg1"/>
                </a:solidFill>
                <a:latin typeface="Noto Serif Myanmar Med" panose="02020502060505020204" pitchFamily="18" charset="0"/>
                <a:ea typeface="Open Sans" panose="020B0606030504020204" pitchFamily="34" charset="0"/>
                <a:cs typeface="Noto Serif Myanmar Med" panose="02020502060505020204" pitchFamily="18" charset="0"/>
              </a:rPr>
              <a:t>House of Brands</a:t>
            </a:r>
          </a:p>
        </p:txBody>
      </p:sp>
      <p:sp>
        <p:nvSpPr>
          <p:cNvPr id="10" name="Desired outcomes">
            <a:extLst>
              <a:ext uri="{FF2B5EF4-FFF2-40B4-BE49-F238E27FC236}">
                <a16:creationId xmlns:a16="http://schemas.microsoft.com/office/drawing/2014/main" id="{5F355466-6C5F-1332-75D5-F0D512242381}"/>
              </a:ext>
            </a:extLst>
          </p:cNvPr>
          <p:cNvSpPr txBox="1"/>
          <p:nvPr/>
        </p:nvSpPr>
        <p:spPr>
          <a:xfrm>
            <a:off x="2468176" y="4704718"/>
            <a:ext cx="5397020" cy="7181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defTabSz="825500">
              <a:defRPr sz="3000">
                <a:solidFill>
                  <a:schemeClr val="accent4">
                    <a:hueOff val="-858837"/>
                    <a:lumOff val="-9791"/>
                  </a:schemeClr>
                </a:solidFill>
                <a:latin typeface="Arial"/>
                <a:ea typeface="Arial"/>
                <a:cs typeface="Arial"/>
                <a:sym typeface="Arial"/>
              </a:defRPr>
            </a:lvl1pPr>
          </a:lstStyle>
          <a:p>
            <a:r>
              <a:rPr lang="en-US" sz="4000" dirty="0">
                <a:solidFill>
                  <a:schemeClr val="bg1"/>
                </a:solidFill>
                <a:latin typeface="Noto Serif Myanmar Med" panose="02020502060505020204" pitchFamily="18" charset="0"/>
                <a:ea typeface="Open Sans" panose="020B0606030504020204" pitchFamily="34" charset="0"/>
                <a:cs typeface="Noto Serif Myanmar Med" panose="02020502060505020204" pitchFamily="18" charset="0"/>
              </a:rPr>
              <a:t>Branded House</a:t>
            </a:r>
            <a:endParaRPr sz="4000" dirty="0">
              <a:solidFill>
                <a:schemeClr val="bg1"/>
              </a:solidFill>
              <a:latin typeface="Noto Serif Myanmar Med" panose="02020502060505020204" pitchFamily="18" charset="0"/>
              <a:ea typeface="Open Sans" panose="020B0606030504020204" pitchFamily="34" charset="0"/>
              <a:cs typeface="Noto Serif Myanmar Med" panose="02020502060505020204" pitchFamily="18" charset="0"/>
            </a:endParaRPr>
          </a:p>
        </p:txBody>
      </p:sp>
      <p:sp>
        <p:nvSpPr>
          <p:cNvPr id="11" name="Participants learn at a deeper level through live, interactive learning with dimension specialist on a specific topic of organisational health.…">
            <a:extLst>
              <a:ext uri="{FF2B5EF4-FFF2-40B4-BE49-F238E27FC236}">
                <a16:creationId xmlns:a16="http://schemas.microsoft.com/office/drawing/2014/main" id="{4CF79C33-6FA4-26B2-825D-3F0387463FED}"/>
              </a:ext>
            </a:extLst>
          </p:cNvPr>
          <p:cNvSpPr txBox="1"/>
          <p:nvPr/>
        </p:nvSpPr>
        <p:spPr>
          <a:xfrm>
            <a:off x="2468175" y="6142387"/>
            <a:ext cx="5790639" cy="41623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p>
            <a:pPr marL="152400" lvl="0" algn="l">
              <a:lnSpc>
                <a:spcPct val="150000"/>
              </a:lnSpc>
              <a:buClr>
                <a:srgbClr val="252525"/>
              </a:buClr>
              <a:buSzPts val="1200"/>
            </a:pPr>
            <a:r>
              <a:rPr lang="en-ZA" sz="3500" dirty="0">
                <a:solidFill>
                  <a:srgbClr val="252525"/>
                </a:solidFill>
                <a:latin typeface="Noto Sans Zawgyi" panose="020B0502040504020204" pitchFamily="34" charset="0"/>
                <a:ea typeface="Open Sans Light"/>
                <a:cs typeface="Noto Sans Zawgyi" panose="020B0502040504020204" pitchFamily="34" charset="0"/>
                <a:sym typeface="Open Sans Light"/>
              </a:rPr>
              <a:t>A parent brand contains sub-brands that are completely attached to it with few distinguishing characteristics.</a:t>
            </a:r>
          </a:p>
        </p:txBody>
      </p:sp>
      <p:sp>
        <p:nvSpPr>
          <p:cNvPr id="12" name="Webinar: One way instruction/ teaching, facilitated through interview method.…">
            <a:extLst>
              <a:ext uri="{FF2B5EF4-FFF2-40B4-BE49-F238E27FC236}">
                <a16:creationId xmlns:a16="http://schemas.microsoft.com/office/drawing/2014/main" id="{C8A71A35-89C3-D071-43CD-98697AD4DFA4}"/>
              </a:ext>
            </a:extLst>
          </p:cNvPr>
          <p:cNvSpPr txBox="1">
            <a:spLocks/>
          </p:cNvSpPr>
          <p:nvPr/>
        </p:nvSpPr>
        <p:spPr>
          <a:xfrm>
            <a:off x="9750346" y="6142387"/>
            <a:ext cx="5784931" cy="23770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Autofit/>
          </a:bodyPr>
          <a:lstStyle>
            <a:lvl1pPr marL="0" marR="0" indent="0" algn="l" defTabSz="825500" rtl="0" latinLnBrk="0">
              <a:lnSpc>
                <a:spcPct val="100000"/>
              </a:lnSpc>
              <a:spcBef>
                <a:spcPts val="1800"/>
              </a:spcBef>
              <a:spcAft>
                <a:spcPts val="0"/>
              </a:spcAft>
              <a:buClrTx/>
              <a:buSzTx/>
              <a:buFontTx/>
              <a:buNone/>
              <a:tabLst/>
              <a:defRPr sz="5500" b="0" i="0" u="none" strike="noStrike" cap="none" spc="-55" baseline="0">
                <a:solidFill>
                  <a:srgbClr val="000000"/>
                </a:solidFill>
                <a:uFillTx/>
                <a:latin typeface="+mn-lt"/>
                <a:ea typeface="+mn-ea"/>
                <a:cs typeface="+mn-cs"/>
                <a:sym typeface="Helvetica Neue"/>
              </a:defRPr>
            </a:lvl1pPr>
            <a:lvl2pPr marL="0" marR="0" indent="457200" algn="l" defTabSz="825500" rtl="0" latinLnBrk="0">
              <a:lnSpc>
                <a:spcPct val="100000"/>
              </a:lnSpc>
              <a:spcBef>
                <a:spcPts val="1800"/>
              </a:spcBef>
              <a:spcAft>
                <a:spcPts val="0"/>
              </a:spcAft>
              <a:buClrTx/>
              <a:buSzTx/>
              <a:buFontTx/>
              <a:buNone/>
              <a:tabLst/>
              <a:defRPr sz="5500" b="0" i="0" u="none" strike="noStrike" cap="none" spc="-55" baseline="0">
                <a:solidFill>
                  <a:srgbClr val="000000"/>
                </a:solidFill>
                <a:uFillTx/>
                <a:latin typeface="+mn-lt"/>
                <a:ea typeface="+mn-ea"/>
                <a:cs typeface="+mn-cs"/>
                <a:sym typeface="Helvetica Neue"/>
              </a:defRPr>
            </a:lvl2pPr>
            <a:lvl3pPr marL="0" marR="0" indent="914400" algn="l" defTabSz="825500" rtl="0" latinLnBrk="0">
              <a:lnSpc>
                <a:spcPct val="100000"/>
              </a:lnSpc>
              <a:spcBef>
                <a:spcPts val="1800"/>
              </a:spcBef>
              <a:spcAft>
                <a:spcPts val="0"/>
              </a:spcAft>
              <a:buClrTx/>
              <a:buSzTx/>
              <a:buFontTx/>
              <a:buNone/>
              <a:tabLst/>
              <a:defRPr sz="5500" b="0" i="0" u="none" strike="noStrike" cap="none" spc="-55" baseline="0">
                <a:solidFill>
                  <a:srgbClr val="000000"/>
                </a:solidFill>
                <a:uFillTx/>
                <a:latin typeface="+mn-lt"/>
                <a:ea typeface="+mn-ea"/>
                <a:cs typeface="+mn-cs"/>
                <a:sym typeface="Helvetica Neue"/>
              </a:defRPr>
            </a:lvl3pPr>
            <a:lvl4pPr marL="0" marR="0" indent="1371600" algn="l" defTabSz="825500" rtl="0" latinLnBrk="0">
              <a:lnSpc>
                <a:spcPct val="100000"/>
              </a:lnSpc>
              <a:spcBef>
                <a:spcPts val="1800"/>
              </a:spcBef>
              <a:spcAft>
                <a:spcPts val="0"/>
              </a:spcAft>
              <a:buClrTx/>
              <a:buSzTx/>
              <a:buFontTx/>
              <a:buNone/>
              <a:tabLst/>
              <a:defRPr sz="5500" b="0" i="0" u="none" strike="noStrike" cap="none" spc="-55" baseline="0">
                <a:solidFill>
                  <a:srgbClr val="000000"/>
                </a:solidFill>
                <a:uFillTx/>
                <a:latin typeface="+mn-lt"/>
                <a:ea typeface="+mn-ea"/>
                <a:cs typeface="+mn-cs"/>
                <a:sym typeface="Helvetica Neue"/>
              </a:defRPr>
            </a:lvl4pPr>
            <a:lvl5pPr marL="0" marR="0" indent="1828800" algn="l" defTabSz="825500" rtl="0" latinLnBrk="0">
              <a:lnSpc>
                <a:spcPct val="100000"/>
              </a:lnSpc>
              <a:spcBef>
                <a:spcPts val="1800"/>
              </a:spcBef>
              <a:spcAft>
                <a:spcPts val="0"/>
              </a:spcAft>
              <a:buClrTx/>
              <a:buSzTx/>
              <a:buFontTx/>
              <a:buNone/>
              <a:tabLst/>
              <a:defRPr sz="5500" b="0" i="0" u="none" strike="noStrike" cap="none" spc="-55"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lnSpc>
                <a:spcPct val="150000"/>
              </a:lnSpc>
              <a:spcBef>
                <a:spcPts val="900"/>
              </a:spcBef>
              <a:buSzPct val="90000"/>
              <a:defRPr sz="2000">
                <a:latin typeface="Arial"/>
                <a:ea typeface="Arial"/>
                <a:cs typeface="Arial"/>
                <a:sym typeface="Arial"/>
              </a:defRPr>
            </a:pPr>
            <a:r>
              <a:rPr lang="en" sz="3500" dirty="0">
                <a:solidFill>
                  <a:srgbClr val="252525"/>
                </a:solidFill>
                <a:latin typeface="Noto Sans Zawgyi" panose="020B0502040504020204" pitchFamily="34" charset="0"/>
                <a:ea typeface="Open Sans Light"/>
                <a:cs typeface="Noto Sans Zawgyi" panose="020B0502040504020204" pitchFamily="34" charset="0"/>
                <a:sym typeface="Open Sans Light"/>
              </a:rPr>
              <a:t>A parent brand contains sub-brands that are distinct and unique from it.</a:t>
            </a:r>
            <a:endParaRPr lang="en-ZA" sz="3500" dirty="0">
              <a:latin typeface="Noto Sans Zawgyi" panose="020B0502040504020204" pitchFamily="34" charset="0"/>
              <a:ea typeface="Open Sans" panose="020B0606030504020204" pitchFamily="34" charset="0"/>
              <a:cs typeface="Noto Sans Zawgyi" panose="020B0502040504020204" pitchFamily="34" charset="0"/>
              <a:sym typeface="Arial"/>
            </a:endParaRPr>
          </a:p>
        </p:txBody>
      </p:sp>
      <p:sp>
        <p:nvSpPr>
          <p:cNvPr id="14" name="Round Same-side Corner of Rectangle 15">
            <a:extLst>
              <a:ext uri="{FF2B5EF4-FFF2-40B4-BE49-F238E27FC236}">
                <a16:creationId xmlns:a16="http://schemas.microsoft.com/office/drawing/2014/main" id="{B5AE018B-616B-E8DC-7E48-26C1A12AC660}"/>
              </a:ext>
            </a:extLst>
          </p:cNvPr>
          <p:cNvSpPr/>
          <p:nvPr/>
        </p:nvSpPr>
        <p:spPr>
          <a:xfrm>
            <a:off x="16180024" y="4637985"/>
            <a:ext cx="7083834" cy="859373"/>
          </a:xfrm>
          <a:prstGeom prst="round2SameRect">
            <a:avLst/>
          </a:prstGeom>
          <a:solidFill>
            <a:srgbClr val="0E1D4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15" name="Desired outcomes">
            <a:extLst>
              <a:ext uri="{FF2B5EF4-FFF2-40B4-BE49-F238E27FC236}">
                <a16:creationId xmlns:a16="http://schemas.microsoft.com/office/drawing/2014/main" id="{28C8ABC7-2F90-AA78-94DB-0EEC1D9F5EAD}"/>
              </a:ext>
            </a:extLst>
          </p:cNvPr>
          <p:cNvSpPr txBox="1"/>
          <p:nvPr/>
        </p:nvSpPr>
        <p:spPr>
          <a:xfrm>
            <a:off x="16974105" y="4704718"/>
            <a:ext cx="4604449" cy="7181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defTabSz="825500">
              <a:defRPr sz="3000">
                <a:solidFill>
                  <a:schemeClr val="accent4">
                    <a:hueOff val="-858837"/>
                    <a:lumOff val="-9791"/>
                  </a:schemeClr>
                </a:solidFill>
                <a:latin typeface="Arial"/>
                <a:ea typeface="Arial"/>
                <a:cs typeface="Arial"/>
                <a:sym typeface="Arial"/>
              </a:defRPr>
            </a:lvl1pPr>
          </a:lstStyle>
          <a:p>
            <a:r>
              <a:rPr lang="en-US" sz="4000" dirty="0">
                <a:solidFill>
                  <a:schemeClr val="bg1"/>
                </a:solidFill>
                <a:latin typeface="Noto Serif Myanmar Med" panose="02020502060505020204" pitchFamily="18" charset="0"/>
                <a:ea typeface="Open Sans" panose="020B0606030504020204" pitchFamily="34" charset="0"/>
                <a:cs typeface="Noto Serif Myanmar Med" panose="02020502060505020204" pitchFamily="18" charset="0"/>
              </a:rPr>
              <a:t>Hybrid</a:t>
            </a:r>
          </a:p>
        </p:txBody>
      </p:sp>
      <p:sp>
        <p:nvSpPr>
          <p:cNvPr id="16" name="Webinar: One way instruction/ teaching, facilitated through interview method.…">
            <a:extLst>
              <a:ext uri="{FF2B5EF4-FFF2-40B4-BE49-F238E27FC236}">
                <a16:creationId xmlns:a16="http://schemas.microsoft.com/office/drawing/2014/main" id="{5FBB308D-9A42-31FA-E6E5-8D89DFA05C19}"/>
              </a:ext>
            </a:extLst>
          </p:cNvPr>
          <p:cNvSpPr txBox="1">
            <a:spLocks/>
          </p:cNvSpPr>
          <p:nvPr/>
        </p:nvSpPr>
        <p:spPr>
          <a:xfrm>
            <a:off x="16974106" y="6142387"/>
            <a:ext cx="5784931" cy="23770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Autofit/>
          </a:bodyPr>
          <a:lstStyle>
            <a:lvl1pPr marL="0" marR="0" indent="0" algn="l" defTabSz="825500" rtl="0" latinLnBrk="0">
              <a:lnSpc>
                <a:spcPct val="100000"/>
              </a:lnSpc>
              <a:spcBef>
                <a:spcPts val="1800"/>
              </a:spcBef>
              <a:spcAft>
                <a:spcPts val="0"/>
              </a:spcAft>
              <a:buClrTx/>
              <a:buSzTx/>
              <a:buFontTx/>
              <a:buNone/>
              <a:tabLst/>
              <a:defRPr sz="5500" b="0" i="0" u="none" strike="noStrike" cap="none" spc="-55" baseline="0">
                <a:solidFill>
                  <a:srgbClr val="000000"/>
                </a:solidFill>
                <a:uFillTx/>
                <a:latin typeface="+mn-lt"/>
                <a:ea typeface="+mn-ea"/>
                <a:cs typeface="+mn-cs"/>
                <a:sym typeface="Helvetica Neue"/>
              </a:defRPr>
            </a:lvl1pPr>
            <a:lvl2pPr marL="0" marR="0" indent="457200" algn="l" defTabSz="825500" rtl="0" latinLnBrk="0">
              <a:lnSpc>
                <a:spcPct val="100000"/>
              </a:lnSpc>
              <a:spcBef>
                <a:spcPts val="1800"/>
              </a:spcBef>
              <a:spcAft>
                <a:spcPts val="0"/>
              </a:spcAft>
              <a:buClrTx/>
              <a:buSzTx/>
              <a:buFontTx/>
              <a:buNone/>
              <a:tabLst/>
              <a:defRPr sz="5500" b="0" i="0" u="none" strike="noStrike" cap="none" spc="-55" baseline="0">
                <a:solidFill>
                  <a:srgbClr val="000000"/>
                </a:solidFill>
                <a:uFillTx/>
                <a:latin typeface="+mn-lt"/>
                <a:ea typeface="+mn-ea"/>
                <a:cs typeface="+mn-cs"/>
                <a:sym typeface="Helvetica Neue"/>
              </a:defRPr>
            </a:lvl2pPr>
            <a:lvl3pPr marL="0" marR="0" indent="914400" algn="l" defTabSz="825500" rtl="0" latinLnBrk="0">
              <a:lnSpc>
                <a:spcPct val="100000"/>
              </a:lnSpc>
              <a:spcBef>
                <a:spcPts val="1800"/>
              </a:spcBef>
              <a:spcAft>
                <a:spcPts val="0"/>
              </a:spcAft>
              <a:buClrTx/>
              <a:buSzTx/>
              <a:buFontTx/>
              <a:buNone/>
              <a:tabLst/>
              <a:defRPr sz="5500" b="0" i="0" u="none" strike="noStrike" cap="none" spc="-55" baseline="0">
                <a:solidFill>
                  <a:srgbClr val="000000"/>
                </a:solidFill>
                <a:uFillTx/>
                <a:latin typeface="+mn-lt"/>
                <a:ea typeface="+mn-ea"/>
                <a:cs typeface="+mn-cs"/>
                <a:sym typeface="Helvetica Neue"/>
              </a:defRPr>
            </a:lvl3pPr>
            <a:lvl4pPr marL="0" marR="0" indent="1371600" algn="l" defTabSz="825500" rtl="0" latinLnBrk="0">
              <a:lnSpc>
                <a:spcPct val="100000"/>
              </a:lnSpc>
              <a:spcBef>
                <a:spcPts val="1800"/>
              </a:spcBef>
              <a:spcAft>
                <a:spcPts val="0"/>
              </a:spcAft>
              <a:buClrTx/>
              <a:buSzTx/>
              <a:buFontTx/>
              <a:buNone/>
              <a:tabLst/>
              <a:defRPr sz="5500" b="0" i="0" u="none" strike="noStrike" cap="none" spc="-55" baseline="0">
                <a:solidFill>
                  <a:srgbClr val="000000"/>
                </a:solidFill>
                <a:uFillTx/>
                <a:latin typeface="+mn-lt"/>
                <a:ea typeface="+mn-ea"/>
                <a:cs typeface="+mn-cs"/>
                <a:sym typeface="Helvetica Neue"/>
              </a:defRPr>
            </a:lvl4pPr>
            <a:lvl5pPr marL="0" marR="0" indent="1828800" algn="l" defTabSz="825500" rtl="0" latinLnBrk="0">
              <a:lnSpc>
                <a:spcPct val="100000"/>
              </a:lnSpc>
              <a:spcBef>
                <a:spcPts val="1800"/>
              </a:spcBef>
              <a:spcAft>
                <a:spcPts val="0"/>
              </a:spcAft>
              <a:buClrTx/>
              <a:buSzTx/>
              <a:buFontTx/>
              <a:buNone/>
              <a:tabLst/>
              <a:defRPr sz="5500" b="0" i="0" u="none" strike="noStrike" cap="none" spc="-55"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lnSpc>
                <a:spcPct val="150000"/>
              </a:lnSpc>
              <a:spcBef>
                <a:spcPts val="900"/>
              </a:spcBef>
              <a:buSzPct val="90000"/>
              <a:defRPr sz="2000">
                <a:latin typeface="Arial"/>
                <a:ea typeface="Arial"/>
                <a:cs typeface="Arial"/>
                <a:sym typeface="Arial"/>
              </a:defRPr>
            </a:pPr>
            <a:r>
              <a:rPr lang="en" sz="3600" dirty="0">
                <a:solidFill>
                  <a:srgbClr val="252525"/>
                </a:solidFill>
                <a:latin typeface="Noto Sans Zawgyi" panose="020B0502040504020204" pitchFamily="34" charset="0"/>
                <a:ea typeface="Open Sans Light"/>
                <a:cs typeface="Noto Sans Zawgyi" panose="020B0502040504020204" pitchFamily="34" charset="0"/>
                <a:sym typeface="Open Sans Light"/>
              </a:rPr>
              <a:t>A parent brand contains both attached and distinct sub-brands.</a:t>
            </a:r>
            <a:endParaRPr lang="en-ZA" sz="3500" dirty="0">
              <a:latin typeface="Noto Sans Zawgyi" panose="020B0502040504020204" pitchFamily="34" charset="0"/>
              <a:ea typeface="Open Sans" panose="020B0606030504020204" pitchFamily="34" charset="0"/>
              <a:cs typeface="Noto Sans Zawgyi" panose="020B0502040504020204" pitchFamily="34" charset="0"/>
              <a:sym typeface="Arial"/>
            </a:endParaRPr>
          </a:p>
        </p:txBody>
      </p:sp>
      <p:grpSp>
        <p:nvGrpSpPr>
          <p:cNvPr id="17" name="Group 16">
            <a:extLst>
              <a:ext uri="{FF2B5EF4-FFF2-40B4-BE49-F238E27FC236}">
                <a16:creationId xmlns:a16="http://schemas.microsoft.com/office/drawing/2014/main" id="{ECB19A49-70EE-FDF5-7A8D-01B28CCD7BB1}"/>
              </a:ext>
            </a:extLst>
          </p:cNvPr>
          <p:cNvGrpSpPr/>
          <p:nvPr/>
        </p:nvGrpSpPr>
        <p:grpSpPr>
          <a:xfrm>
            <a:off x="7216066" y="4266227"/>
            <a:ext cx="1409279" cy="1408318"/>
            <a:chOff x="8908868" y="1856551"/>
            <a:chExt cx="2422101" cy="2420449"/>
          </a:xfrm>
        </p:grpSpPr>
        <p:sp>
          <p:nvSpPr>
            <p:cNvPr id="18" name="Circle">
              <a:extLst>
                <a:ext uri="{FF2B5EF4-FFF2-40B4-BE49-F238E27FC236}">
                  <a16:creationId xmlns:a16="http://schemas.microsoft.com/office/drawing/2014/main" id="{58B90D5D-3348-0B5F-CE04-71F06E402867}"/>
                </a:ext>
              </a:extLst>
            </p:cNvPr>
            <p:cNvSpPr/>
            <p:nvPr/>
          </p:nvSpPr>
          <p:spPr>
            <a:xfrm>
              <a:off x="8908868" y="1856551"/>
              <a:ext cx="2422101" cy="2420449"/>
            </a:xfrm>
            <a:prstGeom prst="ellipse">
              <a:avLst/>
            </a:prstGeom>
            <a:solidFill>
              <a:srgbClr val="FFFFFF"/>
            </a:solidFill>
            <a:ln w="76200">
              <a:noFill/>
              <a:miter lim="400000"/>
            </a:ln>
            <a:effectLst>
              <a:outerShdw blurRad="292100" dist="50800" dir="5400000" algn="ctr" rotWithShape="0">
                <a:schemeClr val="tx1">
                  <a:lumMod val="50000"/>
                  <a:alpha val="92000"/>
                </a:schemeClr>
              </a:outerShdw>
            </a:effectLst>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dirty="0"/>
            </a:p>
          </p:txBody>
        </p:sp>
        <p:sp>
          <p:nvSpPr>
            <p:cNvPr id="40" name="Circle">
              <a:extLst>
                <a:ext uri="{FF2B5EF4-FFF2-40B4-BE49-F238E27FC236}">
                  <a16:creationId xmlns:a16="http://schemas.microsoft.com/office/drawing/2014/main" id="{9C0CF593-B6A7-483A-9366-654F4C495C5E}"/>
                </a:ext>
              </a:extLst>
            </p:cNvPr>
            <p:cNvSpPr/>
            <p:nvPr/>
          </p:nvSpPr>
          <p:spPr>
            <a:xfrm>
              <a:off x="9150325" y="2097844"/>
              <a:ext cx="1939186" cy="1937863"/>
            </a:xfrm>
            <a:prstGeom prst="ellipse">
              <a:avLst/>
            </a:prstGeom>
            <a:solidFill>
              <a:srgbClr val="F9A352"/>
            </a:solidFill>
            <a:ln w="76200">
              <a:noFill/>
              <a:miter lim="400000"/>
            </a:ln>
          </p:spPr>
          <p:txBody>
            <a:bodyPr lIns="50800" tIns="50800" rIns="50800" bIns="50800" anchor="ctr"/>
            <a:lstStyle/>
            <a:p>
              <a:pPr algn="ctr" defTabSz="825500">
                <a:defRPr sz="3200">
                  <a:solidFill>
                    <a:srgbClr val="FFFFFF"/>
                  </a:solidFill>
                  <a:latin typeface="Helvetica Neue Medium"/>
                  <a:ea typeface="Helvetica Neue Medium"/>
                  <a:cs typeface="Helvetica Neue Medium"/>
                  <a:sym typeface="Helvetica Neue Medium"/>
                </a:defRPr>
              </a:pPr>
              <a:r>
                <a:rPr lang="en-US" sz="7000" b="1" dirty="0">
                  <a:solidFill>
                    <a:srgbClr val="FFFFFF"/>
                  </a:solidFill>
                  <a:latin typeface="Gentium Plus" panose="02000503060000020004" pitchFamily="2" charset="0"/>
                  <a:ea typeface="Gentium Plus" panose="02000503060000020004" pitchFamily="2" charset="0"/>
                  <a:cs typeface="Gentium Plus" panose="02000503060000020004" pitchFamily="2" charset="0"/>
                </a:rPr>
                <a:t>1</a:t>
              </a:r>
              <a:endParaRPr sz="7000" b="1" dirty="0">
                <a:solidFill>
                  <a:srgbClr val="FFFFFF"/>
                </a:solidFill>
                <a:latin typeface="Gentium Plus" panose="02000503060000020004" pitchFamily="2" charset="0"/>
                <a:ea typeface="Gentium Plus" panose="02000503060000020004" pitchFamily="2" charset="0"/>
                <a:cs typeface="Gentium Plus" panose="02000503060000020004" pitchFamily="2" charset="0"/>
              </a:endParaRPr>
            </a:p>
          </p:txBody>
        </p:sp>
      </p:grpSp>
      <p:grpSp>
        <p:nvGrpSpPr>
          <p:cNvPr id="41" name="Group 40">
            <a:extLst>
              <a:ext uri="{FF2B5EF4-FFF2-40B4-BE49-F238E27FC236}">
                <a16:creationId xmlns:a16="http://schemas.microsoft.com/office/drawing/2014/main" id="{FB634C03-6779-2889-5B5C-5585ED388ECC}"/>
              </a:ext>
            </a:extLst>
          </p:cNvPr>
          <p:cNvGrpSpPr/>
          <p:nvPr/>
        </p:nvGrpSpPr>
        <p:grpSpPr>
          <a:xfrm>
            <a:off x="14444235" y="4266226"/>
            <a:ext cx="1409279" cy="1408318"/>
            <a:chOff x="8908868" y="1856551"/>
            <a:chExt cx="2422101" cy="2420449"/>
          </a:xfrm>
        </p:grpSpPr>
        <p:sp>
          <p:nvSpPr>
            <p:cNvPr id="42" name="Circle">
              <a:extLst>
                <a:ext uri="{FF2B5EF4-FFF2-40B4-BE49-F238E27FC236}">
                  <a16:creationId xmlns:a16="http://schemas.microsoft.com/office/drawing/2014/main" id="{CC03943A-418B-7611-2B7D-1A691D99C63C}"/>
                </a:ext>
              </a:extLst>
            </p:cNvPr>
            <p:cNvSpPr/>
            <p:nvPr/>
          </p:nvSpPr>
          <p:spPr>
            <a:xfrm>
              <a:off x="8908868" y="1856551"/>
              <a:ext cx="2422101" cy="2420449"/>
            </a:xfrm>
            <a:prstGeom prst="ellipse">
              <a:avLst/>
            </a:prstGeom>
            <a:solidFill>
              <a:srgbClr val="FFFFFF"/>
            </a:solidFill>
            <a:ln w="76200">
              <a:noFill/>
              <a:miter lim="400000"/>
            </a:ln>
            <a:effectLst>
              <a:outerShdw blurRad="292100" dist="50800" dir="5400000" algn="ctr" rotWithShape="0">
                <a:schemeClr val="tx1">
                  <a:lumMod val="50000"/>
                  <a:alpha val="92000"/>
                </a:schemeClr>
              </a:outerShdw>
            </a:effectLst>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dirty="0"/>
            </a:p>
          </p:txBody>
        </p:sp>
        <p:sp>
          <p:nvSpPr>
            <p:cNvPr id="43" name="Circle">
              <a:extLst>
                <a:ext uri="{FF2B5EF4-FFF2-40B4-BE49-F238E27FC236}">
                  <a16:creationId xmlns:a16="http://schemas.microsoft.com/office/drawing/2014/main" id="{5F35094C-B870-F13A-C089-73EB6C07FB0B}"/>
                </a:ext>
              </a:extLst>
            </p:cNvPr>
            <p:cNvSpPr/>
            <p:nvPr/>
          </p:nvSpPr>
          <p:spPr>
            <a:xfrm>
              <a:off x="9150325" y="2097844"/>
              <a:ext cx="1939186" cy="1937863"/>
            </a:xfrm>
            <a:prstGeom prst="ellipse">
              <a:avLst/>
            </a:prstGeom>
            <a:solidFill>
              <a:srgbClr val="F9A352"/>
            </a:solidFill>
            <a:ln w="76200">
              <a:noFill/>
              <a:miter lim="400000"/>
            </a:ln>
          </p:spPr>
          <p:txBody>
            <a:bodyPr lIns="50800" tIns="50800" rIns="50800" bIns="50800" anchor="ctr"/>
            <a:lstStyle/>
            <a:p>
              <a:pPr algn="ctr" defTabSz="825500">
                <a:defRPr sz="3200">
                  <a:solidFill>
                    <a:srgbClr val="FFFFFF"/>
                  </a:solidFill>
                  <a:latin typeface="Helvetica Neue Medium"/>
                  <a:ea typeface="Helvetica Neue Medium"/>
                  <a:cs typeface="Helvetica Neue Medium"/>
                  <a:sym typeface="Helvetica Neue Medium"/>
                </a:defRPr>
              </a:pPr>
              <a:r>
                <a:rPr lang="en-US" sz="7000" b="1" dirty="0">
                  <a:solidFill>
                    <a:srgbClr val="FFFFFF"/>
                  </a:solidFill>
                  <a:latin typeface="Gentium Plus" panose="02000503060000020004" pitchFamily="2" charset="0"/>
                  <a:ea typeface="Gentium Plus" panose="02000503060000020004" pitchFamily="2" charset="0"/>
                  <a:cs typeface="Gentium Plus" panose="02000503060000020004" pitchFamily="2" charset="0"/>
                </a:rPr>
                <a:t>2</a:t>
              </a:r>
              <a:endParaRPr sz="7000" b="1" dirty="0">
                <a:solidFill>
                  <a:srgbClr val="FFFFFF"/>
                </a:solidFill>
                <a:latin typeface="Gentium Plus" panose="02000503060000020004" pitchFamily="2" charset="0"/>
                <a:ea typeface="Gentium Plus" panose="02000503060000020004" pitchFamily="2" charset="0"/>
                <a:cs typeface="Gentium Plus" panose="02000503060000020004" pitchFamily="2" charset="0"/>
              </a:endParaRPr>
            </a:p>
          </p:txBody>
        </p:sp>
      </p:grpSp>
      <p:grpSp>
        <p:nvGrpSpPr>
          <p:cNvPr id="44" name="Group 43">
            <a:extLst>
              <a:ext uri="{FF2B5EF4-FFF2-40B4-BE49-F238E27FC236}">
                <a16:creationId xmlns:a16="http://schemas.microsoft.com/office/drawing/2014/main" id="{E99EB0FF-37FB-876C-10C0-1E85D8796BB8}"/>
              </a:ext>
            </a:extLst>
          </p:cNvPr>
          <p:cNvGrpSpPr/>
          <p:nvPr/>
        </p:nvGrpSpPr>
        <p:grpSpPr>
          <a:xfrm>
            <a:off x="21672404" y="4266225"/>
            <a:ext cx="1409279" cy="1408318"/>
            <a:chOff x="8908868" y="1856551"/>
            <a:chExt cx="2422101" cy="2420449"/>
          </a:xfrm>
        </p:grpSpPr>
        <p:sp>
          <p:nvSpPr>
            <p:cNvPr id="45" name="Circle">
              <a:extLst>
                <a:ext uri="{FF2B5EF4-FFF2-40B4-BE49-F238E27FC236}">
                  <a16:creationId xmlns:a16="http://schemas.microsoft.com/office/drawing/2014/main" id="{3B2F06E0-084E-03FE-4C09-98CB68853EB4}"/>
                </a:ext>
              </a:extLst>
            </p:cNvPr>
            <p:cNvSpPr/>
            <p:nvPr/>
          </p:nvSpPr>
          <p:spPr>
            <a:xfrm>
              <a:off x="8908868" y="1856551"/>
              <a:ext cx="2422101" cy="2420449"/>
            </a:xfrm>
            <a:prstGeom prst="ellipse">
              <a:avLst/>
            </a:prstGeom>
            <a:solidFill>
              <a:srgbClr val="FFFFFF"/>
            </a:solidFill>
            <a:ln w="76200">
              <a:noFill/>
              <a:miter lim="400000"/>
            </a:ln>
            <a:effectLst>
              <a:outerShdw blurRad="292100" dist="50800" dir="5400000" algn="ctr" rotWithShape="0">
                <a:schemeClr val="tx1">
                  <a:lumMod val="50000"/>
                  <a:alpha val="92000"/>
                </a:schemeClr>
              </a:outerShdw>
            </a:effectLst>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dirty="0"/>
            </a:p>
          </p:txBody>
        </p:sp>
        <p:sp>
          <p:nvSpPr>
            <p:cNvPr id="46" name="Circle">
              <a:extLst>
                <a:ext uri="{FF2B5EF4-FFF2-40B4-BE49-F238E27FC236}">
                  <a16:creationId xmlns:a16="http://schemas.microsoft.com/office/drawing/2014/main" id="{85345052-96A9-C305-B2FC-DBFA8D48E73C}"/>
                </a:ext>
              </a:extLst>
            </p:cNvPr>
            <p:cNvSpPr/>
            <p:nvPr/>
          </p:nvSpPr>
          <p:spPr>
            <a:xfrm>
              <a:off x="9150325" y="2097844"/>
              <a:ext cx="1939186" cy="1937863"/>
            </a:xfrm>
            <a:prstGeom prst="ellipse">
              <a:avLst/>
            </a:prstGeom>
            <a:solidFill>
              <a:srgbClr val="F9A352"/>
            </a:solidFill>
            <a:ln w="76200">
              <a:noFill/>
              <a:miter lim="400000"/>
            </a:ln>
          </p:spPr>
          <p:txBody>
            <a:bodyPr lIns="50800" tIns="50800" rIns="50800" bIns="50800" anchor="ctr"/>
            <a:lstStyle/>
            <a:p>
              <a:pPr algn="ctr" defTabSz="825500">
                <a:defRPr sz="3200">
                  <a:solidFill>
                    <a:srgbClr val="FFFFFF"/>
                  </a:solidFill>
                  <a:latin typeface="Helvetica Neue Medium"/>
                  <a:ea typeface="Helvetica Neue Medium"/>
                  <a:cs typeface="Helvetica Neue Medium"/>
                  <a:sym typeface="Helvetica Neue Medium"/>
                </a:defRPr>
              </a:pPr>
              <a:r>
                <a:rPr lang="en-US" sz="7000" b="1" dirty="0">
                  <a:solidFill>
                    <a:srgbClr val="FFFFFF"/>
                  </a:solidFill>
                  <a:latin typeface="Gentium Plus" panose="02000503060000020004" pitchFamily="2" charset="0"/>
                  <a:ea typeface="Gentium Plus" panose="02000503060000020004" pitchFamily="2" charset="0"/>
                  <a:cs typeface="Gentium Plus" panose="02000503060000020004" pitchFamily="2" charset="0"/>
                </a:rPr>
                <a:t>3</a:t>
              </a:r>
              <a:endParaRPr sz="7000" b="1" dirty="0">
                <a:solidFill>
                  <a:srgbClr val="FFFFFF"/>
                </a:solidFill>
                <a:latin typeface="Gentium Plus" panose="02000503060000020004" pitchFamily="2" charset="0"/>
                <a:ea typeface="Gentium Plus" panose="02000503060000020004" pitchFamily="2" charset="0"/>
                <a:cs typeface="Gentium Plus" panose="02000503060000020004" pitchFamily="2" charset="0"/>
              </a:endParaRPr>
            </a:p>
          </p:txBody>
        </p:sp>
      </p:grpSp>
      <p:sp>
        <p:nvSpPr>
          <p:cNvPr id="47" name="Breakout sessions discussions around structured questions in groups of 6-12 learners…">
            <a:extLst>
              <a:ext uri="{FF2B5EF4-FFF2-40B4-BE49-F238E27FC236}">
                <a16:creationId xmlns:a16="http://schemas.microsoft.com/office/drawing/2014/main" id="{F6540449-8023-D096-A2E1-E92A3F8BDEBF}"/>
              </a:ext>
            </a:extLst>
          </p:cNvPr>
          <p:cNvSpPr txBox="1"/>
          <p:nvPr/>
        </p:nvSpPr>
        <p:spPr>
          <a:xfrm>
            <a:off x="1708027" y="3501628"/>
            <a:ext cx="21671518" cy="9789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noAutofit/>
          </a:bodyPr>
          <a:lstStyle/>
          <a:p>
            <a:pPr lvl="0" algn="l">
              <a:lnSpc>
                <a:spcPct val="115000"/>
              </a:lnSpc>
            </a:pPr>
            <a:r>
              <a:rPr lang="en-ZA" sz="4000" dirty="0">
                <a:solidFill>
                  <a:srgbClr val="0E1D42"/>
                </a:solidFill>
                <a:latin typeface="Noto Sans Zawgyi" panose="020B0502040504020204" pitchFamily="34" charset="0"/>
                <a:ea typeface="Open Sans"/>
                <a:cs typeface="Noto Sans Zawgyi" panose="020B0502040504020204" pitchFamily="34" charset="0"/>
                <a:sym typeface="Open Sans"/>
              </a:rPr>
              <a:t>3 main types of brand architecture:</a:t>
            </a:r>
          </a:p>
        </p:txBody>
      </p:sp>
    </p:spTree>
    <p:extLst>
      <p:ext uri="{BB962C8B-B14F-4D97-AF65-F5344CB8AC3E}">
        <p14:creationId xmlns:p14="http://schemas.microsoft.com/office/powerpoint/2010/main" val="12596989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011C2E-EB6D-35ED-3424-E68CECC41A55}"/>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DB59444B-2F91-D427-6F52-9C175A74614C}"/>
              </a:ext>
            </a:extLst>
          </p:cNvPr>
          <p:cNvSpPr txBox="1">
            <a:spLocks/>
          </p:cNvSpPr>
          <p:nvPr/>
        </p:nvSpPr>
        <p:spPr>
          <a:xfrm>
            <a:off x="1708027" y="1008548"/>
            <a:ext cx="20058096" cy="978729"/>
          </a:xfrm>
          <a:prstGeom prst="rect">
            <a:avLst/>
          </a:prstGeom>
        </p:spPr>
        <p:txBody>
          <a:bodyPr wrap="square" lIns="0" rIns="0"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400" dirty="0">
                <a:solidFill>
                  <a:schemeClr val="tx2"/>
                </a:solidFill>
                <a:latin typeface="Noto Serif Medium" panose="02020502060505020204" pitchFamily="18" charset="0"/>
                <a:ea typeface="Noto Serif Medium" panose="02020502060505020204" pitchFamily="18" charset="0"/>
                <a:cs typeface="Noto Serif Medium" panose="02020502060505020204" pitchFamily="18" charset="0"/>
              </a:rPr>
              <a:t>Examples of Brand Architecture?</a:t>
            </a:r>
            <a:endParaRPr lang="en-US" sz="6400" dirty="0">
              <a:solidFill>
                <a:schemeClr val="tx2"/>
              </a:solidFill>
              <a:latin typeface="Noto Serif Light" panose="02020502060505020204" pitchFamily="18" charset="0"/>
              <a:ea typeface="Noto Serif Light" panose="02020502060505020204" pitchFamily="18" charset="0"/>
              <a:cs typeface="Noto Serif Light" panose="02020502060505020204" pitchFamily="18" charset="0"/>
            </a:endParaRPr>
          </a:p>
        </p:txBody>
      </p:sp>
      <p:grpSp>
        <p:nvGrpSpPr>
          <p:cNvPr id="5" name="Group 4">
            <a:extLst>
              <a:ext uri="{FF2B5EF4-FFF2-40B4-BE49-F238E27FC236}">
                <a16:creationId xmlns:a16="http://schemas.microsoft.com/office/drawing/2014/main" id="{80F62517-110F-851C-5259-D415A2F01E15}"/>
              </a:ext>
            </a:extLst>
          </p:cNvPr>
          <p:cNvGrpSpPr/>
          <p:nvPr/>
        </p:nvGrpSpPr>
        <p:grpSpPr>
          <a:xfrm>
            <a:off x="1708027" y="3184973"/>
            <a:ext cx="21909710" cy="10147736"/>
            <a:chOff x="486952" y="1169004"/>
            <a:chExt cx="8123723" cy="3762596"/>
          </a:xfrm>
        </p:grpSpPr>
        <p:pic>
          <p:nvPicPr>
            <p:cNvPr id="6" name="Google Shape;105;p18">
              <a:extLst>
                <a:ext uri="{FF2B5EF4-FFF2-40B4-BE49-F238E27FC236}">
                  <a16:creationId xmlns:a16="http://schemas.microsoft.com/office/drawing/2014/main" id="{D8034434-0C4B-91A0-8E93-AC54666916A9}"/>
                </a:ext>
              </a:extLst>
            </p:cNvPr>
            <p:cNvPicPr preferRelativeResize="0"/>
            <p:nvPr/>
          </p:nvPicPr>
          <p:blipFill rotWithShape="1">
            <a:blip r:embed="rId2">
              <a:alphaModFix/>
            </a:blip>
            <a:srcRect l="3859" r="9402"/>
            <a:stretch/>
          </p:blipFill>
          <p:spPr>
            <a:xfrm>
              <a:off x="486952" y="1540950"/>
              <a:ext cx="3749307" cy="1419901"/>
            </a:xfrm>
            <a:prstGeom prst="rect">
              <a:avLst/>
            </a:prstGeom>
            <a:noFill/>
            <a:ln>
              <a:noFill/>
            </a:ln>
          </p:spPr>
        </p:pic>
        <p:pic>
          <p:nvPicPr>
            <p:cNvPr id="7" name="Google Shape;106;p18">
              <a:extLst>
                <a:ext uri="{FF2B5EF4-FFF2-40B4-BE49-F238E27FC236}">
                  <a16:creationId xmlns:a16="http://schemas.microsoft.com/office/drawing/2014/main" id="{862186E2-2DAB-B561-1A4C-3B3CA063C8D7}"/>
                </a:ext>
              </a:extLst>
            </p:cNvPr>
            <p:cNvPicPr preferRelativeResize="0"/>
            <p:nvPr/>
          </p:nvPicPr>
          <p:blipFill rotWithShape="1">
            <a:blip r:embed="rId3">
              <a:alphaModFix/>
            </a:blip>
            <a:srcRect l="5101" r="2647"/>
            <a:stretch/>
          </p:blipFill>
          <p:spPr>
            <a:xfrm>
              <a:off x="4987674" y="1540950"/>
              <a:ext cx="3623001" cy="1419902"/>
            </a:xfrm>
            <a:prstGeom prst="rect">
              <a:avLst/>
            </a:prstGeom>
            <a:noFill/>
            <a:ln>
              <a:noFill/>
            </a:ln>
          </p:spPr>
        </p:pic>
        <p:pic>
          <p:nvPicPr>
            <p:cNvPr id="8" name="Google Shape;107;p18">
              <a:extLst>
                <a:ext uri="{FF2B5EF4-FFF2-40B4-BE49-F238E27FC236}">
                  <a16:creationId xmlns:a16="http://schemas.microsoft.com/office/drawing/2014/main" id="{52AF8533-420D-0ED8-819D-101C260B95AA}"/>
                </a:ext>
              </a:extLst>
            </p:cNvPr>
            <p:cNvPicPr preferRelativeResize="0"/>
            <p:nvPr/>
          </p:nvPicPr>
          <p:blipFill>
            <a:blip r:embed="rId4">
              <a:alphaModFix/>
            </a:blip>
            <a:stretch>
              <a:fillRect/>
            </a:stretch>
          </p:blipFill>
          <p:spPr>
            <a:xfrm>
              <a:off x="3498674" y="3598954"/>
              <a:ext cx="4262872" cy="1332646"/>
            </a:xfrm>
            <a:prstGeom prst="rect">
              <a:avLst/>
            </a:prstGeom>
            <a:noFill/>
            <a:ln>
              <a:noFill/>
            </a:ln>
          </p:spPr>
        </p:pic>
        <p:pic>
          <p:nvPicPr>
            <p:cNvPr id="9" name="Google Shape;108;p18">
              <a:extLst>
                <a:ext uri="{FF2B5EF4-FFF2-40B4-BE49-F238E27FC236}">
                  <a16:creationId xmlns:a16="http://schemas.microsoft.com/office/drawing/2014/main" id="{AECBE0B7-0860-EBF7-B792-A30CAFEEBE9E}"/>
                </a:ext>
              </a:extLst>
            </p:cNvPr>
            <p:cNvPicPr preferRelativeResize="0"/>
            <p:nvPr/>
          </p:nvPicPr>
          <p:blipFill>
            <a:blip r:embed="rId5">
              <a:alphaModFix/>
            </a:blip>
            <a:stretch>
              <a:fillRect/>
            </a:stretch>
          </p:blipFill>
          <p:spPr>
            <a:xfrm>
              <a:off x="1114639" y="3598954"/>
              <a:ext cx="2080710" cy="1332646"/>
            </a:xfrm>
            <a:prstGeom prst="rect">
              <a:avLst/>
            </a:prstGeom>
            <a:noFill/>
            <a:ln>
              <a:noFill/>
            </a:ln>
          </p:spPr>
        </p:pic>
        <p:sp>
          <p:nvSpPr>
            <p:cNvPr id="10" name="Google Shape;109;p18">
              <a:extLst>
                <a:ext uri="{FF2B5EF4-FFF2-40B4-BE49-F238E27FC236}">
                  <a16:creationId xmlns:a16="http://schemas.microsoft.com/office/drawing/2014/main" id="{54B6222E-72DB-4C18-E9D5-E9B7C5E3B8FD}"/>
                </a:ext>
              </a:extLst>
            </p:cNvPr>
            <p:cNvSpPr txBox="1"/>
            <p:nvPr/>
          </p:nvSpPr>
          <p:spPr>
            <a:xfrm>
              <a:off x="1047652" y="1169004"/>
              <a:ext cx="3000000" cy="251048"/>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200" b="1" i="1" dirty="0">
                  <a:solidFill>
                    <a:srgbClr val="0E1D42"/>
                  </a:solidFill>
                  <a:latin typeface="Open Sans Semibold" panose="020B0606030504020204" pitchFamily="34" charset="0"/>
                  <a:ea typeface="Open Sans Semibold" panose="020B0606030504020204" pitchFamily="34" charset="0"/>
                  <a:cs typeface="Open Sans Semibold" panose="020B0606030504020204" pitchFamily="34" charset="0"/>
                  <a:sym typeface="Lato"/>
                </a:rPr>
                <a:t>Branded House: FedEx</a:t>
              </a:r>
              <a:endParaRPr sz="3200" b="1" i="1" dirty="0">
                <a:solidFill>
                  <a:srgbClr val="0E1D42"/>
                </a:solidFill>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11" name="Google Shape;110;p18">
              <a:extLst>
                <a:ext uri="{FF2B5EF4-FFF2-40B4-BE49-F238E27FC236}">
                  <a16:creationId xmlns:a16="http://schemas.microsoft.com/office/drawing/2014/main" id="{41E0C8D5-1FC0-8809-92FF-C40F047FA571}"/>
                </a:ext>
              </a:extLst>
            </p:cNvPr>
            <p:cNvSpPr txBox="1"/>
            <p:nvPr/>
          </p:nvSpPr>
          <p:spPr>
            <a:xfrm>
              <a:off x="5299175" y="1169004"/>
              <a:ext cx="3000000" cy="251048"/>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200" b="1" i="1">
                  <a:solidFill>
                    <a:srgbClr val="0E1D42"/>
                  </a:solidFill>
                  <a:latin typeface="Open Sans Semibold" panose="020B0606030504020204" pitchFamily="34" charset="0"/>
                  <a:ea typeface="Open Sans Semibold" panose="020B0606030504020204" pitchFamily="34" charset="0"/>
                  <a:cs typeface="Open Sans Semibold" panose="020B0606030504020204" pitchFamily="34" charset="0"/>
                  <a:sym typeface="Lato"/>
                </a:rPr>
                <a:t>House of Brands: P&amp;G</a:t>
              </a:r>
              <a:endParaRPr sz="3200" b="1" i="1">
                <a:solidFill>
                  <a:srgbClr val="0E1D42"/>
                </a:solidFill>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12" name="Google Shape;111;p18">
              <a:extLst>
                <a:ext uri="{FF2B5EF4-FFF2-40B4-BE49-F238E27FC236}">
                  <a16:creationId xmlns:a16="http://schemas.microsoft.com/office/drawing/2014/main" id="{21B5E203-39C3-3CC0-1D43-70A3D3921F20}"/>
                </a:ext>
              </a:extLst>
            </p:cNvPr>
            <p:cNvSpPr txBox="1"/>
            <p:nvPr/>
          </p:nvSpPr>
          <p:spPr>
            <a:xfrm>
              <a:off x="3072000" y="3143703"/>
              <a:ext cx="3000000" cy="251048"/>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200" b="1" i="1" dirty="0">
                  <a:solidFill>
                    <a:srgbClr val="0E1D42"/>
                  </a:solidFill>
                  <a:latin typeface="Open Sans Semibold" panose="020B0606030504020204" pitchFamily="34" charset="0"/>
                  <a:ea typeface="Open Sans Semibold" panose="020B0606030504020204" pitchFamily="34" charset="0"/>
                  <a:cs typeface="Open Sans Semibold" panose="020B0606030504020204" pitchFamily="34" charset="0"/>
                  <a:sym typeface="Lato"/>
                </a:rPr>
                <a:t>Hybrid: Marriott Hotels</a:t>
              </a:r>
              <a:endParaRPr sz="3200" b="1" i="1" dirty="0">
                <a:solidFill>
                  <a:srgbClr val="0E1D42"/>
                </a:solidFill>
                <a:latin typeface="Open Sans Semibold" panose="020B0606030504020204" pitchFamily="34" charset="0"/>
                <a:ea typeface="Open Sans Semibold" panose="020B0606030504020204" pitchFamily="34" charset="0"/>
                <a:cs typeface="Open Sans Semibold" panose="020B0606030504020204" pitchFamily="34" charset="0"/>
              </a:endParaRPr>
            </a:p>
          </p:txBody>
        </p:sp>
      </p:grpSp>
    </p:spTree>
    <p:extLst>
      <p:ext uri="{BB962C8B-B14F-4D97-AF65-F5344CB8AC3E}">
        <p14:creationId xmlns:p14="http://schemas.microsoft.com/office/powerpoint/2010/main" val="4686137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EAFF95-B8E7-3DC6-3C7D-038F1F703304}"/>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EAF10AAB-0BAC-7B9C-DAC6-B47780B6CE6A}"/>
              </a:ext>
            </a:extLst>
          </p:cNvPr>
          <p:cNvSpPr txBox="1">
            <a:spLocks/>
          </p:cNvSpPr>
          <p:nvPr/>
        </p:nvSpPr>
        <p:spPr>
          <a:xfrm>
            <a:off x="1708027" y="1008548"/>
            <a:ext cx="20058096" cy="978729"/>
          </a:xfrm>
          <a:prstGeom prst="rect">
            <a:avLst/>
          </a:prstGeom>
        </p:spPr>
        <p:txBody>
          <a:bodyPr wrap="square" lIns="0" rIns="0"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400" dirty="0">
                <a:solidFill>
                  <a:schemeClr val="tx2"/>
                </a:solidFill>
                <a:latin typeface="Noto Serif Medium" panose="02020502060505020204" pitchFamily="18" charset="0"/>
                <a:ea typeface="Noto Serif Medium" panose="02020502060505020204" pitchFamily="18" charset="0"/>
                <a:cs typeface="Noto Serif Medium" panose="02020502060505020204" pitchFamily="18" charset="0"/>
              </a:rPr>
              <a:t>Introducing: Renew Ministries</a:t>
            </a:r>
            <a:endParaRPr lang="en-US" sz="6400" dirty="0">
              <a:solidFill>
                <a:schemeClr val="tx2"/>
              </a:solidFill>
              <a:latin typeface="Noto Serif Light" panose="02020502060505020204" pitchFamily="18" charset="0"/>
              <a:ea typeface="Noto Serif Light" panose="02020502060505020204" pitchFamily="18" charset="0"/>
              <a:cs typeface="Noto Serif Light" panose="02020502060505020204" pitchFamily="18" charset="0"/>
            </a:endParaRPr>
          </a:p>
        </p:txBody>
      </p:sp>
      <p:sp>
        <p:nvSpPr>
          <p:cNvPr id="2" name="Breakout sessions discussions around structured questions in groups of 6-12 learners…">
            <a:extLst>
              <a:ext uri="{FF2B5EF4-FFF2-40B4-BE49-F238E27FC236}">
                <a16:creationId xmlns:a16="http://schemas.microsoft.com/office/drawing/2014/main" id="{D5C0EF91-BFE2-41F6-C254-88D8344B1CB7}"/>
              </a:ext>
            </a:extLst>
          </p:cNvPr>
          <p:cNvSpPr txBox="1"/>
          <p:nvPr/>
        </p:nvSpPr>
        <p:spPr>
          <a:xfrm>
            <a:off x="1708027" y="3676507"/>
            <a:ext cx="20041629" cy="78449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oAutofit/>
          </a:bodyPr>
          <a:lstStyle/>
          <a:p>
            <a:pPr lvl="0" algn="l">
              <a:lnSpc>
                <a:spcPct val="115000"/>
              </a:lnSpc>
            </a:pPr>
            <a:r>
              <a:rPr lang="en-ZA" sz="3200" dirty="0">
                <a:solidFill>
                  <a:srgbClr val="0E1D42"/>
                </a:solidFill>
                <a:latin typeface="Noto Sans Zawgyi Med" panose="020B0502040504020204" pitchFamily="34" charset="0"/>
                <a:ea typeface="Open Sans Light"/>
                <a:cs typeface="Noto Sans Zawgyi Med" panose="020B0502040504020204" pitchFamily="34" charset="0"/>
                <a:sym typeface="Open Sans Light"/>
              </a:rPr>
              <a:t>To better exemplify how brand architecture might apply to your organisation, I’d like to introduce you to a fictional organisation - </a:t>
            </a:r>
            <a:r>
              <a:rPr lang="en-ZA" sz="3200" dirty="0">
                <a:solidFill>
                  <a:srgbClr val="0E1D42"/>
                </a:solidFill>
                <a:latin typeface="Noto Sans Zawgyi Med" panose="020B0502040504020204" pitchFamily="34" charset="0"/>
                <a:ea typeface="Open Sans Semibold" panose="020B0606030504020204" pitchFamily="34" charset="0"/>
                <a:cs typeface="Noto Sans Zawgyi Med" panose="020B0502040504020204" pitchFamily="34" charset="0"/>
                <a:sym typeface="Open Sans"/>
              </a:rPr>
              <a:t>Renew Ministries</a:t>
            </a:r>
            <a:r>
              <a:rPr lang="en-ZA" sz="3200" dirty="0">
                <a:solidFill>
                  <a:srgbClr val="0E1D42"/>
                </a:solidFill>
                <a:latin typeface="Noto Sans Zawgyi Med" panose="020B0502040504020204" pitchFamily="34" charset="0"/>
                <a:ea typeface="Open Sans Semibold" panose="020B0606030504020204" pitchFamily="34" charset="0"/>
                <a:cs typeface="Noto Sans Zawgyi Med" panose="020B0502040504020204" pitchFamily="34" charset="0"/>
                <a:sym typeface="Open Sans Light"/>
              </a:rPr>
              <a:t>. </a:t>
            </a:r>
          </a:p>
          <a:p>
            <a:pPr lvl="0" algn="l">
              <a:lnSpc>
                <a:spcPct val="115000"/>
              </a:lnSpc>
            </a:pPr>
            <a:endParaRPr lang="en-ZA" sz="3200" dirty="0">
              <a:solidFill>
                <a:srgbClr val="0E1D42"/>
              </a:solidFill>
              <a:latin typeface="Noto Sans Zawgyi Med" panose="020B0502040504020204" pitchFamily="34" charset="0"/>
              <a:ea typeface="Open Sans Light"/>
              <a:cs typeface="Noto Sans Zawgyi Med" panose="020B0502040504020204" pitchFamily="34" charset="0"/>
              <a:sym typeface="Open Sans Light"/>
            </a:endParaRPr>
          </a:p>
          <a:p>
            <a:pPr lvl="0" algn="l">
              <a:lnSpc>
                <a:spcPct val="115000"/>
              </a:lnSpc>
            </a:pPr>
            <a:r>
              <a:rPr lang="en-ZA" sz="3200" dirty="0">
                <a:solidFill>
                  <a:srgbClr val="0E1D42"/>
                </a:solidFill>
                <a:latin typeface="Noto Sans Zawgyi Med" panose="020B0502040504020204" pitchFamily="34" charset="0"/>
                <a:ea typeface="Open Sans Light"/>
                <a:cs typeface="Noto Sans Zawgyi Med" panose="020B0502040504020204" pitchFamily="34" charset="0"/>
                <a:sym typeface="Open Sans Light"/>
              </a:rPr>
              <a:t>Renew Ministries’ mission is to be the hands and feet of Jesus serving impoverished communities throughout Southeast Asia. It has a medical clinics offering free or discounted services to impoverished families. As its clinics grew, they split into offering two different services - one offers rehabilitation services for children with physical disabilities and the other offers prenatal and postnatal care for mothers.</a:t>
            </a:r>
          </a:p>
          <a:p>
            <a:pPr lvl="0" algn="l">
              <a:lnSpc>
                <a:spcPct val="115000"/>
              </a:lnSpc>
            </a:pPr>
            <a:endParaRPr lang="en-ZA" sz="3200" dirty="0">
              <a:solidFill>
                <a:srgbClr val="0E1D42"/>
              </a:solidFill>
              <a:latin typeface="Noto Sans Zawgyi Med" panose="020B0502040504020204" pitchFamily="34" charset="0"/>
              <a:ea typeface="Open Sans Light"/>
              <a:cs typeface="Noto Sans Zawgyi Med" panose="020B0502040504020204" pitchFamily="34" charset="0"/>
              <a:sym typeface="Open Sans Light"/>
            </a:endParaRPr>
          </a:p>
          <a:p>
            <a:pPr lvl="0" algn="l">
              <a:lnSpc>
                <a:spcPct val="115000"/>
              </a:lnSpc>
            </a:pPr>
            <a:r>
              <a:rPr lang="en-ZA" sz="3200" dirty="0">
                <a:solidFill>
                  <a:srgbClr val="0E1D42"/>
                </a:solidFill>
                <a:latin typeface="Noto Sans Zawgyi Med" panose="020B0502040504020204" pitchFamily="34" charset="0"/>
                <a:ea typeface="Open Sans Light"/>
                <a:cs typeface="Noto Sans Zawgyi Med" panose="020B0502040504020204" pitchFamily="34" charset="0"/>
                <a:sym typeface="Open Sans Light"/>
              </a:rPr>
              <a:t>To help raise money to fund the clinics, Renew Ministries also opened a thrift store called Like New, from which 50% of the profits go to the clinic. </a:t>
            </a:r>
          </a:p>
        </p:txBody>
      </p:sp>
    </p:spTree>
    <p:extLst>
      <p:ext uri="{BB962C8B-B14F-4D97-AF65-F5344CB8AC3E}">
        <p14:creationId xmlns:p14="http://schemas.microsoft.com/office/powerpoint/2010/main" val="29469598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E2A213-BE5E-C44E-F00C-FDF7DE244043}"/>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D9E11F83-8F73-FE1A-AEE7-4BFD0AEBAADA}"/>
              </a:ext>
            </a:extLst>
          </p:cNvPr>
          <p:cNvSpPr txBox="1">
            <a:spLocks/>
          </p:cNvSpPr>
          <p:nvPr/>
        </p:nvSpPr>
        <p:spPr>
          <a:xfrm>
            <a:off x="1708027" y="1008548"/>
            <a:ext cx="20058096" cy="978729"/>
          </a:xfrm>
          <a:prstGeom prst="rect">
            <a:avLst/>
          </a:prstGeom>
        </p:spPr>
        <p:txBody>
          <a:bodyPr wrap="square" lIns="0" rIns="0"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400" dirty="0">
                <a:solidFill>
                  <a:schemeClr val="tx2"/>
                </a:solidFill>
                <a:latin typeface="Noto Serif Medium" panose="02020502060505020204" pitchFamily="18" charset="0"/>
                <a:ea typeface="Noto Serif Medium" panose="02020502060505020204" pitchFamily="18" charset="0"/>
                <a:cs typeface="Noto Serif Medium" panose="02020502060505020204" pitchFamily="18" charset="0"/>
              </a:rPr>
              <a:t>Renew Ministries: Brand Architecture?</a:t>
            </a:r>
            <a:endParaRPr lang="en-US" sz="6400" dirty="0">
              <a:solidFill>
                <a:schemeClr val="tx2"/>
              </a:solidFill>
              <a:latin typeface="Noto Serif Light" panose="02020502060505020204" pitchFamily="18" charset="0"/>
              <a:ea typeface="Noto Serif Light" panose="02020502060505020204" pitchFamily="18" charset="0"/>
              <a:cs typeface="Noto Serif Light" panose="02020502060505020204" pitchFamily="18" charset="0"/>
            </a:endParaRPr>
          </a:p>
        </p:txBody>
      </p:sp>
      <p:grpSp>
        <p:nvGrpSpPr>
          <p:cNvPr id="2" name="Group 1">
            <a:extLst>
              <a:ext uri="{FF2B5EF4-FFF2-40B4-BE49-F238E27FC236}">
                <a16:creationId xmlns:a16="http://schemas.microsoft.com/office/drawing/2014/main" id="{3F434C24-2AB5-1D5C-B9C7-BCEDE8817D7A}"/>
              </a:ext>
            </a:extLst>
          </p:cNvPr>
          <p:cNvGrpSpPr/>
          <p:nvPr/>
        </p:nvGrpSpPr>
        <p:grpSpPr>
          <a:xfrm>
            <a:off x="1601312" y="2830624"/>
            <a:ext cx="21601588" cy="10312093"/>
            <a:chOff x="953250" y="1416989"/>
            <a:chExt cx="7118413" cy="3398165"/>
          </a:xfrm>
        </p:grpSpPr>
        <p:sp>
          <p:nvSpPr>
            <p:cNvPr id="3" name="Google Shape;123;p20">
              <a:extLst>
                <a:ext uri="{FF2B5EF4-FFF2-40B4-BE49-F238E27FC236}">
                  <a16:creationId xmlns:a16="http://schemas.microsoft.com/office/drawing/2014/main" id="{1F767D2A-6DFE-400A-2E9A-FCD5EA24C3C2}"/>
                </a:ext>
              </a:extLst>
            </p:cNvPr>
            <p:cNvSpPr txBox="1"/>
            <p:nvPr/>
          </p:nvSpPr>
          <p:spPr>
            <a:xfrm>
              <a:off x="953250" y="1416989"/>
              <a:ext cx="5057400" cy="264956"/>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3500" dirty="0">
                  <a:solidFill>
                    <a:srgbClr val="0E1D42"/>
                  </a:solidFill>
                  <a:latin typeface="Noto Sans Zawgyi Med" panose="020B0502040504020204" pitchFamily="34" charset="0"/>
                  <a:ea typeface="Open Sans" panose="020B0606030504020204" pitchFamily="34" charset="0"/>
                  <a:cs typeface="Noto Sans Zawgyi Med" panose="020B0502040504020204" pitchFamily="34" charset="0"/>
                  <a:sym typeface="Open Sans"/>
                </a:rPr>
                <a:t>Renew Ministries follows a hybrid model of brand architecture. </a:t>
              </a:r>
              <a:endParaRPr sz="3500" dirty="0">
                <a:solidFill>
                  <a:srgbClr val="0E1D42"/>
                </a:solidFill>
                <a:latin typeface="Noto Sans Zawgyi Med" panose="020B0502040504020204" pitchFamily="34" charset="0"/>
                <a:ea typeface="Open Sans" panose="020B0606030504020204" pitchFamily="34" charset="0"/>
                <a:cs typeface="Noto Sans Zawgyi Med" panose="020B0502040504020204" pitchFamily="34" charset="0"/>
                <a:sym typeface="Open Sans"/>
              </a:endParaRPr>
            </a:p>
          </p:txBody>
        </p:sp>
        <p:sp>
          <p:nvSpPr>
            <p:cNvPr id="5" name="Google Shape;124;p20">
              <a:extLst>
                <a:ext uri="{FF2B5EF4-FFF2-40B4-BE49-F238E27FC236}">
                  <a16:creationId xmlns:a16="http://schemas.microsoft.com/office/drawing/2014/main" id="{5F2477A0-1B1A-5D7D-CCC0-0DACAD1CCE55}"/>
                </a:ext>
              </a:extLst>
            </p:cNvPr>
            <p:cNvSpPr/>
            <p:nvPr/>
          </p:nvSpPr>
          <p:spPr>
            <a:xfrm>
              <a:off x="3955088" y="2908475"/>
              <a:ext cx="1020600" cy="523200"/>
            </a:xfrm>
            <a:prstGeom prst="rect">
              <a:avLst/>
            </a:prstGeom>
            <a:solidFill>
              <a:srgbClr val="25408F"/>
            </a:solidFill>
            <a:ln>
              <a:noFill/>
            </a:ln>
          </p:spPr>
          <p:txBody>
            <a:bodyPr spcFirstLastPara="1" wrap="square" lIns="91425" tIns="91425" rIns="91425" bIns="91425" anchor="ctr" anchorCtr="0">
              <a:noAutofit/>
            </a:bodyPr>
            <a:lstStyle/>
            <a:p>
              <a:pPr lvl="0" indent="0" algn="ctr">
                <a:spcBef>
                  <a:spcPts val="0"/>
                </a:spcBef>
                <a:spcAft>
                  <a:spcPts val="0"/>
                </a:spcAft>
                <a:buNone/>
              </a:pPr>
              <a:r>
                <a:rPr lang="en" sz="3200" dirty="0">
                  <a:solidFill>
                    <a:srgbClr val="FFFFFF"/>
                  </a:solidFill>
                  <a:latin typeface="Noto Sans Zawgyi Med" panose="020B0502040504020204" pitchFamily="34" charset="0"/>
                  <a:ea typeface="Open Sans" panose="020B0606030504020204" pitchFamily="34" charset="0"/>
                  <a:cs typeface="Noto Sans Zawgyi Med" panose="020B0502040504020204" pitchFamily="34" charset="0"/>
                  <a:sym typeface="Lato"/>
                </a:rPr>
                <a:t>Renew </a:t>
              </a:r>
              <a:endParaRPr sz="3200" dirty="0">
                <a:solidFill>
                  <a:srgbClr val="FFFFFF"/>
                </a:solidFill>
                <a:latin typeface="Noto Sans Zawgyi Med" panose="020B0502040504020204" pitchFamily="34" charset="0"/>
                <a:ea typeface="Open Sans" panose="020B0606030504020204" pitchFamily="34" charset="0"/>
                <a:cs typeface="Noto Sans Zawgyi Med" panose="020B0502040504020204" pitchFamily="34" charset="0"/>
                <a:sym typeface="Lato"/>
              </a:endParaRPr>
            </a:p>
            <a:p>
              <a:pPr lvl="0" indent="0" algn="ctr">
                <a:spcBef>
                  <a:spcPts val="0"/>
                </a:spcBef>
                <a:spcAft>
                  <a:spcPts val="0"/>
                </a:spcAft>
                <a:buNone/>
              </a:pPr>
              <a:r>
                <a:rPr lang="en" sz="3200" dirty="0">
                  <a:solidFill>
                    <a:srgbClr val="FFFFFF"/>
                  </a:solidFill>
                  <a:latin typeface="Noto Sans Zawgyi Med" panose="020B0502040504020204" pitchFamily="34" charset="0"/>
                  <a:ea typeface="Open Sans" panose="020B0606030504020204" pitchFamily="34" charset="0"/>
                  <a:cs typeface="Noto Sans Zawgyi Med" panose="020B0502040504020204" pitchFamily="34" charset="0"/>
                  <a:sym typeface="Lato"/>
                </a:rPr>
                <a:t>Maternal Care</a:t>
              </a:r>
              <a:endParaRPr sz="3200" dirty="0">
                <a:solidFill>
                  <a:srgbClr val="FFFFFF"/>
                </a:solidFill>
                <a:latin typeface="Noto Sans Zawgyi Med" panose="020B0502040504020204" pitchFamily="34" charset="0"/>
                <a:ea typeface="Open Sans" panose="020B0606030504020204" pitchFamily="34" charset="0"/>
                <a:cs typeface="Noto Sans Zawgyi Med" panose="020B0502040504020204" pitchFamily="34" charset="0"/>
                <a:sym typeface="Lato"/>
              </a:endParaRPr>
            </a:p>
          </p:txBody>
        </p:sp>
        <p:sp>
          <p:nvSpPr>
            <p:cNvPr id="6" name="Google Shape;125;p20">
              <a:extLst>
                <a:ext uri="{FF2B5EF4-FFF2-40B4-BE49-F238E27FC236}">
                  <a16:creationId xmlns:a16="http://schemas.microsoft.com/office/drawing/2014/main" id="{90E9BDAB-D0D5-366D-DC83-63E1C6D72C5E}"/>
                </a:ext>
              </a:extLst>
            </p:cNvPr>
            <p:cNvSpPr/>
            <p:nvPr/>
          </p:nvSpPr>
          <p:spPr>
            <a:xfrm>
              <a:off x="953250" y="3594000"/>
              <a:ext cx="1020600" cy="523200"/>
            </a:xfrm>
            <a:prstGeom prst="rect">
              <a:avLst/>
            </a:prstGeom>
            <a:solidFill>
              <a:srgbClr val="F9A31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200" dirty="0">
                  <a:solidFill>
                    <a:srgbClr val="FFFFFF"/>
                  </a:solidFill>
                  <a:latin typeface="Noto Sans Zawgyi Med" panose="020B0502040504020204" pitchFamily="34" charset="0"/>
                  <a:ea typeface="Open Sans" panose="020B0606030504020204" pitchFamily="34" charset="0"/>
                  <a:cs typeface="Noto Sans Zawgyi Med" panose="020B0502040504020204" pitchFamily="34" charset="0"/>
                  <a:sym typeface="Lato"/>
                </a:rPr>
                <a:t>Renew Pediatrics: South</a:t>
              </a:r>
              <a:endParaRPr sz="3200" dirty="0">
                <a:solidFill>
                  <a:srgbClr val="FFFFFF"/>
                </a:solidFill>
                <a:latin typeface="Noto Sans Zawgyi Med" panose="020B0502040504020204" pitchFamily="34" charset="0"/>
                <a:ea typeface="Open Sans" panose="020B0606030504020204" pitchFamily="34" charset="0"/>
                <a:cs typeface="Noto Sans Zawgyi Med" panose="020B0502040504020204" pitchFamily="34" charset="0"/>
                <a:sym typeface="Lato"/>
              </a:endParaRPr>
            </a:p>
          </p:txBody>
        </p:sp>
        <p:sp>
          <p:nvSpPr>
            <p:cNvPr id="7" name="Google Shape;126;p20">
              <a:extLst>
                <a:ext uri="{FF2B5EF4-FFF2-40B4-BE49-F238E27FC236}">
                  <a16:creationId xmlns:a16="http://schemas.microsoft.com/office/drawing/2014/main" id="{D74C9D3A-7500-FD54-0665-8FE1460351ED}"/>
                </a:ext>
              </a:extLst>
            </p:cNvPr>
            <p:cNvSpPr/>
            <p:nvPr/>
          </p:nvSpPr>
          <p:spPr>
            <a:xfrm>
              <a:off x="3397075" y="3594004"/>
              <a:ext cx="1020600" cy="523200"/>
            </a:xfrm>
            <a:prstGeom prst="rect">
              <a:avLst/>
            </a:prstGeom>
            <a:solidFill>
              <a:srgbClr val="F9A31A"/>
            </a:solidFill>
            <a:ln>
              <a:noFill/>
            </a:ln>
          </p:spPr>
          <p:txBody>
            <a:bodyPr spcFirstLastPara="1" wrap="square" lIns="91425" tIns="91425" rIns="91425" bIns="91425" anchor="ctr" anchorCtr="0">
              <a:noAutofit/>
            </a:bodyPr>
            <a:lstStyle/>
            <a:p>
              <a:pPr lvl="0" indent="0" algn="ctr">
                <a:spcBef>
                  <a:spcPts val="0"/>
                </a:spcBef>
                <a:spcAft>
                  <a:spcPts val="0"/>
                </a:spcAft>
                <a:buNone/>
              </a:pPr>
              <a:r>
                <a:rPr lang="en" sz="3200" dirty="0">
                  <a:solidFill>
                    <a:srgbClr val="FFFFFF"/>
                  </a:solidFill>
                  <a:latin typeface="Noto Sans Zawgyi Med" panose="020B0502040504020204" pitchFamily="34" charset="0"/>
                  <a:ea typeface="Open Sans" panose="020B0606030504020204" pitchFamily="34" charset="0"/>
                  <a:cs typeface="Noto Sans Zawgyi Med" panose="020B0502040504020204" pitchFamily="34" charset="0"/>
                  <a:sym typeface="Lato"/>
                </a:rPr>
                <a:t> Renew Maternal Care: South </a:t>
              </a:r>
              <a:endParaRPr sz="3200" dirty="0">
                <a:solidFill>
                  <a:srgbClr val="FFFFFF"/>
                </a:solidFill>
                <a:latin typeface="Noto Sans Zawgyi Med" panose="020B0502040504020204" pitchFamily="34" charset="0"/>
                <a:ea typeface="Open Sans" panose="020B0606030504020204" pitchFamily="34" charset="0"/>
                <a:cs typeface="Noto Sans Zawgyi Med" panose="020B0502040504020204" pitchFamily="34" charset="0"/>
                <a:sym typeface="Lato"/>
              </a:endParaRPr>
            </a:p>
          </p:txBody>
        </p:sp>
        <p:sp>
          <p:nvSpPr>
            <p:cNvPr id="8" name="Google Shape;127;p20">
              <a:extLst>
                <a:ext uri="{FF2B5EF4-FFF2-40B4-BE49-F238E27FC236}">
                  <a16:creationId xmlns:a16="http://schemas.microsoft.com/office/drawing/2014/main" id="{D1165348-0AA2-E2F4-E365-EC62E6529925}"/>
                </a:ext>
              </a:extLst>
            </p:cNvPr>
            <p:cNvSpPr/>
            <p:nvPr/>
          </p:nvSpPr>
          <p:spPr>
            <a:xfrm>
              <a:off x="3955090" y="2111950"/>
              <a:ext cx="1020600" cy="523200"/>
            </a:xfrm>
            <a:prstGeom prst="rect">
              <a:avLst/>
            </a:prstGeom>
            <a:solidFill>
              <a:srgbClr val="0E1D4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200" dirty="0">
                  <a:solidFill>
                    <a:srgbClr val="FFFFFF"/>
                  </a:solidFill>
                  <a:latin typeface="Noto Sans Zawgyi Med" panose="020B0502040504020204" pitchFamily="34" charset="0"/>
                  <a:ea typeface="Open Sans" panose="020B0606030504020204" pitchFamily="34" charset="0"/>
                  <a:cs typeface="Noto Sans Zawgyi Med" panose="020B0502040504020204" pitchFamily="34" charset="0"/>
                  <a:sym typeface="Lato"/>
                </a:rPr>
                <a:t>Renew</a:t>
              </a:r>
              <a:r>
                <a:rPr lang="en" sz="3200" b="1"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Lato"/>
                </a:rPr>
                <a:t> </a:t>
              </a:r>
              <a:r>
                <a:rPr lang="en" sz="3200" dirty="0">
                  <a:solidFill>
                    <a:srgbClr val="FFFFFF"/>
                  </a:solidFill>
                  <a:latin typeface="Noto Sans Zawgyi Med" panose="020B0502040504020204" pitchFamily="34" charset="0"/>
                  <a:ea typeface="Open Sans" panose="020B0606030504020204" pitchFamily="34" charset="0"/>
                  <a:cs typeface="Noto Sans Zawgyi Med" panose="020B0502040504020204" pitchFamily="34" charset="0"/>
                  <a:sym typeface="Lato"/>
                </a:rPr>
                <a:t>Ministries</a:t>
              </a:r>
              <a:endParaRPr sz="3200" dirty="0">
                <a:solidFill>
                  <a:srgbClr val="FFFFFF"/>
                </a:solidFill>
                <a:latin typeface="Noto Sans Zawgyi Med" panose="020B0502040504020204" pitchFamily="34" charset="0"/>
                <a:ea typeface="Open Sans" panose="020B0606030504020204" pitchFamily="34" charset="0"/>
                <a:cs typeface="Noto Sans Zawgyi Med" panose="020B0502040504020204" pitchFamily="34" charset="0"/>
                <a:sym typeface="Lato"/>
              </a:endParaRPr>
            </a:p>
          </p:txBody>
        </p:sp>
        <p:sp>
          <p:nvSpPr>
            <p:cNvPr id="9" name="Google Shape;128;p20">
              <a:extLst>
                <a:ext uri="{FF2B5EF4-FFF2-40B4-BE49-F238E27FC236}">
                  <a16:creationId xmlns:a16="http://schemas.microsoft.com/office/drawing/2014/main" id="{CA4C1B00-0D19-6540-D053-7BFF8DC37971}"/>
                </a:ext>
              </a:extLst>
            </p:cNvPr>
            <p:cNvSpPr/>
            <p:nvPr/>
          </p:nvSpPr>
          <p:spPr>
            <a:xfrm>
              <a:off x="1518265" y="2896050"/>
              <a:ext cx="1020600" cy="523200"/>
            </a:xfrm>
            <a:prstGeom prst="rect">
              <a:avLst/>
            </a:prstGeom>
            <a:solidFill>
              <a:srgbClr val="25408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200" dirty="0">
                  <a:solidFill>
                    <a:srgbClr val="FFFFFF"/>
                  </a:solidFill>
                  <a:latin typeface="Noto Sans Zawgyi Med" panose="020B0502040504020204" pitchFamily="34" charset="0"/>
                  <a:ea typeface="Open Sans" panose="020B0606030504020204" pitchFamily="34" charset="0"/>
                  <a:cs typeface="Noto Sans Zawgyi Med" panose="020B0502040504020204" pitchFamily="34" charset="0"/>
                  <a:sym typeface="Lato"/>
                </a:rPr>
                <a:t>Renew Pediatrics</a:t>
              </a:r>
              <a:endParaRPr sz="3200" dirty="0">
                <a:solidFill>
                  <a:srgbClr val="FFFFFF"/>
                </a:solidFill>
                <a:latin typeface="Noto Sans Zawgyi Med" panose="020B0502040504020204" pitchFamily="34" charset="0"/>
                <a:ea typeface="Open Sans" panose="020B0606030504020204" pitchFamily="34" charset="0"/>
                <a:cs typeface="Noto Sans Zawgyi Med" panose="020B0502040504020204" pitchFamily="34" charset="0"/>
                <a:sym typeface="Lato"/>
              </a:endParaRPr>
            </a:p>
          </p:txBody>
        </p:sp>
        <p:sp>
          <p:nvSpPr>
            <p:cNvPr id="10" name="Google Shape;129;p20">
              <a:extLst>
                <a:ext uri="{FF2B5EF4-FFF2-40B4-BE49-F238E27FC236}">
                  <a16:creationId xmlns:a16="http://schemas.microsoft.com/office/drawing/2014/main" id="{46D4BC7F-BA65-F73D-7E03-786767591788}"/>
                </a:ext>
              </a:extLst>
            </p:cNvPr>
            <p:cNvSpPr/>
            <p:nvPr/>
          </p:nvSpPr>
          <p:spPr>
            <a:xfrm>
              <a:off x="6447488" y="2908475"/>
              <a:ext cx="1020600" cy="523200"/>
            </a:xfrm>
            <a:prstGeom prst="rect">
              <a:avLst/>
            </a:prstGeom>
            <a:solidFill>
              <a:srgbClr val="25408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200" dirty="0">
                  <a:solidFill>
                    <a:srgbClr val="FFFFFF"/>
                  </a:solidFill>
                  <a:latin typeface="Noto Sans Zawgyi Med" panose="020B0502040504020204" pitchFamily="34" charset="0"/>
                  <a:ea typeface="Open Sans" panose="020B0606030504020204" pitchFamily="34" charset="0"/>
                  <a:cs typeface="Noto Sans Zawgyi Med" panose="020B0502040504020204" pitchFamily="34" charset="0"/>
                  <a:sym typeface="Lato"/>
                </a:rPr>
                <a:t>Like New</a:t>
              </a:r>
              <a:endParaRPr sz="3200" dirty="0">
                <a:solidFill>
                  <a:srgbClr val="FFFFFF"/>
                </a:solidFill>
                <a:latin typeface="Noto Sans Zawgyi Med" panose="020B0502040504020204" pitchFamily="34" charset="0"/>
                <a:ea typeface="Open Sans" panose="020B0606030504020204" pitchFamily="34" charset="0"/>
                <a:cs typeface="Noto Sans Zawgyi Med" panose="020B0502040504020204" pitchFamily="34" charset="0"/>
                <a:sym typeface="Lato"/>
              </a:endParaRPr>
            </a:p>
          </p:txBody>
        </p:sp>
        <p:cxnSp>
          <p:nvCxnSpPr>
            <p:cNvPr id="11" name="Google Shape;130;p20">
              <a:extLst>
                <a:ext uri="{FF2B5EF4-FFF2-40B4-BE49-F238E27FC236}">
                  <a16:creationId xmlns:a16="http://schemas.microsoft.com/office/drawing/2014/main" id="{709A70DC-A1E0-22D1-EDCE-682751D1D1A6}"/>
                </a:ext>
              </a:extLst>
            </p:cNvPr>
            <p:cNvCxnSpPr>
              <a:stCxn id="8" idx="2"/>
              <a:endCxn id="9" idx="0"/>
            </p:cNvCxnSpPr>
            <p:nvPr/>
          </p:nvCxnSpPr>
          <p:spPr>
            <a:xfrm flipH="1">
              <a:off x="2028490" y="2635150"/>
              <a:ext cx="2436900" cy="261000"/>
            </a:xfrm>
            <a:prstGeom prst="straightConnector1">
              <a:avLst/>
            </a:prstGeom>
            <a:noFill/>
            <a:ln w="9525" cap="flat" cmpd="sng">
              <a:solidFill>
                <a:schemeClr val="dk2"/>
              </a:solidFill>
              <a:prstDash val="dot"/>
              <a:round/>
              <a:headEnd type="none" w="med" len="med"/>
              <a:tailEnd type="none" w="med" len="med"/>
            </a:ln>
          </p:spPr>
        </p:cxnSp>
        <p:cxnSp>
          <p:nvCxnSpPr>
            <p:cNvPr id="12" name="Google Shape;131;p20">
              <a:extLst>
                <a:ext uri="{FF2B5EF4-FFF2-40B4-BE49-F238E27FC236}">
                  <a16:creationId xmlns:a16="http://schemas.microsoft.com/office/drawing/2014/main" id="{D49D42D7-19B4-E10B-DD22-6AAF5C13C15A}"/>
                </a:ext>
              </a:extLst>
            </p:cNvPr>
            <p:cNvCxnSpPr>
              <a:stCxn id="8" idx="2"/>
              <a:endCxn id="5" idx="0"/>
            </p:cNvCxnSpPr>
            <p:nvPr/>
          </p:nvCxnSpPr>
          <p:spPr>
            <a:xfrm>
              <a:off x="4465390" y="2635150"/>
              <a:ext cx="0" cy="273300"/>
            </a:xfrm>
            <a:prstGeom prst="straightConnector1">
              <a:avLst/>
            </a:prstGeom>
            <a:noFill/>
            <a:ln w="9525" cap="flat" cmpd="sng">
              <a:solidFill>
                <a:schemeClr val="dk2"/>
              </a:solidFill>
              <a:prstDash val="dot"/>
              <a:round/>
              <a:headEnd type="none" w="med" len="med"/>
              <a:tailEnd type="none" w="med" len="med"/>
            </a:ln>
          </p:spPr>
        </p:cxnSp>
        <p:cxnSp>
          <p:nvCxnSpPr>
            <p:cNvPr id="13" name="Google Shape;132;p20">
              <a:extLst>
                <a:ext uri="{FF2B5EF4-FFF2-40B4-BE49-F238E27FC236}">
                  <a16:creationId xmlns:a16="http://schemas.microsoft.com/office/drawing/2014/main" id="{5E6EA340-63BE-9267-9A2A-9E906665B66B}"/>
                </a:ext>
              </a:extLst>
            </p:cNvPr>
            <p:cNvCxnSpPr>
              <a:stCxn id="8" idx="2"/>
              <a:endCxn id="10" idx="0"/>
            </p:cNvCxnSpPr>
            <p:nvPr/>
          </p:nvCxnSpPr>
          <p:spPr>
            <a:xfrm>
              <a:off x="4465390" y="2635150"/>
              <a:ext cx="2492400" cy="273300"/>
            </a:xfrm>
            <a:prstGeom prst="straightConnector1">
              <a:avLst/>
            </a:prstGeom>
            <a:noFill/>
            <a:ln w="9525" cap="flat" cmpd="sng">
              <a:solidFill>
                <a:schemeClr val="dk2"/>
              </a:solidFill>
              <a:prstDash val="dot"/>
              <a:round/>
              <a:headEnd type="none" w="med" len="med"/>
              <a:tailEnd type="none" w="med" len="med"/>
            </a:ln>
          </p:spPr>
        </p:cxnSp>
        <p:sp>
          <p:nvSpPr>
            <p:cNvPr id="14" name="Google Shape;134;p20">
              <a:extLst>
                <a:ext uri="{FF2B5EF4-FFF2-40B4-BE49-F238E27FC236}">
                  <a16:creationId xmlns:a16="http://schemas.microsoft.com/office/drawing/2014/main" id="{3F6754E5-564A-4F31-E22C-AC4902B7EEA1}"/>
                </a:ext>
              </a:extLst>
            </p:cNvPr>
            <p:cNvSpPr/>
            <p:nvPr/>
          </p:nvSpPr>
          <p:spPr>
            <a:xfrm>
              <a:off x="4530100" y="3594004"/>
              <a:ext cx="1020600" cy="523200"/>
            </a:xfrm>
            <a:prstGeom prst="rect">
              <a:avLst/>
            </a:prstGeom>
            <a:solidFill>
              <a:srgbClr val="F9A31A"/>
            </a:solidFill>
            <a:ln>
              <a:noFill/>
            </a:ln>
          </p:spPr>
          <p:txBody>
            <a:bodyPr spcFirstLastPara="1" wrap="square" lIns="91425" tIns="91425" rIns="91425" bIns="91425" anchor="ctr" anchorCtr="0">
              <a:noAutofit/>
            </a:bodyPr>
            <a:lstStyle/>
            <a:p>
              <a:pPr algn="ctr"/>
              <a:r>
                <a:rPr lang="en" sz="3200" dirty="0">
                  <a:solidFill>
                    <a:srgbClr val="FFFFFF"/>
                  </a:solidFill>
                  <a:latin typeface="Noto Sans Zawgyi Med" panose="020B0502040504020204" pitchFamily="34" charset="0"/>
                  <a:ea typeface="Open Sans" panose="020B0606030504020204" pitchFamily="34" charset="0"/>
                  <a:cs typeface="Noto Sans Zawgyi Med" panose="020B0502040504020204" pitchFamily="34" charset="0"/>
                  <a:sym typeface="Lato"/>
                </a:rPr>
                <a:t>Renew Maternal Care: East</a:t>
              </a:r>
              <a:endParaRPr sz="3200" dirty="0">
                <a:solidFill>
                  <a:srgbClr val="FFFFFF"/>
                </a:solidFill>
                <a:latin typeface="Noto Sans Zawgyi Med" panose="020B0502040504020204" pitchFamily="34" charset="0"/>
                <a:ea typeface="Open Sans" panose="020B0606030504020204" pitchFamily="34" charset="0"/>
                <a:cs typeface="Noto Sans Zawgyi Med" panose="020B0502040504020204" pitchFamily="34" charset="0"/>
                <a:sym typeface="Lato"/>
              </a:endParaRPr>
            </a:p>
          </p:txBody>
        </p:sp>
        <p:cxnSp>
          <p:nvCxnSpPr>
            <p:cNvPr id="15" name="Google Shape;135;p20">
              <a:extLst>
                <a:ext uri="{FF2B5EF4-FFF2-40B4-BE49-F238E27FC236}">
                  <a16:creationId xmlns:a16="http://schemas.microsoft.com/office/drawing/2014/main" id="{C2738A17-B4F7-6E91-82F5-06F4BF541DA8}"/>
                </a:ext>
              </a:extLst>
            </p:cNvPr>
            <p:cNvCxnSpPr>
              <a:stCxn id="5" idx="2"/>
              <a:endCxn id="7" idx="0"/>
            </p:cNvCxnSpPr>
            <p:nvPr/>
          </p:nvCxnSpPr>
          <p:spPr>
            <a:xfrm flipH="1">
              <a:off x="3907388" y="3431675"/>
              <a:ext cx="558000" cy="162300"/>
            </a:xfrm>
            <a:prstGeom prst="straightConnector1">
              <a:avLst/>
            </a:prstGeom>
            <a:noFill/>
            <a:ln w="9525" cap="flat" cmpd="sng">
              <a:solidFill>
                <a:schemeClr val="dk2"/>
              </a:solidFill>
              <a:prstDash val="dot"/>
              <a:round/>
              <a:headEnd type="none" w="med" len="med"/>
              <a:tailEnd type="none" w="med" len="med"/>
            </a:ln>
          </p:spPr>
        </p:cxnSp>
        <p:cxnSp>
          <p:nvCxnSpPr>
            <p:cNvPr id="16" name="Google Shape;136;p20">
              <a:extLst>
                <a:ext uri="{FF2B5EF4-FFF2-40B4-BE49-F238E27FC236}">
                  <a16:creationId xmlns:a16="http://schemas.microsoft.com/office/drawing/2014/main" id="{46BDE26D-F9C0-0A4C-3E63-F4915052EC84}"/>
                </a:ext>
              </a:extLst>
            </p:cNvPr>
            <p:cNvCxnSpPr>
              <a:stCxn id="14" idx="0"/>
              <a:endCxn id="5" idx="2"/>
            </p:cNvCxnSpPr>
            <p:nvPr/>
          </p:nvCxnSpPr>
          <p:spPr>
            <a:xfrm rot="10800000">
              <a:off x="4465300" y="3431704"/>
              <a:ext cx="575100" cy="162300"/>
            </a:xfrm>
            <a:prstGeom prst="straightConnector1">
              <a:avLst/>
            </a:prstGeom>
            <a:noFill/>
            <a:ln w="9525" cap="flat" cmpd="sng">
              <a:solidFill>
                <a:schemeClr val="dk2"/>
              </a:solidFill>
              <a:prstDash val="dot"/>
              <a:round/>
              <a:headEnd type="none" w="med" len="med"/>
              <a:tailEnd type="none" w="med" len="med"/>
            </a:ln>
          </p:spPr>
        </p:cxnSp>
        <p:cxnSp>
          <p:nvCxnSpPr>
            <p:cNvPr id="17" name="Google Shape;137;p20">
              <a:extLst>
                <a:ext uri="{FF2B5EF4-FFF2-40B4-BE49-F238E27FC236}">
                  <a16:creationId xmlns:a16="http://schemas.microsoft.com/office/drawing/2014/main" id="{684B75C3-05AB-7ABB-EACA-51BB0B329B30}"/>
                </a:ext>
              </a:extLst>
            </p:cNvPr>
            <p:cNvCxnSpPr>
              <a:stCxn id="9" idx="2"/>
              <a:endCxn id="6" idx="0"/>
            </p:cNvCxnSpPr>
            <p:nvPr/>
          </p:nvCxnSpPr>
          <p:spPr>
            <a:xfrm flipH="1">
              <a:off x="1463665" y="3419250"/>
              <a:ext cx="564900" cy="174900"/>
            </a:xfrm>
            <a:prstGeom prst="straightConnector1">
              <a:avLst/>
            </a:prstGeom>
            <a:noFill/>
            <a:ln w="9525" cap="flat" cmpd="sng">
              <a:solidFill>
                <a:schemeClr val="dk2"/>
              </a:solidFill>
              <a:prstDash val="dot"/>
              <a:round/>
              <a:headEnd type="none" w="med" len="med"/>
              <a:tailEnd type="none" w="med" len="med"/>
            </a:ln>
          </p:spPr>
        </p:cxnSp>
        <p:sp>
          <p:nvSpPr>
            <p:cNvPr id="18" name="Google Shape;138;p20">
              <a:extLst>
                <a:ext uri="{FF2B5EF4-FFF2-40B4-BE49-F238E27FC236}">
                  <a16:creationId xmlns:a16="http://schemas.microsoft.com/office/drawing/2014/main" id="{C70A2123-0B53-8F77-FF4B-6070858A6005}"/>
                </a:ext>
              </a:extLst>
            </p:cNvPr>
            <p:cNvSpPr/>
            <p:nvPr/>
          </p:nvSpPr>
          <p:spPr>
            <a:xfrm>
              <a:off x="5843913" y="3594004"/>
              <a:ext cx="1020600" cy="523200"/>
            </a:xfrm>
            <a:prstGeom prst="rect">
              <a:avLst/>
            </a:prstGeom>
            <a:solidFill>
              <a:srgbClr val="C61881"/>
            </a:solidFill>
            <a:ln>
              <a:noFill/>
            </a:ln>
          </p:spPr>
          <p:txBody>
            <a:bodyPr spcFirstLastPara="1" wrap="square" lIns="91425" tIns="91425" rIns="91425" bIns="91425" anchor="ctr" anchorCtr="0">
              <a:noAutofit/>
            </a:bodyPr>
            <a:lstStyle/>
            <a:p>
              <a:pPr algn="ctr"/>
              <a:r>
                <a:rPr lang="en" sz="3200" dirty="0">
                  <a:solidFill>
                    <a:srgbClr val="FFFFFF"/>
                  </a:solidFill>
                  <a:latin typeface="Noto Sans Zawgyi Med" panose="020B0502040504020204" pitchFamily="34" charset="0"/>
                  <a:ea typeface="Open Sans" panose="020B0606030504020204" pitchFamily="34" charset="0"/>
                  <a:cs typeface="Noto Sans Zawgyi Med" panose="020B0502040504020204" pitchFamily="34" charset="0"/>
                  <a:sym typeface="Lato"/>
                </a:rPr>
                <a:t>Used Clothes</a:t>
              </a:r>
              <a:endParaRPr sz="3200" dirty="0">
                <a:solidFill>
                  <a:srgbClr val="FFFFFF"/>
                </a:solidFill>
                <a:latin typeface="Noto Sans Zawgyi Med" panose="020B0502040504020204" pitchFamily="34" charset="0"/>
                <a:ea typeface="Open Sans" panose="020B0606030504020204" pitchFamily="34" charset="0"/>
                <a:cs typeface="Noto Sans Zawgyi Med" panose="020B0502040504020204" pitchFamily="34" charset="0"/>
                <a:sym typeface="Lato"/>
              </a:endParaRPr>
            </a:p>
          </p:txBody>
        </p:sp>
        <p:sp>
          <p:nvSpPr>
            <p:cNvPr id="19" name="Google Shape;139;p20">
              <a:extLst>
                <a:ext uri="{FF2B5EF4-FFF2-40B4-BE49-F238E27FC236}">
                  <a16:creationId xmlns:a16="http://schemas.microsoft.com/office/drawing/2014/main" id="{D74AAAFC-515F-A352-54D9-5D6CE2381E3E}"/>
                </a:ext>
              </a:extLst>
            </p:cNvPr>
            <p:cNvSpPr/>
            <p:nvPr/>
          </p:nvSpPr>
          <p:spPr>
            <a:xfrm>
              <a:off x="7051063" y="3594004"/>
              <a:ext cx="1020600" cy="523200"/>
            </a:xfrm>
            <a:prstGeom prst="rect">
              <a:avLst/>
            </a:prstGeom>
            <a:solidFill>
              <a:srgbClr val="C61881"/>
            </a:solidFill>
            <a:ln>
              <a:noFill/>
            </a:ln>
          </p:spPr>
          <p:txBody>
            <a:bodyPr spcFirstLastPara="1" wrap="square" lIns="91425" tIns="91425" rIns="91425" bIns="91425" anchor="ctr" anchorCtr="0">
              <a:noAutofit/>
            </a:bodyPr>
            <a:lstStyle/>
            <a:p>
              <a:pPr lvl="0" indent="0" algn="ctr">
                <a:spcBef>
                  <a:spcPts val="0"/>
                </a:spcBef>
                <a:spcAft>
                  <a:spcPts val="0"/>
                </a:spcAft>
                <a:buNone/>
              </a:pPr>
              <a:r>
                <a:rPr lang="en" sz="3200" dirty="0">
                  <a:solidFill>
                    <a:srgbClr val="FFFFFF"/>
                  </a:solidFill>
                  <a:latin typeface="Noto Sans Zawgyi Med" panose="020B0502040504020204" pitchFamily="34" charset="0"/>
                  <a:ea typeface="Open Sans" panose="020B0606030504020204" pitchFamily="34" charset="0"/>
                  <a:cs typeface="Noto Sans Zawgyi Med" panose="020B0502040504020204" pitchFamily="34" charset="0"/>
                  <a:sym typeface="Lato"/>
                </a:rPr>
                <a:t>Used </a:t>
              </a:r>
              <a:r>
                <a:rPr lang="en" sz="3200" dirty="0" err="1">
                  <a:solidFill>
                    <a:srgbClr val="FFFFFF"/>
                  </a:solidFill>
                  <a:latin typeface="Noto Sans Zawgyi Med" panose="020B0502040504020204" pitchFamily="34" charset="0"/>
                  <a:ea typeface="Open Sans" panose="020B0606030504020204" pitchFamily="34" charset="0"/>
                  <a:cs typeface="Noto Sans Zawgyi Med" panose="020B0502040504020204" pitchFamily="34" charset="0"/>
                  <a:sym typeface="Lato"/>
                </a:rPr>
                <a:t>Homegoods</a:t>
              </a:r>
              <a:endParaRPr sz="3200" dirty="0">
                <a:solidFill>
                  <a:srgbClr val="FFFFFF"/>
                </a:solidFill>
                <a:latin typeface="Noto Sans Zawgyi Med" panose="020B0502040504020204" pitchFamily="34" charset="0"/>
                <a:ea typeface="Open Sans" panose="020B0606030504020204" pitchFamily="34" charset="0"/>
                <a:cs typeface="Noto Sans Zawgyi Med" panose="020B0502040504020204" pitchFamily="34" charset="0"/>
                <a:sym typeface="Lato"/>
              </a:endParaRPr>
            </a:p>
          </p:txBody>
        </p:sp>
        <p:cxnSp>
          <p:nvCxnSpPr>
            <p:cNvPr id="20" name="Google Shape;140;p20">
              <a:extLst>
                <a:ext uri="{FF2B5EF4-FFF2-40B4-BE49-F238E27FC236}">
                  <a16:creationId xmlns:a16="http://schemas.microsoft.com/office/drawing/2014/main" id="{5DDF6F02-2AEB-7658-F6B1-B1FD953C4798}"/>
                </a:ext>
              </a:extLst>
            </p:cNvPr>
            <p:cNvCxnSpPr>
              <a:stCxn id="19" idx="0"/>
            </p:cNvCxnSpPr>
            <p:nvPr/>
          </p:nvCxnSpPr>
          <p:spPr>
            <a:xfrm rot="10800000">
              <a:off x="6979963" y="3431704"/>
              <a:ext cx="581400" cy="162300"/>
            </a:xfrm>
            <a:prstGeom prst="straightConnector1">
              <a:avLst/>
            </a:prstGeom>
            <a:noFill/>
            <a:ln w="9525" cap="flat" cmpd="sng">
              <a:solidFill>
                <a:schemeClr val="dk2"/>
              </a:solidFill>
              <a:prstDash val="dot"/>
              <a:round/>
              <a:headEnd type="none" w="med" len="med"/>
              <a:tailEnd type="none" w="med" len="med"/>
            </a:ln>
          </p:spPr>
        </p:cxnSp>
        <p:cxnSp>
          <p:nvCxnSpPr>
            <p:cNvPr id="21" name="Google Shape;141;p20">
              <a:extLst>
                <a:ext uri="{FF2B5EF4-FFF2-40B4-BE49-F238E27FC236}">
                  <a16:creationId xmlns:a16="http://schemas.microsoft.com/office/drawing/2014/main" id="{3EAE39FC-F431-AFBD-3BEA-2A441191E2B8}"/>
                </a:ext>
              </a:extLst>
            </p:cNvPr>
            <p:cNvCxnSpPr>
              <a:stCxn id="18" idx="0"/>
              <a:endCxn id="10" idx="2"/>
            </p:cNvCxnSpPr>
            <p:nvPr/>
          </p:nvCxnSpPr>
          <p:spPr>
            <a:xfrm rot="10800000" flipH="1">
              <a:off x="6354213" y="3431704"/>
              <a:ext cx="603600" cy="162300"/>
            </a:xfrm>
            <a:prstGeom prst="straightConnector1">
              <a:avLst/>
            </a:prstGeom>
            <a:noFill/>
            <a:ln w="9525" cap="flat" cmpd="sng">
              <a:solidFill>
                <a:schemeClr val="dk2"/>
              </a:solidFill>
              <a:prstDash val="dot"/>
              <a:round/>
              <a:headEnd type="none" w="med" len="med"/>
              <a:tailEnd type="none" w="med" len="med"/>
            </a:ln>
          </p:spPr>
        </p:cxnSp>
        <p:sp>
          <p:nvSpPr>
            <p:cNvPr id="22" name="Google Shape;150;p20">
              <a:extLst>
                <a:ext uri="{FF2B5EF4-FFF2-40B4-BE49-F238E27FC236}">
                  <a16:creationId xmlns:a16="http://schemas.microsoft.com/office/drawing/2014/main" id="{5EB1A71D-E812-033C-E497-948B896BF7BA}"/>
                </a:ext>
              </a:extLst>
            </p:cNvPr>
            <p:cNvSpPr/>
            <p:nvPr/>
          </p:nvSpPr>
          <p:spPr>
            <a:xfrm>
              <a:off x="2083275" y="3594000"/>
              <a:ext cx="1020600" cy="523200"/>
            </a:xfrm>
            <a:prstGeom prst="rect">
              <a:avLst/>
            </a:prstGeom>
            <a:solidFill>
              <a:srgbClr val="F9A31A"/>
            </a:solidFill>
            <a:ln>
              <a:noFill/>
            </a:ln>
          </p:spPr>
          <p:txBody>
            <a:bodyPr spcFirstLastPara="1" wrap="square" lIns="91425" tIns="91425" rIns="91425" bIns="91425" anchor="ctr" anchorCtr="0">
              <a:noAutofit/>
            </a:bodyPr>
            <a:lstStyle/>
            <a:p>
              <a:pPr algn="ctr"/>
              <a:r>
                <a:rPr lang="en" sz="3200" dirty="0">
                  <a:solidFill>
                    <a:srgbClr val="FFFFFF"/>
                  </a:solidFill>
                  <a:latin typeface="Noto Sans Zawgyi Med" panose="020B0502040504020204" pitchFamily="34" charset="0"/>
                  <a:ea typeface="Open Sans" panose="020B0606030504020204" pitchFamily="34" charset="0"/>
                  <a:cs typeface="Noto Sans Zawgyi Med" panose="020B0502040504020204" pitchFamily="34" charset="0"/>
                  <a:sym typeface="Lato"/>
                </a:rPr>
                <a:t>Renew Pediatrics: East</a:t>
              </a:r>
              <a:endParaRPr sz="3200" dirty="0">
                <a:solidFill>
                  <a:srgbClr val="FFFFFF"/>
                </a:solidFill>
                <a:latin typeface="Noto Sans Zawgyi Med" panose="020B0502040504020204" pitchFamily="34" charset="0"/>
                <a:ea typeface="Open Sans" panose="020B0606030504020204" pitchFamily="34" charset="0"/>
                <a:cs typeface="Noto Sans Zawgyi Med" panose="020B0502040504020204" pitchFamily="34" charset="0"/>
                <a:sym typeface="Lato"/>
              </a:endParaRPr>
            </a:p>
          </p:txBody>
        </p:sp>
        <p:cxnSp>
          <p:nvCxnSpPr>
            <p:cNvPr id="23" name="Google Shape;151;p20">
              <a:extLst>
                <a:ext uri="{FF2B5EF4-FFF2-40B4-BE49-F238E27FC236}">
                  <a16:creationId xmlns:a16="http://schemas.microsoft.com/office/drawing/2014/main" id="{7DE2AA10-654F-CF5C-311E-6ABE00E1BE4F}"/>
                </a:ext>
              </a:extLst>
            </p:cNvPr>
            <p:cNvCxnSpPr>
              <a:stCxn id="22" idx="0"/>
              <a:endCxn id="9" idx="2"/>
            </p:cNvCxnSpPr>
            <p:nvPr/>
          </p:nvCxnSpPr>
          <p:spPr>
            <a:xfrm rot="10800000">
              <a:off x="2028675" y="3419400"/>
              <a:ext cx="564900" cy="174600"/>
            </a:xfrm>
            <a:prstGeom prst="straightConnector1">
              <a:avLst/>
            </a:prstGeom>
            <a:noFill/>
            <a:ln w="9525" cap="flat" cmpd="sng">
              <a:solidFill>
                <a:schemeClr val="dk2"/>
              </a:solidFill>
              <a:prstDash val="dot"/>
              <a:round/>
              <a:headEnd type="none" w="med" len="med"/>
              <a:tailEnd type="none" w="med" len="med"/>
            </a:ln>
          </p:spPr>
        </p:cxnSp>
        <p:sp>
          <p:nvSpPr>
            <p:cNvPr id="24" name="Google Shape;152;p20">
              <a:extLst>
                <a:ext uri="{FF2B5EF4-FFF2-40B4-BE49-F238E27FC236}">
                  <a16:creationId xmlns:a16="http://schemas.microsoft.com/office/drawing/2014/main" id="{F28E4C73-C182-CE40-51A3-7B2503464F66}"/>
                </a:ext>
              </a:extLst>
            </p:cNvPr>
            <p:cNvSpPr/>
            <p:nvPr/>
          </p:nvSpPr>
          <p:spPr>
            <a:xfrm>
              <a:off x="1518263" y="4291954"/>
              <a:ext cx="1020600" cy="523200"/>
            </a:xfrm>
            <a:prstGeom prst="rect">
              <a:avLst/>
            </a:prstGeom>
            <a:solidFill>
              <a:srgbClr val="C61881"/>
            </a:solidFill>
            <a:ln>
              <a:noFill/>
            </a:ln>
          </p:spPr>
          <p:txBody>
            <a:bodyPr spcFirstLastPara="1" wrap="square" lIns="91425" tIns="91425" rIns="91425" bIns="91425" anchor="ctr" anchorCtr="0">
              <a:noAutofit/>
            </a:bodyPr>
            <a:lstStyle/>
            <a:p>
              <a:pPr algn="ctr"/>
              <a:r>
                <a:rPr lang="en" sz="3200" dirty="0">
                  <a:solidFill>
                    <a:srgbClr val="FFFFFF"/>
                  </a:solidFill>
                  <a:latin typeface="Noto Sans Zawgyi Med" panose="020B0502040504020204" pitchFamily="34" charset="0"/>
                  <a:ea typeface="Open Sans" panose="020B0606030504020204" pitchFamily="34" charset="0"/>
                  <a:cs typeface="Noto Sans Zawgyi Med" panose="020B0502040504020204" pitchFamily="34" charset="0"/>
                  <a:sym typeface="Lato"/>
                </a:rPr>
                <a:t>Rehabilitation Services</a:t>
              </a:r>
              <a:endParaRPr sz="3200" dirty="0">
                <a:solidFill>
                  <a:srgbClr val="FFFFFF"/>
                </a:solidFill>
                <a:latin typeface="Noto Sans Zawgyi Med" panose="020B0502040504020204" pitchFamily="34" charset="0"/>
                <a:ea typeface="Open Sans" panose="020B0606030504020204" pitchFamily="34" charset="0"/>
                <a:cs typeface="Noto Sans Zawgyi Med" panose="020B0502040504020204" pitchFamily="34" charset="0"/>
                <a:sym typeface="Lato"/>
              </a:endParaRPr>
            </a:p>
          </p:txBody>
        </p:sp>
        <p:sp>
          <p:nvSpPr>
            <p:cNvPr id="25" name="Google Shape;153;p20">
              <a:extLst>
                <a:ext uri="{FF2B5EF4-FFF2-40B4-BE49-F238E27FC236}">
                  <a16:creationId xmlns:a16="http://schemas.microsoft.com/office/drawing/2014/main" id="{BDD6C501-B415-F298-A184-3B67FF56C6A4}"/>
                </a:ext>
              </a:extLst>
            </p:cNvPr>
            <p:cNvSpPr/>
            <p:nvPr/>
          </p:nvSpPr>
          <p:spPr>
            <a:xfrm>
              <a:off x="3955088" y="4279529"/>
              <a:ext cx="1020600" cy="523200"/>
            </a:xfrm>
            <a:prstGeom prst="rect">
              <a:avLst/>
            </a:prstGeom>
            <a:solidFill>
              <a:srgbClr val="C61881"/>
            </a:solidFill>
            <a:ln>
              <a:noFill/>
            </a:ln>
          </p:spPr>
          <p:txBody>
            <a:bodyPr spcFirstLastPara="1" wrap="square" lIns="91425" tIns="91425" rIns="91425" bIns="91425" anchor="ctr" anchorCtr="0">
              <a:noAutofit/>
            </a:bodyPr>
            <a:lstStyle/>
            <a:p>
              <a:pPr lvl="0" indent="0" algn="ctr">
                <a:spcBef>
                  <a:spcPts val="0"/>
                </a:spcBef>
                <a:spcAft>
                  <a:spcPts val="0"/>
                </a:spcAft>
                <a:buNone/>
              </a:pPr>
              <a:r>
                <a:rPr lang="en" sz="3200" dirty="0">
                  <a:solidFill>
                    <a:srgbClr val="FFFFFF"/>
                  </a:solidFill>
                  <a:latin typeface="Noto Sans Zawgyi Med" panose="020B0502040504020204" pitchFamily="34" charset="0"/>
                  <a:ea typeface="Open Sans" panose="020B0606030504020204" pitchFamily="34" charset="0"/>
                  <a:cs typeface="Noto Sans Zawgyi Med" panose="020B0502040504020204" pitchFamily="34" charset="0"/>
                  <a:sym typeface="Lato"/>
                </a:rPr>
                <a:t>Prenatal &amp; Postnatal Services</a:t>
              </a:r>
              <a:endParaRPr sz="3200" dirty="0">
                <a:solidFill>
                  <a:srgbClr val="FFFFFF"/>
                </a:solidFill>
                <a:latin typeface="Noto Sans Zawgyi Med" panose="020B0502040504020204" pitchFamily="34" charset="0"/>
                <a:ea typeface="Open Sans" panose="020B0606030504020204" pitchFamily="34" charset="0"/>
                <a:cs typeface="Noto Sans Zawgyi Med" panose="020B0502040504020204" pitchFamily="34" charset="0"/>
                <a:sym typeface="Lato"/>
              </a:endParaRPr>
            </a:p>
          </p:txBody>
        </p:sp>
        <p:cxnSp>
          <p:nvCxnSpPr>
            <p:cNvPr id="26" name="Google Shape;154;p20">
              <a:extLst>
                <a:ext uri="{FF2B5EF4-FFF2-40B4-BE49-F238E27FC236}">
                  <a16:creationId xmlns:a16="http://schemas.microsoft.com/office/drawing/2014/main" id="{AE828714-C8BC-73F8-091A-6250F3482E27}"/>
                </a:ext>
              </a:extLst>
            </p:cNvPr>
            <p:cNvCxnSpPr>
              <a:stCxn id="22" idx="2"/>
              <a:endCxn id="24" idx="0"/>
            </p:cNvCxnSpPr>
            <p:nvPr/>
          </p:nvCxnSpPr>
          <p:spPr>
            <a:xfrm flipH="1">
              <a:off x="2028675" y="4117200"/>
              <a:ext cx="564900" cy="174900"/>
            </a:xfrm>
            <a:prstGeom prst="straightConnector1">
              <a:avLst/>
            </a:prstGeom>
            <a:noFill/>
            <a:ln w="9525" cap="flat" cmpd="sng">
              <a:solidFill>
                <a:schemeClr val="dk2"/>
              </a:solidFill>
              <a:prstDash val="dot"/>
              <a:round/>
              <a:headEnd type="none" w="med" len="med"/>
              <a:tailEnd type="none" w="med" len="med"/>
            </a:ln>
          </p:spPr>
        </p:cxnSp>
        <p:cxnSp>
          <p:nvCxnSpPr>
            <p:cNvPr id="27" name="Google Shape;155;p20">
              <a:extLst>
                <a:ext uri="{FF2B5EF4-FFF2-40B4-BE49-F238E27FC236}">
                  <a16:creationId xmlns:a16="http://schemas.microsoft.com/office/drawing/2014/main" id="{430CD4DD-C7C3-D042-1856-D62C9F136E20}"/>
                </a:ext>
              </a:extLst>
            </p:cNvPr>
            <p:cNvCxnSpPr>
              <a:stCxn id="6" idx="2"/>
              <a:endCxn id="24" idx="0"/>
            </p:cNvCxnSpPr>
            <p:nvPr/>
          </p:nvCxnSpPr>
          <p:spPr>
            <a:xfrm>
              <a:off x="1463550" y="4117200"/>
              <a:ext cx="564900" cy="174900"/>
            </a:xfrm>
            <a:prstGeom prst="straightConnector1">
              <a:avLst/>
            </a:prstGeom>
            <a:noFill/>
            <a:ln w="9525" cap="flat" cmpd="sng">
              <a:solidFill>
                <a:schemeClr val="dk2"/>
              </a:solidFill>
              <a:prstDash val="dot"/>
              <a:round/>
              <a:headEnd type="none" w="med" len="med"/>
              <a:tailEnd type="none" w="med" len="med"/>
            </a:ln>
          </p:spPr>
        </p:cxnSp>
        <p:cxnSp>
          <p:nvCxnSpPr>
            <p:cNvPr id="28" name="Google Shape;156;p20">
              <a:extLst>
                <a:ext uri="{FF2B5EF4-FFF2-40B4-BE49-F238E27FC236}">
                  <a16:creationId xmlns:a16="http://schemas.microsoft.com/office/drawing/2014/main" id="{0F0697D5-E8D1-E406-89DF-31498A20353B}"/>
                </a:ext>
              </a:extLst>
            </p:cNvPr>
            <p:cNvCxnSpPr/>
            <p:nvPr/>
          </p:nvCxnSpPr>
          <p:spPr>
            <a:xfrm flipH="1">
              <a:off x="4474013" y="4117250"/>
              <a:ext cx="564900" cy="174900"/>
            </a:xfrm>
            <a:prstGeom prst="straightConnector1">
              <a:avLst/>
            </a:prstGeom>
            <a:noFill/>
            <a:ln w="9525" cap="flat" cmpd="sng">
              <a:solidFill>
                <a:schemeClr val="dk2"/>
              </a:solidFill>
              <a:prstDash val="dot"/>
              <a:round/>
              <a:headEnd type="none" w="med" len="med"/>
              <a:tailEnd type="none" w="med" len="med"/>
            </a:ln>
          </p:spPr>
        </p:cxnSp>
        <p:cxnSp>
          <p:nvCxnSpPr>
            <p:cNvPr id="29" name="Google Shape;157;p20">
              <a:extLst>
                <a:ext uri="{FF2B5EF4-FFF2-40B4-BE49-F238E27FC236}">
                  <a16:creationId xmlns:a16="http://schemas.microsoft.com/office/drawing/2014/main" id="{7FC74892-0E08-625F-8690-4C375B85B164}"/>
                </a:ext>
              </a:extLst>
            </p:cNvPr>
            <p:cNvCxnSpPr/>
            <p:nvPr/>
          </p:nvCxnSpPr>
          <p:spPr>
            <a:xfrm>
              <a:off x="3908888" y="4117250"/>
              <a:ext cx="564900" cy="174900"/>
            </a:xfrm>
            <a:prstGeom prst="straightConnector1">
              <a:avLst/>
            </a:prstGeom>
            <a:noFill/>
            <a:ln w="9525" cap="flat" cmpd="sng">
              <a:solidFill>
                <a:schemeClr val="dk2"/>
              </a:solidFill>
              <a:prstDash val="dot"/>
              <a:round/>
              <a:headEnd type="none" w="med" len="med"/>
              <a:tailEnd type="none" w="med" len="med"/>
            </a:ln>
          </p:spPr>
        </p:cxnSp>
      </p:grpSp>
      <p:grpSp>
        <p:nvGrpSpPr>
          <p:cNvPr id="34" name="Group 33">
            <a:extLst>
              <a:ext uri="{FF2B5EF4-FFF2-40B4-BE49-F238E27FC236}">
                <a16:creationId xmlns:a16="http://schemas.microsoft.com/office/drawing/2014/main" id="{F42CA37F-929B-4195-2E2E-61DCDF958ABE}"/>
              </a:ext>
            </a:extLst>
          </p:cNvPr>
          <p:cNvGrpSpPr/>
          <p:nvPr/>
        </p:nvGrpSpPr>
        <p:grpSpPr>
          <a:xfrm>
            <a:off x="16106493" y="2842863"/>
            <a:ext cx="7011342" cy="3215674"/>
            <a:chOff x="19514226" y="9858972"/>
            <a:chExt cx="4954659" cy="2272399"/>
          </a:xfrm>
        </p:grpSpPr>
        <p:sp>
          <p:nvSpPr>
            <p:cNvPr id="35" name="Google Shape;143;p20">
              <a:extLst>
                <a:ext uri="{FF2B5EF4-FFF2-40B4-BE49-F238E27FC236}">
                  <a16:creationId xmlns:a16="http://schemas.microsoft.com/office/drawing/2014/main" id="{AB841765-5218-6AEC-D562-E023F1EF7D16}"/>
                </a:ext>
              </a:extLst>
            </p:cNvPr>
            <p:cNvSpPr txBox="1"/>
            <p:nvPr/>
          </p:nvSpPr>
          <p:spPr>
            <a:xfrm>
              <a:off x="19514226" y="9858972"/>
              <a:ext cx="3438066" cy="505653"/>
            </a:xfrm>
            <a:prstGeom prst="rect">
              <a:avLst/>
            </a:prstGeom>
            <a:noFill/>
            <a:ln>
              <a:noFill/>
            </a:ln>
          </p:spPr>
          <p:txBody>
            <a:bodyPr spcFirstLastPara="1" wrap="square" lIns="91425" tIns="91425" rIns="91425" bIns="91425" anchor="t" anchorCtr="0">
              <a:spAutoFit/>
            </a:bodyPr>
            <a:lstStyle/>
            <a:p>
              <a:pPr marL="0" lvl="0" indent="0" algn="r" rtl="0">
                <a:lnSpc>
                  <a:spcPct val="115000"/>
                </a:lnSpc>
                <a:spcBef>
                  <a:spcPts val="0"/>
                </a:spcBef>
                <a:spcAft>
                  <a:spcPts val="0"/>
                </a:spcAft>
                <a:buNone/>
              </a:pPr>
              <a:r>
                <a:rPr lang="en" sz="3000" dirty="0">
                  <a:solidFill>
                    <a:srgbClr val="252525"/>
                  </a:solidFill>
                  <a:latin typeface="Noto Sans Zawgyi Med" panose="020B0502040504020204" pitchFamily="34" charset="0"/>
                  <a:ea typeface="Open Sans Light"/>
                  <a:cs typeface="Noto Sans Zawgyi Med" panose="020B0502040504020204" pitchFamily="34" charset="0"/>
                  <a:sym typeface="Open Sans Light"/>
                </a:rPr>
                <a:t>Parent Brand</a:t>
              </a:r>
              <a:endParaRPr sz="3000" dirty="0">
                <a:latin typeface="Noto Sans Zawgyi Med" panose="020B0502040504020204" pitchFamily="34" charset="0"/>
                <a:ea typeface="Open Sans Light"/>
                <a:cs typeface="Noto Sans Zawgyi Med" panose="020B0502040504020204" pitchFamily="34" charset="0"/>
                <a:sym typeface="Open Sans Light"/>
              </a:endParaRPr>
            </a:p>
          </p:txBody>
        </p:sp>
        <p:sp>
          <p:nvSpPr>
            <p:cNvPr id="36" name="Google Shape;145;p20">
              <a:extLst>
                <a:ext uri="{FF2B5EF4-FFF2-40B4-BE49-F238E27FC236}">
                  <a16:creationId xmlns:a16="http://schemas.microsoft.com/office/drawing/2014/main" id="{89AE0901-7285-7A08-799A-6D378285F966}"/>
                </a:ext>
              </a:extLst>
            </p:cNvPr>
            <p:cNvSpPr txBox="1"/>
            <p:nvPr/>
          </p:nvSpPr>
          <p:spPr>
            <a:xfrm>
              <a:off x="19514226" y="10419536"/>
              <a:ext cx="3438066" cy="505653"/>
            </a:xfrm>
            <a:prstGeom prst="rect">
              <a:avLst/>
            </a:prstGeom>
            <a:noFill/>
            <a:ln>
              <a:noFill/>
            </a:ln>
          </p:spPr>
          <p:txBody>
            <a:bodyPr spcFirstLastPara="1" wrap="square" lIns="91425" tIns="91425" rIns="91425" bIns="91425" anchor="t" anchorCtr="0">
              <a:spAutoFit/>
            </a:bodyPr>
            <a:lstStyle>
              <a:defPPr>
                <a:defRPr lang="en-US"/>
              </a:defPPr>
              <a:lvl1pPr lvl="0" indent="0" algn="r">
                <a:lnSpc>
                  <a:spcPct val="115000"/>
                </a:lnSpc>
                <a:spcBef>
                  <a:spcPts val="0"/>
                </a:spcBef>
                <a:spcAft>
                  <a:spcPts val="0"/>
                </a:spcAft>
                <a:buNone/>
                <a:defRPr sz="3000">
                  <a:solidFill>
                    <a:srgbClr val="252525"/>
                  </a:solidFill>
                  <a:latin typeface="Noto Sans Zawgyi Med" panose="020B0502040504020204" pitchFamily="34" charset="0"/>
                  <a:ea typeface="Open Sans Light"/>
                  <a:cs typeface="Noto Sans Zawgyi Med" panose="020B0502040504020204" pitchFamily="34" charset="0"/>
                </a:defRPr>
              </a:lvl1pPr>
            </a:lstStyle>
            <a:p>
              <a:r>
                <a:rPr lang="en" dirty="0">
                  <a:sym typeface="Open Sans Light"/>
                </a:rPr>
                <a:t>Sub-Brand</a:t>
              </a:r>
              <a:endParaRPr dirty="0">
                <a:sym typeface="Open Sans Light"/>
              </a:endParaRPr>
            </a:p>
          </p:txBody>
        </p:sp>
        <p:sp>
          <p:nvSpPr>
            <p:cNvPr id="37" name="Google Shape;147;p20">
              <a:extLst>
                <a:ext uri="{FF2B5EF4-FFF2-40B4-BE49-F238E27FC236}">
                  <a16:creationId xmlns:a16="http://schemas.microsoft.com/office/drawing/2014/main" id="{7071A083-55F4-04DA-2FDA-A6242DFB13A7}"/>
                </a:ext>
              </a:extLst>
            </p:cNvPr>
            <p:cNvSpPr txBox="1"/>
            <p:nvPr/>
          </p:nvSpPr>
          <p:spPr>
            <a:xfrm>
              <a:off x="19514226" y="11001361"/>
              <a:ext cx="3438066" cy="505653"/>
            </a:xfrm>
            <a:prstGeom prst="rect">
              <a:avLst/>
            </a:prstGeom>
            <a:noFill/>
            <a:ln>
              <a:noFill/>
            </a:ln>
          </p:spPr>
          <p:txBody>
            <a:bodyPr spcFirstLastPara="1" wrap="square" lIns="91425" tIns="91425" rIns="91425" bIns="91425" anchor="t" anchorCtr="0">
              <a:spAutoFit/>
            </a:bodyPr>
            <a:lstStyle>
              <a:defPPr>
                <a:defRPr lang="en-US"/>
              </a:defPPr>
              <a:lvl1pPr lvl="0" indent="0" algn="r">
                <a:lnSpc>
                  <a:spcPct val="115000"/>
                </a:lnSpc>
                <a:spcBef>
                  <a:spcPts val="0"/>
                </a:spcBef>
                <a:spcAft>
                  <a:spcPts val="0"/>
                </a:spcAft>
                <a:buNone/>
                <a:defRPr sz="3000">
                  <a:solidFill>
                    <a:srgbClr val="252525"/>
                  </a:solidFill>
                  <a:latin typeface="Noto Sans Zawgyi Med" panose="020B0502040504020204" pitchFamily="34" charset="0"/>
                  <a:ea typeface="Open Sans Light"/>
                  <a:cs typeface="Noto Sans Zawgyi Med" panose="020B0502040504020204" pitchFamily="34" charset="0"/>
                </a:defRPr>
              </a:lvl1pPr>
            </a:lstStyle>
            <a:p>
              <a:r>
                <a:rPr lang="en" dirty="0">
                  <a:sym typeface="Open Sans Light"/>
                </a:rPr>
                <a:t>Signpost</a:t>
              </a:r>
              <a:endParaRPr dirty="0">
                <a:sym typeface="Open Sans Light"/>
              </a:endParaRPr>
            </a:p>
          </p:txBody>
        </p:sp>
        <p:sp>
          <p:nvSpPr>
            <p:cNvPr id="38" name="Google Shape;149;p20">
              <a:extLst>
                <a:ext uri="{FF2B5EF4-FFF2-40B4-BE49-F238E27FC236}">
                  <a16:creationId xmlns:a16="http://schemas.microsoft.com/office/drawing/2014/main" id="{AC1161A3-96F9-CD8B-4625-064339FBCFB3}"/>
                </a:ext>
              </a:extLst>
            </p:cNvPr>
            <p:cNvSpPr txBox="1"/>
            <p:nvPr/>
          </p:nvSpPr>
          <p:spPr>
            <a:xfrm>
              <a:off x="19514226" y="11625718"/>
              <a:ext cx="3438066" cy="505653"/>
            </a:xfrm>
            <a:prstGeom prst="rect">
              <a:avLst/>
            </a:prstGeom>
            <a:noFill/>
            <a:ln>
              <a:noFill/>
            </a:ln>
          </p:spPr>
          <p:txBody>
            <a:bodyPr spcFirstLastPara="1" wrap="square" lIns="91425" tIns="91425" rIns="91425" bIns="91425" anchor="t" anchorCtr="0">
              <a:spAutoFit/>
            </a:bodyPr>
            <a:lstStyle/>
            <a:p>
              <a:pPr marL="0" lvl="0" indent="0" algn="r" rtl="0">
                <a:lnSpc>
                  <a:spcPct val="115000"/>
                </a:lnSpc>
                <a:spcBef>
                  <a:spcPts val="0"/>
                </a:spcBef>
                <a:spcAft>
                  <a:spcPts val="0"/>
                </a:spcAft>
                <a:buNone/>
              </a:pPr>
              <a:r>
                <a:rPr lang="en" sz="3000" dirty="0">
                  <a:solidFill>
                    <a:srgbClr val="252525"/>
                  </a:solidFill>
                  <a:latin typeface="Noto Sans Zawgyi Med" panose="020B0502040504020204" pitchFamily="34" charset="0"/>
                  <a:ea typeface="Open Sans Light"/>
                  <a:cs typeface="Noto Sans Zawgyi Med" panose="020B0502040504020204" pitchFamily="34" charset="0"/>
                  <a:sym typeface="Open Sans Light"/>
                </a:rPr>
                <a:t>Product</a:t>
              </a:r>
              <a:endParaRPr sz="3000" dirty="0">
                <a:solidFill>
                  <a:srgbClr val="252525"/>
                </a:solidFill>
                <a:latin typeface="Noto Sans Zawgyi Med" panose="020B0502040504020204" pitchFamily="34" charset="0"/>
                <a:ea typeface="Open Sans Light"/>
                <a:cs typeface="Noto Sans Zawgyi Med" panose="020B0502040504020204" pitchFamily="34" charset="0"/>
                <a:sym typeface="Open Sans Light"/>
              </a:endParaRPr>
            </a:p>
          </p:txBody>
        </p:sp>
        <p:sp>
          <p:nvSpPr>
            <p:cNvPr id="39" name="Rounded Rectangle 38">
              <a:extLst>
                <a:ext uri="{FF2B5EF4-FFF2-40B4-BE49-F238E27FC236}">
                  <a16:creationId xmlns:a16="http://schemas.microsoft.com/office/drawing/2014/main" id="{96538733-BFA0-D34F-32F4-D52CAB3D4224}"/>
                </a:ext>
              </a:extLst>
            </p:cNvPr>
            <p:cNvSpPr/>
            <p:nvPr/>
          </p:nvSpPr>
          <p:spPr>
            <a:xfrm>
              <a:off x="23078997" y="10008265"/>
              <a:ext cx="1389888" cy="310471"/>
            </a:xfrm>
            <a:prstGeom prst="roundRect">
              <a:avLst>
                <a:gd name="adj" fmla="val 50000"/>
              </a:avLst>
            </a:prstGeom>
            <a:solidFill>
              <a:srgbClr val="0E1D4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40" name="Rounded Rectangle 39">
              <a:extLst>
                <a:ext uri="{FF2B5EF4-FFF2-40B4-BE49-F238E27FC236}">
                  <a16:creationId xmlns:a16="http://schemas.microsoft.com/office/drawing/2014/main" id="{8219F84D-D30B-2C3F-88B1-8D10324B2E8D}"/>
                </a:ext>
              </a:extLst>
            </p:cNvPr>
            <p:cNvSpPr/>
            <p:nvPr/>
          </p:nvSpPr>
          <p:spPr>
            <a:xfrm>
              <a:off x="23078997" y="10571942"/>
              <a:ext cx="1389888" cy="310471"/>
            </a:xfrm>
            <a:prstGeom prst="roundRect">
              <a:avLst>
                <a:gd name="adj" fmla="val 50000"/>
              </a:avLst>
            </a:prstGeom>
            <a:solidFill>
              <a:srgbClr val="25408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41" name="Rounded Rectangle 40">
              <a:extLst>
                <a:ext uri="{FF2B5EF4-FFF2-40B4-BE49-F238E27FC236}">
                  <a16:creationId xmlns:a16="http://schemas.microsoft.com/office/drawing/2014/main" id="{3E51230C-A12F-F183-A3E8-2C6D33B19DAF}"/>
                </a:ext>
              </a:extLst>
            </p:cNvPr>
            <p:cNvSpPr/>
            <p:nvPr/>
          </p:nvSpPr>
          <p:spPr>
            <a:xfrm>
              <a:off x="23078997" y="11135619"/>
              <a:ext cx="1389888" cy="310471"/>
            </a:xfrm>
            <a:prstGeom prst="roundRect">
              <a:avLst>
                <a:gd name="adj" fmla="val 50000"/>
              </a:avLst>
            </a:prstGeom>
            <a:solidFill>
              <a:srgbClr val="F9A35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42" name="Rounded Rectangle 41">
              <a:extLst>
                <a:ext uri="{FF2B5EF4-FFF2-40B4-BE49-F238E27FC236}">
                  <a16:creationId xmlns:a16="http://schemas.microsoft.com/office/drawing/2014/main" id="{587B84C0-0B3E-1BBE-7B12-89EDAA0962BB}"/>
                </a:ext>
              </a:extLst>
            </p:cNvPr>
            <p:cNvSpPr/>
            <p:nvPr/>
          </p:nvSpPr>
          <p:spPr>
            <a:xfrm>
              <a:off x="23078997" y="11699296"/>
              <a:ext cx="1389888" cy="310471"/>
            </a:xfrm>
            <a:prstGeom prst="roundRect">
              <a:avLst>
                <a:gd name="adj" fmla="val 50000"/>
              </a:avLst>
            </a:prstGeom>
            <a:solidFill>
              <a:srgbClr val="C6188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grpSp>
    </p:spTree>
    <p:extLst>
      <p:ext uri="{BB962C8B-B14F-4D97-AF65-F5344CB8AC3E}">
        <p14:creationId xmlns:p14="http://schemas.microsoft.com/office/powerpoint/2010/main" val="16579851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B3CDB0-FD77-F88B-B407-5F4C443EEA3A}"/>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96670E8B-A5F7-524A-4F29-B56875798186}"/>
              </a:ext>
            </a:extLst>
          </p:cNvPr>
          <p:cNvSpPr txBox="1">
            <a:spLocks/>
          </p:cNvSpPr>
          <p:nvPr/>
        </p:nvSpPr>
        <p:spPr>
          <a:xfrm>
            <a:off x="1708027" y="1008548"/>
            <a:ext cx="20058096" cy="978729"/>
          </a:xfrm>
          <a:prstGeom prst="rect">
            <a:avLst/>
          </a:prstGeom>
        </p:spPr>
        <p:txBody>
          <a:bodyPr wrap="square" lIns="0" rIns="0"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400" dirty="0">
                <a:solidFill>
                  <a:schemeClr val="tx2"/>
                </a:solidFill>
                <a:latin typeface="Noto Serif Medium" panose="02020502060505020204" pitchFamily="18" charset="0"/>
                <a:ea typeface="Noto Serif Medium" panose="02020502060505020204" pitchFamily="18" charset="0"/>
                <a:cs typeface="Noto Serif Medium" panose="02020502060505020204" pitchFamily="18" charset="0"/>
              </a:rPr>
              <a:t>Renew Ministries: Brand Architecture?</a:t>
            </a:r>
            <a:endParaRPr lang="en-US" sz="6400" dirty="0">
              <a:solidFill>
                <a:schemeClr val="tx2"/>
              </a:solidFill>
              <a:latin typeface="Noto Serif Light" panose="02020502060505020204" pitchFamily="18" charset="0"/>
              <a:ea typeface="Noto Serif Light" panose="02020502060505020204" pitchFamily="18" charset="0"/>
              <a:cs typeface="Noto Serif Light" panose="02020502060505020204" pitchFamily="18" charset="0"/>
            </a:endParaRPr>
          </a:p>
        </p:txBody>
      </p:sp>
      <p:sp>
        <p:nvSpPr>
          <p:cNvPr id="2" name="Breakout sessions discussions around structured questions in groups of 6-12 learners…">
            <a:extLst>
              <a:ext uri="{FF2B5EF4-FFF2-40B4-BE49-F238E27FC236}">
                <a16:creationId xmlns:a16="http://schemas.microsoft.com/office/drawing/2014/main" id="{0B0FD96E-BC87-FBD7-242C-961EE62DB1BB}"/>
              </a:ext>
            </a:extLst>
          </p:cNvPr>
          <p:cNvSpPr txBox="1"/>
          <p:nvPr/>
        </p:nvSpPr>
        <p:spPr>
          <a:xfrm>
            <a:off x="1708027" y="3237110"/>
            <a:ext cx="21249944" cy="99890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noAutofit/>
          </a:bodyPr>
          <a:lstStyle/>
          <a:p>
            <a:pPr lvl="0" algn="l">
              <a:lnSpc>
                <a:spcPct val="115000"/>
              </a:lnSpc>
            </a:pPr>
            <a:r>
              <a:rPr lang="en-ZA" sz="2800" dirty="0">
                <a:solidFill>
                  <a:srgbClr val="0E1D42"/>
                </a:solidFill>
                <a:latin typeface="Noto Sans Zawgyi" panose="020B0502040504020204" pitchFamily="34" charset="0"/>
                <a:ea typeface="Open Sans Semibold" panose="020B0606030504020204" pitchFamily="34" charset="0"/>
                <a:cs typeface="Noto Sans Zawgyi" panose="020B0502040504020204" pitchFamily="34" charset="0"/>
                <a:sym typeface="Open Sans"/>
              </a:rPr>
              <a:t>Let’s break this down:</a:t>
            </a:r>
          </a:p>
          <a:p>
            <a:pPr lvl="0" algn="l">
              <a:lnSpc>
                <a:spcPct val="115000"/>
              </a:lnSpc>
            </a:pPr>
            <a:endParaRPr lang="en-ZA" sz="2800" dirty="0">
              <a:solidFill>
                <a:srgbClr val="0E1D42"/>
              </a:solidFill>
              <a:latin typeface="Noto Sans Zawgyi" panose="020B0502040504020204" pitchFamily="34" charset="0"/>
              <a:ea typeface="Open Sans Light"/>
              <a:cs typeface="Noto Sans Zawgyi" panose="020B0502040504020204" pitchFamily="34" charset="0"/>
              <a:sym typeface="Open Sans Light"/>
            </a:endParaRPr>
          </a:p>
          <a:p>
            <a:pPr lvl="0" algn="l">
              <a:lnSpc>
                <a:spcPct val="115000"/>
              </a:lnSpc>
            </a:pPr>
            <a:r>
              <a:rPr lang="en-ZA" sz="2800" dirty="0">
                <a:solidFill>
                  <a:srgbClr val="0E1D42"/>
                </a:solidFill>
                <a:latin typeface="Noto Sans Zawgyi" panose="020B0502040504020204" pitchFamily="34" charset="0"/>
                <a:ea typeface="Open Sans Light"/>
                <a:cs typeface="Noto Sans Zawgyi" panose="020B0502040504020204" pitchFamily="34" charset="0"/>
                <a:sym typeface="Open Sans Light"/>
              </a:rPr>
              <a:t>Renew Ministries is the parent brand. It is the name of the organisation that houses all of its endeavours. Even if one of the clinics closed or the thrift store shuts down, Renew Ministries would still exist. </a:t>
            </a:r>
          </a:p>
          <a:p>
            <a:pPr lvl="0" algn="l">
              <a:lnSpc>
                <a:spcPct val="115000"/>
              </a:lnSpc>
            </a:pPr>
            <a:endParaRPr lang="en-ZA" sz="2800" dirty="0">
              <a:solidFill>
                <a:srgbClr val="0E1D42"/>
              </a:solidFill>
              <a:latin typeface="Noto Sans Zawgyi" panose="020B0502040504020204" pitchFamily="34" charset="0"/>
              <a:ea typeface="Open Sans Light"/>
              <a:cs typeface="Noto Sans Zawgyi" panose="020B0502040504020204" pitchFamily="34" charset="0"/>
              <a:sym typeface="Open Sans Light"/>
            </a:endParaRPr>
          </a:p>
          <a:p>
            <a:pPr lvl="0" algn="l">
              <a:lnSpc>
                <a:spcPct val="115000"/>
              </a:lnSpc>
            </a:pPr>
            <a:r>
              <a:rPr lang="en-ZA" sz="2800" dirty="0">
                <a:solidFill>
                  <a:srgbClr val="0E1D42"/>
                </a:solidFill>
                <a:latin typeface="Noto Sans Zawgyi" panose="020B0502040504020204" pitchFamily="34" charset="0"/>
                <a:ea typeface="Open Sans Light"/>
                <a:cs typeface="Noto Sans Zawgyi" panose="020B0502040504020204" pitchFamily="34" charset="0"/>
                <a:sym typeface="Open Sans Light"/>
              </a:rPr>
              <a:t>Because Renew Ministries found the need to serve two different audiences each with unique needs, it created the sub-brands of Renew </a:t>
            </a:r>
            <a:r>
              <a:rPr lang="en-ZA" sz="2800" dirty="0" err="1">
                <a:solidFill>
                  <a:srgbClr val="0E1D42"/>
                </a:solidFill>
                <a:latin typeface="Noto Sans Zawgyi" panose="020B0502040504020204" pitchFamily="34" charset="0"/>
                <a:ea typeface="Open Sans Light"/>
                <a:cs typeface="Noto Sans Zawgyi" panose="020B0502040504020204" pitchFamily="34" charset="0"/>
                <a:sym typeface="Open Sans Light"/>
              </a:rPr>
              <a:t>Pediatrics</a:t>
            </a:r>
            <a:r>
              <a:rPr lang="en-ZA" sz="2800" dirty="0">
                <a:solidFill>
                  <a:srgbClr val="0E1D42"/>
                </a:solidFill>
                <a:latin typeface="Noto Sans Zawgyi" panose="020B0502040504020204" pitchFamily="34" charset="0"/>
                <a:ea typeface="Open Sans Light"/>
                <a:cs typeface="Noto Sans Zawgyi" panose="020B0502040504020204" pitchFamily="34" charset="0"/>
                <a:sym typeface="Open Sans Light"/>
              </a:rPr>
              <a:t> and Renew Maternal Care. They are supported by the parent brand and help fulfil the mission of Renew Ministries. Because they follow the same naming structure as Renew Ministries and have the same branding, they are following the branded house model.</a:t>
            </a:r>
          </a:p>
          <a:p>
            <a:pPr lvl="0" algn="l">
              <a:lnSpc>
                <a:spcPct val="115000"/>
              </a:lnSpc>
            </a:pPr>
            <a:endParaRPr lang="en-ZA" sz="2800" dirty="0">
              <a:solidFill>
                <a:srgbClr val="0E1D42"/>
              </a:solidFill>
              <a:latin typeface="Noto Sans Zawgyi" panose="020B0502040504020204" pitchFamily="34" charset="0"/>
              <a:ea typeface="Open Sans Light"/>
              <a:cs typeface="Noto Sans Zawgyi" panose="020B0502040504020204" pitchFamily="34" charset="0"/>
              <a:sym typeface="Open Sans Light"/>
            </a:endParaRPr>
          </a:p>
          <a:p>
            <a:pPr lvl="0" algn="l">
              <a:lnSpc>
                <a:spcPct val="115000"/>
              </a:lnSpc>
            </a:pPr>
            <a:r>
              <a:rPr lang="en-ZA" sz="2800" dirty="0">
                <a:solidFill>
                  <a:srgbClr val="0E1D42"/>
                </a:solidFill>
                <a:latin typeface="Noto Sans Zawgyi" panose="020B0502040504020204" pitchFamily="34" charset="0"/>
                <a:ea typeface="Open Sans Light"/>
                <a:cs typeface="Noto Sans Zawgyi" panose="020B0502040504020204" pitchFamily="34" charset="0"/>
                <a:sym typeface="Open Sans Light"/>
              </a:rPr>
              <a:t>Like New is also a sub-brand of Renew Ministries. It still fulfils the mission of Renew Ministries, but does so a bit differently than the clinics. It attracts a different audience and serves them in a different way – by providing discounted products rather than medical care. To ensure its audience knows it is a store and not a clinic, it follows a different naming structure and uses different visuals. This sub-brand follows the house of brands model. </a:t>
            </a:r>
          </a:p>
          <a:p>
            <a:pPr lvl="0" algn="l">
              <a:lnSpc>
                <a:spcPct val="115000"/>
              </a:lnSpc>
            </a:pPr>
            <a:endParaRPr lang="en-ZA" sz="2800" dirty="0">
              <a:solidFill>
                <a:srgbClr val="0E1D42"/>
              </a:solidFill>
              <a:latin typeface="Noto Sans Zawgyi" panose="020B0502040504020204" pitchFamily="34" charset="0"/>
              <a:ea typeface="Open Sans Light"/>
              <a:cs typeface="Noto Sans Zawgyi" panose="020B0502040504020204" pitchFamily="34" charset="0"/>
              <a:sym typeface="Open Sans Light"/>
            </a:endParaRPr>
          </a:p>
          <a:p>
            <a:pPr lvl="0" algn="l">
              <a:lnSpc>
                <a:spcPct val="115000"/>
              </a:lnSpc>
              <a:buClr>
                <a:schemeClr val="dk1"/>
              </a:buClr>
              <a:buSzPts val="1100"/>
            </a:pPr>
            <a:r>
              <a:rPr lang="en-ZA" sz="2800" dirty="0">
                <a:solidFill>
                  <a:srgbClr val="0E1D42"/>
                </a:solidFill>
                <a:latin typeface="Noto Sans Zawgyi" panose="020B0502040504020204" pitchFamily="34" charset="0"/>
                <a:ea typeface="Open Sans Light"/>
                <a:cs typeface="Noto Sans Zawgyi" panose="020B0502040504020204" pitchFamily="34" charset="0"/>
                <a:sym typeface="Open Sans Light"/>
              </a:rPr>
              <a:t>The various locations of the Renew </a:t>
            </a:r>
            <a:r>
              <a:rPr lang="en-ZA" sz="2800" dirty="0" err="1">
                <a:solidFill>
                  <a:srgbClr val="0E1D42"/>
                </a:solidFill>
                <a:latin typeface="Noto Sans Zawgyi" panose="020B0502040504020204" pitchFamily="34" charset="0"/>
                <a:ea typeface="Open Sans Light"/>
                <a:cs typeface="Noto Sans Zawgyi" panose="020B0502040504020204" pitchFamily="34" charset="0"/>
                <a:sym typeface="Open Sans Light"/>
              </a:rPr>
              <a:t>Pediatrics</a:t>
            </a:r>
            <a:r>
              <a:rPr lang="en-ZA" sz="2800" dirty="0">
                <a:solidFill>
                  <a:srgbClr val="0E1D42"/>
                </a:solidFill>
                <a:latin typeface="Noto Sans Zawgyi" panose="020B0502040504020204" pitchFamily="34" charset="0"/>
                <a:ea typeface="Open Sans Light"/>
                <a:cs typeface="Noto Sans Zawgyi" panose="020B0502040504020204" pitchFamily="34" charset="0"/>
                <a:sym typeface="Open Sans Light"/>
              </a:rPr>
              <a:t> and Renew Maternal Care clinics are signposts. The experience at Renew </a:t>
            </a:r>
            <a:r>
              <a:rPr lang="en-ZA" sz="2800" dirty="0" err="1">
                <a:solidFill>
                  <a:srgbClr val="0E1D42"/>
                </a:solidFill>
                <a:latin typeface="Noto Sans Zawgyi" panose="020B0502040504020204" pitchFamily="34" charset="0"/>
                <a:ea typeface="Open Sans Light"/>
                <a:cs typeface="Noto Sans Zawgyi" panose="020B0502040504020204" pitchFamily="34" charset="0"/>
                <a:sym typeface="Open Sans Light"/>
              </a:rPr>
              <a:t>Pediatrics</a:t>
            </a:r>
            <a:r>
              <a:rPr lang="en-ZA" sz="2800" dirty="0">
                <a:solidFill>
                  <a:srgbClr val="0E1D42"/>
                </a:solidFill>
                <a:latin typeface="Noto Sans Zawgyi" panose="020B0502040504020204" pitchFamily="34" charset="0"/>
                <a:ea typeface="Open Sans Light"/>
                <a:cs typeface="Noto Sans Zawgyi" panose="020B0502040504020204" pitchFamily="34" charset="0"/>
                <a:sym typeface="Open Sans Light"/>
              </a:rPr>
              <a:t>: South and Renew </a:t>
            </a:r>
            <a:r>
              <a:rPr lang="en-ZA" sz="2800" dirty="0" err="1">
                <a:solidFill>
                  <a:srgbClr val="0E1D42"/>
                </a:solidFill>
                <a:latin typeface="Noto Sans Zawgyi" panose="020B0502040504020204" pitchFamily="34" charset="0"/>
                <a:ea typeface="Open Sans Light"/>
                <a:cs typeface="Noto Sans Zawgyi" panose="020B0502040504020204" pitchFamily="34" charset="0"/>
                <a:sym typeface="Open Sans Light"/>
              </a:rPr>
              <a:t>Pediatrics</a:t>
            </a:r>
            <a:r>
              <a:rPr lang="en-ZA" sz="2800" dirty="0">
                <a:solidFill>
                  <a:srgbClr val="0E1D42"/>
                </a:solidFill>
                <a:latin typeface="Noto Sans Zawgyi" panose="020B0502040504020204" pitchFamily="34" charset="0"/>
                <a:ea typeface="Open Sans Light"/>
                <a:cs typeface="Noto Sans Zawgyi" panose="020B0502040504020204" pitchFamily="34" charset="0"/>
                <a:sym typeface="Open Sans Light"/>
              </a:rPr>
              <a:t>: East is intended to be very similar, fulfilling the same need, just in a different place. They are simply listed on the website to guide the audience to the location closest to them.</a:t>
            </a:r>
          </a:p>
          <a:p>
            <a:pPr lvl="0" algn="l">
              <a:lnSpc>
                <a:spcPct val="115000"/>
              </a:lnSpc>
            </a:pPr>
            <a:endParaRPr lang="en-ZA" sz="2800" dirty="0">
              <a:solidFill>
                <a:srgbClr val="0E1D42"/>
              </a:solidFill>
              <a:latin typeface="Noto Sans Zawgyi" panose="020B0502040504020204" pitchFamily="34" charset="0"/>
              <a:ea typeface="Open Sans Light"/>
              <a:cs typeface="Noto Sans Zawgyi" panose="020B0502040504020204" pitchFamily="34" charset="0"/>
              <a:sym typeface="Open Sans Light"/>
            </a:endParaRPr>
          </a:p>
          <a:p>
            <a:pPr lvl="0" algn="l">
              <a:lnSpc>
                <a:spcPct val="115000"/>
              </a:lnSpc>
            </a:pPr>
            <a:r>
              <a:rPr lang="en-ZA" sz="2800" dirty="0">
                <a:solidFill>
                  <a:srgbClr val="0E1D42"/>
                </a:solidFill>
                <a:latin typeface="Noto Sans Zawgyi" panose="020B0502040504020204" pitchFamily="34" charset="0"/>
                <a:ea typeface="Open Sans Light"/>
                <a:cs typeface="Noto Sans Zawgyi" panose="020B0502040504020204" pitchFamily="34" charset="0"/>
                <a:sym typeface="Open Sans Light"/>
              </a:rPr>
              <a:t>Because Renew Ministries is blending a branded house and house of brands model, it’s a hybrid - and that seems to serve it well! </a:t>
            </a:r>
          </a:p>
        </p:txBody>
      </p:sp>
    </p:spTree>
    <p:extLst>
      <p:ext uri="{BB962C8B-B14F-4D97-AF65-F5344CB8AC3E}">
        <p14:creationId xmlns:p14="http://schemas.microsoft.com/office/powerpoint/2010/main" val="2615964652"/>
      </p:ext>
    </p:extLst>
  </p:cSld>
  <p:clrMapOvr>
    <a:masterClrMapping/>
  </p:clrMapOvr>
</p:sld>
</file>

<file path=ppt/theme/theme1.xml><?xml version="1.0" encoding="utf-8"?>
<a:theme xmlns:a="http://schemas.openxmlformats.org/drawingml/2006/main" name="54 theme">
  <a:themeElements>
    <a:clrScheme name="FiftyFour Colours">
      <a:dk1>
        <a:srgbClr val="3E4968"/>
      </a:dk1>
      <a:lt1>
        <a:srgbClr val="FFFFFF"/>
      </a:lt1>
      <a:dk2>
        <a:srgbClr val="081D44"/>
      </a:dk2>
      <a:lt2>
        <a:srgbClr val="F3F3F3"/>
      </a:lt2>
      <a:accent1>
        <a:srgbClr val="0B57EF"/>
      </a:accent1>
      <a:accent2>
        <a:srgbClr val="F2203F"/>
      </a:accent2>
      <a:accent3>
        <a:srgbClr val="E81840"/>
      </a:accent3>
      <a:accent4>
        <a:srgbClr val="DD1776"/>
      </a:accent4>
      <a:accent5>
        <a:srgbClr val="BC0A70"/>
      </a:accent5>
      <a:accent6>
        <a:srgbClr val="EDA741"/>
      </a:accent6>
      <a:hlink>
        <a:srgbClr val="CE7B0D"/>
      </a:hlink>
      <a:folHlink>
        <a:srgbClr val="E59117"/>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54 theme" id="{97954D6F-C458-C84C-B3CD-B0A71374A399}" vid="{E11A04EE-0445-2543-9FFB-167611C1F9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_Custom Design">
  <a:themeElements>
    <a:clrScheme name="FiftyFour Colours">
      <a:dk1>
        <a:srgbClr val="3E4968"/>
      </a:dk1>
      <a:lt1>
        <a:srgbClr val="FFFFFF"/>
      </a:lt1>
      <a:dk2>
        <a:srgbClr val="081D44"/>
      </a:dk2>
      <a:lt2>
        <a:srgbClr val="F3F3F3"/>
      </a:lt2>
      <a:accent1>
        <a:srgbClr val="0B57EF"/>
      </a:accent1>
      <a:accent2>
        <a:srgbClr val="F2203F"/>
      </a:accent2>
      <a:accent3>
        <a:srgbClr val="E81840"/>
      </a:accent3>
      <a:accent4>
        <a:srgbClr val="DD1776"/>
      </a:accent4>
      <a:accent5>
        <a:srgbClr val="BC0A70"/>
      </a:accent5>
      <a:accent6>
        <a:srgbClr val="EDA741"/>
      </a:accent6>
      <a:hlink>
        <a:srgbClr val="CE7B0D"/>
      </a:hlink>
      <a:folHlink>
        <a:srgbClr val="E59117"/>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1_Custom Design">
  <a:themeElements>
    <a:clrScheme name="FiftyFour Colours">
      <a:dk1>
        <a:srgbClr val="3E4968"/>
      </a:dk1>
      <a:lt1>
        <a:srgbClr val="FFFFFF"/>
      </a:lt1>
      <a:dk2>
        <a:srgbClr val="081D44"/>
      </a:dk2>
      <a:lt2>
        <a:srgbClr val="F3F3F3"/>
      </a:lt2>
      <a:accent1>
        <a:srgbClr val="0B57EF"/>
      </a:accent1>
      <a:accent2>
        <a:srgbClr val="F2203F"/>
      </a:accent2>
      <a:accent3>
        <a:srgbClr val="E81840"/>
      </a:accent3>
      <a:accent4>
        <a:srgbClr val="DD1776"/>
      </a:accent4>
      <a:accent5>
        <a:srgbClr val="BC0A70"/>
      </a:accent5>
      <a:accent6>
        <a:srgbClr val="EDA741"/>
      </a:accent6>
      <a:hlink>
        <a:srgbClr val="CE7B0D"/>
      </a:hlink>
      <a:folHlink>
        <a:srgbClr val="E59117"/>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grey">
  <a:themeElements>
    <a:clrScheme name="30_BasicColor">
      <a:dk1>
        <a:srgbClr val="5E5E5E"/>
      </a:dk1>
      <a:lt1>
        <a:srgbClr val="003462"/>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30_BasicColor">
      <a:majorFont>
        <a:latin typeface="Helvetica Neue"/>
        <a:ea typeface="Helvetica Neue"/>
        <a:cs typeface="Helvetica Neue"/>
      </a:majorFont>
      <a:minorFont>
        <a:latin typeface="Helvetica Neue"/>
        <a:ea typeface="Helvetica Neue"/>
        <a:cs typeface="Helvetica Neue"/>
      </a:minorFont>
    </a:fontScheme>
    <a:fmtScheme name="30_BasicCol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grey" id="{16295338-7B6D-BF45-ACCB-30E9948D3AA6}" vid="{97086B7E-C2C6-DA4C-B34C-A8C40395470D}"/>
    </a:ext>
  </a:extLst>
</a:theme>
</file>

<file path=ppt/theme/theme6.xml><?xml version="1.0" encoding="utf-8"?>
<a:theme xmlns:a="http://schemas.openxmlformats.org/drawingml/2006/main" name="Office Theme">
  <a:themeElements>
    <a:clrScheme name="FiftyFour Colours">
      <a:dk1>
        <a:srgbClr val="3E4968"/>
      </a:dk1>
      <a:lt1>
        <a:srgbClr val="FFFFFF"/>
      </a:lt1>
      <a:dk2>
        <a:srgbClr val="081D44"/>
      </a:dk2>
      <a:lt2>
        <a:srgbClr val="F3F3F3"/>
      </a:lt2>
      <a:accent1>
        <a:srgbClr val="0B57EF"/>
      </a:accent1>
      <a:accent2>
        <a:srgbClr val="F2203F"/>
      </a:accent2>
      <a:accent3>
        <a:srgbClr val="E81840"/>
      </a:accent3>
      <a:accent4>
        <a:srgbClr val="DD1776"/>
      </a:accent4>
      <a:accent5>
        <a:srgbClr val="BC0A70"/>
      </a:accent5>
      <a:accent6>
        <a:srgbClr val="EDA741"/>
      </a:accent6>
      <a:hlink>
        <a:srgbClr val="CE7B0D"/>
      </a:hlink>
      <a:folHlink>
        <a:srgbClr val="E59117"/>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30_BasicColor">
  <a:themeElements>
    <a:clrScheme name="30_BasicColor">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30_BasicColor">
      <a:majorFont>
        <a:latin typeface="Helvetica Neue"/>
        <a:ea typeface="Helvetica Neue"/>
        <a:cs typeface="Helvetica Neue"/>
      </a:majorFont>
      <a:minorFont>
        <a:latin typeface="Helvetica Neue"/>
        <a:ea typeface="Helvetica Neue"/>
        <a:cs typeface="Helvetica Neue"/>
      </a:minorFont>
    </a:fontScheme>
    <a:fmtScheme name="30_BasicCol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A63DC602A0A334B975D184FEBD025CF" ma:contentTypeVersion="16" ma:contentTypeDescription="Create a new document." ma:contentTypeScope="" ma:versionID="99a431d308141c35900b83609484f03d">
  <xsd:schema xmlns:xsd="http://www.w3.org/2001/XMLSchema" xmlns:xs="http://www.w3.org/2001/XMLSchema" xmlns:p="http://schemas.microsoft.com/office/2006/metadata/properties" xmlns:ns2="1e51607f-9b8c-43f0-b73f-1f55127df0f8" xmlns:ns3="2bf1189d-4aee-4dab-b495-49a0aa33e95e" targetNamespace="http://schemas.microsoft.com/office/2006/metadata/properties" ma:root="true" ma:fieldsID="a28c059d1cad39e3769270aeb2dc34e0" ns2:_="" ns3:_="">
    <xsd:import namespace="1e51607f-9b8c-43f0-b73f-1f55127df0f8"/>
    <xsd:import namespace="2bf1189d-4aee-4dab-b495-49a0aa33e95e"/>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SearchPropertie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e51607f-9b8c-43f0-b73f-1f55127df0f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a8d0aa89-12a4-44a7-ac6a-d59850c93961" ma:termSetId="09814cd3-568e-fe90-9814-8d621ff8fb84" ma:anchorId="fba54fb3-c3e1-fe81-a776-ca4b69148c4d" ma:open="true" ma:isKeyword="false">
      <xsd:complexType>
        <xsd:sequence>
          <xsd:element ref="pc:Terms" minOccurs="0" maxOccurs="1"/>
        </xsd:sequence>
      </xsd:complex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bf1189d-4aee-4dab-b495-49a0aa33e95e"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67d197a0-e4ce-4bf3-acb0-9630ef9d13ff}" ma:internalName="TaxCatchAll" ma:showField="CatchAllData" ma:web="2bf1189d-4aee-4dab-b495-49a0aa33e95e">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2bf1189d-4aee-4dab-b495-49a0aa33e95e" xsi:nil="true"/>
    <lcf76f155ced4ddcb4097134ff3c332f xmlns="1e51607f-9b8c-43f0-b73f-1f55127df0f8">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6186BAD-CF5B-4E46-A8C1-D07D371B31A1}">
  <ds:schemaRefs>
    <ds:schemaRef ds:uri="http://schemas.microsoft.com/sharepoint/v3/contenttype/forms"/>
  </ds:schemaRefs>
</ds:datastoreItem>
</file>

<file path=customXml/itemProps2.xml><?xml version="1.0" encoding="utf-8"?>
<ds:datastoreItem xmlns:ds="http://schemas.openxmlformats.org/officeDocument/2006/customXml" ds:itemID="{036A56C3-CC54-49D2-9B2D-DAE15A36F181}"/>
</file>

<file path=customXml/itemProps3.xml><?xml version="1.0" encoding="utf-8"?>
<ds:datastoreItem xmlns:ds="http://schemas.openxmlformats.org/officeDocument/2006/customXml" ds:itemID="{E7FBEA75-9EBD-4903-A70B-DFF3047A6B0D}"/>
</file>

<file path=docProps/app.xml><?xml version="1.0" encoding="utf-8"?>
<Properties xmlns="http://schemas.openxmlformats.org/officeDocument/2006/extended-properties" xmlns:vt="http://schemas.openxmlformats.org/officeDocument/2006/docPropsVTypes">
  <Template>54 theme</Template>
  <TotalTime>5371</TotalTime>
  <Words>1354</Words>
  <Application>Microsoft Macintosh PowerPoint</Application>
  <PresentationFormat>Custom</PresentationFormat>
  <Paragraphs>116</Paragraphs>
  <Slides>12</Slides>
  <Notes>0</Notes>
  <HiddenSlides>0</HiddenSlides>
  <MMClips>0</MMClips>
  <ScaleCrop>false</ScaleCrop>
  <HeadingPairs>
    <vt:vector size="6" baseType="variant">
      <vt:variant>
        <vt:lpstr>Fonts Used</vt:lpstr>
      </vt:variant>
      <vt:variant>
        <vt:i4>15</vt:i4>
      </vt:variant>
      <vt:variant>
        <vt:lpstr>Theme</vt:lpstr>
      </vt:variant>
      <vt:variant>
        <vt:i4>6</vt:i4>
      </vt:variant>
      <vt:variant>
        <vt:lpstr>Slide Titles</vt:lpstr>
      </vt:variant>
      <vt:variant>
        <vt:i4>12</vt:i4>
      </vt:variant>
    </vt:vector>
  </HeadingPairs>
  <TitlesOfParts>
    <vt:vector size="33" baseType="lpstr">
      <vt:lpstr>Aptos</vt:lpstr>
      <vt:lpstr>Arial</vt:lpstr>
      <vt:lpstr>Calibri</vt:lpstr>
      <vt:lpstr>Gentium Plus</vt:lpstr>
      <vt:lpstr>Helvetica Neue</vt:lpstr>
      <vt:lpstr>Helvetica Neue Medium</vt:lpstr>
      <vt:lpstr>Noto Sans Light</vt:lpstr>
      <vt:lpstr>Noto Sans Zawgyi</vt:lpstr>
      <vt:lpstr>Noto Sans Zawgyi Med</vt:lpstr>
      <vt:lpstr>Noto Serif Light</vt:lpstr>
      <vt:lpstr>Noto Serif Medium</vt:lpstr>
      <vt:lpstr>Noto Serif Myanmar Med</vt:lpstr>
      <vt:lpstr>Open Sans</vt:lpstr>
      <vt:lpstr>Open Sans Light</vt:lpstr>
      <vt:lpstr>Open Sans Semibold</vt:lpstr>
      <vt:lpstr>54 theme</vt:lpstr>
      <vt:lpstr>Custom Design</vt:lpstr>
      <vt:lpstr>2_Custom Design</vt:lpstr>
      <vt:lpstr>1_Custom Design</vt:lpstr>
      <vt:lpstr>grey</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FiftyFour Connected Learning Guide</dc:title>
  <cp:lastModifiedBy>Renette van der Walt</cp:lastModifiedBy>
  <cp:revision>173</cp:revision>
  <dcterms:modified xsi:type="dcterms:W3CDTF">2025-10-30T10:11:51Z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0x010100AA63DC602A0A334B975D184FEBD025CF</vt:lpwstr>
  </property>
</Properties>
</file>