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3"/>
  </p:sldMasterIdLst>
  <p:notesMasterIdLst>
    <p:notesMasterId r:id="rId5"/>
  </p:notesMasterIdLst>
  <p:sldIdLst>
    <p:sldId id="265" r:id="rId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D42"/>
    <a:srgbClr val="25408F"/>
    <a:srgbClr val="EC1B23"/>
    <a:srgbClr val="F9A31A"/>
    <a:srgbClr val="C61881"/>
    <a:srgbClr val="EC1B24"/>
    <a:srgbClr val="FFFFFF"/>
    <a:srgbClr val="F9A352"/>
    <a:srgbClr val="C7178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04"/>
    <p:restoredTop sz="94676"/>
  </p:normalViewPr>
  <p:slideViewPr>
    <p:cSldViewPr snapToGrid="0">
      <p:cViewPr varScale="1">
        <p:scale>
          <a:sx n="53" d="100"/>
          <a:sy n="53" d="100"/>
        </p:scale>
        <p:origin x="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6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Hot air balloons viewed from below against a blue sky"/>
          <p:cNvSpPr>
            <a:spLocks noGrp="1"/>
          </p:cNvSpPr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2"/>
          <p:cNvSpPr/>
          <p:nvPr/>
        </p:nvSpPr>
        <p:spPr>
          <a:xfrm>
            <a:off x="0" y="13106400"/>
            <a:ext cx="24384000" cy="609600"/>
          </a:xfrm>
          <a:prstGeom prst="rect">
            <a:avLst/>
          </a:prstGeom>
          <a:solidFill>
            <a:srgbClr val="0E1D42"/>
          </a:solidFill>
          <a:ln w="50800">
            <a:solidFill>
              <a:srgbClr val="0E1D42"/>
            </a:solidFill>
          </a:ln>
        </p:spPr>
        <p:txBody>
          <a:bodyPr tIns="91439" bIns="91439" anchor="ctr"/>
          <a:lstStyle/>
          <a:p>
            <a:pPr defTabSz="18288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85600" y="12344400"/>
            <a:ext cx="5689600" cy="73660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1828800"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ot air balloons viewed from below against a blue sky"/>
          <p:cNvSpPr>
            <a:spLocks noGrp="1"/>
          </p:cNvSpPr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Close-up of the top of a hot air balloon viewed from above"/>
          <p:cNvSpPr>
            <a:spLocks noGrp="1"/>
          </p:cNvSpPr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Hot air balloons viewed from below against a blue sky"/>
          <p:cNvSpPr>
            <a:spLocks noGrp="1"/>
          </p:cNvSpPr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Hot air balloons viewed from below against a blue sky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EC4B6B49-3623-DC49-A51F-5BDBD6F1E04B}"/>
              </a:ext>
            </a:extLst>
          </p:cNvPr>
          <p:cNvGrpSpPr/>
          <p:nvPr/>
        </p:nvGrpSpPr>
        <p:grpSpPr>
          <a:xfrm>
            <a:off x="1091517" y="2823801"/>
            <a:ext cx="9765427" cy="2795201"/>
            <a:chOff x="1091517" y="2823801"/>
            <a:chExt cx="9765427" cy="279520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28DD087-F018-1AB6-8905-C231695E15F8}"/>
                </a:ext>
              </a:extLst>
            </p:cNvPr>
            <p:cNvSpPr/>
            <p:nvPr/>
          </p:nvSpPr>
          <p:spPr>
            <a:xfrm>
              <a:off x="1091518" y="3742806"/>
              <a:ext cx="9721973" cy="1876196"/>
            </a:xfrm>
            <a:prstGeom prst="rect">
              <a:avLst/>
            </a:prstGeom>
            <a:gradFill flip="none" rotWithShape="1">
              <a:gsLst>
                <a:gs pos="0">
                  <a:srgbClr val="0E1D42">
                    <a:alpha val="10000"/>
                  </a:srgbClr>
                </a:gs>
                <a:gs pos="100000">
                  <a:srgbClr val="0E1D42">
                    <a:alpha val="0"/>
                  </a:srgbClr>
                </a:gs>
              </a:gsLst>
              <a:lin ang="5400000" scaled="1"/>
              <a:tileRect/>
            </a:gra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" name="Round Same-side Corner of Rectangle 7">
              <a:extLst>
                <a:ext uri="{FF2B5EF4-FFF2-40B4-BE49-F238E27FC236}">
                  <a16:creationId xmlns:a16="http://schemas.microsoft.com/office/drawing/2014/main" id="{C49FEC90-A67C-36D3-EDA9-06AF506B1522}"/>
                </a:ext>
              </a:extLst>
            </p:cNvPr>
            <p:cNvSpPr/>
            <p:nvPr/>
          </p:nvSpPr>
          <p:spPr>
            <a:xfrm>
              <a:off x="1091517" y="2823801"/>
              <a:ext cx="9721975" cy="859373"/>
            </a:xfrm>
            <a:prstGeom prst="round2SameRect">
              <a:avLst/>
            </a:prstGeom>
            <a:solidFill>
              <a:srgbClr val="C6188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Desired outcomes">
              <a:extLst>
                <a:ext uri="{FF2B5EF4-FFF2-40B4-BE49-F238E27FC236}">
                  <a16:creationId xmlns:a16="http://schemas.microsoft.com/office/drawing/2014/main" id="{7E99F91C-3DE8-D5ED-E21C-D8A4CCA8D637}"/>
                </a:ext>
              </a:extLst>
            </p:cNvPr>
            <p:cNvSpPr txBox="1"/>
            <p:nvPr/>
          </p:nvSpPr>
          <p:spPr>
            <a:xfrm>
              <a:off x="1851666" y="2986673"/>
              <a:ext cx="5397020" cy="59503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anchor="ctr">
              <a:spAutoFit/>
            </a:bodyPr>
            <a:lstStyle>
              <a:lvl1pPr algn="l" defTabSz="825500">
                <a:defRPr sz="3000">
                  <a:solidFill>
                    <a:schemeClr val="accent4">
                      <a:hueOff val="-858837"/>
                      <a:lumOff val="-9791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sz="3200" dirty="0">
                  <a:solidFill>
                    <a:srgbClr val="FFFFF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List of Products:</a:t>
              </a:r>
              <a:endParaRPr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" name="Participants learn at a deeper level through live, interactive learning with dimension specialist on a specific topic of organisational health.…">
              <a:extLst>
                <a:ext uri="{FF2B5EF4-FFF2-40B4-BE49-F238E27FC236}">
                  <a16:creationId xmlns:a16="http://schemas.microsoft.com/office/drawing/2014/main" id="{61263386-F885-794B-B792-938B6721F5C7}"/>
                </a:ext>
              </a:extLst>
            </p:cNvPr>
            <p:cNvSpPr txBox="1"/>
            <p:nvPr/>
          </p:nvSpPr>
          <p:spPr>
            <a:xfrm>
              <a:off x="1895119" y="3969398"/>
              <a:ext cx="8961825" cy="100778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0" tIns="0" rIns="0" bIns="0">
              <a:noAutofit/>
            </a:bodyPr>
            <a:lstStyle/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1.</a:t>
              </a:r>
            </a:p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2.</a:t>
              </a:r>
            </a:p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3.</a:t>
              </a:r>
            </a:p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E066BE3-C278-7DD6-A323-F2AE19CB5FD0}"/>
              </a:ext>
            </a:extLst>
          </p:cNvPr>
          <p:cNvGrpSpPr/>
          <p:nvPr/>
        </p:nvGrpSpPr>
        <p:grpSpPr>
          <a:xfrm>
            <a:off x="1134970" y="6471930"/>
            <a:ext cx="9721975" cy="2795201"/>
            <a:chOff x="1134970" y="6471930"/>
            <a:chExt cx="9721975" cy="279520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0E2649E-17AD-4561-5767-81B13FF2ECA8}"/>
                </a:ext>
              </a:extLst>
            </p:cNvPr>
            <p:cNvSpPr/>
            <p:nvPr/>
          </p:nvSpPr>
          <p:spPr>
            <a:xfrm>
              <a:off x="1134971" y="7390935"/>
              <a:ext cx="9721973" cy="1876196"/>
            </a:xfrm>
            <a:prstGeom prst="rect">
              <a:avLst/>
            </a:prstGeom>
            <a:gradFill flip="none" rotWithShape="1">
              <a:gsLst>
                <a:gs pos="0">
                  <a:srgbClr val="0E1D42">
                    <a:alpha val="10000"/>
                  </a:srgbClr>
                </a:gs>
                <a:gs pos="100000">
                  <a:srgbClr val="0E1D42">
                    <a:alpha val="0"/>
                  </a:srgbClr>
                </a:gs>
              </a:gsLst>
              <a:lin ang="5400000" scaled="1"/>
              <a:tileRect/>
            </a:gra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5" name="Round Same-side Corner of Rectangle 14">
              <a:extLst>
                <a:ext uri="{FF2B5EF4-FFF2-40B4-BE49-F238E27FC236}">
                  <a16:creationId xmlns:a16="http://schemas.microsoft.com/office/drawing/2014/main" id="{35A593B4-FF3C-3BA3-C22A-9F86DE1C1DF8}"/>
                </a:ext>
              </a:extLst>
            </p:cNvPr>
            <p:cNvSpPr/>
            <p:nvPr/>
          </p:nvSpPr>
          <p:spPr>
            <a:xfrm>
              <a:off x="1134970" y="6471930"/>
              <a:ext cx="9721975" cy="859373"/>
            </a:xfrm>
            <a:prstGeom prst="round2SameRect">
              <a:avLst/>
            </a:prstGeom>
            <a:solidFill>
              <a:srgbClr val="0E1D4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6" name="Desired outcomes">
              <a:extLst>
                <a:ext uri="{FF2B5EF4-FFF2-40B4-BE49-F238E27FC236}">
                  <a16:creationId xmlns:a16="http://schemas.microsoft.com/office/drawing/2014/main" id="{24BB9DE5-3A28-91D7-72EF-AE7DE3DB83C4}"/>
                </a:ext>
              </a:extLst>
            </p:cNvPr>
            <p:cNvSpPr txBox="1"/>
            <p:nvPr/>
          </p:nvSpPr>
          <p:spPr>
            <a:xfrm>
              <a:off x="1895119" y="6634802"/>
              <a:ext cx="5397020" cy="59503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anchor="ctr">
              <a:spAutoFit/>
            </a:bodyPr>
            <a:lstStyle>
              <a:lvl1pPr algn="l" defTabSz="825500">
                <a:defRPr sz="3000">
                  <a:solidFill>
                    <a:schemeClr val="accent4">
                      <a:hueOff val="-858837"/>
                      <a:lumOff val="-9791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sz="3200" dirty="0">
                  <a:solidFill>
                    <a:srgbClr val="FFFFF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List of Locations:</a:t>
              </a:r>
              <a:endParaRPr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Participants learn at a deeper level through live, interactive learning with dimension specialist on a specific topic of organisational health.…">
              <a:extLst>
                <a:ext uri="{FF2B5EF4-FFF2-40B4-BE49-F238E27FC236}">
                  <a16:creationId xmlns:a16="http://schemas.microsoft.com/office/drawing/2014/main" id="{0F517BD0-D7D1-5E1F-DEA7-C9CE0E3A6973}"/>
                </a:ext>
              </a:extLst>
            </p:cNvPr>
            <p:cNvSpPr txBox="1"/>
            <p:nvPr/>
          </p:nvSpPr>
          <p:spPr>
            <a:xfrm>
              <a:off x="1895119" y="7718993"/>
              <a:ext cx="8961825" cy="100778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0" tIns="0" rIns="0" bIns="0">
              <a:noAutofit/>
            </a:bodyPr>
            <a:lstStyle/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1.</a:t>
              </a:r>
            </a:p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2.</a:t>
              </a:r>
            </a:p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3.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EE6A139-403B-28DB-9CE6-60ED7797F276}"/>
              </a:ext>
            </a:extLst>
          </p:cNvPr>
          <p:cNvGrpSpPr/>
          <p:nvPr/>
        </p:nvGrpSpPr>
        <p:grpSpPr>
          <a:xfrm>
            <a:off x="1178427" y="10120059"/>
            <a:ext cx="9721975" cy="2795201"/>
            <a:chOff x="1178427" y="10120059"/>
            <a:chExt cx="9721975" cy="279520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E361222-39F2-2429-37D7-2D661EFEE229}"/>
                </a:ext>
              </a:extLst>
            </p:cNvPr>
            <p:cNvSpPr/>
            <p:nvPr/>
          </p:nvSpPr>
          <p:spPr>
            <a:xfrm>
              <a:off x="1178428" y="11039064"/>
              <a:ext cx="9721973" cy="1876196"/>
            </a:xfrm>
            <a:prstGeom prst="rect">
              <a:avLst/>
            </a:prstGeom>
            <a:gradFill flip="none" rotWithShape="1">
              <a:gsLst>
                <a:gs pos="0">
                  <a:srgbClr val="0E1D42">
                    <a:alpha val="10000"/>
                  </a:srgbClr>
                </a:gs>
                <a:gs pos="100000">
                  <a:srgbClr val="0E1D42">
                    <a:alpha val="0"/>
                  </a:srgbClr>
                </a:gs>
              </a:gsLst>
              <a:lin ang="5400000" scaled="1"/>
              <a:tileRect/>
            </a:gra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7" name="Round Same-side Corner of Rectangle 7">
              <a:extLst>
                <a:ext uri="{FF2B5EF4-FFF2-40B4-BE49-F238E27FC236}">
                  <a16:creationId xmlns:a16="http://schemas.microsoft.com/office/drawing/2014/main" id="{C3E31E03-CF09-68FB-5F5F-03145A877F23}"/>
                </a:ext>
              </a:extLst>
            </p:cNvPr>
            <p:cNvSpPr/>
            <p:nvPr/>
          </p:nvSpPr>
          <p:spPr>
            <a:xfrm>
              <a:off x="1178427" y="10120059"/>
              <a:ext cx="9721975" cy="859373"/>
            </a:xfrm>
            <a:prstGeom prst="round2SameRect">
              <a:avLst/>
            </a:prstGeom>
            <a:solidFill>
              <a:srgbClr val="25408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8" name="Desired outcomes">
              <a:extLst>
                <a:ext uri="{FF2B5EF4-FFF2-40B4-BE49-F238E27FC236}">
                  <a16:creationId xmlns:a16="http://schemas.microsoft.com/office/drawing/2014/main" id="{535F8160-68BA-7036-DD8D-146C248624E7}"/>
                </a:ext>
              </a:extLst>
            </p:cNvPr>
            <p:cNvSpPr txBox="1"/>
            <p:nvPr/>
          </p:nvSpPr>
          <p:spPr>
            <a:xfrm>
              <a:off x="1895119" y="10303236"/>
              <a:ext cx="5397020" cy="59503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anchor="ctr">
              <a:spAutoFit/>
            </a:bodyPr>
            <a:lstStyle>
              <a:lvl1pPr algn="l" defTabSz="825500">
                <a:defRPr sz="3000">
                  <a:solidFill>
                    <a:schemeClr val="accent4">
                      <a:hueOff val="-858837"/>
                      <a:lumOff val="-9791"/>
                    </a:schemeClr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sz="3200" dirty="0">
                  <a:solidFill>
                    <a:srgbClr val="FFFFF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Identified Categories:</a:t>
              </a:r>
              <a:endParaRPr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Participants learn at a deeper level through live, interactive learning with dimension specialist on a specific topic of organisational health.…">
              <a:extLst>
                <a:ext uri="{FF2B5EF4-FFF2-40B4-BE49-F238E27FC236}">
                  <a16:creationId xmlns:a16="http://schemas.microsoft.com/office/drawing/2014/main" id="{BB15352E-BA5E-466C-A7DA-296DDF6BAE13}"/>
                </a:ext>
              </a:extLst>
            </p:cNvPr>
            <p:cNvSpPr txBox="1"/>
            <p:nvPr/>
          </p:nvSpPr>
          <p:spPr>
            <a:xfrm>
              <a:off x="1895119" y="11413783"/>
              <a:ext cx="8961825" cy="100778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0" tIns="0" rIns="0" bIns="0">
              <a:noAutofit/>
            </a:bodyPr>
            <a:lstStyle/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1.</a:t>
              </a:r>
            </a:p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2.</a:t>
              </a:r>
            </a:p>
            <a:p>
              <a:pPr marL="0" lvl="0" indent="0" algn="l" rtl="0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ZA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3.</a:t>
              </a:r>
            </a:p>
          </p:txBody>
        </p:sp>
      </p:grpSp>
      <p:sp>
        <p:nvSpPr>
          <p:cNvPr id="29" name="Off-page Connector 28">
            <a:extLst>
              <a:ext uri="{FF2B5EF4-FFF2-40B4-BE49-F238E27FC236}">
                <a16:creationId xmlns:a16="http://schemas.microsoft.com/office/drawing/2014/main" id="{347BDA55-88CE-4E5F-14DA-3B0C906C1028}"/>
              </a:ext>
            </a:extLst>
          </p:cNvPr>
          <p:cNvSpPr/>
          <p:nvPr/>
        </p:nvSpPr>
        <p:spPr>
          <a:xfrm rot="16200000">
            <a:off x="19225719" y="-4347079"/>
            <a:ext cx="2661661" cy="4457700"/>
          </a:xfrm>
          <a:prstGeom prst="flowChartOffpageConnector">
            <a:avLst/>
          </a:prstGeom>
          <a:solidFill>
            <a:srgbClr val="EC1B2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" name="Off-page Connector 29">
            <a:extLst>
              <a:ext uri="{FF2B5EF4-FFF2-40B4-BE49-F238E27FC236}">
                <a16:creationId xmlns:a16="http://schemas.microsoft.com/office/drawing/2014/main" id="{1593BAFA-4751-39A0-956C-D42177866589}"/>
              </a:ext>
            </a:extLst>
          </p:cNvPr>
          <p:cNvSpPr/>
          <p:nvPr/>
        </p:nvSpPr>
        <p:spPr>
          <a:xfrm rot="16200000">
            <a:off x="18758684" y="-4347081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1" name="Off-page Connector 30">
            <a:extLst>
              <a:ext uri="{FF2B5EF4-FFF2-40B4-BE49-F238E27FC236}">
                <a16:creationId xmlns:a16="http://schemas.microsoft.com/office/drawing/2014/main" id="{208A66B8-A40D-BB65-2F20-D6D5F35FA115}"/>
              </a:ext>
            </a:extLst>
          </p:cNvPr>
          <p:cNvSpPr/>
          <p:nvPr/>
        </p:nvSpPr>
        <p:spPr>
          <a:xfrm rot="16200000">
            <a:off x="15203446" y="-5718685"/>
            <a:ext cx="2661661" cy="4457700"/>
          </a:xfrm>
          <a:prstGeom prst="flowChartOffpageConnector">
            <a:avLst/>
          </a:prstGeom>
          <a:solidFill>
            <a:srgbClr val="0E1D4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2" name="Off-page Connector 31">
            <a:extLst>
              <a:ext uri="{FF2B5EF4-FFF2-40B4-BE49-F238E27FC236}">
                <a16:creationId xmlns:a16="http://schemas.microsoft.com/office/drawing/2014/main" id="{CAA3CCA5-55DC-0743-4A93-1EB53F571DC3}"/>
              </a:ext>
            </a:extLst>
          </p:cNvPr>
          <p:cNvSpPr/>
          <p:nvPr/>
        </p:nvSpPr>
        <p:spPr>
          <a:xfrm rot="16200000">
            <a:off x="14736411" y="-5718687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3" name="Off-page Connector 32">
            <a:extLst>
              <a:ext uri="{FF2B5EF4-FFF2-40B4-BE49-F238E27FC236}">
                <a16:creationId xmlns:a16="http://schemas.microsoft.com/office/drawing/2014/main" id="{350BA6F6-4C99-1684-EBBE-DF8D20BBA021}"/>
              </a:ext>
            </a:extLst>
          </p:cNvPr>
          <p:cNvSpPr/>
          <p:nvPr/>
        </p:nvSpPr>
        <p:spPr>
          <a:xfrm rot="16200000">
            <a:off x="11244387" y="-4347079"/>
            <a:ext cx="2661661" cy="4457700"/>
          </a:xfrm>
          <a:prstGeom prst="flowChartOffpageConnector">
            <a:avLst/>
          </a:prstGeom>
          <a:solidFill>
            <a:srgbClr val="F9A35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4" name="Off-page Connector 33">
            <a:extLst>
              <a:ext uri="{FF2B5EF4-FFF2-40B4-BE49-F238E27FC236}">
                <a16:creationId xmlns:a16="http://schemas.microsoft.com/office/drawing/2014/main" id="{1DF82D66-1704-2090-9CEE-7896DF2ADB5A}"/>
              </a:ext>
            </a:extLst>
          </p:cNvPr>
          <p:cNvSpPr/>
          <p:nvPr/>
        </p:nvSpPr>
        <p:spPr>
          <a:xfrm rot="16200000">
            <a:off x="10777352" y="-4347081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5" name="Off-page Connector 34">
            <a:extLst>
              <a:ext uri="{FF2B5EF4-FFF2-40B4-BE49-F238E27FC236}">
                <a16:creationId xmlns:a16="http://schemas.microsoft.com/office/drawing/2014/main" id="{31969846-D0D3-0B64-E1F3-9D52B47B495A}"/>
              </a:ext>
            </a:extLst>
          </p:cNvPr>
          <p:cNvSpPr/>
          <p:nvPr/>
        </p:nvSpPr>
        <p:spPr>
          <a:xfrm rot="16200000">
            <a:off x="7297263" y="-5718684"/>
            <a:ext cx="2661661" cy="4457700"/>
          </a:xfrm>
          <a:prstGeom prst="flowChartOffpageConnector">
            <a:avLst/>
          </a:prstGeom>
          <a:solidFill>
            <a:srgbClr val="C6188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6" name="Off-page Connector 35">
            <a:extLst>
              <a:ext uri="{FF2B5EF4-FFF2-40B4-BE49-F238E27FC236}">
                <a16:creationId xmlns:a16="http://schemas.microsoft.com/office/drawing/2014/main" id="{5B3AD86A-C671-F4B6-F0C6-0A16A03B2B7D}"/>
              </a:ext>
            </a:extLst>
          </p:cNvPr>
          <p:cNvSpPr/>
          <p:nvPr/>
        </p:nvSpPr>
        <p:spPr>
          <a:xfrm rot="16200000">
            <a:off x="6830228" y="-5718686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3326779-1D4C-4863-F22D-F8206A9009DC}"/>
              </a:ext>
            </a:extLst>
          </p:cNvPr>
          <p:cNvSpPr txBox="1"/>
          <p:nvPr/>
        </p:nvSpPr>
        <p:spPr>
          <a:xfrm>
            <a:off x="5618964" y="-3768534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Consideration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0BED12-0581-2107-9F27-5109050B686C}"/>
              </a:ext>
            </a:extLst>
          </p:cNvPr>
          <p:cNvSpPr txBox="1"/>
          <p:nvPr/>
        </p:nvSpPr>
        <p:spPr>
          <a:xfrm>
            <a:off x="9645814" y="-2316045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Decision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DDA9A7B-4836-2C12-CA4D-68E0B1649BE9}"/>
              </a:ext>
            </a:extLst>
          </p:cNvPr>
          <p:cNvSpPr txBox="1"/>
          <p:nvPr/>
        </p:nvSpPr>
        <p:spPr>
          <a:xfrm>
            <a:off x="13507974" y="-3773866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Retention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AE861D4-9CCD-6C28-6272-043CD322E25E}"/>
              </a:ext>
            </a:extLst>
          </p:cNvPr>
          <p:cNvSpPr txBox="1"/>
          <p:nvPr/>
        </p:nvSpPr>
        <p:spPr>
          <a:xfrm>
            <a:off x="17636389" y="-2316045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Advocacy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82958FB9-75E2-E35F-2F6D-059DE1F0CAD1}"/>
              </a:ext>
            </a:extLst>
          </p:cNvPr>
          <p:cNvGrpSpPr/>
          <p:nvPr/>
        </p:nvGrpSpPr>
        <p:grpSpPr>
          <a:xfrm>
            <a:off x="11508594" y="2848945"/>
            <a:ext cx="12044791" cy="9795575"/>
            <a:chOff x="11508594" y="1934546"/>
            <a:chExt cx="12044791" cy="9795575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365F051D-9946-92D8-51C7-07948193AF28}"/>
                </a:ext>
              </a:extLst>
            </p:cNvPr>
            <p:cNvCxnSpPr>
              <a:cxnSpLocks/>
            </p:cNvCxnSpPr>
            <p:nvPr/>
          </p:nvCxnSpPr>
          <p:spPr>
            <a:xfrm>
              <a:off x="17540137" y="3674136"/>
              <a:ext cx="0" cy="3135738"/>
            </a:xfrm>
            <a:prstGeom prst="line">
              <a:avLst/>
            </a:prstGeom>
            <a:noFill/>
            <a:ln w="38100" cap="flat">
              <a:solidFill>
                <a:srgbClr val="0E1D42"/>
              </a:solidFill>
              <a:prstDash val="sysDot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DA8D095D-756F-A154-5A3D-EC6B5E1A7F42}"/>
                </a:ext>
              </a:extLst>
            </p:cNvPr>
            <p:cNvCxnSpPr>
              <a:cxnSpLocks/>
            </p:cNvCxnSpPr>
            <p:nvPr/>
          </p:nvCxnSpPr>
          <p:spPr>
            <a:xfrm>
              <a:off x="13411722" y="4138648"/>
              <a:ext cx="0" cy="3135738"/>
            </a:xfrm>
            <a:prstGeom prst="line">
              <a:avLst/>
            </a:prstGeom>
            <a:noFill/>
            <a:ln w="38100" cap="flat">
              <a:solidFill>
                <a:srgbClr val="0E1D42"/>
              </a:solidFill>
              <a:prstDash val="sysDot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0D03C40-BCDA-1355-CE4D-4CE554594C4D}"/>
                </a:ext>
              </a:extLst>
            </p:cNvPr>
            <p:cNvCxnSpPr>
              <a:cxnSpLocks/>
            </p:cNvCxnSpPr>
            <p:nvPr/>
          </p:nvCxnSpPr>
          <p:spPr>
            <a:xfrm>
              <a:off x="13411722" y="4138648"/>
              <a:ext cx="8269081" cy="0"/>
            </a:xfrm>
            <a:prstGeom prst="line">
              <a:avLst/>
            </a:prstGeom>
            <a:noFill/>
            <a:ln w="38100" cap="flat">
              <a:solidFill>
                <a:srgbClr val="0E1D42"/>
              </a:solidFill>
              <a:prstDash val="sysDot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CCAD68F6-B6C4-D74A-BA2A-D12D0843BC76}"/>
                </a:ext>
              </a:extLst>
            </p:cNvPr>
            <p:cNvCxnSpPr>
              <a:cxnSpLocks/>
            </p:cNvCxnSpPr>
            <p:nvPr/>
          </p:nvCxnSpPr>
          <p:spPr>
            <a:xfrm>
              <a:off x="17540137" y="6817679"/>
              <a:ext cx="2306904" cy="0"/>
            </a:xfrm>
            <a:prstGeom prst="line">
              <a:avLst/>
            </a:prstGeom>
            <a:noFill/>
            <a:ln w="38100" cap="flat">
              <a:solidFill>
                <a:srgbClr val="0E1D42"/>
              </a:solidFill>
              <a:prstDash val="sysDot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C4B7D2B7-A96F-1C25-4206-2B8076D3F517}"/>
                </a:ext>
              </a:extLst>
            </p:cNvPr>
            <p:cNvCxnSpPr>
              <a:cxnSpLocks/>
            </p:cNvCxnSpPr>
            <p:nvPr/>
          </p:nvCxnSpPr>
          <p:spPr>
            <a:xfrm>
              <a:off x="19847041" y="6809874"/>
              <a:ext cx="0" cy="3850105"/>
            </a:xfrm>
            <a:prstGeom prst="line">
              <a:avLst/>
            </a:prstGeom>
            <a:noFill/>
            <a:ln w="38100" cap="flat">
              <a:solidFill>
                <a:srgbClr val="0E1D42"/>
              </a:solidFill>
              <a:prstDash val="sysDot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3470BCA3-142B-D14F-7179-07F5F8F017B3}"/>
                </a:ext>
              </a:extLst>
            </p:cNvPr>
            <p:cNvCxnSpPr>
              <a:cxnSpLocks/>
            </p:cNvCxnSpPr>
            <p:nvPr/>
          </p:nvCxnSpPr>
          <p:spPr>
            <a:xfrm>
              <a:off x="17540137" y="7980731"/>
              <a:ext cx="2306904" cy="0"/>
            </a:xfrm>
            <a:prstGeom prst="line">
              <a:avLst/>
            </a:prstGeom>
            <a:noFill/>
            <a:ln w="38100" cap="flat">
              <a:solidFill>
                <a:srgbClr val="0E1D42"/>
              </a:solidFill>
              <a:prstDash val="sysDot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F61E28B7-70AF-0FCB-9BA4-03B82383428A}"/>
                </a:ext>
              </a:extLst>
            </p:cNvPr>
            <p:cNvCxnSpPr>
              <a:cxnSpLocks/>
            </p:cNvCxnSpPr>
            <p:nvPr/>
          </p:nvCxnSpPr>
          <p:spPr>
            <a:xfrm>
              <a:off x="17540137" y="10659979"/>
              <a:ext cx="2306904" cy="0"/>
            </a:xfrm>
            <a:prstGeom prst="line">
              <a:avLst/>
            </a:prstGeom>
            <a:noFill/>
            <a:ln w="38100" cap="flat">
              <a:solidFill>
                <a:srgbClr val="0E1D42"/>
              </a:solidFill>
              <a:prstDash val="sysDot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5379E5E1-DE47-2F55-BCCA-B1B0B44A6D74}"/>
                </a:ext>
              </a:extLst>
            </p:cNvPr>
            <p:cNvCxnSpPr>
              <a:cxnSpLocks/>
            </p:cNvCxnSpPr>
            <p:nvPr/>
          </p:nvCxnSpPr>
          <p:spPr>
            <a:xfrm>
              <a:off x="21662856" y="4138648"/>
              <a:ext cx="0" cy="1628552"/>
            </a:xfrm>
            <a:prstGeom prst="line">
              <a:avLst/>
            </a:prstGeom>
            <a:noFill/>
            <a:ln w="38100" cap="flat">
              <a:solidFill>
                <a:srgbClr val="0E1D42"/>
              </a:solidFill>
              <a:prstDash val="sysDot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90D19AAE-CE38-41F3-8720-474620F1C4E3}"/>
                </a:ext>
              </a:extLst>
            </p:cNvPr>
            <p:cNvGrpSpPr/>
            <p:nvPr/>
          </p:nvGrpSpPr>
          <p:grpSpPr>
            <a:xfrm>
              <a:off x="15698537" y="1934546"/>
              <a:ext cx="3706343" cy="1787716"/>
              <a:chOff x="15698537" y="1116404"/>
              <a:chExt cx="3706343" cy="1787716"/>
            </a:xfrm>
          </p:grpSpPr>
          <p:sp>
            <p:nvSpPr>
              <p:cNvPr id="37" name="Off-page Connector 36">
                <a:extLst>
                  <a:ext uri="{FF2B5EF4-FFF2-40B4-BE49-F238E27FC236}">
                    <a16:creationId xmlns:a16="http://schemas.microsoft.com/office/drawing/2014/main" id="{1A1B81D0-8081-CC48-4FA5-9B55FF7FF36C}"/>
                  </a:ext>
                </a:extLst>
              </p:cNvPr>
              <p:cNvSpPr/>
              <p:nvPr/>
            </p:nvSpPr>
            <p:spPr>
              <a:xfrm>
                <a:off x="15698537" y="1371151"/>
                <a:ext cx="3706343" cy="1532969"/>
              </a:xfrm>
              <a:prstGeom prst="flowChartOffpageConnector">
                <a:avLst/>
              </a:prstGeom>
              <a:solidFill>
                <a:srgbClr val="25408F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8" name="Off-page Connector 37">
                <a:extLst>
                  <a:ext uri="{FF2B5EF4-FFF2-40B4-BE49-F238E27FC236}">
                    <a16:creationId xmlns:a16="http://schemas.microsoft.com/office/drawing/2014/main" id="{E9AD8C26-B8B5-B201-C3E0-FCC2E07CCDB2}"/>
                  </a:ext>
                </a:extLst>
              </p:cNvPr>
              <p:cNvSpPr/>
              <p:nvPr/>
            </p:nvSpPr>
            <p:spPr>
              <a:xfrm>
                <a:off x="15698537" y="1116404"/>
                <a:ext cx="3706343" cy="1532969"/>
              </a:xfrm>
              <a:prstGeom prst="flowChartOffpageConnector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>
                <a:outerShdw blurRad="472279" sx="102000" sy="102000" algn="ctr" rotWithShape="0">
                  <a:prstClr val="black">
                    <a:alpha val="20000"/>
                  </a:prst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BE0D30D-7FD8-78A4-3358-FB9E7F7E13D2}"/>
                </a:ext>
              </a:extLst>
            </p:cNvPr>
            <p:cNvSpPr txBox="1"/>
            <p:nvPr/>
          </p:nvSpPr>
          <p:spPr>
            <a:xfrm>
              <a:off x="15698537" y="2073501"/>
              <a:ext cx="3706343" cy="9643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[Name of Your </a:t>
              </a:r>
              <a:r>
                <a:rPr lang="en-US" sz="2800" dirty="0" err="1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Organisation</a:t>
              </a:r>
              <a:r>
                <a:rPr lang="en-US" sz="2800" dirty="0">
                  <a:solidFill>
                    <a:srgbClr val="0E1D4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]</a:t>
              </a:r>
              <a:endParaRPr kumimoji="0" lang="en-US" sz="2800" b="0" i="0" u="none" strike="noStrike" cap="none" spc="0" normalizeH="0" baseline="0" dirty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endParaRPr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55A70516-0B91-560C-9B9E-4A7FEB2A7F36}"/>
                </a:ext>
              </a:extLst>
            </p:cNvPr>
            <p:cNvGrpSpPr/>
            <p:nvPr/>
          </p:nvGrpSpPr>
          <p:grpSpPr>
            <a:xfrm>
              <a:off x="11522256" y="4552904"/>
              <a:ext cx="3749797" cy="1787716"/>
              <a:chOff x="11522256" y="3734762"/>
              <a:chExt cx="3749797" cy="1787716"/>
            </a:xfrm>
          </p:grpSpPr>
          <p:sp>
            <p:nvSpPr>
              <p:cNvPr id="50" name="Off-page Connector 49">
                <a:extLst>
                  <a:ext uri="{FF2B5EF4-FFF2-40B4-BE49-F238E27FC236}">
                    <a16:creationId xmlns:a16="http://schemas.microsoft.com/office/drawing/2014/main" id="{75451E42-BF7D-7931-9B0B-A4A89CDA0304}"/>
                  </a:ext>
                </a:extLst>
              </p:cNvPr>
              <p:cNvSpPr/>
              <p:nvPr/>
            </p:nvSpPr>
            <p:spPr>
              <a:xfrm>
                <a:off x="11565710" y="3989509"/>
                <a:ext cx="3706343" cy="1532969"/>
              </a:xfrm>
              <a:prstGeom prst="flowChartOffpageConnector">
                <a:avLst/>
              </a:prstGeom>
              <a:solidFill>
                <a:srgbClr val="F9A31A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1" name="Off-page Connector 50">
                <a:extLst>
                  <a:ext uri="{FF2B5EF4-FFF2-40B4-BE49-F238E27FC236}">
                    <a16:creationId xmlns:a16="http://schemas.microsoft.com/office/drawing/2014/main" id="{FCA5B8FF-7C7D-BC79-6E3B-D69CE694544A}"/>
                  </a:ext>
                </a:extLst>
              </p:cNvPr>
              <p:cNvSpPr/>
              <p:nvPr/>
            </p:nvSpPr>
            <p:spPr>
              <a:xfrm>
                <a:off x="11565710" y="3734762"/>
                <a:ext cx="3706343" cy="1532969"/>
              </a:xfrm>
              <a:prstGeom prst="flowChartOffpageConnector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>
                <a:outerShdw blurRad="472279" sx="102000" sy="102000" algn="ctr" rotWithShape="0">
                  <a:prstClr val="black">
                    <a:alpha val="20000"/>
                  </a:prst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3C768C2-18ED-49B7-10AE-77A11993E561}"/>
                  </a:ext>
                </a:extLst>
              </p:cNvPr>
              <p:cNvSpPr txBox="1"/>
              <p:nvPr/>
            </p:nvSpPr>
            <p:spPr>
              <a:xfrm>
                <a:off x="11522256" y="4083175"/>
                <a:ext cx="3706343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800" dirty="0">
                    <a:solidFill>
                      <a:srgbClr val="0E1D4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[Sub-brand]</a:t>
                </a:r>
                <a:endParaRPr kumimoji="0" lang="en-US" sz="2800" b="0" i="0" u="none" strike="noStrike" cap="none" spc="0" normalizeH="0" baseline="0" dirty="0">
                  <a:ln>
                    <a:noFill/>
                  </a:ln>
                  <a:solidFill>
                    <a:srgbClr val="0E1D42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Helvetica Neue"/>
                </a:endParaRPr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923B0AA0-79B9-1181-6073-95DEE7F6A0EE}"/>
                </a:ext>
              </a:extLst>
            </p:cNvPr>
            <p:cNvGrpSpPr/>
            <p:nvPr/>
          </p:nvGrpSpPr>
          <p:grpSpPr>
            <a:xfrm>
              <a:off x="15662922" y="4552904"/>
              <a:ext cx="3749797" cy="1787716"/>
              <a:chOff x="15662922" y="3734762"/>
              <a:chExt cx="3749797" cy="1787716"/>
            </a:xfrm>
          </p:grpSpPr>
          <p:sp>
            <p:nvSpPr>
              <p:cNvPr id="53" name="Off-page Connector 52">
                <a:extLst>
                  <a:ext uri="{FF2B5EF4-FFF2-40B4-BE49-F238E27FC236}">
                    <a16:creationId xmlns:a16="http://schemas.microsoft.com/office/drawing/2014/main" id="{104301F7-7BCB-306A-8B93-BA6BF859D5C5}"/>
                  </a:ext>
                </a:extLst>
              </p:cNvPr>
              <p:cNvSpPr/>
              <p:nvPr/>
            </p:nvSpPr>
            <p:spPr>
              <a:xfrm>
                <a:off x="15706376" y="3989509"/>
                <a:ext cx="3706343" cy="1532969"/>
              </a:xfrm>
              <a:prstGeom prst="flowChartOffpageConnector">
                <a:avLst/>
              </a:prstGeom>
              <a:solidFill>
                <a:srgbClr val="EC1B23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4" name="Off-page Connector 53">
                <a:extLst>
                  <a:ext uri="{FF2B5EF4-FFF2-40B4-BE49-F238E27FC236}">
                    <a16:creationId xmlns:a16="http://schemas.microsoft.com/office/drawing/2014/main" id="{3AB59CE3-45C7-09AB-330B-2E0A0F9D96BE}"/>
                  </a:ext>
                </a:extLst>
              </p:cNvPr>
              <p:cNvSpPr/>
              <p:nvPr/>
            </p:nvSpPr>
            <p:spPr>
              <a:xfrm>
                <a:off x="15706376" y="3734762"/>
                <a:ext cx="3706343" cy="1532969"/>
              </a:xfrm>
              <a:prstGeom prst="flowChartOffpageConnector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>
                <a:outerShdw blurRad="472279" sx="102000" sy="102000" algn="ctr" rotWithShape="0">
                  <a:prstClr val="black">
                    <a:alpha val="20000"/>
                  </a:prst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CDBF3469-6646-E100-4981-0A3FEB8877DD}"/>
                  </a:ext>
                </a:extLst>
              </p:cNvPr>
              <p:cNvSpPr txBox="1"/>
              <p:nvPr/>
            </p:nvSpPr>
            <p:spPr>
              <a:xfrm>
                <a:off x="15662922" y="4083175"/>
                <a:ext cx="3706343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800" dirty="0">
                    <a:solidFill>
                      <a:srgbClr val="0E1D42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[Signpost]</a:t>
                </a:r>
                <a:endParaRPr kumimoji="0" lang="en-US" sz="2800" b="0" i="0" u="none" strike="noStrike" cap="none" spc="0" normalizeH="0" baseline="0" dirty="0">
                  <a:ln>
                    <a:noFill/>
                  </a:ln>
                  <a:solidFill>
                    <a:srgbClr val="0E1D42"/>
                  </a:solidFill>
                  <a:effectLst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Helvetica Neue"/>
                </a:endParaRP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5CC080F2-00DD-3A7A-0CAE-36B33EA95CA4}"/>
                </a:ext>
              </a:extLst>
            </p:cNvPr>
            <p:cNvGrpSpPr/>
            <p:nvPr/>
          </p:nvGrpSpPr>
          <p:grpSpPr>
            <a:xfrm>
              <a:off x="19847041" y="4552904"/>
              <a:ext cx="3706344" cy="1787716"/>
              <a:chOff x="19847041" y="3734762"/>
              <a:chExt cx="3706344" cy="1787716"/>
            </a:xfrm>
          </p:grpSpPr>
          <p:sp>
            <p:nvSpPr>
              <p:cNvPr id="56" name="Off-page Connector 55">
                <a:extLst>
                  <a:ext uri="{FF2B5EF4-FFF2-40B4-BE49-F238E27FC236}">
                    <a16:creationId xmlns:a16="http://schemas.microsoft.com/office/drawing/2014/main" id="{9195C314-3C43-4EFB-6D29-75BBC9F44A7C}"/>
                  </a:ext>
                </a:extLst>
              </p:cNvPr>
              <p:cNvSpPr/>
              <p:nvPr/>
            </p:nvSpPr>
            <p:spPr>
              <a:xfrm>
                <a:off x="19847042" y="3989509"/>
                <a:ext cx="3706343" cy="1532969"/>
              </a:xfrm>
              <a:prstGeom prst="flowChartOffpageConnector">
                <a:avLst/>
              </a:prstGeom>
              <a:solidFill>
                <a:srgbClr val="C6188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7" name="Off-page Connector 56">
                <a:extLst>
                  <a:ext uri="{FF2B5EF4-FFF2-40B4-BE49-F238E27FC236}">
                    <a16:creationId xmlns:a16="http://schemas.microsoft.com/office/drawing/2014/main" id="{39A01AC2-1286-0539-FF9E-734718478C42}"/>
                  </a:ext>
                </a:extLst>
              </p:cNvPr>
              <p:cNvSpPr/>
              <p:nvPr/>
            </p:nvSpPr>
            <p:spPr>
              <a:xfrm>
                <a:off x="19847042" y="3734762"/>
                <a:ext cx="3706343" cy="1532969"/>
              </a:xfrm>
              <a:prstGeom prst="flowChartOffpageConnector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>
                <a:outerShdw blurRad="472279" sx="102000" sy="102000" algn="ctr" rotWithShape="0">
                  <a:prstClr val="black">
                    <a:alpha val="20000"/>
                  </a:prst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ACD692E5-CD66-4299-360D-6C31A85D259E}"/>
                  </a:ext>
                </a:extLst>
              </p:cNvPr>
              <p:cNvSpPr txBox="1"/>
              <p:nvPr/>
            </p:nvSpPr>
            <p:spPr>
              <a:xfrm>
                <a:off x="19847041" y="4083175"/>
                <a:ext cx="3706343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0E1D42"/>
                    </a:solidFill>
                    <a:effectLst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  <a:sym typeface="Helvetica Neue"/>
                  </a:rPr>
                  <a:t>[Product]</a:t>
                </a:r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6E95D530-21B2-4D9A-081F-8EFC1AF77D32}"/>
                </a:ext>
              </a:extLst>
            </p:cNvPr>
            <p:cNvGrpSpPr/>
            <p:nvPr/>
          </p:nvGrpSpPr>
          <p:grpSpPr>
            <a:xfrm>
              <a:off x="11508594" y="7298245"/>
              <a:ext cx="3755620" cy="1787716"/>
              <a:chOff x="11508594" y="6480103"/>
              <a:chExt cx="3755620" cy="1787716"/>
            </a:xfrm>
          </p:grpSpPr>
          <p:sp>
            <p:nvSpPr>
              <p:cNvPr id="71" name="Off-page Connector 70">
                <a:extLst>
                  <a:ext uri="{FF2B5EF4-FFF2-40B4-BE49-F238E27FC236}">
                    <a16:creationId xmlns:a16="http://schemas.microsoft.com/office/drawing/2014/main" id="{73A30670-EA8B-0B49-18A7-ED626FED3D54}"/>
                  </a:ext>
                </a:extLst>
              </p:cNvPr>
              <p:cNvSpPr/>
              <p:nvPr/>
            </p:nvSpPr>
            <p:spPr>
              <a:xfrm>
                <a:off x="11557871" y="6734850"/>
                <a:ext cx="3706343" cy="1532969"/>
              </a:xfrm>
              <a:prstGeom prst="flowChartOffpageConnector">
                <a:avLst/>
              </a:prstGeom>
              <a:solidFill>
                <a:srgbClr val="C6188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2" name="Off-page Connector 71">
                <a:extLst>
                  <a:ext uri="{FF2B5EF4-FFF2-40B4-BE49-F238E27FC236}">
                    <a16:creationId xmlns:a16="http://schemas.microsoft.com/office/drawing/2014/main" id="{2E362D91-4492-BA64-B1A0-DA01F26E9E59}"/>
                  </a:ext>
                </a:extLst>
              </p:cNvPr>
              <p:cNvSpPr/>
              <p:nvPr/>
            </p:nvSpPr>
            <p:spPr>
              <a:xfrm>
                <a:off x="11557871" y="6480103"/>
                <a:ext cx="3706343" cy="1532969"/>
              </a:xfrm>
              <a:prstGeom prst="flowChartOffpageConnector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>
                <a:outerShdw blurRad="472279" sx="102000" sy="102000" algn="ctr" rotWithShape="0">
                  <a:prstClr val="black">
                    <a:alpha val="20000"/>
                  </a:prst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EF514475-EFB4-3DA9-0CE4-E72569C37139}"/>
                  </a:ext>
                </a:extLst>
              </p:cNvPr>
              <p:cNvSpPr txBox="1"/>
              <p:nvPr/>
            </p:nvSpPr>
            <p:spPr>
              <a:xfrm>
                <a:off x="11508594" y="6895930"/>
                <a:ext cx="3706343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0E1D42"/>
                    </a:solidFill>
                    <a:effectLst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  <a:sym typeface="Helvetica Neue"/>
                  </a:rPr>
                  <a:t>[Product]</a:t>
                </a:r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9640092E-DC4D-F93E-3A61-A9760840E935}"/>
                </a:ext>
              </a:extLst>
            </p:cNvPr>
            <p:cNvGrpSpPr/>
            <p:nvPr/>
          </p:nvGrpSpPr>
          <p:grpSpPr>
            <a:xfrm>
              <a:off x="15649260" y="7298245"/>
              <a:ext cx="3755620" cy="1787716"/>
              <a:chOff x="15649260" y="6480103"/>
              <a:chExt cx="3755620" cy="1787716"/>
            </a:xfrm>
          </p:grpSpPr>
          <p:sp>
            <p:nvSpPr>
              <p:cNvPr id="74" name="Off-page Connector 73">
                <a:extLst>
                  <a:ext uri="{FF2B5EF4-FFF2-40B4-BE49-F238E27FC236}">
                    <a16:creationId xmlns:a16="http://schemas.microsoft.com/office/drawing/2014/main" id="{B9449C27-4A9F-0CA9-FC6C-269B00144914}"/>
                  </a:ext>
                </a:extLst>
              </p:cNvPr>
              <p:cNvSpPr/>
              <p:nvPr/>
            </p:nvSpPr>
            <p:spPr>
              <a:xfrm>
                <a:off x="15698537" y="6734850"/>
                <a:ext cx="3706343" cy="1532969"/>
              </a:xfrm>
              <a:prstGeom prst="flowChartOffpageConnector">
                <a:avLst/>
              </a:prstGeom>
              <a:solidFill>
                <a:srgbClr val="C6188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5" name="Off-page Connector 74">
                <a:extLst>
                  <a:ext uri="{FF2B5EF4-FFF2-40B4-BE49-F238E27FC236}">
                    <a16:creationId xmlns:a16="http://schemas.microsoft.com/office/drawing/2014/main" id="{4452C696-621E-3DD7-1B01-8013FEA9EE6B}"/>
                  </a:ext>
                </a:extLst>
              </p:cNvPr>
              <p:cNvSpPr/>
              <p:nvPr/>
            </p:nvSpPr>
            <p:spPr>
              <a:xfrm>
                <a:off x="15698537" y="6480103"/>
                <a:ext cx="3706343" cy="1532969"/>
              </a:xfrm>
              <a:prstGeom prst="flowChartOffpageConnector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>
                <a:outerShdw blurRad="472279" sx="102000" sy="102000" algn="ctr" rotWithShape="0">
                  <a:prstClr val="black">
                    <a:alpha val="20000"/>
                  </a:prst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92D5DB47-8D39-E541-F248-FBD1F848BC46}"/>
                  </a:ext>
                </a:extLst>
              </p:cNvPr>
              <p:cNvSpPr txBox="1"/>
              <p:nvPr/>
            </p:nvSpPr>
            <p:spPr>
              <a:xfrm>
                <a:off x="15649260" y="6915736"/>
                <a:ext cx="3706343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0E1D42"/>
                    </a:solidFill>
                    <a:effectLst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  <a:sym typeface="Helvetica Neue"/>
                  </a:rPr>
                  <a:t>[Product]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F905CC4-44A9-82D5-F29B-7AE61CC3D168}"/>
                </a:ext>
              </a:extLst>
            </p:cNvPr>
            <p:cNvGrpSpPr/>
            <p:nvPr/>
          </p:nvGrpSpPr>
          <p:grpSpPr>
            <a:xfrm>
              <a:off x="15698536" y="9942405"/>
              <a:ext cx="3714183" cy="1787716"/>
              <a:chOff x="15698536" y="9124263"/>
              <a:chExt cx="3714183" cy="1787716"/>
            </a:xfrm>
          </p:grpSpPr>
          <p:sp>
            <p:nvSpPr>
              <p:cNvPr id="79" name="Off-page Connector 78">
                <a:extLst>
                  <a:ext uri="{FF2B5EF4-FFF2-40B4-BE49-F238E27FC236}">
                    <a16:creationId xmlns:a16="http://schemas.microsoft.com/office/drawing/2014/main" id="{6CF9D7F3-11AB-D8E3-B110-33F37046F6FD}"/>
                  </a:ext>
                </a:extLst>
              </p:cNvPr>
              <p:cNvSpPr/>
              <p:nvPr/>
            </p:nvSpPr>
            <p:spPr>
              <a:xfrm>
                <a:off x="15706376" y="9379010"/>
                <a:ext cx="3706343" cy="1532969"/>
              </a:xfrm>
              <a:prstGeom prst="flowChartOffpageConnector">
                <a:avLst/>
              </a:prstGeom>
              <a:solidFill>
                <a:srgbClr val="C6188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0" name="Off-page Connector 79">
                <a:extLst>
                  <a:ext uri="{FF2B5EF4-FFF2-40B4-BE49-F238E27FC236}">
                    <a16:creationId xmlns:a16="http://schemas.microsoft.com/office/drawing/2014/main" id="{7E607719-764E-5885-6E8F-CDE75A8ECC55}"/>
                  </a:ext>
                </a:extLst>
              </p:cNvPr>
              <p:cNvSpPr/>
              <p:nvPr/>
            </p:nvSpPr>
            <p:spPr>
              <a:xfrm>
                <a:off x="15706376" y="9124263"/>
                <a:ext cx="3706343" cy="1532969"/>
              </a:xfrm>
              <a:prstGeom prst="flowChartOffpageConnector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>
                <a:outerShdw blurRad="472279" sx="102000" sy="102000" algn="ctr" rotWithShape="0">
                  <a:prstClr val="black">
                    <a:alpha val="20000"/>
                  </a:prst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A98C5EC3-9D04-FE40-DCB3-9E16858972E3}"/>
                  </a:ext>
                </a:extLst>
              </p:cNvPr>
              <p:cNvSpPr txBox="1"/>
              <p:nvPr/>
            </p:nvSpPr>
            <p:spPr>
              <a:xfrm>
                <a:off x="15698536" y="9502609"/>
                <a:ext cx="3706343" cy="53347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0" u="none" strike="noStrike" cap="none" spc="0" normalizeH="0" baseline="0" dirty="0">
                    <a:ln>
                      <a:noFill/>
                    </a:ln>
                    <a:solidFill>
                      <a:srgbClr val="0E1D42"/>
                    </a:solidFill>
                    <a:effectLst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  <a:sym typeface="Helvetica Neue"/>
                  </a:rPr>
                  <a:t>[Product]</a:t>
                </a:r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0411C622-EA29-1A51-90DB-FCD77DF3D80C}"/>
              </a:ext>
            </a:extLst>
          </p:cNvPr>
          <p:cNvSpPr/>
          <p:nvPr/>
        </p:nvSpPr>
        <p:spPr>
          <a:xfrm flipV="1">
            <a:off x="0" y="-25474"/>
            <a:ext cx="25146000" cy="2302592"/>
          </a:xfrm>
          <a:prstGeom prst="rect">
            <a:avLst/>
          </a:prstGeom>
          <a:gradFill flip="none" rotWithShape="1"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" name="FiftyFour Connected Learning Guide">
            <a:extLst>
              <a:ext uri="{FF2B5EF4-FFF2-40B4-BE49-F238E27FC236}">
                <a16:creationId xmlns:a16="http://schemas.microsoft.com/office/drawing/2014/main" id="{B27B848A-BDC1-7FFC-E1D9-59B67F1D15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08027" y="1137576"/>
            <a:ext cx="11915830" cy="115233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sz="6600" dirty="0">
                <a:solidFill>
                  <a:srgbClr val="0E1D4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Exercise: </a:t>
            </a:r>
            <a:r>
              <a:rPr lang="en-US" sz="6600" dirty="0">
                <a:solidFill>
                  <a:srgbClr val="25408F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Brand Architecture</a:t>
            </a:r>
            <a:endParaRPr sz="6600" dirty="0">
              <a:solidFill>
                <a:srgbClr val="25408F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61047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63DC602A0A334B975D184FEBD025CF" ma:contentTypeVersion="13" ma:contentTypeDescription="Create a new document." ma:contentTypeScope="" ma:versionID="4065bcde5d47524597b0dade6aff0d5f">
  <xsd:schema xmlns:xsd="http://www.w3.org/2001/XMLSchema" xmlns:xs="http://www.w3.org/2001/XMLSchema" xmlns:p="http://schemas.microsoft.com/office/2006/metadata/properties" xmlns:ns2="1e51607f-9b8c-43f0-b73f-1f55127df0f8" xmlns:ns3="2bf1189d-4aee-4dab-b495-49a0aa33e95e" targetNamespace="http://schemas.microsoft.com/office/2006/metadata/properties" ma:root="true" ma:fieldsID="c875e56c6b2a864c6dc2e71d87adf9ee" ns2:_="" ns3:_="">
    <xsd:import namespace="1e51607f-9b8c-43f0-b73f-1f55127df0f8"/>
    <xsd:import namespace="2bf1189d-4aee-4dab-b495-49a0aa33e9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51607f-9b8c-43f0-b73f-1f55127df0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a8d0aa89-12a4-44a7-ac6a-d59850c939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1189d-4aee-4dab-b495-49a0aa33e95e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7d197a0-e4ce-4bf3-acb0-9630ef9d13ff}" ma:internalName="TaxCatchAll" ma:showField="CatchAllData" ma:web="2bf1189d-4aee-4dab-b495-49a0aa33e9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186BAD-CF5B-4E46-A8C1-D07D371B31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E58F23-8468-420F-ACAA-C306FDE20F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51607f-9b8c-43f0-b73f-1f55127df0f8"/>
    <ds:schemaRef ds:uri="2bf1189d-4aee-4dab-b495-49a0aa33e9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5413</TotalTime>
  <Words>63</Words>
  <Application>Microsoft Macintosh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Gentium Plus</vt:lpstr>
      <vt:lpstr>Helvetica Neue</vt:lpstr>
      <vt:lpstr>Helvetica Neue Medium</vt:lpstr>
      <vt:lpstr>Open Sans</vt:lpstr>
      <vt:lpstr>30_BasicColor</vt:lpstr>
      <vt:lpstr>Exercise: Brand Architecture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FiftyFour Connected Learning Guide</dc:title>
  <cp:lastModifiedBy>Angelique</cp:lastModifiedBy>
  <cp:revision>198</cp:revision>
  <dcterms:modified xsi:type="dcterms:W3CDTF">2023-09-06T09:45:50Z</dcterms:modified>
</cp:coreProperties>
</file>