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2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6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27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28.xml" ContentType="application/vnd.openxmlformats-officedocument.presentationml.notesSlid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notesSlides/notesSlide29.xml" ContentType="application/vnd.openxmlformats-officedocument.presentationml.notesSlid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notesSlides/notesSlide30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81" r:id="rId2"/>
    <p:sldMasterId id="2147483689" r:id="rId3"/>
  </p:sldMasterIdLst>
  <p:notesMasterIdLst>
    <p:notesMasterId r:id="rId5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9" r:id="rId36"/>
    <p:sldId id="288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</p:sldIdLst>
  <p:sldSz cx="12192000" cy="6858000"/>
  <p:notesSz cx="6858000" cy="9144000"/>
  <p:embeddedFontLst>
    <p:embeddedFont>
      <p:font typeface="Arial Black" panose="020B0A04020102020204" pitchFamily="34" charset="0"/>
      <p:regular r:id="rId56"/>
      <p:bold r:id="rId57"/>
    </p:embeddedFont>
    <p:embeddedFont>
      <p:font typeface="Be Vietnam Pro SemiBold" panose="020B0604020202020204" charset="0"/>
      <p:regular r:id="rId58"/>
      <p:bold r:id="rId59"/>
      <p:italic r:id="rId60"/>
      <p:boldItalic r:id="rId61"/>
    </p:embeddedFont>
    <p:embeddedFont>
      <p:font typeface="Carme" panose="020B0604020202020204" charset="0"/>
      <p:regular r:id="rId62"/>
    </p:embeddedFont>
    <p:embeddedFont>
      <p:font typeface="Corbel" panose="020B0503020204020204" pitchFamily="34" charset="0"/>
      <p:regular r:id="rId63"/>
      <p:bold r:id="rId64"/>
      <p:italic r:id="rId65"/>
      <p:boldItalic r:id="rId66"/>
    </p:embeddedFont>
    <p:embeddedFont>
      <p:font typeface="Lato Light" panose="020F0502020204030203" pitchFamily="34" charset="0"/>
      <p:regular r:id="rId67"/>
      <p:bold r:id="rId68"/>
      <p:italic r:id="rId69"/>
      <p:boldItalic r:id="rId70"/>
    </p:embeddedFont>
    <p:embeddedFont>
      <p:font typeface="Lucida Sans" panose="020B0602030504020204" pitchFamily="34" charset="0"/>
      <p:regular r:id="rId71"/>
      <p:bold r:id="rId72"/>
      <p:italic r:id="rId73"/>
      <p:boldItalic r:id="rId74"/>
    </p:embeddedFont>
    <p:embeddedFont>
      <p:font typeface="Montserrat" panose="00000500000000000000" pitchFamily="2" charset="0"/>
      <p:regular r:id="rId75"/>
      <p:bold r:id="rId76"/>
      <p:italic r:id="rId77"/>
      <p:boldItalic r:id="rId78"/>
    </p:embeddedFont>
    <p:embeddedFont>
      <p:font typeface="Montserrat ExtraBold" panose="00000900000000000000" pitchFamily="2" charset="0"/>
      <p:bold r:id="rId79"/>
      <p:boldItalic r:id="rId80"/>
    </p:embeddedFont>
    <p:embeddedFont>
      <p:font typeface="Open Sans Light" panose="020B0306030504020204" pitchFamily="34" charset="0"/>
      <p:regular r:id="rId81"/>
      <p:bold r:id="rId82"/>
      <p:italic r:id="rId83"/>
      <p:boldItalic r:id="rId84"/>
    </p:embeddedFont>
    <p:embeddedFont>
      <p:font typeface="Poppins" panose="00000500000000000000" pitchFamily="2" charset="0"/>
      <p:regular r:id="rId85"/>
      <p:bold r:id="rId86"/>
      <p:italic r:id="rId87"/>
      <p:boldItalic r:id="rId88"/>
    </p:embeddedFont>
    <p:embeddedFont>
      <p:font typeface="Roboto" panose="02000000000000000000" pitchFamily="2" charset="0"/>
      <p:regular r:id="rId89"/>
      <p:bold r:id="rId90"/>
      <p:italic r:id="rId91"/>
      <p:boldItalic r:id="rId92"/>
    </p:embeddedFont>
    <p:embeddedFont>
      <p:font typeface="Tahoma" panose="020B0604030504040204" pitchFamily="34" charset="0"/>
      <p:regular r:id="rId93"/>
      <p:bold r:id="rId9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5" roundtripDataSignature="AMtx7mjVTn/siI43YNU+N5o7MBgUwrFfp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C24"/>
    <a:srgbClr val="273E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A76C166-47DC-478B-BDC2-3F1D3E65B2D2}">
  <a:tblStyle styleId="{7A76C166-47DC-478B-BDC2-3F1D3E65B2D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alpha val="2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/>
      <a:tcStyle>
        <a:tcBdr>
          <a:bottom>
            <a:ln w="127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09549AD-C456-4D2C-B3FF-06DE07783BDC}" styleName="Table_1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8EE"/>
          </a:solidFill>
        </a:fill>
      </a:tcStyle>
    </a:wholeTbl>
    <a:band1H>
      <a:tcTxStyle/>
      <a:tcStyle>
        <a:tcBdr/>
        <a:fill>
          <a:solidFill>
            <a:srgbClr val="CBCDDB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CDDB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1383EA-8A06-4F9D-B9BC-4BBF1EB42B46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48201F4-D546-4B93-AC6E-6BF8D4072C8E}" styleName="Table_3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698" autoAdjust="0"/>
    <p:restoredTop sz="94660"/>
  </p:normalViewPr>
  <p:slideViewPr>
    <p:cSldViewPr snapToGrid="0">
      <p:cViewPr varScale="1">
        <p:scale>
          <a:sx n="64" d="100"/>
          <a:sy n="64" d="100"/>
        </p:scale>
        <p:origin x="23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84" Type="http://schemas.openxmlformats.org/officeDocument/2006/relationships/font" Target="fonts/font29.fntdata"/><Relationship Id="rId89" Type="http://schemas.openxmlformats.org/officeDocument/2006/relationships/font" Target="fonts/font34.fntdata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font" Target="fonts/font3.fntdata"/><Relationship Id="rId74" Type="http://schemas.openxmlformats.org/officeDocument/2006/relationships/font" Target="fonts/font19.fntdata"/><Relationship Id="rId79" Type="http://schemas.openxmlformats.org/officeDocument/2006/relationships/font" Target="fonts/font24.fntdata"/><Relationship Id="rId5" Type="http://schemas.openxmlformats.org/officeDocument/2006/relationships/slide" Target="slides/slide2.xml"/><Relationship Id="rId90" Type="http://schemas.openxmlformats.org/officeDocument/2006/relationships/font" Target="fonts/font35.fntdata"/><Relationship Id="rId95" Type="http://customschemas.google.com/relationships/presentationmetadata" Target="metadata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80" Type="http://schemas.openxmlformats.org/officeDocument/2006/relationships/font" Target="fonts/font25.fntdata"/><Relationship Id="rId85" Type="http://schemas.openxmlformats.org/officeDocument/2006/relationships/font" Target="fonts/font30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font" Target="fonts/font20.fntdata"/><Relationship Id="rId83" Type="http://schemas.openxmlformats.org/officeDocument/2006/relationships/font" Target="fonts/font28.fntdata"/><Relationship Id="rId88" Type="http://schemas.openxmlformats.org/officeDocument/2006/relationships/font" Target="fonts/font33.fntdata"/><Relationship Id="rId91" Type="http://schemas.openxmlformats.org/officeDocument/2006/relationships/font" Target="fonts/font36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font" Target="fonts/font2.fntdata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font" Target="fonts/font23.fntdata"/><Relationship Id="rId81" Type="http://schemas.openxmlformats.org/officeDocument/2006/relationships/font" Target="fonts/font26.fntdata"/><Relationship Id="rId86" Type="http://schemas.openxmlformats.org/officeDocument/2006/relationships/font" Target="fonts/font31.fntdata"/><Relationship Id="rId94" Type="http://schemas.openxmlformats.org/officeDocument/2006/relationships/font" Target="fonts/font39.fntdata"/><Relationship Id="rId9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notesMaster" Target="notesMasters/notesMaster1.xml"/><Relationship Id="rId76" Type="http://schemas.openxmlformats.org/officeDocument/2006/relationships/font" Target="fonts/font21.fntdata"/><Relationship Id="rId97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font" Target="fonts/font16.fntdata"/><Relationship Id="rId92" Type="http://schemas.openxmlformats.org/officeDocument/2006/relationships/font" Target="fonts/font37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font" Target="fonts/font11.fntdata"/><Relationship Id="rId87" Type="http://schemas.openxmlformats.org/officeDocument/2006/relationships/font" Target="fonts/font32.fntdata"/><Relationship Id="rId61" Type="http://schemas.openxmlformats.org/officeDocument/2006/relationships/font" Target="fonts/font6.fntdata"/><Relationship Id="rId82" Type="http://schemas.openxmlformats.org/officeDocument/2006/relationships/font" Target="fonts/font27.fntdata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font" Target="fonts/font1.fntdata"/><Relationship Id="rId77" Type="http://schemas.openxmlformats.org/officeDocument/2006/relationships/font" Target="fonts/font22.fntdata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font" Target="fonts/font17.fntdata"/><Relationship Id="rId93" Type="http://schemas.openxmlformats.org/officeDocument/2006/relationships/font" Target="fonts/font38.fntdata"/><Relationship Id="rId98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ye\Downloads\TablesMALL%20(3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hiye\Desktop\MY%20WORK\MALL%20LocaitonIQ%20Experience%20Mapping%20V1\Data\data%20for%20charting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Book6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527749693692885E-2"/>
          <c:y val="0.37790776152980876"/>
          <c:w val="0.96447225030630712"/>
          <c:h val="0.380157480314960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Weekdays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Community / Neighbourhood Malls</c:v>
                </c:pt>
                <c:pt idx="1">
                  <c:v>Luxury / Premium </c:v>
                </c:pt>
                <c:pt idx="2">
                  <c:v>Mega Lifestyle Destinations</c:v>
                </c:pt>
                <c:pt idx="3">
                  <c:v>Transit &amp; Convenience Hubs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32727.254545454602</c:v>
                </c:pt>
                <c:pt idx="1">
                  <c:v>102899.52272727274</c:v>
                </c:pt>
                <c:pt idx="2">
                  <c:v>56120.127272727303</c:v>
                </c:pt>
                <c:pt idx="3">
                  <c:v>35641.333333333336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1D-4693-BB49-2FF589C021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Weekend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7FA-4530-9ED2-FAB39982511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Community / Neighbourhood Malls</c:v>
                </c:pt>
                <c:pt idx="1">
                  <c:v>Luxury / Premium </c:v>
                </c:pt>
                <c:pt idx="2">
                  <c:v>Mega Lifestyle Destinations</c:v>
                </c:pt>
                <c:pt idx="3">
                  <c:v>Transit &amp; Convenience Hubs</c:v>
                </c:pt>
              </c:strCache>
            </c:strRef>
          </c:cat>
          <c:val>
            <c:numRef>
              <c:f>Sheet1!$C$2:$C$5</c:f>
              <c:numCache>
                <c:formatCode>0</c:formatCode>
                <c:ptCount val="4"/>
                <c:pt idx="0">
                  <c:v>38712.0444444444</c:v>
                </c:pt>
                <c:pt idx="1">
                  <c:v>87060.805555555547</c:v>
                </c:pt>
                <c:pt idx="2">
                  <c:v>62772.066666666702</c:v>
                </c:pt>
                <c:pt idx="3">
                  <c:v>26880.444444444449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1D-4693-BB49-2FF589C021A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-1808985568"/>
        <c:axId val="-1808985024"/>
      </c:barChart>
      <c:catAx>
        <c:axId val="-18089855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08985024"/>
        <c:crosses val="autoZero"/>
        <c:auto val="1"/>
        <c:lblAlgn val="ctr"/>
        <c:lblOffset val="100"/>
        <c:noMultiLvlLbl val="0"/>
      </c:catAx>
      <c:valAx>
        <c:axId val="-1808985024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-1808985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6427433286839567"/>
          <c:y val="0.13398268398268398"/>
          <c:w val="0.52732351058673843"/>
          <c:h val="8.65584926884139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cap="none" dirty="0">
                <a:solidFill>
                  <a:schemeClr val="accent1"/>
                </a:solidFill>
                <a:latin typeface="Poppins"/>
                <a:ea typeface="Poppins"/>
                <a:cs typeface="Poppins"/>
                <a:sym typeface="Arial"/>
              </a:rPr>
              <a:t>Retail and Dining Experience</a:t>
            </a:r>
          </a:p>
        </c:rich>
      </c:tx>
      <c:layout>
        <c:manualLayout>
          <c:xMode val="edge"/>
          <c:yMode val="edge"/>
          <c:x val="8.8953274729994501E-3"/>
          <c:y val="5.04950547537802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7030A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218026648635026E-2"/>
          <c:y val="0.24706130267522181"/>
          <c:w val="0.94592633007825744"/>
          <c:h val="0.501693329351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Tenant Management (Retail + F&amp;B)</c:v>
                </c:pt>
                <c:pt idx="1">
                  <c:v>Food Court / Dining Experience</c:v>
                </c:pt>
                <c:pt idx="2">
                  <c:v>Events, Promotions &amp; Marketing Activation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67</c:v>
                </c:pt>
                <c:pt idx="1">
                  <c:v>72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F7-433E-B265-1199EC03D8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Tenant Management (Retail + F&amp;B)</c:v>
                </c:pt>
                <c:pt idx="1">
                  <c:v>Food Court / Dining Experience</c:v>
                </c:pt>
                <c:pt idx="2">
                  <c:v>Events, Promotions &amp; Marketing Activation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72</c:v>
                </c:pt>
                <c:pt idx="1">
                  <c:v>69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F7-433E-B265-1199EC03D8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6171168"/>
        <c:axId val="1776172128"/>
      </c:barChart>
      <c:catAx>
        <c:axId val="177617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33521171874126"/>
          <c:y val="4.5144026531881216E-2"/>
          <c:w val="0.29859791502944211"/>
          <c:h val="0.172293945169023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Movement Wayfinding / </a:t>
            </a:r>
          </a:p>
          <a:p>
            <a:pPr>
              <a:defRPr lang="en-US" sz="1200" b="1" cap="none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Access</a:t>
            </a:r>
          </a:p>
        </c:rich>
      </c:tx>
      <c:layout>
        <c:manualLayout>
          <c:xMode val="edge"/>
          <c:yMode val="edge"/>
          <c:x val="3.3777244837777335E-3"/>
          <c:y val="3.3183938817311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218026648635026E-2"/>
          <c:y val="0.24706130267522181"/>
          <c:w val="0.94592633007825744"/>
          <c:h val="0.501693329351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Arrival &amp; Departure Experience</c:v>
                </c:pt>
                <c:pt idx="1">
                  <c:v>Navigation &amp; Wayfinding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4A-4EDD-B3AA-A8139C6F6DD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Arrival &amp; Departure Experience</c:v>
                </c:pt>
                <c:pt idx="1">
                  <c:v>Navigation &amp; Wayfinding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72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4A-4EDD-B3AA-A8139C6F6D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6171168"/>
        <c:axId val="1776172128"/>
      </c:barChart>
      <c:catAx>
        <c:axId val="177617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767044205994201"/>
          <c:y val="5.3987124923933393E-2"/>
          <c:w val="0.37427959015691292"/>
          <c:h val="0.136921817152557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2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Customer Touchpoints &amp; Digital Experience </a:t>
            </a:r>
          </a:p>
        </c:rich>
      </c:tx>
      <c:layout>
        <c:manualLayout>
          <c:xMode val="edge"/>
          <c:yMode val="edge"/>
          <c:x val="1.0657258577438881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2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218026648635026E-2"/>
          <c:y val="0.24706130267522181"/>
          <c:w val="0.94592633007825744"/>
          <c:h val="0.501693329351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Customer Service / Concierge</c:v>
                </c:pt>
                <c:pt idx="1">
                  <c:v>Digital Experience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4F-474A-B6CC-B06CBB3517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Customer Service / Concierge</c:v>
                </c:pt>
                <c:pt idx="1">
                  <c:v>Digital Experience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72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4F-474A-B6CC-B06CBB3517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6171168"/>
        <c:axId val="1776172128"/>
      </c:barChart>
      <c:catAx>
        <c:axId val="177617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339612265670293"/>
          <c:y val="1.3300561045499586E-2"/>
          <c:w val="0.277312443899841"/>
          <c:h val="0.198823041181373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2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Core Experience Delivery</a:t>
            </a:r>
          </a:p>
        </c:rich>
      </c:tx>
      <c:layout>
        <c:manualLayout>
          <c:xMode val="edge"/>
          <c:yMode val="edge"/>
          <c:x val="1.1260442544125917E-2"/>
          <c:y val="4.16520733428541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2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218026648635026E-2"/>
          <c:y val="0.24706130267522181"/>
          <c:w val="0.94592633007825744"/>
          <c:h val="0.501693329351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Core Environment &amp; Facility Experience</c:v>
                </c:pt>
                <c:pt idx="1">
                  <c:v>Housekeeping &amp; Hygiene</c:v>
                </c:pt>
                <c:pt idx="2">
                  <c:v>Security &amp; Safety Management</c:v>
                </c:pt>
                <c:pt idx="3">
                  <c:v>Accessibility &amp; Inclusiveness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E-4717-8D38-476776E959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Core Environment &amp; Facility Experience</c:v>
                </c:pt>
                <c:pt idx="1">
                  <c:v>Housekeeping &amp; Hygiene</c:v>
                </c:pt>
                <c:pt idx="2">
                  <c:v>Security &amp; Safety Management</c:v>
                </c:pt>
                <c:pt idx="3">
                  <c:v>Accessibility &amp; Inclusiveness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E-4717-8D38-476776E959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6171168"/>
        <c:axId val="1776172128"/>
      </c:barChart>
      <c:catAx>
        <c:axId val="177617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240054675540887"/>
          <c:y val="4.5144026531881223E-2"/>
          <c:w val="0.36718443311371246"/>
          <c:h val="0.128078785148441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pPr>
            <a:r>
              <a:rPr lang="en-US" sz="1400" b="1" i="0" u="none" strike="noStrike" cap="none" dirty="0">
                <a:solidFill>
                  <a:schemeClr val="accent1"/>
                </a:solidFill>
                <a:latin typeface="Poppins"/>
                <a:ea typeface="Poppins"/>
                <a:cs typeface="Poppins"/>
                <a:sym typeface="Arial"/>
              </a:rPr>
              <a:t>Retail and Dining Experience</a:t>
            </a:r>
          </a:p>
        </c:rich>
      </c:tx>
      <c:layout>
        <c:manualLayout>
          <c:xMode val="edge"/>
          <c:yMode val="edge"/>
          <c:x val="8.8953274729994501E-3"/>
          <c:y val="5.04950547537802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rgbClr val="7030A0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218026648635026E-2"/>
          <c:y val="0.24706130267522181"/>
          <c:w val="0.94592633007825744"/>
          <c:h val="0.501693329351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Tenant Management (Retail + F&amp;B)</c:v>
                </c:pt>
                <c:pt idx="1">
                  <c:v>Food Court / Dining Experience</c:v>
                </c:pt>
                <c:pt idx="2">
                  <c:v>Events, Promotions &amp; Marketing Activation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67</c:v>
                </c:pt>
                <c:pt idx="1">
                  <c:v>72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F7-433E-B265-1199EC03D8D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Tenant Management (Retail + F&amp;B)</c:v>
                </c:pt>
                <c:pt idx="1">
                  <c:v>Food Court / Dining Experience</c:v>
                </c:pt>
                <c:pt idx="2">
                  <c:v>Events, Promotions &amp; Marketing Activation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72</c:v>
                </c:pt>
                <c:pt idx="1">
                  <c:v>69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F7-433E-B265-1199EC03D8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6171168"/>
        <c:axId val="1776172128"/>
      </c:barChart>
      <c:catAx>
        <c:axId val="177617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633521171874126"/>
          <c:y val="4.5144026531881216E-2"/>
          <c:w val="0.29859791502944211"/>
          <c:h val="0.172293945169023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Movement Wayfinding / </a:t>
            </a:r>
          </a:p>
          <a:p>
            <a:pPr>
              <a:defRPr lang="en-US" sz="1200" b="1" cap="none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Access</a:t>
            </a:r>
          </a:p>
        </c:rich>
      </c:tx>
      <c:layout>
        <c:manualLayout>
          <c:xMode val="edge"/>
          <c:yMode val="edge"/>
          <c:x val="6.1889105757815665E-4"/>
          <c:y val="3.3183938817311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2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218026648635026E-2"/>
          <c:y val="0.24706130267522181"/>
          <c:w val="0.94592633007825744"/>
          <c:h val="0.501693329351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Arrival &amp; Departure Experience</c:v>
                </c:pt>
                <c:pt idx="1">
                  <c:v>Navigation &amp; Wayfinding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4A-4EDD-B3AA-A8139C6F6DD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Arrival &amp; Departure Experience</c:v>
                </c:pt>
                <c:pt idx="1">
                  <c:v>Navigation &amp; Wayfinding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72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4A-4EDD-B3AA-A8139C6F6D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6171168"/>
        <c:axId val="1776172128"/>
      </c:barChart>
      <c:catAx>
        <c:axId val="177617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767044205994201"/>
          <c:y val="5.3987124923933393E-2"/>
          <c:w val="0.37427959015691292"/>
          <c:h val="0.136921817152557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2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Customer Touchpoints &amp; Digital Experience </a:t>
            </a:r>
          </a:p>
        </c:rich>
      </c:tx>
      <c:layout>
        <c:manualLayout>
          <c:xMode val="edge"/>
          <c:yMode val="edge"/>
          <c:x val="1.0657258577438881E-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2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218026648635026E-2"/>
          <c:y val="0.24706130267522181"/>
          <c:w val="0.94592633007825744"/>
          <c:h val="0.501693329351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Customer Service / Concierge</c:v>
                </c:pt>
                <c:pt idx="1">
                  <c:v>Digital Experience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24F-474A-B6CC-B06CBB3517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Customer Service / Concierge</c:v>
                </c:pt>
                <c:pt idx="1">
                  <c:v>Digital Experience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72</c:v>
                </c:pt>
                <c:pt idx="1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24F-474A-B6CC-B06CBB3517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6171168"/>
        <c:axId val="1776172128"/>
      </c:barChart>
      <c:catAx>
        <c:axId val="177617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0339612265670293"/>
          <c:y val="1.3300561045499586E-2"/>
          <c:w val="0.277312443899841"/>
          <c:h val="0.198823041181373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2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Core Environment &amp; Facility Experience</a:t>
            </a:r>
          </a:p>
        </c:rich>
      </c:tx>
      <c:layout>
        <c:manualLayout>
          <c:xMode val="edge"/>
          <c:yMode val="edge"/>
          <c:x val="1.6424513394727586E-2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2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Cleanliness (floors, escalators)</c:v>
                </c:pt>
                <c:pt idx="1">
                  <c:v>Temperature &amp; ventilation</c:v>
                </c:pt>
                <c:pt idx="2">
                  <c:v>Lighting quality</c:v>
                </c:pt>
                <c:pt idx="3">
                  <c:v>Lift &amp; escalator functioning</c:v>
                </c:pt>
                <c:pt idx="4">
                  <c:v>Signage clarity</c:v>
                </c:pt>
                <c:pt idx="5">
                  <c:v>Mall ambience upkeep</c:v>
                </c:pt>
                <c:pt idx="6">
                  <c:v>Queue management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  <c:pt idx="4">
                  <c:v>45</c:v>
                </c:pt>
                <c:pt idx="5">
                  <c:v>65</c:v>
                </c:pt>
                <c:pt idx="6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E2-4565-9E13-6E32D5973A8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Cleanliness (floors, escalators)</c:v>
                </c:pt>
                <c:pt idx="1">
                  <c:v>Temperature &amp; ventilation</c:v>
                </c:pt>
                <c:pt idx="2">
                  <c:v>Lighting quality</c:v>
                </c:pt>
                <c:pt idx="3">
                  <c:v>Lift &amp; escalator functioning</c:v>
                </c:pt>
                <c:pt idx="4">
                  <c:v>Signage clarity</c:v>
                </c:pt>
                <c:pt idx="5">
                  <c:v>Mall ambience upkeep</c:v>
                </c:pt>
                <c:pt idx="6">
                  <c:v>Queue management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  <c:pt idx="4">
                  <c:v>55</c:v>
                </c:pt>
                <c:pt idx="5">
                  <c:v>72</c:v>
                </c:pt>
                <c:pt idx="6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E2-4565-9E13-6E32D5973A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Housekeeping &amp;</a:t>
            </a:r>
          </a:p>
          <a:p>
            <a:pPr algn="ctr" rtl="0">
              <a:defRPr lang="en-US" sz="1400" b="1" cap="none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 Hygiene</a:t>
            </a:r>
          </a:p>
        </c:rich>
      </c:tx>
      <c:layout>
        <c:manualLayout>
          <c:xMode val="edge"/>
          <c:yMode val="edge"/>
          <c:x val="1.2157446049317219E-2"/>
          <c:y val="2.57470695287555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Restroom cleanliness</c:v>
                </c:pt>
                <c:pt idx="1">
                  <c:v>Odour control</c:v>
                </c:pt>
                <c:pt idx="2">
                  <c:v>Paper/tissue/soap availability</c:v>
                </c:pt>
                <c:pt idx="3">
                  <c:v>Cleanliness of dining court spaces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75-4AAF-A8AF-FDB700B99BC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Restroom cleanliness</c:v>
                </c:pt>
                <c:pt idx="1">
                  <c:v>Odour control</c:v>
                </c:pt>
                <c:pt idx="2">
                  <c:v>Paper/tissue/soap availability</c:v>
                </c:pt>
                <c:pt idx="3">
                  <c:v>Cleanliness of dining court spaces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75-4AAF-A8AF-FDB700B99B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Security &amp; Safety Management</a:t>
            </a:r>
          </a:p>
        </c:rich>
      </c:tx>
      <c:layout>
        <c:manualLayout>
          <c:xMode val="edge"/>
          <c:yMode val="edge"/>
          <c:x val="3.623372511618636E-3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Visibility of security personnel</c:v>
                </c:pt>
                <c:pt idx="1">
                  <c:v>Professionalism &amp; courtesy</c:v>
                </c:pt>
                <c:pt idx="2">
                  <c:v>CCTV coverage perception</c:v>
                </c:pt>
                <c:pt idx="3">
                  <c:v>Safe feeling in parking areas</c:v>
                </c:pt>
                <c:pt idx="4">
                  <c:v>Lost &amp; found handling</c:v>
                </c:pt>
                <c:pt idx="5">
                  <c:v>Response time to incidents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  <c:pt idx="4">
                  <c:v>45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45-410E-848A-619B50533B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Visibility of security personnel</c:v>
                </c:pt>
                <c:pt idx="1">
                  <c:v>Professionalism &amp; courtesy</c:v>
                </c:pt>
                <c:pt idx="2">
                  <c:v>CCTV coverage perception</c:v>
                </c:pt>
                <c:pt idx="3">
                  <c:v>Safe feeling in parking areas</c:v>
                </c:pt>
                <c:pt idx="4">
                  <c:v>Lost &amp; found handling</c:v>
                </c:pt>
                <c:pt idx="5">
                  <c:v>Response time to incidents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  <c:pt idx="4">
                  <c:v>55</c:v>
                </c:pt>
                <c:pt idx="5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B45-410E-848A-619B50533B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527749693692885E-2"/>
          <c:y val="0.2523667041619797"/>
          <c:w val="0.96447225030630712"/>
          <c:h val="0.5056985376827896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Community / Neighbourhood Malls</c:v>
                </c:pt>
                <c:pt idx="1">
                  <c:v>Community / Neighbourhood Malls</c:v>
                </c:pt>
                <c:pt idx="2">
                  <c:v>Luxury / Premium </c:v>
                </c:pt>
                <c:pt idx="3">
                  <c:v>Luxury / Premium </c:v>
                </c:pt>
                <c:pt idx="4">
                  <c:v>Mega Lifestyle Destinations</c:v>
                </c:pt>
                <c:pt idx="5">
                  <c:v>Mega Lifestyle Destinations</c:v>
                </c:pt>
                <c:pt idx="6">
                  <c:v>Transit &amp; Convenience Hubs</c:v>
                </c:pt>
                <c:pt idx="7">
                  <c:v>Transit &amp; Convenience Hubs</c:v>
                </c:pt>
              </c:strCache>
            </c:strRef>
          </c:cat>
          <c:val>
            <c:numRef>
              <c:f>Sheet1!$B$2:$B$9</c:f>
              <c:numCache>
                <c:formatCode>0</c:formatCode>
                <c:ptCount val="8"/>
                <c:pt idx="0">
                  <c:v>54.86</c:v>
                </c:pt>
                <c:pt idx="1">
                  <c:v>50.28</c:v>
                </c:pt>
                <c:pt idx="2">
                  <c:v>52.474999999999994</c:v>
                </c:pt>
                <c:pt idx="3">
                  <c:v>40</c:v>
                </c:pt>
                <c:pt idx="4">
                  <c:v>52.92</c:v>
                </c:pt>
                <c:pt idx="5">
                  <c:v>48.14</c:v>
                </c:pt>
                <c:pt idx="6">
                  <c:v>60.433333333333337</c:v>
                </c:pt>
                <c:pt idx="7">
                  <c:v>54.933333333333337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1D-4693-BB49-2FF589C021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</c:v>
                </c:pt>
              </c:strCache>
            </c:strRef>
          </c:tx>
          <c:spPr>
            <a:pattFill prst="narHorz">
              <a:fgClr>
                <a:schemeClr val="accent4"/>
              </a:fgClr>
              <a:bgClr>
                <a:schemeClr val="accent4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4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Community / Neighbourhood Malls</c:v>
                </c:pt>
                <c:pt idx="1">
                  <c:v>Community / Neighbourhood Malls</c:v>
                </c:pt>
                <c:pt idx="2">
                  <c:v>Luxury / Premium </c:v>
                </c:pt>
                <c:pt idx="3">
                  <c:v>Luxury / Premium </c:v>
                </c:pt>
                <c:pt idx="4">
                  <c:v>Mega Lifestyle Destinations</c:v>
                </c:pt>
                <c:pt idx="5">
                  <c:v>Mega Lifestyle Destinations</c:v>
                </c:pt>
                <c:pt idx="6">
                  <c:v>Transit &amp; Convenience Hubs</c:v>
                </c:pt>
                <c:pt idx="7">
                  <c:v>Transit &amp; Convenience Hubs</c:v>
                </c:pt>
              </c:strCache>
            </c:strRef>
          </c:cat>
          <c:val>
            <c:numRef>
              <c:f>Sheet1!$C$2:$C$9</c:f>
              <c:numCache>
                <c:formatCode>0</c:formatCode>
                <c:ptCount val="8"/>
                <c:pt idx="0">
                  <c:v>45.14</c:v>
                </c:pt>
                <c:pt idx="1">
                  <c:v>49.72</c:v>
                </c:pt>
                <c:pt idx="2">
                  <c:v>47.525000000000006</c:v>
                </c:pt>
                <c:pt idx="3">
                  <c:v>60</c:v>
                </c:pt>
                <c:pt idx="4">
                  <c:v>47.08</c:v>
                </c:pt>
                <c:pt idx="5">
                  <c:v>51.859999999999992</c:v>
                </c:pt>
                <c:pt idx="6">
                  <c:v>39.566666666666663</c:v>
                </c:pt>
                <c:pt idx="7">
                  <c:v>45.066666666666663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1D-4693-BB49-2FF589C021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100"/>
        <c:axId val="-1808985568"/>
        <c:axId val="-1808985024"/>
      </c:barChart>
      <c:catAx>
        <c:axId val="-1808985568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-1808985024"/>
        <c:crosses val="autoZero"/>
        <c:auto val="1"/>
        <c:lblAlgn val="ctr"/>
        <c:lblOffset val="100"/>
        <c:noMultiLvlLbl val="0"/>
      </c:catAx>
      <c:valAx>
        <c:axId val="-18089850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-1808985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Accessibility &amp; Inclusiveness</a:t>
            </a:r>
          </a:p>
        </c:rich>
      </c:tx>
      <c:layout>
        <c:manualLayout>
          <c:xMode val="edge"/>
          <c:yMode val="edge"/>
          <c:x val="3.623372511618636E-3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4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Wheelchair accessibility</c:v>
                </c:pt>
                <c:pt idx="1">
                  <c:v>Family rooms / baby rooms</c:v>
                </c:pt>
                <c:pt idx="2">
                  <c:v>Stroller-friendly pathways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67</c:v>
                </c:pt>
                <c:pt idx="1">
                  <c:v>72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56-482F-8C9F-282C9CBA08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Wheelchair accessibility</c:v>
                </c:pt>
                <c:pt idx="1">
                  <c:v>Family rooms / baby rooms</c:v>
                </c:pt>
                <c:pt idx="2">
                  <c:v>Stroller-friendly pathways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72</c:v>
                </c:pt>
                <c:pt idx="1">
                  <c:v>69</c:v>
                </c:pt>
                <c:pt idx="2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56-482F-8C9F-282C9CBA08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19508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fr-FR" sz="1400" b="1" dirty="0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Tenant Management (</a:t>
            </a:r>
            <a:r>
              <a:rPr lang="fr-FR" sz="1400" b="1" dirty="0" err="1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Retail</a:t>
            </a:r>
            <a:r>
              <a:rPr lang="fr-FR" sz="1400" b="1" dirty="0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+ F&amp;B)</a:t>
            </a:r>
            <a:endParaRPr lang="en-US" sz="1400" b="1" dirty="0">
              <a:solidFill>
                <a:srgbClr val="19508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c:rich>
      </c:tx>
      <c:layout>
        <c:manualLayout>
          <c:xMode val="edge"/>
          <c:yMode val="edge"/>
          <c:x val="3.623372511618636E-3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195087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Store accessibility &amp; visibility</c:v>
                </c:pt>
                <c:pt idx="1">
                  <c:v>Dining court seating availability</c:v>
                </c:pt>
                <c:pt idx="2">
                  <c:v>Balance of categories (fashion, F&amp;B, entertainment, services)</c:v>
                </c:pt>
                <c:pt idx="3">
                  <c:v>Queue congestion hotspots around tenants</c:v>
                </c:pt>
                <c:pt idx="4">
                  <c:v>Staff courtesy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  <c:pt idx="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CE-4566-A367-9757145B7B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Store accessibility &amp; visibility</c:v>
                </c:pt>
                <c:pt idx="1">
                  <c:v>Dining court seating availability</c:v>
                </c:pt>
                <c:pt idx="2">
                  <c:v>Balance of categories (fashion, F&amp;B, entertainment, services)</c:v>
                </c:pt>
                <c:pt idx="3">
                  <c:v>Queue congestion hotspots around tenants</c:v>
                </c:pt>
                <c:pt idx="4">
                  <c:v>Staff courtesy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CE-4566-A367-9757145B7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19508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en-US" sz="1400" b="1" dirty="0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Food Court / Dining Experience</a:t>
            </a:r>
          </a:p>
        </c:rich>
      </c:tx>
      <c:layout>
        <c:manualLayout>
          <c:xMode val="edge"/>
          <c:yMode val="edge"/>
          <c:x val="3.623372511618636E-3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195087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Seating availability</c:v>
                </c:pt>
                <c:pt idx="1">
                  <c:v>Cleanliness</c:v>
                </c:pt>
                <c:pt idx="2">
                  <c:v>Noise management</c:v>
                </c:pt>
                <c:pt idx="3">
                  <c:v>Table clearing speed</c:v>
                </c:pt>
                <c:pt idx="4">
                  <c:v>Queue congestion</c:v>
                </c:pt>
                <c:pt idx="5">
                  <c:v>Variety of Cuisine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  <c:pt idx="4">
                  <c:v>40</c:v>
                </c:pt>
                <c:pt idx="5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0C-47DD-A428-301DDA0838C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Seating availability</c:v>
                </c:pt>
                <c:pt idx="1">
                  <c:v>Cleanliness</c:v>
                </c:pt>
                <c:pt idx="2">
                  <c:v>Noise management</c:v>
                </c:pt>
                <c:pt idx="3">
                  <c:v>Table clearing speed</c:v>
                </c:pt>
                <c:pt idx="4">
                  <c:v>Queue congestion</c:v>
                </c:pt>
                <c:pt idx="5">
                  <c:v>Variety of Cuisine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  <c:pt idx="4">
                  <c:v>60</c:v>
                </c:pt>
                <c:pt idx="5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0C-47DD-A428-301DDA0838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19508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en-US" sz="1400" b="1" dirty="0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Events, Promotions &amp; Marketing Activation</a:t>
            </a:r>
          </a:p>
        </c:rich>
      </c:tx>
      <c:layout>
        <c:manualLayout>
          <c:xMode val="edge"/>
          <c:yMode val="edge"/>
          <c:x val="3.623372511618636E-3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195087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Appeal of event setup</c:v>
                </c:pt>
                <c:pt idx="1">
                  <c:v>Relevance </c:v>
                </c:pt>
                <c:pt idx="2">
                  <c:v>Ease of experiencing the activation</c:v>
                </c:pt>
                <c:pt idx="3">
                  <c:v>Event crowd management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FB-4E91-999E-F696D03186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Appeal of event setup</c:v>
                </c:pt>
                <c:pt idx="1">
                  <c:v>Relevance </c:v>
                </c:pt>
                <c:pt idx="2">
                  <c:v>Ease of experiencing the activation</c:v>
                </c:pt>
                <c:pt idx="3">
                  <c:v>Event crowd management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7FB-4E91-999E-F696D03186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19508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fr-FR" sz="1400" b="1" dirty="0" err="1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Arrival</a:t>
            </a:r>
            <a:r>
              <a:rPr lang="fr-FR" sz="1400" b="1" dirty="0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&amp; </a:t>
            </a:r>
            <a:r>
              <a:rPr lang="fr-FR" sz="1400" b="1" dirty="0" err="1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Departure</a:t>
            </a:r>
            <a:r>
              <a:rPr lang="fr-FR" sz="1400" b="1" dirty="0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fr-FR" sz="1400" b="1" dirty="0" err="1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Experience</a:t>
            </a:r>
            <a:endParaRPr lang="en-US" sz="1400" b="1" dirty="0">
              <a:solidFill>
                <a:srgbClr val="19508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c:rich>
      </c:tx>
      <c:layout>
        <c:manualLayout>
          <c:xMode val="edge"/>
          <c:yMode val="edge"/>
          <c:x val="3.623372511618636E-3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195087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Ease of entering mall </c:v>
                </c:pt>
                <c:pt idx="1">
                  <c:v>Real-time guidance</c:v>
                </c:pt>
                <c:pt idx="2">
                  <c:v>Condition &amp; safety of parking floors</c:v>
                </c:pt>
                <c:pt idx="3">
                  <c:v>Payment ease (machines, digital, cashless)</c:v>
                </c:pt>
                <c:pt idx="4">
                  <c:v>Exit congestion management</c:v>
                </c:pt>
                <c:pt idx="5">
                  <c:v>Drop-off/pick-up flow efficiency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  <c:pt idx="4">
                  <c:v>45</c:v>
                </c:pt>
                <c:pt idx="5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FD-45ED-A86F-C16A0204E3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Ease of entering mall </c:v>
                </c:pt>
                <c:pt idx="1">
                  <c:v>Real-time guidance</c:v>
                </c:pt>
                <c:pt idx="2">
                  <c:v>Condition &amp; safety of parking floors</c:v>
                </c:pt>
                <c:pt idx="3">
                  <c:v>Payment ease (machines, digital, cashless)</c:v>
                </c:pt>
                <c:pt idx="4">
                  <c:v>Exit congestion management</c:v>
                </c:pt>
                <c:pt idx="5">
                  <c:v>Drop-off/pick-up flow efficiency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  <c:pt idx="4">
                  <c:v>55</c:v>
                </c:pt>
                <c:pt idx="5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FD-45ED-A86F-C16A0204E3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400" b="1" i="0" u="none" strike="noStrike" kern="1200" spc="0" baseline="0" dirty="0">
                <a:solidFill>
                  <a:srgbClr val="19508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en-US" sz="1400" b="1" i="0" u="none" strike="noStrike" kern="1200" spc="0" baseline="0" dirty="0">
                <a:solidFill>
                  <a:srgbClr val="19508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Navigation &amp; Wayfinding</a:t>
            </a:r>
          </a:p>
        </c:rich>
      </c:tx>
      <c:layout>
        <c:manualLayout>
          <c:xMode val="edge"/>
          <c:yMode val="edge"/>
          <c:x val="3.623372511618636E-3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1" i="0" u="none" strike="noStrike" kern="1200" spc="0" baseline="0" dirty="0">
              <a:solidFill>
                <a:srgbClr val="195087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Clarity of directional signage</c:v>
                </c:pt>
                <c:pt idx="1">
                  <c:v>Availability of maps/directories</c:v>
                </c:pt>
                <c:pt idx="2">
                  <c:v>Ease of finding restrooms, exits, elevators, tenants</c:v>
                </c:pt>
                <c:pt idx="3">
                  <c:v>Wayfinding for new visitors vs regulars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B6-4BBF-A9DD-B3D55AB527F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Clarity of directional signage</c:v>
                </c:pt>
                <c:pt idx="1">
                  <c:v>Availability of maps/directories</c:v>
                </c:pt>
                <c:pt idx="2">
                  <c:v>Ease of finding restrooms, exits, elevators, tenants</c:v>
                </c:pt>
                <c:pt idx="3">
                  <c:v>Wayfinding for new visitors vs regulars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BB6-4BBF-A9DD-B3D55AB527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19508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fr-FR" sz="1400" b="1" dirty="0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Customer Service / Concierge</a:t>
            </a:r>
            <a:endParaRPr lang="en-US" sz="1400" b="1" dirty="0">
              <a:solidFill>
                <a:srgbClr val="195087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c:rich>
      </c:tx>
      <c:layout>
        <c:manualLayout>
          <c:xMode val="edge"/>
          <c:yMode val="edge"/>
          <c:x val="3.623372511618636E-3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195087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Courtesy &amp; friendliness</c:v>
                </c:pt>
                <c:pt idx="1">
                  <c:v>Issue resolution ability</c:v>
                </c:pt>
                <c:pt idx="2">
                  <c:v>Queue or wait time</c:v>
                </c:pt>
                <c:pt idx="3">
                  <c:v>Knowledge of the mall layout</c:v>
                </c:pt>
                <c:pt idx="4">
                  <c:v>Ability to help with directions/lost visitors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  <c:pt idx="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41-4689-B5A5-CEAD37FA568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Courtesy &amp; friendliness</c:v>
                </c:pt>
                <c:pt idx="1">
                  <c:v>Issue resolution ability</c:v>
                </c:pt>
                <c:pt idx="2">
                  <c:v>Queue or wait time</c:v>
                </c:pt>
                <c:pt idx="3">
                  <c:v>Knowledge of the mall layout</c:v>
                </c:pt>
                <c:pt idx="4">
                  <c:v>Ability to help with directions/lost visitors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41-4689-B5A5-CEAD37FA5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rgbClr val="195087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r>
              <a:rPr lang="en-US" sz="1400" b="1" dirty="0">
                <a:solidFill>
                  <a:srgbClr val="195087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Digital Experience</a:t>
            </a:r>
          </a:p>
        </c:rich>
      </c:tx>
      <c:layout>
        <c:manualLayout>
          <c:xMode val="edge"/>
          <c:yMode val="edge"/>
          <c:x val="3.623372511618636E-3"/>
          <c:y val="2.0445410339028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rgbClr val="195087"/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705456386303292"/>
          <c:y val="0.12247229309074831"/>
          <c:w val="0.47215813709571425"/>
          <c:h val="0.7826812327317759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Mall website usefulness (tenant directory, events info)</c:v>
                </c:pt>
                <c:pt idx="1">
                  <c:v>Mall app usability (if present)</c:v>
                </c:pt>
                <c:pt idx="2">
                  <c:v>Social media communication clarity</c:v>
                </c:pt>
                <c:pt idx="3">
                  <c:v>Online-to-offline engagement (promo codes, contests)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21-4A90-BF1E-D331194E10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Mall website usefulness (tenant directory, events info)</c:v>
                </c:pt>
                <c:pt idx="1">
                  <c:v>Mall app usability (if present)</c:v>
                </c:pt>
                <c:pt idx="2">
                  <c:v>Social media communication clarity</c:v>
                </c:pt>
                <c:pt idx="3">
                  <c:v>Online-to-offline engagement (promo codes, contests)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21-4A90-BF1E-D331194E10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1776171168"/>
        <c:axId val="1776172128"/>
      </c:barChart>
      <c:catAx>
        <c:axId val="1776171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984616499283646"/>
          <c:y val="0.92521947094868184"/>
          <c:w val="0.80153836177540916"/>
          <c:h val="5.42464098478945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Poppins" panose="00000500000000000000" pitchFamily="2" charset="0"/>
              <a:ea typeface="+mn-ea"/>
              <a:cs typeface="Poppins" panose="00000500000000000000" pitchFamily="2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527749693692885E-2"/>
          <c:y val="0.2523667041619797"/>
          <c:w val="0.96447225030630712"/>
          <c:h val="0.50569853768278961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upto 25 yrs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Weekday</c:v>
                </c:pt>
                <c:pt idx="1">
                  <c:v>Weekend</c:v>
                </c:pt>
                <c:pt idx="2">
                  <c:v>Weekday</c:v>
                </c:pt>
                <c:pt idx="3">
                  <c:v>Weekend</c:v>
                </c:pt>
                <c:pt idx="4">
                  <c:v>Weekday</c:v>
                </c:pt>
                <c:pt idx="5">
                  <c:v>Weekend</c:v>
                </c:pt>
                <c:pt idx="6">
                  <c:v>Weekday</c:v>
                </c:pt>
                <c:pt idx="7">
                  <c:v>Weekend</c:v>
                </c:pt>
              </c:strCache>
            </c:strRef>
          </c:cat>
          <c:val>
            <c:numRef>
              <c:f>Sheet1!$B$2:$B$9</c:f>
              <c:numCache>
                <c:formatCode>0</c:formatCode>
                <c:ptCount val="8"/>
                <c:pt idx="0">
                  <c:v>29.679999999999996</c:v>
                </c:pt>
                <c:pt idx="1">
                  <c:v>40.36</c:v>
                </c:pt>
                <c:pt idx="2">
                  <c:v>26.049999999999997</c:v>
                </c:pt>
                <c:pt idx="3">
                  <c:v>36.924999999999997</c:v>
                </c:pt>
                <c:pt idx="4">
                  <c:v>26.349999999999998</c:v>
                </c:pt>
                <c:pt idx="5">
                  <c:v>37.116666666666667</c:v>
                </c:pt>
                <c:pt idx="6">
                  <c:v>31.166666666666668</c:v>
                </c:pt>
                <c:pt idx="7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1D-4693-BB49-2FF589C021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26-45 old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Weekday</c:v>
                </c:pt>
                <c:pt idx="1">
                  <c:v>Weekend</c:v>
                </c:pt>
                <c:pt idx="2">
                  <c:v>Weekday</c:v>
                </c:pt>
                <c:pt idx="3">
                  <c:v>Weekend</c:v>
                </c:pt>
                <c:pt idx="4">
                  <c:v>Weekday</c:v>
                </c:pt>
                <c:pt idx="5">
                  <c:v>Weekend</c:v>
                </c:pt>
                <c:pt idx="6">
                  <c:v>Weekday</c:v>
                </c:pt>
                <c:pt idx="7">
                  <c:v>Weekend</c:v>
                </c:pt>
              </c:strCache>
            </c:strRef>
          </c:cat>
          <c:val>
            <c:numRef>
              <c:f>Sheet1!$C$2:$C$9</c:f>
              <c:numCache>
                <c:formatCode>0</c:formatCode>
                <c:ptCount val="8"/>
                <c:pt idx="0">
                  <c:v>54.179999999999993</c:v>
                </c:pt>
                <c:pt idx="1">
                  <c:v>44.919999999999995</c:v>
                </c:pt>
                <c:pt idx="2">
                  <c:v>54.75</c:v>
                </c:pt>
                <c:pt idx="3">
                  <c:v>46.575000000000003</c:v>
                </c:pt>
                <c:pt idx="4">
                  <c:v>52.983333333333341</c:v>
                </c:pt>
                <c:pt idx="5">
                  <c:v>44.733333333333327</c:v>
                </c:pt>
                <c:pt idx="6">
                  <c:v>54.433333333333337</c:v>
                </c:pt>
                <c:pt idx="7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31D-4693-BB49-2FF589C021A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46+ old</c:v>
                </c:pt>
              </c:strCache>
            </c:strRef>
          </c:tx>
          <c:spPr>
            <a:pattFill prst="narHorz">
              <a:fgClr>
                <a:schemeClr val="accent5"/>
              </a:fgClr>
              <a:bgClr>
                <a:schemeClr val="accent5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5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Weekday</c:v>
                </c:pt>
                <c:pt idx="1">
                  <c:v>Weekend</c:v>
                </c:pt>
                <c:pt idx="2">
                  <c:v>Weekday</c:v>
                </c:pt>
                <c:pt idx="3">
                  <c:v>Weekend</c:v>
                </c:pt>
                <c:pt idx="4">
                  <c:v>Weekday</c:v>
                </c:pt>
                <c:pt idx="5">
                  <c:v>Weekend</c:v>
                </c:pt>
                <c:pt idx="6">
                  <c:v>Weekday</c:v>
                </c:pt>
                <c:pt idx="7">
                  <c:v>Weekend</c:v>
                </c:pt>
              </c:strCache>
            </c:strRef>
          </c:cat>
          <c:val>
            <c:numRef>
              <c:f>Sheet1!$D$2:$D$9</c:f>
              <c:numCache>
                <c:formatCode>0</c:formatCode>
                <c:ptCount val="8"/>
                <c:pt idx="0">
                  <c:v>16.14</c:v>
                </c:pt>
                <c:pt idx="1">
                  <c:v>14.719999999999999</c:v>
                </c:pt>
                <c:pt idx="2">
                  <c:v>19.200000000000003</c:v>
                </c:pt>
                <c:pt idx="3">
                  <c:v>16.5</c:v>
                </c:pt>
                <c:pt idx="4">
                  <c:v>20.666666666666668</c:v>
                </c:pt>
                <c:pt idx="5">
                  <c:v>18.150000000000002</c:v>
                </c:pt>
                <c:pt idx="6">
                  <c:v>14.399999999999999</c:v>
                </c:pt>
                <c:pt idx="7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E3-441F-B11D-A093D45D572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100"/>
        <c:axId val="-1808985568"/>
        <c:axId val="-1808985024"/>
      </c:barChart>
      <c:catAx>
        <c:axId val="-1808985568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-1808985024"/>
        <c:crosses val="autoZero"/>
        <c:auto val="1"/>
        <c:lblAlgn val="ctr"/>
        <c:lblOffset val="100"/>
        <c:noMultiLvlLbl val="0"/>
      </c:catAx>
      <c:valAx>
        <c:axId val="-1808985024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-1808985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0183085509635416"/>
          <c:y val="8.4645732282703057E-2"/>
          <c:w val="0.39388596483887972"/>
          <c:h val="0.126982642698719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4"/>
                <c:pt idx="0">
                  <c:v>Gamers</c:v>
                </c:pt>
                <c:pt idx="1">
                  <c:v>Shopaholic</c:v>
                </c:pt>
                <c:pt idx="2">
                  <c:v>Home Improvement</c:v>
                </c:pt>
                <c:pt idx="3">
                  <c:v>Healthcare Seekers</c:v>
                </c:pt>
                <c:pt idx="4">
                  <c:v>Fashionista</c:v>
                </c:pt>
                <c:pt idx="5">
                  <c:v>Fitness Fanatic</c:v>
                </c:pt>
                <c:pt idx="6">
                  <c:v>Auto Lover</c:v>
                </c:pt>
                <c:pt idx="7">
                  <c:v>Sports Enthusiast</c:v>
                </c:pt>
                <c:pt idx="8">
                  <c:v>Pet Lovers</c:v>
                </c:pt>
                <c:pt idx="9">
                  <c:v>Nature Lover</c:v>
                </c:pt>
                <c:pt idx="10">
                  <c:v>Young Families</c:v>
                </c:pt>
                <c:pt idx="11">
                  <c:v>Group Entertainment Seekers</c:v>
                </c:pt>
                <c:pt idx="12">
                  <c:v>Techie /Gadget Enthusiasts</c:v>
                </c:pt>
                <c:pt idx="13">
                  <c:v>Food Lovers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1.7183622892039126E-2</c:v>
                </c:pt>
                <c:pt idx="1">
                  <c:v>1.8663167610191437E-2</c:v>
                </c:pt>
                <c:pt idx="2">
                  <c:v>0.02</c:v>
                </c:pt>
                <c:pt idx="3">
                  <c:v>2.4788435006412056E-2</c:v>
                </c:pt>
                <c:pt idx="4">
                  <c:v>2.9952076838745498E-2</c:v>
                </c:pt>
                <c:pt idx="5">
                  <c:v>0.03</c:v>
                </c:pt>
                <c:pt idx="6">
                  <c:v>0.03</c:v>
                </c:pt>
                <c:pt idx="7">
                  <c:v>5.3780472922516295E-2</c:v>
                </c:pt>
                <c:pt idx="8">
                  <c:v>0.08</c:v>
                </c:pt>
                <c:pt idx="9">
                  <c:v>8.87887045106516E-2</c:v>
                </c:pt>
                <c:pt idx="10">
                  <c:v>0.10223023179271853</c:v>
                </c:pt>
                <c:pt idx="11">
                  <c:v>0.11391046285103222</c:v>
                </c:pt>
                <c:pt idx="12">
                  <c:v>0.13379938884403059</c:v>
                </c:pt>
                <c:pt idx="13">
                  <c:v>0.20442259035642016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CA-4457-8C2E-30491C1E40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28997855"/>
        <c:axId val="1128996895"/>
      </c:barChart>
      <c:catAx>
        <c:axId val="11289978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8996895"/>
        <c:crosses val="autoZero"/>
        <c:auto val="1"/>
        <c:lblAlgn val="ctr"/>
        <c:lblOffset val="100"/>
        <c:noMultiLvlLbl val="0"/>
      </c:catAx>
      <c:valAx>
        <c:axId val="1128996895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1289978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'%age'!$B$4100</c:f>
              <c:strCache>
                <c:ptCount val="1"/>
                <c:pt idx="0">
                  <c:v>Mall Experience Index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B7E2F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983-4AE6-9EA4-5395E66D8F6F}"/>
              </c:ext>
            </c:extLst>
          </c:dPt>
          <c:dPt>
            <c:idx val="2"/>
            <c:invertIfNegative val="0"/>
            <c:bubble3D val="0"/>
            <c:spPr>
              <a:solidFill>
                <a:srgbClr val="FCDA1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983-4AE6-9EA4-5395E66D8F6F}"/>
              </c:ext>
            </c:extLst>
          </c:dPt>
          <c:dPt>
            <c:idx val="3"/>
            <c:invertIfNegative val="0"/>
            <c:bubble3D val="0"/>
            <c:spPr>
              <a:solidFill>
                <a:srgbClr val="F59C2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983-4AE6-9EA4-5395E66D8F6F}"/>
              </c:ext>
            </c:extLst>
          </c:dPt>
          <c:dLbls>
            <c:dLbl>
              <c:idx val="0"/>
              <c:spPr>
                <a:solidFill>
                  <a:srgbClr val="273E8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C983-4AE6-9EA4-5395E66D8F6F}"/>
                </c:ext>
              </c:extLst>
            </c:dLbl>
            <c:dLbl>
              <c:idx val="3"/>
              <c:spPr>
                <a:solidFill>
                  <a:srgbClr val="F59C2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983-4AE6-9EA4-5395E66D8F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'%age'!$C$4099:$F$4099</c:f>
              <c:strCache>
                <c:ptCount val="4"/>
                <c:pt idx="0">
                  <c:v>Community / Neighbourhood Malls</c:v>
                </c:pt>
                <c:pt idx="1">
                  <c:v>Luxury / Premium </c:v>
                </c:pt>
                <c:pt idx="2">
                  <c:v>Mega Lifestyle Destinations</c:v>
                </c:pt>
                <c:pt idx="3">
                  <c:v>Transit &amp; Convenience Hubs</c:v>
                </c:pt>
              </c:strCache>
            </c:strRef>
          </c:cat>
          <c:val>
            <c:numRef>
              <c:f>'%age'!$C$4100:$F$4100</c:f>
              <c:numCache>
                <c:formatCode>0</c:formatCode>
                <c:ptCount val="4"/>
                <c:pt idx="0">
                  <c:v>103.84615384615385</c:v>
                </c:pt>
                <c:pt idx="1">
                  <c:v>93</c:v>
                </c:pt>
                <c:pt idx="2">
                  <c:v>100</c:v>
                </c:pt>
                <c:pt idx="3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83-4AE6-9EA4-5395E66D8F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13186015"/>
        <c:axId val="913184575"/>
      </c:barChart>
      <c:catAx>
        <c:axId val="9131860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3184575"/>
        <c:crosses val="autoZero"/>
        <c:auto val="1"/>
        <c:lblAlgn val="ctr"/>
        <c:lblOffset val="100"/>
        <c:noMultiLvlLbl val="0"/>
      </c:catAx>
      <c:valAx>
        <c:axId val="913184575"/>
        <c:scaling>
          <c:orientation val="minMax"/>
          <c:min val="50"/>
        </c:scaling>
        <c:delete val="1"/>
        <c:axPos val="l"/>
        <c:numFmt formatCode="0" sourceLinked="1"/>
        <c:majorTickMark val="out"/>
        <c:minorTickMark val="none"/>
        <c:tickLblPos val="nextTo"/>
        <c:crossAx val="9131860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568844624028814E-2"/>
          <c:y val="0.19836030006637281"/>
          <c:w val="0.99466382876668136"/>
          <c:h val="0.64263036968616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Sheet14!$E$71</c:f>
              <c:strCache>
                <c:ptCount val="1"/>
                <c:pt idx="0">
                  <c:v>Community / Neighbourhood Malls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5"/>
              <c:spPr>
                <a:solidFill>
                  <a:srgbClr val="273E8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83A8-4B03-BE65-7111CC96CFEA}"/>
                </c:ext>
              </c:extLst>
            </c:dLbl>
            <c:dLbl>
              <c:idx val="7"/>
              <c:spPr>
                <a:solidFill>
                  <a:srgbClr val="273E8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3A8-4B03-BE65-7111CC96CF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Sheet14!$D$72:$D$82</c:f>
              <c:strCache>
                <c:ptCount val="11"/>
                <c:pt idx="0">
                  <c:v>Core experience delivery overall</c:v>
                </c:pt>
                <c:pt idx="1">
                  <c:v>Housekeeping &amp; hygiene</c:v>
                </c:pt>
                <c:pt idx="2">
                  <c:v>Security &amp; Safety Management Overall</c:v>
                </c:pt>
                <c:pt idx="3">
                  <c:v>Accessibility &amp; Inclusiveness Overall</c:v>
                </c:pt>
                <c:pt idx="4">
                  <c:v>Retail Experience Overall</c:v>
                </c:pt>
                <c:pt idx="5">
                  <c:v>Food Court / Dining Experience Overall</c:v>
                </c:pt>
                <c:pt idx="6">
                  <c:v>Events, Promotions &amp; Marketing Activation overall</c:v>
                </c:pt>
                <c:pt idx="7">
                  <c:v>Arrival &amp; Departure</c:v>
                </c:pt>
                <c:pt idx="8">
                  <c:v>Navigation &amp; Wayfinding</c:v>
                </c:pt>
                <c:pt idx="9">
                  <c:v>Customer Service / Concierge</c:v>
                </c:pt>
                <c:pt idx="10">
                  <c:v>Digital Experience Overall</c:v>
                </c:pt>
              </c:strCache>
            </c:strRef>
          </c:cat>
          <c:val>
            <c:numRef>
              <c:f>Sheet14!$E$72:$E$82</c:f>
              <c:numCache>
                <c:formatCode>0</c:formatCode>
                <c:ptCount val="11"/>
                <c:pt idx="0">
                  <c:v>98.60790273556232</c:v>
                </c:pt>
                <c:pt idx="1">
                  <c:v>98.653061224489804</c:v>
                </c:pt>
                <c:pt idx="2">
                  <c:v>97.626169971534708</c:v>
                </c:pt>
                <c:pt idx="3">
                  <c:v>98.001005530417288</c:v>
                </c:pt>
                <c:pt idx="4">
                  <c:v>97.364117364117376</c:v>
                </c:pt>
                <c:pt idx="5">
                  <c:v>103</c:v>
                </c:pt>
                <c:pt idx="6">
                  <c:v>97.255574614065182</c:v>
                </c:pt>
                <c:pt idx="7">
                  <c:v>102.66830065359477</c:v>
                </c:pt>
                <c:pt idx="8">
                  <c:v>99.509803921568619</c:v>
                </c:pt>
                <c:pt idx="9">
                  <c:v>99.231692677070825</c:v>
                </c:pt>
                <c:pt idx="10">
                  <c:v>98.959983993597433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A8-4B03-BE65-7111CC96CFEA}"/>
            </c:ext>
          </c:extLst>
        </c:ser>
        <c:ser>
          <c:idx val="1"/>
          <c:order val="1"/>
          <c:tx>
            <c:strRef>
              <c:f>Sheet14!$F$71</c:f>
              <c:strCache>
                <c:ptCount val="1"/>
                <c:pt idx="0">
                  <c:v>Luxury / Premium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8.8221270756203042E-3"/>
                  <c:y val="-4.9382716049382715E-3"/>
                </c:manualLayout>
              </c:layout>
              <c:spPr>
                <a:solidFill>
                  <a:srgbClr val="B7E2F8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3A8-4B03-BE65-7111CC96CFEA}"/>
                </c:ext>
              </c:extLst>
            </c:dLbl>
            <c:dLbl>
              <c:idx val="9"/>
              <c:spPr>
                <a:solidFill>
                  <a:srgbClr val="B7E2F8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3A8-4B03-BE65-7111CC96CF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Sheet14!$D$72:$D$82</c:f>
              <c:strCache>
                <c:ptCount val="11"/>
                <c:pt idx="0">
                  <c:v>Core experience delivery overall</c:v>
                </c:pt>
                <c:pt idx="1">
                  <c:v>Housekeeping &amp; hygiene</c:v>
                </c:pt>
                <c:pt idx="2">
                  <c:v>Security &amp; Safety Management Overall</c:v>
                </c:pt>
                <c:pt idx="3">
                  <c:v>Accessibility &amp; Inclusiveness Overall</c:v>
                </c:pt>
                <c:pt idx="4">
                  <c:v>Retail Experience Overall</c:v>
                </c:pt>
                <c:pt idx="5">
                  <c:v>Food Court / Dining Experience Overall</c:v>
                </c:pt>
                <c:pt idx="6">
                  <c:v>Events, Promotions &amp; Marketing Activation overall</c:v>
                </c:pt>
                <c:pt idx="7">
                  <c:v>Arrival &amp; Departure</c:v>
                </c:pt>
                <c:pt idx="8">
                  <c:v>Navigation &amp; Wayfinding</c:v>
                </c:pt>
                <c:pt idx="9">
                  <c:v>Customer Service / Concierge</c:v>
                </c:pt>
                <c:pt idx="10">
                  <c:v>Digital Experience Overall</c:v>
                </c:pt>
              </c:strCache>
            </c:strRef>
          </c:cat>
          <c:val>
            <c:numRef>
              <c:f>Sheet14!$F$72:$F$82</c:f>
              <c:numCache>
                <c:formatCode>0</c:formatCode>
                <c:ptCount val="11"/>
                <c:pt idx="0">
                  <c:v>99.373860182370819</c:v>
                </c:pt>
                <c:pt idx="1">
                  <c:v>99.360544217687064</c:v>
                </c:pt>
                <c:pt idx="2">
                  <c:v>101.38121773532107</c:v>
                </c:pt>
                <c:pt idx="3">
                  <c:v>98.654097536450479</c:v>
                </c:pt>
                <c:pt idx="4">
                  <c:v>102.61165110221714</c:v>
                </c:pt>
                <c:pt idx="5">
                  <c:v>100.3494540051144</c:v>
                </c:pt>
                <c:pt idx="6">
                  <c:v>100.48885077186964</c:v>
                </c:pt>
                <c:pt idx="7">
                  <c:v>99.394607843137251</c:v>
                </c:pt>
                <c:pt idx="8">
                  <c:v>100.5502200880352</c:v>
                </c:pt>
                <c:pt idx="9">
                  <c:v>102.84113645458183</c:v>
                </c:pt>
                <c:pt idx="10">
                  <c:v>100.5298119247699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A8-4B03-BE65-7111CC96CFEA}"/>
            </c:ext>
          </c:extLst>
        </c:ser>
        <c:ser>
          <c:idx val="2"/>
          <c:order val="2"/>
          <c:tx>
            <c:strRef>
              <c:f>Sheet14!$G$71</c:f>
              <c:strCache>
                <c:ptCount val="1"/>
                <c:pt idx="0">
                  <c:v>Mega Lifestyle Destinations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4"/>
              <c:spPr>
                <a:solidFill>
                  <a:srgbClr val="FCDA1C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83A8-4B03-BE65-7111CC96CFEA}"/>
                </c:ext>
              </c:extLst>
            </c:dLbl>
            <c:dLbl>
              <c:idx val="6"/>
              <c:layout>
                <c:manualLayout>
                  <c:x val="-1.3233190613430456E-2"/>
                  <c:y val="-2.1967726256440168E-2"/>
                </c:manualLayout>
              </c:layout>
              <c:spPr>
                <a:solidFill>
                  <a:srgbClr val="FCDA1C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3A8-4B03-BE65-7111CC96CF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Sheet14!$D$72:$D$82</c:f>
              <c:strCache>
                <c:ptCount val="11"/>
                <c:pt idx="0">
                  <c:v>Core experience delivery overall</c:v>
                </c:pt>
                <c:pt idx="1">
                  <c:v>Housekeeping &amp; hygiene</c:v>
                </c:pt>
                <c:pt idx="2">
                  <c:v>Security &amp; Safety Management Overall</c:v>
                </c:pt>
                <c:pt idx="3">
                  <c:v>Accessibility &amp; Inclusiveness Overall</c:v>
                </c:pt>
                <c:pt idx="4">
                  <c:v>Retail Experience Overall</c:v>
                </c:pt>
                <c:pt idx="5">
                  <c:v>Food Court / Dining Experience Overall</c:v>
                </c:pt>
                <c:pt idx="6">
                  <c:v>Events, Promotions &amp; Marketing Activation overall</c:v>
                </c:pt>
                <c:pt idx="7">
                  <c:v>Arrival &amp; Departure</c:v>
                </c:pt>
                <c:pt idx="8">
                  <c:v>Navigation &amp; Wayfinding</c:v>
                </c:pt>
                <c:pt idx="9">
                  <c:v>Customer Service / Concierge</c:v>
                </c:pt>
                <c:pt idx="10">
                  <c:v>Digital Experience Overall</c:v>
                </c:pt>
              </c:strCache>
            </c:strRef>
          </c:cat>
          <c:val>
            <c:numRef>
              <c:f>Sheet14!$G$72:$G$82</c:f>
              <c:numCache>
                <c:formatCode>0</c:formatCode>
                <c:ptCount val="11"/>
                <c:pt idx="0">
                  <c:v>99.142857142857139</c:v>
                </c:pt>
                <c:pt idx="1">
                  <c:v>101.33333333333333</c:v>
                </c:pt>
                <c:pt idx="2">
                  <c:v>100.70920176581269</c:v>
                </c:pt>
                <c:pt idx="3">
                  <c:v>98.71794871794873</c:v>
                </c:pt>
                <c:pt idx="4">
                  <c:v>102</c:v>
                </c:pt>
                <c:pt idx="5">
                  <c:v>98.13565336364077</c:v>
                </c:pt>
                <c:pt idx="6">
                  <c:v>101.78387650085763</c:v>
                </c:pt>
                <c:pt idx="7">
                  <c:v>98.972222222222229</c:v>
                </c:pt>
                <c:pt idx="8">
                  <c:v>99.959983993597447</c:v>
                </c:pt>
                <c:pt idx="9">
                  <c:v>99.967987194877949</c:v>
                </c:pt>
                <c:pt idx="10">
                  <c:v>99.500400160064018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A8-4B03-BE65-7111CC96CFEA}"/>
            </c:ext>
          </c:extLst>
        </c:ser>
        <c:ser>
          <c:idx val="3"/>
          <c:order val="3"/>
          <c:tx>
            <c:strRef>
              <c:f>Sheet14!$H$71</c:f>
              <c:strCache>
                <c:ptCount val="1"/>
                <c:pt idx="0">
                  <c:v>Transit &amp; Convenience Hubs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solidFill>
                  <a:srgbClr val="F59C2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8-83A8-4B03-BE65-7111CC96CFEA}"/>
                </c:ext>
              </c:extLst>
            </c:dLbl>
            <c:dLbl>
              <c:idx val="2"/>
              <c:spPr>
                <a:solidFill>
                  <a:srgbClr val="F59C2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691-4DF8-89F8-E4367807236A}"/>
                </c:ext>
              </c:extLst>
            </c:dLbl>
            <c:dLbl>
              <c:idx val="6"/>
              <c:spPr>
                <a:solidFill>
                  <a:srgbClr val="F59C2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691-4DF8-89F8-E4367807236A}"/>
                </c:ext>
              </c:extLst>
            </c:dLbl>
            <c:dLbl>
              <c:idx val="8"/>
              <c:spPr>
                <a:solidFill>
                  <a:srgbClr val="F59C2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1" i="0" u="none" strike="noStrike" kern="1200" baseline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5691-4DF8-89F8-E4367807236A}"/>
                </c:ext>
              </c:extLst>
            </c:dLbl>
            <c:dLbl>
              <c:idx val="10"/>
              <c:spPr>
                <a:solidFill>
                  <a:srgbClr val="F59C24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200" b="1" i="0" u="none" strike="noStrike" kern="1200" baseline="0">
                      <a:solidFill>
                        <a:srgbClr val="000000">
                          <a:lumMod val="75000"/>
                          <a:lumOff val="25000"/>
                        </a:srgb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83A8-4B03-BE65-7111CC96CF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 rtl="0">
                  <a:defRPr lang="en-US" sz="1100" b="1" i="0" u="none" strike="noStrike" kern="1200" baseline="0">
                    <a:solidFill>
                      <a:srgbClr val="000000">
                        <a:lumMod val="75000"/>
                        <a:lumOff val="25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Sheet14!$D$72:$D$82</c:f>
              <c:strCache>
                <c:ptCount val="11"/>
                <c:pt idx="0">
                  <c:v>Core experience delivery overall</c:v>
                </c:pt>
                <c:pt idx="1">
                  <c:v>Housekeeping &amp; hygiene</c:v>
                </c:pt>
                <c:pt idx="2">
                  <c:v>Security &amp; Safety Management Overall</c:v>
                </c:pt>
                <c:pt idx="3">
                  <c:v>Accessibility &amp; Inclusiveness Overall</c:v>
                </c:pt>
                <c:pt idx="4">
                  <c:v>Retail Experience Overall</c:v>
                </c:pt>
                <c:pt idx="5">
                  <c:v>Food Court / Dining Experience Overall</c:v>
                </c:pt>
                <c:pt idx="6">
                  <c:v>Events, Promotions &amp; Marketing Activation overall</c:v>
                </c:pt>
                <c:pt idx="7">
                  <c:v>Arrival &amp; Departure</c:v>
                </c:pt>
                <c:pt idx="8">
                  <c:v>Navigation &amp; Wayfinding</c:v>
                </c:pt>
                <c:pt idx="9">
                  <c:v>Customer Service / Concierge</c:v>
                </c:pt>
                <c:pt idx="10">
                  <c:v>Digital Experience Overall</c:v>
                </c:pt>
              </c:strCache>
            </c:strRef>
          </c:cat>
          <c:val>
            <c:numRef>
              <c:f>Sheet14!$H$72:$H$82</c:f>
              <c:numCache>
                <c:formatCode>0</c:formatCode>
                <c:ptCount val="11"/>
                <c:pt idx="0">
                  <c:v>103.76899696048632</c:v>
                </c:pt>
                <c:pt idx="1">
                  <c:v>101.33333333333333</c:v>
                </c:pt>
                <c:pt idx="2">
                  <c:v>103.0192562840739</c:v>
                </c:pt>
                <c:pt idx="3">
                  <c:v>101.281045751634</c:v>
                </c:pt>
                <c:pt idx="4">
                  <c:v>99.155363155363148</c:v>
                </c:pt>
                <c:pt idx="5">
                  <c:v>100.92654986522911</c:v>
                </c:pt>
                <c:pt idx="6">
                  <c:v>101.90394511149229</c:v>
                </c:pt>
                <c:pt idx="7">
                  <c:v>99.013888888888872</c:v>
                </c:pt>
                <c:pt idx="8">
                  <c:v>102.49099639855942</c:v>
                </c:pt>
                <c:pt idx="9">
                  <c:v>97.934673869547822</c:v>
                </c:pt>
                <c:pt idx="10">
                  <c:v>103.53021208483395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3A8-4B03-BE65-7111CC96CF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55367535"/>
        <c:axId val="1155368015"/>
      </c:barChart>
      <c:catAx>
        <c:axId val="1155367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5368015"/>
        <c:crosses val="autoZero"/>
        <c:auto val="1"/>
        <c:lblAlgn val="ctr"/>
        <c:lblOffset val="100"/>
        <c:noMultiLvlLbl val="0"/>
      </c:catAx>
      <c:valAx>
        <c:axId val="1155368015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11553675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7808979588150805E-2"/>
          <c:y val="0.13668921940313017"/>
          <c:w val="0.884794395379081"/>
          <c:h val="7.8125546806649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238601986740761E-2"/>
          <c:y val="2.9850746268656716E-2"/>
          <c:w val="0.94196303289064343"/>
          <c:h val="0.94527363184079605"/>
        </c:manualLayout>
      </c:layout>
      <c:scatterChart>
        <c:scatterStyle val="lineMarker"/>
        <c:varyColors val="0"/>
        <c:ser>
          <c:idx val="0"/>
          <c:order val="0"/>
          <c:tx>
            <c:v/>
          </c:tx>
          <c:spPr>
            <a:ln w="25400" cap="rnd">
              <a:noFill/>
              <a:round/>
            </a:ln>
            <a:effectLst/>
          </c:spPr>
          <c:marker>
            <c:symbol val="circle"/>
            <c:size val="6"/>
            <c:spPr>
              <a:solidFill>
                <a:schemeClr val="lt1"/>
              </a:solidFill>
              <a:ln w="38100">
                <a:solidFill>
                  <a:schemeClr val="accent1">
                    <a:alpha val="60000"/>
                  </a:schemeClr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4923608031437877E-2"/>
                  <c:y val="4.74910695054030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00B05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 sz="1200">
                        <a:solidFill>
                          <a:srgbClr val="00B05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Relevance of events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B05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61C-461C-929D-3AB12E395A38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00B05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 sz="1200">
                        <a:solidFill>
                          <a:srgbClr val="00B05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Aisle Mobility/ Space Optimization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B05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061C-461C-929D-3AB12E395A38}"/>
                </c:ext>
              </c:extLst>
            </c:dLbl>
            <c:dLbl>
              <c:idx val="2"/>
              <c:layout>
                <c:manualLayout>
                  <c:x val="-6.4724986349748909E-2"/>
                  <c:y val="-7.22437617080159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C0000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 sz="1200" dirty="0">
                        <a:solidFill>
                          <a:srgbClr val="C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Noise management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C0000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061C-461C-929D-3AB12E395A38}"/>
                </c:ext>
              </c:extLst>
            </c:dLbl>
            <c:dLbl>
              <c:idx val="3"/>
              <c:layout>
                <c:manualLayout>
                  <c:x val="-7.3533746972866852E-3"/>
                  <c:y val="-5.202461842008338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C0000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 sz="1200">
                        <a:solidFill>
                          <a:srgbClr val="C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Availability of maps/directories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C0000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83512181224066"/>
                      <c:h val="0.1154600358618451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061C-461C-929D-3AB12E395A38}"/>
                </c:ext>
              </c:extLst>
            </c:dLbl>
            <c:dLbl>
              <c:idx val="4"/>
              <c:layout>
                <c:manualLayout>
                  <c:x val="-5.348408239734663E-2"/>
                  <c:y val="2.66446236604257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C0000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 sz="1200">
                        <a:solidFill>
                          <a:srgbClr val="C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Seating availability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C0000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61C-461C-929D-3AB12E395A38}"/>
                </c:ext>
              </c:extLst>
            </c:dLbl>
            <c:dLbl>
              <c:idx val="5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00B05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 sz="1200">
                        <a:solidFill>
                          <a:srgbClr val="00B05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Signage and Directional Clarity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B05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61C-461C-929D-3AB12E395A38}"/>
                </c:ext>
              </c:extLst>
            </c:dLbl>
            <c:dLbl>
              <c:idx val="6"/>
              <c:layout>
                <c:manualLayout>
                  <c:x val="-5.8111357534726273E-2"/>
                  <c:y val="-4.2920011742734972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00B05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 sz="1200">
                        <a:solidFill>
                          <a:srgbClr val="00B05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In-Store Category Balance and zones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00B05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061C-461C-929D-3AB12E395A38}"/>
                </c:ext>
              </c:extLst>
            </c:dLbl>
            <c:dLbl>
              <c:idx val="7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C0000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 sz="1200">
                        <a:solidFill>
                          <a:srgbClr val="C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Table clearing speed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C0000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61C-461C-929D-3AB12E395A38}"/>
                </c:ext>
              </c:extLst>
            </c:dLbl>
            <c:dLbl>
              <c:idx val="8"/>
              <c:layout>
                <c:manualLayout>
                  <c:x val="-6.3948359388131842E-2"/>
                  <c:y val="-3.25656511405204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0" i="0" u="none" strike="noStrike" kern="1200" baseline="0">
                        <a:solidFill>
                          <a:srgbClr val="C0000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 sz="1200">
                        <a:solidFill>
                          <a:srgbClr val="C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Mall website usefulness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rgbClr val="C0000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061C-461C-929D-3AB12E395A38}"/>
                </c:ext>
              </c:extLst>
            </c:dLbl>
            <c:dLbl>
              <c:idx val="9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00B05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>
                        <a:solidFill>
                          <a:srgbClr val="00B05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Ease of entering mall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00B05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061C-461C-929D-3AB12E395A38}"/>
                </c:ext>
              </c:extLst>
            </c:dLbl>
            <c:dLbl>
              <c:idx val="1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C0000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>
                        <a:solidFill>
                          <a:srgbClr val="C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Queue congestion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C0000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61C-461C-929D-3AB12E395A38}"/>
                </c:ext>
              </c:extLst>
            </c:dLbl>
            <c:dLbl>
              <c:idx val="11"/>
              <c:layout>
                <c:manualLayout>
                  <c:x val="-0.1196161083226334"/>
                  <c:y val="-2.947692334035299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C0000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>
                        <a:solidFill>
                          <a:srgbClr val="C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Restroom cleanliness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C0000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061C-461C-929D-3AB12E395A38}"/>
                </c:ext>
              </c:extLst>
            </c:dLbl>
            <c:dLbl>
              <c:idx val="12"/>
              <c:layout>
                <c:manualLayout>
                  <c:x val="-0.10895099801564144"/>
                  <c:y val="2.736314092476065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C0000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>
                        <a:solidFill>
                          <a:srgbClr val="C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Professionalism &amp; courtesy of security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C0000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061C-461C-929D-3AB12E395A38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r>
                      <a:rPr lang="en-US"/>
                      <a:t>Staff Courtesy and Knowledge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061C-461C-929D-3AB12E395A38}"/>
                </c:ext>
              </c:extLst>
            </c:dLbl>
            <c:dLbl>
              <c:idx val="14"/>
              <c:layout>
                <c:manualLayout>
                  <c:x val="2.371892144274542E-3"/>
                  <c:y val="-6.581068467219362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Mall app usability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061C-461C-929D-3AB12E395A38}"/>
                </c:ext>
              </c:extLst>
            </c:dLbl>
            <c:dLbl>
              <c:idx val="15"/>
              <c:layout>
                <c:manualLayout>
                  <c:x val="-5.4299054511497608E-2"/>
                  <c:y val="-4.154093881949475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Social media comm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061C-461C-929D-3AB12E395A38}"/>
                </c:ext>
              </c:extLst>
            </c:dLbl>
            <c:dLbl>
              <c:idx val="16"/>
              <c:layout>
                <c:manualLayout>
                  <c:x val="-6.0807377144858177E-2"/>
                  <c:y val="3.333071232124265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Courtesy &amp; friendliness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061C-461C-929D-3AB12E395A38}"/>
                </c:ext>
              </c:extLst>
            </c:dLbl>
            <c:dLbl>
              <c:idx val="17"/>
              <c:layout>
                <c:manualLayout>
                  <c:x val="-4.087193460490466E-2"/>
                  <c:y val="6.218905472636807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Queue or wait time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061C-461C-929D-3AB12E395A38}"/>
                </c:ext>
              </c:extLst>
            </c:dLbl>
            <c:dLbl>
              <c:idx val="18"/>
              <c:layout>
                <c:manualLayout>
                  <c:x val="-4.743784288549084E-3"/>
                  <c:y val="-3.719734351037030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Event crowd management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061C-461C-929D-3AB12E395A38}"/>
                </c:ext>
              </c:extLst>
            </c:dLbl>
            <c:dLbl>
              <c:idx val="19"/>
              <c:layout>
                <c:manualLayout>
                  <c:x val="-1.2261580381471395E-2"/>
                  <c:y val="-2.487562189054726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rgbClr val="C00000"/>
                        </a:solidFill>
                        <a:latin typeface="Poppins" panose="00000500000000000000" pitchFamily="2" charset="0"/>
                        <a:ea typeface="+mn-ea"/>
                        <a:cs typeface="Poppins" panose="00000500000000000000" pitchFamily="2" charset="0"/>
                      </a:defRPr>
                    </a:pPr>
                    <a:r>
                      <a:rPr lang="en-US">
                        <a:solidFill>
                          <a:srgbClr val="C00000"/>
                        </a:solidFill>
                        <a:latin typeface="Poppins" panose="00000500000000000000" pitchFamily="2" charset="0"/>
                        <a:cs typeface="Poppins" panose="00000500000000000000" pitchFamily="2" charset="0"/>
                      </a:rPr>
                      <a:t>Nice smelling ambience 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C00000"/>
                      </a:solidFill>
                      <a:latin typeface="Poppins" panose="00000500000000000000" pitchFamily="2" charset="0"/>
                      <a:ea typeface="+mn-ea"/>
                      <a:cs typeface="Poppins" panose="00000500000000000000" pitchFamily="2" charset="0"/>
                    </a:defRPr>
                  </a:pPr>
                  <a:endParaRPr lang="en-US"/>
                </a:p>
              </c:txPr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061C-461C-929D-3AB12E395A38}"/>
                </c:ext>
              </c:extLst>
            </c:dLbl>
            <c:dLbl>
              <c:idx val="20"/>
              <c:tx>
                <c:rich>
                  <a:bodyPr/>
                  <a:lstStyle/>
                  <a:p>
                    <a:r>
                      <a:rPr lang="en-US"/>
                      <a:t>Ease of finding restrooms, exits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061C-461C-929D-3AB12E395A38}"/>
                </c:ext>
              </c:extLst>
            </c:dLbl>
            <c:dLbl>
              <c:idx val="21"/>
              <c:tx>
                <c:rich>
                  <a:bodyPr/>
                  <a:lstStyle/>
                  <a:p>
                    <a:r>
                      <a:rPr lang="en-US"/>
                      <a:t>Visibility of security personnel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061C-461C-929D-3AB12E395A38}"/>
                </c:ext>
              </c:extLst>
            </c:dLbl>
            <c:dLbl>
              <c:idx val="22"/>
              <c:tx>
                <c:rich>
                  <a:bodyPr/>
                  <a:lstStyle/>
                  <a:p>
                    <a:r>
                      <a:rPr lang="en-US"/>
                      <a:t>Payment ease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061C-461C-929D-3AB12E395A38}"/>
                </c:ext>
              </c:extLst>
            </c:dLbl>
            <c:dLbl>
              <c:idx val="23"/>
              <c:layout>
                <c:manualLayout>
                  <c:x val="0.14168937329700274"/>
                  <c:y val="1.243781094527344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Lost &amp; found handling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061C-461C-929D-3AB12E395A38}"/>
                </c:ext>
              </c:extLst>
            </c:dLbl>
            <c:dLbl>
              <c:idx val="24"/>
              <c:layout>
                <c:manualLayout>
                  <c:x val="0.12942779291553125"/>
                  <c:y val="-1.4925373134328358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Wayfinding for new visitors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8-061C-461C-929D-3AB12E395A38}"/>
                </c:ext>
              </c:extLst>
            </c:dLbl>
            <c:dLbl>
              <c:idx val="25"/>
              <c:layout>
                <c:manualLayout>
                  <c:x val="-4.0871934604904629E-3"/>
                  <c:y val="3.731343283582089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Family rooms / baby rooms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9-061C-461C-929D-3AB12E395A38}"/>
                </c:ext>
              </c:extLst>
            </c:dLbl>
            <c:dLbl>
              <c:idx val="26"/>
              <c:layout>
                <c:manualLayout>
                  <c:x val="0.15803814713896439"/>
                  <c:y val="8.955223880597014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Issue resolution ability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A-061C-461C-929D-3AB12E395A38}"/>
                </c:ext>
              </c:extLst>
            </c:dLbl>
            <c:dLbl>
              <c:idx val="27"/>
              <c:layout>
                <c:manualLayout>
                  <c:x val="1.3623978201634877E-3"/>
                  <c:y val="1.9900497512437811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Condition &amp; safety of parking floors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B-061C-461C-929D-3AB12E395A38}"/>
                </c:ext>
              </c:extLst>
            </c:dLbl>
            <c:dLbl>
              <c:idx val="28"/>
              <c:layout>
                <c:manualLayout>
                  <c:x val="-0.167574931880109"/>
                  <c:y val="-7.462686567164179E-3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Knowledge of the mall layout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C-061C-461C-929D-3AB12E395A38}"/>
                </c:ext>
              </c:extLst>
            </c:dLbl>
            <c:dLbl>
              <c:idx val="29"/>
              <c:layout>
                <c:manualLayout>
                  <c:x val="3.9509536784741145E-2"/>
                  <c:y val="-4.22885572139304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Response time to incidents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D-061C-461C-929D-3AB12E395A38}"/>
                </c:ext>
              </c:extLst>
            </c:dLbl>
            <c:dLbl>
              <c:idx val="30"/>
              <c:layout>
                <c:manualLayout>
                  <c:x val="1.6348773841961851E-2"/>
                  <c:y val="4.477611940298507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Online-to-offline engagement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E-061C-461C-929D-3AB12E395A38}"/>
                </c:ext>
              </c:extLst>
            </c:dLbl>
            <c:dLbl>
              <c:idx val="31"/>
              <c:layout>
                <c:manualLayout>
                  <c:x val="5.1771117166212535E-2"/>
                  <c:y val="-7.213930348258706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CCTV coverage perception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F-061C-461C-929D-3AB12E395A38}"/>
                </c:ext>
              </c:extLst>
            </c:dLbl>
            <c:dLbl>
              <c:idx val="32"/>
              <c:layout>
                <c:manualLayout>
                  <c:x val="-1.3623978201634877E-3"/>
                  <c:y val="5.970149253731343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Wheelchair accessibility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0-061C-461C-929D-3AB12E395A38}"/>
                </c:ext>
              </c:extLst>
            </c:dLbl>
            <c:dLbl>
              <c:idx val="33"/>
              <c:layout>
                <c:manualLayout>
                  <c:x val="6.6151511614334071E-3"/>
                  <c:y val="6.8285400729842974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Ability to help with directions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1-061C-461C-929D-3AB12E395A38}"/>
                </c:ext>
              </c:extLst>
            </c:dLbl>
            <c:dLbl>
              <c:idx val="34"/>
              <c:layout>
                <c:manualLayout>
                  <c:x val="-6.5395095367847406E-2"/>
                  <c:y val="7.711442786069633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Variety of Cuisine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2-061C-461C-929D-3AB12E395A38}"/>
                </c:ext>
              </c:extLst>
            </c:dLbl>
            <c:dLbl>
              <c:idx val="35"/>
              <c:layout>
                <c:manualLayout>
                  <c:x val="-0.20027247956403268"/>
                  <c:y val="-1.8241911987610735E-16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Store Accessibility and Visibility</a:t>
                    </a:r>
                  </a:p>
                </c:rich>
              </c:tx>
              <c:dLblPos val="r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23-061C-461C-929D-3AB12E395A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dLblPos val="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numRef>
              <c:f>XLSTAT_20260406_020729_1_HID!$A$1:$A$36</c:f>
              <c:numCache>
                <c:formatCode>General</c:formatCode>
                <c:ptCount val="36"/>
                <c:pt idx="0">
                  <c:v>109.09090909090908</c:v>
                </c:pt>
                <c:pt idx="1">
                  <c:v>101.81818181818181</c:v>
                </c:pt>
                <c:pt idx="2">
                  <c:v>96</c:v>
                </c:pt>
                <c:pt idx="3">
                  <c:v>97</c:v>
                </c:pt>
                <c:pt idx="4">
                  <c:v>98.076923076923066</c:v>
                </c:pt>
                <c:pt idx="5">
                  <c:v>103.77358490566037</c:v>
                </c:pt>
                <c:pt idx="6">
                  <c:v>108</c:v>
                </c:pt>
                <c:pt idx="7">
                  <c:v>96.226415094339629</c:v>
                </c:pt>
                <c:pt idx="8">
                  <c:v>96</c:v>
                </c:pt>
                <c:pt idx="9">
                  <c:v>100</c:v>
                </c:pt>
                <c:pt idx="10">
                  <c:v>96.296296296296291</c:v>
                </c:pt>
                <c:pt idx="11">
                  <c:v>100</c:v>
                </c:pt>
                <c:pt idx="12">
                  <c:v>97.959183673469383</c:v>
                </c:pt>
                <c:pt idx="13">
                  <c:v>98.148148148148152</c:v>
                </c:pt>
                <c:pt idx="14">
                  <c:v>106</c:v>
                </c:pt>
                <c:pt idx="15">
                  <c:v>98</c:v>
                </c:pt>
                <c:pt idx="16">
                  <c:v>95.918367346938766</c:v>
                </c:pt>
                <c:pt idx="17">
                  <c:v>97.959183673469383</c:v>
                </c:pt>
                <c:pt idx="18">
                  <c:v>101.81818181818181</c:v>
                </c:pt>
                <c:pt idx="19">
                  <c:v>95</c:v>
                </c:pt>
                <c:pt idx="20">
                  <c:v>100</c:v>
                </c:pt>
                <c:pt idx="21">
                  <c:v>102.08333333333333</c:v>
                </c:pt>
                <c:pt idx="22">
                  <c:v>100</c:v>
                </c:pt>
                <c:pt idx="23">
                  <c:v>104.16666666666667</c:v>
                </c:pt>
                <c:pt idx="24">
                  <c:v>103.92156862745099</c:v>
                </c:pt>
                <c:pt idx="25">
                  <c:v>100</c:v>
                </c:pt>
                <c:pt idx="26">
                  <c:v>103.92156862745099</c:v>
                </c:pt>
                <c:pt idx="27">
                  <c:v>101.96078431372548</c:v>
                </c:pt>
                <c:pt idx="28">
                  <c:v>100</c:v>
                </c:pt>
                <c:pt idx="29">
                  <c:v>102.12765957446808</c:v>
                </c:pt>
                <c:pt idx="30">
                  <c:v>102.04081632653062</c:v>
                </c:pt>
                <c:pt idx="31">
                  <c:v>102</c:v>
                </c:pt>
                <c:pt idx="32">
                  <c:v>100</c:v>
                </c:pt>
                <c:pt idx="33">
                  <c:v>102.04081632653062</c:v>
                </c:pt>
                <c:pt idx="34">
                  <c:v>100</c:v>
                </c:pt>
                <c:pt idx="35">
                  <c:v>100</c:v>
                </c:pt>
              </c:numCache>
            </c:numRef>
          </c:xVal>
          <c:yVal>
            <c:numRef>
              <c:f>XLSTAT_20260406_020729_1_HID!$B$1:$B$36</c:f>
              <c:numCache>
                <c:formatCode>General</c:formatCode>
                <c:ptCount val="36"/>
                <c:pt idx="0">
                  <c:v>0.08</c:v>
                </c:pt>
                <c:pt idx="1">
                  <c:v>7.0000000000000007E-2</c:v>
                </c:pt>
                <c:pt idx="2">
                  <c:v>0.06</c:v>
                </c:pt>
                <c:pt idx="3">
                  <c:v>0.06</c:v>
                </c:pt>
                <c:pt idx="4">
                  <c:v>5.3591473465549856E-2</c:v>
                </c:pt>
                <c:pt idx="5">
                  <c:v>5.1302709412219524E-2</c:v>
                </c:pt>
                <c:pt idx="6">
                  <c:v>0.05</c:v>
                </c:pt>
                <c:pt idx="7">
                  <c:v>0.04</c:v>
                </c:pt>
                <c:pt idx="8">
                  <c:v>3.2048095842171866E-2</c:v>
                </c:pt>
                <c:pt idx="9">
                  <c:v>0.03</c:v>
                </c:pt>
                <c:pt idx="10">
                  <c:v>0.03</c:v>
                </c:pt>
                <c:pt idx="11">
                  <c:v>0.03</c:v>
                </c:pt>
                <c:pt idx="12">
                  <c:v>2.9118878268030696E-2</c:v>
                </c:pt>
                <c:pt idx="13">
                  <c:v>0.02</c:v>
                </c:pt>
                <c:pt idx="14">
                  <c:v>0.02</c:v>
                </c:pt>
                <c:pt idx="15">
                  <c:v>0.02</c:v>
                </c:pt>
                <c:pt idx="16">
                  <c:v>0.02</c:v>
                </c:pt>
                <c:pt idx="17">
                  <c:v>0.02</c:v>
                </c:pt>
                <c:pt idx="18">
                  <c:v>0.02</c:v>
                </c:pt>
                <c:pt idx="19">
                  <c:v>0.02</c:v>
                </c:pt>
                <c:pt idx="20">
                  <c:v>1.1862183217648941E-2</c:v>
                </c:pt>
                <c:pt idx="21">
                  <c:v>0.01</c:v>
                </c:pt>
                <c:pt idx="22">
                  <c:v>0.01</c:v>
                </c:pt>
                <c:pt idx="23">
                  <c:v>0.01</c:v>
                </c:pt>
                <c:pt idx="24">
                  <c:v>0.01</c:v>
                </c:pt>
                <c:pt idx="25">
                  <c:v>0.01</c:v>
                </c:pt>
                <c:pt idx="26">
                  <c:v>0.01</c:v>
                </c:pt>
                <c:pt idx="27">
                  <c:v>0.01</c:v>
                </c:pt>
                <c:pt idx="28">
                  <c:v>0.01</c:v>
                </c:pt>
                <c:pt idx="29">
                  <c:v>0.01</c:v>
                </c:pt>
                <c:pt idx="30">
                  <c:v>0.01</c:v>
                </c:pt>
                <c:pt idx="31">
                  <c:v>9.9236212815807454E-3</c:v>
                </c:pt>
                <c:pt idx="32">
                  <c:v>8.115642541064387E-3</c:v>
                </c:pt>
                <c:pt idx="33">
                  <c:v>8.0683341401009533E-3</c:v>
                </c:pt>
                <c:pt idx="34">
                  <c:v>8.0059313414644253E-3</c:v>
                </c:pt>
                <c:pt idx="35">
                  <c:v>7.989161484521428E-3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24-061C-461C-929D-3AB12E395A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11165279"/>
        <c:axId val="911166719"/>
      </c:scatterChart>
      <c:valAx>
        <c:axId val="911165279"/>
        <c:scaling>
          <c:orientation val="minMax"/>
          <c:max val="111"/>
          <c:min val="95"/>
        </c:scaling>
        <c:delete val="1"/>
        <c:axPos val="b"/>
        <c:numFmt formatCode="General" sourceLinked="0"/>
        <c:majorTickMark val="none"/>
        <c:minorTickMark val="none"/>
        <c:tickLblPos val="nextTo"/>
        <c:crossAx val="911166719"/>
        <c:crosses val="autoZero"/>
        <c:crossBetween val="midCat"/>
      </c:valAx>
      <c:valAx>
        <c:axId val="911166719"/>
        <c:scaling>
          <c:orientation val="minMax"/>
          <c:max val="0.08"/>
          <c:min val="0"/>
        </c:scaling>
        <c:delete val="1"/>
        <c:axPos val="l"/>
        <c:numFmt formatCode="General" sourceLinked="0"/>
        <c:majorTickMark val="none"/>
        <c:minorTickMark val="none"/>
        <c:tickLblPos val="nextTo"/>
        <c:crossAx val="911165279"/>
        <c:crosses val="autoZero"/>
        <c:crossBetween val="midCat"/>
      </c:valAx>
      <c:spPr>
        <a:noFill/>
        <a:ln>
          <a:solidFill>
            <a:schemeClr val="bg1">
              <a:lumMod val="75000"/>
            </a:schemeClr>
          </a:solidFill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/>
              <a:t>OVERALL MALL</a:t>
            </a:r>
            <a:r>
              <a:rPr lang="en-US" sz="1600" b="1" baseline="0" dirty="0"/>
              <a:t> </a:t>
            </a:r>
            <a:r>
              <a:rPr lang="en-US" sz="1600" b="1" dirty="0"/>
              <a:t>EXPERIENCE INDEX</a:t>
            </a:r>
          </a:p>
        </c:rich>
      </c:tx>
      <c:layout>
        <c:manualLayout>
          <c:xMode val="edge"/>
          <c:yMode val="edge"/>
          <c:x val="8.8953274729994501E-3"/>
          <c:y val="5.04950547537802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218026648635026E-2"/>
          <c:y val="0.24706130267522181"/>
          <c:w val="0.94592633007825744"/>
          <c:h val="0.501693329351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Mall Experience Index </c:v>
                </c:pt>
                <c:pt idx="1">
                  <c:v>Core Experience Delivery Index</c:v>
                </c:pt>
                <c:pt idx="2">
                  <c:v>Retail, Dining &amp; Experience Offerings Index</c:v>
                </c:pt>
                <c:pt idx="3">
                  <c:v>Movement, Wayfinding &amp; Access Index</c:v>
                </c:pt>
                <c:pt idx="4">
                  <c:v>Customer Touchpoints &amp; Digital Experience Index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  <c:pt idx="4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B6-4D22-AC57-8A495583D7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Mall Experience Index </c:v>
                </c:pt>
                <c:pt idx="1">
                  <c:v>Core Experience Delivery Index</c:v>
                </c:pt>
                <c:pt idx="2">
                  <c:v>Retail, Dining &amp; Experience Offerings Index</c:v>
                </c:pt>
                <c:pt idx="3">
                  <c:v>Movement, Wayfinding &amp; Access Index</c:v>
                </c:pt>
                <c:pt idx="4">
                  <c:v>Customer Touchpoints &amp; Digital Experience Index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  <c:pt idx="4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B6-4D22-AC57-8A495583D7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6171168"/>
        <c:axId val="1776172128"/>
      </c:barChart>
      <c:catAx>
        <c:axId val="177617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053672298016272"/>
          <c:y val="6.6043820695285541E-2"/>
          <c:w val="0.35566136056659675"/>
          <c:h val="7.9353887528019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lang="en-US" sz="12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defRPr>
            </a:pPr>
            <a:r>
              <a:rPr lang="en-US" sz="1400" b="1" i="0" u="none" strike="noStrike" kern="1200" cap="none" spc="0" baseline="0" dirty="0">
                <a:solidFill>
                  <a:schemeClr val="accent1"/>
                </a:solidFill>
                <a:latin typeface="Poppins"/>
                <a:ea typeface="Poppins"/>
                <a:cs typeface="Poppins"/>
              </a:rPr>
              <a:t>Core Experience Delivery</a:t>
            </a:r>
          </a:p>
        </c:rich>
      </c:tx>
      <c:layout>
        <c:manualLayout>
          <c:xMode val="edge"/>
          <c:yMode val="edge"/>
          <c:x val="1.1260442544125917E-2"/>
          <c:y val="4.16520733428541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1200" b="1" i="0" u="none" strike="noStrike" kern="1200" cap="none" spc="0" baseline="0" dirty="0">
              <a:solidFill>
                <a:schemeClr val="accent1"/>
              </a:solidFill>
              <a:latin typeface="Poppins"/>
              <a:ea typeface="Poppins"/>
              <a:cs typeface="Poppin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1218026648635026E-2"/>
          <c:y val="0.24706130267522181"/>
          <c:w val="0.94592633007825744"/>
          <c:h val="0.501693329351454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Your MALL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Core Environment &amp; Facility Experience</c:v>
                </c:pt>
                <c:pt idx="1">
                  <c:v>Housekeeping &amp; Hygiene</c:v>
                </c:pt>
                <c:pt idx="2">
                  <c:v>Security &amp; Safety Management</c:v>
                </c:pt>
                <c:pt idx="3">
                  <c:v>Accessibility &amp; Inclusiveness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67</c:v>
                </c:pt>
                <c:pt idx="1">
                  <c:v>72</c:v>
                </c:pt>
                <c:pt idx="2">
                  <c:v>63</c:v>
                </c:pt>
                <c:pt idx="3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2E-4717-8D38-476776E959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Industry Benchmark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Poppins" panose="00000500000000000000" pitchFamily="2" charset="0"/>
                    <a:ea typeface="+mn-ea"/>
                    <a:cs typeface="Poppins" panose="00000500000000000000" pitchFamily="2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Core Environment &amp; Facility Experience</c:v>
                </c:pt>
                <c:pt idx="1">
                  <c:v>Housekeeping &amp; Hygiene</c:v>
                </c:pt>
                <c:pt idx="2">
                  <c:v>Security &amp; Safety Management</c:v>
                </c:pt>
                <c:pt idx="3">
                  <c:v>Accessibility &amp; Inclusiveness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72</c:v>
                </c:pt>
                <c:pt idx="1">
                  <c:v>69</c:v>
                </c:pt>
                <c:pt idx="2">
                  <c:v>78</c:v>
                </c:pt>
                <c:pt idx="3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2E-4717-8D38-476776E959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76171168"/>
        <c:axId val="1776172128"/>
      </c:barChart>
      <c:catAx>
        <c:axId val="1776171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pPr>
            <a:endParaRPr lang="en-US"/>
          </a:p>
        </c:txPr>
        <c:crossAx val="1776172128"/>
        <c:crosses val="autoZero"/>
        <c:auto val="1"/>
        <c:lblAlgn val="ctr"/>
        <c:lblOffset val="100"/>
        <c:noMultiLvlLbl val="0"/>
      </c:catAx>
      <c:valAx>
        <c:axId val="177617212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776171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9240054675540887"/>
          <c:y val="4.5144026531881223E-2"/>
          <c:w val="0.36718443311371246"/>
          <c:h val="0.128078785148441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900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>
            <a:alpha val="6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38100">
        <a:solidFill>
          <a:schemeClr val="phClr">
            <a:alpha val="60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15000"/>
            <a:lumOff val="85000"/>
          </a:schemeClr>
        </a:solidFill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1600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>
        <a:solidFill>
          <a:schemeClr val="tx1">
            <a:lumMod val="25000"/>
            <a:lumOff val="75000"/>
          </a:schemeClr>
        </a:solidFill>
      </a:ln>
    </cs:spPr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0.32911</cdr:x>
      <cdr:y>0.03254</cdr:y>
    </cdr:from>
    <cdr:to>
      <cdr:x>0.32911</cdr:x>
      <cdr:y>0.9809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01C1D548-351B-312D-11C9-D54F46010AFA}"/>
            </a:ext>
          </a:extLst>
        </cdr:cNvPr>
        <cdr:cNvCxnSpPr/>
      </cdr:nvCxnSpPr>
      <cdr:spPr>
        <a:xfrm xmlns:a="http://schemas.openxmlformats.org/drawingml/2006/main">
          <a:off x="3524371" y="144445"/>
          <a:ext cx="0" cy="4209255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5" name="Google Shape;53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Google Shape;66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0" name="Google Shape;72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5" name="Google Shape;54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76" name="Google Shape;77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3" name="Google Shape;80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20" name="Google Shape;82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1" name="Google Shape;83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3" name="Google Shape;84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1" name="Google Shape;85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1" name="Google Shape;86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1" name="Google Shape;87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0" name="Google Shape;88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8" name="Google Shape;888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7" name="Google Shape;55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5" name="Google Shape;895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2" name="Google Shape;9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4" name="Google Shape;91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3d4b58163d4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7" name="Google Shape;937;g3d4b58163d4_0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g3d4b58163d4_0_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2" name="Google Shape;92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3d4b58163d4_3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4" name="Google Shape;944;g3d4b58163d4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g3d4b58163d4_3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57" name="Google Shape;957;g3d4b58163d4_3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3d4b58163d4_3_8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6" name="Google Shape;966;g3d4b58163d4_3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3d4b58163d4_3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78" name="Google Shape;978;g3d4b58163d4_3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g3d4b58163d4_3_6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84" name="Google Shape;984;g3d4b58163d4_3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7" name="Google Shape;56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g3d4b58163d4_3_6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2" name="Google Shape;992;g3d4b58163d4_3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g3d4b58163d4_3_9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8" name="Google Shape;998;g3d4b58163d4_3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5" name="Google Shape;1005;g3d4b58163d4_3_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06" name="Google Shape;1006;g3d4b58163d4_3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g3d4b58163d4_3_10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0" name="Google Shape;1020;g3d4b58163d4_3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g3d4b58163d4_3_1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0" name="Google Shape;1030;g3d4b58163d4_3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" name="Google Shape;1044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5" name="Google Shape;1045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g3d4b58163d4_3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5" name="Google Shape;1055;g3d4b58163d4_3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6" name="Google Shape;1066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g3d4b58163d4_3_11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 b="1"/>
              <a:t>Use the script below as a guide, and feel free to adapt it based on your audience and presentation style.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100"/>
              <a:t>We’re headquartered in Asia but support clients globally. Our engineering is in India and Malaysia, and our business teams are embedded across key markets. You’ll always have someone local to call.</a:t>
            </a:r>
            <a:endParaRPr/>
          </a:p>
        </p:txBody>
      </p:sp>
      <p:sp>
        <p:nvSpPr>
          <p:cNvPr id="1097" name="Google Shape;1097;g3d4b58163d4_3_1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Google Shape;1320;p4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1" name="Google Shape;132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0" name="Google Shape;5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" name="Google Shape;1332;g3dd5ccacd81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3" name="Google Shape;1333;g3dd5ccacd81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4" name="Google Shape;1334;g3dd5ccacd81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8" name="Google Shape;1338;g3d4dd966ddf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39" name="Google Shape;1339;g3d4dd966ddf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3" name="Google Shape;5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22" name="Google Shape;62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</p:txBody>
      </p:sp>
      <p:sp>
        <p:nvSpPr>
          <p:cNvPr id="643" name="Google Shape;64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9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2"/>
          <p:cNvSpPr>
            <a:spLocks noGrp="1"/>
          </p:cNvSpPr>
          <p:nvPr>
            <p:ph type="pic" idx="2"/>
          </p:nvPr>
        </p:nvSpPr>
        <p:spPr>
          <a:xfrm>
            <a:off x="838240" y="2686673"/>
            <a:ext cx="2159997" cy="1956345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73" name="Google Shape;73;p62"/>
          <p:cNvSpPr>
            <a:spLocks noGrp="1"/>
          </p:cNvSpPr>
          <p:nvPr>
            <p:ph type="pic" idx="3"/>
          </p:nvPr>
        </p:nvSpPr>
        <p:spPr>
          <a:xfrm>
            <a:off x="3621555" y="3477945"/>
            <a:ext cx="2159997" cy="1956345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74" name="Google Shape;74;p62"/>
          <p:cNvSpPr>
            <a:spLocks noGrp="1"/>
          </p:cNvSpPr>
          <p:nvPr>
            <p:ph type="pic" idx="4"/>
          </p:nvPr>
        </p:nvSpPr>
        <p:spPr>
          <a:xfrm>
            <a:off x="6408588" y="3011456"/>
            <a:ext cx="2159997" cy="1956345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75" name="Google Shape;75;p62"/>
          <p:cNvSpPr>
            <a:spLocks noGrp="1"/>
          </p:cNvSpPr>
          <p:nvPr>
            <p:ph type="pic" idx="5"/>
          </p:nvPr>
        </p:nvSpPr>
        <p:spPr>
          <a:xfrm>
            <a:off x="9193762" y="1799389"/>
            <a:ext cx="2159997" cy="1956345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76" name="Google Shape;76;p62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2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62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62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0" name="Google Shape;80;p62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3"/>
          <p:cNvSpPr>
            <a:spLocks noGrp="1"/>
          </p:cNvSpPr>
          <p:nvPr>
            <p:ph type="pic" idx="2"/>
          </p:nvPr>
        </p:nvSpPr>
        <p:spPr>
          <a:xfrm>
            <a:off x="301336" y="322118"/>
            <a:ext cx="5602835" cy="60579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83" name="Google Shape;83;p63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63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63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6" name="Google Shape;86;p63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4"/>
          <p:cNvSpPr>
            <a:spLocks noGrp="1"/>
          </p:cNvSpPr>
          <p:nvPr>
            <p:ph type="pic" idx="2"/>
          </p:nvPr>
        </p:nvSpPr>
        <p:spPr>
          <a:xfrm>
            <a:off x="4039362" y="19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89" name="Google Shape;89;p64"/>
          <p:cNvSpPr>
            <a:spLocks noGrp="1"/>
          </p:cNvSpPr>
          <p:nvPr>
            <p:ph type="pic" idx="3"/>
          </p:nvPr>
        </p:nvSpPr>
        <p:spPr>
          <a:xfrm>
            <a:off x="4039362" y="37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90" name="Google Shape;90;p64"/>
          <p:cNvSpPr>
            <a:spLocks noGrp="1"/>
          </p:cNvSpPr>
          <p:nvPr>
            <p:ph type="pic" idx="4"/>
          </p:nvPr>
        </p:nvSpPr>
        <p:spPr>
          <a:xfrm>
            <a:off x="5843416" y="19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91" name="Google Shape;91;p64"/>
          <p:cNvSpPr>
            <a:spLocks noGrp="1"/>
          </p:cNvSpPr>
          <p:nvPr>
            <p:ph type="pic" idx="5"/>
          </p:nvPr>
        </p:nvSpPr>
        <p:spPr>
          <a:xfrm>
            <a:off x="5843416" y="37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92" name="Google Shape;92;p64"/>
          <p:cNvSpPr>
            <a:spLocks noGrp="1"/>
          </p:cNvSpPr>
          <p:nvPr>
            <p:ph type="pic" idx="6"/>
          </p:nvPr>
        </p:nvSpPr>
        <p:spPr>
          <a:xfrm>
            <a:off x="7647470" y="19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93" name="Google Shape;93;p64"/>
          <p:cNvSpPr>
            <a:spLocks noGrp="1"/>
          </p:cNvSpPr>
          <p:nvPr>
            <p:ph type="pic" idx="7"/>
          </p:nvPr>
        </p:nvSpPr>
        <p:spPr>
          <a:xfrm>
            <a:off x="7647470" y="37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94" name="Google Shape;94;p64"/>
          <p:cNvSpPr>
            <a:spLocks noGrp="1"/>
          </p:cNvSpPr>
          <p:nvPr>
            <p:ph type="pic" idx="8"/>
          </p:nvPr>
        </p:nvSpPr>
        <p:spPr>
          <a:xfrm>
            <a:off x="9451524" y="19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95" name="Google Shape;95;p64"/>
          <p:cNvSpPr>
            <a:spLocks noGrp="1"/>
          </p:cNvSpPr>
          <p:nvPr>
            <p:ph type="pic" idx="9"/>
          </p:nvPr>
        </p:nvSpPr>
        <p:spPr>
          <a:xfrm>
            <a:off x="9451524" y="37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96" name="Google Shape;96;p64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4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64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64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0" name="Google Shape;100;p64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5"/>
          <p:cNvSpPr>
            <a:spLocks noGrp="1"/>
          </p:cNvSpPr>
          <p:nvPr>
            <p:ph type="pic" idx="2"/>
          </p:nvPr>
        </p:nvSpPr>
        <p:spPr>
          <a:xfrm>
            <a:off x="3268552" y="568821"/>
            <a:ext cx="2519994" cy="5411729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03" name="Google Shape;103;p65"/>
          <p:cNvSpPr>
            <a:spLocks noGrp="1"/>
          </p:cNvSpPr>
          <p:nvPr>
            <p:ph type="pic" idx="3"/>
          </p:nvPr>
        </p:nvSpPr>
        <p:spPr>
          <a:xfrm>
            <a:off x="9076440" y="573008"/>
            <a:ext cx="2519994" cy="5411729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04" name="Google Shape;104;p65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65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5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7" name="Google Shape;107;p65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6"/>
          <p:cNvSpPr>
            <a:spLocks noGrp="1"/>
          </p:cNvSpPr>
          <p:nvPr>
            <p:ph type="pic" idx="2"/>
          </p:nvPr>
        </p:nvSpPr>
        <p:spPr>
          <a:xfrm>
            <a:off x="546543" y="535067"/>
            <a:ext cx="5295002" cy="579625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10" name="Google Shape;110;p66"/>
          <p:cNvSpPr txBox="1">
            <a:spLocks noGrp="1"/>
          </p:cNvSpPr>
          <p:nvPr>
            <p:ph type="title"/>
          </p:nvPr>
        </p:nvSpPr>
        <p:spPr>
          <a:xfrm>
            <a:off x="5539370" y="314815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66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6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6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14" name="Google Shape;114;p66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67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67"/>
          <p:cNvSpPr>
            <a:spLocks noGrp="1"/>
          </p:cNvSpPr>
          <p:nvPr>
            <p:ph type="pic" idx="2"/>
          </p:nvPr>
        </p:nvSpPr>
        <p:spPr>
          <a:xfrm>
            <a:off x="6926320" y="439155"/>
            <a:ext cx="4782197" cy="2989842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18" name="Google Shape;118;p67"/>
          <p:cNvSpPr>
            <a:spLocks noGrp="1"/>
          </p:cNvSpPr>
          <p:nvPr>
            <p:ph type="pic" idx="3"/>
          </p:nvPr>
        </p:nvSpPr>
        <p:spPr>
          <a:xfrm>
            <a:off x="6926320" y="3587540"/>
            <a:ext cx="2485902" cy="2476418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19" name="Google Shape;119;p67"/>
          <p:cNvSpPr>
            <a:spLocks noGrp="1"/>
          </p:cNvSpPr>
          <p:nvPr>
            <p:ph type="pic" idx="4"/>
          </p:nvPr>
        </p:nvSpPr>
        <p:spPr>
          <a:xfrm>
            <a:off x="3877695" y="1792806"/>
            <a:ext cx="2898480" cy="4041549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20" name="Google Shape;120;p67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67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67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3" name="Google Shape;123;p67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8"/>
          <p:cNvSpPr>
            <a:spLocks noGrp="1"/>
          </p:cNvSpPr>
          <p:nvPr>
            <p:ph type="pic" idx="2"/>
          </p:nvPr>
        </p:nvSpPr>
        <p:spPr>
          <a:xfrm>
            <a:off x="616688" y="1536173"/>
            <a:ext cx="2317898" cy="2317887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26" name="Google Shape;126;p68"/>
          <p:cNvSpPr>
            <a:spLocks noGrp="1"/>
          </p:cNvSpPr>
          <p:nvPr>
            <p:ph type="pic" idx="3"/>
          </p:nvPr>
        </p:nvSpPr>
        <p:spPr>
          <a:xfrm>
            <a:off x="3168503" y="1536173"/>
            <a:ext cx="2317898" cy="2317887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27" name="Google Shape;127;p68"/>
          <p:cNvSpPr>
            <a:spLocks noGrp="1"/>
          </p:cNvSpPr>
          <p:nvPr>
            <p:ph type="pic" idx="4"/>
          </p:nvPr>
        </p:nvSpPr>
        <p:spPr>
          <a:xfrm>
            <a:off x="5725819" y="1536173"/>
            <a:ext cx="2317898" cy="2317887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28" name="Google Shape;128;p68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68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68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31" name="Google Shape;131;p68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9"/>
          <p:cNvSpPr>
            <a:spLocks noGrp="1"/>
          </p:cNvSpPr>
          <p:nvPr>
            <p:ph type="pic" idx="2"/>
          </p:nvPr>
        </p:nvSpPr>
        <p:spPr>
          <a:xfrm>
            <a:off x="570616" y="559537"/>
            <a:ext cx="4976035" cy="284421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34" name="Google Shape;134;p69"/>
          <p:cNvSpPr>
            <a:spLocks noGrp="1"/>
          </p:cNvSpPr>
          <p:nvPr>
            <p:ph type="pic" idx="3"/>
          </p:nvPr>
        </p:nvSpPr>
        <p:spPr>
          <a:xfrm>
            <a:off x="570615" y="3462637"/>
            <a:ext cx="4976035" cy="2659867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35" name="Google Shape;135;p69"/>
          <p:cNvSpPr>
            <a:spLocks noGrp="1"/>
          </p:cNvSpPr>
          <p:nvPr>
            <p:ph type="pic" idx="4"/>
          </p:nvPr>
        </p:nvSpPr>
        <p:spPr>
          <a:xfrm>
            <a:off x="9282216" y="559536"/>
            <a:ext cx="2339163" cy="5374795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36" name="Google Shape;136;p69"/>
          <p:cNvSpPr txBox="1">
            <a:spLocks noGrp="1"/>
          </p:cNvSpPr>
          <p:nvPr>
            <p:ph type="title"/>
          </p:nvPr>
        </p:nvSpPr>
        <p:spPr>
          <a:xfrm>
            <a:off x="5240410" y="803243"/>
            <a:ext cx="4897398" cy="2356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69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69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69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0" name="Google Shape;140;p69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Slide">
  <p:cSld name="15_Title Slide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0"/>
          <p:cNvSpPr>
            <a:spLocks noGrp="1"/>
          </p:cNvSpPr>
          <p:nvPr>
            <p:ph type="pic" idx="2"/>
          </p:nvPr>
        </p:nvSpPr>
        <p:spPr>
          <a:xfrm>
            <a:off x="627268" y="1743738"/>
            <a:ext cx="2711351" cy="4593255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43" name="Google Shape;143;p70"/>
          <p:cNvSpPr>
            <a:spLocks noGrp="1"/>
          </p:cNvSpPr>
          <p:nvPr>
            <p:ph type="pic" idx="3"/>
          </p:nvPr>
        </p:nvSpPr>
        <p:spPr>
          <a:xfrm>
            <a:off x="3552504" y="1743739"/>
            <a:ext cx="8012224" cy="265814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44" name="Google Shape;144;p70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70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70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70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48" name="Google Shape;148;p70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Slide">
  <p:cSld name="16_Title Slide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1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71"/>
          <p:cNvSpPr>
            <a:spLocks noGrp="1"/>
          </p:cNvSpPr>
          <p:nvPr>
            <p:ph type="pic" idx="2"/>
          </p:nvPr>
        </p:nvSpPr>
        <p:spPr>
          <a:xfrm>
            <a:off x="3759200" y="1926660"/>
            <a:ext cx="2039007" cy="436671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52" name="Google Shape;152;p71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71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71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55" name="Google Shape;155;p71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0"/>
          <p:cNvSpPr>
            <a:spLocks noGrp="1"/>
          </p:cNvSpPr>
          <p:nvPr>
            <p:ph type="pic" idx="2"/>
          </p:nvPr>
        </p:nvSpPr>
        <p:spPr>
          <a:xfrm>
            <a:off x="747823" y="1561492"/>
            <a:ext cx="10696354" cy="4198882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Slide">
  <p:cSld name="17_Title Slid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2"/>
          <p:cNvSpPr txBox="1">
            <a:spLocks noGrp="1"/>
          </p:cNvSpPr>
          <p:nvPr>
            <p:ph type="title"/>
          </p:nvPr>
        </p:nvSpPr>
        <p:spPr>
          <a:xfrm>
            <a:off x="627269" y="829822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72"/>
          <p:cNvSpPr>
            <a:spLocks noGrp="1"/>
          </p:cNvSpPr>
          <p:nvPr>
            <p:ph type="pic" idx="2"/>
          </p:nvPr>
        </p:nvSpPr>
        <p:spPr>
          <a:xfrm>
            <a:off x="7074631" y="1905683"/>
            <a:ext cx="4029618" cy="3153463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59" name="Google Shape;159;p72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72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72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62" name="Google Shape;162;p72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Slide">
  <p:cSld name="18_Title Slide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3"/>
          <p:cNvSpPr txBox="1">
            <a:spLocks noGrp="1"/>
          </p:cNvSpPr>
          <p:nvPr>
            <p:ph type="title"/>
          </p:nvPr>
        </p:nvSpPr>
        <p:spPr>
          <a:xfrm>
            <a:off x="4643469" y="794043"/>
            <a:ext cx="6921258" cy="8402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73"/>
          <p:cNvSpPr>
            <a:spLocks noGrp="1"/>
          </p:cNvSpPr>
          <p:nvPr>
            <p:ph type="pic" idx="2"/>
          </p:nvPr>
        </p:nvSpPr>
        <p:spPr>
          <a:xfrm>
            <a:off x="948546" y="2196662"/>
            <a:ext cx="1471448" cy="1849821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66" name="Google Shape;166;p73"/>
          <p:cNvSpPr>
            <a:spLocks noGrp="1"/>
          </p:cNvSpPr>
          <p:nvPr>
            <p:ph type="pic" idx="3"/>
          </p:nvPr>
        </p:nvSpPr>
        <p:spPr>
          <a:xfrm>
            <a:off x="3327232" y="3508867"/>
            <a:ext cx="1471448" cy="1849821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67" name="Google Shape;167;p73"/>
          <p:cNvSpPr>
            <a:spLocks noGrp="1"/>
          </p:cNvSpPr>
          <p:nvPr>
            <p:ph type="pic" idx="4"/>
          </p:nvPr>
        </p:nvSpPr>
        <p:spPr>
          <a:xfrm>
            <a:off x="5695383" y="2866175"/>
            <a:ext cx="1471448" cy="1849821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68" name="Google Shape;168;p73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73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73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71" name="Google Shape;171;p73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Slide">
  <p:cSld name="19_Title Slide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4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Slide">
  <p:cSld name="22_Title Slide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5"/>
          <p:cNvSpPr txBox="1">
            <a:spLocks noGrp="1"/>
          </p:cNvSpPr>
          <p:nvPr>
            <p:ph type="title"/>
          </p:nvPr>
        </p:nvSpPr>
        <p:spPr>
          <a:xfrm>
            <a:off x="704028" y="487030"/>
            <a:ext cx="4897398" cy="2356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75"/>
          <p:cNvSpPr>
            <a:spLocks noGrp="1"/>
          </p:cNvSpPr>
          <p:nvPr>
            <p:ph type="pic" idx="2"/>
          </p:nvPr>
        </p:nvSpPr>
        <p:spPr>
          <a:xfrm>
            <a:off x="704028" y="2604976"/>
            <a:ext cx="10783933" cy="3475257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77" name="Google Shape;177;p75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75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75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80" name="Google Shape;180;p75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6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76"/>
          <p:cNvSpPr>
            <a:spLocks noGrp="1"/>
          </p:cNvSpPr>
          <p:nvPr>
            <p:ph type="pic" idx="2"/>
          </p:nvPr>
        </p:nvSpPr>
        <p:spPr>
          <a:xfrm>
            <a:off x="627267" y="3528393"/>
            <a:ext cx="7003243" cy="274521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84" name="Google Shape;184;p76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76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76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87" name="Google Shape;187;p76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77"/>
          <p:cNvSpPr>
            <a:spLocks noGrp="1"/>
          </p:cNvSpPr>
          <p:nvPr>
            <p:ph type="pic" idx="2"/>
          </p:nvPr>
        </p:nvSpPr>
        <p:spPr>
          <a:xfrm>
            <a:off x="625509" y="1970164"/>
            <a:ext cx="2573077" cy="3729259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90" name="Google Shape;190;p77"/>
          <p:cNvSpPr>
            <a:spLocks noGrp="1"/>
          </p:cNvSpPr>
          <p:nvPr>
            <p:ph type="pic" idx="3"/>
          </p:nvPr>
        </p:nvSpPr>
        <p:spPr>
          <a:xfrm>
            <a:off x="3414808" y="1970164"/>
            <a:ext cx="2573077" cy="3729259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91" name="Google Shape;191;p77"/>
          <p:cNvSpPr>
            <a:spLocks noGrp="1"/>
          </p:cNvSpPr>
          <p:nvPr>
            <p:ph type="pic" idx="4"/>
          </p:nvPr>
        </p:nvSpPr>
        <p:spPr>
          <a:xfrm>
            <a:off x="8993412" y="1970164"/>
            <a:ext cx="2573077" cy="3729259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92" name="Google Shape;192;p77"/>
          <p:cNvSpPr>
            <a:spLocks noGrp="1"/>
          </p:cNvSpPr>
          <p:nvPr>
            <p:ph type="pic" idx="5"/>
          </p:nvPr>
        </p:nvSpPr>
        <p:spPr>
          <a:xfrm>
            <a:off x="6204111" y="0"/>
            <a:ext cx="2573077" cy="6857999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193" name="Google Shape;193;p77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77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77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7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97" name="Google Shape;197;p77"/>
          <p:cNvSpPr txBox="1"/>
          <p:nvPr/>
        </p:nvSpPr>
        <p:spPr>
          <a:xfrm>
            <a:off x="-2515505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8"/>
          <p:cNvSpPr>
            <a:spLocks noGrp="1"/>
          </p:cNvSpPr>
          <p:nvPr>
            <p:ph type="pic" idx="2"/>
          </p:nvPr>
        </p:nvSpPr>
        <p:spPr>
          <a:xfrm>
            <a:off x="1318437" y="1966764"/>
            <a:ext cx="1127051" cy="1127051"/>
          </a:xfrm>
          <a:prstGeom prst="ellipse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200" name="Google Shape;200;p78"/>
          <p:cNvSpPr>
            <a:spLocks noGrp="1"/>
          </p:cNvSpPr>
          <p:nvPr>
            <p:ph type="pic" idx="3"/>
          </p:nvPr>
        </p:nvSpPr>
        <p:spPr>
          <a:xfrm>
            <a:off x="4745667" y="2689777"/>
            <a:ext cx="1127051" cy="1127051"/>
          </a:xfrm>
          <a:prstGeom prst="ellipse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201" name="Google Shape;201;p78"/>
          <p:cNvSpPr>
            <a:spLocks noGrp="1"/>
          </p:cNvSpPr>
          <p:nvPr>
            <p:ph type="pic" idx="4"/>
          </p:nvPr>
        </p:nvSpPr>
        <p:spPr>
          <a:xfrm>
            <a:off x="8172898" y="1151000"/>
            <a:ext cx="1127051" cy="1127051"/>
          </a:xfrm>
          <a:prstGeom prst="ellipse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202" name="Google Shape;202;p78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78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78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78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06" name="Google Shape;206;p78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79"/>
          <p:cNvSpPr txBox="1">
            <a:spLocks noGrp="1"/>
          </p:cNvSpPr>
          <p:nvPr>
            <p:ph type="title"/>
          </p:nvPr>
        </p:nvSpPr>
        <p:spPr>
          <a:xfrm>
            <a:off x="4643469" y="409707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79"/>
          <p:cNvSpPr>
            <a:spLocks noGrp="1"/>
          </p:cNvSpPr>
          <p:nvPr>
            <p:ph type="pic" idx="2"/>
          </p:nvPr>
        </p:nvSpPr>
        <p:spPr>
          <a:xfrm>
            <a:off x="504243" y="488715"/>
            <a:ext cx="4866535" cy="588055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210" name="Google Shape;210;p79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79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79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13" name="Google Shape;213;p79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Title Slide">
  <p:cSld name="27_Title Slide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80"/>
          <p:cNvSpPr>
            <a:spLocks noGrp="1"/>
          </p:cNvSpPr>
          <p:nvPr>
            <p:ph type="pic" idx="2"/>
          </p:nvPr>
        </p:nvSpPr>
        <p:spPr>
          <a:xfrm>
            <a:off x="627267" y="1995651"/>
            <a:ext cx="5231271" cy="2544809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216" name="Google Shape;216;p80"/>
          <p:cNvSpPr>
            <a:spLocks noGrp="1"/>
          </p:cNvSpPr>
          <p:nvPr>
            <p:ph type="pic" idx="3"/>
          </p:nvPr>
        </p:nvSpPr>
        <p:spPr>
          <a:xfrm>
            <a:off x="6407885" y="2458006"/>
            <a:ext cx="2470295" cy="3526731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217" name="Google Shape;217;p80"/>
          <p:cNvSpPr>
            <a:spLocks noGrp="1"/>
          </p:cNvSpPr>
          <p:nvPr>
            <p:ph type="pic" idx="4"/>
          </p:nvPr>
        </p:nvSpPr>
        <p:spPr>
          <a:xfrm>
            <a:off x="9094437" y="457201"/>
            <a:ext cx="2470295" cy="3526731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218" name="Google Shape;218;p80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80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80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80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22" name="Google Shape;222;p80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Title Slide">
  <p:cSld name="28_Title Slide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81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1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82"/>
          <p:cNvSpPr>
            <a:spLocks noGrp="1"/>
          </p:cNvSpPr>
          <p:nvPr>
            <p:ph type="pic" idx="2"/>
          </p:nvPr>
        </p:nvSpPr>
        <p:spPr>
          <a:xfrm>
            <a:off x="5207516" y="4455512"/>
            <a:ext cx="144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229" name="Google Shape;229;p82"/>
          <p:cNvSpPr>
            <a:spLocks noGrp="1"/>
          </p:cNvSpPr>
          <p:nvPr>
            <p:ph type="pic" idx="3"/>
          </p:nvPr>
        </p:nvSpPr>
        <p:spPr>
          <a:xfrm>
            <a:off x="0" y="1178673"/>
            <a:ext cx="4655325" cy="5679326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83"/>
          <p:cNvSpPr>
            <a:spLocks noGrp="1"/>
          </p:cNvSpPr>
          <p:nvPr>
            <p:ph type="pic" idx="2"/>
          </p:nvPr>
        </p:nvSpPr>
        <p:spPr>
          <a:xfrm>
            <a:off x="695325" y="2889337"/>
            <a:ext cx="2880000" cy="3968662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ustom Layout">
  <p:cSld name="17_Custom Layout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84"/>
          <p:cNvSpPr>
            <a:spLocks noGrp="1"/>
          </p:cNvSpPr>
          <p:nvPr>
            <p:ph type="pic" idx="2"/>
          </p:nvPr>
        </p:nvSpPr>
        <p:spPr>
          <a:xfrm>
            <a:off x="7245977" y="1582659"/>
            <a:ext cx="5074207" cy="284856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obj">
  <p:cSld name="OBJECT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54"/>
          <p:cNvSpPr txBox="1">
            <a:spLocks noGrp="1"/>
          </p:cNvSpPr>
          <p:nvPr>
            <p:ph type="title"/>
          </p:nvPr>
        </p:nvSpPr>
        <p:spPr>
          <a:xfrm>
            <a:off x="73025" y="48955"/>
            <a:ext cx="7462215" cy="955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00" b="0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54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54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54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55"/>
          <p:cNvSpPr txBox="1">
            <a:spLocks noGrp="1"/>
          </p:cNvSpPr>
          <p:nvPr>
            <p:ph type="title"/>
          </p:nvPr>
        </p:nvSpPr>
        <p:spPr>
          <a:xfrm>
            <a:off x="73025" y="48955"/>
            <a:ext cx="7462215" cy="955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00" b="0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55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5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5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5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5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1_Title Slide">
    <p:bg>
      <p:bgPr>
        <a:solidFill>
          <a:schemeClr val="lt1"/>
        </a:solidFill>
        <a:effectLst/>
      </p:bgPr>
    </p:bg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85"/>
          <p:cNvSpPr txBox="1">
            <a:spLocks noGrp="1"/>
          </p:cNvSpPr>
          <p:nvPr>
            <p:ph type="ctrTitle"/>
          </p:nvPr>
        </p:nvSpPr>
        <p:spPr>
          <a:xfrm>
            <a:off x="197150" y="1917071"/>
            <a:ext cx="5611495" cy="1259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00" b="0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85"/>
          <p:cNvSpPr txBox="1">
            <a:spLocks noGrp="1"/>
          </p:cNvSpPr>
          <p:nvPr>
            <p:ph type="subTitle" idx="1"/>
          </p:nvPr>
        </p:nvSpPr>
        <p:spPr>
          <a:xfrm>
            <a:off x="372100" y="3492675"/>
            <a:ext cx="4573270" cy="1216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85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85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85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6"/>
          <p:cNvSpPr txBox="1">
            <a:spLocks noGrp="1"/>
          </p:cNvSpPr>
          <p:nvPr>
            <p:ph type="title"/>
          </p:nvPr>
        </p:nvSpPr>
        <p:spPr>
          <a:xfrm>
            <a:off x="73025" y="48955"/>
            <a:ext cx="7462215" cy="955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600" b="0" i="0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86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86"/>
          <p:cNvSpPr txBox="1">
            <a:spLocks noGrp="1"/>
          </p:cNvSpPr>
          <p:nvPr>
            <p:ph type="body" idx="2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86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" name="Google Shape;270;p86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86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1_Blank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7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87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5" name="Google Shape;275;p87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d4b58163d4_3_636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Slide">
  <p:cSld name="21_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2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2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2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2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d4b58163d4_3_1346"/>
          <p:cNvSpPr>
            <a:spLocks noGrp="1"/>
          </p:cNvSpPr>
          <p:nvPr>
            <p:ph type="pic" idx="2"/>
          </p:nvPr>
        </p:nvSpPr>
        <p:spPr>
          <a:xfrm>
            <a:off x="747823" y="1561492"/>
            <a:ext cx="10696500" cy="4198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d4b58163d4_3_1348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d4b58163d4_3_13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g3d4b58163d4_3_13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g3d4b58163d4_3_1350"/>
          <p:cNvSpPr>
            <a:spLocks noGrp="1"/>
          </p:cNvSpPr>
          <p:nvPr>
            <p:ph type="pic" idx="2"/>
          </p:nvPr>
        </p:nvSpPr>
        <p:spPr>
          <a:xfrm>
            <a:off x="1056000" y="2722540"/>
            <a:ext cx="10080000" cy="1170000"/>
          </a:xfrm>
          <a:prstGeom prst="rect">
            <a:avLst/>
          </a:prstGeom>
          <a:noFill/>
          <a:ln>
            <a:noFill/>
          </a:ln>
        </p:spPr>
      </p:sp>
      <p:sp>
        <p:nvSpPr>
          <p:cNvPr id="292" name="Google Shape;292;g3d4b58163d4_3_1350"/>
          <p:cNvSpPr>
            <a:spLocks noGrp="1"/>
          </p:cNvSpPr>
          <p:nvPr>
            <p:ph type="pic" idx="3"/>
          </p:nvPr>
        </p:nvSpPr>
        <p:spPr>
          <a:xfrm>
            <a:off x="5700713" y="3494995"/>
            <a:ext cx="790500" cy="790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d4b58163d4_3_13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5" name="Google Shape;295;g3d4b58163d4_3_13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g3d4b58163d4_3_1355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Title Slide">
  <p:cSld name="21_Title Slide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d4b58163d4_3_1359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g3d4b58163d4_3_1359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00" name="Google Shape;300;g3d4b58163d4_3_1359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01" name="Google Shape;301;g3d4b58163d4_3_1359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02" name="Google Shape;302;g3d4b58163d4_3_1359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d4b58163d4_3_1365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05" name="Google Shape;305;g3d4b58163d4_3_1365"/>
          <p:cNvSpPr>
            <a:spLocks noGrp="1"/>
          </p:cNvSpPr>
          <p:nvPr>
            <p:ph type="pic" idx="2"/>
          </p:nvPr>
        </p:nvSpPr>
        <p:spPr>
          <a:xfrm>
            <a:off x="1324304" y="1734207"/>
            <a:ext cx="3447300" cy="47082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06" name="Google Shape;306;g3d4b58163d4_3_1365"/>
          <p:cNvSpPr>
            <a:spLocks noGrp="1"/>
          </p:cNvSpPr>
          <p:nvPr>
            <p:ph type="pic" idx="3"/>
          </p:nvPr>
        </p:nvSpPr>
        <p:spPr>
          <a:xfrm>
            <a:off x="6674068" y="493092"/>
            <a:ext cx="4960800" cy="33741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07" name="Google Shape;307;g3d4b58163d4_3_1365"/>
          <p:cNvSpPr txBox="1">
            <a:spLocks noGrp="1"/>
          </p:cNvSpPr>
          <p:nvPr>
            <p:ph type="title"/>
          </p:nvPr>
        </p:nvSpPr>
        <p:spPr>
          <a:xfrm>
            <a:off x="3898024" y="2693165"/>
            <a:ext cx="43959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g3d4b58163d4_3_1365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09" name="Google Shape;309;g3d4b58163d4_3_1365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10" name="Google Shape;310;g3d4b58163d4_3_1365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d4b58163d4_3_1373"/>
          <p:cNvSpPr>
            <a:spLocks noGrp="1"/>
          </p:cNvSpPr>
          <p:nvPr>
            <p:ph type="pic" idx="2"/>
          </p:nvPr>
        </p:nvSpPr>
        <p:spPr>
          <a:xfrm>
            <a:off x="6526924" y="555975"/>
            <a:ext cx="4634700" cy="5506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13" name="Google Shape;313;g3d4b58163d4_3_1373"/>
          <p:cNvSpPr>
            <a:spLocks noGrp="1"/>
          </p:cNvSpPr>
          <p:nvPr>
            <p:ph type="pic" idx="3"/>
          </p:nvPr>
        </p:nvSpPr>
        <p:spPr>
          <a:xfrm>
            <a:off x="1" y="2892136"/>
            <a:ext cx="6526800" cy="27222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14" name="Google Shape;314;g3d4b58163d4_3_1373"/>
          <p:cNvSpPr txBox="1">
            <a:spLocks noGrp="1"/>
          </p:cNvSpPr>
          <p:nvPr>
            <p:ph type="title"/>
          </p:nvPr>
        </p:nvSpPr>
        <p:spPr>
          <a:xfrm>
            <a:off x="576000" y="1555454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g3d4b58163d4_3_1373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16" name="Google Shape;316;g3d4b58163d4_3_1373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17" name="Google Shape;317;g3d4b58163d4_3_1373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18" name="Google Shape;318;g3d4b58163d4_3_1373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d4b58163d4_3_1381"/>
          <p:cNvSpPr>
            <a:spLocks noGrp="1"/>
          </p:cNvSpPr>
          <p:nvPr>
            <p:ph type="pic" idx="2"/>
          </p:nvPr>
        </p:nvSpPr>
        <p:spPr>
          <a:xfrm>
            <a:off x="496299" y="1754372"/>
            <a:ext cx="1682400" cy="21576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21" name="Google Shape;321;g3d4b58163d4_3_1381"/>
          <p:cNvSpPr>
            <a:spLocks noGrp="1"/>
          </p:cNvSpPr>
          <p:nvPr>
            <p:ph type="pic" idx="3"/>
          </p:nvPr>
        </p:nvSpPr>
        <p:spPr>
          <a:xfrm>
            <a:off x="2393711" y="3783553"/>
            <a:ext cx="1688400" cy="246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22" name="Google Shape;322;g3d4b58163d4_3_1381"/>
          <p:cNvSpPr>
            <a:spLocks noGrp="1"/>
          </p:cNvSpPr>
          <p:nvPr>
            <p:ph type="pic" idx="4"/>
          </p:nvPr>
        </p:nvSpPr>
        <p:spPr>
          <a:xfrm>
            <a:off x="4297167" y="2121742"/>
            <a:ext cx="1688400" cy="18792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23" name="Google Shape;323;g3d4b58163d4_3_1381"/>
          <p:cNvSpPr>
            <a:spLocks noGrp="1"/>
          </p:cNvSpPr>
          <p:nvPr>
            <p:ph type="pic" idx="5"/>
          </p:nvPr>
        </p:nvSpPr>
        <p:spPr>
          <a:xfrm>
            <a:off x="6200623" y="3783552"/>
            <a:ext cx="1688400" cy="21831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24" name="Google Shape;324;g3d4b58163d4_3_1381"/>
          <p:cNvSpPr>
            <a:spLocks noGrp="1"/>
          </p:cNvSpPr>
          <p:nvPr>
            <p:ph type="pic" idx="6"/>
          </p:nvPr>
        </p:nvSpPr>
        <p:spPr>
          <a:xfrm>
            <a:off x="8104080" y="614437"/>
            <a:ext cx="1688400" cy="28146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25" name="Google Shape;325;g3d4b58163d4_3_1381"/>
          <p:cNvSpPr>
            <a:spLocks noGrp="1"/>
          </p:cNvSpPr>
          <p:nvPr>
            <p:ph type="pic" idx="7"/>
          </p:nvPr>
        </p:nvSpPr>
        <p:spPr>
          <a:xfrm>
            <a:off x="9792481" y="3783537"/>
            <a:ext cx="1688400" cy="21831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26" name="Google Shape;326;g3d4b58163d4_3_1381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g3d4b58163d4_3_1381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28" name="Google Shape;328;g3d4b58163d4_3_1381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29" name="Google Shape;329;g3d4b58163d4_3_1381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30" name="Google Shape;330;g3d4b58163d4_3_1381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d4b58163d4_3_1393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3" name="Google Shape;333;g3d4b58163d4_3_1393"/>
          <p:cNvSpPr>
            <a:spLocks noGrp="1"/>
          </p:cNvSpPr>
          <p:nvPr>
            <p:ph type="pic" idx="2"/>
          </p:nvPr>
        </p:nvSpPr>
        <p:spPr>
          <a:xfrm>
            <a:off x="627269" y="1734209"/>
            <a:ext cx="5129100" cy="45237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34" name="Google Shape;334;g3d4b58163d4_3_1393"/>
          <p:cNvSpPr>
            <a:spLocks noGrp="1"/>
          </p:cNvSpPr>
          <p:nvPr>
            <p:ph type="pic" idx="3"/>
          </p:nvPr>
        </p:nvSpPr>
        <p:spPr>
          <a:xfrm>
            <a:off x="6233149" y="1208695"/>
            <a:ext cx="5532900" cy="35811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35" name="Google Shape;335;g3d4b58163d4_3_1393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36" name="Google Shape;336;g3d4b58163d4_3_1393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37" name="Google Shape;337;g3d4b58163d4_3_1393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38" name="Google Shape;338;g3d4b58163d4_3_1393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d4b58163d4_3_1401"/>
          <p:cNvSpPr>
            <a:spLocks noGrp="1"/>
          </p:cNvSpPr>
          <p:nvPr>
            <p:ph type="pic" idx="2"/>
          </p:nvPr>
        </p:nvSpPr>
        <p:spPr>
          <a:xfrm>
            <a:off x="4193629" y="3007983"/>
            <a:ext cx="7315800" cy="29931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41" name="Google Shape;341;g3d4b58163d4_3_1401"/>
          <p:cNvSpPr txBox="1">
            <a:spLocks noGrp="1"/>
          </p:cNvSpPr>
          <p:nvPr>
            <p:ph type="title"/>
          </p:nvPr>
        </p:nvSpPr>
        <p:spPr>
          <a:xfrm>
            <a:off x="4588184" y="387898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g3d4b58163d4_3_1401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43" name="Google Shape;343;g3d4b58163d4_3_1401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44" name="Google Shape;344;g3d4b58163d4_3_1401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45" name="Google Shape;345;g3d4b58163d4_3_1401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7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0" name="Google Shape;30;p57"/>
          <p:cNvSpPr>
            <a:spLocks noGrp="1"/>
          </p:cNvSpPr>
          <p:nvPr>
            <p:ph type="pic" idx="2"/>
          </p:nvPr>
        </p:nvSpPr>
        <p:spPr>
          <a:xfrm>
            <a:off x="1324304" y="1734207"/>
            <a:ext cx="3447393" cy="4708306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1" name="Google Shape;31;p57"/>
          <p:cNvSpPr>
            <a:spLocks noGrp="1"/>
          </p:cNvSpPr>
          <p:nvPr>
            <p:ph type="pic" idx="3"/>
          </p:nvPr>
        </p:nvSpPr>
        <p:spPr>
          <a:xfrm>
            <a:off x="6674068" y="493092"/>
            <a:ext cx="4960883" cy="3373986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2" name="Google Shape;32;p57"/>
          <p:cNvSpPr txBox="1">
            <a:spLocks noGrp="1"/>
          </p:cNvSpPr>
          <p:nvPr>
            <p:ph type="title"/>
          </p:nvPr>
        </p:nvSpPr>
        <p:spPr>
          <a:xfrm>
            <a:off x="3898024" y="2693165"/>
            <a:ext cx="4395952" cy="2356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7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4" name="Google Shape;34;p57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7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d4b58163d4_3_1408"/>
          <p:cNvSpPr>
            <a:spLocks noGrp="1"/>
          </p:cNvSpPr>
          <p:nvPr>
            <p:ph type="pic" idx="2"/>
          </p:nvPr>
        </p:nvSpPr>
        <p:spPr>
          <a:xfrm>
            <a:off x="838240" y="2686673"/>
            <a:ext cx="2160000" cy="1956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48" name="Google Shape;348;g3d4b58163d4_3_1408"/>
          <p:cNvSpPr>
            <a:spLocks noGrp="1"/>
          </p:cNvSpPr>
          <p:nvPr>
            <p:ph type="pic" idx="3"/>
          </p:nvPr>
        </p:nvSpPr>
        <p:spPr>
          <a:xfrm>
            <a:off x="3621555" y="3477945"/>
            <a:ext cx="2160000" cy="1956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49" name="Google Shape;349;g3d4b58163d4_3_1408"/>
          <p:cNvSpPr>
            <a:spLocks noGrp="1"/>
          </p:cNvSpPr>
          <p:nvPr>
            <p:ph type="pic" idx="4"/>
          </p:nvPr>
        </p:nvSpPr>
        <p:spPr>
          <a:xfrm>
            <a:off x="6408588" y="3011456"/>
            <a:ext cx="2160000" cy="1956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50" name="Google Shape;350;g3d4b58163d4_3_1408"/>
          <p:cNvSpPr>
            <a:spLocks noGrp="1"/>
          </p:cNvSpPr>
          <p:nvPr>
            <p:ph type="pic" idx="5"/>
          </p:nvPr>
        </p:nvSpPr>
        <p:spPr>
          <a:xfrm>
            <a:off x="9193762" y="1799389"/>
            <a:ext cx="2160000" cy="1956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51" name="Google Shape;351;g3d4b58163d4_3_1408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g3d4b58163d4_3_1408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53" name="Google Shape;353;g3d4b58163d4_3_1408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54" name="Google Shape;354;g3d4b58163d4_3_1408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55" name="Google Shape;355;g3d4b58163d4_3_1408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d4b58163d4_3_1418"/>
          <p:cNvSpPr>
            <a:spLocks noGrp="1"/>
          </p:cNvSpPr>
          <p:nvPr>
            <p:ph type="pic" idx="2"/>
          </p:nvPr>
        </p:nvSpPr>
        <p:spPr>
          <a:xfrm>
            <a:off x="301336" y="322118"/>
            <a:ext cx="5602800" cy="60579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58" name="Google Shape;358;g3d4b58163d4_3_1418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59" name="Google Shape;359;g3d4b58163d4_3_1418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60" name="Google Shape;360;g3d4b58163d4_3_1418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61" name="Google Shape;361;g3d4b58163d4_3_1418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d4b58163d4_3_1424"/>
          <p:cNvSpPr>
            <a:spLocks noGrp="1"/>
          </p:cNvSpPr>
          <p:nvPr>
            <p:ph type="pic" idx="2"/>
          </p:nvPr>
        </p:nvSpPr>
        <p:spPr>
          <a:xfrm>
            <a:off x="4039362" y="19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64" name="Google Shape;364;g3d4b58163d4_3_1424"/>
          <p:cNvSpPr>
            <a:spLocks noGrp="1"/>
          </p:cNvSpPr>
          <p:nvPr>
            <p:ph type="pic" idx="3"/>
          </p:nvPr>
        </p:nvSpPr>
        <p:spPr>
          <a:xfrm>
            <a:off x="4039362" y="37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65" name="Google Shape;365;g3d4b58163d4_3_1424"/>
          <p:cNvSpPr>
            <a:spLocks noGrp="1"/>
          </p:cNvSpPr>
          <p:nvPr>
            <p:ph type="pic" idx="4"/>
          </p:nvPr>
        </p:nvSpPr>
        <p:spPr>
          <a:xfrm>
            <a:off x="5843416" y="19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66" name="Google Shape;366;g3d4b58163d4_3_1424"/>
          <p:cNvSpPr>
            <a:spLocks noGrp="1"/>
          </p:cNvSpPr>
          <p:nvPr>
            <p:ph type="pic" idx="5"/>
          </p:nvPr>
        </p:nvSpPr>
        <p:spPr>
          <a:xfrm>
            <a:off x="5843416" y="37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67" name="Google Shape;367;g3d4b58163d4_3_1424"/>
          <p:cNvSpPr>
            <a:spLocks noGrp="1"/>
          </p:cNvSpPr>
          <p:nvPr>
            <p:ph type="pic" idx="6"/>
          </p:nvPr>
        </p:nvSpPr>
        <p:spPr>
          <a:xfrm>
            <a:off x="7647470" y="19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68" name="Google Shape;368;g3d4b58163d4_3_1424"/>
          <p:cNvSpPr>
            <a:spLocks noGrp="1"/>
          </p:cNvSpPr>
          <p:nvPr>
            <p:ph type="pic" idx="7"/>
          </p:nvPr>
        </p:nvSpPr>
        <p:spPr>
          <a:xfrm>
            <a:off x="7647470" y="37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69" name="Google Shape;369;g3d4b58163d4_3_1424"/>
          <p:cNvSpPr>
            <a:spLocks noGrp="1"/>
          </p:cNvSpPr>
          <p:nvPr>
            <p:ph type="pic" idx="8"/>
          </p:nvPr>
        </p:nvSpPr>
        <p:spPr>
          <a:xfrm>
            <a:off x="9451524" y="19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70" name="Google Shape;370;g3d4b58163d4_3_1424"/>
          <p:cNvSpPr>
            <a:spLocks noGrp="1"/>
          </p:cNvSpPr>
          <p:nvPr>
            <p:ph type="pic" idx="9"/>
          </p:nvPr>
        </p:nvSpPr>
        <p:spPr>
          <a:xfrm>
            <a:off x="9451524" y="3789192"/>
            <a:ext cx="1800000" cy="1800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71" name="Google Shape;371;g3d4b58163d4_3_1424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2" name="Google Shape;372;g3d4b58163d4_3_1424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73" name="Google Shape;373;g3d4b58163d4_3_1424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74" name="Google Shape;374;g3d4b58163d4_3_1424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75" name="Google Shape;375;g3d4b58163d4_3_1424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d4b58163d4_3_1438"/>
          <p:cNvSpPr>
            <a:spLocks noGrp="1"/>
          </p:cNvSpPr>
          <p:nvPr>
            <p:ph type="pic" idx="2"/>
          </p:nvPr>
        </p:nvSpPr>
        <p:spPr>
          <a:xfrm>
            <a:off x="3268552" y="568821"/>
            <a:ext cx="2520000" cy="54117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78" name="Google Shape;378;g3d4b58163d4_3_1438"/>
          <p:cNvSpPr>
            <a:spLocks noGrp="1"/>
          </p:cNvSpPr>
          <p:nvPr>
            <p:ph type="pic" idx="3"/>
          </p:nvPr>
        </p:nvSpPr>
        <p:spPr>
          <a:xfrm>
            <a:off x="9076440" y="573008"/>
            <a:ext cx="2520000" cy="54117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79" name="Google Shape;379;g3d4b58163d4_3_1438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80" name="Google Shape;380;g3d4b58163d4_3_1438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81" name="Google Shape;381;g3d4b58163d4_3_1438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82" name="Google Shape;382;g3d4b58163d4_3_1438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Title Slide">
  <p:cSld name="11_Title Slide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d4b58163d4_3_1445"/>
          <p:cNvSpPr>
            <a:spLocks noGrp="1"/>
          </p:cNvSpPr>
          <p:nvPr>
            <p:ph type="pic" idx="2"/>
          </p:nvPr>
        </p:nvSpPr>
        <p:spPr>
          <a:xfrm>
            <a:off x="546543" y="535067"/>
            <a:ext cx="5295000" cy="5796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85" name="Google Shape;385;g3d4b58163d4_3_1445"/>
          <p:cNvSpPr txBox="1">
            <a:spLocks noGrp="1"/>
          </p:cNvSpPr>
          <p:nvPr>
            <p:ph type="title"/>
          </p:nvPr>
        </p:nvSpPr>
        <p:spPr>
          <a:xfrm>
            <a:off x="5539370" y="314815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g3d4b58163d4_3_1445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87" name="Google Shape;387;g3d4b58163d4_3_1445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88" name="Google Shape;388;g3d4b58163d4_3_1445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89" name="Google Shape;389;g3d4b58163d4_3_1445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Title Slide">
  <p:cSld name="12_Title Slide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d4b58163d4_3_1452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g3d4b58163d4_3_1452"/>
          <p:cNvSpPr>
            <a:spLocks noGrp="1"/>
          </p:cNvSpPr>
          <p:nvPr>
            <p:ph type="pic" idx="2"/>
          </p:nvPr>
        </p:nvSpPr>
        <p:spPr>
          <a:xfrm>
            <a:off x="6926320" y="439155"/>
            <a:ext cx="4782300" cy="2989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93" name="Google Shape;393;g3d4b58163d4_3_1452"/>
          <p:cNvSpPr>
            <a:spLocks noGrp="1"/>
          </p:cNvSpPr>
          <p:nvPr>
            <p:ph type="pic" idx="3"/>
          </p:nvPr>
        </p:nvSpPr>
        <p:spPr>
          <a:xfrm>
            <a:off x="6926320" y="3587540"/>
            <a:ext cx="2485800" cy="24765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94" name="Google Shape;394;g3d4b58163d4_3_1452"/>
          <p:cNvSpPr>
            <a:spLocks noGrp="1"/>
          </p:cNvSpPr>
          <p:nvPr>
            <p:ph type="pic" idx="4"/>
          </p:nvPr>
        </p:nvSpPr>
        <p:spPr>
          <a:xfrm>
            <a:off x="3877695" y="1792806"/>
            <a:ext cx="2898600" cy="40416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95" name="Google Shape;395;g3d4b58163d4_3_1452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96" name="Google Shape;396;g3d4b58163d4_3_1452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397" name="Google Shape;397;g3d4b58163d4_3_1452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98" name="Google Shape;398;g3d4b58163d4_3_1452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Title Slide">
  <p:cSld name="13_Title Slide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d4b58163d4_3_1461"/>
          <p:cNvSpPr>
            <a:spLocks noGrp="1"/>
          </p:cNvSpPr>
          <p:nvPr>
            <p:ph type="pic" idx="2"/>
          </p:nvPr>
        </p:nvSpPr>
        <p:spPr>
          <a:xfrm>
            <a:off x="616688" y="1536173"/>
            <a:ext cx="2317800" cy="2317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01" name="Google Shape;401;g3d4b58163d4_3_1461"/>
          <p:cNvSpPr>
            <a:spLocks noGrp="1"/>
          </p:cNvSpPr>
          <p:nvPr>
            <p:ph type="pic" idx="3"/>
          </p:nvPr>
        </p:nvSpPr>
        <p:spPr>
          <a:xfrm>
            <a:off x="3168503" y="1536173"/>
            <a:ext cx="2317800" cy="2317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02" name="Google Shape;402;g3d4b58163d4_3_1461"/>
          <p:cNvSpPr>
            <a:spLocks noGrp="1"/>
          </p:cNvSpPr>
          <p:nvPr>
            <p:ph type="pic" idx="4"/>
          </p:nvPr>
        </p:nvSpPr>
        <p:spPr>
          <a:xfrm>
            <a:off x="5725819" y="1536173"/>
            <a:ext cx="2317800" cy="2317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03" name="Google Shape;403;g3d4b58163d4_3_1461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04" name="Google Shape;404;g3d4b58163d4_3_1461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05" name="Google Shape;405;g3d4b58163d4_3_1461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06" name="Google Shape;406;g3d4b58163d4_3_1461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Title Slide">
  <p:cSld name="14_Title Slide"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d4b58163d4_3_1469"/>
          <p:cNvSpPr>
            <a:spLocks noGrp="1"/>
          </p:cNvSpPr>
          <p:nvPr>
            <p:ph type="pic" idx="2"/>
          </p:nvPr>
        </p:nvSpPr>
        <p:spPr>
          <a:xfrm>
            <a:off x="570616" y="559537"/>
            <a:ext cx="4976100" cy="2844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09" name="Google Shape;409;g3d4b58163d4_3_1469"/>
          <p:cNvSpPr>
            <a:spLocks noGrp="1"/>
          </p:cNvSpPr>
          <p:nvPr>
            <p:ph type="pic" idx="3"/>
          </p:nvPr>
        </p:nvSpPr>
        <p:spPr>
          <a:xfrm>
            <a:off x="570615" y="3462637"/>
            <a:ext cx="4976100" cy="2659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10" name="Google Shape;410;g3d4b58163d4_3_1469"/>
          <p:cNvSpPr>
            <a:spLocks noGrp="1"/>
          </p:cNvSpPr>
          <p:nvPr>
            <p:ph type="pic" idx="4"/>
          </p:nvPr>
        </p:nvSpPr>
        <p:spPr>
          <a:xfrm>
            <a:off x="9282216" y="559536"/>
            <a:ext cx="2339100" cy="5374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11" name="Google Shape;411;g3d4b58163d4_3_1469"/>
          <p:cNvSpPr txBox="1">
            <a:spLocks noGrp="1"/>
          </p:cNvSpPr>
          <p:nvPr>
            <p:ph type="title"/>
          </p:nvPr>
        </p:nvSpPr>
        <p:spPr>
          <a:xfrm>
            <a:off x="5240410" y="803243"/>
            <a:ext cx="48975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g3d4b58163d4_3_1469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13" name="Google Shape;413;g3d4b58163d4_3_1469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14" name="Google Shape;414;g3d4b58163d4_3_1469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15" name="Google Shape;415;g3d4b58163d4_3_1469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Title Slide">
  <p:cSld name="15_Title Slide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3d4b58163d4_3_1478"/>
          <p:cNvSpPr>
            <a:spLocks noGrp="1"/>
          </p:cNvSpPr>
          <p:nvPr>
            <p:ph type="pic" idx="2"/>
          </p:nvPr>
        </p:nvSpPr>
        <p:spPr>
          <a:xfrm>
            <a:off x="627268" y="1743738"/>
            <a:ext cx="2711400" cy="4593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18" name="Google Shape;418;g3d4b58163d4_3_1478"/>
          <p:cNvSpPr>
            <a:spLocks noGrp="1"/>
          </p:cNvSpPr>
          <p:nvPr>
            <p:ph type="pic" idx="3"/>
          </p:nvPr>
        </p:nvSpPr>
        <p:spPr>
          <a:xfrm>
            <a:off x="3552504" y="1743739"/>
            <a:ext cx="8012100" cy="2658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19" name="Google Shape;419;g3d4b58163d4_3_1478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0" name="Google Shape;420;g3d4b58163d4_3_1478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21" name="Google Shape;421;g3d4b58163d4_3_1478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22" name="Google Shape;422;g3d4b58163d4_3_1478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23" name="Google Shape;423;g3d4b58163d4_3_1478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Title Slide">
  <p:cSld name="16_Title Slide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d4b58163d4_3_1486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g3d4b58163d4_3_1486"/>
          <p:cNvSpPr>
            <a:spLocks noGrp="1"/>
          </p:cNvSpPr>
          <p:nvPr>
            <p:ph type="pic" idx="2"/>
          </p:nvPr>
        </p:nvSpPr>
        <p:spPr>
          <a:xfrm>
            <a:off x="3759200" y="1926660"/>
            <a:ext cx="2039100" cy="4366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27" name="Google Shape;427;g3d4b58163d4_3_1486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28" name="Google Shape;428;g3d4b58163d4_3_1486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29" name="Google Shape;429;g3d4b58163d4_3_1486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0" name="Google Shape;430;g3d4b58163d4_3_1486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8"/>
          <p:cNvSpPr>
            <a:spLocks noGrp="1"/>
          </p:cNvSpPr>
          <p:nvPr>
            <p:ph type="pic" idx="2"/>
          </p:nvPr>
        </p:nvSpPr>
        <p:spPr>
          <a:xfrm>
            <a:off x="6526924" y="555975"/>
            <a:ext cx="4634719" cy="5506895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8" name="Google Shape;38;p58"/>
          <p:cNvSpPr>
            <a:spLocks noGrp="1"/>
          </p:cNvSpPr>
          <p:nvPr>
            <p:ph type="pic" idx="3"/>
          </p:nvPr>
        </p:nvSpPr>
        <p:spPr>
          <a:xfrm>
            <a:off x="1" y="2892136"/>
            <a:ext cx="6526918" cy="2722283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39" name="Google Shape;39;p58"/>
          <p:cNvSpPr txBox="1">
            <a:spLocks noGrp="1"/>
          </p:cNvSpPr>
          <p:nvPr>
            <p:ph type="title"/>
          </p:nvPr>
        </p:nvSpPr>
        <p:spPr>
          <a:xfrm>
            <a:off x="576000" y="1555454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8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58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58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" name="Google Shape;43;p58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Title Slide">
  <p:cSld name="17_Title Slide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3d4b58163d4_3_1493"/>
          <p:cNvSpPr txBox="1">
            <a:spLocks noGrp="1"/>
          </p:cNvSpPr>
          <p:nvPr>
            <p:ph type="title"/>
          </p:nvPr>
        </p:nvSpPr>
        <p:spPr>
          <a:xfrm>
            <a:off x="627269" y="829822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g3d4b58163d4_3_1493"/>
          <p:cNvSpPr>
            <a:spLocks noGrp="1"/>
          </p:cNvSpPr>
          <p:nvPr>
            <p:ph type="pic" idx="2"/>
          </p:nvPr>
        </p:nvSpPr>
        <p:spPr>
          <a:xfrm>
            <a:off x="7074631" y="1905683"/>
            <a:ext cx="4029600" cy="31536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34" name="Google Shape;434;g3d4b58163d4_3_1493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35" name="Google Shape;435;g3d4b58163d4_3_1493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36" name="Google Shape;436;g3d4b58163d4_3_1493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37" name="Google Shape;437;g3d4b58163d4_3_1493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Title Slide">
  <p:cSld name="18_Title Slide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d4b58163d4_3_1500"/>
          <p:cNvSpPr txBox="1">
            <a:spLocks noGrp="1"/>
          </p:cNvSpPr>
          <p:nvPr>
            <p:ph type="title"/>
          </p:nvPr>
        </p:nvSpPr>
        <p:spPr>
          <a:xfrm>
            <a:off x="4643469" y="794043"/>
            <a:ext cx="6921300" cy="8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0" name="Google Shape;440;g3d4b58163d4_3_1500"/>
          <p:cNvSpPr>
            <a:spLocks noGrp="1"/>
          </p:cNvSpPr>
          <p:nvPr>
            <p:ph type="pic" idx="2"/>
          </p:nvPr>
        </p:nvSpPr>
        <p:spPr>
          <a:xfrm>
            <a:off x="948546" y="2196662"/>
            <a:ext cx="1471500" cy="1849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41" name="Google Shape;441;g3d4b58163d4_3_1500"/>
          <p:cNvSpPr>
            <a:spLocks noGrp="1"/>
          </p:cNvSpPr>
          <p:nvPr>
            <p:ph type="pic" idx="3"/>
          </p:nvPr>
        </p:nvSpPr>
        <p:spPr>
          <a:xfrm>
            <a:off x="3327232" y="3508867"/>
            <a:ext cx="1471500" cy="1849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42" name="Google Shape;442;g3d4b58163d4_3_1500"/>
          <p:cNvSpPr>
            <a:spLocks noGrp="1"/>
          </p:cNvSpPr>
          <p:nvPr>
            <p:ph type="pic" idx="4"/>
          </p:nvPr>
        </p:nvSpPr>
        <p:spPr>
          <a:xfrm>
            <a:off x="5695383" y="2866175"/>
            <a:ext cx="1471500" cy="1849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43" name="Google Shape;443;g3d4b58163d4_3_1500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44" name="Google Shape;444;g3d4b58163d4_3_1500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45" name="Google Shape;445;g3d4b58163d4_3_1500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46" name="Google Shape;446;g3d4b58163d4_3_1500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Title Slide">
  <p:cSld name="19_Title Slide"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d4b58163d4_3_1509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_Title Slide">
  <p:cSld name="22_Title Slide"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d4b58163d4_3_1511"/>
          <p:cNvSpPr txBox="1">
            <a:spLocks noGrp="1"/>
          </p:cNvSpPr>
          <p:nvPr>
            <p:ph type="title"/>
          </p:nvPr>
        </p:nvSpPr>
        <p:spPr>
          <a:xfrm>
            <a:off x="704028" y="487030"/>
            <a:ext cx="4897500" cy="23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g3d4b58163d4_3_1511"/>
          <p:cNvSpPr>
            <a:spLocks noGrp="1"/>
          </p:cNvSpPr>
          <p:nvPr>
            <p:ph type="pic" idx="2"/>
          </p:nvPr>
        </p:nvSpPr>
        <p:spPr>
          <a:xfrm>
            <a:off x="704028" y="2604976"/>
            <a:ext cx="10783800" cy="34752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52" name="Google Shape;452;g3d4b58163d4_3_1511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53" name="Google Shape;453;g3d4b58163d4_3_1511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54" name="Google Shape;454;g3d4b58163d4_3_1511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55" name="Google Shape;455;g3d4b58163d4_3_1511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Title Slide">
  <p:cSld name="23_Title Slide"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3d4b58163d4_3_1518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g3d4b58163d4_3_1518"/>
          <p:cNvSpPr>
            <a:spLocks noGrp="1"/>
          </p:cNvSpPr>
          <p:nvPr>
            <p:ph type="pic" idx="2"/>
          </p:nvPr>
        </p:nvSpPr>
        <p:spPr>
          <a:xfrm>
            <a:off x="627267" y="3528393"/>
            <a:ext cx="7003200" cy="2745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59" name="Google Shape;459;g3d4b58163d4_3_1518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60" name="Google Shape;460;g3d4b58163d4_3_1518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61" name="Google Shape;461;g3d4b58163d4_3_1518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62" name="Google Shape;462;g3d4b58163d4_3_1518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g3d4b58163d4_3_1525"/>
          <p:cNvSpPr>
            <a:spLocks noGrp="1"/>
          </p:cNvSpPr>
          <p:nvPr>
            <p:ph type="pic" idx="2"/>
          </p:nvPr>
        </p:nvSpPr>
        <p:spPr>
          <a:xfrm>
            <a:off x="625509" y="1970164"/>
            <a:ext cx="2573100" cy="3729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65" name="Google Shape;465;g3d4b58163d4_3_1525"/>
          <p:cNvSpPr>
            <a:spLocks noGrp="1"/>
          </p:cNvSpPr>
          <p:nvPr>
            <p:ph type="pic" idx="3"/>
          </p:nvPr>
        </p:nvSpPr>
        <p:spPr>
          <a:xfrm>
            <a:off x="3414808" y="1970164"/>
            <a:ext cx="2573100" cy="3729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66" name="Google Shape;466;g3d4b58163d4_3_1525"/>
          <p:cNvSpPr>
            <a:spLocks noGrp="1"/>
          </p:cNvSpPr>
          <p:nvPr>
            <p:ph type="pic" idx="4"/>
          </p:nvPr>
        </p:nvSpPr>
        <p:spPr>
          <a:xfrm>
            <a:off x="8993412" y="1970164"/>
            <a:ext cx="2573100" cy="37293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67" name="Google Shape;467;g3d4b58163d4_3_1525"/>
          <p:cNvSpPr>
            <a:spLocks noGrp="1"/>
          </p:cNvSpPr>
          <p:nvPr>
            <p:ph type="pic" idx="5"/>
          </p:nvPr>
        </p:nvSpPr>
        <p:spPr>
          <a:xfrm>
            <a:off x="6204111" y="0"/>
            <a:ext cx="2573100" cy="6858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68" name="Google Shape;468;g3d4b58163d4_3_1525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g3d4b58163d4_3_1525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70" name="Google Shape;470;g3d4b58163d4_3_1525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71" name="Google Shape;471;g3d4b58163d4_3_1525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72" name="Google Shape;472;g3d4b58163d4_3_1525"/>
          <p:cNvSpPr txBox="1"/>
          <p:nvPr/>
        </p:nvSpPr>
        <p:spPr>
          <a:xfrm>
            <a:off x="-2515505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d4b58163d4_3_1535"/>
          <p:cNvSpPr>
            <a:spLocks noGrp="1"/>
          </p:cNvSpPr>
          <p:nvPr>
            <p:ph type="pic" idx="2"/>
          </p:nvPr>
        </p:nvSpPr>
        <p:spPr>
          <a:xfrm>
            <a:off x="1318437" y="1966764"/>
            <a:ext cx="1127100" cy="1127100"/>
          </a:xfrm>
          <a:prstGeom prst="ellipse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75" name="Google Shape;475;g3d4b58163d4_3_1535"/>
          <p:cNvSpPr>
            <a:spLocks noGrp="1"/>
          </p:cNvSpPr>
          <p:nvPr>
            <p:ph type="pic" idx="3"/>
          </p:nvPr>
        </p:nvSpPr>
        <p:spPr>
          <a:xfrm>
            <a:off x="4745667" y="2689777"/>
            <a:ext cx="1127100" cy="1127100"/>
          </a:xfrm>
          <a:prstGeom prst="ellipse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76" name="Google Shape;476;g3d4b58163d4_3_1535"/>
          <p:cNvSpPr>
            <a:spLocks noGrp="1"/>
          </p:cNvSpPr>
          <p:nvPr>
            <p:ph type="pic" idx="4"/>
          </p:nvPr>
        </p:nvSpPr>
        <p:spPr>
          <a:xfrm>
            <a:off x="8172898" y="1151000"/>
            <a:ext cx="1127100" cy="1127100"/>
          </a:xfrm>
          <a:prstGeom prst="ellipse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77" name="Google Shape;477;g3d4b58163d4_3_1535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g3d4b58163d4_3_1535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79" name="Google Shape;479;g3d4b58163d4_3_1535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80" name="Google Shape;480;g3d4b58163d4_3_1535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81" name="Google Shape;481;g3d4b58163d4_3_1535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d4b58163d4_3_1544"/>
          <p:cNvSpPr txBox="1">
            <a:spLocks noGrp="1"/>
          </p:cNvSpPr>
          <p:nvPr>
            <p:ph type="title"/>
          </p:nvPr>
        </p:nvSpPr>
        <p:spPr>
          <a:xfrm>
            <a:off x="4643469" y="409707"/>
            <a:ext cx="69213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4" name="Google Shape;484;g3d4b58163d4_3_1544"/>
          <p:cNvSpPr>
            <a:spLocks noGrp="1"/>
          </p:cNvSpPr>
          <p:nvPr>
            <p:ph type="pic" idx="2"/>
          </p:nvPr>
        </p:nvSpPr>
        <p:spPr>
          <a:xfrm>
            <a:off x="504243" y="488715"/>
            <a:ext cx="4866600" cy="58806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85" name="Google Shape;485;g3d4b58163d4_3_1544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86" name="Google Shape;486;g3d4b58163d4_3_1544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87" name="Google Shape;487;g3d4b58163d4_3_1544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88" name="Google Shape;488;g3d4b58163d4_3_1544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Title Slide">
  <p:cSld name="27_Title Slide"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3d4b58163d4_3_1551"/>
          <p:cNvSpPr>
            <a:spLocks noGrp="1"/>
          </p:cNvSpPr>
          <p:nvPr>
            <p:ph type="pic" idx="2"/>
          </p:nvPr>
        </p:nvSpPr>
        <p:spPr>
          <a:xfrm>
            <a:off x="627267" y="1995651"/>
            <a:ext cx="5231400" cy="25449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91" name="Google Shape;491;g3d4b58163d4_3_1551"/>
          <p:cNvSpPr>
            <a:spLocks noGrp="1"/>
          </p:cNvSpPr>
          <p:nvPr>
            <p:ph type="pic" idx="3"/>
          </p:nvPr>
        </p:nvSpPr>
        <p:spPr>
          <a:xfrm>
            <a:off x="6407885" y="2458006"/>
            <a:ext cx="2470200" cy="3526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92" name="Google Shape;492;g3d4b58163d4_3_1551"/>
          <p:cNvSpPr>
            <a:spLocks noGrp="1"/>
          </p:cNvSpPr>
          <p:nvPr>
            <p:ph type="pic" idx="4"/>
          </p:nvPr>
        </p:nvSpPr>
        <p:spPr>
          <a:xfrm>
            <a:off x="9094437" y="457201"/>
            <a:ext cx="2470200" cy="35268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93" name="Google Shape;493;g3d4b58163d4_3_1551"/>
          <p:cNvSpPr txBox="1">
            <a:spLocks noGrp="1"/>
          </p:cNvSpPr>
          <p:nvPr>
            <p:ph type="title"/>
          </p:nvPr>
        </p:nvSpPr>
        <p:spPr>
          <a:xfrm>
            <a:off x="627268" y="409707"/>
            <a:ext cx="88110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4" name="Google Shape;494;g3d4b58163d4_3_1551"/>
          <p:cNvSpPr/>
          <p:nvPr/>
        </p:nvSpPr>
        <p:spPr>
          <a:xfrm>
            <a:off x="-1" y="6664095"/>
            <a:ext cx="6751800" cy="321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95" name="Google Shape;495;g3d4b58163d4_3_1551"/>
          <p:cNvSpPr/>
          <p:nvPr/>
        </p:nvSpPr>
        <p:spPr>
          <a:xfrm>
            <a:off x="6774965" y="6664094"/>
            <a:ext cx="5417100" cy="19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96" name="Google Shape;496;g3d4b58163d4_3_1551"/>
          <p:cNvSpPr/>
          <p:nvPr/>
        </p:nvSpPr>
        <p:spPr>
          <a:xfrm>
            <a:off x="11245220" y="5984737"/>
            <a:ext cx="779400" cy="5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3200" b="1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97" name="Google Shape;497;g3d4b58163d4_3_1551"/>
          <p:cNvSpPr txBox="1"/>
          <p:nvPr/>
        </p:nvSpPr>
        <p:spPr>
          <a:xfrm>
            <a:off x="5147564" y="6215621"/>
            <a:ext cx="6097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Title Slide">
  <p:cSld name="28_Title Slide"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3d4b58163d4_3_1560"/>
          <p:cNvSpPr>
            <a:spLocks noGrp="1"/>
          </p:cNvSpPr>
          <p:nvPr>
            <p:ph type="pic" idx="2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Slide">
  <p:cSld name="4_Title Slide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9"/>
          <p:cNvSpPr>
            <a:spLocks noGrp="1"/>
          </p:cNvSpPr>
          <p:nvPr>
            <p:ph type="pic" idx="2"/>
          </p:nvPr>
        </p:nvSpPr>
        <p:spPr>
          <a:xfrm>
            <a:off x="496299" y="1754372"/>
            <a:ext cx="1682356" cy="2157613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6" name="Google Shape;46;p59"/>
          <p:cNvSpPr>
            <a:spLocks noGrp="1"/>
          </p:cNvSpPr>
          <p:nvPr>
            <p:ph type="pic" idx="3"/>
          </p:nvPr>
        </p:nvSpPr>
        <p:spPr>
          <a:xfrm>
            <a:off x="2393711" y="3783553"/>
            <a:ext cx="1688400" cy="2460009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7" name="Google Shape;47;p59"/>
          <p:cNvSpPr>
            <a:spLocks noGrp="1"/>
          </p:cNvSpPr>
          <p:nvPr>
            <p:ph type="pic" idx="4"/>
          </p:nvPr>
        </p:nvSpPr>
        <p:spPr>
          <a:xfrm>
            <a:off x="4297167" y="2121742"/>
            <a:ext cx="1688400" cy="1879218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8" name="Google Shape;48;p59"/>
          <p:cNvSpPr>
            <a:spLocks noGrp="1"/>
          </p:cNvSpPr>
          <p:nvPr>
            <p:ph type="pic" idx="5"/>
          </p:nvPr>
        </p:nvSpPr>
        <p:spPr>
          <a:xfrm>
            <a:off x="6200623" y="3783552"/>
            <a:ext cx="1688401" cy="2182997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49" name="Google Shape;49;p59"/>
          <p:cNvSpPr>
            <a:spLocks noGrp="1"/>
          </p:cNvSpPr>
          <p:nvPr>
            <p:ph type="pic" idx="6"/>
          </p:nvPr>
        </p:nvSpPr>
        <p:spPr>
          <a:xfrm>
            <a:off x="8104080" y="614437"/>
            <a:ext cx="1688401" cy="2814560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50" name="Google Shape;50;p59"/>
          <p:cNvSpPr>
            <a:spLocks noGrp="1"/>
          </p:cNvSpPr>
          <p:nvPr>
            <p:ph type="pic" idx="7"/>
          </p:nvPr>
        </p:nvSpPr>
        <p:spPr>
          <a:xfrm>
            <a:off x="9792481" y="3783537"/>
            <a:ext cx="1688401" cy="2183012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51" name="Google Shape;51;p59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59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9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59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55" name="Google Shape;55;p59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d4b58163d4_3_156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Poppins"/>
              <a:buNone/>
              <a:defRPr sz="6933"/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 ExtraBold"/>
              <a:buNone/>
              <a:defRPr sz="6933"/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 ExtraBold"/>
              <a:buNone/>
              <a:defRPr sz="6933"/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 ExtraBold"/>
              <a:buNone/>
              <a:defRPr sz="6933"/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 ExtraBold"/>
              <a:buNone/>
              <a:defRPr sz="6933"/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 ExtraBold"/>
              <a:buNone/>
              <a:defRPr sz="6933"/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 ExtraBold"/>
              <a:buNone/>
              <a:defRPr sz="6933"/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 ExtraBold"/>
              <a:buNone/>
              <a:defRPr sz="6933"/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Montserrat ExtraBold"/>
              <a:buNone/>
              <a:defRPr sz="6933"/>
            </a:lvl9pPr>
          </a:lstStyle>
          <a:p>
            <a:endParaRPr/>
          </a:p>
        </p:txBody>
      </p:sp>
      <p:sp>
        <p:nvSpPr>
          <p:cNvPr id="502" name="Google Shape;502;g3d4b58163d4_3_156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503" name="Google Shape;503;g3d4b58163d4_3_156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919191"/>
              </a:buClr>
              <a:buSzPts val="1200"/>
              <a:buFont typeface="Poppins"/>
              <a:buNone/>
              <a:defRPr sz="1200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919191"/>
              </a:buClr>
              <a:buSzPts val="1200"/>
              <a:buFont typeface="Poppins"/>
              <a:buNone/>
              <a:defRPr sz="1200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919191"/>
              </a:buClr>
              <a:buSzPts val="1200"/>
              <a:buFont typeface="Poppins"/>
              <a:buNone/>
              <a:defRPr sz="1200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919191"/>
              </a:buClr>
              <a:buSzPts val="1200"/>
              <a:buFont typeface="Poppins"/>
              <a:buNone/>
              <a:defRPr sz="1200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919191"/>
              </a:buClr>
              <a:buSzPts val="1200"/>
              <a:buFont typeface="Poppins"/>
              <a:buNone/>
              <a:defRPr sz="1200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919191"/>
              </a:buClr>
              <a:buSzPts val="1200"/>
              <a:buFont typeface="Poppins"/>
              <a:buNone/>
              <a:defRPr sz="1200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919191"/>
              </a:buClr>
              <a:buSzPts val="1200"/>
              <a:buFont typeface="Poppins"/>
              <a:buNone/>
              <a:defRPr sz="1200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919191"/>
              </a:buClr>
              <a:buSzPts val="1200"/>
              <a:buFont typeface="Poppins"/>
              <a:buNone/>
              <a:defRPr sz="1200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919191"/>
              </a:buClr>
              <a:buSzPts val="1200"/>
              <a:buFont typeface="Poppins"/>
              <a:buNone/>
              <a:defRPr sz="1200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3d4b58163d4_3_15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g3d4b58163d4_3_15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7" name="Google Shape;507;g3d4b58163d4_3_1566"/>
          <p:cNvSpPr>
            <a:spLocks noGrp="1"/>
          </p:cNvSpPr>
          <p:nvPr>
            <p:ph type="pic" idx="2"/>
          </p:nvPr>
        </p:nvSpPr>
        <p:spPr>
          <a:xfrm>
            <a:off x="5207516" y="4455512"/>
            <a:ext cx="1440000" cy="1440000"/>
          </a:xfrm>
          <a:prstGeom prst="rect">
            <a:avLst/>
          </a:prstGeom>
          <a:noFill/>
          <a:ln>
            <a:noFill/>
          </a:ln>
        </p:spPr>
      </p:sp>
      <p:sp>
        <p:nvSpPr>
          <p:cNvPr id="508" name="Google Shape;508;g3d4b58163d4_3_1566"/>
          <p:cNvSpPr>
            <a:spLocks noGrp="1"/>
          </p:cNvSpPr>
          <p:nvPr>
            <p:ph type="pic" idx="3"/>
          </p:nvPr>
        </p:nvSpPr>
        <p:spPr>
          <a:xfrm>
            <a:off x="0" y="1178673"/>
            <a:ext cx="4655400" cy="5679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3d4b58163d4_3_15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g3d4b58163d4_3_15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g3d4b58163d4_3_1571"/>
          <p:cNvSpPr>
            <a:spLocks noGrp="1"/>
          </p:cNvSpPr>
          <p:nvPr>
            <p:ph type="pic" idx="2"/>
          </p:nvPr>
        </p:nvSpPr>
        <p:spPr>
          <a:xfrm>
            <a:off x="695325" y="2889337"/>
            <a:ext cx="2880000" cy="39687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ustom Layout">
  <p:cSld name="17_Custom Layout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3d4b58163d4_3_15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g3d4b58163d4_3_15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6" name="Google Shape;516;g3d4b58163d4_3_1575"/>
          <p:cNvSpPr>
            <a:spLocks noGrp="1"/>
          </p:cNvSpPr>
          <p:nvPr>
            <p:ph type="pic" idx="2"/>
          </p:nvPr>
        </p:nvSpPr>
        <p:spPr>
          <a:xfrm>
            <a:off x="7245977" y="1582659"/>
            <a:ext cx="5074200" cy="28485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d4b58163d4_3_157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W2020: Title and Content">
  <p:cSld name="Title and Content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d4b58163d4_3_1581"/>
          <p:cNvSpPr txBox="1">
            <a:spLocks noGrp="1"/>
          </p:cNvSpPr>
          <p:nvPr>
            <p:ph type="title"/>
          </p:nvPr>
        </p:nvSpPr>
        <p:spPr>
          <a:xfrm>
            <a:off x="508000" y="713232"/>
            <a:ext cx="11171100" cy="7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  <a:defRPr sz="24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Font typeface="Montserrat"/>
              <a:buNone/>
              <a:defRPr sz="19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Font typeface="Montserrat"/>
              <a:buNone/>
              <a:defRPr sz="19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Font typeface="Montserrat"/>
              <a:buNone/>
              <a:defRPr sz="19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Font typeface="Montserrat"/>
              <a:buNone/>
              <a:defRPr sz="19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Font typeface="Montserrat"/>
              <a:buNone/>
              <a:defRPr sz="19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Font typeface="Montserrat"/>
              <a:buNone/>
              <a:defRPr sz="19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Font typeface="Montserrat"/>
              <a:buNone/>
              <a:defRPr sz="19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Font typeface="Montserrat"/>
              <a:buNone/>
              <a:defRPr sz="19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521" name="Google Shape;521;g3d4b58163d4_3_1581" descr="Rectangle 6"/>
          <p:cNvSpPr txBox="1">
            <a:spLocks noGrp="1"/>
          </p:cNvSpPr>
          <p:nvPr>
            <p:ph type="sldNum" idx="12"/>
          </p:nvPr>
        </p:nvSpPr>
        <p:spPr>
          <a:xfrm>
            <a:off x="11324177" y="6469199"/>
            <a:ext cx="3555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2" name="Google Shape;522;g3d4b58163d4_3_1581"/>
          <p:cNvSpPr txBox="1">
            <a:spLocks noGrp="1"/>
          </p:cNvSpPr>
          <p:nvPr>
            <p:ph type="body" idx="1"/>
          </p:nvPr>
        </p:nvSpPr>
        <p:spPr>
          <a:xfrm>
            <a:off x="508000" y="1528763"/>
            <a:ext cx="11171700" cy="48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Montserrat"/>
              <a:buNone/>
              <a:defRPr sz="19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2385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Montserrat"/>
              <a:buChar char="■"/>
              <a:defRPr sz="19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115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■"/>
              <a:defRPr sz="19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115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■"/>
              <a:defRPr sz="19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115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■"/>
              <a:defRPr sz="19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29845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"/>
              <a:buChar char="■"/>
              <a:defRPr sz="15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40005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Montserrat"/>
              <a:buChar char="•"/>
              <a:defRPr sz="27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40005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Montserrat"/>
              <a:buChar char="•"/>
              <a:defRPr sz="27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40005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700"/>
              <a:buFont typeface="Montserrat"/>
              <a:buChar char="•"/>
              <a:defRPr sz="270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813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tion 3">
  <p:cSld name="Title Slide - Option 3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3d4b58163d4_3_1585" descr="Rectangle 6"/>
          <p:cNvSpPr txBox="1">
            <a:spLocks noGrp="1"/>
          </p:cNvSpPr>
          <p:nvPr>
            <p:ph type="sldNum" idx="12"/>
          </p:nvPr>
        </p:nvSpPr>
        <p:spPr>
          <a:xfrm>
            <a:off x="11324177" y="6469199"/>
            <a:ext cx="355500" cy="2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45700" anchor="t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1pPr>
            <a:lvl2pPr marL="0" marR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2pPr>
            <a:lvl3pPr marL="0" marR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3pPr>
            <a:lvl4pPr marL="0" marR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4pPr>
            <a:lvl5pPr marL="0" marR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5pPr>
            <a:lvl6pPr marL="0" marR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6pPr>
            <a:lvl7pPr marL="0" marR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7pPr>
            <a:lvl8pPr marL="0" marR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8pPr>
            <a:lvl9pPr marL="0" marR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chemeClr val="dk1"/>
                </a:solidFill>
                <a:latin typeface="Carme"/>
                <a:ea typeface="Carme"/>
                <a:cs typeface="Carme"/>
                <a:sym typeface="Carm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058">
          <p15:clr>
            <a:srgbClr val="FBAE40"/>
          </p15:clr>
        </p15:guide>
        <p15:guide id="2" orient="horz" pos="2235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 type="obj">
  <p:cSld name="OBJECT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d4b58163d4_3_15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9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9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9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9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9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9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9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900"/>
            </a:lvl9pPr>
          </a:lstStyle>
          <a:p>
            <a:endParaRPr/>
          </a:p>
        </p:txBody>
      </p:sp>
      <p:sp>
        <p:nvSpPr>
          <p:cNvPr id="527" name="Google Shape;527;g3d4b58163d4_3_15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OBJECT_1"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d4b58163d4_3_1590"/>
          <p:cNvSpPr txBox="1">
            <a:spLocks noGrp="1"/>
          </p:cNvSpPr>
          <p:nvPr>
            <p:ph type="title"/>
          </p:nvPr>
        </p:nvSpPr>
        <p:spPr>
          <a:xfrm>
            <a:off x="669672" y="339994"/>
            <a:ext cx="10854600" cy="12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 b="0" i="0">
                <a:solidFill>
                  <a:srgbClr val="273E8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g3d4b58163d4_3_1590"/>
          <p:cNvSpPr txBox="1">
            <a:spLocks noGrp="1"/>
          </p:cNvSpPr>
          <p:nvPr>
            <p:ph type="ftr" idx="11"/>
          </p:nvPr>
        </p:nvSpPr>
        <p:spPr>
          <a:xfrm>
            <a:off x="1671182" y="6423618"/>
            <a:ext cx="654000" cy="1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rgbClr val="B7E1F7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g3d4b58163d4_3_1590"/>
          <p:cNvSpPr txBox="1">
            <a:spLocks noGrp="1"/>
          </p:cNvSpPr>
          <p:nvPr>
            <p:ph type="dt" idx="10"/>
          </p:nvPr>
        </p:nvSpPr>
        <p:spPr>
          <a:xfrm>
            <a:off x="509090" y="6433143"/>
            <a:ext cx="673200" cy="1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rgbClr val="B7E1F7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2" name="Google Shape;532;g3d4b58163d4_3_1590"/>
          <p:cNvSpPr txBox="1">
            <a:spLocks noGrp="1"/>
          </p:cNvSpPr>
          <p:nvPr>
            <p:ph type="sldNum" idx="12"/>
          </p:nvPr>
        </p:nvSpPr>
        <p:spPr>
          <a:xfrm>
            <a:off x="11366227" y="6006886"/>
            <a:ext cx="512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119380" lvl="0" indent="0">
              <a:lnSpc>
                <a:spcPct val="120000"/>
              </a:lnSpc>
              <a:spcBef>
                <a:spcPts val="0"/>
              </a:spcBef>
              <a:buNone/>
              <a:defRPr sz="3200" b="1" i="0">
                <a:solidFill>
                  <a:srgbClr val="273E8F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119380" lvl="1" indent="0">
              <a:lnSpc>
                <a:spcPct val="120000"/>
              </a:lnSpc>
              <a:spcBef>
                <a:spcPts val="0"/>
              </a:spcBef>
              <a:buNone/>
              <a:defRPr sz="3200" b="1" i="0">
                <a:solidFill>
                  <a:srgbClr val="273E8F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119380" lvl="2" indent="0">
              <a:lnSpc>
                <a:spcPct val="120000"/>
              </a:lnSpc>
              <a:spcBef>
                <a:spcPts val="0"/>
              </a:spcBef>
              <a:buNone/>
              <a:defRPr sz="3200" b="1" i="0">
                <a:solidFill>
                  <a:srgbClr val="273E8F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19380" lvl="3" indent="0">
              <a:lnSpc>
                <a:spcPct val="120000"/>
              </a:lnSpc>
              <a:spcBef>
                <a:spcPts val="0"/>
              </a:spcBef>
              <a:buNone/>
              <a:defRPr sz="3200" b="1" i="0">
                <a:solidFill>
                  <a:srgbClr val="273E8F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119380" lvl="4" indent="0">
              <a:lnSpc>
                <a:spcPct val="120000"/>
              </a:lnSpc>
              <a:spcBef>
                <a:spcPts val="0"/>
              </a:spcBef>
              <a:buNone/>
              <a:defRPr sz="3200" b="1" i="0">
                <a:solidFill>
                  <a:srgbClr val="273E8F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119380" lvl="5" indent="0">
              <a:lnSpc>
                <a:spcPct val="120000"/>
              </a:lnSpc>
              <a:spcBef>
                <a:spcPts val="0"/>
              </a:spcBef>
              <a:buNone/>
              <a:defRPr sz="3200" b="1" i="0">
                <a:solidFill>
                  <a:srgbClr val="273E8F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119380" lvl="6" indent="0">
              <a:lnSpc>
                <a:spcPct val="120000"/>
              </a:lnSpc>
              <a:spcBef>
                <a:spcPts val="0"/>
              </a:spcBef>
              <a:buNone/>
              <a:defRPr sz="3200" b="1" i="0">
                <a:solidFill>
                  <a:srgbClr val="273E8F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119380" lvl="7" indent="0">
              <a:lnSpc>
                <a:spcPct val="120000"/>
              </a:lnSpc>
              <a:spcBef>
                <a:spcPts val="0"/>
              </a:spcBef>
              <a:buNone/>
              <a:defRPr sz="3200" b="1" i="0">
                <a:solidFill>
                  <a:srgbClr val="273E8F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119380" lvl="8" indent="0">
              <a:lnSpc>
                <a:spcPct val="120000"/>
              </a:lnSpc>
              <a:spcBef>
                <a:spcPts val="0"/>
              </a:spcBef>
              <a:buNone/>
              <a:defRPr sz="3200" b="1" i="0">
                <a:solidFill>
                  <a:srgbClr val="273E8F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marL="11938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200" b="0">
              <a:solidFill>
                <a:srgbClr val="91919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0"/>
          <p:cNvSpPr txBox="1">
            <a:spLocks noGrp="1"/>
          </p:cNvSpPr>
          <p:nvPr>
            <p:ph type="title"/>
          </p:nvPr>
        </p:nvSpPr>
        <p:spPr>
          <a:xfrm>
            <a:off x="627269" y="409707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0"/>
          <p:cNvSpPr>
            <a:spLocks noGrp="1"/>
          </p:cNvSpPr>
          <p:nvPr>
            <p:ph type="pic" idx="2"/>
          </p:nvPr>
        </p:nvSpPr>
        <p:spPr>
          <a:xfrm>
            <a:off x="627269" y="1734209"/>
            <a:ext cx="5129213" cy="4523758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59" name="Google Shape;59;p60"/>
          <p:cNvSpPr>
            <a:spLocks noGrp="1"/>
          </p:cNvSpPr>
          <p:nvPr>
            <p:ph type="pic" idx="3"/>
          </p:nvPr>
        </p:nvSpPr>
        <p:spPr>
          <a:xfrm>
            <a:off x="6233149" y="1208695"/>
            <a:ext cx="5532936" cy="3581024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60" name="Google Shape;60;p60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60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60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63" name="Google Shape;63;p60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1"/>
          <p:cNvSpPr>
            <a:spLocks noGrp="1"/>
          </p:cNvSpPr>
          <p:nvPr>
            <p:ph type="pic" idx="2"/>
          </p:nvPr>
        </p:nvSpPr>
        <p:spPr>
          <a:xfrm>
            <a:off x="4193629" y="3007983"/>
            <a:ext cx="7315814" cy="2993007"/>
          </a:xfrm>
          <a:prstGeom prst="rect">
            <a:avLst/>
          </a:prstGeom>
          <a:solidFill>
            <a:srgbClr val="C5C5C5"/>
          </a:solidFill>
          <a:ln>
            <a:noFill/>
          </a:ln>
        </p:spPr>
      </p:sp>
      <p:sp>
        <p:nvSpPr>
          <p:cNvPr id="66" name="Google Shape;66;p61"/>
          <p:cNvSpPr txBox="1">
            <a:spLocks noGrp="1"/>
          </p:cNvSpPr>
          <p:nvPr>
            <p:ph type="title"/>
          </p:nvPr>
        </p:nvSpPr>
        <p:spPr>
          <a:xfrm>
            <a:off x="4588184" y="387898"/>
            <a:ext cx="6921258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5400">
                <a:solidFill>
                  <a:schemeClr val="dk2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1"/>
          <p:cNvSpPr/>
          <p:nvPr/>
        </p:nvSpPr>
        <p:spPr>
          <a:xfrm>
            <a:off x="-1" y="6664095"/>
            <a:ext cx="6751815" cy="32096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1"/>
          <p:cNvSpPr/>
          <p:nvPr/>
        </p:nvSpPr>
        <p:spPr>
          <a:xfrm>
            <a:off x="6774965" y="6664094"/>
            <a:ext cx="5417035" cy="19390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61"/>
          <p:cNvSpPr/>
          <p:nvPr/>
        </p:nvSpPr>
        <p:spPr>
          <a:xfrm>
            <a:off x="11245220" y="5984737"/>
            <a:ext cx="779462" cy="585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fld id="{00000000-1234-1234-1234-123412341234}" type="slidenum">
              <a:rPr lang="en-US" sz="3200" b="1" i="0" u="none" strike="noStrike" cap="none">
                <a:solidFill>
                  <a:schemeClr val="dk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‹#›</a:t>
            </a:fld>
            <a:endParaRPr sz="3200" b="1" i="0" u="none" strike="noStrike" cap="none">
              <a:solidFill>
                <a:schemeClr val="dk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70" name="Google Shape;70;p61"/>
          <p:cNvSpPr txBox="1"/>
          <p:nvPr/>
        </p:nvSpPr>
        <p:spPr>
          <a:xfrm>
            <a:off x="5147564" y="6215621"/>
            <a:ext cx="6097656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Font typeface="Poppins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*PwC’s Global Entertainment &amp; Media Outlook 2022-2026</a:t>
            </a: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/>
              <a:buNone/>
            </a:pPr>
            <a:br>
              <a:rPr lang="en-US" sz="1800" b="0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18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2.xml"/><Relationship Id="rId18" Type="http://schemas.openxmlformats.org/officeDocument/2006/relationships/slideLayout" Target="../slideLayouts/slideLayout57.xml"/><Relationship Id="rId26" Type="http://schemas.openxmlformats.org/officeDocument/2006/relationships/slideLayout" Target="../slideLayouts/slideLayout65.xml"/><Relationship Id="rId39" Type="http://schemas.openxmlformats.org/officeDocument/2006/relationships/slideLayout" Target="../slideLayouts/slideLayout78.xml"/><Relationship Id="rId21" Type="http://schemas.openxmlformats.org/officeDocument/2006/relationships/slideLayout" Target="../slideLayouts/slideLayout60.xml"/><Relationship Id="rId34" Type="http://schemas.openxmlformats.org/officeDocument/2006/relationships/slideLayout" Target="../slideLayouts/slideLayout73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17" Type="http://schemas.openxmlformats.org/officeDocument/2006/relationships/slideLayout" Target="../slideLayouts/slideLayout56.xml"/><Relationship Id="rId25" Type="http://schemas.openxmlformats.org/officeDocument/2006/relationships/slideLayout" Target="../slideLayouts/slideLayout64.xml"/><Relationship Id="rId33" Type="http://schemas.openxmlformats.org/officeDocument/2006/relationships/slideLayout" Target="../slideLayouts/slideLayout72.xml"/><Relationship Id="rId38" Type="http://schemas.openxmlformats.org/officeDocument/2006/relationships/slideLayout" Target="../slideLayouts/slideLayout77.xml"/><Relationship Id="rId2" Type="http://schemas.openxmlformats.org/officeDocument/2006/relationships/slideLayout" Target="../slideLayouts/slideLayout41.xml"/><Relationship Id="rId16" Type="http://schemas.openxmlformats.org/officeDocument/2006/relationships/slideLayout" Target="../slideLayouts/slideLayout55.xml"/><Relationship Id="rId20" Type="http://schemas.openxmlformats.org/officeDocument/2006/relationships/slideLayout" Target="../slideLayouts/slideLayout59.xml"/><Relationship Id="rId29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24" Type="http://schemas.openxmlformats.org/officeDocument/2006/relationships/slideLayout" Target="../slideLayouts/slideLayout63.xml"/><Relationship Id="rId32" Type="http://schemas.openxmlformats.org/officeDocument/2006/relationships/slideLayout" Target="../slideLayouts/slideLayout71.xml"/><Relationship Id="rId37" Type="http://schemas.openxmlformats.org/officeDocument/2006/relationships/slideLayout" Target="../slideLayouts/slideLayout76.xml"/><Relationship Id="rId40" Type="http://schemas.openxmlformats.org/officeDocument/2006/relationships/theme" Target="../theme/theme3.xml"/><Relationship Id="rId5" Type="http://schemas.openxmlformats.org/officeDocument/2006/relationships/slideLayout" Target="../slideLayouts/slideLayout44.xml"/><Relationship Id="rId15" Type="http://schemas.openxmlformats.org/officeDocument/2006/relationships/slideLayout" Target="../slideLayouts/slideLayout54.xml"/><Relationship Id="rId23" Type="http://schemas.openxmlformats.org/officeDocument/2006/relationships/slideLayout" Target="../slideLayouts/slideLayout62.xml"/><Relationship Id="rId28" Type="http://schemas.openxmlformats.org/officeDocument/2006/relationships/slideLayout" Target="../slideLayouts/slideLayout67.xml"/><Relationship Id="rId36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49.xml"/><Relationship Id="rId19" Type="http://schemas.openxmlformats.org/officeDocument/2006/relationships/slideLayout" Target="../slideLayouts/slideLayout58.xml"/><Relationship Id="rId31" Type="http://schemas.openxmlformats.org/officeDocument/2006/relationships/slideLayout" Target="../slideLayouts/slideLayout70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Relationship Id="rId22" Type="http://schemas.openxmlformats.org/officeDocument/2006/relationships/slideLayout" Target="../slideLayouts/slideLayout61.xml"/><Relationship Id="rId27" Type="http://schemas.openxmlformats.org/officeDocument/2006/relationships/slideLayout" Target="../slideLayouts/slideLayout66.xml"/><Relationship Id="rId30" Type="http://schemas.openxmlformats.org/officeDocument/2006/relationships/slideLayout" Target="../slideLayouts/slideLayout69.xml"/><Relationship Id="rId35" Type="http://schemas.openxmlformats.org/officeDocument/2006/relationships/slideLayout" Target="../slideLayouts/slideLayout74.xml"/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1" name="Google Shape;11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2" name="Google Shape;12;p4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3" name="Google Shape;13;p4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14" name="Google Shape;14;p4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3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 extrusionOk="0"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2191999" y="0"/>
                </a:lnTo>
                <a:lnTo>
                  <a:pt x="12191999" y="6857999"/>
                </a:lnTo>
                <a:close/>
              </a:path>
            </a:pathLst>
          </a:custGeom>
          <a:solidFill>
            <a:srgbClr val="F0FFF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53"/>
          <p:cNvSpPr txBox="1">
            <a:spLocks noGrp="1"/>
          </p:cNvSpPr>
          <p:nvPr>
            <p:ph type="title"/>
          </p:nvPr>
        </p:nvSpPr>
        <p:spPr>
          <a:xfrm>
            <a:off x="73025" y="48955"/>
            <a:ext cx="7462215" cy="955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6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1" name="Google Shape;241;p53"/>
          <p:cNvSpPr txBox="1"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2" name="Google Shape;242;p53"/>
          <p:cNvSpPr txBox="1">
            <a:spLocks noGrp="1"/>
          </p:cNvSpPr>
          <p:nvPr>
            <p:ph type="ftr" idx="11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3" name="Google Shape;243;p53"/>
          <p:cNvSpPr txBox="1">
            <a:spLocks noGrp="1"/>
          </p:cNvSpPr>
          <p:nvPr>
            <p:ph type="dt" idx="10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4" name="Google Shape;244;p53"/>
          <p:cNvSpPr txBox="1">
            <a:spLocks noGrp="1"/>
          </p:cNvSpPr>
          <p:nvPr>
            <p:ph type="sldNum" idx="12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d4b58163d4_3_13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R="0"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marR="0"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marR="0"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marR="0"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marR="0"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marR="0"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marR="0"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marR="0"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80" name="Google Shape;280;g3d4b58163d4_3_13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marR="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marR="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marR="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marR="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  <p:sp>
        <p:nvSpPr>
          <p:cNvPr id="281" name="Google Shape;281;g3d4b58163d4_3_13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91919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2" name="Google Shape;282;g3d4b58163d4_3_1340"/>
          <p:cNvSpPr/>
          <p:nvPr/>
        </p:nvSpPr>
        <p:spPr>
          <a:xfrm>
            <a:off x="356925" y="6399600"/>
            <a:ext cx="976500" cy="2346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1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Confidential</a:t>
            </a:r>
            <a:endParaRPr sz="800" b="1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83" name="Google Shape;283;g3d4b58163d4_3_1340"/>
          <p:cNvSpPr/>
          <p:nvPr/>
        </p:nvSpPr>
        <p:spPr>
          <a:xfrm>
            <a:off x="1509425" y="6399600"/>
            <a:ext cx="976500" cy="2346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A36B4"/>
              </a:buClr>
              <a:buSzPts val="1100"/>
              <a:buFont typeface="Arial"/>
              <a:buNone/>
            </a:pPr>
            <a:r>
              <a:rPr lang="en-US" sz="800" b="1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Copyright ©</a:t>
            </a:r>
            <a:endParaRPr sz="800" b="1">
              <a:solidFill>
                <a:schemeClr val="accent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  <p:sldLayoutId id="2147483706" r:id="rId17"/>
    <p:sldLayoutId id="2147483707" r:id="rId18"/>
    <p:sldLayoutId id="2147483708" r:id="rId19"/>
    <p:sldLayoutId id="2147483709" r:id="rId20"/>
    <p:sldLayoutId id="2147483710" r:id="rId21"/>
    <p:sldLayoutId id="2147483711" r:id="rId22"/>
    <p:sldLayoutId id="2147483712" r:id="rId23"/>
    <p:sldLayoutId id="2147483713" r:id="rId24"/>
    <p:sldLayoutId id="2147483714" r:id="rId25"/>
    <p:sldLayoutId id="2147483715" r:id="rId26"/>
    <p:sldLayoutId id="2147483716" r:id="rId27"/>
    <p:sldLayoutId id="2147483717" r:id="rId28"/>
    <p:sldLayoutId id="2147483718" r:id="rId29"/>
    <p:sldLayoutId id="2147483719" r:id="rId30"/>
    <p:sldLayoutId id="2147483720" r:id="rId31"/>
    <p:sldLayoutId id="2147483721" r:id="rId32"/>
    <p:sldLayoutId id="2147483722" r:id="rId33"/>
    <p:sldLayoutId id="2147483723" r:id="rId34"/>
    <p:sldLayoutId id="2147483724" r:id="rId35"/>
    <p:sldLayoutId id="2147483725" r:id="rId36"/>
    <p:sldLayoutId id="2147483726" r:id="rId37"/>
    <p:sldLayoutId id="2147483727" r:id="rId38"/>
    <p:sldLayoutId id="2147483728" r:id="rId3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20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3.jpg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21" Type="http://schemas.openxmlformats.org/officeDocument/2006/relationships/image" Target="../media/image7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5" Type="http://schemas.openxmlformats.org/officeDocument/2006/relationships/image" Target="../media/image76.png"/><Relationship Id="rId2" Type="http://schemas.openxmlformats.org/officeDocument/2006/relationships/notesSlide" Target="../notesSlides/notesSlide47.xml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24" Type="http://schemas.openxmlformats.org/officeDocument/2006/relationships/image" Target="../media/image75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23" Type="http://schemas.openxmlformats.org/officeDocument/2006/relationships/image" Target="../media/image74.png"/><Relationship Id="rId10" Type="http://schemas.openxmlformats.org/officeDocument/2006/relationships/image" Target="../media/image61.png"/><Relationship Id="rId19" Type="http://schemas.openxmlformats.org/officeDocument/2006/relationships/image" Target="../media/image70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Relationship Id="rId22" Type="http://schemas.openxmlformats.org/officeDocument/2006/relationships/image" Target="../media/image7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7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"/>
          <p:cNvSpPr/>
          <p:nvPr/>
        </p:nvSpPr>
        <p:spPr>
          <a:xfrm>
            <a:off x="660584" y="2482841"/>
            <a:ext cx="3464687" cy="1252956"/>
          </a:xfrm>
          <a:custGeom>
            <a:avLst/>
            <a:gdLst/>
            <a:ahLst/>
            <a:cxnLst/>
            <a:rect l="l" t="t" r="r" b="b"/>
            <a:pathLst>
              <a:path w="3666862" h="1326070" extrusionOk="0">
                <a:moveTo>
                  <a:pt x="301954" y="1224058"/>
                </a:moveTo>
                <a:lnTo>
                  <a:pt x="528649" y="560451"/>
                </a:lnTo>
                <a:lnTo>
                  <a:pt x="755344" y="1224058"/>
                </a:lnTo>
                <a:cubicBezTo>
                  <a:pt x="777728" y="1285113"/>
                  <a:pt x="836497" y="1326071"/>
                  <a:pt x="901458" y="1326071"/>
                </a:cubicBezTo>
                <a:cubicBezTo>
                  <a:pt x="966418" y="1326071"/>
                  <a:pt x="1025188" y="1285113"/>
                  <a:pt x="1047571" y="1224058"/>
                </a:cubicBezTo>
                <a:lnTo>
                  <a:pt x="1274266" y="560451"/>
                </a:lnTo>
                <a:lnTo>
                  <a:pt x="1500961" y="1224058"/>
                </a:lnTo>
                <a:cubicBezTo>
                  <a:pt x="1525536" y="1297400"/>
                  <a:pt x="1582114" y="1326071"/>
                  <a:pt x="1647075" y="1326071"/>
                </a:cubicBezTo>
                <a:cubicBezTo>
                  <a:pt x="1712035" y="1326071"/>
                  <a:pt x="1765566" y="1297400"/>
                  <a:pt x="1793188" y="1224058"/>
                </a:cubicBezTo>
                <a:lnTo>
                  <a:pt x="2019883" y="560451"/>
                </a:lnTo>
                <a:lnTo>
                  <a:pt x="2246578" y="1224058"/>
                </a:lnTo>
                <a:cubicBezTo>
                  <a:pt x="2276678" y="1298734"/>
                  <a:pt x="2327732" y="1326071"/>
                  <a:pt x="2392692" y="1326071"/>
                </a:cubicBezTo>
                <a:cubicBezTo>
                  <a:pt x="2457652" y="1326071"/>
                  <a:pt x="2516422" y="1285113"/>
                  <a:pt x="2538806" y="1224058"/>
                </a:cubicBezTo>
                <a:lnTo>
                  <a:pt x="2765500" y="560451"/>
                </a:lnTo>
                <a:lnTo>
                  <a:pt x="2992196" y="1224058"/>
                </a:lnTo>
                <a:cubicBezTo>
                  <a:pt x="3014579" y="1285113"/>
                  <a:pt x="3073349" y="1326071"/>
                  <a:pt x="3138309" y="1326071"/>
                </a:cubicBezTo>
                <a:cubicBezTo>
                  <a:pt x="3203269" y="1326071"/>
                  <a:pt x="3262039" y="1285113"/>
                  <a:pt x="3284423" y="1224058"/>
                </a:cubicBezTo>
                <a:lnTo>
                  <a:pt x="3657231" y="209455"/>
                </a:lnTo>
                <a:cubicBezTo>
                  <a:pt x="3671614" y="170402"/>
                  <a:pt x="3669804" y="128111"/>
                  <a:pt x="3652373" y="90392"/>
                </a:cubicBezTo>
                <a:cubicBezTo>
                  <a:pt x="3634942" y="52673"/>
                  <a:pt x="3603796" y="23908"/>
                  <a:pt x="3564743" y="9620"/>
                </a:cubicBezTo>
                <a:cubicBezTo>
                  <a:pt x="3547408" y="3239"/>
                  <a:pt x="3529406" y="0"/>
                  <a:pt x="3511117" y="0"/>
                </a:cubicBezTo>
                <a:lnTo>
                  <a:pt x="3511117" y="0"/>
                </a:lnTo>
                <a:cubicBezTo>
                  <a:pt x="3446157" y="0"/>
                  <a:pt x="3387388" y="41053"/>
                  <a:pt x="3365004" y="102013"/>
                </a:cubicBezTo>
                <a:lnTo>
                  <a:pt x="3138309" y="750094"/>
                </a:lnTo>
                <a:lnTo>
                  <a:pt x="2911614" y="102013"/>
                </a:lnTo>
                <a:cubicBezTo>
                  <a:pt x="2889230" y="41053"/>
                  <a:pt x="2830461" y="0"/>
                  <a:pt x="2765500" y="0"/>
                </a:cubicBezTo>
                <a:cubicBezTo>
                  <a:pt x="2700540" y="0"/>
                  <a:pt x="2641771" y="40958"/>
                  <a:pt x="2619387" y="102013"/>
                </a:cubicBezTo>
                <a:lnTo>
                  <a:pt x="2392692" y="750094"/>
                </a:lnTo>
                <a:lnTo>
                  <a:pt x="2165997" y="102013"/>
                </a:lnTo>
                <a:cubicBezTo>
                  <a:pt x="2143613" y="41053"/>
                  <a:pt x="2084844" y="0"/>
                  <a:pt x="2019883" y="0"/>
                </a:cubicBezTo>
                <a:cubicBezTo>
                  <a:pt x="1954923" y="0"/>
                  <a:pt x="1896154" y="40958"/>
                  <a:pt x="1873770" y="102013"/>
                </a:cubicBezTo>
                <a:lnTo>
                  <a:pt x="1647075" y="750094"/>
                </a:lnTo>
                <a:lnTo>
                  <a:pt x="1420380" y="102013"/>
                </a:lnTo>
                <a:cubicBezTo>
                  <a:pt x="1397996" y="41053"/>
                  <a:pt x="1339227" y="0"/>
                  <a:pt x="1274266" y="0"/>
                </a:cubicBezTo>
                <a:cubicBezTo>
                  <a:pt x="1209306" y="0"/>
                  <a:pt x="1150537" y="40958"/>
                  <a:pt x="1128153" y="102013"/>
                </a:cubicBezTo>
                <a:lnTo>
                  <a:pt x="901458" y="750094"/>
                </a:lnTo>
                <a:lnTo>
                  <a:pt x="674763" y="102013"/>
                </a:lnTo>
                <a:cubicBezTo>
                  <a:pt x="652379" y="41053"/>
                  <a:pt x="593610" y="0"/>
                  <a:pt x="528649" y="0"/>
                </a:cubicBezTo>
                <a:cubicBezTo>
                  <a:pt x="463689" y="0"/>
                  <a:pt x="408539" y="33623"/>
                  <a:pt x="382536" y="102013"/>
                </a:cubicBezTo>
                <a:lnTo>
                  <a:pt x="9632" y="1116616"/>
                </a:lnTo>
                <a:cubicBezTo>
                  <a:pt x="-4751" y="1155668"/>
                  <a:pt x="-2941" y="1197959"/>
                  <a:pt x="14490" y="1235678"/>
                </a:cubicBezTo>
                <a:cubicBezTo>
                  <a:pt x="31921" y="1273397"/>
                  <a:pt x="63067" y="1302163"/>
                  <a:pt x="102120" y="1316450"/>
                </a:cubicBezTo>
                <a:cubicBezTo>
                  <a:pt x="119455" y="1322832"/>
                  <a:pt x="137458" y="1326071"/>
                  <a:pt x="155841" y="1326071"/>
                </a:cubicBezTo>
                <a:cubicBezTo>
                  <a:pt x="220801" y="1326071"/>
                  <a:pt x="279571" y="1285018"/>
                  <a:pt x="301954" y="1224058"/>
                </a:cubicBezTo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66C9F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38" name="Google Shape;538;p1"/>
          <p:cNvSpPr/>
          <p:nvPr/>
        </p:nvSpPr>
        <p:spPr>
          <a:xfrm>
            <a:off x="660584" y="3830159"/>
            <a:ext cx="3508431" cy="1296425"/>
          </a:xfrm>
          <a:custGeom>
            <a:avLst/>
            <a:gdLst/>
            <a:ahLst/>
            <a:cxnLst/>
            <a:rect l="l" t="t" r="r" b="b"/>
            <a:pathLst>
              <a:path w="3713159" h="1372076" extrusionOk="0">
                <a:moveTo>
                  <a:pt x="178703" y="1372076"/>
                </a:moveTo>
                <a:cubicBezTo>
                  <a:pt x="157653" y="1372076"/>
                  <a:pt x="136984" y="1368362"/>
                  <a:pt x="117077" y="1361027"/>
                </a:cubicBezTo>
                <a:cubicBezTo>
                  <a:pt x="72309" y="1344549"/>
                  <a:pt x="36590" y="1311688"/>
                  <a:pt x="16588" y="1268349"/>
                </a:cubicBezTo>
                <a:cubicBezTo>
                  <a:pt x="-3415" y="1225010"/>
                  <a:pt x="-5415" y="1176528"/>
                  <a:pt x="11063" y="1131761"/>
                </a:cubicBezTo>
                <a:lnTo>
                  <a:pt x="383872" y="117158"/>
                </a:lnTo>
                <a:cubicBezTo>
                  <a:pt x="412256" y="42672"/>
                  <a:pt x="473312" y="95"/>
                  <a:pt x="551512" y="95"/>
                </a:cubicBezTo>
                <a:cubicBezTo>
                  <a:pt x="629712" y="95"/>
                  <a:pt x="693530" y="47149"/>
                  <a:pt x="719247" y="117158"/>
                </a:cubicBezTo>
                <a:lnTo>
                  <a:pt x="924416" y="703612"/>
                </a:lnTo>
                <a:lnTo>
                  <a:pt x="1129394" y="117443"/>
                </a:lnTo>
                <a:cubicBezTo>
                  <a:pt x="1155207" y="47149"/>
                  <a:pt x="1222644" y="95"/>
                  <a:pt x="1297224" y="95"/>
                </a:cubicBezTo>
                <a:cubicBezTo>
                  <a:pt x="1371805" y="95"/>
                  <a:pt x="1439242" y="47149"/>
                  <a:pt x="1464960" y="117158"/>
                </a:cubicBezTo>
                <a:lnTo>
                  <a:pt x="1670128" y="703612"/>
                </a:lnTo>
                <a:lnTo>
                  <a:pt x="1875201" y="117443"/>
                </a:lnTo>
                <a:cubicBezTo>
                  <a:pt x="1901014" y="47149"/>
                  <a:pt x="1968451" y="95"/>
                  <a:pt x="2043032" y="95"/>
                </a:cubicBezTo>
                <a:cubicBezTo>
                  <a:pt x="2117613" y="95"/>
                  <a:pt x="2184954" y="47149"/>
                  <a:pt x="2210672" y="117158"/>
                </a:cubicBezTo>
                <a:lnTo>
                  <a:pt x="2415840" y="703612"/>
                </a:lnTo>
                <a:lnTo>
                  <a:pt x="2620914" y="117443"/>
                </a:lnTo>
                <a:cubicBezTo>
                  <a:pt x="2646726" y="47149"/>
                  <a:pt x="2714163" y="95"/>
                  <a:pt x="2788744" y="95"/>
                </a:cubicBezTo>
                <a:cubicBezTo>
                  <a:pt x="2863325" y="95"/>
                  <a:pt x="2930666" y="47149"/>
                  <a:pt x="2956384" y="117158"/>
                </a:cubicBezTo>
                <a:lnTo>
                  <a:pt x="3161553" y="703612"/>
                </a:lnTo>
                <a:lnTo>
                  <a:pt x="3366626" y="117443"/>
                </a:lnTo>
                <a:cubicBezTo>
                  <a:pt x="3392439" y="47054"/>
                  <a:pt x="3459875" y="0"/>
                  <a:pt x="3534456" y="0"/>
                </a:cubicBezTo>
                <a:cubicBezTo>
                  <a:pt x="3555507" y="0"/>
                  <a:pt x="3576176" y="3715"/>
                  <a:pt x="3596083" y="11049"/>
                </a:cubicBezTo>
                <a:cubicBezTo>
                  <a:pt x="3640850" y="27527"/>
                  <a:pt x="3676569" y="60389"/>
                  <a:pt x="3696572" y="103727"/>
                </a:cubicBezTo>
                <a:cubicBezTo>
                  <a:pt x="3716574" y="147066"/>
                  <a:pt x="3718575" y="195548"/>
                  <a:pt x="3702096" y="240316"/>
                </a:cubicBezTo>
                <a:lnTo>
                  <a:pt x="3329288" y="1254919"/>
                </a:lnTo>
                <a:cubicBezTo>
                  <a:pt x="3303570" y="1324928"/>
                  <a:pt x="3236229" y="1371981"/>
                  <a:pt x="3161648" y="1371981"/>
                </a:cubicBezTo>
                <a:cubicBezTo>
                  <a:pt x="3087067" y="1371981"/>
                  <a:pt x="3019725" y="1324928"/>
                  <a:pt x="2994008" y="1254919"/>
                </a:cubicBezTo>
                <a:lnTo>
                  <a:pt x="2788839" y="654368"/>
                </a:lnTo>
                <a:lnTo>
                  <a:pt x="2583861" y="1254443"/>
                </a:lnTo>
                <a:cubicBezTo>
                  <a:pt x="2557953" y="1324928"/>
                  <a:pt x="2490612" y="1371981"/>
                  <a:pt x="2416031" y="1371981"/>
                </a:cubicBezTo>
                <a:cubicBezTo>
                  <a:pt x="2336116" y="1371981"/>
                  <a:pt x="2279823" y="1332833"/>
                  <a:pt x="2248581" y="1255586"/>
                </a:cubicBezTo>
                <a:lnTo>
                  <a:pt x="2248105" y="1254443"/>
                </a:lnTo>
                <a:lnTo>
                  <a:pt x="2043127" y="654368"/>
                </a:lnTo>
                <a:lnTo>
                  <a:pt x="1838149" y="1254443"/>
                </a:lnTo>
                <a:cubicBezTo>
                  <a:pt x="1809098" y="1331595"/>
                  <a:pt x="1751090" y="1371981"/>
                  <a:pt x="1670319" y="1371981"/>
                </a:cubicBezTo>
                <a:cubicBezTo>
                  <a:pt x="1589547" y="1371981"/>
                  <a:pt x="1527825" y="1330166"/>
                  <a:pt x="1502393" y="1254347"/>
                </a:cubicBezTo>
                <a:lnTo>
                  <a:pt x="1297415" y="654463"/>
                </a:lnTo>
                <a:lnTo>
                  <a:pt x="1092437" y="1254538"/>
                </a:lnTo>
                <a:cubicBezTo>
                  <a:pt x="1066529" y="1325023"/>
                  <a:pt x="999187" y="1372076"/>
                  <a:pt x="924606" y="1372076"/>
                </a:cubicBezTo>
                <a:cubicBezTo>
                  <a:pt x="850026" y="1372076"/>
                  <a:pt x="782589" y="1325023"/>
                  <a:pt x="756871" y="1255014"/>
                </a:cubicBezTo>
                <a:lnTo>
                  <a:pt x="551702" y="654463"/>
                </a:lnTo>
                <a:lnTo>
                  <a:pt x="346534" y="1255014"/>
                </a:lnTo>
                <a:cubicBezTo>
                  <a:pt x="320816" y="1325023"/>
                  <a:pt x="253475" y="1372076"/>
                  <a:pt x="178894" y="1372076"/>
                </a:cubicBezTo>
                <a:close/>
                <a:moveTo>
                  <a:pt x="551607" y="46006"/>
                </a:moveTo>
                <a:cubicBezTo>
                  <a:pt x="492648" y="46006"/>
                  <a:pt x="448356" y="76962"/>
                  <a:pt x="426925" y="133255"/>
                </a:cubicBezTo>
                <a:lnTo>
                  <a:pt x="54116" y="1147572"/>
                </a:lnTo>
                <a:cubicBezTo>
                  <a:pt x="41924" y="1180814"/>
                  <a:pt x="43353" y="1216914"/>
                  <a:pt x="58212" y="1249109"/>
                </a:cubicBezTo>
                <a:cubicBezTo>
                  <a:pt x="73071" y="1281303"/>
                  <a:pt x="99646" y="1305782"/>
                  <a:pt x="132888" y="1317974"/>
                </a:cubicBezTo>
                <a:cubicBezTo>
                  <a:pt x="147652" y="1323404"/>
                  <a:pt x="163082" y="1326166"/>
                  <a:pt x="178703" y="1326166"/>
                </a:cubicBezTo>
                <a:cubicBezTo>
                  <a:pt x="234044" y="1326166"/>
                  <a:pt x="284050" y="1291304"/>
                  <a:pt x="303195" y="1239393"/>
                </a:cubicBezTo>
                <a:lnTo>
                  <a:pt x="551512" y="512445"/>
                </a:lnTo>
                <a:lnTo>
                  <a:pt x="799924" y="1239584"/>
                </a:lnTo>
                <a:cubicBezTo>
                  <a:pt x="818879" y="1291114"/>
                  <a:pt x="868885" y="1326071"/>
                  <a:pt x="924320" y="1326071"/>
                </a:cubicBezTo>
                <a:cubicBezTo>
                  <a:pt x="979756" y="1326071"/>
                  <a:pt x="1029762" y="1291114"/>
                  <a:pt x="1048908" y="1239107"/>
                </a:cubicBezTo>
                <a:lnTo>
                  <a:pt x="1297129" y="512445"/>
                </a:lnTo>
                <a:lnTo>
                  <a:pt x="1545541" y="1239584"/>
                </a:lnTo>
                <a:cubicBezTo>
                  <a:pt x="1564781" y="1297019"/>
                  <a:pt x="1606692" y="1326071"/>
                  <a:pt x="1669938" y="1326071"/>
                </a:cubicBezTo>
                <a:cubicBezTo>
                  <a:pt x="1733184" y="1326071"/>
                  <a:pt x="1772522" y="1297591"/>
                  <a:pt x="1794620" y="1238917"/>
                </a:cubicBezTo>
                <a:lnTo>
                  <a:pt x="2042841" y="512350"/>
                </a:lnTo>
                <a:lnTo>
                  <a:pt x="2291063" y="1238917"/>
                </a:lnTo>
                <a:cubicBezTo>
                  <a:pt x="2315542" y="1299115"/>
                  <a:pt x="2354023" y="1325975"/>
                  <a:pt x="2415650" y="1325975"/>
                </a:cubicBezTo>
                <a:cubicBezTo>
                  <a:pt x="2471085" y="1325975"/>
                  <a:pt x="2521187" y="1291019"/>
                  <a:pt x="2540237" y="1239012"/>
                </a:cubicBezTo>
                <a:lnTo>
                  <a:pt x="2788458" y="512350"/>
                </a:lnTo>
                <a:lnTo>
                  <a:pt x="3036870" y="1239488"/>
                </a:lnTo>
                <a:cubicBezTo>
                  <a:pt x="3055825" y="1291019"/>
                  <a:pt x="3105831" y="1325975"/>
                  <a:pt x="3161267" y="1325975"/>
                </a:cubicBezTo>
                <a:cubicBezTo>
                  <a:pt x="3216702" y="1325975"/>
                  <a:pt x="3266804" y="1291019"/>
                  <a:pt x="3285854" y="1239012"/>
                </a:cubicBezTo>
                <a:lnTo>
                  <a:pt x="3658662" y="224409"/>
                </a:lnTo>
                <a:cubicBezTo>
                  <a:pt x="3670854" y="191167"/>
                  <a:pt x="3669425" y="155067"/>
                  <a:pt x="3654566" y="122873"/>
                </a:cubicBezTo>
                <a:cubicBezTo>
                  <a:pt x="3639708" y="90678"/>
                  <a:pt x="3613133" y="66199"/>
                  <a:pt x="3579891" y="54007"/>
                </a:cubicBezTo>
                <a:cubicBezTo>
                  <a:pt x="3565127" y="48578"/>
                  <a:pt x="3549696" y="45815"/>
                  <a:pt x="3534171" y="45815"/>
                </a:cubicBezTo>
                <a:cubicBezTo>
                  <a:pt x="3478735" y="45815"/>
                  <a:pt x="3428633" y="80772"/>
                  <a:pt x="3409488" y="132779"/>
                </a:cubicBezTo>
                <a:lnTo>
                  <a:pt x="3161267" y="842391"/>
                </a:lnTo>
                <a:lnTo>
                  <a:pt x="2912855" y="132398"/>
                </a:lnTo>
                <a:cubicBezTo>
                  <a:pt x="2893900" y="80772"/>
                  <a:pt x="2843799" y="45815"/>
                  <a:pt x="2788363" y="45815"/>
                </a:cubicBezTo>
                <a:cubicBezTo>
                  <a:pt x="2732928" y="45815"/>
                  <a:pt x="2682921" y="80772"/>
                  <a:pt x="2663776" y="132779"/>
                </a:cubicBezTo>
                <a:lnTo>
                  <a:pt x="2415555" y="842391"/>
                </a:lnTo>
                <a:lnTo>
                  <a:pt x="2167238" y="132398"/>
                </a:lnTo>
                <a:cubicBezTo>
                  <a:pt x="2148283" y="80772"/>
                  <a:pt x="2098182" y="45815"/>
                  <a:pt x="2042746" y="45815"/>
                </a:cubicBezTo>
                <a:cubicBezTo>
                  <a:pt x="1987310" y="45815"/>
                  <a:pt x="1937304" y="80772"/>
                  <a:pt x="1918159" y="132779"/>
                </a:cubicBezTo>
                <a:lnTo>
                  <a:pt x="1669938" y="842391"/>
                </a:lnTo>
                <a:lnTo>
                  <a:pt x="1421526" y="132398"/>
                </a:lnTo>
                <a:cubicBezTo>
                  <a:pt x="1402571" y="80772"/>
                  <a:pt x="1352469" y="45815"/>
                  <a:pt x="1297034" y="45815"/>
                </a:cubicBezTo>
                <a:cubicBezTo>
                  <a:pt x="1241598" y="45815"/>
                  <a:pt x="1191592" y="80772"/>
                  <a:pt x="1172447" y="132779"/>
                </a:cubicBezTo>
                <a:lnTo>
                  <a:pt x="924225" y="842391"/>
                </a:lnTo>
                <a:lnTo>
                  <a:pt x="675813" y="132398"/>
                </a:lnTo>
                <a:cubicBezTo>
                  <a:pt x="656859" y="80772"/>
                  <a:pt x="606757" y="45815"/>
                  <a:pt x="551322" y="45815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66C9F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39" name="Google Shape;539;p1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1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1"/>
          <p:cNvSpPr txBox="1"/>
          <p:nvPr/>
        </p:nvSpPr>
        <p:spPr>
          <a:xfrm>
            <a:off x="778330" y="5556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Agenda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42" name="Google Shape;542;p1"/>
          <p:cNvSpPr txBox="1"/>
          <p:nvPr/>
        </p:nvSpPr>
        <p:spPr>
          <a:xfrm>
            <a:off x="2924745" y="1937333"/>
            <a:ext cx="8606671" cy="378565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Meet and greet – Networking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        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Introduction to Mall Location analytics &amp; Shopper Profiles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Mall Experience Index (MEI)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Monetizing Mall Inventory with Moving Walls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1" i="0" u="none" strike="noStrike" cap="none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Q&amp;A 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1" name="Google Shape;671;p10"/>
          <p:cNvGraphicFramePr/>
          <p:nvPr>
            <p:extLst>
              <p:ext uri="{D42A27DB-BD31-4B8C-83A1-F6EECF244321}">
                <p14:modId xmlns:p14="http://schemas.microsoft.com/office/powerpoint/2010/main" val="628611394"/>
              </p:ext>
            </p:extLst>
          </p:nvPr>
        </p:nvGraphicFramePr>
        <p:xfrm>
          <a:off x="410030" y="1244600"/>
          <a:ext cx="11239499" cy="497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72" name="Google Shape;672;p10"/>
          <p:cNvSpPr txBox="1"/>
          <p:nvPr/>
        </p:nvSpPr>
        <p:spPr>
          <a:xfrm>
            <a:off x="676729" y="1714500"/>
            <a:ext cx="283923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Average Footfall a Day</a:t>
            </a:r>
            <a:endParaRPr dirty="0"/>
          </a:p>
        </p:txBody>
      </p:sp>
      <p:sp>
        <p:nvSpPr>
          <p:cNvPr id="673" name="Google Shape;673;p10"/>
          <p:cNvSpPr txBox="1"/>
          <p:nvPr/>
        </p:nvSpPr>
        <p:spPr>
          <a:xfrm>
            <a:off x="410030" y="2254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Average Footfall across mall types 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8" name="Google Shape;678;p11"/>
          <p:cNvGraphicFramePr/>
          <p:nvPr/>
        </p:nvGraphicFramePr>
        <p:xfrm>
          <a:off x="0" y="616466"/>
          <a:ext cx="11950700" cy="2812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79" name="Google Shape;679;p11"/>
          <p:cNvGraphicFramePr/>
          <p:nvPr/>
        </p:nvGraphicFramePr>
        <p:xfrm>
          <a:off x="626269" y="3099042"/>
          <a:ext cx="11341100" cy="483100"/>
        </p:xfrm>
        <a:graphic>
          <a:graphicData uri="http://schemas.openxmlformats.org/drawingml/2006/table">
            <a:tbl>
              <a:tblPr>
                <a:noFill/>
                <a:tableStyleId>{109549AD-C456-4D2C-B3FF-06DE07783BDC}</a:tableStyleId>
              </a:tblPr>
              <a:tblGrid>
                <a:gridCol w="242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2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94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12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3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Community / Neighbourhood Malls</a:t>
                      </a:r>
                      <a:endParaRPr/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Luxury / Premium</a:t>
                      </a:r>
                      <a:endParaRPr/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Mega Lifestyle Destinations</a:t>
                      </a:r>
                      <a:endParaRPr/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Transit &amp; Convenience Hubs</a:t>
                      </a:r>
                      <a:endParaRPr/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80" name="Google Shape;680;p11"/>
          <p:cNvGraphicFramePr/>
          <p:nvPr>
            <p:extLst>
              <p:ext uri="{D42A27DB-BD31-4B8C-83A1-F6EECF244321}">
                <p14:modId xmlns:p14="http://schemas.microsoft.com/office/powerpoint/2010/main" val="4269410342"/>
              </p:ext>
            </p:extLst>
          </p:nvPr>
        </p:nvGraphicFramePr>
        <p:xfrm>
          <a:off x="457200" y="2807970"/>
          <a:ext cx="2806700" cy="370850"/>
        </p:xfrm>
        <a:graphic>
          <a:graphicData uri="http://schemas.openxmlformats.org/drawingml/2006/table">
            <a:tbl>
              <a:tblPr firstRow="1" bandRow="1">
                <a:noFill/>
                <a:tableStyleId>{109549AD-C456-4D2C-B3FF-06DE07783BDC}</a:tableStyleId>
              </a:tblPr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WEEKDAY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WEEKEND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81" name="Google Shape;681;p11"/>
          <p:cNvSpPr txBox="1"/>
          <p:nvPr/>
        </p:nvSpPr>
        <p:spPr>
          <a:xfrm>
            <a:off x="410030" y="2254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Understand the power of organically attracted audience</a:t>
            </a:r>
            <a:endParaRPr sz="28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682" name="Google Shape;682;p11"/>
          <p:cNvGraphicFramePr/>
          <p:nvPr/>
        </p:nvGraphicFramePr>
        <p:xfrm>
          <a:off x="0" y="3606800"/>
          <a:ext cx="11950700" cy="2812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83" name="Google Shape;683;p11" descr="Male Female Vector Art, Icons, and Graphics for Free Download"/>
          <p:cNvPicPr preferRelativeResize="0"/>
          <p:nvPr/>
        </p:nvPicPr>
        <p:blipFill rotWithShape="1">
          <a:blip r:embed="rId5">
            <a:alphaModFix/>
          </a:blip>
          <a:srcRect l="50000" t="11714" r="11905" b="11143"/>
          <a:stretch/>
        </p:blipFill>
        <p:spPr>
          <a:xfrm>
            <a:off x="334168" y="1296793"/>
            <a:ext cx="304801" cy="6172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84" name="Google Shape;684;p11" descr="Male Female Vector Art, Icons, and Graphics for Free Download"/>
          <p:cNvPicPr preferRelativeResize="0"/>
          <p:nvPr/>
        </p:nvPicPr>
        <p:blipFill rotWithShape="1">
          <a:blip r:embed="rId5">
            <a:alphaModFix/>
          </a:blip>
          <a:srcRect l="11096" t="11476" r="57905" b="11812"/>
          <a:stretch/>
        </p:blipFill>
        <p:spPr>
          <a:xfrm>
            <a:off x="321468" y="1985767"/>
            <a:ext cx="304801" cy="75425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88" name="Google Shape;688;p11"/>
          <p:cNvGraphicFramePr/>
          <p:nvPr/>
        </p:nvGraphicFramePr>
        <p:xfrm>
          <a:off x="486568" y="6050393"/>
          <a:ext cx="11705425" cy="483100"/>
        </p:xfrm>
        <a:graphic>
          <a:graphicData uri="http://schemas.openxmlformats.org/drawingml/2006/table">
            <a:tbl>
              <a:tblPr>
                <a:noFill/>
                <a:tableStyleId>{109549AD-C456-4D2C-B3FF-06DE07783BDC}</a:tableStyleId>
              </a:tblPr>
              <a:tblGrid>
                <a:gridCol w="2499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8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81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05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31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Community / Neighbourhood Malls</a:t>
                      </a:r>
                      <a:endParaRPr/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Luxury / Premium</a:t>
                      </a:r>
                      <a:endParaRPr/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Mega Lifestyle Destinations</a:t>
                      </a:r>
                      <a:endParaRPr/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1" i="0" u="none" strike="noStrike" cap="none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Transit &amp; Convenience Hubs</a:t>
                      </a:r>
                      <a:endParaRPr/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89" name="Google Shape;689;p11"/>
          <p:cNvGraphicFramePr/>
          <p:nvPr>
            <p:extLst>
              <p:ext uri="{D42A27DB-BD31-4B8C-83A1-F6EECF244321}">
                <p14:modId xmlns:p14="http://schemas.microsoft.com/office/powerpoint/2010/main" val="4195732739"/>
              </p:ext>
            </p:extLst>
          </p:nvPr>
        </p:nvGraphicFramePr>
        <p:xfrm>
          <a:off x="3397250" y="2807970"/>
          <a:ext cx="2806700" cy="370850"/>
        </p:xfrm>
        <a:graphic>
          <a:graphicData uri="http://schemas.openxmlformats.org/drawingml/2006/table">
            <a:tbl>
              <a:tblPr firstRow="1" bandRow="1">
                <a:noFill/>
                <a:tableStyleId>{109549AD-C456-4D2C-B3FF-06DE07783BDC}</a:tableStyleId>
              </a:tblPr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WEEKDAY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WEEKEND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90" name="Google Shape;690;p11"/>
          <p:cNvGraphicFramePr/>
          <p:nvPr>
            <p:extLst>
              <p:ext uri="{D42A27DB-BD31-4B8C-83A1-F6EECF244321}">
                <p14:modId xmlns:p14="http://schemas.microsoft.com/office/powerpoint/2010/main" val="1306388440"/>
              </p:ext>
            </p:extLst>
          </p:nvPr>
        </p:nvGraphicFramePr>
        <p:xfrm>
          <a:off x="6270625" y="2807970"/>
          <a:ext cx="2806700" cy="370850"/>
        </p:xfrm>
        <a:graphic>
          <a:graphicData uri="http://schemas.openxmlformats.org/drawingml/2006/table">
            <a:tbl>
              <a:tblPr firstRow="1" bandRow="1">
                <a:noFill/>
                <a:tableStyleId>{109549AD-C456-4D2C-B3FF-06DE07783BDC}</a:tableStyleId>
              </a:tblPr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chemeClr val="bg1"/>
                          </a:solidFill>
                        </a:rPr>
                        <a:t>WEEKDAY</a:t>
                      </a:r>
                      <a:endParaRPr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WEEKEND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91" name="Google Shape;691;p11"/>
          <p:cNvGraphicFramePr/>
          <p:nvPr>
            <p:extLst>
              <p:ext uri="{D42A27DB-BD31-4B8C-83A1-F6EECF244321}">
                <p14:modId xmlns:p14="http://schemas.microsoft.com/office/powerpoint/2010/main" val="1382267750"/>
              </p:ext>
            </p:extLst>
          </p:nvPr>
        </p:nvGraphicFramePr>
        <p:xfrm>
          <a:off x="9144000" y="2807970"/>
          <a:ext cx="2806700" cy="370850"/>
        </p:xfrm>
        <a:graphic>
          <a:graphicData uri="http://schemas.openxmlformats.org/drawingml/2006/table">
            <a:tbl>
              <a:tblPr firstRow="1" bandRow="1">
                <a:noFill/>
                <a:tableStyleId>{109549AD-C456-4D2C-B3FF-06DE07783BDC}</a:tableStyleId>
              </a:tblPr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WEEKDAY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WEEKEND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92" name="Google Shape;692;p11"/>
          <p:cNvGraphicFramePr/>
          <p:nvPr>
            <p:extLst>
              <p:ext uri="{D42A27DB-BD31-4B8C-83A1-F6EECF244321}">
                <p14:modId xmlns:p14="http://schemas.microsoft.com/office/powerpoint/2010/main" val="395199167"/>
              </p:ext>
            </p:extLst>
          </p:nvPr>
        </p:nvGraphicFramePr>
        <p:xfrm>
          <a:off x="457200" y="5771737"/>
          <a:ext cx="2806700" cy="370850"/>
        </p:xfrm>
        <a:graphic>
          <a:graphicData uri="http://schemas.openxmlformats.org/drawingml/2006/table">
            <a:tbl>
              <a:tblPr firstRow="1" bandRow="1">
                <a:noFill/>
                <a:tableStyleId>{109549AD-C456-4D2C-B3FF-06DE07783BDC}</a:tableStyleId>
              </a:tblPr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WEEKDAY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WEEKEND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93" name="Google Shape;693;p11"/>
          <p:cNvGraphicFramePr/>
          <p:nvPr>
            <p:extLst>
              <p:ext uri="{D42A27DB-BD31-4B8C-83A1-F6EECF244321}">
                <p14:modId xmlns:p14="http://schemas.microsoft.com/office/powerpoint/2010/main" val="4047227282"/>
              </p:ext>
            </p:extLst>
          </p:nvPr>
        </p:nvGraphicFramePr>
        <p:xfrm>
          <a:off x="3397250" y="5771737"/>
          <a:ext cx="2806700" cy="370850"/>
        </p:xfrm>
        <a:graphic>
          <a:graphicData uri="http://schemas.openxmlformats.org/drawingml/2006/table">
            <a:tbl>
              <a:tblPr firstRow="1" bandRow="1">
                <a:noFill/>
                <a:tableStyleId>{109549AD-C456-4D2C-B3FF-06DE07783BDC}</a:tableStyleId>
              </a:tblPr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>
                          <a:solidFill>
                            <a:schemeClr val="bg1"/>
                          </a:solidFill>
                        </a:rPr>
                        <a:t>WEEKDAY</a:t>
                      </a:r>
                      <a:endParaRPr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WEEKEND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94" name="Google Shape;694;p11"/>
          <p:cNvGraphicFramePr/>
          <p:nvPr>
            <p:extLst>
              <p:ext uri="{D42A27DB-BD31-4B8C-83A1-F6EECF244321}">
                <p14:modId xmlns:p14="http://schemas.microsoft.com/office/powerpoint/2010/main" val="465300110"/>
              </p:ext>
            </p:extLst>
          </p:nvPr>
        </p:nvGraphicFramePr>
        <p:xfrm>
          <a:off x="6270625" y="5771737"/>
          <a:ext cx="2806700" cy="370850"/>
        </p:xfrm>
        <a:graphic>
          <a:graphicData uri="http://schemas.openxmlformats.org/drawingml/2006/table">
            <a:tbl>
              <a:tblPr firstRow="1" bandRow="1">
                <a:noFill/>
                <a:tableStyleId>{109549AD-C456-4D2C-B3FF-06DE07783BDC}</a:tableStyleId>
              </a:tblPr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WEEKDAY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WEEKEND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95" name="Google Shape;695;p11"/>
          <p:cNvGraphicFramePr/>
          <p:nvPr>
            <p:extLst>
              <p:ext uri="{D42A27DB-BD31-4B8C-83A1-F6EECF244321}">
                <p14:modId xmlns:p14="http://schemas.microsoft.com/office/powerpoint/2010/main" val="1119495800"/>
              </p:ext>
            </p:extLst>
          </p:nvPr>
        </p:nvGraphicFramePr>
        <p:xfrm>
          <a:off x="9144000" y="5771737"/>
          <a:ext cx="2806700" cy="370850"/>
        </p:xfrm>
        <a:graphic>
          <a:graphicData uri="http://schemas.openxmlformats.org/drawingml/2006/table">
            <a:tbl>
              <a:tblPr firstRow="1" bandRow="1">
                <a:noFill/>
                <a:tableStyleId>{109549AD-C456-4D2C-B3FF-06DE07783BDC}</a:tableStyleId>
              </a:tblPr>
              <a:tblGrid>
                <a:gridCol w="14033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WEEKDAY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 dirty="0">
                          <a:solidFill>
                            <a:schemeClr val="bg1"/>
                          </a:solidFill>
                        </a:rPr>
                        <a:t>WEEKEND</a:t>
                      </a:r>
                      <a:endParaRPr dirty="0">
                        <a:solidFill>
                          <a:schemeClr val="bg1"/>
                        </a:solidFill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p12"/>
          <p:cNvSpPr txBox="1"/>
          <p:nvPr/>
        </p:nvSpPr>
        <p:spPr>
          <a:xfrm>
            <a:off x="410030" y="2254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Profiled based on Movement Patterns </a:t>
            </a:r>
            <a:endParaRPr sz="3600" b="1" i="0" u="none" strike="noStrike" cap="none" dirty="0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701" name="Google Shape;701;p12"/>
          <p:cNvGraphicFramePr/>
          <p:nvPr>
            <p:extLst>
              <p:ext uri="{D42A27DB-BD31-4B8C-83A1-F6EECF244321}">
                <p14:modId xmlns:p14="http://schemas.microsoft.com/office/powerpoint/2010/main" val="2114799524"/>
              </p:ext>
            </p:extLst>
          </p:nvPr>
        </p:nvGraphicFramePr>
        <p:xfrm>
          <a:off x="571500" y="1337342"/>
          <a:ext cx="4787900" cy="5295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02" name="Google Shape;702;p12"/>
          <p:cNvGraphicFramePr/>
          <p:nvPr/>
        </p:nvGraphicFramePr>
        <p:xfrm>
          <a:off x="5359400" y="816769"/>
          <a:ext cx="5295900" cy="5622275"/>
        </p:xfrm>
        <a:graphic>
          <a:graphicData uri="http://schemas.openxmlformats.org/drawingml/2006/table">
            <a:tbl>
              <a:tblPr>
                <a:noFill/>
                <a:tableStyleId>{001383EA-8A06-4F9D-B9BC-4BBF1EB42B46}</a:tableStyleId>
              </a:tblPr>
              <a:tblGrid>
                <a:gridCol w="1323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3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7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Community / Neighbourhood Malls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Luxury / Premium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Lifestyle Destinations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Transit &amp; Convenience Hubs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A57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BD8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4DF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8D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5E4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947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D5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3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BD8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5DB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8E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6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C87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EB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8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8D7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6E4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947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8A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3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BA7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6D6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8D7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7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80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937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9D3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8D2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6F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E8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A07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6F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ED9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8F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7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98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FE2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83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FD9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ECF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696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C5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8E7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D8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BD8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CE68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10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BD8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A07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b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B37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p13"/>
          <p:cNvSpPr txBox="1"/>
          <p:nvPr/>
        </p:nvSpPr>
        <p:spPr>
          <a:xfrm>
            <a:off x="410030" y="2254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Power of Location analytics 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08" name="Google Shape;708;p13"/>
          <p:cNvSpPr/>
          <p:nvPr/>
        </p:nvSpPr>
        <p:spPr>
          <a:xfrm>
            <a:off x="1603152" y="1164057"/>
            <a:ext cx="497008" cy="497076"/>
          </a:xfrm>
          <a:prstGeom prst="roundRect">
            <a:avLst>
              <a:gd name="adj" fmla="val 12271"/>
            </a:avLst>
          </a:prstGeom>
          <a:solidFill>
            <a:srgbClr val="1CBBA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09" name="Google Shape;709;p13"/>
          <p:cNvSpPr/>
          <p:nvPr/>
        </p:nvSpPr>
        <p:spPr>
          <a:xfrm>
            <a:off x="1975230" y="1413919"/>
            <a:ext cx="1000095" cy="1000231"/>
          </a:xfrm>
          <a:prstGeom prst="roundRect">
            <a:avLst>
              <a:gd name="adj" fmla="val 12271"/>
            </a:avLst>
          </a:prstGeom>
          <a:solidFill>
            <a:srgbClr val="0D5D5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10" name="Google Shape;710;p13"/>
          <p:cNvSpPr/>
          <p:nvPr/>
        </p:nvSpPr>
        <p:spPr>
          <a:xfrm>
            <a:off x="1319027" y="1718014"/>
            <a:ext cx="1156802" cy="1156961"/>
          </a:xfrm>
          <a:prstGeom prst="roundRect">
            <a:avLst>
              <a:gd name="adj" fmla="val 12271"/>
            </a:avLst>
          </a:prstGeom>
          <a:solidFill>
            <a:srgbClr val="97EFE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11" name="Google Shape;711;p13"/>
          <p:cNvSpPr/>
          <p:nvPr/>
        </p:nvSpPr>
        <p:spPr>
          <a:xfrm>
            <a:off x="1614113" y="2033078"/>
            <a:ext cx="1484786" cy="1484990"/>
          </a:xfrm>
          <a:prstGeom prst="roundRect">
            <a:avLst>
              <a:gd name="adj" fmla="val 12271"/>
            </a:avLst>
          </a:prstGeom>
          <a:solidFill>
            <a:srgbClr val="148C8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12" name="Google Shape;712;p13"/>
          <p:cNvSpPr/>
          <p:nvPr/>
        </p:nvSpPr>
        <p:spPr>
          <a:xfrm>
            <a:off x="1928884" y="2421776"/>
            <a:ext cx="1993479" cy="1993752"/>
          </a:xfrm>
          <a:prstGeom prst="roundRect">
            <a:avLst>
              <a:gd name="adj" fmla="val 12271"/>
            </a:avLst>
          </a:prstGeom>
          <a:solidFill>
            <a:srgbClr val="63E8D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13" name="Google Shape;713;p13"/>
          <p:cNvSpPr/>
          <p:nvPr/>
        </p:nvSpPr>
        <p:spPr>
          <a:xfrm>
            <a:off x="2309923" y="2885640"/>
            <a:ext cx="3311246" cy="3311700"/>
          </a:xfrm>
          <a:prstGeom prst="roundRect">
            <a:avLst>
              <a:gd name="adj" fmla="val 7604"/>
            </a:avLst>
          </a:prstGeom>
          <a:solidFill>
            <a:srgbClr val="1CBBA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14" name="Google Shape;714;p13"/>
          <p:cNvSpPr/>
          <p:nvPr/>
        </p:nvSpPr>
        <p:spPr>
          <a:xfrm>
            <a:off x="3576726" y="3026315"/>
            <a:ext cx="756667" cy="758940"/>
          </a:xfrm>
          <a:custGeom>
            <a:avLst/>
            <a:gdLst/>
            <a:ahLst/>
            <a:cxnLst/>
            <a:rect l="l" t="t" r="r" b="b"/>
            <a:pathLst>
              <a:path w="291740" h="291740" extrusionOk="0">
                <a:moveTo>
                  <a:pt x="131173" y="225992"/>
                </a:moveTo>
                <a:cubicBezTo>
                  <a:pt x="130447" y="225992"/>
                  <a:pt x="129721" y="226700"/>
                  <a:pt x="129721" y="227409"/>
                </a:cubicBezTo>
                <a:lnTo>
                  <a:pt x="129721" y="246544"/>
                </a:lnTo>
                <a:cubicBezTo>
                  <a:pt x="129721" y="247607"/>
                  <a:pt x="130447" y="247962"/>
                  <a:pt x="131173" y="247962"/>
                </a:cubicBezTo>
                <a:lnTo>
                  <a:pt x="160927" y="247962"/>
                </a:lnTo>
                <a:cubicBezTo>
                  <a:pt x="161653" y="247962"/>
                  <a:pt x="162378" y="247607"/>
                  <a:pt x="162378" y="246544"/>
                </a:cubicBezTo>
                <a:lnTo>
                  <a:pt x="162378" y="227409"/>
                </a:lnTo>
                <a:cubicBezTo>
                  <a:pt x="162378" y="226700"/>
                  <a:pt x="161653" y="225992"/>
                  <a:pt x="160927" y="225992"/>
                </a:cubicBezTo>
                <a:lnTo>
                  <a:pt x="131173" y="225992"/>
                </a:lnTo>
                <a:close/>
                <a:moveTo>
                  <a:pt x="51435" y="225992"/>
                </a:moveTo>
                <a:cubicBezTo>
                  <a:pt x="50709" y="225992"/>
                  <a:pt x="49984" y="226700"/>
                  <a:pt x="49984" y="227409"/>
                </a:cubicBezTo>
                <a:lnTo>
                  <a:pt x="49984" y="246544"/>
                </a:lnTo>
                <a:cubicBezTo>
                  <a:pt x="49984" y="247607"/>
                  <a:pt x="50709" y="247962"/>
                  <a:pt x="51435" y="247962"/>
                </a:cubicBezTo>
                <a:lnTo>
                  <a:pt x="81189" y="247962"/>
                </a:lnTo>
                <a:cubicBezTo>
                  <a:pt x="82278" y="247962"/>
                  <a:pt x="83004" y="247607"/>
                  <a:pt x="83004" y="246544"/>
                </a:cubicBezTo>
                <a:lnTo>
                  <a:pt x="83004" y="227409"/>
                </a:lnTo>
                <a:cubicBezTo>
                  <a:pt x="83004" y="226700"/>
                  <a:pt x="82278" y="225992"/>
                  <a:pt x="81189" y="225992"/>
                </a:cubicBezTo>
                <a:lnTo>
                  <a:pt x="51435" y="225992"/>
                </a:lnTo>
                <a:close/>
                <a:moveTo>
                  <a:pt x="131173" y="217487"/>
                </a:moveTo>
                <a:lnTo>
                  <a:pt x="160927" y="217487"/>
                </a:lnTo>
                <a:cubicBezTo>
                  <a:pt x="166733" y="217487"/>
                  <a:pt x="171087" y="221739"/>
                  <a:pt x="171087" y="227409"/>
                </a:cubicBezTo>
                <a:lnTo>
                  <a:pt x="171087" y="246544"/>
                </a:lnTo>
                <a:cubicBezTo>
                  <a:pt x="171087" y="252214"/>
                  <a:pt x="166733" y="256821"/>
                  <a:pt x="160927" y="256821"/>
                </a:cubicBezTo>
                <a:lnTo>
                  <a:pt x="131173" y="256821"/>
                </a:lnTo>
                <a:cubicBezTo>
                  <a:pt x="125367" y="256821"/>
                  <a:pt x="120650" y="252214"/>
                  <a:pt x="120650" y="246544"/>
                </a:cubicBezTo>
                <a:lnTo>
                  <a:pt x="120650" y="227409"/>
                </a:lnTo>
                <a:cubicBezTo>
                  <a:pt x="120650" y="221739"/>
                  <a:pt x="125367" y="217487"/>
                  <a:pt x="131173" y="217487"/>
                </a:cubicBezTo>
                <a:close/>
                <a:moveTo>
                  <a:pt x="51435" y="217487"/>
                </a:moveTo>
                <a:lnTo>
                  <a:pt x="81189" y="217487"/>
                </a:lnTo>
                <a:cubicBezTo>
                  <a:pt x="86995" y="217487"/>
                  <a:pt x="91712" y="221739"/>
                  <a:pt x="91712" y="227409"/>
                </a:cubicBezTo>
                <a:lnTo>
                  <a:pt x="91712" y="246544"/>
                </a:lnTo>
                <a:cubicBezTo>
                  <a:pt x="91712" y="252214"/>
                  <a:pt x="86995" y="256821"/>
                  <a:pt x="81189" y="256821"/>
                </a:cubicBezTo>
                <a:lnTo>
                  <a:pt x="51435" y="256821"/>
                </a:lnTo>
                <a:cubicBezTo>
                  <a:pt x="45992" y="256821"/>
                  <a:pt x="41275" y="252214"/>
                  <a:pt x="41275" y="246544"/>
                </a:cubicBezTo>
                <a:lnTo>
                  <a:pt x="41275" y="227409"/>
                </a:lnTo>
                <a:cubicBezTo>
                  <a:pt x="41275" y="221739"/>
                  <a:pt x="45992" y="217487"/>
                  <a:pt x="51435" y="217487"/>
                </a:cubicBezTo>
                <a:close/>
                <a:moveTo>
                  <a:pt x="211773" y="163119"/>
                </a:moveTo>
                <a:cubicBezTo>
                  <a:pt x="211047" y="163119"/>
                  <a:pt x="210322" y="163849"/>
                  <a:pt x="210322" y="164580"/>
                </a:cubicBezTo>
                <a:lnTo>
                  <a:pt x="210322" y="184304"/>
                </a:lnTo>
                <a:cubicBezTo>
                  <a:pt x="210322" y="185035"/>
                  <a:pt x="211047" y="185765"/>
                  <a:pt x="211773" y="185765"/>
                </a:cubicBezTo>
                <a:lnTo>
                  <a:pt x="241890" y="185765"/>
                </a:lnTo>
                <a:cubicBezTo>
                  <a:pt x="242253" y="185765"/>
                  <a:pt x="242979" y="185035"/>
                  <a:pt x="242979" y="184304"/>
                </a:cubicBezTo>
                <a:lnTo>
                  <a:pt x="242979" y="164580"/>
                </a:lnTo>
                <a:cubicBezTo>
                  <a:pt x="242979" y="163849"/>
                  <a:pt x="242253" y="163119"/>
                  <a:pt x="241890" y="163119"/>
                </a:cubicBezTo>
                <a:lnTo>
                  <a:pt x="211773" y="163119"/>
                </a:lnTo>
                <a:close/>
                <a:moveTo>
                  <a:pt x="131173" y="163119"/>
                </a:moveTo>
                <a:cubicBezTo>
                  <a:pt x="130447" y="163119"/>
                  <a:pt x="129721" y="163849"/>
                  <a:pt x="129721" y="164580"/>
                </a:cubicBezTo>
                <a:lnTo>
                  <a:pt x="129721" y="184304"/>
                </a:lnTo>
                <a:cubicBezTo>
                  <a:pt x="129721" y="185035"/>
                  <a:pt x="130447" y="185765"/>
                  <a:pt x="131173" y="185765"/>
                </a:cubicBezTo>
                <a:lnTo>
                  <a:pt x="160927" y="185765"/>
                </a:lnTo>
                <a:cubicBezTo>
                  <a:pt x="161653" y="185765"/>
                  <a:pt x="162378" y="185035"/>
                  <a:pt x="162378" y="184304"/>
                </a:cubicBezTo>
                <a:lnTo>
                  <a:pt x="162378" y="164580"/>
                </a:lnTo>
                <a:cubicBezTo>
                  <a:pt x="162378" y="163849"/>
                  <a:pt x="161653" y="163119"/>
                  <a:pt x="160927" y="163119"/>
                </a:cubicBezTo>
                <a:lnTo>
                  <a:pt x="131173" y="163119"/>
                </a:lnTo>
                <a:close/>
                <a:moveTo>
                  <a:pt x="51435" y="163119"/>
                </a:moveTo>
                <a:cubicBezTo>
                  <a:pt x="50709" y="163119"/>
                  <a:pt x="49984" y="163849"/>
                  <a:pt x="49984" y="164580"/>
                </a:cubicBezTo>
                <a:lnTo>
                  <a:pt x="49984" y="184304"/>
                </a:lnTo>
                <a:cubicBezTo>
                  <a:pt x="49984" y="185035"/>
                  <a:pt x="50709" y="185765"/>
                  <a:pt x="51435" y="185765"/>
                </a:cubicBezTo>
                <a:lnTo>
                  <a:pt x="81189" y="185765"/>
                </a:lnTo>
                <a:cubicBezTo>
                  <a:pt x="82278" y="185765"/>
                  <a:pt x="83004" y="185035"/>
                  <a:pt x="83004" y="184304"/>
                </a:cubicBezTo>
                <a:lnTo>
                  <a:pt x="83004" y="164580"/>
                </a:lnTo>
                <a:cubicBezTo>
                  <a:pt x="83004" y="163849"/>
                  <a:pt x="82278" y="163119"/>
                  <a:pt x="81189" y="163119"/>
                </a:cubicBezTo>
                <a:lnTo>
                  <a:pt x="51435" y="163119"/>
                </a:lnTo>
                <a:close/>
                <a:moveTo>
                  <a:pt x="211773" y="153987"/>
                </a:moveTo>
                <a:lnTo>
                  <a:pt x="241890" y="153987"/>
                </a:lnTo>
                <a:cubicBezTo>
                  <a:pt x="247333" y="153987"/>
                  <a:pt x="252050" y="158736"/>
                  <a:pt x="252050" y="164580"/>
                </a:cubicBezTo>
                <a:lnTo>
                  <a:pt x="252050" y="184304"/>
                </a:lnTo>
                <a:cubicBezTo>
                  <a:pt x="252050" y="190148"/>
                  <a:pt x="247333" y="194897"/>
                  <a:pt x="241890" y="194897"/>
                </a:cubicBezTo>
                <a:lnTo>
                  <a:pt x="211773" y="194897"/>
                </a:lnTo>
                <a:cubicBezTo>
                  <a:pt x="205967" y="194897"/>
                  <a:pt x="201613" y="190148"/>
                  <a:pt x="201613" y="184304"/>
                </a:cubicBezTo>
                <a:lnTo>
                  <a:pt x="201613" y="164580"/>
                </a:lnTo>
                <a:cubicBezTo>
                  <a:pt x="201613" y="158736"/>
                  <a:pt x="205967" y="153987"/>
                  <a:pt x="211773" y="153987"/>
                </a:cubicBezTo>
                <a:close/>
                <a:moveTo>
                  <a:pt x="131173" y="153987"/>
                </a:moveTo>
                <a:lnTo>
                  <a:pt x="160927" y="153987"/>
                </a:lnTo>
                <a:cubicBezTo>
                  <a:pt x="166733" y="153987"/>
                  <a:pt x="171087" y="158736"/>
                  <a:pt x="171087" y="164580"/>
                </a:cubicBezTo>
                <a:lnTo>
                  <a:pt x="171087" y="184304"/>
                </a:lnTo>
                <a:cubicBezTo>
                  <a:pt x="171087" y="190148"/>
                  <a:pt x="166733" y="194897"/>
                  <a:pt x="160927" y="194897"/>
                </a:cubicBezTo>
                <a:lnTo>
                  <a:pt x="131173" y="194897"/>
                </a:lnTo>
                <a:cubicBezTo>
                  <a:pt x="125367" y="194897"/>
                  <a:pt x="120650" y="190148"/>
                  <a:pt x="120650" y="184304"/>
                </a:cubicBezTo>
                <a:lnTo>
                  <a:pt x="120650" y="164580"/>
                </a:lnTo>
                <a:cubicBezTo>
                  <a:pt x="120650" y="158736"/>
                  <a:pt x="125367" y="153987"/>
                  <a:pt x="131173" y="153987"/>
                </a:cubicBezTo>
                <a:close/>
                <a:moveTo>
                  <a:pt x="51435" y="153987"/>
                </a:moveTo>
                <a:lnTo>
                  <a:pt x="81189" y="153987"/>
                </a:lnTo>
                <a:cubicBezTo>
                  <a:pt x="86995" y="153987"/>
                  <a:pt x="91712" y="158736"/>
                  <a:pt x="91712" y="164580"/>
                </a:cubicBezTo>
                <a:lnTo>
                  <a:pt x="91712" y="184304"/>
                </a:lnTo>
                <a:cubicBezTo>
                  <a:pt x="91712" y="190148"/>
                  <a:pt x="86995" y="194897"/>
                  <a:pt x="81189" y="194897"/>
                </a:cubicBezTo>
                <a:lnTo>
                  <a:pt x="51435" y="194897"/>
                </a:lnTo>
                <a:cubicBezTo>
                  <a:pt x="45992" y="194897"/>
                  <a:pt x="41275" y="190148"/>
                  <a:pt x="41275" y="184304"/>
                </a:cubicBezTo>
                <a:lnTo>
                  <a:pt x="41275" y="164580"/>
                </a:lnTo>
                <a:cubicBezTo>
                  <a:pt x="41275" y="158736"/>
                  <a:pt x="45992" y="153987"/>
                  <a:pt x="51435" y="153987"/>
                </a:cubicBezTo>
                <a:close/>
                <a:moveTo>
                  <a:pt x="211773" y="99619"/>
                </a:moveTo>
                <a:cubicBezTo>
                  <a:pt x="211047" y="99619"/>
                  <a:pt x="210322" y="100349"/>
                  <a:pt x="210322" y="100714"/>
                </a:cubicBezTo>
                <a:lnTo>
                  <a:pt x="210322" y="120804"/>
                </a:lnTo>
                <a:cubicBezTo>
                  <a:pt x="210322" y="121535"/>
                  <a:pt x="211047" y="122265"/>
                  <a:pt x="211773" y="122265"/>
                </a:cubicBezTo>
                <a:lnTo>
                  <a:pt x="241890" y="122265"/>
                </a:lnTo>
                <a:cubicBezTo>
                  <a:pt x="242253" y="122265"/>
                  <a:pt x="242979" y="121535"/>
                  <a:pt x="242979" y="120804"/>
                </a:cubicBezTo>
                <a:lnTo>
                  <a:pt x="242979" y="100714"/>
                </a:lnTo>
                <a:cubicBezTo>
                  <a:pt x="242979" y="100349"/>
                  <a:pt x="242253" y="99619"/>
                  <a:pt x="241890" y="99619"/>
                </a:cubicBezTo>
                <a:lnTo>
                  <a:pt x="211773" y="99619"/>
                </a:lnTo>
                <a:close/>
                <a:moveTo>
                  <a:pt x="131173" y="99619"/>
                </a:moveTo>
                <a:cubicBezTo>
                  <a:pt x="130447" y="99619"/>
                  <a:pt x="129721" y="100349"/>
                  <a:pt x="129721" y="100714"/>
                </a:cubicBezTo>
                <a:lnTo>
                  <a:pt x="129721" y="120804"/>
                </a:lnTo>
                <a:cubicBezTo>
                  <a:pt x="129721" y="121535"/>
                  <a:pt x="130447" y="122265"/>
                  <a:pt x="131173" y="122265"/>
                </a:cubicBezTo>
                <a:lnTo>
                  <a:pt x="160927" y="122265"/>
                </a:lnTo>
                <a:cubicBezTo>
                  <a:pt x="161653" y="122265"/>
                  <a:pt x="162378" y="121535"/>
                  <a:pt x="162378" y="120804"/>
                </a:cubicBezTo>
                <a:lnTo>
                  <a:pt x="162378" y="100714"/>
                </a:lnTo>
                <a:cubicBezTo>
                  <a:pt x="162378" y="100349"/>
                  <a:pt x="161653" y="99619"/>
                  <a:pt x="160927" y="99619"/>
                </a:cubicBezTo>
                <a:lnTo>
                  <a:pt x="131173" y="99619"/>
                </a:lnTo>
                <a:close/>
                <a:moveTo>
                  <a:pt x="211773" y="90487"/>
                </a:moveTo>
                <a:lnTo>
                  <a:pt x="241890" y="90487"/>
                </a:lnTo>
                <a:cubicBezTo>
                  <a:pt x="247333" y="90487"/>
                  <a:pt x="252050" y="95236"/>
                  <a:pt x="252050" y="100714"/>
                </a:cubicBezTo>
                <a:lnTo>
                  <a:pt x="252050" y="120804"/>
                </a:lnTo>
                <a:cubicBezTo>
                  <a:pt x="252050" y="126648"/>
                  <a:pt x="247333" y="131397"/>
                  <a:pt x="241890" y="131397"/>
                </a:cubicBezTo>
                <a:lnTo>
                  <a:pt x="211773" y="131397"/>
                </a:lnTo>
                <a:cubicBezTo>
                  <a:pt x="205967" y="131397"/>
                  <a:pt x="201613" y="126648"/>
                  <a:pt x="201613" y="120804"/>
                </a:cubicBezTo>
                <a:lnTo>
                  <a:pt x="201613" y="100714"/>
                </a:lnTo>
                <a:cubicBezTo>
                  <a:pt x="201613" y="95236"/>
                  <a:pt x="205967" y="90487"/>
                  <a:pt x="211773" y="90487"/>
                </a:cubicBezTo>
                <a:close/>
                <a:moveTo>
                  <a:pt x="131173" y="90487"/>
                </a:moveTo>
                <a:lnTo>
                  <a:pt x="160927" y="90487"/>
                </a:lnTo>
                <a:cubicBezTo>
                  <a:pt x="166733" y="90487"/>
                  <a:pt x="171087" y="95236"/>
                  <a:pt x="171087" y="100714"/>
                </a:cubicBezTo>
                <a:lnTo>
                  <a:pt x="171087" y="120804"/>
                </a:lnTo>
                <a:cubicBezTo>
                  <a:pt x="171087" y="126648"/>
                  <a:pt x="166733" y="131397"/>
                  <a:pt x="160927" y="131397"/>
                </a:cubicBezTo>
                <a:lnTo>
                  <a:pt x="131173" y="131397"/>
                </a:lnTo>
                <a:cubicBezTo>
                  <a:pt x="125367" y="131397"/>
                  <a:pt x="120650" y="126648"/>
                  <a:pt x="120650" y="120804"/>
                </a:cubicBezTo>
                <a:lnTo>
                  <a:pt x="120650" y="100714"/>
                </a:lnTo>
                <a:cubicBezTo>
                  <a:pt x="120650" y="95236"/>
                  <a:pt x="125367" y="90487"/>
                  <a:pt x="131173" y="90487"/>
                </a:cubicBezTo>
                <a:close/>
                <a:moveTo>
                  <a:pt x="9015" y="67796"/>
                </a:moveTo>
                <a:lnTo>
                  <a:pt x="9015" y="269381"/>
                </a:lnTo>
                <a:cubicBezTo>
                  <a:pt x="9015" y="276954"/>
                  <a:pt x="15146" y="282724"/>
                  <a:pt x="22358" y="282724"/>
                </a:cubicBezTo>
                <a:lnTo>
                  <a:pt x="269742" y="282724"/>
                </a:lnTo>
                <a:cubicBezTo>
                  <a:pt x="276954" y="282724"/>
                  <a:pt x="283085" y="276954"/>
                  <a:pt x="283085" y="269381"/>
                </a:cubicBezTo>
                <a:lnTo>
                  <a:pt x="283085" y="67796"/>
                </a:lnTo>
                <a:lnTo>
                  <a:pt x="9015" y="67796"/>
                </a:lnTo>
                <a:close/>
                <a:moveTo>
                  <a:pt x="22358" y="20555"/>
                </a:moveTo>
                <a:cubicBezTo>
                  <a:pt x="15146" y="20555"/>
                  <a:pt x="9015" y="26686"/>
                  <a:pt x="9015" y="33898"/>
                </a:cubicBezTo>
                <a:lnTo>
                  <a:pt x="9015" y="59141"/>
                </a:lnTo>
                <a:lnTo>
                  <a:pt x="283085" y="59141"/>
                </a:lnTo>
                <a:lnTo>
                  <a:pt x="283085" y="33898"/>
                </a:lnTo>
                <a:cubicBezTo>
                  <a:pt x="283085" y="26686"/>
                  <a:pt x="276954" y="20555"/>
                  <a:pt x="269742" y="20555"/>
                </a:cubicBezTo>
                <a:lnTo>
                  <a:pt x="253153" y="20555"/>
                </a:lnTo>
                <a:lnTo>
                  <a:pt x="253153" y="28128"/>
                </a:lnTo>
                <a:cubicBezTo>
                  <a:pt x="253153" y="30292"/>
                  <a:pt x="251350" y="32455"/>
                  <a:pt x="248826" y="32455"/>
                </a:cubicBezTo>
                <a:cubicBezTo>
                  <a:pt x="246302" y="32455"/>
                  <a:pt x="244499" y="30292"/>
                  <a:pt x="244499" y="28128"/>
                </a:cubicBezTo>
                <a:lnTo>
                  <a:pt x="244499" y="20555"/>
                </a:lnTo>
                <a:lnTo>
                  <a:pt x="211682" y="20555"/>
                </a:lnTo>
                <a:lnTo>
                  <a:pt x="211682" y="28128"/>
                </a:lnTo>
                <a:cubicBezTo>
                  <a:pt x="211682" y="30292"/>
                  <a:pt x="209519" y="32455"/>
                  <a:pt x="206994" y="32455"/>
                </a:cubicBezTo>
                <a:cubicBezTo>
                  <a:pt x="204831" y="32455"/>
                  <a:pt x="203028" y="30292"/>
                  <a:pt x="203028" y="28128"/>
                </a:cubicBezTo>
                <a:lnTo>
                  <a:pt x="203028" y="20555"/>
                </a:lnTo>
                <a:lnTo>
                  <a:pt x="170211" y="20555"/>
                </a:lnTo>
                <a:lnTo>
                  <a:pt x="170211" y="28128"/>
                </a:lnTo>
                <a:cubicBezTo>
                  <a:pt x="170211" y="30292"/>
                  <a:pt x="168048" y="32455"/>
                  <a:pt x="165523" y="32455"/>
                </a:cubicBezTo>
                <a:cubicBezTo>
                  <a:pt x="163359" y="32455"/>
                  <a:pt x="161196" y="30292"/>
                  <a:pt x="161196" y="28128"/>
                </a:cubicBezTo>
                <a:lnTo>
                  <a:pt x="161196" y="20555"/>
                </a:lnTo>
                <a:lnTo>
                  <a:pt x="128380" y="20555"/>
                </a:lnTo>
                <a:lnTo>
                  <a:pt x="128380" y="28128"/>
                </a:lnTo>
                <a:cubicBezTo>
                  <a:pt x="128380" y="30292"/>
                  <a:pt x="126577" y="32455"/>
                  <a:pt x="124052" y="32455"/>
                </a:cubicBezTo>
                <a:cubicBezTo>
                  <a:pt x="121889" y="32455"/>
                  <a:pt x="119725" y="30292"/>
                  <a:pt x="119725" y="28128"/>
                </a:cubicBezTo>
                <a:lnTo>
                  <a:pt x="119725" y="20555"/>
                </a:lnTo>
                <a:lnTo>
                  <a:pt x="86909" y="20555"/>
                </a:lnTo>
                <a:lnTo>
                  <a:pt x="86909" y="28128"/>
                </a:lnTo>
                <a:cubicBezTo>
                  <a:pt x="86909" y="30292"/>
                  <a:pt x="85106" y="32455"/>
                  <a:pt x="82581" y="32455"/>
                </a:cubicBezTo>
                <a:cubicBezTo>
                  <a:pt x="80057" y="32455"/>
                  <a:pt x="78254" y="30292"/>
                  <a:pt x="78254" y="28128"/>
                </a:cubicBezTo>
                <a:lnTo>
                  <a:pt x="78254" y="20555"/>
                </a:lnTo>
                <a:lnTo>
                  <a:pt x="45438" y="20555"/>
                </a:lnTo>
                <a:lnTo>
                  <a:pt x="45438" y="28128"/>
                </a:lnTo>
                <a:cubicBezTo>
                  <a:pt x="45438" y="30292"/>
                  <a:pt x="43635" y="32455"/>
                  <a:pt x="41110" y="32455"/>
                </a:cubicBezTo>
                <a:cubicBezTo>
                  <a:pt x="38586" y="32455"/>
                  <a:pt x="36422" y="30292"/>
                  <a:pt x="36422" y="28128"/>
                </a:cubicBezTo>
                <a:lnTo>
                  <a:pt x="36422" y="20555"/>
                </a:lnTo>
                <a:lnTo>
                  <a:pt x="22358" y="20555"/>
                </a:lnTo>
                <a:close/>
                <a:moveTo>
                  <a:pt x="41110" y="0"/>
                </a:moveTo>
                <a:cubicBezTo>
                  <a:pt x="43635" y="0"/>
                  <a:pt x="45438" y="1803"/>
                  <a:pt x="45438" y="4327"/>
                </a:cubicBezTo>
                <a:lnTo>
                  <a:pt x="45438" y="11900"/>
                </a:lnTo>
                <a:lnTo>
                  <a:pt x="78254" y="11900"/>
                </a:lnTo>
                <a:lnTo>
                  <a:pt x="78254" y="4327"/>
                </a:lnTo>
                <a:cubicBezTo>
                  <a:pt x="78254" y="1803"/>
                  <a:pt x="80057" y="0"/>
                  <a:pt x="82581" y="0"/>
                </a:cubicBezTo>
                <a:cubicBezTo>
                  <a:pt x="85106" y="0"/>
                  <a:pt x="86909" y="1803"/>
                  <a:pt x="86909" y="4327"/>
                </a:cubicBezTo>
                <a:lnTo>
                  <a:pt x="86909" y="11900"/>
                </a:lnTo>
                <a:lnTo>
                  <a:pt x="119725" y="11900"/>
                </a:lnTo>
                <a:lnTo>
                  <a:pt x="119725" y="4327"/>
                </a:lnTo>
                <a:cubicBezTo>
                  <a:pt x="119725" y="1803"/>
                  <a:pt x="121889" y="0"/>
                  <a:pt x="124052" y="0"/>
                </a:cubicBezTo>
                <a:cubicBezTo>
                  <a:pt x="126577" y="0"/>
                  <a:pt x="128380" y="1803"/>
                  <a:pt x="128380" y="4327"/>
                </a:cubicBezTo>
                <a:lnTo>
                  <a:pt x="128380" y="11900"/>
                </a:lnTo>
                <a:lnTo>
                  <a:pt x="161196" y="11900"/>
                </a:lnTo>
                <a:lnTo>
                  <a:pt x="161196" y="4327"/>
                </a:lnTo>
                <a:cubicBezTo>
                  <a:pt x="161196" y="1803"/>
                  <a:pt x="163359" y="0"/>
                  <a:pt x="165523" y="0"/>
                </a:cubicBezTo>
                <a:cubicBezTo>
                  <a:pt x="168048" y="0"/>
                  <a:pt x="170211" y="1803"/>
                  <a:pt x="170211" y="4327"/>
                </a:cubicBezTo>
                <a:lnTo>
                  <a:pt x="170211" y="11900"/>
                </a:lnTo>
                <a:lnTo>
                  <a:pt x="203028" y="11900"/>
                </a:lnTo>
                <a:lnTo>
                  <a:pt x="203028" y="4327"/>
                </a:lnTo>
                <a:cubicBezTo>
                  <a:pt x="203028" y="1803"/>
                  <a:pt x="204831" y="0"/>
                  <a:pt x="206994" y="0"/>
                </a:cubicBezTo>
                <a:cubicBezTo>
                  <a:pt x="209519" y="0"/>
                  <a:pt x="211682" y="1803"/>
                  <a:pt x="211682" y="4327"/>
                </a:cubicBezTo>
                <a:lnTo>
                  <a:pt x="211682" y="11900"/>
                </a:lnTo>
                <a:lnTo>
                  <a:pt x="244499" y="11900"/>
                </a:lnTo>
                <a:lnTo>
                  <a:pt x="244499" y="4327"/>
                </a:lnTo>
                <a:cubicBezTo>
                  <a:pt x="244499" y="1803"/>
                  <a:pt x="246302" y="0"/>
                  <a:pt x="248826" y="0"/>
                </a:cubicBezTo>
                <a:cubicBezTo>
                  <a:pt x="251350" y="0"/>
                  <a:pt x="253153" y="1803"/>
                  <a:pt x="253153" y="4327"/>
                </a:cubicBezTo>
                <a:lnTo>
                  <a:pt x="253153" y="11900"/>
                </a:lnTo>
                <a:lnTo>
                  <a:pt x="269742" y="11900"/>
                </a:lnTo>
                <a:cubicBezTo>
                  <a:pt x="281642" y="11900"/>
                  <a:pt x="291740" y="21637"/>
                  <a:pt x="291740" y="33898"/>
                </a:cubicBezTo>
                <a:lnTo>
                  <a:pt x="291740" y="269381"/>
                </a:lnTo>
                <a:cubicBezTo>
                  <a:pt x="291740" y="281642"/>
                  <a:pt x="281642" y="291740"/>
                  <a:pt x="269742" y="291740"/>
                </a:cubicBezTo>
                <a:lnTo>
                  <a:pt x="22358" y="291740"/>
                </a:lnTo>
                <a:cubicBezTo>
                  <a:pt x="10097" y="291740"/>
                  <a:pt x="0" y="281642"/>
                  <a:pt x="0" y="269381"/>
                </a:cubicBezTo>
                <a:lnTo>
                  <a:pt x="0" y="33898"/>
                </a:lnTo>
                <a:cubicBezTo>
                  <a:pt x="0" y="21637"/>
                  <a:pt x="10097" y="11900"/>
                  <a:pt x="22358" y="11900"/>
                </a:cubicBezTo>
                <a:lnTo>
                  <a:pt x="36422" y="11900"/>
                </a:lnTo>
                <a:lnTo>
                  <a:pt x="36422" y="4327"/>
                </a:lnTo>
                <a:cubicBezTo>
                  <a:pt x="36422" y="1803"/>
                  <a:pt x="38586" y="0"/>
                  <a:pt x="411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15" name="Google Shape;715;p13"/>
          <p:cNvSpPr txBox="1"/>
          <p:nvPr/>
        </p:nvSpPr>
        <p:spPr>
          <a:xfrm>
            <a:off x="2739822" y="3856136"/>
            <a:ext cx="243047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Behavioral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– WHAT is happening</a:t>
            </a:r>
            <a:endParaRPr/>
          </a:p>
        </p:txBody>
      </p:sp>
      <p:sp>
        <p:nvSpPr>
          <p:cNvPr id="716" name="Google Shape;716;p13"/>
          <p:cNvSpPr txBox="1"/>
          <p:nvPr/>
        </p:nvSpPr>
        <p:spPr>
          <a:xfrm>
            <a:off x="2547234" y="4642908"/>
            <a:ext cx="2836624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Footfall patterns (weekday vs weekend)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Audience profile (age, income, techies, students)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Visit frequency &amp; movement trends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Brand interactions &amp; category hotspots</a:t>
            </a:r>
            <a:endParaRPr sz="12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717" name="Google Shape;717;p13"/>
          <p:cNvSpPr txBox="1"/>
          <p:nvPr/>
        </p:nvSpPr>
        <p:spPr>
          <a:xfrm>
            <a:off x="6368907" y="1718014"/>
            <a:ext cx="4504200" cy="5016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Arrive at </a:t>
            </a:r>
            <a:endParaRPr dirty="0">
              <a:solidFill>
                <a:srgbClr val="273E8F"/>
              </a:solidFill>
            </a:endParaRPr>
          </a:p>
          <a:p>
            <a:pPr marL="342900" indent="-342900"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73E8F"/>
                </a:solidFill>
              </a:rPr>
              <a:t>Scaled solution</a:t>
            </a:r>
            <a:endParaRPr sz="2000" dirty="0">
              <a:solidFill>
                <a:srgbClr val="273E8F"/>
              </a:solidFill>
            </a:endParaRPr>
          </a:p>
          <a:p>
            <a:pPr marL="342900" indent="-342900"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73E8F"/>
                </a:solidFill>
              </a:rPr>
              <a:t>Tracks movement to mall and other locations to provide complete shopper journey</a:t>
            </a:r>
            <a:endParaRPr sz="2000" dirty="0">
              <a:solidFill>
                <a:srgbClr val="273E8F"/>
              </a:solidFill>
            </a:endParaRPr>
          </a:p>
          <a:p>
            <a:pPr marL="342900" indent="-342900">
              <a:buSzPts val="2000"/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73E8F"/>
                </a:solidFill>
              </a:rPr>
              <a:t>Day wise footfall </a:t>
            </a:r>
            <a:endParaRPr sz="2000" dirty="0">
              <a:solidFill>
                <a:srgbClr val="273E8F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Segment it by key </a:t>
            </a:r>
            <a:r>
              <a:rPr lang="en-US" sz="2000" b="0" i="0" u="none" strike="noStrike" cap="none" dirty="0" err="1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demogs</a:t>
            </a:r>
            <a:r>
              <a:rPr lang="en-US" sz="2000" b="0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>
              <a:solidFill>
                <a:srgbClr val="273E8F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Decode profile of mall hoppers </a:t>
            </a:r>
            <a:endParaRPr dirty="0">
              <a:solidFill>
                <a:srgbClr val="273E8F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Find overlap of your mall with others </a:t>
            </a:r>
            <a:endParaRPr dirty="0">
              <a:solidFill>
                <a:srgbClr val="273E8F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Average dwelling time </a:t>
            </a:r>
            <a:endParaRPr dirty="0">
              <a:solidFill>
                <a:srgbClr val="273E8F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Segment it belongs to </a:t>
            </a:r>
            <a:endParaRPr dirty="0">
              <a:solidFill>
                <a:srgbClr val="273E8F"/>
              </a:solidFill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Char char="•"/>
            </a:pPr>
            <a:r>
              <a:rPr lang="en-US" sz="2000" b="0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Shoppers – from where they come and where do they go post mall visit </a:t>
            </a:r>
            <a:endParaRPr dirty="0">
              <a:solidFill>
                <a:srgbClr val="273E8F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 dirty="0">
              <a:solidFill>
                <a:srgbClr val="273E8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2" name="Google Shape;722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156" y="-42275"/>
            <a:ext cx="12342311" cy="694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" name="Google Shape;723;p14" descr="A black background with dots and lines&#10;&#10;AI-generated content may be incorrect."/>
          <p:cNvPicPr preferRelativeResize="0"/>
          <p:nvPr/>
        </p:nvPicPr>
        <p:blipFill rotWithShape="1">
          <a:blip r:embed="rId4">
            <a:alphaModFix amt="34000"/>
          </a:blip>
          <a:srcRect/>
          <a:stretch/>
        </p:blipFill>
        <p:spPr>
          <a:xfrm>
            <a:off x="8195023" y="928161"/>
            <a:ext cx="5463341" cy="5463341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14"/>
          <p:cNvSpPr txBox="1"/>
          <p:nvPr/>
        </p:nvSpPr>
        <p:spPr>
          <a:xfrm>
            <a:off x="5676021" y="3428999"/>
            <a:ext cx="6277853" cy="72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Mall Experience Index </a:t>
            </a:r>
            <a:endParaRPr dirty="0"/>
          </a:p>
        </p:txBody>
      </p:sp>
      <p:grpSp>
        <p:nvGrpSpPr>
          <p:cNvPr id="725" name="Google Shape;725;p14"/>
          <p:cNvGrpSpPr/>
          <p:nvPr/>
        </p:nvGrpSpPr>
        <p:grpSpPr>
          <a:xfrm>
            <a:off x="5894672" y="3736736"/>
            <a:ext cx="402653" cy="154195"/>
            <a:chOff x="4338256" y="2755876"/>
            <a:chExt cx="3515487" cy="1346246"/>
          </a:xfrm>
        </p:grpSpPr>
        <p:sp>
          <p:nvSpPr>
            <p:cNvPr id="726" name="Google Shape;726;p14"/>
            <p:cNvSpPr/>
            <p:nvPr/>
          </p:nvSpPr>
          <p:spPr>
            <a:xfrm>
              <a:off x="4338256" y="2755971"/>
              <a:ext cx="1762696" cy="1346151"/>
            </a:xfrm>
            <a:custGeom>
              <a:avLst/>
              <a:gdLst/>
              <a:ahLst/>
              <a:cxnLst/>
              <a:rect l="l" t="t" r="r" b="b"/>
              <a:pathLst>
                <a:path w="1762696" h="1346151" extrusionOk="0">
                  <a:moveTo>
                    <a:pt x="0" y="0"/>
                  </a:moveTo>
                  <a:lnTo>
                    <a:pt x="1108710" y="0"/>
                  </a:lnTo>
                  <a:lnTo>
                    <a:pt x="1762697" y="666496"/>
                  </a:lnTo>
                  <a:lnTo>
                    <a:pt x="1102138" y="1346152"/>
                  </a:lnTo>
                  <a:lnTo>
                    <a:pt x="0" y="1346152"/>
                  </a:lnTo>
                  <a:lnTo>
                    <a:pt x="677228" y="666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727" name="Google Shape;727;p14"/>
            <p:cNvSpPr/>
            <p:nvPr/>
          </p:nvSpPr>
          <p:spPr>
            <a:xfrm>
              <a:off x="5701855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1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728" name="Google Shape;728;p14"/>
            <p:cNvSpPr/>
            <p:nvPr/>
          </p:nvSpPr>
          <p:spPr>
            <a:xfrm>
              <a:off x="6591490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0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729" name="Google Shape;729;p14" title="Moving Wall Logo-0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20825" y="5798475"/>
            <a:ext cx="2018006" cy="99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4" name="Google Shape;734;p15"/>
          <p:cNvGraphicFramePr/>
          <p:nvPr/>
        </p:nvGraphicFramePr>
        <p:xfrm>
          <a:off x="2109897" y="2164886"/>
          <a:ext cx="9401383" cy="3819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35" name="Google Shape;735;p15"/>
          <p:cNvSpPr txBox="1"/>
          <p:nvPr/>
        </p:nvSpPr>
        <p:spPr>
          <a:xfrm>
            <a:off x="410030" y="2254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Mall Experience Index 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aphicFrame>
        <p:nvGraphicFramePr>
          <p:cNvPr id="736" name="Google Shape;736;p15"/>
          <p:cNvGraphicFramePr/>
          <p:nvPr>
            <p:extLst>
              <p:ext uri="{D42A27DB-BD31-4B8C-83A1-F6EECF244321}">
                <p14:modId xmlns:p14="http://schemas.microsoft.com/office/powerpoint/2010/main" val="1426673248"/>
              </p:ext>
            </p:extLst>
          </p:nvPr>
        </p:nvGraphicFramePr>
        <p:xfrm>
          <a:off x="689714" y="6346539"/>
          <a:ext cx="9156700" cy="381572"/>
        </p:xfrm>
        <a:graphic>
          <a:graphicData uri="http://schemas.openxmlformats.org/drawingml/2006/table">
            <a:tbl>
              <a:tblPr firstRow="1" firstCol="1" bandRow="1">
                <a:noFill/>
                <a:tableStyleId>{109549AD-C456-4D2C-B3FF-06DE07783BDC}</a:tableStyleId>
              </a:tblPr>
              <a:tblGrid>
                <a:gridCol w="130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28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7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tx1"/>
                          </a:solidFill>
                        </a:rPr>
                        <a:t>1 = Very Poor</a:t>
                      </a:r>
                      <a:endParaRPr sz="1100" b="0" u="none" strike="noStrike" cap="none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tx1"/>
                          </a:solidFill>
                        </a:rPr>
                        <a:t>2 = Poor</a:t>
                      </a:r>
                      <a:endParaRPr sz="1100" b="0" u="none" strike="noStrike" cap="none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tx1"/>
                          </a:solidFill>
                        </a:rPr>
                        <a:t>3 = Somewhat poor</a:t>
                      </a:r>
                      <a:endParaRPr sz="1100" b="0" u="none" strike="noStrike" cap="none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tx1"/>
                          </a:solidFill>
                        </a:rPr>
                        <a:t>4 = Average/ neutral</a:t>
                      </a:r>
                      <a:endParaRPr sz="1100" b="0" u="none" strike="noStrike" cap="none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tx1"/>
                          </a:solidFill>
                        </a:rPr>
                        <a:t>5 = Good</a:t>
                      </a:r>
                      <a:endParaRPr sz="1100" b="0" u="none" strike="noStrike" cap="none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tx1"/>
                          </a:solidFill>
                        </a:rPr>
                        <a:t>6 = Very Good</a:t>
                      </a:r>
                      <a:endParaRPr sz="1100" b="0" u="none" strike="noStrike" cap="none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200" b="0" u="none" strike="noStrike" cap="none" dirty="0">
                          <a:solidFill>
                            <a:schemeClr val="tx1"/>
                          </a:solidFill>
                        </a:rPr>
                        <a:t>7 = Exceptional</a:t>
                      </a:r>
                      <a:endParaRPr sz="1100" b="0" u="none" strike="noStrike" cap="none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37" name="Google Shape;737;p15"/>
          <p:cNvSpPr/>
          <p:nvPr/>
        </p:nvSpPr>
        <p:spPr>
          <a:xfrm>
            <a:off x="638432" y="6041523"/>
            <a:ext cx="943880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Considering all these aspects, how would you rate</a:t>
            </a:r>
            <a:r>
              <a:rPr lang="en-US" sz="16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(_______ mall name) on your recent shopping experience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8" name="Google Shape;738;p15"/>
          <p:cNvSpPr/>
          <p:nvPr/>
        </p:nvSpPr>
        <p:spPr>
          <a:xfrm>
            <a:off x="414054" y="3021980"/>
            <a:ext cx="1871946" cy="1722275"/>
          </a:xfrm>
          <a:prstGeom prst="ellipse">
            <a:avLst/>
          </a:prstGeom>
          <a:solidFill>
            <a:srgbClr val="24888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Very Good + Exception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Top 2 Box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52%</a:t>
            </a:r>
            <a:endParaRPr/>
          </a:p>
        </p:txBody>
      </p:sp>
      <p:sp>
        <p:nvSpPr>
          <p:cNvPr id="739" name="Google Shape;739;p15"/>
          <p:cNvSpPr txBox="1"/>
          <p:nvPr/>
        </p:nvSpPr>
        <p:spPr>
          <a:xfrm>
            <a:off x="950640" y="1082418"/>
            <a:ext cx="9654169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Mall formats may differ in promise, but experience leadership is driven by how consistently that promise is delivered.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4" name="Google Shape;744;p16"/>
          <p:cNvGraphicFramePr/>
          <p:nvPr>
            <p:extLst>
              <p:ext uri="{D42A27DB-BD31-4B8C-83A1-F6EECF244321}">
                <p14:modId xmlns:p14="http://schemas.microsoft.com/office/powerpoint/2010/main" val="2893045126"/>
              </p:ext>
            </p:extLst>
          </p:nvPr>
        </p:nvGraphicFramePr>
        <p:xfrm>
          <a:off x="296562" y="1574800"/>
          <a:ext cx="11516497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45" name="Google Shape;745;p16"/>
          <p:cNvSpPr txBox="1"/>
          <p:nvPr/>
        </p:nvSpPr>
        <p:spPr>
          <a:xfrm>
            <a:off x="410030" y="2254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Deep Diving Service Touch Points 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46" name="Google Shape;746;p16"/>
          <p:cNvSpPr txBox="1"/>
          <p:nvPr/>
        </p:nvSpPr>
        <p:spPr>
          <a:xfrm>
            <a:off x="378941" y="825636"/>
            <a:ext cx="10939547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Winning on experience is about playing to your strengths — not outperforming on every touchpoint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Transit leads on efficiency and digital, Luxury on service, Lifestyle on engagement, and Community on everyday convenience.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1" name="Google Shape;751;p17"/>
          <p:cNvGraphicFramePr/>
          <p:nvPr/>
        </p:nvGraphicFramePr>
        <p:xfrm>
          <a:off x="175855" y="2093351"/>
          <a:ext cx="10733175" cy="4323550"/>
        </p:xfrm>
        <a:graphic>
          <a:graphicData uri="http://schemas.openxmlformats.org/drawingml/2006/table">
            <a:tbl>
              <a:tblPr>
                <a:noFill/>
                <a:tableStyleId>{001383EA-8A06-4F9D-B9BC-4BBF1EB42B46}</a:tableStyleId>
              </a:tblPr>
              <a:tblGrid>
                <a:gridCol w="42168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49300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 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Total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Community   Neighbourhood Malls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Luxury/Premium Malls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Lifestyle Destinations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Transit &amp; Convenience Hubs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Food Court / Dining Experience Overall </a:t>
                      </a:r>
                      <a:endParaRPr dirty="0"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22%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15%</a:t>
                      </a:r>
                      <a:endParaRPr dirty="0"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E0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42%</a:t>
                      </a:r>
                      <a:endParaRPr dirty="0"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9DC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Retail Experience Overall 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19%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20%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3DA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C27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BD3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CD4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Navigation &amp; Wayfinding 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13%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EA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CE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E8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Events, Promotions &amp; Marketing Activation overall 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12%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CE7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C07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14%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1E3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26%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ABD3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Arrival &amp; Departure 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E9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A8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BF7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DB8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Digital Experience Overall 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EB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81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EE58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FE7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Security &amp; Safety Management Overall 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21%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1D9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74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DD4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Customer Service / Concierge 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6%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EB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CBF7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A8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4E88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Housekeeping &amp; hygiene 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A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716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6E98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9B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7425">
                <a:tc>
                  <a:txBody>
                    <a:bodyPr/>
                    <a:lstStyle/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 Accessibility &amp; Inclusiveness Overall 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BAA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9826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3%</a:t>
                      </a:r>
                      <a:endParaRPr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9B7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0" i="0" u="none" strike="noStrike" cap="none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3%</a:t>
                      </a:r>
                      <a:endParaRPr dirty="0"/>
                    </a:p>
                  </a:txBody>
                  <a:tcPr marL="6350" marR="6350" marT="635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A957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52" name="Google Shape;752;p17"/>
          <p:cNvSpPr txBox="1"/>
          <p:nvPr/>
        </p:nvSpPr>
        <p:spPr>
          <a:xfrm>
            <a:off x="343122" y="441097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What aspect contributes in driving desired experience ?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53" name="Google Shape;753;p17"/>
          <p:cNvSpPr txBox="1"/>
          <p:nvPr/>
        </p:nvSpPr>
        <p:spPr>
          <a:xfrm>
            <a:off x="560348" y="1354687"/>
            <a:ext cx="102674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>
              <a:buNone/>
              <a:defRPr sz="1800"/>
            </a:lvl1pPr>
          </a:lstStyle>
          <a:p>
            <a:r>
              <a:rPr lang="en-US" dirty="0"/>
              <a:t>Winning malls are not those that score highest across all touchpoints, but those that deliver strongest on the moments that matter most to their audience</a:t>
            </a:r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18"/>
          <p:cNvSpPr txBox="1"/>
          <p:nvPr/>
        </p:nvSpPr>
        <p:spPr>
          <a:xfrm>
            <a:off x="193301" y="2436310"/>
            <a:ext cx="440313" cy="2862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MPORTANCE </a:t>
            </a:r>
            <a:endParaRPr sz="1800" dirty="0"/>
          </a:p>
        </p:txBody>
      </p:sp>
      <p:sp>
        <p:nvSpPr>
          <p:cNvPr id="759" name="Google Shape;759;p18"/>
          <p:cNvSpPr txBox="1"/>
          <p:nvPr/>
        </p:nvSpPr>
        <p:spPr>
          <a:xfrm>
            <a:off x="5135445" y="6263243"/>
            <a:ext cx="2132129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 sz="1800"/>
          </a:p>
        </p:txBody>
      </p:sp>
      <p:sp>
        <p:nvSpPr>
          <p:cNvPr id="760" name="Google Shape;760;p18"/>
          <p:cNvSpPr txBox="1"/>
          <p:nvPr/>
        </p:nvSpPr>
        <p:spPr>
          <a:xfrm>
            <a:off x="8691446" y="1516977"/>
            <a:ext cx="260773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⭐ </a:t>
            </a:r>
            <a:r>
              <a:rPr lang="en-US" sz="1400" b="1" i="0" u="none" strike="noStrike" cap="none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Leverage Strengths</a:t>
            </a:r>
            <a:endParaRPr sz="1400" b="0" i="0" u="none" strike="noStrike" cap="non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61" name="Google Shape;761;p18"/>
          <p:cNvGraphicFramePr/>
          <p:nvPr/>
        </p:nvGraphicFramePr>
        <p:xfrm>
          <a:off x="413457" y="1520337"/>
          <a:ext cx="2201325" cy="304810"/>
        </p:xfrm>
        <a:graphic>
          <a:graphicData uri="http://schemas.openxmlformats.org/drawingml/2006/table">
            <a:tbl>
              <a:tblPr>
                <a:noFill/>
                <a:tableStyleId>{001383EA-8A06-4F9D-B9BC-4BBF1EB42B46}</a:tableStyleId>
              </a:tblPr>
              <a:tblGrid>
                <a:gridCol w="2201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>
                          <a:solidFill>
                            <a:srgbClr val="C00000"/>
                          </a:solidFill>
                        </a:rPr>
                        <a:t>🚨 </a:t>
                      </a:r>
                      <a:r>
                        <a:rPr lang="en-US" sz="1400" b="1" u="none" strike="noStrike" cap="none">
                          <a:solidFill>
                            <a:srgbClr val="C00000"/>
                          </a:solidFill>
                        </a:rPr>
                        <a:t>Fix Immediately</a:t>
                      </a:r>
                      <a:endParaRPr sz="1400" u="none" strike="noStrike" cap="none">
                        <a:solidFill>
                          <a:srgbClr val="C00000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62" name="Google Shape;762;p18"/>
          <p:cNvGraphicFramePr/>
          <p:nvPr/>
        </p:nvGraphicFramePr>
        <p:xfrm>
          <a:off x="9182513" y="6178453"/>
          <a:ext cx="2836325" cy="304810"/>
        </p:xfrm>
        <a:graphic>
          <a:graphicData uri="http://schemas.openxmlformats.org/drawingml/2006/table">
            <a:tbl>
              <a:tblPr>
                <a:noFill/>
                <a:tableStyleId>{001383EA-8A06-4F9D-B9BC-4BBF1EB42B46}</a:tableStyleId>
              </a:tblPr>
              <a:tblGrid>
                <a:gridCol w="2836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/>
                        <a:t>⚖️ </a:t>
                      </a:r>
                      <a:r>
                        <a:rPr lang="en-US" sz="1400" b="1" u="none" strike="noStrike" cap="none"/>
                        <a:t>Optimise Investment</a:t>
                      </a:r>
                      <a:endParaRPr sz="1400" u="none" strike="noStrike" cap="none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63" name="Google Shape;763;p18"/>
          <p:cNvSpPr txBox="1"/>
          <p:nvPr/>
        </p:nvSpPr>
        <p:spPr>
          <a:xfrm>
            <a:off x="449974" y="6227877"/>
            <a:ext cx="6096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💤 </a:t>
            </a:r>
            <a:r>
              <a:rPr lang="en-US" sz="1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Relatively Lower Priority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64" name="Google Shape;764;p18"/>
          <p:cNvGraphicFramePr/>
          <p:nvPr>
            <p:extLst>
              <p:ext uri="{D42A27DB-BD31-4B8C-83A1-F6EECF244321}">
                <p14:modId xmlns:p14="http://schemas.microsoft.com/office/powerpoint/2010/main" val="1224624162"/>
              </p:ext>
            </p:extLst>
          </p:nvPr>
        </p:nvGraphicFramePr>
        <p:xfrm>
          <a:off x="449974" y="1888657"/>
          <a:ext cx="10922876" cy="4289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65" name="Google Shape;765;p18"/>
          <p:cNvCxnSpPr>
            <a:cxnSpLocks/>
          </p:cNvCxnSpPr>
          <p:nvPr/>
        </p:nvCxnSpPr>
        <p:spPr>
          <a:xfrm>
            <a:off x="857250" y="5120392"/>
            <a:ext cx="10287000" cy="0"/>
          </a:xfrm>
          <a:prstGeom prst="straightConnector1">
            <a:avLst/>
          </a:prstGeom>
          <a:noFill/>
          <a:ln w="9525" cap="flat" cmpd="sng">
            <a:solidFill>
              <a:srgbClr val="233A8D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6" name="Google Shape;766;p18"/>
          <p:cNvSpPr txBox="1"/>
          <p:nvPr/>
        </p:nvSpPr>
        <p:spPr>
          <a:xfrm>
            <a:off x="4441576" y="1180592"/>
            <a:ext cx="3038157" cy="4616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Lifestyle Destinations</a:t>
            </a:r>
            <a:endParaRPr sz="2400" b="1" i="0" u="none" strike="noStrike" cap="none" dirty="0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18"/>
          <p:cNvSpPr txBox="1"/>
          <p:nvPr/>
        </p:nvSpPr>
        <p:spPr>
          <a:xfrm>
            <a:off x="410030" y="28257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Decoding performance against important aspects </a:t>
            </a:r>
            <a:endParaRPr sz="3600" b="1" i="0" u="none" strike="noStrike" cap="none" dirty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9"/>
          <p:cNvSpPr txBox="1"/>
          <p:nvPr/>
        </p:nvSpPr>
        <p:spPr>
          <a:xfrm>
            <a:off x="410030" y="2254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Changing facets of Mall Experience 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73" name="Google Shape;773;p19"/>
          <p:cNvSpPr txBox="1"/>
          <p:nvPr/>
        </p:nvSpPr>
        <p:spPr>
          <a:xfrm>
            <a:off x="745089" y="1166862"/>
            <a:ext cx="10701822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Experience gaps are not driven by low performance, but by where that performance is focused.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Winning malls are those that align execution with the highest-impact drivers of experience.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Mall experience in Malaysia has moved beyond infrastructure to delivering a seamless mix of convenience, engagement, and everyday relevance with different formats winning on different strengths. </a:t>
            </a:r>
            <a:endParaRPr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While strong anchors like dining, retail mix, and accessibility are well established, the real opportunity lies 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 improving consistency across key touchpoints 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such as 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ease of movement and reducing efforts across the touch points and transactions</a:t>
            </a:r>
            <a:endParaRPr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raises a critical question : </a:t>
            </a:r>
            <a:r>
              <a:rPr lang="en-US" sz="1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how does your mall truly perform on the moments that matter most to your shoppers?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  <a:p>
            <a:pPr marL="3429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Winning malls will be those that continuously measure, track, and </a:t>
            </a: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optimise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these experiences i.e. turning insight into sustained experience leadership. 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7" name="Google Shape;54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156" y="-42275"/>
            <a:ext cx="12342311" cy="694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48" name="Google Shape;548;p2" descr="A black background with dots and lines&#10;&#10;AI-generated content may be incorrect."/>
          <p:cNvPicPr preferRelativeResize="0"/>
          <p:nvPr/>
        </p:nvPicPr>
        <p:blipFill rotWithShape="1">
          <a:blip r:embed="rId4">
            <a:alphaModFix amt="34000"/>
          </a:blip>
          <a:srcRect/>
          <a:stretch/>
        </p:blipFill>
        <p:spPr>
          <a:xfrm>
            <a:off x="8195023" y="928161"/>
            <a:ext cx="5463341" cy="5463341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2"/>
          <p:cNvSpPr txBox="1"/>
          <p:nvPr/>
        </p:nvSpPr>
        <p:spPr>
          <a:xfrm>
            <a:off x="5590689" y="2759781"/>
            <a:ext cx="6277853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Mall Audience &amp; Experience Index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Tea Time Talk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r>
              <a:rPr lang="en-US" sz="3600" b="1" i="0" u="none" strike="noStrike" cap="none" baseline="30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April</a:t>
            </a:r>
            <a:endParaRPr/>
          </a:p>
        </p:txBody>
      </p:sp>
      <p:grpSp>
        <p:nvGrpSpPr>
          <p:cNvPr id="550" name="Google Shape;550;p2"/>
          <p:cNvGrpSpPr/>
          <p:nvPr/>
        </p:nvGrpSpPr>
        <p:grpSpPr>
          <a:xfrm>
            <a:off x="5894512" y="3736634"/>
            <a:ext cx="402523" cy="154145"/>
            <a:chOff x="4338256" y="2755876"/>
            <a:chExt cx="3515487" cy="1346246"/>
          </a:xfrm>
        </p:grpSpPr>
        <p:sp>
          <p:nvSpPr>
            <p:cNvPr id="551" name="Google Shape;551;p2"/>
            <p:cNvSpPr/>
            <p:nvPr/>
          </p:nvSpPr>
          <p:spPr>
            <a:xfrm>
              <a:off x="4338256" y="2755971"/>
              <a:ext cx="1762696" cy="1346151"/>
            </a:xfrm>
            <a:custGeom>
              <a:avLst/>
              <a:gdLst/>
              <a:ahLst/>
              <a:cxnLst/>
              <a:rect l="l" t="t" r="r" b="b"/>
              <a:pathLst>
                <a:path w="1762696" h="1346151" extrusionOk="0">
                  <a:moveTo>
                    <a:pt x="0" y="0"/>
                  </a:moveTo>
                  <a:lnTo>
                    <a:pt x="1108710" y="0"/>
                  </a:lnTo>
                  <a:lnTo>
                    <a:pt x="1762697" y="666496"/>
                  </a:lnTo>
                  <a:lnTo>
                    <a:pt x="1102138" y="1346152"/>
                  </a:lnTo>
                  <a:lnTo>
                    <a:pt x="0" y="1346152"/>
                  </a:lnTo>
                  <a:lnTo>
                    <a:pt x="677228" y="666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5701855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1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6591490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0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554" name="Google Shape;554;p2" title="Moving Wall Logo-0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20825" y="5798475"/>
            <a:ext cx="2018006" cy="99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20"/>
          <p:cNvSpPr txBox="1"/>
          <p:nvPr/>
        </p:nvSpPr>
        <p:spPr>
          <a:xfrm>
            <a:off x="1334991" y="113278"/>
            <a:ext cx="952201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Mall Experience Index (MEI)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Ready Output</a:t>
            </a:r>
            <a:endParaRPr sz="3600" b="0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779" name="Google Shape;779;p20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80" name="Google Shape;780;p20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1" name="Google Shape;781;p20"/>
          <p:cNvGrpSpPr/>
          <p:nvPr/>
        </p:nvGrpSpPr>
        <p:grpSpPr>
          <a:xfrm>
            <a:off x="312938" y="3202555"/>
            <a:ext cx="2206971" cy="2024738"/>
            <a:chOff x="1038581" y="3341821"/>
            <a:chExt cx="1721690" cy="2024738"/>
          </a:xfrm>
        </p:grpSpPr>
        <p:sp>
          <p:nvSpPr>
            <p:cNvPr id="782" name="Google Shape;782;p20"/>
            <p:cNvSpPr txBox="1"/>
            <p:nvPr/>
          </p:nvSpPr>
          <p:spPr>
            <a:xfrm>
              <a:off x="1038581" y="3341821"/>
              <a:ext cx="160258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chemeClr val="accent1"/>
                  </a:solidFill>
                  <a:latin typeface="Poppins"/>
                  <a:ea typeface="Poppins"/>
                  <a:cs typeface="Poppins"/>
                  <a:sym typeface="Poppins"/>
                </a:rPr>
                <a:t>Mall Performance Update</a:t>
              </a:r>
              <a:endParaRPr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83" name="Google Shape;783;p20"/>
            <p:cNvSpPr txBox="1"/>
            <p:nvPr/>
          </p:nvSpPr>
          <p:spPr>
            <a:xfrm>
              <a:off x="1038581" y="3858454"/>
              <a:ext cx="1721690" cy="15081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Overall, MEI score and pillar-level performance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Trends by day, week, and month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Zone-level heatmaps and dwell analysis</a:t>
              </a:r>
              <a:endParaRPr/>
            </a:p>
          </p:txBody>
        </p:sp>
      </p:grpSp>
      <p:grpSp>
        <p:nvGrpSpPr>
          <p:cNvPr id="784" name="Google Shape;784;p20"/>
          <p:cNvGrpSpPr/>
          <p:nvPr/>
        </p:nvGrpSpPr>
        <p:grpSpPr>
          <a:xfrm>
            <a:off x="2698177" y="3247590"/>
            <a:ext cx="2206971" cy="1771940"/>
            <a:chOff x="1038581" y="3379176"/>
            <a:chExt cx="1721690" cy="1771940"/>
          </a:xfrm>
        </p:grpSpPr>
        <p:sp>
          <p:nvSpPr>
            <p:cNvPr id="785" name="Google Shape;785;p20"/>
            <p:cNvSpPr txBox="1"/>
            <p:nvPr/>
          </p:nvSpPr>
          <p:spPr>
            <a:xfrm>
              <a:off x="1038581" y="3379176"/>
              <a:ext cx="160258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chemeClr val="accent1"/>
                  </a:solidFill>
                  <a:latin typeface="Poppins"/>
                  <a:ea typeface="Poppins"/>
                  <a:cs typeface="Poppins"/>
                  <a:sym typeface="Poppins"/>
                </a:rPr>
                <a:t>Shopper Insights &amp; Profiles</a:t>
              </a:r>
              <a:endParaRPr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86" name="Google Shape;786;p20"/>
            <p:cNvSpPr txBox="1"/>
            <p:nvPr/>
          </p:nvSpPr>
          <p:spPr>
            <a:xfrm>
              <a:off x="1038581" y="3858454"/>
              <a:ext cx="172169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Visitor origin, frequency, and loyalty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High-value vs casual visitors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Demographic and lifestyle segmentation</a:t>
              </a:r>
              <a:endParaRPr/>
            </a:p>
          </p:txBody>
        </p:sp>
      </p:grpSp>
      <p:grpSp>
        <p:nvGrpSpPr>
          <p:cNvPr id="787" name="Google Shape;787;p20"/>
          <p:cNvGrpSpPr/>
          <p:nvPr/>
        </p:nvGrpSpPr>
        <p:grpSpPr>
          <a:xfrm>
            <a:off x="5114084" y="3282442"/>
            <a:ext cx="2206971" cy="1771940"/>
            <a:chOff x="1038581" y="3379176"/>
            <a:chExt cx="1721690" cy="1771940"/>
          </a:xfrm>
        </p:grpSpPr>
        <p:sp>
          <p:nvSpPr>
            <p:cNvPr id="788" name="Google Shape;788;p20"/>
            <p:cNvSpPr txBox="1"/>
            <p:nvPr/>
          </p:nvSpPr>
          <p:spPr>
            <a:xfrm>
              <a:off x="1038581" y="3379176"/>
              <a:ext cx="1602581" cy="4308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chemeClr val="accent1"/>
                  </a:solidFill>
                  <a:latin typeface="Poppins"/>
                  <a:ea typeface="Poppins"/>
                  <a:cs typeface="Poppins"/>
                  <a:sym typeface="Poppins"/>
                </a:rPr>
                <a:t>Competitive Benchmarking</a:t>
              </a:r>
              <a:endParaRPr sz="14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789" name="Google Shape;789;p20"/>
            <p:cNvSpPr txBox="1"/>
            <p:nvPr/>
          </p:nvSpPr>
          <p:spPr>
            <a:xfrm>
              <a:off x="1038581" y="3858454"/>
              <a:ext cx="172169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Performance vs comparable malls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Catchment overlap and leakage analysis</a:t>
              </a:r>
              <a:endParaRPr/>
            </a:p>
            <a:p>
              <a:pPr marL="180975" marR="0" lvl="0" indent="-1809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Strengths, gaps, and opportunity areas</a:t>
              </a:r>
              <a:endParaRPr/>
            </a:p>
          </p:txBody>
        </p:sp>
      </p:grpSp>
      <p:grpSp>
        <p:nvGrpSpPr>
          <p:cNvPr id="790" name="Google Shape;790;p20"/>
          <p:cNvGrpSpPr/>
          <p:nvPr/>
        </p:nvGrpSpPr>
        <p:grpSpPr>
          <a:xfrm>
            <a:off x="7352954" y="3279489"/>
            <a:ext cx="2206971" cy="3064601"/>
            <a:chOff x="1038581" y="3379176"/>
            <a:chExt cx="1721690" cy="3064601"/>
          </a:xfrm>
        </p:grpSpPr>
        <p:sp>
          <p:nvSpPr>
            <p:cNvPr id="791" name="Google Shape;791;p20"/>
            <p:cNvSpPr txBox="1"/>
            <p:nvPr/>
          </p:nvSpPr>
          <p:spPr>
            <a:xfrm>
              <a:off x="1038581" y="3379176"/>
              <a:ext cx="16025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chemeClr val="accent1"/>
                  </a:solidFill>
                  <a:latin typeface="Poppins"/>
                  <a:ea typeface="Poppins"/>
                  <a:cs typeface="Poppins"/>
                  <a:sym typeface="Poppins"/>
                </a:rPr>
                <a:t>Benchmarking Across Mall Categories e.g.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– WHAT is happening</a:t>
              </a:r>
              <a:endParaRPr/>
            </a:p>
          </p:txBody>
        </p:sp>
        <p:sp>
          <p:nvSpPr>
            <p:cNvPr id="792" name="Google Shape;792;p20"/>
            <p:cNvSpPr txBox="1"/>
            <p:nvPr/>
          </p:nvSpPr>
          <p:spPr>
            <a:xfrm>
              <a:off x="1038581" y="3858454"/>
              <a:ext cx="1721690" cy="25853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76225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Premium malls Index</a:t>
              </a:r>
              <a:endParaRPr/>
            </a:p>
            <a:p>
              <a:pPr marL="276225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Entertainment-led malls Index</a:t>
              </a:r>
              <a:endParaRPr/>
            </a:p>
            <a:p>
              <a:pPr marL="276225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Outlet malls Index</a:t>
              </a:r>
              <a:endParaRPr/>
            </a:p>
            <a:p>
              <a:pPr marL="276225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Concept malls Index</a:t>
              </a:r>
              <a:endParaRPr/>
            </a:p>
            <a:p>
              <a:pPr marL="276225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Best in class entertainment category Index </a:t>
              </a:r>
              <a:endParaRPr/>
            </a:p>
            <a:p>
              <a:pPr marL="276225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Best in retail / dining experience Index </a:t>
              </a:r>
              <a:endParaRPr/>
            </a:p>
            <a:p>
              <a:pPr marL="276225" marR="0" lvl="1" indent="-1905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Best in loyalty / membership Index </a:t>
              </a:r>
              <a:endParaRPr sz="16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793" name="Google Shape;793;p20"/>
          <p:cNvGrpSpPr/>
          <p:nvPr/>
        </p:nvGrpSpPr>
        <p:grpSpPr>
          <a:xfrm>
            <a:off x="9772577" y="3247590"/>
            <a:ext cx="2206971" cy="1771940"/>
            <a:chOff x="1038581" y="3379176"/>
            <a:chExt cx="1721690" cy="1771940"/>
          </a:xfrm>
        </p:grpSpPr>
        <p:sp>
          <p:nvSpPr>
            <p:cNvPr id="794" name="Google Shape;794;p20"/>
            <p:cNvSpPr txBox="1"/>
            <p:nvPr/>
          </p:nvSpPr>
          <p:spPr>
            <a:xfrm>
              <a:off x="1038581" y="3379176"/>
              <a:ext cx="1602581" cy="6463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chemeClr val="accent1"/>
                  </a:solidFill>
                  <a:latin typeface="Poppins"/>
                  <a:ea typeface="Poppins"/>
                  <a:cs typeface="Poppins"/>
                  <a:sym typeface="Poppins"/>
                </a:rPr>
                <a:t>Actionable Recommendations</a:t>
              </a:r>
              <a:endParaRPr/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chemeClr val="lt1"/>
                  </a:solidFill>
                  <a:latin typeface="Poppins"/>
                  <a:ea typeface="Poppins"/>
                  <a:cs typeface="Poppins"/>
                  <a:sym typeface="Poppins"/>
                </a:rPr>
                <a:t>– WHAT is happening</a:t>
              </a:r>
              <a:endParaRPr/>
            </a:p>
          </p:txBody>
        </p:sp>
        <p:sp>
          <p:nvSpPr>
            <p:cNvPr id="795" name="Google Shape;795;p20"/>
            <p:cNvSpPr txBox="1"/>
            <p:nvPr/>
          </p:nvSpPr>
          <p:spPr>
            <a:xfrm>
              <a:off x="1038581" y="3858454"/>
              <a:ext cx="1721690" cy="12926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Experience and layout optimisation</a:t>
              </a:r>
              <a:endPara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Event and activation effectiveness</a:t>
              </a:r>
              <a:endParaRPr/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Leasing and tenant mix insights</a:t>
              </a:r>
              <a:endParaRPr/>
            </a:p>
          </p:txBody>
        </p:sp>
      </p:grpSp>
      <p:pic>
        <p:nvPicPr>
          <p:cNvPr id="796" name="Google Shape;796;p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2920" y="1977646"/>
            <a:ext cx="988760" cy="98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7" name="Google Shape;797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168571" y="1951588"/>
            <a:ext cx="1095086" cy="1095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8" name="Google Shape;798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69941" y="2052075"/>
            <a:ext cx="869772" cy="869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99" name="Google Shape;799;p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033388" y="2052075"/>
            <a:ext cx="869773" cy="869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00" name="Google Shape;800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296836" y="2052075"/>
            <a:ext cx="970577" cy="970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5" name="Google Shape;805;p21"/>
          <p:cNvSpPr txBox="1"/>
          <p:nvPr/>
        </p:nvSpPr>
        <p:spPr>
          <a:xfrm>
            <a:off x="1334991" y="113278"/>
            <a:ext cx="952201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Research Methodology &amp; Design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06" name="Google Shape;806;p21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7" name="Google Shape;807;p21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8" name="Google Shape;808;p21"/>
          <p:cNvGrpSpPr/>
          <p:nvPr/>
        </p:nvGrpSpPr>
        <p:grpSpPr>
          <a:xfrm>
            <a:off x="2529807" y="1635273"/>
            <a:ext cx="8538694" cy="1324447"/>
            <a:chOff x="1038581" y="3595323"/>
            <a:chExt cx="6661159" cy="1324447"/>
          </a:xfrm>
        </p:grpSpPr>
        <p:sp>
          <p:nvSpPr>
            <p:cNvPr id="809" name="Google Shape;809;p21"/>
            <p:cNvSpPr txBox="1"/>
            <p:nvPr/>
          </p:nvSpPr>
          <p:spPr>
            <a:xfrm>
              <a:off x="1038585" y="3595323"/>
              <a:ext cx="1858574" cy="3077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>
                  <a:solidFill>
                    <a:schemeClr val="accent1"/>
                  </a:solidFill>
                  <a:latin typeface="Poppins"/>
                  <a:ea typeface="Poppins"/>
                  <a:cs typeface="Poppins"/>
                  <a:sym typeface="Poppins"/>
                </a:rPr>
                <a:t>Experience Index</a:t>
              </a:r>
              <a:endParaRPr sz="20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10" name="Google Shape;810;p21"/>
            <p:cNvSpPr txBox="1"/>
            <p:nvPr/>
          </p:nvSpPr>
          <p:spPr>
            <a:xfrm>
              <a:off x="1038581" y="3858454"/>
              <a:ext cx="6661159" cy="1061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Shopper Experience Index is an always-on, </a:t>
              </a:r>
              <a:r>
                <a:rPr lang="en-US" sz="14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app-based experience measurement platform </a:t>
              </a: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designed to </a:t>
              </a:r>
              <a:r>
                <a:rPr lang="en-US" sz="14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deliver fast, scalable, and benchmarked </a:t>
              </a: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insights across mall locations across experience touchpoints.</a:t>
              </a:r>
              <a:endParaRPr/>
            </a:p>
            <a:p>
              <a:pPr marL="180975" marR="0" lvl="0" indent="-92075" algn="l" rtl="0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811" name="Google Shape;811;p21"/>
          <p:cNvGrpSpPr/>
          <p:nvPr/>
        </p:nvGrpSpPr>
        <p:grpSpPr>
          <a:xfrm>
            <a:off x="2543986" y="2775884"/>
            <a:ext cx="8538694" cy="1152150"/>
            <a:chOff x="1038581" y="3552177"/>
            <a:chExt cx="6661159" cy="1152150"/>
          </a:xfrm>
        </p:grpSpPr>
        <p:sp>
          <p:nvSpPr>
            <p:cNvPr id="812" name="Google Shape;812;p21"/>
            <p:cNvSpPr txBox="1"/>
            <p:nvPr/>
          </p:nvSpPr>
          <p:spPr>
            <a:xfrm>
              <a:off x="1038581" y="3552177"/>
              <a:ext cx="1847516" cy="3077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>
                  <a:solidFill>
                    <a:schemeClr val="accent1"/>
                  </a:solidFill>
                  <a:latin typeface="Poppins"/>
                  <a:ea typeface="Poppins"/>
                  <a:cs typeface="Poppins"/>
                  <a:sym typeface="Poppins"/>
                </a:rPr>
                <a:t>Data Collection</a:t>
              </a:r>
              <a:endParaRPr sz="20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13" name="Google Shape;813;p21"/>
            <p:cNvSpPr txBox="1"/>
            <p:nvPr/>
          </p:nvSpPr>
          <p:spPr>
            <a:xfrm>
              <a:off x="1038581" y="3858454"/>
              <a:ext cx="6661159" cy="84587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Data is </a:t>
              </a:r>
              <a:r>
                <a:rPr lang="en-US" sz="14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collected continuously via the proprietary  mobile app</a:t>
              </a: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enabling high-frequency measurement with minimal respondent fatigue. Demographic and lifestyle attributes are pre-profiled, allowing surveys to remain concise while maintaining depth and quality.</a:t>
              </a:r>
              <a:endPara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grpSp>
        <p:nvGrpSpPr>
          <p:cNvPr id="814" name="Google Shape;814;p21"/>
          <p:cNvGrpSpPr/>
          <p:nvPr/>
        </p:nvGrpSpPr>
        <p:grpSpPr>
          <a:xfrm>
            <a:off x="2526261" y="3928034"/>
            <a:ext cx="8756057" cy="2885626"/>
            <a:chOff x="1038581" y="3509933"/>
            <a:chExt cx="6661159" cy="2885626"/>
          </a:xfrm>
        </p:grpSpPr>
        <p:sp>
          <p:nvSpPr>
            <p:cNvPr id="815" name="Google Shape;815;p21"/>
            <p:cNvSpPr txBox="1"/>
            <p:nvPr/>
          </p:nvSpPr>
          <p:spPr>
            <a:xfrm>
              <a:off x="1038585" y="3509933"/>
              <a:ext cx="1812436" cy="30777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i="0" u="none" strike="noStrike" cap="none">
                  <a:solidFill>
                    <a:schemeClr val="accent1"/>
                  </a:solidFill>
                  <a:latin typeface="Poppins"/>
                  <a:ea typeface="Poppins"/>
                  <a:cs typeface="Poppins"/>
                  <a:sym typeface="Poppins"/>
                </a:rPr>
                <a:t>Methodology</a:t>
              </a:r>
              <a:endParaRPr sz="20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sp>
          <p:nvSpPr>
            <p:cNvPr id="816" name="Google Shape;816;p21"/>
            <p:cNvSpPr txBox="1"/>
            <p:nvPr/>
          </p:nvSpPr>
          <p:spPr>
            <a:xfrm>
              <a:off x="1038581" y="3858454"/>
              <a:ext cx="6661159" cy="25371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Combined </a:t>
              </a:r>
              <a:r>
                <a:rPr lang="en-US" sz="14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Continuous data collection (Quartey refresh) </a:t>
              </a: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and </a:t>
              </a:r>
              <a:r>
                <a:rPr lang="en-US" sz="14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Standardized experience index metrics</a:t>
              </a: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for comparability.</a:t>
              </a:r>
              <a:endParaRPr/>
            </a:p>
            <a:p>
              <a:pPr marL="0" marR="0" lvl="0" indent="0" algn="l" rtl="0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Demographic &amp; Behavioural</a:t>
              </a: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Controls:</a:t>
              </a:r>
              <a:endParaRPr/>
            </a:p>
            <a:p>
              <a:pPr marL="742950" marR="0" lvl="1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Age, Gender</a:t>
              </a:r>
              <a:endParaRPr/>
            </a:p>
            <a:p>
              <a:pPr marL="742950" marR="0" lvl="1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Ethnicity / Race</a:t>
              </a:r>
              <a:endParaRPr/>
            </a:p>
            <a:p>
              <a:pPr marL="742950" marR="0" lvl="1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Household income</a:t>
              </a:r>
              <a:endParaRPr/>
            </a:p>
            <a:p>
              <a:pPr marL="742950" marR="0" lvl="1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Life stage, solo vs accompanied shopping, spend during the visits etc  </a:t>
              </a:r>
              <a:endParaRPr/>
            </a:p>
            <a:p>
              <a:pPr marL="742950" marR="0" lvl="1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Shopping context, weekday vs weekend, peak season vs non peak season, </a:t>
              </a:r>
              <a:endParaRPr/>
            </a:p>
            <a:p>
              <a:pPr marL="742950" marR="0" lvl="1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Malls visited ,Visit recency &amp; engagement, Time spent, Visit frequency &amp; purpose, Mall type preference</a:t>
              </a:r>
              <a:endParaRPr/>
            </a:p>
            <a:p>
              <a:pPr marL="180975" marR="0" lvl="0" indent="-920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pic>
        <p:nvPicPr>
          <p:cNvPr id="817" name="Google Shape;817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3725" y="1635273"/>
            <a:ext cx="1720320" cy="3404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22"/>
          <p:cNvSpPr txBox="1"/>
          <p:nvPr/>
        </p:nvSpPr>
        <p:spPr>
          <a:xfrm>
            <a:off x="1334991" y="113278"/>
            <a:ext cx="952201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Measurement Base –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Rational for sample size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823" name="Google Shape;823;p22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4" name="Google Shape;824;p22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sp>
        <p:nvSpPr>
          <p:cNvPr id="825" name="Google Shape;825;p22"/>
          <p:cNvSpPr txBox="1"/>
          <p:nvPr/>
        </p:nvSpPr>
        <p:spPr>
          <a:xfrm>
            <a:off x="515026" y="1707693"/>
            <a:ext cx="469674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2500 sample size per quarter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X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average 2 to 3 malls experience mapping per respondents  allows to have a read of </a:t>
            </a:r>
            <a:r>
              <a:rPr lang="en-US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7500 responses per quarter.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Hence for high footfall malls expected responses base could be in the range of </a:t>
            </a:r>
            <a:r>
              <a:rPr lang="en-US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750-1200 responses and lowest footfall mall itself will have ~ 150-200 sample size per quarter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With 7500 responses base we are exposed to +/- 1.1 % margin of error which is best in class for statistical significance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26" name="Google Shape;826;p22"/>
          <p:cNvSpPr txBox="1"/>
          <p:nvPr/>
        </p:nvSpPr>
        <p:spPr>
          <a:xfrm>
            <a:off x="500799" y="1417260"/>
            <a:ext cx="2603352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Sample Size Rational </a:t>
            </a:r>
            <a:endParaRPr sz="16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27" name="Google Shape;827;p22"/>
          <p:cNvSpPr txBox="1"/>
          <p:nvPr/>
        </p:nvSpPr>
        <p:spPr>
          <a:xfrm>
            <a:off x="5447037" y="6500483"/>
            <a:ext cx="5961695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* Based on predictive visitation share hypothesis with a model-based, indicative distribution built from how mall visitation is typically forecast</a:t>
            </a:r>
            <a:endParaRPr/>
          </a:p>
        </p:txBody>
      </p:sp>
      <p:graphicFrame>
        <p:nvGraphicFramePr>
          <p:cNvPr id="828" name="Google Shape;828;p22"/>
          <p:cNvGraphicFramePr/>
          <p:nvPr/>
        </p:nvGraphicFramePr>
        <p:xfrm>
          <a:off x="5521468" y="1417260"/>
          <a:ext cx="5770300" cy="5035525"/>
        </p:xfrm>
        <a:graphic>
          <a:graphicData uri="http://schemas.openxmlformats.org/drawingml/2006/table">
            <a:tbl>
              <a:tblPr>
                <a:noFill/>
                <a:tableStyleId>{109549AD-C456-4D2C-B3FF-06DE07783BDC}</a:tableStyleId>
              </a:tblPr>
              <a:tblGrid>
                <a:gridCol w="395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1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507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Tier 1: Regional &amp; destination giants (high gravity)</a:t>
                      </a:r>
                      <a:endParaRPr sz="14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 * % share of footfall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Expected reponses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1. 1 Utama 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15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1100-1200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2. Mid Valley Megamall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12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900-1000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3. Sunway Pyramid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700-900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4. Suria KLCC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600-700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5. Pavilion KL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7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500-650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6. IOI City Mall (Putrajaya)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7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500-650</a:t>
                      </a:r>
                      <a:endParaRPr/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822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These 6 typically capture ~55-60%+ of visits among the top 20 due to scale, anchors, tourism, and event gravity.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507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Tier 2: Strong multi-catchment malls</a:t>
                      </a:r>
                      <a:endParaRPr sz="14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7. The Gardens Mall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300-400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8. MyTOWN + IKEA Cheras cluster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300-400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9. Sunway Velocity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200-300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019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10. NU Sentral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400-500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11. Berjaya Times Square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200-300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12. Paradigm Mall PJ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200-300</a:t>
                      </a:r>
                      <a:endParaRPr/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822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Typically, ~18–24% of visits combined, driven by transit, office belts, youth/F&amp;B pull, and regional families.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507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Tier 3: Large community &amp; lifestyle anchors</a:t>
                      </a:r>
                      <a:endParaRPr sz="14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13. Setia City Mall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300-400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14. Central i-City (Shah Alam)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200-300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15. Tropicana Gardens Mall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150-200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16. The Curve / IPC cluster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/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150-200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17. Quill City Mall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/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150-200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612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Typically, ~10–14% of visits, dominated by defined local catchments + weekend skew.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2507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b="1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Tier 4: Established but more localized</a:t>
                      </a:r>
                      <a:endParaRPr sz="14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18. Sunway Putra Mall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150-200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19. Empire Shopping Gallery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solidFill>
                            <a:srgbClr val="000000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150-200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4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20. Avenue K</a:t>
                      </a:r>
                      <a:endParaRPr sz="900" b="1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58300" marR="3875" marT="3875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</a:t>
                      </a:r>
                      <a:endParaRPr/>
                    </a:p>
                  </a:txBody>
                  <a:tcPr marL="3875" marR="3875" marT="3875" marB="0" anchor="b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0" i="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150-200</a:t>
                      </a:r>
                      <a:endParaRPr/>
                    </a:p>
                  </a:txBody>
                  <a:tcPr marL="3875" marR="3875" marT="3875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46125">
                <a:tc grid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Typically, ~4–7% of visits, more weekday-driven and proximity-led.</a:t>
                      </a:r>
                      <a:endParaRPr sz="900" b="0" i="0" u="none" strike="noStrike" cap="none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3875" marR="3875" marT="387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3" name="Google Shape;833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342311" cy="694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34" name="Google Shape;834;p23" descr="A black background with dots and lines&#10;&#10;AI-generated content may be incorrect."/>
          <p:cNvPicPr preferRelativeResize="0"/>
          <p:nvPr/>
        </p:nvPicPr>
        <p:blipFill rotWithShape="1">
          <a:blip r:embed="rId4">
            <a:alphaModFix amt="34000"/>
          </a:blip>
          <a:srcRect r="27251"/>
          <a:stretch/>
        </p:blipFill>
        <p:spPr>
          <a:xfrm>
            <a:off x="8324423" y="871118"/>
            <a:ext cx="3942732" cy="5419612"/>
          </a:xfrm>
          <a:prstGeom prst="rect">
            <a:avLst/>
          </a:prstGeom>
          <a:noFill/>
          <a:ln>
            <a:noFill/>
          </a:ln>
        </p:spPr>
      </p:pic>
      <p:sp>
        <p:nvSpPr>
          <p:cNvPr id="835" name="Google Shape;835;p23"/>
          <p:cNvSpPr txBox="1"/>
          <p:nvPr/>
        </p:nvSpPr>
        <p:spPr>
          <a:xfrm>
            <a:off x="5609351" y="3013500"/>
            <a:ext cx="59052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What each Individual Mall Can Expect as </a:t>
            </a:r>
            <a:r>
              <a:rPr lang="en-US" sz="3600" b="1" i="0" u="none" strike="noStrike" cap="none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 Outputs</a:t>
            </a:r>
            <a:endParaRPr sz="1400" b="0" i="0" u="none" strike="noStrike" cap="none">
              <a:solidFill>
                <a:schemeClr val="bg1"/>
              </a:solidFill>
              <a:sym typeface="Arial"/>
            </a:endParaRPr>
          </a:p>
        </p:txBody>
      </p:sp>
      <p:grpSp>
        <p:nvGrpSpPr>
          <p:cNvPr id="836" name="Google Shape;836;p23"/>
          <p:cNvGrpSpPr/>
          <p:nvPr/>
        </p:nvGrpSpPr>
        <p:grpSpPr>
          <a:xfrm>
            <a:off x="5768502" y="4866436"/>
            <a:ext cx="402653" cy="154195"/>
            <a:chOff x="4338256" y="2755876"/>
            <a:chExt cx="3515487" cy="1346246"/>
          </a:xfrm>
        </p:grpSpPr>
        <p:sp>
          <p:nvSpPr>
            <p:cNvPr id="837" name="Google Shape;837;p23"/>
            <p:cNvSpPr/>
            <p:nvPr/>
          </p:nvSpPr>
          <p:spPr>
            <a:xfrm>
              <a:off x="4338256" y="2755971"/>
              <a:ext cx="1762696" cy="1346151"/>
            </a:xfrm>
            <a:custGeom>
              <a:avLst/>
              <a:gdLst/>
              <a:ahLst/>
              <a:cxnLst/>
              <a:rect l="l" t="t" r="r" b="b"/>
              <a:pathLst>
                <a:path w="1762696" h="1346151" extrusionOk="0">
                  <a:moveTo>
                    <a:pt x="0" y="0"/>
                  </a:moveTo>
                  <a:lnTo>
                    <a:pt x="1108710" y="0"/>
                  </a:lnTo>
                  <a:lnTo>
                    <a:pt x="1762697" y="666496"/>
                  </a:lnTo>
                  <a:lnTo>
                    <a:pt x="1102138" y="1346152"/>
                  </a:lnTo>
                  <a:lnTo>
                    <a:pt x="0" y="1346152"/>
                  </a:lnTo>
                  <a:lnTo>
                    <a:pt x="677228" y="666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838" name="Google Shape;838;p23"/>
            <p:cNvSpPr/>
            <p:nvPr/>
          </p:nvSpPr>
          <p:spPr>
            <a:xfrm>
              <a:off x="5701855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1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839" name="Google Shape;839;p23"/>
            <p:cNvSpPr/>
            <p:nvPr/>
          </p:nvSpPr>
          <p:spPr>
            <a:xfrm>
              <a:off x="6591490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0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840" name="Google Shape;840;p23" title="Moving Wall Logo-0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20825" y="5798475"/>
            <a:ext cx="2018006" cy="99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24"/>
          <p:cNvSpPr txBox="1"/>
          <p:nvPr/>
        </p:nvSpPr>
        <p:spPr>
          <a:xfrm>
            <a:off x="566341" y="1140922"/>
            <a:ext cx="638134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Baseline report (Single mall) 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aphicFrame>
        <p:nvGraphicFramePr>
          <p:cNvPr id="846" name="Google Shape;846;p24"/>
          <p:cNvGraphicFramePr/>
          <p:nvPr/>
        </p:nvGraphicFramePr>
        <p:xfrm>
          <a:off x="470648" y="1725657"/>
          <a:ext cx="11721352" cy="4442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47" name="Google Shape;847;p24"/>
          <p:cNvSpPr txBox="1"/>
          <p:nvPr/>
        </p:nvSpPr>
        <p:spPr>
          <a:xfrm>
            <a:off x="1227331" y="5644450"/>
            <a:ext cx="838200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Industry benchmark – Consolidated index across all malls irrespective of the category.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Your mall : Single mall location for e.g. Mid-Valley only or KLCC  only</a:t>
            </a:r>
            <a:endParaRPr sz="1400" b="0" i="0" u="none" strike="noStrike" cap="none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848" name="Google Shape;848;p24"/>
          <p:cNvSpPr txBox="1"/>
          <p:nvPr/>
        </p:nvSpPr>
        <p:spPr>
          <a:xfrm>
            <a:off x="328216" y="226522"/>
            <a:ext cx="638134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MEI – Outputs 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  <p:transition spd="med">
    <p:push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Google Shape;853;p25"/>
          <p:cNvSpPr txBox="1"/>
          <p:nvPr/>
        </p:nvSpPr>
        <p:spPr>
          <a:xfrm>
            <a:off x="566341" y="1140922"/>
            <a:ext cx="638134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Baseline report (Single mall) 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aphicFrame>
        <p:nvGraphicFramePr>
          <p:cNvPr id="854" name="Google Shape;854;p25"/>
          <p:cNvGraphicFramePr/>
          <p:nvPr/>
        </p:nvGraphicFramePr>
        <p:xfrm>
          <a:off x="242045" y="1725657"/>
          <a:ext cx="4603395" cy="2200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55" name="Google Shape;855;p25"/>
          <p:cNvGraphicFramePr/>
          <p:nvPr/>
        </p:nvGraphicFramePr>
        <p:xfrm>
          <a:off x="6358772" y="1725657"/>
          <a:ext cx="4603395" cy="2200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56" name="Google Shape;856;p25"/>
          <p:cNvGraphicFramePr/>
          <p:nvPr/>
        </p:nvGraphicFramePr>
        <p:xfrm>
          <a:off x="242046" y="4441963"/>
          <a:ext cx="4603395" cy="2200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57" name="Google Shape;857;p25"/>
          <p:cNvGraphicFramePr/>
          <p:nvPr/>
        </p:nvGraphicFramePr>
        <p:xfrm>
          <a:off x="6358772" y="4253023"/>
          <a:ext cx="4866167" cy="2389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58" name="Google Shape;858;p25"/>
          <p:cNvSpPr txBox="1"/>
          <p:nvPr/>
        </p:nvSpPr>
        <p:spPr>
          <a:xfrm>
            <a:off x="328216" y="226522"/>
            <a:ext cx="638134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MEI – Outputs 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  <p:transition spd="med">
    <p:push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26"/>
          <p:cNvSpPr txBox="1"/>
          <p:nvPr/>
        </p:nvSpPr>
        <p:spPr>
          <a:xfrm>
            <a:off x="566341" y="1140922"/>
            <a:ext cx="638134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Baseline report (Single mall) 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aphicFrame>
        <p:nvGraphicFramePr>
          <p:cNvPr id="864" name="Google Shape;864;p26"/>
          <p:cNvGraphicFramePr/>
          <p:nvPr/>
        </p:nvGraphicFramePr>
        <p:xfrm>
          <a:off x="242045" y="1725657"/>
          <a:ext cx="4603500" cy="22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65" name="Google Shape;865;p26"/>
          <p:cNvGraphicFramePr/>
          <p:nvPr/>
        </p:nvGraphicFramePr>
        <p:xfrm>
          <a:off x="6358772" y="1725657"/>
          <a:ext cx="4603395" cy="2200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66" name="Google Shape;866;p26"/>
          <p:cNvGraphicFramePr/>
          <p:nvPr/>
        </p:nvGraphicFramePr>
        <p:xfrm>
          <a:off x="242046" y="4441963"/>
          <a:ext cx="4603395" cy="22008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67" name="Google Shape;867;p26"/>
          <p:cNvGraphicFramePr/>
          <p:nvPr/>
        </p:nvGraphicFramePr>
        <p:xfrm>
          <a:off x="6358772" y="4253023"/>
          <a:ext cx="4866167" cy="2389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868" name="Google Shape;868;p26"/>
          <p:cNvSpPr txBox="1"/>
          <p:nvPr/>
        </p:nvSpPr>
        <p:spPr>
          <a:xfrm>
            <a:off x="328216" y="226522"/>
            <a:ext cx="638134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MEI – Outputs 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  <p:transition spd="med">
    <p:push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27"/>
          <p:cNvSpPr txBox="1"/>
          <p:nvPr/>
        </p:nvSpPr>
        <p:spPr>
          <a:xfrm>
            <a:off x="566339" y="1140922"/>
            <a:ext cx="1138361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Deep-dive Report | Core Experience Delivery Index 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aphicFrame>
        <p:nvGraphicFramePr>
          <p:cNvPr id="874" name="Google Shape;874;p27"/>
          <p:cNvGraphicFramePr/>
          <p:nvPr/>
        </p:nvGraphicFramePr>
        <p:xfrm>
          <a:off x="188258" y="1725657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75" name="Google Shape;875;p27"/>
          <p:cNvGraphicFramePr/>
          <p:nvPr/>
        </p:nvGraphicFramePr>
        <p:xfrm>
          <a:off x="3119717" y="1725657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76" name="Google Shape;876;p27"/>
          <p:cNvGraphicFramePr/>
          <p:nvPr/>
        </p:nvGraphicFramePr>
        <p:xfrm>
          <a:off x="6230469" y="1725657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77" name="Google Shape;877;p27"/>
          <p:cNvGraphicFramePr/>
          <p:nvPr/>
        </p:nvGraphicFramePr>
        <p:xfrm>
          <a:off x="9215717" y="1725657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ransition spd="med">
    <p:push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8"/>
          <p:cNvSpPr txBox="1"/>
          <p:nvPr/>
        </p:nvSpPr>
        <p:spPr>
          <a:xfrm>
            <a:off x="566339" y="1140922"/>
            <a:ext cx="1138361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Deep-dive Report | | Retail, Dining &amp; Offers Index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aphicFrame>
        <p:nvGraphicFramePr>
          <p:cNvPr id="883" name="Google Shape;883;p28"/>
          <p:cNvGraphicFramePr/>
          <p:nvPr/>
        </p:nvGraphicFramePr>
        <p:xfrm>
          <a:off x="1676399" y="1846452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84" name="Google Shape;884;p28"/>
          <p:cNvGraphicFramePr/>
          <p:nvPr/>
        </p:nvGraphicFramePr>
        <p:xfrm>
          <a:off x="4607858" y="1846452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85" name="Google Shape;885;p28"/>
          <p:cNvGraphicFramePr/>
          <p:nvPr/>
        </p:nvGraphicFramePr>
        <p:xfrm>
          <a:off x="7718610" y="1846452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med">
    <p:push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29"/>
          <p:cNvSpPr txBox="1"/>
          <p:nvPr/>
        </p:nvSpPr>
        <p:spPr>
          <a:xfrm>
            <a:off x="566339" y="1087757"/>
            <a:ext cx="1138361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Deep-dive Report | </a:t>
            </a:r>
            <a:r>
              <a:rPr lang="en-US" sz="24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Movement, Wayfinding &amp; Access Index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aphicFrame>
        <p:nvGraphicFramePr>
          <p:cNvPr id="891" name="Google Shape;891;p29"/>
          <p:cNvGraphicFramePr/>
          <p:nvPr/>
        </p:nvGraphicFramePr>
        <p:xfrm>
          <a:off x="2579958" y="1984676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92" name="Google Shape;892;p29"/>
          <p:cNvGraphicFramePr/>
          <p:nvPr/>
        </p:nvGraphicFramePr>
        <p:xfrm>
          <a:off x="7187691" y="1984676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3"/>
          <p:cNvSpPr/>
          <p:nvPr/>
        </p:nvSpPr>
        <p:spPr>
          <a:xfrm>
            <a:off x="660584" y="2482841"/>
            <a:ext cx="3464687" cy="1252956"/>
          </a:xfrm>
          <a:custGeom>
            <a:avLst/>
            <a:gdLst/>
            <a:ahLst/>
            <a:cxnLst/>
            <a:rect l="l" t="t" r="r" b="b"/>
            <a:pathLst>
              <a:path w="3666862" h="1326070" extrusionOk="0">
                <a:moveTo>
                  <a:pt x="301954" y="1224058"/>
                </a:moveTo>
                <a:lnTo>
                  <a:pt x="528649" y="560451"/>
                </a:lnTo>
                <a:lnTo>
                  <a:pt x="755344" y="1224058"/>
                </a:lnTo>
                <a:cubicBezTo>
                  <a:pt x="777728" y="1285113"/>
                  <a:pt x="836497" y="1326071"/>
                  <a:pt x="901458" y="1326071"/>
                </a:cubicBezTo>
                <a:cubicBezTo>
                  <a:pt x="966418" y="1326071"/>
                  <a:pt x="1025188" y="1285113"/>
                  <a:pt x="1047571" y="1224058"/>
                </a:cubicBezTo>
                <a:lnTo>
                  <a:pt x="1274266" y="560451"/>
                </a:lnTo>
                <a:lnTo>
                  <a:pt x="1500961" y="1224058"/>
                </a:lnTo>
                <a:cubicBezTo>
                  <a:pt x="1525536" y="1297400"/>
                  <a:pt x="1582114" y="1326071"/>
                  <a:pt x="1647075" y="1326071"/>
                </a:cubicBezTo>
                <a:cubicBezTo>
                  <a:pt x="1712035" y="1326071"/>
                  <a:pt x="1765566" y="1297400"/>
                  <a:pt x="1793188" y="1224058"/>
                </a:cubicBezTo>
                <a:lnTo>
                  <a:pt x="2019883" y="560451"/>
                </a:lnTo>
                <a:lnTo>
                  <a:pt x="2246578" y="1224058"/>
                </a:lnTo>
                <a:cubicBezTo>
                  <a:pt x="2276678" y="1298734"/>
                  <a:pt x="2327732" y="1326071"/>
                  <a:pt x="2392692" y="1326071"/>
                </a:cubicBezTo>
                <a:cubicBezTo>
                  <a:pt x="2457652" y="1326071"/>
                  <a:pt x="2516422" y="1285113"/>
                  <a:pt x="2538806" y="1224058"/>
                </a:cubicBezTo>
                <a:lnTo>
                  <a:pt x="2765500" y="560451"/>
                </a:lnTo>
                <a:lnTo>
                  <a:pt x="2992196" y="1224058"/>
                </a:lnTo>
                <a:cubicBezTo>
                  <a:pt x="3014579" y="1285113"/>
                  <a:pt x="3073349" y="1326071"/>
                  <a:pt x="3138309" y="1326071"/>
                </a:cubicBezTo>
                <a:cubicBezTo>
                  <a:pt x="3203269" y="1326071"/>
                  <a:pt x="3262039" y="1285113"/>
                  <a:pt x="3284423" y="1224058"/>
                </a:cubicBezTo>
                <a:lnTo>
                  <a:pt x="3657231" y="209455"/>
                </a:lnTo>
                <a:cubicBezTo>
                  <a:pt x="3671614" y="170402"/>
                  <a:pt x="3669804" y="128111"/>
                  <a:pt x="3652373" y="90392"/>
                </a:cubicBezTo>
                <a:cubicBezTo>
                  <a:pt x="3634942" y="52673"/>
                  <a:pt x="3603796" y="23908"/>
                  <a:pt x="3564743" y="9620"/>
                </a:cubicBezTo>
                <a:cubicBezTo>
                  <a:pt x="3547408" y="3239"/>
                  <a:pt x="3529406" y="0"/>
                  <a:pt x="3511117" y="0"/>
                </a:cubicBezTo>
                <a:lnTo>
                  <a:pt x="3511117" y="0"/>
                </a:lnTo>
                <a:cubicBezTo>
                  <a:pt x="3446157" y="0"/>
                  <a:pt x="3387388" y="41053"/>
                  <a:pt x="3365004" y="102013"/>
                </a:cubicBezTo>
                <a:lnTo>
                  <a:pt x="3138309" y="750094"/>
                </a:lnTo>
                <a:lnTo>
                  <a:pt x="2911614" y="102013"/>
                </a:lnTo>
                <a:cubicBezTo>
                  <a:pt x="2889230" y="41053"/>
                  <a:pt x="2830461" y="0"/>
                  <a:pt x="2765500" y="0"/>
                </a:cubicBezTo>
                <a:cubicBezTo>
                  <a:pt x="2700540" y="0"/>
                  <a:pt x="2641771" y="40958"/>
                  <a:pt x="2619387" y="102013"/>
                </a:cubicBezTo>
                <a:lnTo>
                  <a:pt x="2392692" y="750094"/>
                </a:lnTo>
                <a:lnTo>
                  <a:pt x="2165997" y="102013"/>
                </a:lnTo>
                <a:cubicBezTo>
                  <a:pt x="2143613" y="41053"/>
                  <a:pt x="2084844" y="0"/>
                  <a:pt x="2019883" y="0"/>
                </a:cubicBezTo>
                <a:cubicBezTo>
                  <a:pt x="1954923" y="0"/>
                  <a:pt x="1896154" y="40958"/>
                  <a:pt x="1873770" y="102013"/>
                </a:cubicBezTo>
                <a:lnTo>
                  <a:pt x="1647075" y="750094"/>
                </a:lnTo>
                <a:lnTo>
                  <a:pt x="1420380" y="102013"/>
                </a:lnTo>
                <a:cubicBezTo>
                  <a:pt x="1397996" y="41053"/>
                  <a:pt x="1339227" y="0"/>
                  <a:pt x="1274266" y="0"/>
                </a:cubicBezTo>
                <a:cubicBezTo>
                  <a:pt x="1209306" y="0"/>
                  <a:pt x="1150537" y="40958"/>
                  <a:pt x="1128153" y="102013"/>
                </a:cubicBezTo>
                <a:lnTo>
                  <a:pt x="901458" y="750094"/>
                </a:lnTo>
                <a:lnTo>
                  <a:pt x="674763" y="102013"/>
                </a:lnTo>
                <a:cubicBezTo>
                  <a:pt x="652379" y="41053"/>
                  <a:pt x="593610" y="0"/>
                  <a:pt x="528649" y="0"/>
                </a:cubicBezTo>
                <a:cubicBezTo>
                  <a:pt x="463689" y="0"/>
                  <a:pt x="408539" y="33623"/>
                  <a:pt x="382536" y="102013"/>
                </a:cubicBezTo>
                <a:lnTo>
                  <a:pt x="9632" y="1116616"/>
                </a:lnTo>
                <a:cubicBezTo>
                  <a:pt x="-4751" y="1155668"/>
                  <a:pt x="-2941" y="1197959"/>
                  <a:pt x="14490" y="1235678"/>
                </a:cubicBezTo>
                <a:cubicBezTo>
                  <a:pt x="31921" y="1273397"/>
                  <a:pt x="63067" y="1302163"/>
                  <a:pt x="102120" y="1316450"/>
                </a:cubicBezTo>
                <a:cubicBezTo>
                  <a:pt x="119455" y="1322832"/>
                  <a:pt x="137458" y="1326071"/>
                  <a:pt x="155841" y="1326071"/>
                </a:cubicBezTo>
                <a:cubicBezTo>
                  <a:pt x="220801" y="1326071"/>
                  <a:pt x="279571" y="1285018"/>
                  <a:pt x="301954" y="1224058"/>
                </a:cubicBezTo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66C9F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60" name="Google Shape;560;p3"/>
          <p:cNvSpPr/>
          <p:nvPr/>
        </p:nvSpPr>
        <p:spPr>
          <a:xfrm>
            <a:off x="660584" y="3830159"/>
            <a:ext cx="3508431" cy="1296425"/>
          </a:xfrm>
          <a:custGeom>
            <a:avLst/>
            <a:gdLst/>
            <a:ahLst/>
            <a:cxnLst/>
            <a:rect l="l" t="t" r="r" b="b"/>
            <a:pathLst>
              <a:path w="3713159" h="1372076" extrusionOk="0">
                <a:moveTo>
                  <a:pt x="178703" y="1372076"/>
                </a:moveTo>
                <a:cubicBezTo>
                  <a:pt x="157653" y="1372076"/>
                  <a:pt x="136984" y="1368362"/>
                  <a:pt x="117077" y="1361027"/>
                </a:cubicBezTo>
                <a:cubicBezTo>
                  <a:pt x="72309" y="1344549"/>
                  <a:pt x="36590" y="1311688"/>
                  <a:pt x="16588" y="1268349"/>
                </a:cubicBezTo>
                <a:cubicBezTo>
                  <a:pt x="-3415" y="1225010"/>
                  <a:pt x="-5415" y="1176528"/>
                  <a:pt x="11063" y="1131761"/>
                </a:cubicBezTo>
                <a:lnTo>
                  <a:pt x="383872" y="117158"/>
                </a:lnTo>
                <a:cubicBezTo>
                  <a:pt x="412256" y="42672"/>
                  <a:pt x="473312" y="95"/>
                  <a:pt x="551512" y="95"/>
                </a:cubicBezTo>
                <a:cubicBezTo>
                  <a:pt x="629712" y="95"/>
                  <a:pt x="693530" y="47149"/>
                  <a:pt x="719247" y="117158"/>
                </a:cubicBezTo>
                <a:lnTo>
                  <a:pt x="924416" y="703612"/>
                </a:lnTo>
                <a:lnTo>
                  <a:pt x="1129394" y="117443"/>
                </a:lnTo>
                <a:cubicBezTo>
                  <a:pt x="1155207" y="47149"/>
                  <a:pt x="1222644" y="95"/>
                  <a:pt x="1297224" y="95"/>
                </a:cubicBezTo>
                <a:cubicBezTo>
                  <a:pt x="1371805" y="95"/>
                  <a:pt x="1439242" y="47149"/>
                  <a:pt x="1464960" y="117158"/>
                </a:cubicBezTo>
                <a:lnTo>
                  <a:pt x="1670128" y="703612"/>
                </a:lnTo>
                <a:lnTo>
                  <a:pt x="1875201" y="117443"/>
                </a:lnTo>
                <a:cubicBezTo>
                  <a:pt x="1901014" y="47149"/>
                  <a:pt x="1968451" y="95"/>
                  <a:pt x="2043032" y="95"/>
                </a:cubicBezTo>
                <a:cubicBezTo>
                  <a:pt x="2117613" y="95"/>
                  <a:pt x="2184954" y="47149"/>
                  <a:pt x="2210672" y="117158"/>
                </a:cubicBezTo>
                <a:lnTo>
                  <a:pt x="2415840" y="703612"/>
                </a:lnTo>
                <a:lnTo>
                  <a:pt x="2620914" y="117443"/>
                </a:lnTo>
                <a:cubicBezTo>
                  <a:pt x="2646726" y="47149"/>
                  <a:pt x="2714163" y="95"/>
                  <a:pt x="2788744" y="95"/>
                </a:cubicBezTo>
                <a:cubicBezTo>
                  <a:pt x="2863325" y="95"/>
                  <a:pt x="2930666" y="47149"/>
                  <a:pt x="2956384" y="117158"/>
                </a:cubicBezTo>
                <a:lnTo>
                  <a:pt x="3161553" y="703612"/>
                </a:lnTo>
                <a:lnTo>
                  <a:pt x="3366626" y="117443"/>
                </a:lnTo>
                <a:cubicBezTo>
                  <a:pt x="3392439" y="47054"/>
                  <a:pt x="3459875" y="0"/>
                  <a:pt x="3534456" y="0"/>
                </a:cubicBezTo>
                <a:cubicBezTo>
                  <a:pt x="3555507" y="0"/>
                  <a:pt x="3576176" y="3715"/>
                  <a:pt x="3596083" y="11049"/>
                </a:cubicBezTo>
                <a:cubicBezTo>
                  <a:pt x="3640850" y="27527"/>
                  <a:pt x="3676569" y="60389"/>
                  <a:pt x="3696572" y="103727"/>
                </a:cubicBezTo>
                <a:cubicBezTo>
                  <a:pt x="3716574" y="147066"/>
                  <a:pt x="3718575" y="195548"/>
                  <a:pt x="3702096" y="240316"/>
                </a:cubicBezTo>
                <a:lnTo>
                  <a:pt x="3329288" y="1254919"/>
                </a:lnTo>
                <a:cubicBezTo>
                  <a:pt x="3303570" y="1324928"/>
                  <a:pt x="3236229" y="1371981"/>
                  <a:pt x="3161648" y="1371981"/>
                </a:cubicBezTo>
                <a:cubicBezTo>
                  <a:pt x="3087067" y="1371981"/>
                  <a:pt x="3019725" y="1324928"/>
                  <a:pt x="2994008" y="1254919"/>
                </a:cubicBezTo>
                <a:lnTo>
                  <a:pt x="2788839" y="654368"/>
                </a:lnTo>
                <a:lnTo>
                  <a:pt x="2583861" y="1254443"/>
                </a:lnTo>
                <a:cubicBezTo>
                  <a:pt x="2557953" y="1324928"/>
                  <a:pt x="2490612" y="1371981"/>
                  <a:pt x="2416031" y="1371981"/>
                </a:cubicBezTo>
                <a:cubicBezTo>
                  <a:pt x="2336116" y="1371981"/>
                  <a:pt x="2279823" y="1332833"/>
                  <a:pt x="2248581" y="1255586"/>
                </a:cubicBezTo>
                <a:lnTo>
                  <a:pt x="2248105" y="1254443"/>
                </a:lnTo>
                <a:lnTo>
                  <a:pt x="2043127" y="654368"/>
                </a:lnTo>
                <a:lnTo>
                  <a:pt x="1838149" y="1254443"/>
                </a:lnTo>
                <a:cubicBezTo>
                  <a:pt x="1809098" y="1331595"/>
                  <a:pt x="1751090" y="1371981"/>
                  <a:pt x="1670319" y="1371981"/>
                </a:cubicBezTo>
                <a:cubicBezTo>
                  <a:pt x="1589547" y="1371981"/>
                  <a:pt x="1527825" y="1330166"/>
                  <a:pt x="1502393" y="1254347"/>
                </a:cubicBezTo>
                <a:lnTo>
                  <a:pt x="1297415" y="654463"/>
                </a:lnTo>
                <a:lnTo>
                  <a:pt x="1092437" y="1254538"/>
                </a:lnTo>
                <a:cubicBezTo>
                  <a:pt x="1066529" y="1325023"/>
                  <a:pt x="999187" y="1372076"/>
                  <a:pt x="924606" y="1372076"/>
                </a:cubicBezTo>
                <a:cubicBezTo>
                  <a:pt x="850026" y="1372076"/>
                  <a:pt x="782589" y="1325023"/>
                  <a:pt x="756871" y="1255014"/>
                </a:cubicBezTo>
                <a:lnTo>
                  <a:pt x="551702" y="654463"/>
                </a:lnTo>
                <a:lnTo>
                  <a:pt x="346534" y="1255014"/>
                </a:lnTo>
                <a:cubicBezTo>
                  <a:pt x="320816" y="1325023"/>
                  <a:pt x="253475" y="1372076"/>
                  <a:pt x="178894" y="1372076"/>
                </a:cubicBezTo>
                <a:close/>
                <a:moveTo>
                  <a:pt x="551607" y="46006"/>
                </a:moveTo>
                <a:cubicBezTo>
                  <a:pt x="492648" y="46006"/>
                  <a:pt x="448356" y="76962"/>
                  <a:pt x="426925" y="133255"/>
                </a:cubicBezTo>
                <a:lnTo>
                  <a:pt x="54116" y="1147572"/>
                </a:lnTo>
                <a:cubicBezTo>
                  <a:pt x="41924" y="1180814"/>
                  <a:pt x="43353" y="1216914"/>
                  <a:pt x="58212" y="1249109"/>
                </a:cubicBezTo>
                <a:cubicBezTo>
                  <a:pt x="73071" y="1281303"/>
                  <a:pt x="99646" y="1305782"/>
                  <a:pt x="132888" y="1317974"/>
                </a:cubicBezTo>
                <a:cubicBezTo>
                  <a:pt x="147652" y="1323404"/>
                  <a:pt x="163082" y="1326166"/>
                  <a:pt x="178703" y="1326166"/>
                </a:cubicBezTo>
                <a:cubicBezTo>
                  <a:pt x="234044" y="1326166"/>
                  <a:pt x="284050" y="1291304"/>
                  <a:pt x="303195" y="1239393"/>
                </a:cubicBezTo>
                <a:lnTo>
                  <a:pt x="551512" y="512445"/>
                </a:lnTo>
                <a:lnTo>
                  <a:pt x="799924" y="1239584"/>
                </a:lnTo>
                <a:cubicBezTo>
                  <a:pt x="818879" y="1291114"/>
                  <a:pt x="868885" y="1326071"/>
                  <a:pt x="924320" y="1326071"/>
                </a:cubicBezTo>
                <a:cubicBezTo>
                  <a:pt x="979756" y="1326071"/>
                  <a:pt x="1029762" y="1291114"/>
                  <a:pt x="1048908" y="1239107"/>
                </a:cubicBezTo>
                <a:lnTo>
                  <a:pt x="1297129" y="512445"/>
                </a:lnTo>
                <a:lnTo>
                  <a:pt x="1545541" y="1239584"/>
                </a:lnTo>
                <a:cubicBezTo>
                  <a:pt x="1564781" y="1297019"/>
                  <a:pt x="1606692" y="1326071"/>
                  <a:pt x="1669938" y="1326071"/>
                </a:cubicBezTo>
                <a:cubicBezTo>
                  <a:pt x="1733184" y="1326071"/>
                  <a:pt x="1772522" y="1297591"/>
                  <a:pt x="1794620" y="1238917"/>
                </a:cubicBezTo>
                <a:lnTo>
                  <a:pt x="2042841" y="512350"/>
                </a:lnTo>
                <a:lnTo>
                  <a:pt x="2291063" y="1238917"/>
                </a:lnTo>
                <a:cubicBezTo>
                  <a:pt x="2315542" y="1299115"/>
                  <a:pt x="2354023" y="1325975"/>
                  <a:pt x="2415650" y="1325975"/>
                </a:cubicBezTo>
                <a:cubicBezTo>
                  <a:pt x="2471085" y="1325975"/>
                  <a:pt x="2521187" y="1291019"/>
                  <a:pt x="2540237" y="1239012"/>
                </a:cubicBezTo>
                <a:lnTo>
                  <a:pt x="2788458" y="512350"/>
                </a:lnTo>
                <a:lnTo>
                  <a:pt x="3036870" y="1239488"/>
                </a:lnTo>
                <a:cubicBezTo>
                  <a:pt x="3055825" y="1291019"/>
                  <a:pt x="3105831" y="1325975"/>
                  <a:pt x="3161267" y="1325975"/>
                </a:cubicBezTo>
                <a:cubicBezTo>
                  <a:pt x="3216702" y="1325975"/>
                  <a:pt x="3266804" y="1291019"/>
                  <a:pt x="3285854" y="1239012"/>
                </a:cubicBezTo>
                <a:lnTo>
                  <a:pt x="3658662" y="224409"/>
                </a:lnTo>
                <a:cubicBezTo>
                  <a:pt x="3670854" y="191167"/>
                  <a:pt x="3669425" y="155067"/>
                  <a:pt x="3654566" y="122873"/>
                </a:cubicBezTo>
                <a:cubicBezTo>
                  <a:pt x="3639708" y="90678"/>
                  <a:pt x="3613133" y="66199"/>
                  <a:pt x="3579891" y="54007"/>
                </a:cubicBezTo>
                <a:cubicBezTo>
                  <a:pt x="3565127" y="48578"/>
                  <a:pt x="3549696" y="45815"/>
                  <a:pt x="3534171" y="45815"/>
                </a:cubicBezTo>
                <a:cubicBezTo>
                  <a:pt x="3478735" y="45815"/>
                  <a:pt x="3428633" y="80772"/>
                  <a:pt x="3409488" y="132779"/>
                </a:cubicBezTo>
                <a:lnTo>
                  <a:pt x="3161267" y="842391"/>
                </a:lnTo>
                <a:lnTo>
                  <a:pt x="2912855" y="132398"/>
                </a:lnTo>
                <a:cubicBezTo>
                  <a:pt x="2893900" y="80772"/>
                  <a:pt x="2843799" y="45815"/>
                  <a:pt x="2788363" y="45815"/>
                </a:cubicBezTo>
                <a:cubicBezTo>
                  <a:pt x="2732928" y="45815"/>
                  <a:pt x="2682921" y="80772"/>
                  <a:pt x="2663776" y="132779"/>
                </a:cubicBezTo>
                <a:lnTo>
                  <a:pt x="2415555" y="842391"/>
                </a:lnTo>
                <a:lnTo>
                  <a:pt x="2167238" y="132398"/>
                </a:lnTo>
                <a:cubicBezTo>
                  <a:pt x="2148283" y="80772"/>
                  <a:pt x="2098182" y="45815"/>
                  <a:pt x="2042746" y="45815"/>
                </a:cubicBezTo>
                <a:cubicBezTo>
                  <a:pt x="1987310" y="45815"/>
                  <a:pt x="1937304" y="80772"/>
                  <a:pt x="1918159" y="132779"/>
                </a:cubicBezTo>
                <a:lnTo>
                  <a:pt x="1669938" y="842391"/>
                </a:lnTo>
                <a:lnTo>
                  <a:pt x="1421526" y="132398"/>
                </a:lnTo>
                <a:cubicBezTo>
                  <a:pt x="1402571" y="80772"/>
                  <a:pt x="1352469" y="45815"/>
                  <a:pt x="1297034" y="45815"/>
                </a:cubicBezTo>
                <a:cubicBezTo>
                  <a:pt x="1241598" y="45815"/>
                  <a:pt x="1191592" y="80772"/>
                  <a:pt x="1172447" y="132779"/>
                </a:cubicBezTo>
                <a:lnTo>
                  <a:pt x="924225" y="842391"/>
                </a:lnTo>
                <a:lnTo>
                  <a:pt x="675813" y="132398"/>
                </a:lnTo>
                <a:cubicBezTo>
                  <a:pt x="656859" y="80772"/>
                  <a:pt x="606757" y="45815"/>
                  <a:pt x="551322" y="45815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66C9F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61" name="Google Shape;561;p3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3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3"/>
          <p:cNvSpPr txBox="1"/>
          <p:nvPr/>
        </p:nvSpPr>
        <p:spPr>
          <a:xfrm>
            <a:off x="778330" y="5556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We believe …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64" name="Google Shape;564;p3"/>
          <p:cNvSpPr txBox="1"/>
          <p:nvPr/>
        </p:nvSpPr>
        <p:spPr>
          <a:xfrm>
            <a:off x="1620252" y="3027841"/>
            <a:ext cx="10259328" cy="193899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true customer-centric culture goes beyond being customer-first.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It not only 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prioritizes customer needs in decisions and trade-offs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but also embeds those needs into the </a:t>
            </a:r>
            <a:r>
              <a:rPr lang="en-US" sz="2400" b="1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organization’s systems, processes, </a:t>
            </a:r>
            <a:endParaRPr b="1" dirty="0">
              <a:solidFill>
                <a:srgbClr val="273E8F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73E8F"/>
                </a:solidFill>
                <a:latin typeface="Arial"/>
                <a:ea typeface="Arial"/>
                <a:cs typeface="Arial"/>
                <a:sym typeface="Arial"/>
              </a:rPr>
              <a:t>and most importantly People</a:t>
            </a:r>
            <a:endParaRPr sz="2400" b="1" i="0" u="none" strike="noStrike" cap="none" dirty="0">
              <a:solidFill>
                <a:srgbClr val="273E8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30"/>
          <p:cNvSpPr txBox="1"/>
          <p:nvPr/>
        </p:nvSpPr>
        <p:spPr>
          <a:xfrm>
            <a:off x="566339" y="1055858"/>
            <a:ext cx="1138361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Deep-dive Report | </a:t>
            </a:r>
            <a:r>
              <a:rPr lang="en-US" sz="2000" b="0" i="0" u="none" strike="noStrike" cap="none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Customer Touchpoints &amp; Digital Experience Index</a:t>
            </a:r>
            <a:endParaRPr sz="32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graphicFrame>
        <p:nvGraphicFramePr>
          <p:cNvPr id="898" name="Google Shape;898;p30"/>
          <p:cNvGraphicFramePr/>
          <p:nvPr/>
        </p:nvGraphicFramePr>
        <p:xfrm>
          <a:off x="2431101" y="2133036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99" name="Google Shape;899;p30"/>
          <p:cNvGraphicFramePr/>
          <p:nvPr/>
        </p:nvGraphicFramePr>
        <p:xfrm>
          <a:off x="7038834" y="2133036"/>
          <a:ext cx="2976283" cy="4790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>
    <p:push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4" name="Google Shape;904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342311" cy="694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5" name="Google Shape;905;p31" descr="A black background with dots and lines&#10;&#10;AI-generated content may be incorrect."/>
          <p:cNvPicPr preferRelativeResize="0"/>
          <p:nvPr/>
        </p:nvPicPr>
        <p:blipFill rotWithShape="1">
          <a:blip r:embed="rId4">
            <a:alphaModFix amt="34000"/>
          </a:blip>
          <a:srcRect r="27251"/>
          <a:stretch/>
        </p:blipFill>
        <p:spPr>
          <a:xfrm>
            <a:off x="8324423" y="871118"/>
            <a:ext cx="3942732" cy="5419612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p31"/>
          <p:cNvSpPr txBox="1"/>
          <p:nvPr/>
        </p:nvSpPr>
        <p:spPr>
          <a:xfrm>
            <a:off x="5609347" y="3013501"/>
            <a:ext cx="4687178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Commercials 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07" name="Google Shape;907;p31"/>
          <p:cNvGrpSpPr/>
          <p:nvPr/>
        </p:nvGrpSpPr>
        <p:grpSpPr>
          <a:xfrm>
            <a:off x="6920129" y="3752011"/>
            <a:ext cx="402653" cy="154195"/>
            <a:chOff x="4338256" y="2755876"/>
            <a:chExt cx="3515487" cy="1346246"/>
          </a:xfrm>
        </p:grpSpPr>
        <p:sp>
          <p:nvSpPr>
            <p:cNvPr id="908" name="Google Shape;908;p31"/>
            <p:cNvSpPr/>
            <p:nvPr/>
          </p:nvSpPr>
          <p:spPr>
            <a:xfrm>
              <a:off x="4338256" y="2755971"/>
              <a:ext cx="1762696" cy="1346151"/>
            </a:xfrm>
            <a:custGeom>
              <a:avLst/>
              <a:gdLst/>
              <a:ahLst/>
              <a:cxnLst/>
              <a:rect l="l" t="t" r="r" b="b"/>
              <a:pathLst>
                <a:path w="1762696" h="1346151" extrusionOk="0">
                  <a:moveTo>
                    <a:pt x="0" y="0"/>
                  </a:moveTo>
                  <a:lnTo>
                    <a:pt x="1108710" y="0"/>
                  </a:lnTo>
                  <a:lnTo>
                    <a:pt x="1762697" y="666496"/>
                  </a:lnTo>
                  <a:lnTo>
                    <a:pt x="1102138" y="1346152"/>
                  </a:lnTo>
                  <a:lnTo>
                    <a:pt x="0" y="1346152"/>
                  </a:lnTo>
                  <a:lnTo>
                    <a:pt x="677228" y="666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909" name="Google Shape;909;p31"/>
            <p:cNvSpPr/>
            <p:nvPr/>
          </p:nvSpPr>
          <p:spPr>
            <a:xfrm>
              <a:off x="5701855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1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910" name="Google Shape;910;p31"/>
            <p:cNvSpPr/>
            <p:nvPr/>
          </p:nvSpPr>
          <p:spPr>
            <a:xfrm>
              <a:off x="6591490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0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911" name="Google Shape;911;p31" title="Moving Wall Logo-0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20825" y="5798475"/>
            <a:ext cx="2018006" cy="99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32"/>
          <p:cNvSpPr txBox="1"/>
          <p:nvPr/>
        </p:nvSpPr>
        <p:spPr>
          <a:xfrm>
            <a:off x="1334991" y="113278"/>
            <a:ext cx="952201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Solution which is agile and VFM</a:t>
            </a:r>
            <a:endParaRPr sz="3600" b="1" i="0" u="none" strike="noStrike" cap="none" dirty="0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17" name="Google Shape;917;p32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8" name="Google Shape;918;p32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19" name="Google Shape;919;p32"/>
          <p:cNvGraphicFramePr/>
          <p:nvPr/>
        </p:nvGraphicFramePr>
        <p:xfrm>
          <a:off x="648564" y="1283932"/>
          <a:ext cx="10729025" cy="5021910"/>
        </p:xfrm>
        <a:graphic>
          <a:graphicData uri="http://schemas.openxmlformats.org/drawingml/2006/table">
            <a:tbl>
              <a:tblPr firstRow="1" bandRow="1">
                <a:noFill/>
                <a:tableStyleId>{548201F4-D546-4B93-AC6E-6BF8D4072C8E}</a:tableStyleId>
              </a:tblPr>
              <a:tblGrid>
                <a:gridCol w="2676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6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1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4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2800">
                <a:tc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L="0" marR="0" marT="31125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u="none" strike="noStrike" cap="none"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L="0" marR="0" marT="31125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Quarterly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0" marR="0" marT="31125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Annual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0" marR="0" marT="31125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1475">
                <a:tc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Baseline Report</a:t>
                      </a:r>
                      <a:endParaRPr/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SINGLE MALL CEX : AT TOTAL LEVEL </a:t>
                      </a:r>
                      <a:endParaRPr/>
                    </a:p>
                    <a:p>
                      <a:pPr marL="434340" marR="0" lvl="0" indent="-342900" algn="l" rtl="0">
                        <a:lnSpc>
                          <a:spcPct val="100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AutoNum type="arabicParenR"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Customer Experience Index </a:t>
                      </a:r>
                      <a:endParaRPr/>
                    </a:p>
                    <a:p>
                      <a:pPr marL="434340" marR="0" lvl="0" indent="-342900" algn="l" rtl="0">
                        <a:lnSpc>
                          <a:spcPct val="100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AutoNum type="arabicParenR"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Sub Indices </a:t>
                      </a:r>
                      <a:endParaRPr/>
                    </a:p>
                    <a:p>
                      <a:pPr marL="7429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Core Experience Delivery Index</a:t>
                      </a:r>
                      <a:endParaRPr/>
                    </a:p>
                    <a:p>
                      <a:pPr marL="7429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Retail, Dining &amp; Experience Offerings Index</a:t>
                      </a:r>
                      <a:endParaRPr/>
                    </a:p>
                    <a:p>
                      <a:pPr marL="7429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Movement, Wayfinding &amp; Access Index</a:t>
                      </a:r>
                      <a:endParaRPr/>
                    </a:p>
                    <a:p>
                      <a:pPr marL="742950" marR="0" lvl="1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Char char="•"/>
                      </a:pPr>
                      <a:r>
                        <a:rPr lang="en-US" sz="1600" u="none" strike="noStrike" cap="none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Customer Touchpoints &amp; Digital Experience Index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2,499 MYR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9,996 MYR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6600">
                <a:tc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Deep Dive Report</a:t>
                      </a:r>
                      <a:endParaRPr/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SINGLE MALL CEX : AT TOTAL LEVEL </a:t>
                      </a:r>
                      <a:endParaRPr/>
                    </a:p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265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Under Each Indices – Detailed Scored by each attribute </a:t>
                      </a:r>
                      <a:endParaRPr/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5000 MYR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27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16,000 MYR</a:t>
                      </a:r>
                      <a:endParaRPr sz="1600" u="none" strike="noStrike" cap="none">
                        <a:solidFill>
                          <a:schemeClr val="dk1"/>
                        </a:solidFill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300">
                <a:tc rowSpan="2"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Competitive Analytics </a:t>
                      </a:r>
                      <a:endParaRPr/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3"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If need </a:t>
                      </a:r>
                      <a:r>
                        <a:rPr lang="en-US" sz="1600" b="1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data cuts </a:t>
                      </a: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by profile of the audience  then investment to be discussed </a:t>
                      </a:r>
                      <a:endParaRPr/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88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lang="en-US" sz="1600" u="none" strike="noStrike" cap="none">
                          <a:solidFill>
                            <a:schemeClr val="dk1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Ad hoc cost to be discussed (based on # of malls / mall or specific mall in comparison </a:t>
                      </a:r>
                      <a:endParaRPr/>
                    </a:p>
                  </a:txBody>
                  <a:tcPr marL="0" marR="0" marT="33650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g3d4b58163d4_0_13"/>
          <p:cNvSpPr txBox="1"/>
          <p:nvPr/>
        </p:nvSpPr>
        <p:spPr>
          <a:xfrm>
            <a:off x="1220950" y="107825"/>
            <a:ext cx="9742800" cy="10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lnSpc>
                <a:spcPct val="90000"/>
              </a:lnSpc>
              <a:buNone/>
              <a:defRPr sz="3600" b="1">
                <a:solidFill>
                  <a:schemeClr val="dk2"/>
                </a:solidFill>
                <a:latin typeface="Poppins"/>
                <a:ea typeface="Poppins"/>
                <a:cs typeface="Poppins"/>
              </a:defRPr>
            </a:lvl1pPr>
          </a:lstStyle>
          <a:p>
            <a:r>
              <a:rPr lang="en-US" dirty="0">
                <a:sym typeface="Poppins"/>
              </a:rPr>
              <a:t>How can you use this in your day-to-day work</a:t>
            </a:r>
            <a:endParaRPr dirty="0">
              <a:sym typeface="Poppins"/>
            </a:endParaRPr>
          </a:p>
        </p:txBody>
      </p:sp>
      <p:sp>
        <p:nvSpPr>
          <p:cNvPr id="941" name="Google Shape;941;g3d4b58163d4_0_13"/>
          <p:cNvSpPr txBox="1"/>
          <p:nvPr/>
        </p:nvSpPr>
        <p:spPr>
          <a:xfrm>
            <a:off x="1234050" y="1969825"/>
            <a:ext cx="9643500" cy="41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080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Understand consumer interests on an on-going basis</a:t>
            </a:r>
            <a:endParaRPr sz="2400" dirty="0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080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Benchmark by relevant peers</a:t>
            </a:r>
            <a:endParaRPr sz="2400" dirty="0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080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Get in-depth understanding of the footfall and profile of your own mall</a:t>
            </a:r>
            <a:endParaRPr sz="2400" dirty="0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080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What are the specific Experience feedback for your mall</a:t>
            </a:r>
            <a:endParaRPr sz="2400" dirty="0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508000" lvl="0" indent="-457200" algn="l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Track for an on-going basis on what are the changes</a:t>
            </a:r>
            <a:endParaRPr sz="2400" dirty="0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33"/>
          <p:cNvSpPr txBox="1"/>
          <p:nvPr/>
        </p:nvSpPr>
        <p:spPr>
          <a:xfrm>
            <a:off x="1334991" y="113278"/>
            <a:ext cx="9522017" cy="1608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Commercial Impact for Mall Owners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925" name="Google Shape;925;p33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26" name="Google Shape;926;p33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sp>
        <p:nvSpPr>
          <p:cNvPr id="927" name="Google Shape;927;p33"/>
          <p:cNvSpPr txBox="1"/>
          <p:nvPr/>
        </p:nvSpPr>
        <p:spPr>
          <a:xfrm>
            <a:off x="445991" y="3291401"/>
            <a:ext cx="2491708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Improved tenant retention and leasing leverage</a:t>
            </a:r>
            <a:endParaRPr/>
          </a:p>
        </p:txBody>
      </p:sp>
      <p:sp>
        <p:nvSpPr>
          <p:cNvPr id="928" name="Google Shape;928;p33"/>
          <p:cNvSpPr/>
          <p:nvPr/>
        </p:nvSpPr>
        <p:spPr>
          <a:xfrm>
            <a:off x="456624" y="2780320"/>
            <a:ext cx="533937" cy="4055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1</a:t>
            </a:r>
            <a:endParaRPr sz="18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29" name="Google Shape;929;p33"/>
          <p:cNvSpPr txBox="1"/>
          <p:nvPr/>
        </p:nvSpPr>
        <p:spPr>
          <a:xfrm>
            <a:off x="3420629" y="3291401"/>
            <a:ext cx="2508823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Higher dwell time and repeat visitation</a:t>
            </a:r>
            <a:endParaRPr/>
          </a:p>
        </p:txBody>
      </p:sp>
      <p:sp>
        <p:nvSpPr>
          <p:cNvPr id="930" name="Google Shape;930;p33"/>
          <p:cNvSpPr txBox="1"/>
          <p:nvPr/>
        </p:nvSpPr>
        <p:spPr>
          <a:xfrm>
            <a:off x="6294360" y="3226200"/>
            <a:ext cx="2508822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Better ROI on events, renovations, and promotions</a:t>
            </a:r>
            <a:endParaRPr/>
          </a:p>
        </p:txBody>
      </p:sp>
      <p:sp>
        <p:nvSpPr>
          <p:cNvPr id="931" name="Google Shape;931;p33"/>
          <p:cNvSpPr txBox="1"/>
          <p:nvPr/>
        </p:nvSpPr>
        <p:spPr>
          <a:xfrm>
            <a:off x="9125221" y="3137513"/>
            <a:ext cx="276906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Stronger monetisation of media and brand partnerships</a:t>
            </a:r>
            <a:endParaRPr/>
          </a:p>
        </p:txBody>
      </p:sp>
      <p:sp>
        <p:nvSpPr>
          <p:cNvPr id="932" name="Google Shape;932;p33"/>
          <p:cNvSpPr/>
          <p:nvPr/>
        </p:nvSpPr>
        <p:spPr>
          <a:xfrm>
            <a:off x="3420629" y="2820604"/>
            <a:ext cx="533937" cy="4055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2</a:t>
            </a:r>
            <a:endParaRPr sz="18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33" name="Google Shape;933;p33"/>
          <p:cNvSpPr/>
          <p:nvPr/>
        </p:nvSpPr>
        <p:spPr>
          <a:xfrm>
            <a:off x="6272925" y="2784077"/>
            <a:ext cx="533937" cy="4055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3</a:t>
            </a:r>
            <a:endParaRPr sz="18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34" name="Google Shape;934;p33"/>
          <p:cNvSpPr/>
          <p:nvPr/>
        </p:nvSpPr>
        <p:spPr>
          <a:xfrm>
            <a:off x="9125221" y="2704555"/>
            <a:ext cx="533937" cy="40559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endParaRPr sz="1800" b="1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6" name="Google Shape;946;g3d4b58163d4_3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342313" cy="694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7" name="Google Shape;947;g3d4b58163d4_3_0" descr="A black background with dots and lines&#10;&#10;AI-generated content may be incorrect."/>
          <p:cNvPicPr preferRelativeResize="0"/>
          <p:nvPr/>
        </p:nvPicPr>
        <p:blipFill rotWithShape="1">
          <a:blip r:embed="rId4">
            <a:alphaModFix amt="34000"/>
          </a:blip>
          <a:srcRect r="27252"/>
          <a:stretch/>
        </p:blipFill>
        <p:spPr>
          <a:xfrm>
            <a:off x="8324423" y="871118"/>
            <a:ext cx="3942733" cy="5419611"/>
          </a:xfrm>
          <a:prstGeom prst="rect">
            <a:avLst/>
          </a:prstGeom>
          <a:noFill/>
          <a:ln>
            <a:noFill/>
          </a:ln>
        </p:spPr>
      </p:pic>
      <p:sp>
        <p:nvSpPr>
          <p:cNvPr id="948" name="Google Shape;948;g3d4b58163d4_3_0"/>
          <p:cNvSpPr txBox="1"/>
          <p:nvPr/>
        </p:nvSpPr>
        <p:spPr>
          <a:xfrm>
            <a:off x="5609347" y="3013501"/>
            <a:ext cx="46872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Monetizing Mall Inventory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9" name="Google Shape;949;g3d4b58163d4_3_0"/>
          <p:cNvGrpSpPr/>
          <p:nvPr/>
        </p:nvGrpSpPr>
        <p:grpSpPr>
          <a:xfrm>
            <a:off x="8324419" y="3868071"/>
            <a:ext cx="402523" cy="154145"/>
            <a:chOff x="4338256" y="2755876"/>
            <a:chExt cx="3515487" cy="1346246"/>
          </a:xfrm>
        </p:grpSpPr>
        <p:sp>
          <p:nvSpPr>
            <p:cNvPr id="950" name="Google Shape;950;g3d4b58163d4_3_0"/>
            <p:cNvSpPr/>
            <p:nvPr/>
          </p:nvSpPr>
          <p:spPr>
            <a:xfrm>
              <a:off x="4338256" y="2755971"/>
              <a:ext cx="1762696" cy="1346151"/>
            </a:xfrm>
            <a:custGeom>
              <a:avLst/>
              <a:gdLst/>
              <a:ahLst/>
              <a:cxnLst/>
              <a:rect l="l" t="t" r="r" b="b"/>
              <a:pathLst>
                <a:path w="1762696" h="1346151" extrusionOk="0">
                  <a:moveTo>
                    <a:pt x="0" y="0"/>
                  </a:moveTo>
                  <a:lnTo>
                    <a:pt x="1108710" y="0"/>
                  </a:lnTo>
                  <a:lnTo>
                    <a:pt x="1762697" y="666496"/>
                  </a:lnTo>
                  <a:lnTo>
                    <a:pt x="1102138" y="1346152"/>
                  </a:lnTo>
                  <a:lnTo>
                    <a:pt x="0" y="1346152"/>
                  </a:lnTo>
                  <a:lnTo>
                    <a:pt x="677228" y="666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951" name="Google Shape;951;g3d4b58163d4_3_0"/>
            <p:cNvSpPr/>
            <p:nvPr/>
          </p:nvSpPr>
          <p:spPr>
            <a:xfrm>
              <a:off x="5701855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1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952" name="Google Shape;952;g3d4b58163d4_3_0"/>
            <p:cNvSpPr/>
            <p:nvPr/>
          </p:nvSpPr>
          <p:spPr>
            <a:xfrm>
              <a:off x="6591490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0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953" name="Google Shape;953;g3d4b58163d4_3_0" title="Moving Wall Logo-0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20825" y="5798475"/>
            <a:ext cx="2018006" cy="993075"/>
          </a:xfrm>
          <a:prstGeom prst="rect">
            <a:avLst/>
          </a:prstGeom>
          <a:noFill/>
          <a:ln>
            <a:noFill/>
          </a:ln>
        </p:spPr>
      </p:pic>
      <p:sp>
        <p:nvSpPr>
          <p:cNvPr id="954" name="Google Shape;954;g3d4b58163d4_3_0"/>
          <p:cNvSpPr txBox="1"/>
          <p:nvPr/>
        </p:nvSpPr>
        <p:spPr>
          <a:xfrm>
            <a:off x="2386975" y="5251900"/>
            <a:ext cx="70824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marR="508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solidFill>
                  <a:schemeClr val="lt1"/>
                </a:solidFill>
                <a:latin typeface="Lucida Sans"/>
                <a:ea typeface="Lucida Sans"/>
                <a:cs typeface="Lucida Sans"/>
                <a:sym typeface="Lucida Sans"/>
              </a:rPr>
              <a:t>Powering Smart Retail Environments with Media &amp; Measurement</a:t>
            </a:r>
            <a:endParaRPr i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g3d4b58163d4_3_40"/>
          <p:cNvSpPr txBox="1"/>
          <p:nvPr/>
        </p:nvSpPr>
        <p:spPr>
          <a:xfrm>
            <a:off x="328225" y="226525"/>
            <a:ext cx="962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Turning Footfall into Media Value</a:t>
            </a:r>
            <a:endParaRPr sz="23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960" name="Google Shape;960;g3d4b58163d4_3_40"/>
          <p:cNvCxnSpPr/>
          <p:nvPr/>
        </p:nvCxnSpPr>
        <p:spPr>
          <a:xfrm rot="10800000" flipH="1">
            <a:off x="1538925" y="5940018"/>
            <a:ext cx="8136600" cy="390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61" name="Google Shape;961;g3d4b58163d4_3_40"/>
          <p:cNvSpPr txBox="1"/>
          <p:nvPr/>
        </p:nvSpPr>
        <p:spPr>
          <a:xfrm>
            <a:off x="3037813" y="6076922"/>
            <a:ext cx="611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Continuous exposure across the shopper jounrey</a:t>
            </a:r>
            <a:endParaRPr sz="1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2" name="Google Shape;962;g3d4b58163d4_3_40" title="Screen Shot 2026-04-04 at 16.01.0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975" y="2622625"/>
            <a:ext cx="10866200" cy="272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3" name="Google Shape;963;g3d4b58163d4_3_40" title="Screen Shot 2026-04-04 at 16.16.57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672" y="1130575"/>
            <a:ext cx="4016101" cy="149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g3d4b58163d4_3_81"/>
          <p:cNvSpPr txBox="1"/>
          <p:nvPr/>
        </p:nvSpPr>
        <p:spPr>
          <a:xfrm>
            <a:off x="328225" y="226525"/>
            <a:ext cx="962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How Your Existing Screens Can Generate Revenue</a:t>
            </a:r>
            <a:endParaRPr sz="23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969" name="Google Shape;969;g3d4b58163d4_3_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1061" y="1996651"/>
            <a:ext cx="2200582" cy="2000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g3d4b58163d4_3_81"/>
          <p:cNvPicPr preferRelativeResize="0"/>
          <p:nvPr/>
        </p:nvPicPr>
        <p:blipFill rotWithShape="1">
          <a:blip r:embed="rId4">
            <a:alphaModFix/>
          </a:blip>
          <a:srcRect l="21929" t="15332" r="2377" b="46998"/>
          <a:stretch/>
        </p:blipFill>
        <p:spPr>
          <a:xfrm>
            <a:off x="3101643" y="1050903"/>
            <a:ext cx="8496645" cy="2856330"/>
          </a:xfrm>
          <a:prstGeom prst="rect">
            <a:avLst/>
          </a:prstGeom>
          <a:noFill/>
          <a:ln>
            <a:noFill/>
          </a:ln>
        </p:spPr>
      </p:pic>
      <p:sp>
        <p:nvSpPr>
          <p:cNvPr id="971" name="Google Shape;971;g3d4b58163d4_3_81"/>
          <p:cNvSpPr txBox="1"/>
          <p:nvPr/>
        </p:nvSpPr>
        <p:spPr>
          <a:xfrm>
            <a:off x="815644" y="4465104"/>
            <a:ext cx="22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Mall Screens (Existing Inventory)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g3d4b58163d4_3_81"/>
          <p:cNvSpPr txBox="1"/>
          <p:nvPr/>
        </p:nvSpPr>
        <p:spPr>
          <a:xfrm>
            <a:off x="3946781" y="4465103"/>
            <a:ext cx="22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LMX (Onboard Inventory)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g3d4b58163d4_3_81"/>
          <p:cNvSpPr txBox="1"/>
          <p:nvPr/>
        </p:nvSpPr>
        <p:spPr>
          <a:xfrm>
            <a:off x="6896596" y="4465103"/>
            <a:ext cx="21336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Allocate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Ad Play (10% of Loop)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g3d4b58163d4_3_81"/>
          <p:cNvSpPr txBox="1"/>
          <p:nvPr/>
        </p:nvSpPr>
        <p:spPr>
          <a:xfrm>
            <a:off x="9137866" y="4588213"/>
            <a:ext cx="22860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Revenue (External brand demand)</a:t>
            </a:r>
            <a:endParaRPr sz="16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g3d4b58163d4_3_81"/>
          <p:cNvSpPr txBox="1"/>
          <p:nvPr/>
        </p:nvSpPr>
        <p:spPr>
          <a:xfrm>
            <a:off x="841044" y="6231902"/>
            <a:ext cx="891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1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*Even allocating just 10% of loop time can start generating brand revenue</a:t>
            </a:r>
            <a:endParaRPr sz="1800" b="1" i="1" u="none" strike="noStrike" cap="none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3d4b58163d4_3_30"/>
          <p:cNvSpPr txBox="1"/>
          <p:nvPr/>
        </p:nvSpPr>
        <p:spPr>
          <a:xfrm>
            <a:off x="328225" y="226525"/>
            <a:ext cx="96228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The LMX Platform – An Existing Technology Stack For Shopping Malls to Monetise</a:t>
            </a:r>
            <a:endParaRPr sz="23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981" name="Google Shape;981;g3d4b58163d4_3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1060" y="1587575"/>
            <a:ext cx="11029876" cy="502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d4b58163d4_3_65"/>
          <p:cNvSpPr txBox="1"/>
          <p:nvPr/>
        </p:nvSpPr>
        <p:spPr>
          <a:xfrm>
            <a:off x="328225" y="226525"/>
            <a:ext cx="962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What this looks like in practice</a:t>
            </a:r>
            <a:endParaRPr sz="23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987" name="Google Shape;987;g3d4b58163d4_3_65"/>
          <p:cNvCxnSpPr/>
          <p:nvPr/>
        </p:nvCxnSpPr>
        <p:spPr>
          <a:xfrm rot="10800000" flipH="1">
            <a:off x="1564925" y="5797050"/>
            <a:ext cx="8136600" cy="390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88" name="Google Shape;988;g3d4b58163d4_3_65"/>
          <p:cNvSpPr txBox="1"/>
          <p:nvPr/>
        </p:nvSpPr>
        <p:spPr>
          <a:xfrm>
            <a:off x="3048988" y="6076929"/>
            <a:ext cx="611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Continuous exposure across the shopper jounrey</a:t>
            </a:r>
            <a:endParaRPr sz="1800" b="1" i="0" u="none" strike="noStrike" cap="none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89" name="Google Shape;989;g3d4b58163d4_3_65" title="Screen Shot 2026-04-04 at 16.28.2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5325" y="1312775"/>
            <a:ext cx="10947800" cy="417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9" name="Google Shape;569;p4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4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4"/>
          <p:cNvSpPr txBox="1"/>
          <p:nvPr/>
        </p:nvSpPr>
        <p:spPr>
          <a:xfrm>
            <a:off x="778330" y="5556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How CX is shaping up in the current scenario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72" name="Google Shape;572;p4"/>
          <p:cNvSpPr txBox="1"/>
          <p:nvPr/>
        </p:nvSpPr>
        <p:spPr>
          <a:xfrm>
            <a:off x="1347537" y="3922452"/>
            <a:ext cx="2964543" cy="92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chivo Narrow"/>
              <a:buNone/>
            </a:pPr>
            <a:r>
              <a:rPr lang="en-US" sz="1800" b="1" i="0" u="none" strike="noStrike" cap="none" dirty="0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EVOLVING CONSUMERS EVERY DAY</a:t>
            </a:r>
            <a:endParaRPr sz="1800" b="1" i="0" u="none" strike="noStrike" cap="none" dirty="0">
              <a:solidFill>
                <a:srgbClr val="273E8F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chivo Narrow"/>
              <a:buNone/>
            </a:pPr>
            <a:r>
              <a:rPr lang="en-US" sz="1200" b="1" i="0" u="none" strike="noStrike" cap="none" dirty="0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WIDE CHOICES | CONNECTED DIGITALLY | EVOLVING COMPETITION</a:t>
            </a:r>
            <a:endParaRPr sz="1200" b="1" i="0" u="none" strike="noStrike" cap="none" dirty="0">
              <a:solidFill>
                <a:srgbClr val="273E8F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573" name="Google Shape;573;p4"/>
          <p:cNvSpPr txBox="1"/>
          <p:nvPr/>
        </p:nvSpPr>
        <p:spPr>
          <a:xfrm>
            <a:off x="4905748" y="3926052"/>
            <a:ext cx="24525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chivo Narrow"/>
              <a:buNone/>
            </a:pPr>
            <a:r>
              <a:rPr lang="en-US" sz="1800" b="1" i="0" u="none" strike="noStrike" cap="none" dirty="0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EVERY INTERACTION MATTERS</a:t>
            </a:r>
            <a:endParaRPr sz="1800" b="1" i="0" u="none" strike="noStrike" cap="none" dirty="0">
              <a:solidFill>
                <a:srgbClr val="273E8F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chivo Narrow"/>
              <a:buNone/>
            </a:pPr>
            <a:r>
              <a:rPr lang="en-US" sz="1200" b="1" i="0" u="none" strike="noStrike" cap="none" dirty="0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PERSONALIZED | EASY | FAST</a:t>
            </a:r>
            <a:endParaRPr sz="1200" b="1" i="0" u="none" strike="noStrike" cap="none" dirty="0">
              <a:solidFill>
                <a:srgbClr val="273E8F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574" name="Google Shape;574;p4"/>
          <p:cNvSpPr txBox="1"/>
          <p:nvPr/>
        </p:nvSpPr>
        <p:spPr>
          <a:xfrm>
            <a:off x="7887748" y="3884352"/>
            <a:ext cx="2697600" cy="99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chivo Narrow"/>
              <a:buNone/>
            </a:pPr>
            <a:r>
              <a:rPr lang="en-US" sz="1800" b="1" i="0" u="none" strike="noStrike" cap="none" dirty="0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EXPERIENCE IS THE NEW BRAND</a:t>
            </a:r>
            <a:endParaRPr sz="1800" b="1" i="0" u="none" strike="noStrike" cap="none" dirty="0">
              <a:solidFill>
                <a:srgbClr val="273E8F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chivo Narrow"/>
              <a:buNone/>
            </a:pPr>
            <a:r>
              <a:rPr lang="en-US" sz="1200" b="1" i="0" u="none" strike="noStrike" cap="none" dirty="0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EVOLVING | COMPLEX &amp; INTERLINKED </a:t>
            </a:r>
            <a:endParaRPr sz="1200" b="1" i="0" u="none" strike="noStrike" cap="none" dirty="0">
              <a:solidFill>
                <a:srgbClr val="273E8F"/>
              </a:solidFill>
              <a:latin typeface="Poppins" panose="00000500000000000000" pitchFamily="2" charset="0"/>
              <a:cs typeface="Poppins" panose="00000500000000000000" pitchFamily="2" charset="0"/>
              <a:sym typeface="Arial"/>
            </a:endParaRPr>
          </a:p>
        </p:txBody>
      </p:sp>
      <p:pic>
        <p:nvPicPr>
          <p:cNvPr id="575" name="Google Shape;575;p4" descr="Download Free Customer interaction Icons in PNG &amp; SV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34484" y="2767583"/>
            <a:ext cx="995029" cy="995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6" name="Google Shape;576;p4" descr="Brand Experience Icon Stock Illustrations – 5,112 Brand ..."/>
          <p:cNvPicPr preferRelativeResize="0"/>
          <p:nvPr/>
        </p:nvPicPr>
        <p:blipFill rotWithShape="1">
          <a:blip r:embed="rId5">
            <a:alphaModFix/>
          </a:blip>
          <a:srcRect b="26771"/>
          <a:stretch/>
        </p:blipFill>
        <p:spPr>
          <a:xfrm>
            <a:off x="8259985" y="2440652"/>
            <a:ext cx="1953126" cy="1430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4" descr="Consumer behavior Generic Gradient icon | Freepik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10345" y="2923687"/>
            <a:ext cx="838925" cy="83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g3d4b58163d4_3_69"/>
          <p:cNvSpPr txBox="1"/>
          <p:nvPr/>
        </p:nvSpPr>
        <p:spPr>
          <a:xfrm>
            <a:off x="328225" y="226525"/>
            <a:ext cx="962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What does a campaign look like</a:t>
            </a:r>
            <a:endParaRPr sz="23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995" name="Google Shape;995;g3d4b58163d4_3_69" title="Screenshot 2026-04-02 16181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800" y="856490"/>
            <a:ext cx="9938653" cy="5761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g3d4b58163d4_3_93"/>
          <p:cNvSpPr txBox="1"/>
          <p:nvPr/>
        </p:nvSpPr>
        <p:spPr>
          <a:xfrm>
            <a:off x="328225" y="226525"/>
            <a:ext cx="962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Unlocking Demand from your screens</a:t>
            </a:r>
            <a:endParaRPr sz="2300" b="0" i="0" u="none" strike="noStrike" cap="none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1001" name="Google Shape;1001;g3d4b58163d4_3_93"/>
          <p:cNvCxnSpPr/>
          <p:nvPr/>
        </p:nvCxnSpPr>
        <p:spPr>
          <a:xfrm rot="10800000" flipH="1">
            <a:off x="1564925" y="5797050"/>
            <a:ext cx="8136600" cy="39000"/>
          </a:xfrm>
          <a:prstGeom prst="straightConnector1">
            <a:avLst/>
          </a:prstGeom>
          <a:noFill/>
          <a:ln w="762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02" name="Google Shape;1002;g3d4b58163d4_3_93"/>
          <p:cNvSpPr txBox="1"/>
          <p:nvPr/>
        </p:nvSpPr>
        <p:spPr>
          <a:xfrm>
            <a:off x="3048988" y="6076929"/>
            <a:ext cx="611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8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You maintain full control!</a:t>
            </a:r>
            <a:endParaRPr sz="1800" b="1" i="0" u="none" strike="noStrike" cap="none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03" name="Google Shape;1003;g3d4b58163d4_3_93" title="Screen Shot 2026-04-04 at 16.50.2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9663" y="1191463"/>
            <a:ext cx="11532674" cy="413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g3d4b58163d4_3_13"/>
          <p:cNvSpPr txBox="1"/>
          <p:nvPr/>
        </p:nvSpPr>
        <p:spPr>
          <a:xfrm>
            <a:off x="1334991" y="113278"/>
            <a:ext cx="9522000" cy="16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Commercials 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09" name="Google Shape;1009;g3d4b58163d4_3_13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60" t="42365" r="45195" b="17597"/>
          <a:stretch/>
        </p:blipFill>
        <p:spPr>
          <a:xfrm>
            <a:off x="9613031" y="-12192"/>
            <a:ext cx="2603354" cy="178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g3d4b58163d4_3_13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6" t="39669" r="39378" b="18147"/>
          <a:stretch/>
        </p:blipFill>
        <p:spPr>
          <a:xfrm rot="-5400000">
            <a:off x="5734" y="-30121"/>
            <a:ext cx="1841719" cy="187757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11" name="Google Shape;1011;g3d4b58163d4_3_13"/>
          <p:cNvGraphicFramePr/>
          <p:nvPr/>
        </p:nvGraphicFramePr>
        <p:xfrm>
          <a:off x="452464" y="1508057"/>
          <a:ext cx="3000000" cy="3000000"/>
        </p:xfrm>
        <a:graphic>
          <a:graphicData uri="http://schemas.openxmlformats.org/drawingml/2006/table">
            <a:tbl>
              <a:tblPr firstRow="1" bandRow="1">
                <a:noFill/>
                <a:tableStyleId>{548201F4-D546-4B93-AC6E-6BF8D4072C8E}</a:tableStyleId>
              </a:tblPr>
              <a:tblGrid>
                <a:gridCol w="4880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4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1975">
                <a:tc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L="0" marR="0" marT="31125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u="none" strike="noStrike" cap="none">
                        <a:latin typeface="Corbel"/>
                        <a:ea typeface="Corbel"/>
                        <a:cs typeface="Corbel"/>
                        <a:sym typeface="Corbel"/>
                      </a:endParaRPr>
                    </a:p>
                  </a:txBody>
                  <a:tcPr marL="0" marR="0" marT="31125" marB="0" anchor="ctr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92075">
                <a:tc>
                  <a:txBody>
                    <a:bodyPr/>
                    <a:lstStyle/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6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Platform Subscription</a:t>
                      </a: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6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CMS and Inventory Management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6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Deployment Scope</a:t>
                      </a: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6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Single Mall / multi-location rollout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6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Optional Modules</a:t>
                      </a: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6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Measure, Self-Serve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0" marR="0" marT="3365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9144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600" b="1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Commercial Model</a:t>
                      </a: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endParaRPr sz="1600" b="1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457200" lvl="0" indent="-3302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Font typeface="Poppins"/>
                        <a:buChar char="●"/>
                      </a:pPr>
                      <a:r>
                        <a:rPr lang="en-US" sz="16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Monthly SaaS feed per site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457200" lvl="0" indent="-3302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Font typeface="Poppins"/>
                        <a:buChar char="●"/>
                      </a:pPr>
                      <a:r>
                        <a:rPr lang="en-US" sz="16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Scales with network size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  <a:p>
                      <a:pPr marL="457200" lvl="0" indent="-3302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600"/>
                        <a:buFont typeface="Poppins"/>
                        <a:buChar char="●"/>
                      </a:pPr>
                      <a:r>
                        <a:rPr lang="en-US" sz="1600"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Flexible based on deployment scope</a:t>
                      </a:r>
                      <a:endParaRPr sz="1600">
                        <a:latin typeface="Poppins"/>
                        <a:ea typeface="Poppins"/>
                        <a:cs typeface="Poppins"/>
                        <a:sym typeface="Poppins"/>
                      </a:endParaRPr>
                    </a:p>
                  </a:txBody>
                  <a:tcPr marL="0" marR="0" marT="33650" marB="0">
                    <a:lnL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1D2E6B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1012" name="Google Shape;1012;g3d4b58163d4_3_13"/>
          <p:cNvCxnSpPr/>
          <p:nvPr/>
        </p:nvCxnSpPr>
        <p:spPr>
          <a:xfrm rot="10800000" flipH="1">
            <a:off x="563100" y="2485025"/>
            <a:ext cx="3599700" cy="2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13" name="Google Shape;1013;g3d4b58163d4_3_13"/>
          <p:cNvCxnSpPr/>
          <p:nvPr/>
        </p:nvCxnSpPr>
        <p:spPr>
          <a:xfrm rot="10800000" flipH="1">
            <a:off x="563100" y="3492100"/>
            <a:ext cx="3599700" cy="2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14" name="Google Shape;1014;g3d4b58163d4_3_13"/>
          <p:cNvCxnSpPr/>
          <p:nvPr/>
        </p:nvCxnSpPr>
        <p:spPr>
          <a:xfrm rot="10800000" flipH="1">
            <a:off x="563100" y="4499175"/>
            <a:ext cx="3599700" cy="2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015" name="Google Shape;1015;g3d4b58163d4_3_13"/>
          <p:cNvSpPr txBox="1"/>
          <p:nvPr/>
        </p:nvSpPr>
        <p:spPr>
          <a:xfrm>
            <a:off x="452475" y="5506250"/>
            <a:ext cx="97896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9144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If required, commercial structure can be tailored based on mall size and rollout scope </a:t>
            </a:r>
            <a:endParaRPr/>
          </a:p>
        </p:txBody>
      </p:sp>
      <p:cxnSp>
        <p:nvCxnSpPr>
          <p:cNvPr id="1016" name="Google Shape;1016;g3d4b58163d4_3_13"/>
          <p:cNvCxnSpPr/>
          <p:nvPr/>
        </p:nvCxnSpPr>
        <p:spPr>
          <a:xfrm rot="10800000" flipH="1">
            <a:off x="5421950" y="2610925"/>
            <a:ext cx="4344000" cy="2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17" name="Google Shape;1017;g3d4b58163d4_3_13"/>
          <p:cNvCxnSpPr/>
          <p:nvPr/>
        </p:nvCxnSpPr>
        <p:spPr>
          <a:xfrm rot="10800000" flipH="1">
            <a:off x="5421950" y="4499175"/>
            <a:ext cx="3599700" cy="2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g3d4b58163d4_3_103"/>
          <p:cNvSpPr txBox="1"/>
          <p:nvPr/>
        </p:nvSpPr>
        <p:spPr>
          <a:xfrm>
            <a:off x="328225" y="226525"/>
            <a:ext cx="10995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Build and Monetise Your Screen Network</a:t>
            </a:r>
            <a:endParaRPr sz="2700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023" name="Google Shape;1023;g3d4b58163d4_3_103" title="Screen Shot 2026-04-05 at 13.48.55.png"/>
          <p:cNvPicPr preferRelativeResize="0"/>
          <p:nvPr/>
        </p:nvPicPr>
        <p:blipFill rotWithShape="1">
          <a:blip r:embed="rId3">
            <a:alphaModFix/>
          </a:blip>
          <a:srcRect r="69456"/>
          <a:stretch/>
        </p:blipFill>
        <p:spPr>
          <a:xfrm>
            <a:off x="524325" y="1268275"/>
            <a:ext cx="3358525" cy="506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4" name="Google Shape;1024;g3d4b58163d4_3_103"/>
          <p:cNvSpPr txBox="1"/>
          <p:nvPr/>
        </p:nvSpPr>
        <p:spPr>
          <a:xfrm>
            <a:off x="1177644" y="6400202"/>
            <a:ext cx="891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1" u="none" strike="noStrike" cap="none">
                <a:solidFill>
                  <a:srgbClr val="1F497D"/>
                </a:solidFill>
                <a:latin typeface="Arial"/>
                <a:ea typeface="Arial"/>
                <a:cs typeface="Arial"/>
                <a:sym typeface="Arial"/>
              </a:rPr>
              <a:t>Start with one site, expand based on revenue</a:t>
            </a:r>
            <a:endParaRPr sz="1800" b="0" i="1" u="none" strike="noStrike" cap="none">
              <a:solidFill>
                <a:srgbClr val="1F497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5" name="Google Shape;1025;g3d4b58163d4_3_103" title="Screenshot 2026-04-06 235505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9325" y="1050238"/>
            <a:ext cx="2362200" cy="561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Google Shape;1026;g3d4b58163d4_3_103" title="Screenshot 2026-04-07 000201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89325" y="1928038"/>
            <a:ext cx="6711200" cy="327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Google Shape;1027;g3d4b58163d4_3_103" title="Screenshot 2026-04-07 000451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7420" y="860583"/>
            <a:ext cx="1415006" cy="941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Google Shape;1032;g3d4b58163d4_3_107"/>
          <p:cNvSpPr txBox="1"/>
          <p:nvPr/>
        </p:nvSpPr>
        <p:spPr>
          <a:xfrm>
            <a:off x="328225" y="226525"/>
            <a:ext cx="962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How can you use this in your day-to-day work</a:t>
            </a:r>
            <a:endParaRPr sz="2700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33" name="Google Shape;1033;g3d4b58163d4_3_107"/>
          <p:cNvSpPr txBox="1"/>
          <p:nvPr/>
        </p:nvSpPr>
        <p:spPr>
          <a:xfrm>
            <a:off x="661450" y="1448550"/>
            <a:ext cx="3689100" cy="235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100"/>
              <a:buFont typeface="Roboto"/>
              <a:buAutoNum type="arabicPeriod"/>
            </a:pPr>
            <a:r>
              <a:rPr lang="en-US" sz="21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Inventory tracking</a:t>
            </a:r>
            <a:endParaRPr sz="21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100"/>
              <a:buFont typeface="Roboto"/>
              <a:buAutoNum type="arabicPeriod"/>
            </a:pPr>
            <a:r>
              <a:rPr lang="en-US" sz="21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Proposal creation</a:t>
            </a:r>
            <a:endParaRPr sz="21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100"/>
              <a:buFont typeface="Roboto"/>
              <a:buAutoNum type="arabicPeriod"/>
            </a:pPr>
            <a:r>
              <a:rPr lang="en-US" sz="21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Monitoring revenue</a:t>
            </a:r>
            <a:endParaRPr sz="21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100"/>
              <a:buFont typeface="Roboto"/>
              <a:buAutoNum type="arabicPeriod"/>
            </a:pPr>
            <a:r>
              <a:rPr lang="en-US" sz="21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Advertising delivery</a:t>
            </a:r>
            <a:endParaRPr sz="21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619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100"/>
              <a:buFont typeface="Roboto"/>
              <a:buAutoNum type="arabicPeriod"/>
            </a:pPr>
            <a:r>
              <a:rPr lang="en-US" sz="21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Advertising tracking</a:t>
            </a:r>
            <a:endParaRPr sz="21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34" name="Google Shape;1034;g3d4b58163d4_3_1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34275" y="892300"/>
            <a:ext cx="2838100" cy="275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5" name="Google Shape;1035;g3d4b58163d4_3_1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16960" y="3803558"/>
            <a:ext cx="2838100" cy="2847084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36" name="Google Shape;1036;g3d4b58163d4_3_10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28624" y="3803557"/>
            <a:ext cx="2838100" cy="2847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Google Shape;1037;g3d4b58163d4_3_10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34275" y="3252000"/>
            <a:ext cx="2838100" cy="403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Google Shape;1038;g3d4b58163d4_3_10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616950" y="6246775"/>
            <a:ext cx="2838100" cy="403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9" name="Google Shape;1039;g3d4b58163d4_3_10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28625" y="6246775"/>
            <a:ext cx="2838100" cy="403883"/>
          </a:xfrm>
          <a:prstGeom prst="rect">
            <a:avLst/>
          </a:prstGeom>
          <a:noFill/>
          <a:ln>
            <a:noFill/>
          </a:ln>
        </p:spPr>
      </p:pic>
      <p:sp>
        <p:nvSpPr>
          <p:cNvPr id="1040" name="Google Shape;1040;g3d4b58163d4_3_107"/>
          <p:cNvSpPr txBox="1"/>
          <p:nvPr/>
        </p:nvSpPr>
        <p:spPr>
          <a:xfrm>
            <a:off x="6903449" y="3303896"/>
            <a:ext cx="2003400" cy="2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0000" rIns="0" bIns="0" anchor="t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Static Inventory</a:t>
            </a:r>
            <a:endParaRPr sz="1100" b="1"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041" name="Google Shape;1041;g3d4b58163d4_3_107"/>
          <p:cNvSpPr txBox="1"/>
          <p:nvPr/>
        </p:nvSpPr>
        <p:spPr>
          <a:xfrm>
            <a:off x="8745974" y="6323609"/>
            <a:ext cx="2003400" cy="2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0000" rIns="0" bIns="0" anchor="t" anchorCtr="0">
            <a:spAutoFit/>
          </a:bodyPr>
          <a:lstStyle/>
          <a:p>
            <a:pPr marL="520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Pop ups</a:t>
            </a:r>
            <a:endParaRPr sz="1100" b="1">
              <a:latin typeface="Lucida Sans"/>
              <a:ea typeface="Lucida Sans"/>
              <a:cs typeface="Lucida Sans"/>
              <a:sym typeface="Lucida Sans"/>
            </a:endParaRPr>
          </a:p>
        </p:txBody>
      </p:sp>
      <p:sp>
        <p:nvSpPr>
          <p:cNvPr id="1042" name="Google Shape;1042;g3d4b58163d4_3_107"/>
          <p:cNvSpPr txBox="1"/>
          <p:nvPr/>
        </p:nvSpPr>
        <p:spPr>
          <a:xfrm>
            <a:off x="5034299" y="6323609"/>
            <a:ext cx="2003400" cy="25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0000" rIns="0" bIns="0" anchor="t" anchorCtr="0">
            <a:spAutoFit/>
          </a:bodyPr>
          <a:lstStyle/>
          <a:p>
            <a:pPr marL="520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>
                <a:solidFill>
                  <a:srgbClr val="FFFFFF"/>
                </a:solidFill>
                <a:latin typeface="Lucida Sans"/>
                <a:ea typeface="Lucida Sans"/>
                <a:cs typeface="Lucida Sans"/>
                <a:sym typeface="Lucida Sans"/>
              </a:rPr>
              <a:t>Digital Inventory</a:t>
            </a:r>
            <a:endParaRPr sz="1100" b="1">
              <a:latin typeface="Lucida Sans"/>
              <a:ea typeface="Lucida Sans"/>
              <a:cs typeface="Lucida Sans"/>
              <a:sym typeface="Lucida Sans"/>
            </a:endParaRPr>
          </a:p>
        </p:txBody>
      </p:sp>
    </p:spTree>
  </p:cSld>
  <p:clrMapOvr>
    <a:masterClrMapping/>
  </p:clrMapOvr>
  <p:transition spd="med">
    <p:push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36"/>
          <p:cNvSpPr/>
          <p:nvPr/>
        </p:nvSpPr>
        <p:spPr>
          <a:xfrm>
            <a:off x="280000" y="1550125"/>
            <a:ext cx="5976600" cy="574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sz="1833" b="1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LATIN AMERICA</a:t>
            </a:r>
            <a:endParaRPr sz="1833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48" name="Google Shape;1048;p36" title="larcomar-lima-8-161478520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000" y="2232775"/>
            <a:ext cx="5976450" cy="336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9" name="Google Shape;1049;p36"/>
          <p:cNvSpPr txBox="1"/>
          <p:nvPr/>
        </p:nvSpPr>
        <p:spPr>
          <a:xfrm>
            <a:off x="1284600" y="310550"/>
            <a:ext cx="962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Proven in Key Markets</a:t>
            </a:r>
            <a:endParaRPr sz="2700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1050" name="Google Shape;1050;p36" title="downloa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23325" y="1548475"/>
            <a:ext cx="1781098" cy="5748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1" name="Google Shape;1051;p36"/>
          <p:cNvSpPr txBox="1"/>
          <p:nvPr/>
        </p:nvSpPr>
        <p:spPr>
          <a:xfrm>
            <a:off x="6628275" y="2415050"/>
            <a:ext cx="5028600" cy="31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Roboto"/>
              <a:buAutoNum type="arabicPeriod"/>
            </a:pPr>
            <a:r>
              <a:rPr lang="en-US" sz="17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Strong agency-led demand across LATAM markets</a:t>
            </a:r>
            <a:endParaRPr sz="17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Roboto"/>
              <a:buAutoNum type="arabicPeriod"/>
            </a:pPr>
            <a:r>
              <a:rPr lang="en-US" sz="17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Programmatic DOOH campaigns actively running in malls</a:t>
            </a:r>
            <a:endParaRPr sz="17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Roboto"/>
              <a:buAutoNum type="arabicPeriod"/>
            </a:pPr>
            <a:r>
              <a:rPr lang="en-US" sz="17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Significant share of revenue from retail and indoor environments</a:t>
            </a:r>
            <a:endParaRPr sz="17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Roboto"/>
              <a:buAutoNum type="arabicPeriod"/>
            </a:pPr>
            <a:r>
              <a:rPr lang="en-US" sz="17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Multi-market campaigns executed across mall networks</a:t>
            </a:r>
            <a:endParaRPr sz="21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52" name="Google Shape;1052;p36" title="Screenshot 2026-04-06 224742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766925" y="1431063"/>
            <a:ext cx="2447925" cy="80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3d4b58163d4_3_140"/>
          <p:cNvSpPr/>
          <p:nvPr/>
        </p:nvSpPr>
        <p:spPr>
          <a:xfrm>
            <a:off x="381025" y="1112750"/>
            <a:ext cx="6288900" cy="5079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sz="1833" b="1">
                <a:latin typeface="Roboto"/>
                <a:ea typeface="Roboto"/>
                <a:cs typeface="Roboto"/>
                <a:sym typeface="Roboto"/>
              </a:rPr>
              <a:t>VIETNAM</a:t>
            </a:r>
            <a:endParaRPr sz="1833" b="1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8" name="Google Shape;1058;g3d4b58163d4_3_140"/>
          <p:cNvSpPr txBox="1"/>
          <p:nvPr/>
        </p:nvSpPr>
        <p:spPr>
          <a:xfrm>
            <a:off x="1284600" y="310550"/>
            <a:ext cx="9622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Proven in Key Markets</a:t>
            </a:r>
            <a:endParaRPr sz="2700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059" name="Google Shape;1059;g3d4b58163d4_3_140"/>
          <p:cNvSpPr txBox="1"/>
          <p:nvPr/>
        </p:nvSpPr>
        <p:spPr>
          <a:xfrm>
            <a:off x="6908422" y="2415050"/>
            <a:ext cx="5028600" cy="31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Roboto"/>
              <a:buAutoNum type="arabicPeriod"/>
            </a:pPr>
            <a:r>
              <a:rPr lang="en-US" sz="17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Leading DOOH operator with extensive LED screen network across Vietnam</a:t>
            </a:r>
            <a:endParaRPr sz="17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Roboto"/>
              <a:buAutoNum type="arabicPeriod"/>
            </a:pPr>
            <a:r>
              <a:rPr lang="en-US" sz="17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Active across retail, transit, and urban environments</a:t>
            </a:r>
            <a:endParaRPr sz="17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Roboto"/>
              <a:buAutoNum type="arabicPeriod"/>
            </a:pPr>
            <a:r>
              <a:rPr lang="en-US" sz="17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Campaigns executed across multiple locations and formats</a:t>
            </a:r>
            <a:endParaRPr sz="17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1700"/>
              <a:buFont typeface="Roboto"/>
              <a:buAutoNum type="arabicPeriod"/>
            </a:pPr>
            <a:r>
              <a:rPr lang="en-US" sz="1700" b="1">
                <a:solidFill>
                  <a:srgbClr val="1F497D"/>
                </a:solidFill>
                <a:latin typeface="Roboto"/>
                <a:ea typeface="Roboto"/>
                <a:cs typeface="Roboto"/>
                <a:sym typeface="Roboto"/>
              </a:rPr>
              <a:t>Driving advertiser demand into retail environments using Moving Walls platform</a:t>
            </a:r>
            <a:endParaRPr sz="2100" b="1">
              <a:solidFill>
                <a:srgbClr val="1F497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60" name="Google Shape;1060;g3d4b58163d4_3_140" title="Screenshot 2026-04-06 22593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83097" y="904375"/>
            <a:ext cx="2065225" cy="142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1" name="Google Shape;1061;g3d4b58163d4_3_140" title="Vincom-plaza-ha-long-2-prowtech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025" y="1844750"/>
            <a:ext cx="6288800" cy="227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2" name="Google Shape;1062;g3d4b58163d4_3_140" title="2-1-1536x865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9181" y="4342750"/>
            <a:ext cx="2785252" cy="2072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3" name="Google Shape;1063;g3d4b58163d4_3_140" title="LED-LANDMARK-81-1-prowtech-1536x864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67450" y="4320450"/>
            <a:ext cx="3402374" cy="20721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8" name="Google Shape;1068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514924" y="1392069"/>
            <a:ext cx="2910709" cy="3422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9" name="Google Shape;1069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983267" y="2224992"/>
            <a:ext cx="1394404" cy="17766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0" name="Google Shape;1070;p45"/>
          <p:cNvGrpSpPr/>
          <p:nvPr/>
        </p:nvGrpSpPr>
        <p:grpSpPr>
          <a:xfrm>
            <a:off x="2552523" y="2931288"/>
            <a:ext cx="600959" cy="525811"/>
            <a:chOff x="6952825" y="3424913"/>
            <a:chExt cx="413125" cy="300303"/>
          </a:xfrm>
        </p:grpSpPr>
        <p:sp>
          <p:nvSpPr>
            <p:cNvPr id="1071" name="Google Shape;1071;p45"/>
            <p:cNvSpPr/>
            <p:nvPr/>
          </p:nvSpPr>
          <p:spPr>
            <a:xfrm>
              <a:off x="7120550" y="3424913"/>
              <a:ext cx="245400" cy="175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2" name="Google Shape;1072;p45"/>
            <p:cNvSpPr/>
            <p:nvPr/>
          </p:nvSpPr>
          <p:spPr>
            <a:xfrm flipH="1">
              <a:off x="6952825" y="3549416"/>
              <a:ext cx="245400" cy="175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73" name="Google Shape;1073;p4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16293" y="1698053"/>
            <a:ext cx="747715" cy="389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4" name="Google Shape;1074;p45"/>
          <p:cNvPicPr preferRelativeResize="0"/>
          <p:nvPr/>
        </p:nvPicPr>
        <p:blipFill rotWithShape="1">
          <a:blip r:embed="rId6">
            <a:alphaModFix/>
          </a:blip>
          <a:srcRect t="30711" b="29960"/>
          <a:stretch/>
        </p:blipFill>
        <p:spPr>
          <a:xfrm>
            <a:off x="7334337" y="1738521"/>
            <a:ext cx="1176729" cy="308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5" name="Google Shape;1075;p4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44076" y="2770318"/>
            <a:ext cx="947017" cy="336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4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742987" y="2708697"/>
            <a:ext cx="1391780" cy="459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7" name="Google Shape;1077;p4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386661" y="2672079"/>
            <a:ext cx="947016" cy="53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4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216307" y="3888478"/>
            <a:ext cx="872148" cy="436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9" name="Google Shape;1079;p45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608939" y="1761160"/>
            <a:ext cx="804980" cy="263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0" name="Google Shape;1080;p45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580476" y="3736493"/>
            <a:ext cx="1176733" cy="740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1" name="Google Shape;1081;p45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724268" y="3586135"/>
            <a:ext cx="574344" cy="8904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2" name="Google Shape;1082;p45"/>
          <p:cNvPicPr preferRelativeResize="0"/>
          <p:nvPr/>
        </p:nvPicPr>
        <p:blipFill rotWithShape="1">
          <a:blip r:embed="rId14">
            <a:alphaModFix/>
          </a:blip>
          <a:srcRect t="34678" b="34678"/>
          <a:stretch/>
        </p:blipFill>
        <p:spPr>
          <a:xfrm>
            <a:off x="2088884" y="5163187"/>
            <a:ext cx="1405133" cy="4305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3" name="Google Shape;1083;p45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03570" y="5202436"/>
            <a:ext cx="1007433" cy="286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4" name="Google Shape;1084;p45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814100" y="5239502"/>
            <a:ext cx="2533765" cy="212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5" name="Google Shape;1085;p45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6769532" y="5013335"/>
            <a:ext cx="682765" cy="665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6" name="Google Shape;1086;p45"/>
          <p:cNvPicPr preferRelativeResize="0"/>
          <p:nvPr/>
        </p:nvPicPr>
        <p:blipFill rotWithShape="1">
          <a:blip r:embed="rId18">
            <a:alphaModFix/>
          </a:blip>
          <a:srcRect t="40269" b="40290"/>
          <a:stretch/>
        </p:blipFill>
        <p:spPr>
          <a:xfrm>
            <a:off x="7865952" y="5183719"/>
            <a:ext cx="1668491" cy="324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7" name="Google Shape;1087;p45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10015933" y="5197502"/>
            <a:ext cx="1270899" cy="268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8" name="Google Shape;1088;p45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948368" y="6029333"/>
            <a:ext cx="1270899" cy="3984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9" name="Google Shape;1089;p45"/>
          <p:cNvPicPr preferRelativeResize="0"/>
          <p:nvPr/>
        </p:nvPicPr>
        <p:blipFill rotWithShape="1">
          <a:blip r:embed="rId21">
            <a:alphaModFix/>
          </a:blip>
          <a:srcRect b="29740"/>
          <a:stretch/>
        </p:blipFill>
        <p:spPr>
          <a:xfrm>
            <a:off x="7348269" y="5847602"/>
            <a:ext cx="957265" cy="672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p45"/>
          <p:cNvPicPr preferRelativeResize="0"/>
          <p:nvPr/>
        </p:nvPicPr>
        <p:blipFill rotWithShape="1">
          <a:blip r:embed="rId22">
            <a:alphaModFix/>
          </a:blip>
          <a:srcRect/>
          <a:stretch/>
        </p:blipFill>
        <p:spPr>
          <a:xfrm>
            <a:off x="2745835" y="6122169"/>
            <a:ext cx="1917247" cy="21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1" name="Google Shape;1091;p45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5114701" y="6124595"/>
            <a:ext cx="1917235" cy="29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2" name="Google Shape;1092;p45"/>
          <p:cNvPicPr preferRelativeResize="0"/>
          <p:nvPr/>
        </p:nvPicPr>
        <p:blipFill rotWithShape="1">
          <a:blip r:embed="rId24">
            <a:alphaModFix/>
          </a:blip>
          <a:srcRect l="21033" t="32376" r="20442" b="27863"/>
          <a:stretch/>
        </p:blipFill>
        <p:spPr>
          <a:xfrm>
            <a:off x="8578200" y="6005069"/>
            <a:ext cx="1074533" cy="5809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3" name="Google Shape;1093;p45"/>
          <p:cNvPicPr preferRelativeResize="0"/>
          <p:nvPr/>
        </p:nvPicPr>
        <p:blipFill rotWithShape="1">
          <a:blip r:embed="rId25">
            <a:alphaModFix/>
          </a:blip>
          <a:srcRect/>
          <a:stretch/>
        </p:blipFill>
        <p:spPr>
          <a:xfrm>
            <a:off x="9996035" y="6147730"/>
            <a:ext cx="1247597" cy="253463"/>
          </a:xfrm>
          <a:prstGeom prst="rect">
            <a:avLst/>
          </a:prstGeom>
          <a:noFill/>
          <a:ln>
            <a:noFill/>
          </a:ln>
        </p:spPr>
      </p:pic>
      <p:sp>
        <p:nvSpPr>
          <p:cNvPr id="1094" name="Google Shape;1094;p45"/>
          <p:cNvSpPr txBox="1"/>
          <p:nvPr/>
        </p:nvSpPr>
        <p:spPr>
          <a:xfrm>
            <a:off x="1284600" y="310550"/>
            <a:ext cx="96228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chemeClr val="accen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Our Demand Partners Work With Regional Clients And Agency Media Buying Hubs</a:t>
            </a:r>
            <a:endParaRPr sz="2200">
              <a:solidFill>
                <a:schemeClr val="accen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" name="Google Shape;1099;g3d4b58163d4_3_1117"/>
          <p:cNvSpPr/>
          <p:nvPr/>
        </p:nvSpPr>
        <p:spPr>
          <a:xfrm>
            <a:off x="677325" y="1567175"/>
            <a:ext cx="7264800" cy="4474500"/>
          </a:xfrm>
          <a:prstGeom prst="roundRect">
            <a:avLst>
              <a:gd name="adj" fmla="val 7718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00" name="Google Shape;1100;g3d4b58163d4_3_1117"/>
          <p:cNvSpPr/>
          <p:nvPr/>
        </p:nvSpPr>
        <p:spPr>
          <a:xfrm>
            <a:off x="8184317" y="1835525"/>
            <a:ext cx="3317700" cy="4082700"/>
          </a:xfrm>
          <a:prstGeom prst="roundRect">
            <a:avLst>
              <a:gd name="adj" fmla="val 8587"/>
            </a:avLst>
          </a:prstGeom>
          <a:solidFill>
            <a:schemeClr val="lt1"/>
          </a:solidFill>
          <a:ln w="12700" cap="flat" cmpd="sng">
            <a:solidFill>
              <a:schemeClr val="dk2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201952" dist="143211" dir="5400000" sx="98000" sy="98000" algn="ctr" rotWithShape="0">
              <a:srgbClr val="000000">
                <a:alpha val="471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262626"/>
              </a:solidFill>
              <a:latin typeface="Be Vietnam Pro SemiBold"/>
              <a:ea typeface="Be Vietnam Pro SemiBold"/>
              <a:cs typeface="Be Vietnam Pro SemiBold"/>
              <a:sym typeface="Be Vietnam Pro SemiBold"/>
            </a:endParaRPr>
          </a:p>
        </p:txBody>
      </p:sp>
      <p:sp>
        <p:nvSpPr>
          <p:cNvPr id="1101" name="Google Shape;1101;g3d4b58163d4_3_1117"/>
          <p:cNvSpPr txBox="1"/>
          <p:nvPr/>
        </p:nvSpPr>
        <p:spPr>
          <a:xfrm>
            <a:off x="8394426" y="2085213"/>
            <a:ext cx="3078000" cy="36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1M+ Screens Enabled</a:t>
            </a:r>
            <a:endParaRPr sz="1600" b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1B+ Monthly Audience Reach</a:t>
            </a:r>
            <a:endParaRPr sz="1600" b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500B+ Monthly Impressions</a:t>
            </a:r>
            <a:endParaRPr sz="1600" b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Multi-Region Operational Presence</a:t>
            </a:r>
            <a:endParaRPr sz="1600" b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20+ Markets Across APAC, MEA, Europe, and US</a:t>
            </a:r>
            <a:endParaRPr sz="1600" b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600" b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02" name="Google Shape;1102;g3d4b58163d4_3_1117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60" t="42363" r="45198" b="17600"/>
          <a:stretch/>
        </p:blipFill>
        <p:spPr>
          <a:xfrm>
            <a:off x="9613031" y="-12192"/>
            <a:ext cx="2603354" cy="178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3" name="Google Shape;1103;g3d4b58163d4_3_1117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69" r="39381" b="18147"/>
          <a:stretch/>
        </p:blipFill>
        <p:spPr>
          <a:xfrm rot="-5400000">
            <a:off x="5734" y="-30121"/>
            <a:ext cx="1841719" cy="1877572"/>
          </a:xfrm>
          <a:prstGeom prst="rect">
            <a:avLst/>
          </a:prstGeom>
          <a:noFill/>
          <a:ln>
            <a:noFill/>
          </a:ln>
        </p:spPr>
      </p:pic>
      <p:sp>
        <p:nvSpPr>
          <p:cNvPr id="1104" name="Google Shape;1104;g3d4b58163d4_3_1117"/>
          <p:cNvSpPr/>
          <p:nvPr/>
        </p:nvSpPr>
        <p:spPr>
          <a:xfrm>
            <a:off x="457200" y="2056631"/>
            <a:ext cx="1134016" cy="888106"/>
          </a:xfrm>
          <a:custGeom>
            <a:avLst/>
            <a:gdLst/>
            <a:ahLst/>
            <a:cxnLst/>
            <a:rect l="l" t="t" r="r" b="b"/>
            <a:pathLst>
              <a:path w="44432" h="33962" extrusionOk="0">
                <a:moveTo>
                  <a:pt x="40041" y="32457"/>
                </a:moveTo>
                <a:lnTo>
                  <a:pt x="40041" y="32426"/>
                </a:lnTo>
                <a:lnTo>
                  <a:pt x="40041" y="32303"/>
                </a:lnTo>
                <a:lnTo>
                  <a:pt x="40102" y="32272"/>
                </a:lnTo>
                <a:lnTo>
                  <a:pt x="40102" y="32180"/>
                </a:lnTo>
                <a:lnTo>
                  <a:pt x="40133" y="32119"/>
                </a:lnTo>
                <a:lnTo>
                  <a:pt x="40102" y="32027"/>
                </a:lnTo>
                <a:lnTo>
                  <a:pt x="40010" y="31996"/>
                </a:lnTo>
                <a:lnTo>
                  <a:pt x="40010" y="31812"/>
                </a:lnTo>
                <a:lnTo>
                  <a:pt x="39918" y="31658"/>
                </a:lnTo>
                <a:lnTo>
                  <a:pt x="39734" y="31535"/>
                </a:lnTo>
                <a:lnTo>
                  <a:pt x="39641" y="31443"/>
                </a:lnTo>
                <a:lnTo>
                  <a:pt x="39611" y="31351"/>
                </a:lnTo>
                <a:lnTo>
                  <a:pt x="39457" y="31136"/>
                </a:lnTo>
                <a:lnTo>
                  <a:pt x="39334" y="31105"/>
                </a:lnTo>
                <a:lnTo>
                  <a:pt x="39181" y="31105"/>
                </a:lnTo>
                <a:lnTo>
                  <a:pt x="39181" y="31044"/>
                </a:lnTo>
                <a:lnTo>
                  <a:pt x="39242" y="30952"/>
                </a:lnTo>
                <a:lnTo>
                  <a:pt x="39212" y="30829"/>
                </a:lnTo>
                <a:lnTo>
                  <a:pt x="39150" y="30768"/>
                </a:lnTo>
                <a:lnTo>
                  <a:pt x="39119" y="30676"/>
                </a:lnTo>
                <a:lnTo>
                  <a:pt x="39212" y="30583"/>
                </a:lnTo>
                <a:lnTo>
                  <a:pt x="39273" y="30553"/>
                </a:lnTo>
                <a:lnTo>
                  <a:pt x="39273" y="30491"/>
                </a:lnTo>
                <a:lnTo>
                  <a:pt x="39181" y="30430"/>
                </a:lnTo>
                <a:lnTo>
                  <a:pt x="39058" y="30430"/>
                </a:lnTo>
                <a:lnTo>
                  <a:pt x="39058" y="30338"/>
                </a:lnTo>
                <a:lnTo>
                  <a:pt x="39181" y="30246"/>
                </a:lnTo>
                <a:lnTo>
                  <a:pt x="39150" y="29632"/>
                </a:lnTo>
                <a:lnTo>
                  <a:pt x="39150" y="29048"/>
                </a:lnTo>
                <a:lnTo>
                  <a:pt x="39212" y="28557"/>
                </a:lnTo>
                <a:lnTo>
                  <a:pt x="39181" y="28434"/>
                </a:lnTo>
                <a:lnTo>
                  <a:pt x="39181" y="28281"/>
                </a:lnTo>
                <a:lnTo>
                  <a:pt x="39242" y="28127"/>
                </a:lnTo>
                <a:lnTo>
                  <a:pt x="39212" y="27974"/>
                </a:lnTo>
                <a:lnTo>
                  <a:pt x="39150" y="27851"/>
                </a:lnTo>
                <a:lnTo>
                  <a:pt x="39119" y="27544"/>
                </a:lnTo>
                <a:lnTo>
                  <a:pt x="38935" y="27329"/>
                </a:lnTo>
                <a:lnTo>
                  <a:pt x="38874" y="27022"/>
                </a:lnTo>
                <a:lnTo>
                  <a:pt x="38904" y="26899"/>
                </a:lnTo>
                <a:lnTo>
                  <a:pt x="38751" y="26408"/>
                </a:lnTo>
                <a:lnTo>
                  <a:pt x="38782" y="26285"/>
                </a:lnTo>
                <a:lnTo>
                  <a:pt x="38904" y="26070"/>
                </a:lnTo>
                <a:lnTo>
                  <a:pt x="38843" y="25947"/>
                </a:lnTo>
                <a:lnTo>
                  <a:pt x="38843" y="25793"/>
                </a:lnTo>
                <a:lnTo>
                  <a:pt x="38690" y="25671"/>
                </a:lnTo>
                <a:lnTo>
                  <a:pt x="38444" y="25671"/>
                </a:lnTo>
                <a:lnTo>
                  <a:pt x="38137" y="25732"/>
                </a:lnTo>
                <a:lnTo>
                  <a:pt x="38075" y="25793"/>
                </a:lnTo>
                <a:lnTo>
                  <a:pt x="37768" y="25886"/>
                </a:lnTo>
                <a:lnTo>
                  <a:pt x="37584" y="26070"/>
                </a:lnTo>
                <a:lnTo>
                  <a:pt x="37369" y="26408"/>
                </a:lnTo>
                <a:lnTo>
                  <a:pt x="37185" y="26500"/>
                </a:lnTo>
                <a:lnTo>
                  <a:pt x="36909" y="26561"/>
                </a:lnTo>
                <a:lnTo>
                  <a:pt x="36571" y="26592"/>
                </a:lnTo>
                <a:lnTo>
                  <a:pt x="36509" y="26592"/>
                </a:lnTo>
                <a:lnTo>
                  <a:pt x="36509" y="26469"/>
                </a:lnTo>
                <a:lnTo>
                  <a:pt x="36663" y="26254"/>
                </a:lnTo>
                <a:lnTo>
                  <a:pt x="36571" y="26039"/>
                </a:lnTo>
                <a:lnTo>
                  <a:pt x="36356" y="25087"/>
                </a:lnTo>
                <a:lnTo>
                  <a:pt x="36202" y="24657"/>
                </a:lnTo>
                <a:lnTo>
                  <a:pt x="36141" y="24473"/>
                </a:lnTo>
                <a:lnTo>
                  <a:pt x="36294" y="24074"/>
                </a:lnTo>
                <a:lnTo>
                  <a:pt x="35895" y="24012"/>
                </a:lnTo>
                <a:lnTo>
                  <a:pt x="35588" y="24197"/>
                </a:lnTo>
                <a:lnTo>
                  <a:pt x="35404" y="24105"/>
                </a:lnTo>
                <a:lnTo>
                  <a:pt x="34851" y="24105"/>
                </a:lnTo>
                <a:lnTo>
                  <a:pt x="44432" y="6633"/>
                </a:lnTo>
                <a:lnTo>
                  <a:pt x="44401" y="6572"/>
                </a:lnTo>
                <a:lnTo>
                  <a:pt x="44247" y="6510"/>
                </a:lnTo>
                <a:lnTo>
                  <a:pt x="44125" y="6541"/>
                </a:lnTo>
                <a:lnTo>
                  <a:pt x="44032" y="6479"/>
                </a:lnTo>
                <a:lnTo>
                  <a:pt x="43971" y="6172"/>
                </a:lnTo>
                <a:lnTo>
                  <a:pt x="43879" y="5988"/>
                </a:lnTo>
                <a:lnTo>
                  <a:pt x="43787" y="5927"/>
                </a:lnTo>
                <a:lnTo>
                  <a:pt x="43756" y="5742"/>
                </a:lnTo>
                <a:lnTo>
                  <a:pt x="43633" y="5528"/>
                </a:lnTo>
                <a:lnTo>
                  <a:pt x="43572" y="5466"/>
                </a:lnTo>
                <a:lnTo>
                  <a:pt x="43265" y="5466"/>
                </a:lnTo>
                <a:lnTo>
                  <a:pt x="43234" y="5497"/>
                </a:lnTo>
                <a:lnTo>
                  <a:pt x="42988" y="5466"/>
                </a:lnTo>
                <a:lnTo>
                  <a:pt x="42773" y="5528"/>
                </a:lnTo>
                <a:lnTo>
                  <a:pt x="42681" y="5466"/>
                </a:lnTo>
                <a:lnTo>
                  <a:pt x="42620" y="5466"/>
                </a:lnTo>
                <a:lnTo>
                  <a:pt x="42559" y="5435"/>
                </a:lnTo>
                <a:lnTo>
                  <a:pt x="42497" y="5497"/>
                </a:lnTo>
                <a:lnTo>
                  <a:pt x="42405" y="5466"/>
                </a:lnTo>
                <a:lnTo>
                  <a:pt x="42405" y="5435"/>
                </a:lnTo>
                <a:lnTo>
                  <a:pt x="42466" y="5435"/>
                </a:lnTo>
                <a:lnTo>
                  <a:pt x="42466" y="5343"/>
                </a:lnTo>
                <a:lnTo>
                  <a:pt x="42344" y="5251"/>
                </a:lnTo>
                <a:lnTo>
                  <a:pt x="42251" y="5313"/>
                </a:lnTo>
                <a:lnTo>
                  <a:pt x="42129" y="5251"/>
                </a:lnTo>
                <a:lnTo>
                  <a:pt x="42159" y="5220"/>
                </a:lnTo>
                <a:lnTo>
                  <a:pt x="42221" y="5159"/>
                </a:lnTo>
                <a:lnTo>
                  <a:pt x="42159" y="5098"/>
                </a:lnTo>
                <a:lnTo>
                  <a:pt x="42067" y="5098"/>
                </a:lnTo>
                <a:lnTo>
                  <a:pt x="41944" y="5067"/>
                </a:lnTo>
                <a:lnTo>
                  <a:pt x="41944" y="4975"/>
                </a:lnTo>
                <a:lnTo>
                  <a:pt x="41822" y="4852"/>
                </a:lnTo>
                <a:lnTo>
                  <a:pt x="41576" y="4698"/>
                </a:lnTo>
                <a:lnTo>
                  <a:pt x="41545" y="4698"/>
                </a:lnTo>
                <a:lnTo>
                  <a:pt x="41453" y="4637"/>
                </a:lnTo>
                <a:lnTo>
                  <a:pt x="41392" y="4637"/>
                </a:lnTo>
                <a:lnTo>
                  <a:pt x="41330" y="4698"/>
                </a:lnTo>
                <a:lnTo>
                  <a:pt x="41330" y="4668"/>
                </a:lnTo>
                <a:lnTo>
                  <a:pt x="41300" y="4606"/>
                </a:lnTo>
                <a:lnTo>
                  <a:pt x="41207" y="4545"/>
                </a:lnTo>
                <a:lnTo>
                  <a:pt x="41085" y="4698"/>
                </a:lnTo>
                <a:lnTo>
                  <a:pt x="41023" y="4637"/>
                </a:lnTo>
                <a:lnTo>
                  <a:pt x="41023" y="4545"/>
                </a:lnTo>
                <a:lnTo>
                  <a:pt x="41085" y="4484"/>
                </a:lnTo>
                <a:lnTo>
                  <a:pt x="41023" y="4422"/>
                </a:lnTo>
                <a:lnTo>
                  <a:pt x="40900" y="4361"/>
                </a:lnTo>
                <a:lnTo>
                  <a:pt x="40778" y="4391"/>
                </a:lnTo>
                <a:lnTo>
                  <a:pt x="40808" y="4330"/>
                </a:lnTo>
                <a:lnTo>
                  <a:pt x="40808" y="4269"/>
                </a:lnTo>
                <a:lnTo>
                  <a:pt x="40685" y="4176"/>
                </a:lnTo>
                <a:lnTo>
                  <a:pt x="40563" y="4023"/>
                </a:lnTo>
                <a:lnTo>
                  <a:pt x="40593" y="3992"/>
                </a:lnTo>
                <a:lnTo>
                  <a:pt x="40532" y="3931"/>
                </a:lnTo>
                <a:lnTo>
                  <a:pt x="40440" y="3900"/>
                </a:lnTo>
                <a:lnTo>
                  <a:pt x="40378" y="3962"/>
                </a:lnTo>
                <a:lnTo>
                  <a:pt x="40041" y="4238"/>
                </a:lnTo>
                <a:lnTo>
                  <a:pt x="39703" y="4422"/>
                </a:lnTo>
                <a:lnTo>
                  <a:pt x="40010" y="4207"/>
                </a:lnTo>
                <a:lnTo>
                  <a:pt x="40194" y="3931"/>
                </a:lnTo>
                <a:lnTo>
                  <a:pt x="40378" y="3747"/>
                </a:lnTo>
                <a:lnTo>
                  <a:pt x="40409" y="3562"/>
                </a:lnTo>
                <a:lnTo>
                  <a:pt x="40317" y="3470"/>
                </a:lnTo>
                <a:lnTo>
                  <a:pt x="40071" y="3317"/>
                </a:lnTo>
                <a:lnTo>
                  <a:pt x="39887" y="3317"/>
                </a:lnTo>
                <a:lnTo>
                  <a:pt x="39672" y="3409"/>
                </a:lnTo>
                <a:lnTo>
                  <a:pt x="39549" y="3409"/>
                </a:lnTo>
                <a:lnTo>
                  <a:pt x="39488" y="3440"/>
                </a:lnTo>
                <a:lnTo>
                  <a:pt x="39242" y="3501"/>
                </a:lnTo>
                <a:lnTo>
                  <a:pt x="39027" y="3747"/>
                </a:lnTo>
                <a:lnTo>
                  <a:pt x="38843" y="3869"/>
                </a:lnTo>
                <a:lnTo>
                  <a:pt x="38997" y="3716"/>
                </a:lnTo>
                <a:lnTo>
                  <a:pt x="38966" y="3470"/>
                </a:lnTo>
                <a:lnTo>
                  <a:pt x="38997" y="3286"/>
                </a:lnTo>
                <a:lnTo>
                  <a:pt x="38997" y="3163"/>
                </a:lnTo>
                <a:lnTo>
                  <a:pt x="38751" y="3010"/>
                </a:lnTo>
                <a:lnTo>
                  <a:pt x="38751" y="2918"/>
                </a:lnTo>
                <a:lnTo>
                  <a:pt x="38904" y="2856"/>
                </a:lnTo>
                <a:lnTo>
                  <a:pt x="39027" y="2856"/>
                </a:lnTo>
                <a:lnTo>
                  <a:pt x="39027" y="2795"/>
                </a:lnTo>
                <a:lnTo>
                  <a:pt x="38628" y="2580"/>
                </a:lnTo>
                <a:lnTo>
                  <a:pt x="38597" y="2457"/>
                </a:lnTo>
                <a:lnTo>
                  <a:pt x="38659" y="2334"/>
                </a:lnTo>
                <a:lnTo>
                  <a:pt x="38904" y="2242"/>
                </a:lnTo>
                <a:lnTo>
                  <a:pt x="38997" y="2119"/>
                </a:lnTo>
                <a:lnTo>
                  <a:pt x="38935" y="2027"/>
                </a:lnTo>
                <a:lnTo>
                  <a:pt x="38843" y="1843"/>
                </a:lnTo>
                <a:lnTo>
                  <a:pt x="38751" y="1843"/>
                </a:lnTo>
                <a:lnTo>
                  <a:pt x="38659" y="1874"/>
                </a:lnTo>
                <a:lnTo>
                  <a:pt x="38597" y="1781"/>
                </a:lnTo>
                <a:lnTo>
                  <a:pt x="38475" y="1720"/>
                </a:lnTo>
                <a:lnTo>
                  <a:pt x="38321" y="1720"/>
                </a:lnTo>
                <a:lnTo>
                  <a:pt x="38137" y="1628"/>
                </a:lnTo>
                <a:lnTo>
                  <a:pt x="38045" y="1597"/>
                </a:lnTo>
                <a:lnTo>
                  <a:pt x="37922" y="1628"/>
                </a:lnTo>
                <a:lnTo>
                  <a:pt x="37738" y="1628"/>
                </a:lnTo>
                <a:lnTo>
                  <a:pt x="37646" y="1781"/>
                </a:lnTo>
                <a:lnTo>
                  <a:pt x="37646" y="1843"/>
                </a:lnTo>
                <a:lnTo>
                  <a:pt x="37553" y="1720"/>
                </a:lnTo>
                <a:lnTo>
                  <a:pt x="37615" y="1567"/>
                </a:lnTo>
                <a:lnTo>
                  <a:pt x="37676" y="1536"/>
                </a:lnTo>
                <a:lnTo>
                  <a:pt x="37676" y="1382"/>
                </a:lnTo>
                <a:lnTo>
                  <a:pt x="37738" y="1290"/>
                </a:lnTo>
                <a:lnTo>
                  <a:pt x="37830" y="1229"/>
                </a:lnTo>
                <a:lnTo>
                  <a:pt x="37830" y="1075"/>
                </a:lnTo>
                <a:lnTo>
                  <a:pt x="37860" y="922"/>
                </a:lnTo>
                <a:lnTo>
                  <a:pt x="37830" y="830"/>
                </a:lnTo>
                <a:lnTo>
                  <a:pt x="37768" y="830"/>
                </a:lnTo>
                <a:lnTo>
                  <a:pt x="37584" y="1014"/>
                </a:lnTo>
                <a:lnTo>
                  <a:pt x="37523" y="1167"/>
                </a:lnTo>
                <a:lnTo>
                  <a:pt x="37461" y="1167"/>
                </a:lnTo>
                <a:lnTo>
                  <a:pt x="37369" y="1075"/>
                </a:lnTo>
                <a:lnTo>
                  <a:pt x="37185" y="1137"/>
                </a:lnTo>
                <a:lnTo>
                  <a:pt x="37154" y="1229"/>
                </a:lnTo>
                <a:lnTo>
                  <a:pt x="37185" y="1382"/>
                </a:lnTo>
                <a:lnTo>
                  <a:pt x="37093" y="1505"/>
                </a:lnTo>
                <a:lnTo>
                  <a:pt x="37001" y="1505"/>
                </a:lnTo>
                <a:lnTo>
                  <a:pt x="36970" y="1444"/>
                </a:lnTo>
                <a:lnTo>
                  <a:pt x="36878" y="1659"/>
                </a:lnTo>
                <a:lnTo>
                  <a:pt x="36878" y="1812"/>
                </a:lnTo>
                <a:lnTo>
                  <a:pt x="36816" y="1628"/>
                </a:lnTo>
                <a:lnTo>
                  <a:pt x="36816" y="1474"/>
                </a:lnTo>
                <a:lnTo>
                  <a:pt x="36878" y="1321"/>
                </a:lnTo>
                <a:lnTo>
                  <a:pt x="36816" y="1321"/>
                </a:lnTo>
                <a:lnTo>
                  <a:pt x="36724" y="1413"/>
                </a:lnTo>
                <a:lnTo>
                  <a:pt x="36663" y="1536"/>
                </a:lnTo>
                <a:lnTo>
                  <a:pt x="36540" y="1567"/>
                </a:lnTo>
                <a:lnTo>
                  <a:pt x="36632" y="1321"/>
                </a:lnTo>
                <a:lnTo>
                  <a:pt x="36540" y="1167"/>
                </a:lnTo>
                <a:lnTo>
                  <a:pt x="36387" y="1167"/>
                </a:lnTo>
                <a:lnTo>
                  <a:pt x="36417" y="1045"/>
                </a:lnTo>
                <a:lnTo>
                  <a:pt x="36602" y="891"/>
                </a:lnTo>
                <a:lnTo>
                  <a:pt x="36786" y="860"/>
                </a:lnTo>
                <a:lnTo>
                  <a:pt x="36939" y="1014"/>
                </a:lnTo>
                <a:lnTo>
                  <a:pt x="37185" y="922"/>
                </a:lnTo>
                <a:lnTo>
                  <a:pt x="37338" y="860"/>
                </a:lnTo>
                <a:lnTo>
                  <a:pt x="37492" y="707"/>
                </a:lnTo>
                <a:lnTo>
                  <a:pt x="37492" y="615"/>
                </a:lnTo>
                <a:lnTo>
                  <a:pt x="37523" y="553"/>
                </a:lnTo>
                <a:lnTo>
                  <a:pt x="37492" y="492"/>
                </a:lnTo>
                <a:lnTo>
                  <a:pt x="37308" y="400"/>
                </a:lnTo>
                <a:lnTo>
                  <a:pt x="37246" y="400"/>
                </a:lnTo>
                <a:lnTo>
                  <a:pt x="37246" y="277"/>
                </a:lnTo>
                <a:lnTo>
                  <a:pt x="37185" y="185"/>
                </a:lnTo>
                <a:lnTo>
                  <a:pt x="37124" y="154"/>
                </a:lnTo>
                <a:lnTo>
                  <a:pt x="37154" y="93"/>
                </a:lnTo>
                <a:lnTo>
                  <a:pt x="37246" y="62"/>
                </a:lnTo>
                <a:lnTo>
                  <a:pt x="37277" y="1"/>
                </a:lnTo>
                <a:lnTo>
                  <a:pt x="37185" y="1"/>
                </a:lnTo>
                <a:lnTo>
                  <a:pt x="36878" y="154"/>
                </a:lnTo>
                <a:lnTo>
                  <a:pt x="36816" y="246"/>
                </a:lnTo>
                <a:lnTo>
                  <a:pt x="36602" y="246"/>
                </a:lnTo>
                <a:lnTo>
                  <a:pt x="36417" y="338"/>
                </a:lnTo>
                <a:lnTo>
                  <a:pt x="36080" y="615"/>
                </a:lnTo>
                <a:lnTo>
                  <a:pt x="35865" y="707"/>
                </a:lnTo>
                <a:lnTo>
                  <a:pt x="35465" y="707"/>
                </a:lnTo>
                <a:lnTo>
                  <a:pt x="35250" y="553"/>
                </a:lnTo>
                <a:lnTo>
                  <a:pt x="35158" y="492"/>
                </a:lnTo>
                <a:lnTo>
                  <a:pt x="35158" y="584"/>
                </a:lnTo>
                <a:lnTo>
                  <a:pt x="35066" y="584"/>
                </a:lnTo>
                <a:lnTo>
                  <a:pt x="34882" y="430"/>
                </a:lnTo>
                <a:lnTo>
                  <a:pt x="34759" y="492"/>
                </a:lnTo>
                <a:lnTo>
                  <a:pt x="34698" y="645"/>
                </a:lnTo>
                <a:lnTo>
                  <a:pt x="34606" y="645"/>
                </a:lnTo>
                <a:lnTo>
                  <a:pt x="34575" y="523"/>
                </a:lnTo>
                <a:lnTo>
                  <a:pt x="34606" y="430"/>
                </a:lnTo>
                <a:lnTo>
                  <a:pt x="34759" y="369"/>
                </a:lnTo>
                <a:lnTo>
                  <a:pt x="34667" y="308"/>
                </a:lnTo>
                <a:lnTo>
                  <a:pt x="34452" y="400"/>
                </a:lnTo>
                <a:lnTo>
                  <a:pt x="34145" y="553"/>
                </a:lnTo>
                <a:lnTo>
                  <a:pt x="33899" y="676"/>
                </a:lnTo>
                <a:lnTo>
                  <a:pt x="33838" y="830"/>
                </a:lnTo>
                <a:lnTo>
                  <a:pt x="33869" y="983"/>
                </a:lnTo>
                <a:lnTo>
                  <a:pt x="34053" y="1045"/>
                </a:lnTo>
                <a:lnTo>
                  <a:pt x="33930" y="1137"/>
                </a:lnTo>
                <a:lnTo>
                  <a:pt x="33715" y="1137"/>
                </a:lnTo>
                <a:lnTo>
                  <a:pt x="33531" y="1290"/>
                </a:lnTo>
                <a:lnTo>
                  <a:pt x="33347" y="1659"/>
                </a:lnTo>
                <a:lnTo>
                  <a:pt x="33285" y="1935"/>
                </a:lnTo>
                <a:lnTo>
                  <a:pt x="33224" y="1935"/>
                </a:lnTo>
                <a:lnTo>
                  <a:pt x="33162" y="1874"/>
                </a:lnTo>
                <a:lnTo>
                  <a:pt x="33224" y="1567"/>
                </a:lnTo>
                <a:lnTo>
                  <a:pt x="33470" y="1198"/>
                </a:lnTo>
                <a:lnTo>
                  <a:pt x="33470" y="1075"/>
                </a:lnTo>
                <a:lnTo>
                  <a:pt x="33377" y="1075"/>
                </a:lnTo>
                <a:lnTo>
                  <a:pt x="32978" y="1259"/>
                </a:lnTo>
                <a:lnTo>
                  <a:pt x="32794" y="1259"/>
                </a:lnTo>
                <a:lnTo>
                  <a:pt x="32702" y="1198"/>
                </a:lnTo>
                <a:lnTo>
                  <a:pt x="32579" y="1045"/>
                </a:lnTo>
                <a:lnTo>
                  <a:pt x="32364" y="983"/>
                </a:lnTo>
                <a:lnTo>
                  <a:pt x="32272" y="983"/>
                </a:lnTo>
                <a:lnTo>
                  <a:pt x="32272" y="1045"/>
                </a:lnTo>
                <a:lnTo>
                  <a:pt x="32518" y="1167"/>
                </a:lnTo>
                <a:lnTo>
                  <a:pt x="32610" y="1259"/>
                </a:lnTo>
                <a:lnTo>
                  <a:pt x="32518" y="1321"/>
                </a:lnTo>
                <a:lnTo>
                  <a:pt x="32272" y="1259"/>
                </a:lnTo>
                <a:lnTo>
                  <a:pt x="31996" y="1229"/>
                </a:lnTo>
                <a:lnTo>
                  <a:pt x="31658" y="1382"/>
                </a:lnTo>
                <a:lnTo>
                  <a:pt x="31228" y="1751"/>
                </a:lnTo>
                <a:lnTo>
                  <a:pt x="30767" y="1966"/>
                </a:lnTo>
                <a:lnTo>
                  <a:pt x="30430" y="2211"/>
                </a:lnTo>
                <a:lnTo>
                  <a:pt x="30092" y="2518"/>
                </a:lnTo>
                <a:lnTo>
                  <a:pt x="29662" y="2918"/>
                </a:lnTo>
                <a:lnTo>
                  <a:pt x="29386" y="3010"/>
                </a:lnTo>
                <a:lnTo>
                  <a:pt x="29263" y="3040"/>
                </a:lnTo>
                <a:lnTo>
                  <a:pt x="29017" y="3194"/>
                </a:lnTo>
                <a:lnTo>
                  <a:pt x="28833" y="3194"/>
                </a:lnTo>
                <a:lnTo>
                  <a:pt x="28557" y="3347"/>
                </a:lnTo>
                <a:lnTo>
                  <a:pt x="28311" y="3347"/>
                </a:lnTo>
                <a:lnTo>
                  <a:pt x="28188" y="3255"/>
                </a:lnTo>
                <a:lnTo>
                  <a:pt x="27942" y="3225"/>
                </a:lnTo>
                <a:lnTo>
                  <a:pt x="27728" y="3102"/>
                </a:lnTo>
                <a:lnTo>
                  <a:pt x="27574" y="3071"/>
                </a:lnTo>
                <a:lnTo>
                  <a:pt x="27328" y="2948"/>
                </a:lnTo>
                <a:lnTo>
                  <a:pt x="27236" y="2979"/>
                </a:lnTo>
                <a:lnTo>
                  <a:pt x="27021" y="3163"/>
                </a:lnTo>
                <a:lnTo>
                  <a:pt x="26745" y="3470"/>
                </a:lnTo>
                <a:lnTo>
                  <a:pt x="26653" y="3654"/>
                </a:lnTo>
                <a:lnTo>
                  <a:pt x="26499" y="3808"/>
                </a:lnTo>
                <a:lnTo>
                  <a:pt x="26407" y="4023"/>
                </a:lnTo>
                <a:lnTo>
                  <a:pt x="26284" y="4023"/>
                </a:lnTo>
                <a:lnTo>
                  <a:pt x="26192" y="3962"/>
                </a:lnTo>
                <a:lnTo>
                  <a:pt x="26100" y="4023"/>
                </a:lnTo>
                <a:lnTo>
                  <a:pt x="26254" y="4361"/>
                </a:lnTo>
                <a:lnTo>
                  <a:pt x="26438" y="5098"/>
                </a:lnTo>
                <a:lnTo>
                  <a:pt x="26653" y="5650"/>
                </a:lnTo>
                <a:lnTo>
                  <a:pt x="26714" y="6142"/>
                </a:lnTo>
                <a:lnTo>
                  <a:pt x="26684" y="6602"/>
                </a:lnTo>
                <a:lnTo>
                  <a:pt x="26499" y="6940"/>
                </a:lnTo>
                <a:lnTo>
                  <a:pt x="26346" y="7155"/>
                </a:lnTo>
                <a:lnTo>
                  <a:pt x="26346" y="7247"/>
                </a:lnTo>
                <a:lnTo>
                  <a:pt x="26653" y="7646"/>
                </a:lnTo>
                <a:lnTo>
                  <a:pt x="26837" y="7708"/>
                </a:lnTo>
                <a:lnTo>
                  <a:pt x="26837" y="7523"/>
                </a:lnTo>
                <a:lnTo>
                  <a:pt x="26898" y="7616"/>
                </a:lnTo>
                <a:lnTo>
                  <a:pt x="27052" y="7523"/>
                </a:lnTo>
                <a:lnTo>
                  <a:pt x="27144" y="7523"/>
                </a:lnTo>
                <a:lnTo>
                  <a:pt x="27021" y="7616"/>
                </a:lnTo>
                <a:lnTo>
                  <a:pt x="27021" y="7738"/>
                </a:lnTo>
                <a:lnTo>
                  <a:pt x="27420" y="8045"/>
                </a:lnTo>
                <a:lnTo>
                  <a:pt x="27328" y="8138"/>
                </a:lnTo>
                <a:lnTo>
                  <a:pt x="27144" y="8076"/>
                </a:lnTo>
                <a:lnTo>
                  <a:pt x="27113" y="8168"/>
                </a:lnTo>
                <a:lnTo>
                  <a:pt x="27083" y="8598"/>
                </a:lnTo>
                <a:lnTo>
                  <a:pt x="27113" y="8782"/>
                </a:lnTo>
                <a:lnTo>
                  <a:pt x="27175" y="8874"/>
                </a:lnTo>
                <a:lnTo>
                  <a:pt x="27298" y="8752"/>
                </a:lnTo>
                <a:lnTo>
                  <a:pt x="27482" y="8690"/>
                </a:lnTo>
                <a:lnTo>
                  <a:pt x="27605" y="8752"/>
                </a:lnTo>
                <a:lnTo>
                  <a:pt x="27666" y="8874"/>
                </a:lnTo>
                <a:lnTo>
                  <a:pt x="27912" y="8844"/>
                </a:lnTo>
                <a:lnTo>
                  <a:pt x="28188" y="8905"/>
                </a:lnTo>
                <a:lnTo>
                  <a:pt x="28403" y="9028"/>
                </a:lnTo>
                <a:lnTo>
                  <a:pt x="28188" y="9151"/>
                </a:lnTo>
                <a:lnTo>
                  <a:pt x="28219" y="9335"/>
                </a:lnTo>
                <a:lnTo>
                  <a:pt x="28188" y="9489"/>
                </a:lnTo>
                <a:lnTo>
                  <a:pt x="27912" y="9519"/>
                </a:lnTo>
                <a:lnTo>
                  <a:pt x="27912" y="9396"/>
                </a:lnTo>
                <a:lnTo>
                  <a:pt x="27758" y="9304"/>
                </a:lnTo>
                <a:lnTo>
                  <a:pt x="27666" y="9366"/>
                </a:lnTo>
                <a:lnTo>
                  <a:pt x="27451" y="9335"/>
                </a:lnTo>
                <a:lnTo>
                  <a:pt x="27359" y="9243"/>
                </a:lnTo>
                <a:lnTo>
                  <a:pt x="27267" y="9028"/>
                </a:lnTo>
                <a:lnTo>
                  <a:pt x="27144" y="8967"/>
                </a:lnTo>
                <a:lnTo>
                  <a:pt x="27052" y="8967"/>
                </a:lnTo>
                <a:lnTo>
                  <a:pt x="26868" y="8813"/>
                </a:lnTo>
                <a:lnTo>
                  <a:pt x="26868" y="8567"/>
                </a:lnTo>
                <a:lnTo>
                  <a:pt x="27052" y="8076"/>
                </a:lnTo>
                <a:lnTo>
                  <a:pt x="27021" y="7892"/>
                </a:lnTo>
                <a:lnTo>
                  <a:pt x="26960" y="7892"/>
                </a:lnTo>
                <a:lnTo>
                  <a:pt x="26806" y="8076"/>
                </a:lnTo>
                <a:lnTo>
                  <a:pt x="26806" y="8537"/>
                </a:lnTo>
                <a:lnTo>
                  <a:pt x="26745" y="8874"/>
                </a:lnTo>
                <a:lnTo>
                  <a:pt x="26591" y="9028"/>
                </a:lnTo>
                <a:lnTo>
                  <a:pt x="26591" y="9151"/>
                </a:lnTo>
                <a:lnTo>
                  <a:pt x="26684" y="8997"/>
                </a:lnTo>
                <a:lnTo>
                  <a:pt x="26806" y="8997"/>
                </a:lnTo>
                <a:lnTo>
                  <a:pt x="26898" y="9059"/>
                </a:lnTo>
                <a:lnTo>
                  <a:pt x="27083" y="9059"/>
                </a:lnTo>
                <a:lnTo>
                  <a:pt x="27175" y="9243"/>
                </a:lnTo>
                <a:lnTo>
                  <a:pt x="27175" y="9550"/>
                </a:lnTo>
                <a:lnTo>
                  <a:pt x="26991" y="9734"/>
                </a:lnTo>
                <a:lnTo>
                  <a:pt x="26776" y="9826"/>
                </a:lnTo>
                <a:lnTo>
                  <a:pt x="26991" y="9550"/>
                </a:lnTo>
                <a:lnTo>
                  <a:pt x="26991" y="9458"/>
                </a:lnTo>
                <a:lnTo>
                  <a:pt x="26868" y="9396"/>
                </a:lnTo>
                <a:lnTo>
                  <a:pt x="26806" y="9335"/>
                </a:lnTo>
                <a:lnTo>
                  <a:pt x="26714" y="9427"/>
                </a:lnTo>
                <a:lnTo>
                  <a:pt x="26469" y="9611"/>
                </a:lnTo>
                <a:lnTo>
                  <a:pt x="26469" y="9765"/>
                </a:lnTo>
                <a:lnTo>
                  <a:pt x="26315" y="9826"/>
                </a:lnTo>
                <a:lnTo>
                  <a:pt x="26162" y="9888"/>
                </a:lnTo>
                <a:lnTo>
                  <a:pt x="26131" y="9734"/>
                </a:lnTo>
                <a:lnTo>
                  <a:pt x="26039" y="9704"/>
                </a:lnTo>
                <a:lnTo>
                  <a:pt x="25854" y="9704"/>
                </a:lnTo>
                <a:lnTo>
                  <a:pt x="25732" y="9642"/>
                </a:lnTo>
                <a:lnTo>
                  <a:pt x="25701" y="9489"/>
                </a:lnTo>
                <a:lnTo>
                  <a:pt x="25609" y="9458"/>
                </a:lnTo>
                <a:lnTo>
                  <a:pt x="25517" y="9489"/>
                </a:lnTo>
                <a:lnTo>
                  <a:pt x="25363" y="9489"/>
                </a:lnTo>
                <a:lnTo>
                  <a:pt x="25363" y="9335"/>
                </a:lnTo>
                <a:lnTo>
                  <a:pt x="25271" y="9274"/>
                </a:lnTo>
                <a:lnTo>
                  <a:pt x="25148" y="9335"/>
                </a:lnTo>
                <a:lnTo>
                  <a:pt x="25056" y="9335"/>
                </a:lnTo>
                <a:lnTo>
                  <a:pt x="25056" y="9151"/>
                </a:lnTo>
                <a:lnTo>
                  <a:pt x="24995" y="9028"/>
                </a:lnTo>
                <a:lnTo>
                  <a:pt x="24995" y="8936"/>
                </a:lnTo>
                <a:lnTo>
                  <a:pt x="25148" y="8874"/>
                </a:lnTo>
                <a:lnTo>
                  <a:pt x="25332" y="8629"/>
                </a:lnTo>
                <a:lnTo>
                  <a:pt x="25425" y="8629"/>
                </a:lnTo>
                <a:lnTo>
                  <a:pt x="25517" y="8506"/>
                </a:lnTo>
                <a:lnTo>
                  <a:pt x="25517" y="8414"/>
                </a:lnTo>
                <a:lnTo>
                  <a:pt x="25240" y="8168"/>
                </a:lnTo>
                <a:lnTo>
                  <a:pt x="25087" y="8107"/>
                </a:lnTo>
                <a:lnTo>
                  <a:pt x="24933" y="8107"/>
                </a:lnTo>
                <a:lnTo>
                  <a:pt x="24688" y="8230"/>
                </a:lnTo>
                <a:lnTo>
                  <a:pt x="24534" y="8230"/>
                </a:lnTo>
                <a:lnTo>
                  <a:pt x="24381" y="8138"/>
                </a:lnTo>
                <a:lnTo>
                  <a:pt x="24258" y="8138"/>
                </a:lnTo>
                <a:lnTo>
                  <a:pt x="23736" y="8352"/>
                </a:lnTo>
                <a:lnTo>
                  <a:pt x="23705" y="8445"/>
                </a:lnTo>
                <a:lnTo>
                  <a:pt x="23766" y="8537"/>
                </a:lnTo>
                <a:lnTo>
                  <a:pt x="23951" y="8690"/>
                </a:lnTo>
                <a:lnTo>
                  <a:pt x="23920" y="8752"/>
                </a:lnTo>
                <a:lnTo>
                  <a:pt x="23797" y="8721"/>
                </a:lnTo>
                <a:lnTo>
                  <a:pt x="23644" y="8721"/>
                </a:lnTo>
                <a:lnTo>
                  <a:pt x="23613" y="8629"/>
                </a:lnTo>
                <a:lnTo>
                  <a:pt x="23459" y="8598"/>
                </a:lnTo>
                <a:lnTo>
                  <a:pt x="23152" y="8537"/>
                </a:lnTo>
                <a:lnTo>
                  <a:pt x="22845" y="8598"/>
                </a:lnTo>
                <a:lnTo>
                  <a:pt x="22722" y="8690"/>
                </a:lnTo>
                <a:lnTo>
                  <a:pt x="22722" y="8752"/>
                </a:lnTo>
                <a:lnTo>
                  <a:pt x="22538" y="8752"/>
                </a:lnTo>
                <a:lnTo>
                  <a:pt x="22507" y="8721"/>
                </a:lnTo>
                <a:lnTo>
                  <a:pt x="22385" y="8721"/>
                </a:lnTo>
                <a:lnTo>
                  <a:pt x="22170" y="8844"/>
                </a:lnTo>
                <a:lnTo>
                  <a:pt x="22170" y="8905"/>
                </a:lnTo>
                <a:lnTo>
                  <a:pt x="22047" y="8967"/>
                </a:lnTo>
                <a:lnTo>
                  <a:pt x="21801" y="9089"/>
                </a:lnTo>
                <a:lnTo>
                  <a:pt x="21617" y="9182"/>
                </a:lnTo>
                <a:lnTo>
                  <a:pt x="21525" y="9182"/>
                </a:lnTo>
                <a:lnTo>
                  <a:pt x="21556" y="9151"/>
                </a:lnTo>
                <a:lnTo>
                  <a:pt x="21586" y="9028"/>
                </a:lnTo>
                <a:lnTo>
                  <a:pt x="21463" y="9089"/>
                </a:lnTo>
                <a:lnTo>
                  <a:pt x="21341" y="9304"/>
                </a:lnTo>
                <a:lnTo>
                  <a:pt x="21341" y="9366"/>
                </a:lnTo>
                <a:lnTo>
                  <a:pt x="21556" y="9642"/>
                </a:lnTo>
                <a:lnTo>
                  <a:pt x="21771" y="9980"/>
                </a:lnTo>
                <a:lnTo>
                  <a:pt x="22016" y="10041"/>
                </a:lnTo>
                <a:lnTo>
                  <a:pt x="22170" y="10287"/>
                </a:lnTo>
                <a:lnTo>
                  <a:pt x="22354" y="10379"/>
                </a:lnTo>
                <a:lnTo>
                  <a:pt x="22446" y="10563"/>
                </a:lnTo>
                <a:lnTo>
                  <a:pt x="22600" y="10625"/>
                </a:lnTo>
                <a:lnTo>
                  <a:pt x="22784" y="10717"/>
                </a:lnTo>
                <a:lnTo>
                  <a:pt x="22722" y="10778"/>
                </a:lnTo>
                <a:lnTo>
                  <a:pt x="22446" y="10778"/>
                </a:lnTo>
                <a:lnTo>
                  <a:pt x="22415" y="10594"/>
                </a:lnTo>
                <a:lnTo>
                  <a:pt x="22231" y="10471"/>
                </a:lnTo>
                <a:lnTo>
                  <a:pt x="22108" y="10379"/>
                </a:lnTo>
                <a:lnTo>
                  <a:pt x="22047" y="10379"/>
                </a:lnTo>
                <a:lnTo>
                  <a:pt x="21863" y="10563"/>
                </a:lnTo>
                <a:lnTo>
                  <a:pt x="21740" y="10563"/>
                </a:lnTo>
                <a:lnTo>
                  <a:pt x="21648" y="10410"/>
                </a:lnTo>
                <a:lnTo>
                  <a:pt x="21771" y="10256"/>
                </a:lnTo>
                <a:lnTo>
                  <a:pt x="21771" y="10195"/>
                </a:lnTo>
                <a:lnTo>
                  <a:pt x="21648" y="10195"/>
                </a:lnTo>
                <a:lnTo>
                  <a:pt x="21525" y="10348"/>
                </a:lnTo>
                <a:lnTo>
                  <a:pt x="21556" y="10686"/>
                </a:lnTo>
                <a:lnTo>
                  <a:pt x="21617" y="10748"/>
                </a:lnTo>
                <a:lnTo>
                  <a:pt x="21617" y="10870"/>
                </a:lnTo>
                <a:lnTo>
                  <a:pt x="21433" y="11055"/>
                </a:lnTo>
                <a:lnTo>
                  <a:pt x="21310" y="11239"/>
                </a:lnTo>
                <a:lnTo>
                  <a:pt x="21249" y="11484"/>
                </a:lnTo>
                <a:lnTo>
                  <a:pt x="21279" y="11699"/>
                </a:lnTo>
                <a:lnTo>
                  <a:pt x="21556" y="12037"/>
                </a:lnTo>
                <a:lnTo>
                  <a:pt x="21832" y="12129"/>
                </a:lnTo>
                <a:lnTo>
                  <a:pt x="22016" y="12314"/>
                </a:lnTo>
                <a:lnTo>
                  <a:pt x="22139" y="12314"/>
                </a:lnTo>
                <a:lnTo>
                  <a:pt x="22323" y="12160"/>
                </a:lnTo>
                <a:lnTo>
                  <a:pt x="22569" y="12099"/>
                </a:lnTo>
                <a:lnTo>
                  <a:pt x="22753" y="12191"/>
                </a:lnTo>
                <a:lnTo>
                  <a:pt x="23152" y="12252"/>
                </a:lnTo>
                <a:lnTo>
                  <a:pt x="23275" y="12344"/>
                </a:lnTo>
                <a:lnTo>
                  <a:pt x="23337" y="12528"/>
                </a:lnTo>
                <a:lnTo>
                  <a:pt x="23429" y="12590"/>
                </a:lnTo>
                <a:lnTo>
                  <a:pt x="23490" y="12498"/>
                </a:lnTo>
                <a:lnTo>
                  <a:pt x="23490" y="12283"/>
                </a:lnTo>
                <a:lnTo>
                  <a:pt x="23552" y="12221"/>
                </a:lnTo>
                <a:lnTo>
                  <a:pt x="23705" y="12252"/>
                </a:lnTo>
                <a:lnTo>
                  <a:pt x="23705" y="12375"/>
                </a:lnTo>
                <a:lnTo>
                  <a:pt x="23552" y="12559"/>
                </a:lnTo>
                <a:lnTo>
                  <a:pt x="23552" y="12713"/>
                </a:lnTo>
                <a:lnTo>
                  <a:pt x="23644" y="12713"/>
                </a:lnTo>
                <a:lnTo>
                  <a:pt x="23859" y="12528"/>
                </a:lnTo>
                <a:lnTo>
                  <a:pt x="23920" y="12436"/>
                </a:lnTo>
                <a:lnTo>
                  <a:pt x="24166" y="12375"/>
                </a:lnTo>
                <a:lnTo>
                  <a:pt x="24503" y="12160"/>
                </a:lnTo>
                <a:lnTo>
                  <a:pt x="24749" y="12160"/>
                </a:lnTo>
                <a:lnTo>
                  <a:pt x="24872" y="11976"/>
                </a:lnTo>
                <a:lnTo>
                  <a:pt x="24933" y="11976"/>
                </a:lnTo>
                <a:lnTo>
                  <a:pt x="24964" y="12068"/>
                </a:lnTo>
                <a:lnTo>
                  <a:pt x="25056" y="12099"/>
                </a:lnTo>
                <a:lnTo>
                  <a:pt x="25332" y="11945"/>
                </a:lnTo>
                <a:lnTo>
                  <a:pt x="25547" y="11945"/>
                </a:lnTo>
                <a:lnTo>
                  <a:pt x="25640" y="11884"/>
                </a:lnTo>
                <a:lnTo>
                  <a:pt x="25547" y="12006"/>
                </a:lnTo>
                <a:lnTo>
                  <a:pt x="25363" y="12129"/>
                </a:lnTo>
                <a:lnTo>
                  <a:pt x="25363" y="12191"/>
                </a:lnTo>
                <a:lnTo>
                  <a:pt x="25455" y="12252"/>
                </a:lnTo>
                <a:lnTo>
                  <a:pt x="25302" y="12528"/>
                </a:lnTo>
                <a:lnTo>
                  <a:pt x="25056" y="12559"/>
                </a:lnTo>
                <a:lnTo>
                  <a:pt x="24995" y="12467"/>
                </a:lnTo>
                <a:lnTo>
                  <a:pt x="24903" y="12467"/>
                </a:lnTo>
                <a:lnTo>
                  <a:pt x="24657" y="12651"/>
                </a:lnTo>
                <a:lnTo>
                  <a:pt x="24688" y="12682"/>
                </a:lnTo>
                <a:lnTo>
                  <a:pt x="24872" y="12713"/>
                </a:lnTo>
                <a:lnTo>
                  <a:pt x="24964" y="12836"/>
                </a:lnTo>
                <a:lnTo>
                  <a:pt x="24964" y="13050"/>
                </a:lnTo>
                <a:lnTo>
                  <a:pt x="24718" y="13358"/>
                </a:lnTo>
                <a:lnTo>
                  <a:pt x="24657" y="13542"/>
                </a:lnTo>
                <a:lnTo>
                  <a:pt x="24596" y="13665"/>
                </a:lnTo>
                <a:lnTo>
                  <a:pt x="24534" y="13757"/>
                </a:lnTo>
                <a:lnTo>
                  <a:pt x="24596" y="13849"/>
                </a:lnTo>
                <a:lnTo>
                  <a:pt x="24626" y="13972"/>
                </a:lnTo>
                <a:lnTo>
                  <a:pt x="24565" y="14125"/>
                </a:lnTo>
                <a:lnTo>
                  <a:pt x="24411" y="14340"/>
                </a:lnTo>
                <a:lnTo>
                  <a:pt x="24258" y="14432"/>
                </a:lnTo>
                <a:lnTo>
                  <a:pt x="24104" y="14432"/>
                </a:lnTo>
                <a:lnTo>
                  <a:pt x="24012" y="14494"/>
                </a:lnTo>
                <a:lnTo>
                  <a:pt x="23828" y="14647"/>
                </a:lnTo>
                <a:lnTo>
                  <a:pt x="23705" y="14678"/>
                </a:lnTo>
                <a:lnTo>
                  <a:pt x="23521" y="14647"/>
                </a:lnTo>
                <a:lnTo>
                  <a:pt x="23306" y="14524"/>
                </a:lnTo>
                <a:lnTo>
                  <a:pt x="23214" y="14555"/>
                </a:lnTo>
                <a:lnTo>
                  <a:pt x="23152" y="14463"/>
                </a:lnTo>
                <a:lnTo>
                  <a:pt x="23029" y="14309"/>
                </a:lnTo>
                <a:lnTo>
                  <a:pt x="22968" y="14340"/>
                </a:lnTo>
                <a:lnTo>
                  <a:pt x="22815" y="14555"/>
                </a:lnTo>
                <a:lnTo>
                  <a:pt x="22630" y="14678"/>
                </a:lnTo>
                <a:lnTo>
                  <a:pt x="22507" y="14831"/>
                </a:lnTo>
                <a:lnTo>
                  <a:pt x="22170" y="14954"/>
                </a:lnTo>
                <a:lnTo>
                  <a:pt x="22078" y="15046"/>
                </a:lnTo>
                <a:lnTo>
                  <a:pt x="21924" y="15046"/>
                </a:lnTo>
                <a:lnTo>
                  <a:pt x="21771" y="15016"/>
                </a:lnTo>
                <a:lnTo>
                  <a:pt x="21525" y="15016"/>
                </a:lnTo>
                <a:lnTo>
                  <a:pt x="21310" y="15138"/>
                </a:lnTo>
                <a:lnTo>
                  <a:pt x="21126" y="15138"/>
                </a:lnTo>
                <a:lnTo>
                  <a:pt x="21003" y="15231"/>
                </a:lnTo>
                <a:lnTo>
                  <a:pt x="21003" y="15446"/>
                </a:lnTo>
                <a:lnTo>
                  <a:pt x="20911" y="15722"/>
                </a:lnTo>
                <a:lnTo>
                  <a:pt x="20788" y="15845"/>
                </a:lnTo>
                <a:lnTo>
                  <a:pt x="20788" y="15722"/>
                </a:lnTo>
                <a:lnTo>
                  <a:pt x="20604" y="15538"/>
                </a:lnTo>
                <a:lnTo>
                  <a:pt x="20358" y="15538"/>
                </a:lnTo>
                <a:lnTo>
                  <a:pt x="20235" y="15599"/>
                </a:lnTo>
                <a:lnTo>
                  <a:pt x="20266" y="15722"/>
                </a:lnTo>
                <a:lnTo>
                  <a:pt x="20389" y="15783"/>
                </a:lnTo>
                <a:lnTo>
                  <a:pt x="20297" y="15937"/>
                </a:lnTo>
                <a:lnTo>
                  <a:pt x="20235" y="15937"/>
                </a:lnTo>
                <a:lnTo>
                  <a:pt x="20174" y="15783"/>
                </a:lnTo>
                <a:lnTo>
                  <a:pt x="20020" y="15599"/>
                </a:lnTo>
                <a:lnTo>
                  <a:pt x="19959" y="15599"/>
                </a:lnTo>
                <a:lnTo>
                  <a:pt x="19713" y="15845"/>
                </a:lnTo>
                <a:lnTo>
                  <a:pt x="19621" y="16060"/>
                </a:lnTo>
                <a:lnTo>
                  <a:pt x="19468" y="16121"/>
                </a:lnTo>
                <a:lnTo>
                  <a:pt x="19345" y="16121"/>
                </a:lnTo>
                <a:lnTo>
                  <a:pt x="18976" y="16459"/>
                </a:lnTo>
                <a:lnTo>
                  <a:pt x="18915" y="16704"/>
                </a:lnTo>
                <a:lnTo>
                  <a:pt x="18823" y="16766"/>
                </a:lnTo>
                <a:lnTo>
                  <a:pt x="18669" y="16797"/>
                </a:lnTo>
                <a:lnTo>
                  <a:pt x="18485" y="16735"/>
                </a:lnTo>
                <a:lnTo>
                  <a:pt x="18454" y="16766"/>
                </a:lnTo>
                <a:lnTo>
                  <a:pt x="18639" y="16981"/>
                </a:lnTo>
                <a:lnTo>
                  <a:pt x="18577" y="17073"/>
                </a:lnTo>
                <a:lnTo>
                  <a:pt x="18485" y="17073"/>
                </a:lnTo>
                <a:lnTo>
                  <a:pt x="18393" y="16950"/>
                </a:lnTo>
                <a:lnTo>
                  <a:pt x="18331" y="16950"/>
                </a:lnTo>
                <a:lnTo>
                  <a:pt x="18270" y="17104"/>
                </a:lnTo>
                <a:lnTo>
                  <a:pt x="18055" y="17349"/>
                </a:lnTo>
                <a:lnTo>
                  <a:pt x="18055" y="17441"/>
                </a:lnTo>
                <a:lnTo>
                  <a:pt x="18209" y="17656"/>
                </a:lnTo>
                <a:lnTo>
                  <a:pt x="18239" y="17871"/>
                </a:lnTo>
                <a:lnTo>
                  <a:pt x="18209" y="17994"/>
                </a:lnTo>
                <a:lnTo>
                  <a:pt x="18117" y="18148"/>
                </a:lnTo>
                <a:lnTo>
                  <a:pt x="18147" y="18270"/>
                </a:lnTo>
                <a:lnTo>
                  <a:pt x="18270" y="18240"/>
                </a:lnTo>
                <a:lnTo>
                  <a:pt x="18362" y="18117"/>
                </a:lnTo>
                <a:lnTo>
                  <a:pt x="18393" y="18209"/>
                </a:lnTo>
                <a:lnTo>
                  <a:pt x="18424" y="18455"/>
                </a:lnTo>
                <a:lnTo>
                  <a:pt x="18331" y="18485"/>
                </a:lnTo>
                <a:lnTo>
                  <a:pt x="18270" y="18578"/>
                </a:lnTo>
                <a:lnTo>
                  <a:pt x="18331" y="18639"/>
                </a:lnTo>
                <a:lnTo>
                  <a:pt x="18424" y="18639"/>
                </a:lnTo>
                <a:lnTo>
                  <a:pt x="18516" y="18578"/>
                </a:lnTo>
                <a:lnTo>
                  <a:pt x="18608" y="18578"/>
                </a:lnTo>
                <a:lnTo>
                  <a:pt x="18669" y="18639"/>
                </a:lnTo>
                <a:lnTo>
                  <a:pt x="18669" y="18700"/>
                </a:lnTo>
                <a:lnTo>
                  <a:pt x="18823" y="18731"/>
                </a:lnTo>
                <a:lnTo>
                  <a:pt x="18976" y="18823"/>
                </a:lnTo>
                <a:lnTo>
                  <a:pt x="19130" y="18823"/>
                </a:lnTo>
                <a:lnTo>
                  <a:pt x="19283" y="18700"/>
                </a:lnTo>
                <a:lnTo>
                  <a:pt x="19345" y="18424"/>
                </a:lnTo>
                <a:lnTo>
                  <a:pt x="19437" y="18301"/>
                </a:lnTo>
                <a:lnTo>
                  <a:pt x="19744" y="18301"/>
                </a:lnTo>
                <a:lnTo>
                  <a:pt x="19867" y="18209"/>
                </a:lnTo>
                <a:lnTo>
                  <a:pt x="19713" y="18363"/>
                </a:lnTo>
                <a:lnTo>
                  <a:pt x="19590" y="18363"/>
                </a:lnTo>
                <a:lnTo>
                  <a:pt x="19345" y="18639"/>
                </a:lnTo>
                <a:lnTo>
                  <a:pt x="19314" y="18792"/>
                </a:lnTo>
                <a:lnTo>
                  <a:pt x="19191" y="18885"/>
                </a:lnTo>
                <a:lnTo>
                  <a:pt x="19345" y="19069"/>
                </a:lnTo>
                <a:lnTo>
                  <a:pt x="19345" y="19192"/>
                </a:lnTo>
                <a:lnTo>
                  <a:pt x="19130" y="19222"/>
                </a:lnTo>
                <a:lnTo>
                  <a:pt x="19099" y="19192"/>
                </a:lnTo>
                <a:lnTo>
                  <a:pt x="19099" y="19100"/>
                </a:lnTo>
                <a:lnTo>
                  <a:pt x="19007" y="19007"/>
                </a:lnTo>
                <a:lnTo>
                  <a:pt x="18884" y="19007"/>
                </a:lnTo>
                <a:lnTo>
                  <a:pt x="18792" y="18885"/>
                </a:lnTo>
                <a:lnTo>
                  <a:pt x="18577" y="18823"/>
                </a:lnTo>
                <a:lnTo>
                  <a:pt x="18485" y="18731"/>
                </a:lnTo>
                <a:lnTo>
                  <a:pt x="18362" y="18823"/>
                </a:lnTo>
                <a:lnTo>
                  <a:pt x="18209" y="18854"/>
                </a:lnTo>
                <a:lnTo>
                  <a:pt x="18178" y="18977"/>
                </a:lnTo>
                <a:lnTo>
                  <a:pt x="18055" y="19069"/>
                </a:lnTo>
                <a:lnTo>
                  <a:pt x="17871" y="19038"/>
                </a:lnTo>
                <a:lnTo>
                  <a:pt x="17840" y="19130"/>
                </a:lnTo>
                <a:lnTo>
                  <a:pt x="17932" y="19284"/>
                </a:lnTo>
                <a:lnTo>
                  <a:pt x="18024" y="19284"/>
                </a:lnTo>
                <a:lnTo>
                  <a:pt x="17902" y="19407"/>
                </a:lnTo>
                <a:lnTo>
                  <a:pt x="17871" y="19622"/>
                </a:lnTo>
                <a:lnTo>
                  <a:pt x="17932" y="19775"/>
                </a:lnTo>
                <a:lnTo>
                  <a:pt x="18055" y="19775"/>
                </a:lnTo>
                <a:lnTo>
                  <a:pt x="18055" y="20051"/>
                </a:lnTo>
                <a:lnTo>
                  <a:pt x="18086" y="20144"/>
                </a:lnTo>
                <a:lnTo>
                  <a:pt x="18086" y="20266"/>
                </a:lnTo>
                <a:lnTo>
                  <a:pt x="18209" y="20389"/>
                </a:lnTo>
                <a:lnTo>
                  <a:pt x="18209" y="20451"/>
                </a:lnTo>
                <a:lnTo>
                  <a:pt x="18055" y="20481"/>
                </a:lnTo>
                <a:lnTo>
                  <a:pt x="17994" y="20573"/>
                </a:lnTo>
                <a:lnTo>
                  <a:pt x="18546" y="20819"/>
                </a:lnTo>
                <a:lnTo>
                  <a:pt x="18731" y="20819"/>
                </a:lnTo>
                <a:lnTo>
                  <a:pt x="18976" y="20727"/>
                </a:lnTo>
                <a:lnTo>
                  <a:pt x="19130" y="20666"/>
                </a:lnTo>
                <a:lnTo>
                  <a:pt x="19222" y="20727"/>
                </a:lnTo>
                <a:lnTo>
                  <a:pt x="19314" y="20727"/>
                </a:lnTo>
                <a:lnTo>
                  <a:pt x="19529" y="20420"/>
                </a:lnTo>
                <a:lnTo>
                  <a:pt x="19529" y="20297"/>
                </a:lnTo>
                <a:lnTo>
                  <a:pt x="19437" y="20174"/>
                </a:lnTo>
                <a:lnTo>
                  <a:pt x="19437" y="20082"/>
                </a:lnTo>
                <a:lnTo>
                  <a:pt x="19652" y="19990"/>
                </a:lnTo>
                <a:lnTo>
                  <a:pt x="19897" y="19806"/>
                </a:lnTo>
                <a:lnTo>
                  <a:pt x="20266" y="19560"/>
                </a:lnTo>
                <a:lnTo>
                  <a:pt x="20419" y="19591"/>
                </a:lnTo>
                <a:lnTo>
                  <a:pt x="20266" y="19591"/>
                </a:lnTo>
                <a:lnTo>
                  <a:pt x="19928" y="19929"/>
                </a:lnTo>
                <a:lnTo>
                  <a:pt x="19713" y="20051"/>
                </a:lnTo>
                <a:lnTo>
                  <a:pt x="19713" y="20144"/>
                </a:lnTo>
                <a:lnTo>
                  <a:pt x="19836" y="20266"/>
                </a:lnTo>
                <a:lnTo>
                  <a:pt x="19836" y="20358"/>
                </a:lnTo>
                <a:lnTo>
                  <a:pt x="19713" y="20604"/>
                </a:lnTo>
                <a:lnTo>
                  <a:pt x="19529" y="20727"/>
                </a:lnTo>
                <a:lnTo>
                  <a:pt x="19498" y="20880"/>
                </a:lnTo>
                <a:lnTo>
                  <a:pt x="19560" y="21095"/>
                </a:lnTo>
                <a:lnTo>
                  <a:pt x="19498" y="21249"/>
                </a:lnTo>
                <a:lnTo>
                  <a:pt x="19498" y="21341"/>
                </a:lnTo>
                <a:lnTo>
                  <a:pt x="19498" y="21495"/>
                </a:lnTo>
                <a:lnTo>
                  <a:pt x="19529" y="21679"/>
                </a:lnTo>
                <a:lnTo>
                  <a:pt x="19314" y="21740"/>
                </a:lnTo>
                <a:lnTo>
                  <a:pt x="19191" y="21832"/>
                </a:lnTo>
                <a:lnTo>
                  <a:pt x="19161" y="21955"/>
                </a:lnTo>
                <a:lnTo>
                  <a:pt x="19068" y="21924"/>
                </a:lnTo>
                <a:lnTo>
                  <a:pt x="19007" y="21955"/>
                </a:lnTo>
                <a:lnTo>
                  <a:pt x="19068" y="22139"/>
                </a:lnTo>
                <a:lnTo>
                  <a:pt x="19068" y="22293"/>
                </a:lnTo>
                <a:lnTo>
                  <a:pt x="19161" y="22324"/>
                </a:lnTo>
                <a:lnTo>
                  <a:pt x="19314" y="22293"/>
                </a:lnTo>
                <a:lnTo>
                  <a:pt x="19406" y="22293"/>
                </a:lnTo>
                <a:lnTo>
                  <a:pt x="19437" y="22385"/>
                </a:lnTo>
                <a:lnTo>
                  <a:pt x="19345" y="22477"/>
                </a:lnTo>
                <a:lnTo>
                  <a:pt x="19161" y="22477"/>
                </a:lnTo>
                <a:lnTo>
                  <a:pt x="19099" y="22539"/>
                </a:lnTo>
                <a:lnTo>
                  <a:pt x="19130" y="22631"/>
                </a:lnTo>
                <a:lnTo>
                  <a:pt x="19130" y="22723"/>
                </a:lnTo>
                <a:lnTo>
                  <a:pt x="19161" y="22815"/>
                </a:lnTo>
                <a:lnTo>
                  <a:pt x="19068" y="22907"/>
                </a:lnTo>
                <a:lnTo>
                  <a:pt x="18915" y="22938"/>
                </a:lnTo>
                <a:lnTo>
                  <a:pt x="18792" y="23030"/>
                </a:lnTo>
                <a:lnTo>
                  <a:pt x="18700" y="23030"/>
                </a:lnTo>
                <a:lnTo>
                  <a:pt x="18639" y="23061"/>
                </a:lnTo>
                <a:lnTo>
                  <a:pt x="18731" y="23153"/>
                </a:lnTo>
                <a:lnTo>
                  <a:pt x="18884" y="23153"/>
                </a:lnTo>
                <a:lnTo>
                  <a:pt x="19007" y="23245"/>
                </a:lnTo>
                <a:lnTo>
                  <a:pt x="19191" y="23061"/>
                </a:lnTo>
                <a:lnTo>
                  <a:pt x="19529" y="22846"/>
                </a:lnTo>
                <a:lnTo>
                  <a:pt x="19590" y="22846"/>
                </a:lnTo>
                <a:lnTo>
                  <a:pt x="19713" y="22846"/>
                </a:lnTo>
                <a:lnTo>
                  <a:pt x="19836" y="22723"/>
                </a:lnTo>
                <a:lnTo>
                  <a:pt x="20112" y="22631"/>
                </a:lnTo>
                <a:lnTo>
                  <a:pt x="20051" y="22754"/>
                </a:lnTo>
                <a:lnTo>
                  <a:pt x="19959" y="22815"/>
                </a:lnTo>
                <a:lnTo>
                  <a:pt x="19959" y="22876"/>
                </a:lnTo>
                <a:lnTo>
                  <a:pt x="20082" y="22938"/>
                </a:lnTo>
                <a:lnTo>
                  <a:pt x="20112" y="23091"/>
                </a:lnTo>
                <a:lnTo>
                  <a:pt x="20082" y="23183"/>
                </a:lnTo>
                <a:lnTo>
                  <a:pt x="20205" y="23245"/>
                </a:lnTo>
                <a:lnTo>
                  <a:pt x="20327" y="23122"/>
                </a:lnTo>
                <a:lnTo>
                  <a:pt x="20419" y="22999"/>
                </a:lnTo>
                <a:lnTo>
                  <a:pt x="20481" y="23091"/>
                </a:lnTo>
                <a:lnTo>
                  <a:pt x="20419" y="23153"/>
                </a:lnTo>
                <a:lnTo>
                  <a:pt x="20512" y="23368"/>
                </a:lnTo>
                <a:lnTo>
                  <a:pt x="20573" y="23613"/>
                </a:lnTo>
                <a:lnTo>
                  <a:pt x="20542" y="23767"/>
                </a:lnTo>
                <a:lnTo>
                  <a:pt x="20604" y="23982"/>
                </a:lnTo>
                <a:lnTo>
                  <a:pt x="20696" y="23982"/>
                </a:lnTo>
                <a:lnTo>
                  <a:pt x="20788" y="23798"/>
                </a:lnTo>
                <a:lnTo>
                  <a:pt x="20788" y="23613"/>
                </a:lnTo>
                <a:lnTo>
                  <a:pt x="20941" y="23398"/>
                </a:lnTo>
                <a:lnTo>
                  <a:pt x="20941" y="23245"/>
                </a:lnTo>
                <a:lnTo>
                  <a:pt x="21126" y="23122"/>
                </a:lnTo>
                <a:lnTo>
                  <a:pt x="21187" y="23122"/>
                </a:lnTo>
                <a:lnTo>
                  <a:pt x="21341" y="22999"/>
                </a:lnTo>
                <a:lnTo>
                  <a:pt x="21586" y="22999"/>
                </a:lnTo>
                <a:lnTo>
                  <a:pt x="21371" y="23091"/>
                </a:lnTo>
                <a:lnTo>
                  <a:pt x="21156" y="23337"/>
                </a:lnTo>
                <a:lnTo>
                  <a:pt x="21156" y="23429"/>
                </a:lnTo>
                <a:lnTo>
                  <a:pt x="21341" y="23644"/>
                </a:lnTo>
                <a:lnTo>
                  <a:pt x="21463" y="23675"/>
                </a:lnTo>
                <a:lnTo>
                  <a:pt x="21709" y="23552"/>
                </a:lnTo>
                <a:lnTo>
                  <a:pt x="22016" y="23521"/>
                </a:lnTo>
                <a:lnTo>
                  <a:pt x="22170" y="23398"/>
                </a:lnTo>
                <a:lnTo>
                  <a:pt x="22293" y="23398"/>
                </a:lnTo>
                <a:lnTo>
                  <a:pt x="22569" y="23245"/>
                </a:lnTo>
                <a:lnTo>
                  <a:pt x="22661" y="23245"/>
                </a:lnTo>
                <a:lnTo>
                  <a:pt x="22569" y="23306"/>
                </a:lnTo>
                <a:lnTo>
                  <a:pt x="22385" y="23490"/>
                </a:lnTo>
                <a:lnTo>
                  <a:pt x="22385" y="23613"/>
                </a:lnTo>
                <a:lnTo>
                  <a:pt x="22262" y="23705"/>
                </a:lnTo>
                <a:lnTo>
                  <a:pt x="21801" y="23951"/>
                </a:lnTo>
                <a:lnTo>
                  <a:pt x="21617" y="24135"/>
                </a:lnTo>
                <a:lnTo>
                  <a:pt x="21463" y="24381"/>
                </a:lnTo>
                <a:lnTo>
                  <a:pt x="21433" y="24534"/>
                </a:lnTo>
                <a:lnTo>
                  <a:pt x="21525" y="24688"/>
                </a:lnTo>
                <a:lnTo>
                  <a:pt x="21678" y="24780"/>
                </a:lnTo>
                <a:lnTo>
                  <a:pt x="21402" y="24719"/>
                </a:lnTo>
                <a:lnTo>
                  <a:pt x="21279" y="24780"/>
                </a:lnTo>
                <a:lnTo>
                  <a:pt x="21126" y="24964"/>
                </a:lnTo>
                <a:lnTo>
                  <a:pt x="21095" y="25149"/>
                </a:lnTo>
                <a:lnTo>
                  <a:pt x="20880" y="25394"/>
                </a:lnTo>
                <a:lnTo>
                  <a:pt x="20788" y="25548"/>
                </a:lnTo>
                <a:lnTo>
                  <a:pt x="20819" y="25640"/>
                </a:lnTo>
                <a:lnTo>
                  <a:pt x="20880" y="25701"/>
                </a:lnTo>
                <a:lnTo>
                  <a:pt x="20849" y="25824"/>
                </a:lnTo>
                <a:lnTo>
                  <a:pt x="20757" y="25793"/>
                </a:lnTo>
                <a:lnTo>
                  <a:pt x="20696" y="25671"/>
                </a:lnTo>
                <a:lnTo>
                  <a:pt x="20604" y="25671"/>
                </a:lnTo>
                <a:lnTo>
                  <a:pt x="20481" y="25824"/>
                </a:lnTo>
                <a:lnTo>
                  <a:pt x="20235" y="25947"/>
                </a:lnTo>
                <a:lnTo>
                  <a:pt x="20327" y="26039"/>
                </a:lnTo>
                <a:lnTo>
                  <a:pt x="20235" y="26162"/>
                </a:lnTo>
                <a:lnTo>
                  <a:pt x="20143" y="26131"/>
                </a:lnTo>
                <a:lnTo>
                  <a:pt x="20082" y="26070"/>
                </a:lnTo>
                <a:lnTo>
                  <a:pt x="19990" y="26131"/>
                </a:lnTo>
                <a:lnTo>
                  <a:pt x="19621" y="26408"/>
                </a:lnTo>
                <a:lnTo>
                  <a:pt x="19529" y="26561"/>
                </a:lnTo>
                <a:lnTo>
                  <a:pt x="19560" y="26684"/>
                </a:lnTo>
                <a:lnTo>
                  <a:pt x="19498" y="26745"/>
                </a:lnTo>
                <a:lnTo>
                  <a:pt x="19375" y="26684"/>
                </a:lnTo>
                <a:lnTo>
                  <a:pt x="19375" y="26530"/>
                </a:lnTo>
                <a:lnTo>
                  <a:pt x="19130" y="26622"/>
                </a:lnTo>
                <a:lnTo>
                  <a:pt x="18946" y="26776"/>
                </a:lnTo>
                <a:lnTo>
                  <a:pt x="18792" y="26837"/>
                </a:lnTo>
                <a:lnTo>
                  <a:pt x="18792" y="26930"/>
                </a:lnTo>
                <a:lnTo>
                  <a:pt x="18639" y="27022"/>
                </a:lnTo>
                <a:lnTo>
                  <a:pt x="18424" y="27022"/>
                </a:lnTo>
                <a:lnTo>
                  <a:pt x="18209" y="27206"/>
                </a:lnTo>
                <a:lnTo>
                  <a:pt x="17809" y="27359"/>
                </a:lnTo>
                <a:lnTo>
                  <a:pt x="17564" y="27574"/>
                </a:lnTo>
                <a:lnTo>
                  <a:pt x="17441" y="27789"/>
                </a:lnTo>
                <a:lnTo>
                  <a:pt x="17441" y="27881"/>
                </a:lnTo>
                <a:lnTo>
                  <a:pt x="17502" y="28004"/>
                </a:lnTo>
                <a:lnTo>
                  <a:pt x="17502" y="28127"/>
                </a:lnTo>
                <a:lnTo>
                  <a:pt x="17472" y="28158"/>
                </a:lnTo>
                <a:lnTo>
                  <a:pt x="17380" y="28035"/>
                </a:lnTo>
                <a:lnTo>
                  <a:pt x="17287" y="28035"/>
                </a:lnTo>
                <a:lnTo>
                  <a:pt x="17257" y="28096"/>
                </a:lnTo>
                <a:lnTo>
                  <a:pt x="17287" y="28219"/>
                </a:lnTo>
                <a:lnTo>
                  <a:pt x="17195" y="28281"/>
                </a:lnTo>
                <a:lnTo>
                  <a:pt x="17103" y="28158"/>
                </a:lnTo>
                <a:lnTo>
                  <a:pt x="17103" y="28035"/>
                </a:lnTo>
                <a:lnTo>
                  <a:pt x="17165" y="27912"/>
                </a:lnTo>
                <a:lnTo>
                  <a:pt x="17042" y="27851"/>
                </a:lnTo>
                <a:lnTo>
                  <a:pt x="16888" y="27851"/>
                </a:lnTo>
                <a:lnTo>
                  <a:pt x="16827" y="27820"/>
                </a:lnTo>
                <a:lnTo>
                  <a:pt x="16643" y="27851"/>
                </a:lnTo>
                <a:lnTo>
                  <a:pt x="16397" y="27881"/>
                </a:lnTo>
                <a:lnTo>
                  <a:pt x="16274" y="27943"/>
                </a:lnTo>
                <a:lnTo>
                  <a:pt x="16151" y="28096"/>
                </a:lnTo>
                <a:lnTo>
                  <a:pt x="15936" y="28188"/>
                </a:lnTo>
                <a:lnTo>
                  <a:pt x="15752" y="28311"/>
                </a:lnTo>
                <a:lnTo>
                  <a:pt x="15568" y="28526"/>
                </a:lnTo>
                <a:lnTo>
                  <a:pt x="15599" y="28588"/>
                </a:lnTo>
                <a:lnTo>
                  <a:pt x="15537" y="28649"/>
                </a:lnTo>
                <a:lnTo>
                  <a:pt x="15445" y="28649"/>
                </a:lnTo>
                <a:lnTo>
                  <a:pt x="15261" y="28741"/>
                </a:lnTo>
                <a:lnTo>
                  <a:pt x="15138" y="28803"/>
                </a:lnTo>
                <a:lnTo>
                  <a:pt x="15138" y="28925"/>
                </a:lnTo>
                <a:lnTo>
                  <a:pt x="15077" y="28925"/>
                </a:lnTo>
                <a:lnTo>
                  <a:pt x="14862" y="28864"/>
                </a:lnTo>
                <a:lnTo>
                  <a:pt x="14708" y="28925"/>
                </a:lnTo>
                <a:lnTo>
                  <a:pt x="14647" y="29018"/>
                </a:lnTo>
                <a:lnTo>
                  <a:pt x="14616" y="29202"/>
                </a:lnTo>
                <a:lnTo>
                  <a:pt x="14647" y="29294"/>
                </a:lnTo>
                <a:lnTo>
                  <a:pt x="14770" y="29263"/>
                </a:lnTo>
                <a:lnTo>
                  <a:pt x="14800" y="29140"/>
                </a:lnTo>
                <a:lnTo>
                  <a:pt x="14800" y="29048"/>
                </a:lnTo>
                <a:lnTo>
                  <a:pt x="14923" y="28987"/>
                </a:lnTo>
                <a:lnTo>
                  <a:pt x="14954" y="29048"/>
                </a:lnTo>
                <a:lnTo>
                  <a:pt x="14954" y="29140"/>
                </a:lnTo>
                <a:lnTo>
                  <a:pt x="14954" y="29202"/>
                </a:lnTo>
                <a:lnTo>
                  <a:pt x="15107" y="29202"/>
                </a:lnTo>
                <a:lnTo>
                  <a:pt x="15261" y="28956"/>
                </a:lnTo>
                <a:lnTo>
                  <a:pt x="15322" y="28925"/>
                </a:lnTo>
                <a:lnTo>
                  <a:pt x="15384" y="29018"/>
                </a:lnTo>
                <a:lnTo>
                  <a:pt x="15353" y="29110"/>
                </a:lnTo>
                <a:lnTo>
                  <a:pt x="15384" y="29171"/>
                </a:lnTo>
                <a:lnTo>
                  <a:pt x="15507" y="29171"/>
                </a:lnTo>
                <a:lnTo>
                  <a:pt x="15599" y="29018"/>
                </a:lnTo>
                <a:lnTo>
                  <a:pt x="15629" y="29140"/>
                </a:lnTo>
                <a:lnTo>
                  <a:pt x="15691" y="29140"/>
                </a:lnTo>
                <a:lnTo>
                  <a:pt x="15721" y="29018"/>
                </a:lnTo>
                <a:lnTo>
                  <a:pt x="15814" y="28956"/>
                </a:lnTo>
                <a:lnTo>
                  <a:pt x="15967" y="28956"/>
                </a:lnTo>
                <a:lnTo>
                  <a:pt x="16121" y="28864"/>
                </a:lnTo>
                <a:lnTo>
                  <a:pt x="16213" y="28680"/>
                </a:lnTo>
                <a:lnTo>
                  <a:pt x="16182" y="28526"/>
                </a:lnTo>
                <a:lnTo>
                  <a:pt x="16336" y="28465"/>
                </a:lnTo>
                <a:lnTo>
                  <a:pt x="16458" y="28281"/>
                </a:lnTo>
                <a:lnTo>
                  <a:pt x="16551" y="28281"/>
                </a:lnTo>
                <a:lnTo>
                  <a:pt x="16704" y="28434"/>
                </a:lnTo>
                <a:lnTo>
                  <a:pt x="16673" y="28496"/>
                </a:lnTo>
                <a:lnTo>
                  <a:pt x="16551" y="28526"/>
                </a:lnTo>
                <a:lnTo>
                  <a:pt x="16458" y="28649"/>
                </a:lnTo>
                <a:lnTo>
                  <a:pt x="16458" y="28803"/>
                </a:lnTo>
                <a:lnTo>
                  <a:pt x="16489" y="28833"/>
                </a:lnTo>
                <a:lnTo>
                  <a:pt x="16735" y="28680"/>
                </a:lnTo>
                <a:lnTo>
                  <a:pt x="16765" y="28557"/>
                </a:lnTo>
                <a:lnTo>
                  <a:pt x="16858" y="28526"/>
                </a:lnTo>
                <a:lnTo>
                  <a:pt x="16919" y="28588"/>
                </a:lnTo>
                <a:lnTo>
                  <a:pt x="16950" y="28496"/>
                </a:lnTo>
                <a:lnTo>
                  <a:pt x="17011" y="28496"/>
                </a:lnTo>
                <a:lnTo>
                  <a:pt x="17073" y="28588"/>
                </a:lnTo>
                <a:lnTo>
                  <a:pt x="17011" y="28710"/>
                </a:lnTo>
                <a:lnTo>
                  <a:pt x="17073" y="28710"/>
                </a:lnTo>
                <a:lnTo>
                  <a:pt x="17195" y="28557"/>
                </a:lnTo>
                <a:lnTo>
                  <a:pt x="17318" y="28557"/>
                </a:lnTo>
                <a:lnTo>
                  <a:pt x="17441" y="28434"/>
                </a:lnTo>
                <a:lnTo>
                  <a:pt x="17564" y="28434"/>
                </a:lnTo>
                <a:lnTo>
                  <a:pt x="17717" y="28219"/>
                </a:lnTo>
                <a:lnTo>
                  <a:pt x="17871" y="28127"/>
                </a:lnTo>
                <a:lnTo>
                  <a:pt x="17963" y="28188"/>
                </a:lnTo>
                <a:lnTo>
                  <a:pt x="17963" y="28281"/>
                </a:lnTo>
                <a:lnTo>
                  <a:pt x="17840" y="28434"/>
                </a:lnTo>
                <a:lnTo>
                  <a:pt x="17748" y="28588"/>
                </a:lnTo>
                <a:lnTo>
                  <a:pt x="17748" y="28649"/>
                </a:lnTo>
                <a:lnTo>
                  <a:pt x="17840" y="28649"/>
                </a:lnTo>
                <a:lnTo>
                  <a:pt x="18055" y="28434"/>
                </a:lnTo>
                <a:lnTo>
                  <a:pt x="18055" y="28188"/>
                </a:lnTo>
                <a:lnTo>
                  <a:pt x="18086" y="28127"/>
                </a:lnTo>
                <a:lnTo>
                  <a:pt x="18178" y="28219"/>
                </a:lnTo>
                <a:lnTo>
                  <a:pt x="18270" y="28158"/>
                </a:lnTo>
                <a:lnTo>
                  <a:pt x="18393" y="28188"/>
                </a:lnTo>
                <a:lnTo>
                  <a:pt x="18546" y="28188"/>
                </a:lnTo>
                <a:lnTo>
                  <a:pt x="18700" y="28004"/>
                </a:lnTo>
                <a:lnTo>
                  <a:pt x="18761" y="28004"/>
                </a:lnTo>
                <a:lnTo>
                  <a:pt x="18792" y="28066"/>
                </a:lnTo>
                <a:lnTo>
                  <a:pt x="18884" y="27881"/>
                </a:lnTo>
                <a:lnTo>
                  <a:pt x="18976" y="27789"/>
                </a:lnTo>
                <a:lnTo>
                  <a:pt x="19007" y="27851"/>
                </a:lnTo>
                <a:lnTo>
                  <a:pt x="18976" y="27943"/>
                </a:lnTo>
                <a:lnTo>
                  <a:pt x="18976" y="28096"/>
                </a:lnTo>
                <a:lnTo>
                  <a:pt x="19068" y="28035"/>
                </a:lnTo>
                <a:lnTo>
                  <a:pt x="19191" y="27912"/>
                </a:lnTo>
                <a:lnTo>
                  <a:pt x="19130" y="27881"/>
                </a:lnTo>
                <a:lnTo>
                  <a:pt x="19253" y="27789"/>
                </a:lnTo>
                <a:lnTo>
                  <a:pt x="19253" y="27697"/>
                </a:lnTo>
                <a:lnTo>
                  <a:pt x="19007" y="27697"/>
                </a:lnTo>
                <a:lnTo>
                  <a:pt x="18946" y="27666"/>
                </a:lnTo>
                <a:lnTo>
                  <a:pt x="19161" y="27605"/>
                </a:lnTo>
                <a:lnTo>
                  <a:pt x="19406" y="27452"/>
                </a:lnTo>
                <a:lnTo>
                  <a:pt x="19713" y="27452"/>
                </a:lnTo>
                <a:lnTo>
                  <a:pt x="19805" y="27390"/>
                </a:lnTo>
                <a:lnTo>
                  <a:pt x="19805" y="27298"/>
                </a:lnTo>
                <a:lnTo>
                  <a:pt x="19744" y="27298"/>
                </a:lnTo>
                <a:lnTo>
                  <a:pt x="19805" y="27237"/>
                </a:lnTo>
                <a:lnTo>
                  <a:pt x="19928" y="27206"/>
                </a:lnTo>
                <a:lnTo>
                  <a:pt x="20020" y="27144"/>
                </a:lnTo>
                <a:lnTo>
                  <a:pt x="20112" y="27144"/>
                </a:lnTo>
                <a:lnTo>
                  <a:pt x="20143" y="27267"/>
                </a:lnTo>
                <a:lnTo>
                  <a:pt x="20235" y="27267"/>
                </a:lnTo>
                <a:lnTo>
                  <a:pt x="20297" y="27175"/>
                </a:lnTo>
                <a:lnTo>
                  <a:pt x="20266" y="27114"/>
                </a:lnTo>
                <a:lnTo>
                  <a:pt x="20389" y="27022"/>
                </a:lnTo>
                <a:lnTo>
                  <a:pt x="20389" y="26868"/>
                </a:lnTo>
                <a:lnTo>
                  <a:pt x="20450" y="26807"/>
                </a:lnTo>
                <a:lnTo>
                  <a:pt x="20512" y="26899"/>
                </a:lnTo>
                <a:lnTo>
                  <a:pt x="20512" y="26991"/>
                </a:lnTo>
                <a:lnTo>
                  <a:pt x="20604" y="27052"/>
                </a:lnTo>
                <a:lnTo>
                  <a:pt x="20788" y="26930"/>
                </a:lnTo>
                <a:lnTo>
                  <a:pt x="20880" y="26807"/>
                </a:lnTo>
                <a:lnTo>
                  <a:pt x="21003" y="26807"/>
                </a:lnTo>
                <a:lnTo>
                  <a:pt x="21095" y="26684"/>
                </a:lnTo>
                <a:lnTo>
                  <a:pt x="21126" y="26622"/>
                </a:lnTo>
                <a:lnTo>
                  <a:pt x="21218" y="26715"/>
                </a:lnTo>
                <a:lnTo>
                  <a:pt x="21341" y="26684"/>
                </a:lnTo>
                <a:lnTo>
                  <a:pt x="21525" y="26469"/>
                </a:lnTo>
                <a:lnTo>
                  <a:pt x="21525" y="26346"/>
                </a:lnTo>
                <a:lnTo>
                  <a:pt x="21371" y="26346"/>
                </a:lnTo>
                <a:lnTo>
                  <a:pt x="21341" y="26315"/>
                </a:lnTo>
                <a:lnTo>
                  <a:pt x="21556" y="26162"/>
                </a:lnTo>
                <a:lnTo>
                  <a:pt x="21709" y="26100"/>
                </a:lnTo>
                <a:lnTo>
                  <a:pt x="21832" y="25978"/>
                </a:lnTo>
                <a:lnTo>
                  <a:pt x="21893" y="25978"/>
                </a:lnTo>
                <a:lnTo>
                  <a:pt x="21924" y="26039"/>
                </a:lnTo>
                <a:lnTo>
                  <a:pt x="22108" y="25855"/>
                </a:lnTo>
                <a:lnTo>
                  <a:pt x="22262" y="25793"/>
                </a:lnTo>
                <a:lnTo>
                  <a:pt x="22293" y="25640"/>
                </a:lnTo>
                <a:lnTo>
                  <a:pt x="22415" y="25609"/>
                </a:lnTo>
                <a:lnTo>
                  <a:pt x="22446" y="25548"/>
                </a:lnTo>
                <a:lnTo>
                  <a:pt x="22569" y="25517"/>
                </a:lnTo>
                <a:lnTo>
                  <a:pt x="22630" y="25609"/>
                </a:lnTo>
                <a:lnTo>
                  <a:pt x="22692" y="25671"/>
                </a:lnTo>
                <a:lnTo>
                  <a:pt x="22722" y="25548"/>
                </a:lnTo>
                <a:lnTo>
                  <a:pt x="22876" y="25548"/>
                </a:lnTo>
                <a:lnTo>
                  <a:pt x="22937" y="25486"/>
                </a:lnTo>
                <a:lnTo>
                  <a:pt x="22937" y="25394"/>
                </a:lnTo>
                <a:lnTo>
                  <a:pt x="23091" y="25364"/>
                </a:lnTo>
                <a:lnTo>
                  <a:pt x="23122" y="25302"/>
                </a:lnTo>
                <a:lnTo>
                  <a:pt x="23152" y="25333"/>
                </a:lnTo>
                <a:lnTo>
                  <a:pt x="23398" y="25364"/>
                </a:lnTo>
                <a:lnTo>
                  <a:pt x="23459" y="25210"/>
                </a:lnTo>
                <a:lnTo>
                  <a:pt x="23521" y="25210"/>
                </a:lnTo>
                <a:lnTo>
                  <a:pt x="23521" y="25302"/>
                </a:lnTo>
                <a:lnTo>
                  <a:pt x="23582" y="25302"/>
                </a:lnTo>
                <a:lnTo>
                  <a:pt x="23674" y="25210"/>
                </a:lnTo>
                <a:lnTo>
                  <a:pt x="23736" y="25302"/>
                </a:lnTo>
                <a:lnTo>
                  <a:pt x="23797" y="25241"/>
                </a:lnTo>
                <a:lnTo>
                  <a:pt x="23889" y="25026"/>
                </a:lnTo>
                <a:lnTo>
                  <a:pt x="23797" y="25026"/>
                </a:lnTo>
                <a:lnTo>
                  <a:pt x="23705" y="25056"/>
                </a:lnTo>
                <a:lnTo>
                  <a:pt x="23766" y="24934"/>
                </a:lnTo>
                <a:lnTo>
                  <a:pt x="23920" y="24811"/>
                </a:lnTo>
                <a:lnTo>
                  <a:pt x="24012" y="24811"/>
                </a:lnTo>
                <a:lnTo>
                  <a:pt x="24074" y="24842"/>
                </a:lnTo>
                <a:lnTo>
                  <a:pt x="24104" y="24811"/>
                </a:lnTo>
                <a:lnTo>
                  <a:pt x="24043" y="24719"/>
                </a:lnTo>
                <a:lnTo>
                  <a:pt x="23951" y="24657"/>
                </a:lnTo>
                <a:lnTo>
                  <a:pt x="24043" y="24627"/>
                </a:lnTo>
                <a:lnTo>
                  <a:pt x="24196" y="24657"/>
                </a:lnTo>
                <a:lnTo>
                  <a:pt x="24350" y="24504"/>
                </a:lnTo>
                <a:lnTo>
                  <a:pt x="24565" y="24504"/>
                </a:lnTo>
                <a:lnTo>
                  <a:pt x="24718" y="24350"/>
                </a:lnTo>
                <a:lnTo>
                  <a:pt x="24841" y="24320"/>
                </a:lnTo>
                <a:lnTo>
                  <a:pt x="25025" y="24166"/>
                </a:lnTo>
                <a:lnTo>
                  <a:pt x="25025" y="23920"/>
                </a:lnTo>
                <a:lnTo>
                  <a:pt x="24964" y="23859"/>
                </a:lnTo>
                <a:lnTo>
                  <a:pt x="24933" y="23859"/>
                </a:lnTo>
                <a:lnTo>
                  <a:pt x="24872" y="23675"/>
                </a:lnTo>
                <a:lnTo>
                  <a:pt x="24780" y="23613"/>
                </a:lnTo>
                <a:lnTo>
                  <a:pt x="24565" y="23613"/>
                </a:lnTo>
                <a:lnTo>
                  <a:pt x="24596" y="23460"/>
                </a:lnTo>
                <a:lnTo>
                  <a:pt x="24596" y="23306"/>
                </a:lnTo>
                <a:lnTo>
                  <a:pt x="24810" y="23214"/>
                </a:lnTo>
                <a:lnTo>
                  <a:pt x="24872" y="23122"/>
                </a:lnTo>
                <a:lnTo>
                  <a:pt x="24964" y="23122"/>
                </a:lnTo>
                <a:lnTo>
                  <a:pt x="25025" y="22999"/>
                </a:lnTo>
                <a:lnTo>
                  <a:pt x="24964" y="22999"/>
                </a:lnTo>
                <a:lnTo>
                  <a:pt x="25056" y="22938"/>
                </a:lnTo>
                <a:lnTo>
                  <a:pt x="25240" y="22968"/>
                </a:lnTo>
                <a:lnTo>
                  <a:pt x="25425" y="22815"/>
                </a:lnTo>
                <a:lnTo>
                  <a:pt x="25578" y="22968"/>
                </a:lnTo>
                <a:lnTo>
                  <a:pt x="25793" y="22846"/>
                </a:lnTo>
                <a:lnTo>
                  <a:pt x="25762" y="22968"/>
                </a:lnTo>
                <a:lnTo>
                  <a:pt x="25793" y="23061"/>
                </a:lnTo>
                <a:lnTo>
                  <a:pt x="25916" y="23061"/>
                </a:lnTo>
                <a:lnTo>
                  <a:pt x="26069" y="22846"/>
                </a:lnTo>
                <a:lnTo>
                  <a:pt x="26039" y="22784"/>
                </a:lnTo>
                <a:lnTo>
                  <a:pt x="25947" y="22754"/>
                </a:lnTo>
                <a:lnTo>
                  <a:pt x="25916" y="22661"/>
                </a:lnTo>
                <a:lnTo>
                  <a:pt x="26008" y="22661"/>
                </a:lnTo>
                <a:lnTo>
                  <a:pt x="26162" y="22692"/>
                </a:lnTo>
                <a:lnTo>
                  <a:pt x="26438" y="22631"/>
                </a:lnTo>
                <a:lnTo>
                  <a:pt x="26499" y="22385"/>
                </a:lnTo>
                <a:lnTo>
                  <a:pt x="26438" y="22201"/>
                </a:lnTo>
                <a:lnTo>
                  <a:pt x="26192" y="22047"/>
                </a:lnTo>
                <a:lnTo>
                  <a:pt x="26100" y="22047"/>
                </a:lnTo>
                <a:lnTo>
                  <a:pt x="26008" y="22109"/>
                </a:lnTo>
                <a:lnTo>
                  <a:pt x="26008" y="22078"/>
                </a:lnTo>
                <a:lnTo>
                  <a:pt x="26131" y="21986"/>
                </a:lnTo>
                <a:lnTo>
                  <a:pt x="26315" y="21955"/>
                </a:lnTo>
                <a:lnTo>
                  <a:pt x="26438" y="22078"/>
                </a:lnTo>
                <a:lnTo>
                  <a:pt x="26684" y="22078"/>
                </a:lnTo>
                <a:lnTo>
                  <a:pt x="26837" y="21924"/>
                </a:lnTo>
                <a:lnTo>
                  <a:pt x="26837" y="21832"/>
                </a:lnTo>
                <a:lnTo>
                  <a:pt x="27206" y="21648"/>
                </a:lnTo>
                <a:lnTo>
                  <a:pt x="27420" y="21464"/>
                </a:lnTo>
                <a:lnTo>
                  <a:pt x="27605" y="21464"/>
                </a:lnTo>
                <a:lnTo>
                  <a:pt x="27666" y="21402"/>
                </a:lnTo>
                <a:lnTo>
                  <a:pt x="27666" y="21280"/>
                </a:lnTo>
                <a:lnTo>
                  <a:pt x="28004" y="21034"/>
                </a:lnTo>
                <a:lnTo>
                  <a:pt x="28311" y="21003"/>
                </a:lnTo>
                <a:lnTo>
                  <a:pt x="28649" y="20696"/>
                </a:lnTo>
                <a:lnTo>
                  <a:pt x="28894" y="20666"/>
                </a:lnTo>
                <a:lnTo>
                  <a:pt x="29171" y="20328"/>
                </a:lnTo>
                <a:lnTo>
                  <a:pt x="29079" y="20543"/>
                </a:lnTo>
                <a:lnTo>
                  <a:pt x="29079" y="20727"/>
                </a:lnTo>
                <a:lnTo>
                  <a:pt x="29171" y="20758"/>
                </a:lnTo>
                <a:lnTo>
                  <a:pt x="29294" y="20788"/>
                </a:lnTo>
                <a:lnTo>
                  <a:pt x="29324" y="20850"/>
                </a:lnTo>
                <a:lnTo>
                  <a:pt x="29539" y="20635"/>
                </a:lnTo>
                <a:lnTo>
                  <a:pt x="29693" y="20573"/>
                </a:lnTo>
                <a:lnTo>
                  <a:pt x="30030" y="20481"/>
                </a:lnTo>
                <a:lnTo>
                  <a:pt x="30153" y="20358"/>
                </a:lnTo>
                <a:lnTo>
                  <a:pt x="30092" y="20512"/>
                </a:lnTo>
                <a:lnTo>
                  <a:pt x="29816" y="20666"/>
                </a:lnTo>
                <a:lnTo>
                  <a:pt x="29631" y="20696"/>
                </a:lnTo>
                <a:lnTo>
                  <a:pt x="29263" y="21065"/>
                </a:lnTo>
                <a:lnTo>
                  <a:pt x="29232" y="21218"/>
                </a:lnTo>
                <a:lnTo>
                  <a:pt x="29416" y="21495"/>
                </a:lnTo>
                <a:lnTo>
                  <a:pt x="29478" y="21679"/>
                </a:lnTo>
                <a:lnTo>
                  <a:pt x="29294" y="21525"/>
                </a:lnTo>
                <a:lnTo>
                  <a:pt x="29171" y="21525"/>
                </a:lnTo>
                <a:lnTo>
                  <a:pt x="29079" y="21587"/>
                </a:lnTo>
                <a:lnTo>
                  <a:pt x="28956" y="21587"/>
                </a:lnTo>
                <a:lnTo>
                  <a:pt x="28802" y="21464"/>
                </a:lnTo>
                <a:lnTo>
                  <a:pt x="28772" y="21249"/>
                </a:lnTo>
                <a:lnTo>
                  <a:pt x="28495" y="21372"/>
                </a:lnTo>
                <a:lnTo>
                  <a:pt x="28372" y="21372"/>
                </a:lnTo>
                <a:lnTo>
                  <a:pt x="28127" y="21525"/>
                </a:lnTo>
                <a:lnTo>
                  <a:pt x="27912" y="21525"/>
                </a:lnTo>
                <a:lnTo>
                  <a:pt x="27758" y="21679"/>
                </a:lnTo>
                <a:lnTo>
                  <a:pt x="27758" y="21863"/>
                </a:lnTo>
                <a:lnTo>
                  <a:pt x="27789" y="21924"/>
                </a:lnTo>
                <a:lnTo>
                  <a:pt x="27635" y="22201"/>
                </a:lnTo>
                <a:lnTo>
                  <a:pt x="27451" y="22293"/>
                </a:lnTo>
                <a:lnTo>
                  <a:pt x="27390" y="22539"/>
                </a:lnTo>
                <a:lnTo>
                  <a:pt x="26898" y="22938"/>
                </a:lnTo>
                <a:lnTo>
                  <a:pt x="26776" y="23122"/>
                </a:lnTo>
                <a:lnTo>
                  <a:pt x="26776" y="23214"/>
                </a:lnTo>
                <a:lnTo>
                  <a:pt x="26960" y="23460"/>
                </a:lnTo>
                <a:lnTo>
                  <a:pt x="27021" y="23337"/>
                </a:lnTo>
                <a:lnTo>
                  <a:pt x="27113" y="23337"/>
                </a:lnTo>
                <a:lnTo>
                  <a:pt x="27267" y="23214"/>
                </a:lnTo>
                <a:lnTo>
                  <a:pt x="27390" y="23245"/>
                </a:lnTo>
                <a:lnTo>
                  <a:pt x="27390" y="23337"/>
                </a:lnTo>
                <a:lnTo>
                  <a:pt x="27113" y="23552"/>
                </a:lnTo>
                <a:lnTo>
                  <a:pt x="26991" y="23552"/>
                </a:lnTo>
                <a:lnTo>
                  <a:pt x="26898" y="23705"/>
                </a:lnTo>
                <a:lnTo>
                  <a:pt x="26745" y="23644"/>
                </a:lnTo>
                <a:lnTo>
                  <a:pt x="26622" y="23644"/>
                </a:lnTo>
                <a:lnTo>
                  <a:pt x="26499" y="23675"/>
                </a:lnTo>
                <a:lnTo>
                  <a:pt x="26499" y="23828"/>
                </a:lnTo>
                <a:lnTo>
                  <a:pt x="26376" y="23798"/>
                </a:lnTo>
                <a:lnTo>
                  <a:pt x="26254" y="23828"/>
                </a:lnTo>
                <a:lnTo>
                  <a:pt x="26254" y="24043"/>
                </a:lnTo>
                <a:lnTo>
                  <a:pt x="26469" y="24289"/>
                </a:lnTo>
                <a:lnTo>
                  <a:pt x="26561" y="24258"/>
                </a:lnTo>
                <a:lnTo>
                  <a:pt x="26622" y="24135"/>
                </a:lnTo>
                <a:lnTo>
                  <a:pt x="26714" y="24227"/>
                </a:lnTo>
                <a:lnTo>
                  <a:pt x="26776" y="24043"/>
                </a:lnTo>
                <a:lnTo>
                  <a:pt x="26898" y="24043"/>
                </a:lnTo>
                <a:lnTo>
                  <a:pt x="26898" y="24197"/>
                </a:lnTo>
                <a:lnTo>
                  <a:pt x="26991" y="24105"/>
                </a:lnTo>
                <a:lnTo>
                  <a:pt x="27021" y="24012"/>
                </a:lnTo>
                <a:lnTo>
                  <a:pt x="27144" y="23951"/>
                </a:lnTo>
                <a:lnTo>
                  <a:pt x="27298" y="23828"/>
                </a:lnTo>
                <a:lnTo>
                  <a:pt x="27298" y="23675"/>
                </a:lnTo>
                <a:lnTo>
                  <a:pt x="27420" y="23552"/>
                </a:lnTo>
                <a:lnTo>
                  <a:pt x="27420" y="23644"/>
                </a:lnTo>
                <a:lnTo>
                  <a:pt x="27359" y="23736"/>
                </a:lnTo>
                <a:lnTo>
                  <a:pt x="27420" y="23828"/>
                </a:lnTo>
                <a:lnTo>
                  <a:pt x="27605" y="23828"/>
                </a:lnTo>
                <a:lnTo>
                  <a:pt x="27850" y="23613"/>
                </a:lnTo>
                <a:lnTo>
                  <a:pt x="28035" y="23613"/>
                </a:lnTo>
                <a:lnTo>
                  <a:pt x="28096" y="23705"/>
                </a:lnTo>
                <a:lnTo>
                  <a:pt x="28188" y="23644"/>
                </a:lnTo>
                <a:lnTo>
                  <a:pt x="28250" y="23337"/>
                </a:lnTo>
                <a:lnTo>
                  <a:pt x="28434" y="23214"/>
                </a:lnTo>
                <a:lnTo>
                  <a:pt x="28526" y="23214"/>
                </a:lnTo>
                <a:lnTo>
                  <a:pt x="28342" y="23429"/>
                </a:lnTo>
                <a:lnTo>
                  <a:pt x="28342" y="23552"/>
                </a:lnTo>
                <a:lnTo>
                  <a:pt x="28434" y="23490"/>
                </a:lnTo>
                <a:lnTo>
                  <a:pt x="28587" y="23245"/>
                </a:lnTo>
                <a:lnTo>
                  <a:pt x="28710" y="22999"/>
                </a:lnTo>
                <a:lnTo>
                  <a:pt x="28833" y="22907"/>
                </a:lnTo>
                <a:lnTo>
                  <a:pt x="28833" y="23030"/>
                </a:lnTo>
                <a:lnTo>
                  <a:pt x="28710" y="23214"/>
                </a:lnTo>
                <a:lnTo>
                  <a:pt x="28710" y="23276"/>
                </a:lnTo>
                <a:lnTo>
                  <a:pt x="28925" y="23091"/>
                </a:lnTo>
                <a:lnTo>
                  <a:pt x="28956" y="23183"/>
                </a:lnTo>
                <a:lnTo>
                  <a:pt x="28956" y="23306"/>
                </a:lnTo>
                <a:lnTo>
                  <a:pt x="29140" y="23337"/>
                </a:lnTo>
                <a:lnTo>
                  <a:pt x="29232" y="23398"/>
                </a:lnTo>
                <a:lnTo>
                  <a:pt x="29355" y="23276"/>
                </a:lnTo>
                <a:lnTo>
                  <a:pt x="29416" y="23091"/>
                </a:lnTo>
                <a:lnTo>
                  <a:pt x="29631" y="23061"/>
                </a:lnTo>
                <a:lnTo>
                  <a:pt x="29785" y="22968"/>
                </a:lnTo>
                <a:lnTo>
                  <a:pt x="29662" y="22907"/>
                </a:lnTo>
                <a:lnTo>
                  <a:pt x="29723" y="22754"/>
                </a:lnTo>
                <a:lnTo>
                  <a:pt x="30030" y="22631"/>
                </a:lnTo>
                <a:lnTo>
                  <a:pt x="30092" y="22539"/>
                </a:lnTo>
                <a:lnTo>
                  <a:pt x="30092" y="22354"/>
                </a:lnTo>
                <a:lnTo>
                  <a:pt x="29938" y="22385"/>
                </a:lnTo>
                <a:lnTo>
                  <a:pt x="29816" y="22324"/>
                </a:lnTo>
                <a:lnTo>
                  <a:pt x="29631" y="22293"/>
                </a:lnTo>
                <a:lnTo>
                  <a:pt x="29723" y="22201"/>
                </a:lnTo>
                <a:lnTo>
                  <a:pt x="29846" y="22201"/>
                </a:lnTo>
                <a:lnTo>
                  <a:pt x="29969" y="22232"/>
                </a:lnTo>
                <a:lnTo>
                  <a:pt x="30061" y="22139"/>
                </a:lnTo>
                <a:lnTo>
                  <a:pt x="30061" y="22017"/>
                </a:lnTo>
                <a:lnTo>
                  <a:pt x="29908" y="22078"/>
                </a:lnTo>
                <a:lnTo>
                  <a:pt x="29754" y="21924"/>
                </a:lnTo>
                <a:lnTo>
                  <a:pt x="29754" y="21802"/>
                </a:lnTo>
                <a:lnTo>
                  <a:pt x="29969" y="21771"/>
                </a:lnTo>
                <a:lnTo>
                  <a:pt x="30061" y="21740"/>
                </a:lnTo>
                <a:lnTo>
                  <a:pt x="30123" y="21771"/>
                </a:lnTo>
                <a:lnTo>
                  <a:pt x="30153" y="21710"/>
                </a:lnTo>
                <a:lnTo>
                  <a:pt x="30092" y="21525"/>
                </a:lnTo>
                <a:lnTo>
                  <a:pt x="30368" y="21402"/>
                </a:lnTo>
                <a:lnTo>
                  <a:pt x="30522" y="21525"/>
                </a:lnTo>
                <a:lnTo>
                  <a:pt x="30614" y="21464"/>
                </a:lnTo>
                <a:lnTo>
                  <a:pt x="30829" y="21464"/>
                </a:lnTo>
                <a:lnTo>
                  <a:pt x="30522" y="21679"/>
                </a:lnTo>
                <a:lnTo>
                  <a:pt x="30522" y="21832"/>
                </a:lnTo>
                <a:lnTo>
                  <a:pt x="30583" y="22109"/>
                </a:lnTo>
                <a:lnTo>
                  <a:pt x="30645" y="22109"/>
                </a:lnTo>
                <a:lnTo>
                  <a:pt x="30737" y="21771"/>
                </a:lnTo>
                <a:lnTo>
                  <a:pt x="30860" y="21710"/>
                </a:lnTo>
                <a:lnTo>
                  <a:pt x="30952" y="21710"/>
                </a:lnTo>
                <a:lnTo>
                  <a:pt x="30890" y="21802"/>
                </a:lnTo>
                <a:lnTo>
                  <a:pt x="30798" y="21924"/>
                </a:lnTo>
                <a:lnTo>
                  <a:pt x="30829" y="22017"/>
                </a:lnTo>
                <a:lnTo>
                  <a:pt x="31044" y="21894"/>
                </a:lnTo>
                <a:lnTo>
                  <a:pt x="31074" y="21802"/>
                </a:lnTo>
                <a:lnTo>
                  <a:pt x="31197" y="21894"/>
                </a:lnTo>
                <a:lnTo>
                  <a:pt x="31351" y="21771"/>
                </a:lnTo>
                <a:lnTo>
                  <a:pt x="31443" y="21771"/>
                </a:lnTo>
                <a:lnTo>
                  <a:pt x="31596" y="21648"/>
                </a:lnTo>
                <a:lnTo>
                  <a:pt x="31781" y="21617"/>
                </a:lnTo>
                <a:lnTo>
                  <a:pt x="31904" y="21648"/>
                </a:lnTo>
                <a:lnTo>
                  <a:pt x="31873" y="21710"/>
                </a:lnTo>
                <a:lnTo>
                  <a:pt x="31719" y="21710"/>
                </a:lnTo>
                <a:lnTo>
                  <a:pt x="31535" y="21894"/>
                </a:lnTo>
                <a:lnTo>
                  <a:pt x="31412" y="21894"/>
                </a:lnTo>
                <a:lnTo>
                  <a:pt x="31351" y="22017"/>
                </a:lnTo>
                <a:lnTo>
                  <a:pt x="31412" y="22109"/>
                </a:lnTo>
                <a:lnTo>
                  <a:pt x="31719" y="22170"/>
                </a:lnTo>
                <a:lnTo>
                  <a:pt x="31811" y="22262"/>
                </a:lnTo>
                <a:lnTo>
                  <a:pt x="31811" y="22354"/>
                </a:lnTo>
                <a:lnTo>
                  <a:pt x="31658" y="22201"/>
                </a:lnTo>
                <a:lnTo>
                  <a:pt x="31412" y="22201"/>
                </a:lnTo>
                <a:lnTo>
                  <a:pt x="31289" y="22262"/>
                </a:lnTo>
                <a:lnTo>
                  <a:pt x="31289" y="22385"/>
                </a:lnTo>
                <a:lnTo>
                  <a:pt x="31412" y="22416"/>
                </a:lnTo>
                <a:lnTo>
                  <a:pt x="31535" y="22354"/>
                </a:lnTo>
                <a:lnTo>
                  <a:pt x="31689" y="22446"/>
                </a:lnTo>
                <a:lnTo>
                  <a:pt x="31596" y="22508"/>
                </a:lnTo>
                <a:lnTo>
                  <a:pt x="31443" y="22508"/>
                </a:lnTo>
                <a:lnTo>
                  <a:pt x="31443" y="22600"/>
                </a:lnTo>
                <a:lnTo>
                  <a:pt x="31658" y="22661"/>
                </a:lnTo>
                <a:lnTo>
                  <a:pt x="31719" y="22784"/>
                </a:lnTo>
                <a:lnTo>
                  <a:pt x="31596" y="22815"/>
                </a:lnTo>
                <a:lnTo>
                  <a:pt x="31474" y="22876"/>
                </a:lnTo>
                <a:lnTo>
                  <a:pt x="31474" y="22968"/>
                </a:lnTo>
                <a:lnTo>
                  <a:pt x="31627" y="22968"/>
                </a:lnTo>
                <a:lnTo>
                  <a:pt x="31811" y="22876"/>
                </a:lnTo>
                <a:lnTo>
                  <a:pt x="31965" y="22999"/>
                </a:lnTo>
                <a:lnTo>
                  <a:pt x="32088" y="23061"/>
                </a:lnTo>
                <a:lnTo>
                  <a:pt x="32333" y="22999"/>
                </a:lnTo>
                <a:lnTo>
                  <a:pt x="32395" y="23091"/>
                </a:lnTo>
                <a:lnTo>
                  <a:pt x="32395" y="23153"/>
                </a:lnTo>
                <a:lnTo>
                  <a:pt x="32303" y="23245"/>
                </a:lnTo>
                <a:lnTo>
                  <a:pt x="32333" y="23337"/>
                </a:lnTo>
                <a:lnTo>
                  <a:pt x="32395" y="23368"/>
                </a:lnTo>
                <a:lnTo>
                  <a:pt x="32426" y="23460"/>
                </a:lnTo>
                <a:lnTo>
                  <a:pt x="32548" y="23521"/>
                </a:lnTo>
                <a:lnTo>
                  <a:pt x="32640" y="23337"/>
                </a:lnTo>
                <a:lnTo>
                  <a:pt x="32610" y="23276"/>
                </a:lnTo>
                <a:lnTo>
                  <a:pt x="32640" y="23183"/>
                </a:lnTo>
                <a:lnTo>
                  <a:pt x="32855" y="23183"/>
                </a:lnTo>
                <a:lnTo>
                  <a:pt x="32733" y="23337"/>
                </a:lnTo>
                <a:lnTo>
                  <a:pt x="32733" y="23460"/>
                </a:lnTo>
                <a:lnTo>
                  <a:pt x="32518" y="23675"/>
                </a:lnTo>
                <a:lnTo>
                  <a:pt x="32671" y="23798"/>
                </a:lnTo>
                <a:lnTo>
                  <a:pt x="32610" y="23859"/>
                </a:lnTo>
                <a:lnTo>
                  <a:pt x="32518" y="23828"/>
                </a:lnTo>
                <a:lnTo>
                  <a:pt x="32426" y="23859"/>
                </a:lnTo>
                <a:lnTo>
                  <a:pt x="32487" y="23951"/>
                </a:lnTo>
                <a:lnTo>
                  <a:pt x="32855" y="24012"/>
                </a:lnTo>
                <a:lnTo>
                  <a:pt x="32978" y="23982"/>
                </a:lnTo>
                <a:lnTo>
                  <a:pt x="33101" y="24012"/>
                </a:lnTo>
                <a:lnTo>
                  <a:pt x="33255" y="23982"/>
                </a:lnTo>
                <a:lnTo>
                  <a:pt x="33470" y="24012"/>
                </a:lnTo>
                <a:lnTo>
                  <a:pt x="33654" y="23982"/>
                </a:lnTo>
                <a:lnTo>
                  <a:pt x="33746" y="24012"/>
                </a:lnTo>
                <a:lnTo>
                  <a:pt x="33746" y="24135"/>
                </a:lnTo>
                <a:lnTo>
                  <a:pt x="33838" y="24135"/>
                </a:lnTo>
                <a:lnTo>
                  <a:pt x="33961" y="24258"/>
                </a:lnTo>
                <a:lnTo>
                  <a:pt x="34053" y="24320"/>
                </a:lnTo>
                <a:lnTo>
                  <a:pt x="34114" y="24442"/>
                </a:lnTo>
                <a:lnTo>
                  <a:pt x="34237" y="24442"/>
                </a:lnTo>
                <a:lnTo>
                  <a:pt x="34483" y="24320"/>
                </a:lnTo>
                <a:lnTo>
                  <a:pt x="34514" y="24289"/>
                </a:lnTo>
                <a:lnTo>
                  <a:pt x="34606" y="24320"/>
                </a:lnTo>
                <a:lnTo>
                  <a:pt x="34606" y="24442"/>
                </a:lnTo>
                <a:lnTo>
                  <a:pt x="34483" y="24534"/>
                </a:lnTo>
                <a:lnTo>
                  <a:pt x="34329" y="24596"/>
                </a:lnTo>
                <a:lnTo>
                  <a:pt x="34360" y="24657"/>
                </a:lnTo>
                <a:lnTo>
                  <a:pt x="34606" y="24719"/>
                </a:lnTo>
                <a:lnTo>
                  <a:pt x="34636" y="24872"/>
                </a:lnTo>
                <a:lnTo>
                  <a:pt x="34728" y="24964"/>
                </a:lnTo>
                <a:lnTo>
                  <a:pt x="34974" y="25026"/>
                </a:lnTo>
                <a:lnTo>
                  <a:pt x="35281" y="24964"/>
                </a:lnTo>
                <a:lnTo>
                  <a:pt x="35435" y="24934"/>
                </a:lnTo>
                <a:lnTo>
                  <a:pt x="35465" y="24995"/>
                </a:lnTo>
                <a:lnTo>
                  <a:pt x="35558" y="24872"/>
                </a:lnTo>
                <a:lnTo>
                  <a:pt x="35772" y="24719"/>
                </a:lnTo>
                <a:lnTo>
                  <a:pt x="35865" y="24719"/>
                </a:lnTo>
                <a:lnTo>
                  <a:pt x="35803" y="24811"/>
                </a:lnTo>
                <a:lnTo>
                  <a:pt x="35650" y="24934"/>
                </a:lnTo>
                <a:lnTo>
                  <a:pt x="35619" y="25241"/>
                </a:lnTo>
                <a:lnTo>
                  <a:pt x="35527" y="25394"/>
                </a:lnTo>
                <a:lnTo>
                  <a:pt x="35435" y="25394"/>
                </a:lnTo>
                <a:lnTo>
                  <a:pt x="35250" y="25302"/>
                </a:lnTo>
                <a:lnTo>
                  <a:pt x="35189" y="25333"/>
                </a:lnTo>
                <a:lnTo>
                  <a:pt x="35312" y="25517"/>
                </a:lnTo>
                <a:lnTo>
                  <a:pt x="35343" y="25671"/>
                </a:lnTo>
                <a:lnTo>
                  <a:pt x="35465" y="25763"/>
                </a:lnTo>
                <a:lnTo>
                  <a:pt x="35588" y="25732"/>
                </a:lnTo>
                <a:lnTo>
                  <a:pt x="35680" y="25763"/>
                </a:lnTo>
                <a:lnTo>
                  <a:pt x="35650" y="25886"/>
                </a:lnTo>
                <a:lnTo>
                  <a:pt x="35588" y="25886"/>
                </a:lnTo>
                <a:lnTo>
                  <a:pt x="35588" y="25947"/>
                </a:lnTo>
                <a:lnTo>
                  <a:pt x="35834" y="26162"/>
                </a:lnTo>
                <a:lnTo>
                  <a:pt x="35895" y="26131"/>
                </a:lnTo>
                <a:lnTo>
                  <a:pt x="36080" y="26131"/>
                </a:lnTo>
                <a:lnTo>
                  <a:pt x="36172" y="25978"/>
                </a:lnTo>
                <a:lnTo>
                  <a:pt x="36356" y="25640"/>
                </a:lnTo>
                <a:lnTo>
                  <a:pt x="36264" y="25916"/>
                </a:lnTo>
                <a:lnTo>
                  <a:pt x="36264" y="26100"/>
                </a:lnTo>
                <a:lnTo>
                  <a:pt x="36233" y="26193"/>
                </a:lnTo>
                <a:lnTo>
                  <a:pt x="36141" y="26254"/>
                </a:lnTo>
                <a:lnTo>
                  <a:pt x="36018" y="26377"/>
                </a:lnTo>
                <a:lnTo>
                  <a:pt x="36049" y="26469"/>
                </a:lnTo>
                <a:lnTo>
                  <a:pt x="36172" y="26561"/>
                </a:lnTo>
                <a:lnTo>
                  <a:pt x="36110" y="26653"/>
                </a:lnTo>
                <a:lnTo>
                  <a:pt x="36110" y="27052"/>
                </a:lnTo>
                <a:lnTo>
                  <a:pt x="36202" y="27114"/>
                </a:lnTo>
                <a:lnTo>
                  <a:pt x="36325" y="27114"/>
                </a:lnTo>
                <a:lnTo>
                  <a:pt x="36264" y="27267"/>
                </a:lnTo>
                <a:lnTo>
                  <a:pt x="36325" y="27421"/>
                </a:lnTo>
                <a:lnTo>
                  <a:pt x="36571" y="27697"/>
                </a:lnTo>
                <a:lnTo>
                  <a:pt x="36663" y="27728"/>
                </a:lnTo>
                <a:lnTo>
                  <a:pt x="36663" y="27820"/>
                </a:lnTo>
                <a:lnTo>
                  <a:pt x="36724" y="27759"/>
                </a:lnTo>
                <a:lnTo>
                  <a:pt x="36816" y="27851"/>
                </a:lnTo>
                <a:lnTo>
                  <a:pt x="36939" y="27820"/>
                </a:lnTo>
                <a:lnTo>
                  <a:pt x="36909" y="27759"/>
                </a:lnTo>
                <a:lnTo>
                  <a:pt x="36939" y="27666"/>
                </a:lnTo>
                <a:lnTo>
                  <a:pt x="37001" y="27759"/>
                </a:lnTo>
                <a:lnTo>
                  <a:pt x="37093" y="27789"/>
                </a:lnTo>
                <a:lnTo>
                  <a:pt x="37154" y="27636"/>
                </a:lnTo>
                <a:lnTo>
                  <a:pt x="37062" y="27421"/>
                </a:lnTo>
                <a:lnTo>
                  <a:pt x="36970" y="27421"/>
                </a:lnTo>
                <a:lnTo>
                  <a:pt x="36909" y="27452"/>
                </a:lnTo>
                <a:lnTo>
                  <a:pt x="36878" y="27390"/>
                </a:lnTo>
                <a:lnTo>
                  <a:pt x="36970" y="27237"/>
                </a:lnTo>
                <a:lnTo>
                  <a:pt x="36970" y="27144"/>
                </a:lnTo>
                <a:lnTo>
                  <a:pt x="36939" y="27022"/>
                </a:lnTo>
                <a:lnTo>
                  <a:pt x="36816" y="26991"/>
                </a:lnTo>
                <a:lnTo>
                  <a:pt x="36816" y="26899"/>
                </a:lnTo>
                <a:lnTo>
                  <a:pt x="36878" y="26807"/>
                </a:lnTo>
                <a:lnTo>
                  <a:pt x="36909" y="26622"/>
                </a:lnTo>
                <a:lnTo>
                  <a:pt x="37001" y="26622"/>
                </a:lnTo>
                <a:lnTo>
                  <a:pt x="37001" y="26807"/>
                </a:lnTo>
                <a:lnTo>
                  <a:pt x="37031" y="26899"/>
                </a:lnTo>
                <a:lnTo>
                  <a:pt x="37124" y="26745"/>
                </a:lnTo>
                <a:lnTo>
                  <a:pt x="37185" y="26837"/>
                </a:lnTo>
                <a:lnTo>
                  <a:pt x="37246" y="26960"/>
                </a:lnTo>
                <a:lnTo>
                  <a:pt x="37185" y="27114"/>
                </a:lnTo>
                <a:lnTo>
                  <a:pt x="37216" y="27237"/>
                </a:lnTo>
                <a:lnTo>
                  <a:pt x="37308" y="27267"/>
                </a:lnTo>
                <a:lnTo>
                  <a:pt x="37461" y="27114"/>
                </a:lnTo>
                <a:lnTo>
                  <a:pt x="37523" y="27114"/>
                </a:lnTo>
                <a:lnTo>
                  <a:pt x="37492" y="27267"/>
                </a:lnTo>
                <a:lnTo>
                  <a:pt x="37369" y="27359"/>
                </a:lnTo>
                <a:lnTo>
                  <a:pt x="37369" y="27482"/>
                </a:lnTo>
                <a:lnTo>
                  <a:pt x="37400" y="27636"/>
                </a:lnTo>
                <a:lnTo>
                  <a:pt x="37338" y="27820"/>
                </a:lnTo>
                <a:lnTo>
                  <a:pt x="37400" y="27881"/>
                </a:lnTo>
                <a:lnTo>
                  <a:pt x="37553" y="27943"/>
                </a:lnTo>
                <a:lnTo>
                  <a:pt x="37584" y="27881"/>
                </a:lnTo>
                <a:lnTo>
                  <a:pt x="37676" y="27728"/>
                </a:lnTo>
                <a:lnTo>
                  <a:pt x="37676" y="27851"/>
                </a:lnTo>
                <a:lnTo>
                  <a:pt x="37615" y="27912"/>
                </a:lnTo>
                <a:lnTo>
                  <a:pt x="37676" y="28127"/>
                </a:lnTo>
                <a:lnTo>
                  <a:pt x="37768" y="28188"/>
                </a:lnTo>
                <a:lnTo>
                  <a:pt x="37922" y="27943"/>
                </a:lnTo>
                <a:lnTo>
                  <a:pt x="37953" y="27728"/>
                </a:lnTo>
                <a:lnTo>
                  <a:pt x="38014" y="27605"/>
                </a:lnTo>
                <a:lnTo>
                  <a:pt x="38045" y="27206"/>
                </a:lnTo>
                <a:lnTo>
                  <a:pt x="38137" y="26868"/>
                </a:lnTo>
                <a:lnTo>
                  <a:pt x="38137" y="26530"/>
                </a:lnTo>
                <a:lnTo>
                  <a:pt x="38106" y="26285"/>
                </a:lnTo>
                <a:lnTo>
                  <a:pt x="38045" y="26162"/>
                </a:lnTo>
                <a:lnTo>
                  <a:pt x="38045" y="26131"/>
                </a:lnTo>
                <a:lnTo>
                  <a:pt x="38106" y="26162"/>
                </a:lnTo>
                <a:lnTo>
                  <a:pt x="38198" y="26377"/>
                </a:lnTo>
                <a:lnTo>
                  <a:pt x="38290" y="26408"/>
                </a:lnTo>
                <a:lnTo>
                  <a:pt x="38352" y="26193"/>
                </a:lnTo>
                <a:lnTo>
                  <a:pt x="38536" y="26070"/>
                </a:lnTo>
                <a:lnTo>
                  <a:pt x="38413" y="26315"/>
                </a:lnTo>
                <a:lnTo>
                  <a:pt x="38352" y="26592"/>
                </a:lnTo>
                <a:lnTo>
                  <a:pt x="38413" y="26807"/>
                </a:lnTo>
                <a:lnTo>
                  <a:pt x="38260" y="27114"/>
                </a:lnTo>
                <a:lnTo>
                  <a:pt x="38260" y="27329"/>
                </a:lnTo>
                <a:lnTo>
                  <a:pt x="38290" y="27421"/>
                </a:lnTo>
                <a:lnTo>
                  <a:pt x="38198" y="27513"/>
                </a:lnTo>
                <a:lnTo>
                  <a:pt x="38198" y="27759"/>
                </a:lnTo>
                <a:lnTo>
                  <a:pt x="38229" y="27912"/>
                </a:lnTo>
                <a:lnTo>
                  <a:pt x="38260" y="28066"/>
                </a:lnTo>
                <a:lnTo>
                  <a:pt x="38413" y="28188"/>
                </a:lnTo>
                <a:lnTo>
                  <a:pt x="38413" y="28403"/>
                </a:lnTo>
                <a:lnTo>
                  <a:pt x="38505" y="28403"/>
                </a:lnTo>
                <a:lnTo>
                  <a:pt x="38505" y="28557"/>
                </a:lnTo>
                <a:lnTo>
                  <a:pt x="38628" y="28680"/>
                </a:lnTo>
                <a:lnTo>
                  <a:pt x="38720" y="28618"/>
                </a:lnTo>
                <a:lnTo>
                  <a:pt x="38812" y="28649"/>
                </a:lnTo>
                <a:lnTo>
                  <a:pt x="38935" y="28588"/>
                </a:lnTo>
                <a:lnTo>
                  <a:pt x="39150" y="28588"/>
                </a:lnTo>
                <a:lnTo>
                  <a:pt x="39150" y="28649"/>
                </a:lnTo>
                <a:lnTo>
                  <a:pt x="38904" y="28803"/>
                </a:lnTo>
                <a:lnTo>
                  <a:pt x="38843" y="28833"/>
                </a:lnTo>
                <a:lnTo>
                  <a:pt x="38843" y="28895"/>
                </a:lnTo>
                <a:lnTo>
                  <a:pt x="38935" y="28987"/>
                </a:lnTo>
                <a:lnTo>
                  <a:pt x="38874" y="29048"/>
                </a:lnTo>
                <a:lnTo>
                  <a:pt x="38751" y="29048"/>
                </a:lnTo>
                <a:lnTo>
                  <a:pt x="38751" y="29140"/>
                </a:lnTo>
                <a:lnTo>
                  <a:pt x="38843" y="29325"/>
                </a:lnTo>
                <a:lnTo>
                  <a:pt x="38843" y="29478"/>
                </a:lnTo>
                <a:lnTo>
                  <a:pt x="38782" y="29509"/>
                </a:lnTo>
                <a:lnTo>
                  <a:pt x="38659" y="29417"/>
                </a:lnTo>
                <a:lnTo>
                  <a:pt x="38597" y="29294"/>
                </a:lnTo>
                <a:lnTo>
                  <a:pt x="38567" y="29355"/>
                </a:lnTo>
                <a:lnTo>
                  <a:pt x="38597" y="29447"/>
                </a:lnTo>
                <a:lnTo>
                  <a:pt x="38505" y="29570"/>
                </a:lnTo>
                <a:lnTo>
                  <a:pt x="38505" y="29754"/>
                </a:lnTo>
                <a:lnTo>
                  <a:pt x="38567" y="29816"/>
                </a:lnTo>
                <a:lnTo>
                  <a:pt x="38505" y="29908"/>
                </a:lnTo>
                <a:lnTo>
                  <a:pt x="38413" y="29908"/>
                </a:lnTo>
                <a:lnTo>
                  <a:pt x="38321" y="30031"/>
                </a:lnTo>
                <a:lnTo>
                  <a:pt x="38352" y="30092"/>
                </a:lnTo>
                <a:lnTo>
                  <a:pt x="38444" y="30092"/>
                </a:lnTo>
                <a:lnTo>
                  <a:pt x="38536" y="30092"/>
                </a:lnTo>
                <a:lnTo>
                  <a:pt x="38597" y="30246"/>
                </a:lnTo>
                <a:lnTo>
                  <a:pt x="38690" y="30338"/>
                </a:lnTo>
                <a:lnTo>
                  <a:pt x="38782" y="30338"/>
                </a:lnTo>
                <a:lnTo>
                  <a:pt x="38874" y="30399"/>
                </a:lnTo>
                <a:lnTo>
                  <a:pt x="38874" y="30461"/>
                </a:lnTo>
                <a:lnTo>
                  <a:pt x="38751" y="30461"/>
                </a:lnTo>
                <a:lnTo>
                  <a:pt x="38690" y="30522"/>
                </a:lnTo>
                <a:lnTo>
                  <a:pt x="38720" y="30583"/>
                </a:lnTo>
                <a:lnTo>
                  <a:pt x="38843" y="30676"/>
                </a:lnTo>
                <a:lnTo>
                  <a:pt x="38874" y="30829"/>
                </a:lnTo>
                <a:lnTo>
                  <a:pt x="39027" y="30921"/>
                </a:lnTo>
                <a:lnTo>
                  <a:pt x="39089" y="30921"/>
                </a:lnTo>
                <a:lnTo>
                  <a:pt x="38997" y="30983"/>
                </a:lnTo>
                <a:lnTo>
                  <a:pt x="38904" y="30983"/>
                </a:lnTo>
                <a:lnTo>
                  <a:pt x="38812" y="31105"/>
                </a:lnTo>
                <a:lnTo>
                  <a:pt x="38812" y="31290"/>
                </a:lnTo>
                <a:lnTo>
                  <a:pt x="38935" y="31535"/>
                </a:lnTo>
                <a:lnTo>
                  <a:pt x="39058" y="31597"/>
                </a:lnTo>
                <a:lnTo>
                  <a:pt x="39242" y="31597"/>
                </a:lnTo>
                <a:lnTo>
                  <a:pt x="39334" y="31627"/>
                </a:lnTo>
                <a:lnTo>
                  <a:pt x="39181" y="31750"/>
                </a:lnTo>
                <a:lnTo>
                  <a:pt x="38997" y="31689"/>
                </a:lnTo>
                <a:lnTo>
                  <a:pt x="38874" y="31720"/>
                </a:lnTo>
                <a:lnTo>
                  <a:pt x="38782" y="31935"/>
                </a:lnTo>
                <a:lnTo>
                  <a:pt x="38536" y="32211"/>
                </a:lnTo>
                <a:lnTo>
                  <a:pt x="38352" y="32364"/>
                </a:lnTo>
                <a:lnTo>
                  <a:pt x="38352" y="32518"/>
                </a:lnTo>
                <a:lnTo>
                  <a:pt x="38413" y="32671"/>
                </a:lnTo>
                <a:lnTo>
                  <a:pt x="38567" y="32518"/>
                </a:lnTo>
                <a:lnTo>
                  <a:pt x="38690" y="32303"/>
                </a:lnTo>
                <a:lnTo>
                  <a:pt x="38690" y="32211"/>
                </a:lnTo>
                <a:lnTo>
                  <a:pt x="38812" y="32211"/>
                </a:lnTo>
                <a:lnTo>
                  <a:pt x="38997" y="31996"/>
                </a:lnTo>
                <a:lnTo>
                  <a:pt x="39027" y="32057"/>
                </a:lnTo>
                <a:lnTo>
                  <a:pt x="39181" y="32057"/>
                </a:lnTo>
                <a:lnTo>
                  <a:pt x="39365" y="32057"/>
                </a:lnTo>
                <a:lnTo>
                  <a:pt x="39242" y="32180"/>
                </a:lnTo>
                <a:lnTo>
                  <a:pt x="39273" y="32242"/>
                </a:lnTo>
                <a:lnTo>
                  <a:pt x="39457" y="32242"/>
                </a:lnTo>
                <a:lnTo>
                  <a:pt x="39457" y="32303"/>
                </a:lnTo>
                <a:lnTo>
                  <a:pt x="39304" y="32457"/>
                </a:lnTo>
                <a:lnTo>
                  <a:pt x="39304" y="32641"/>
                </a:lnTo>
                <a:lnTo>
                  <a:pt x="39304" y="32733"/>
                </a:lnTo>
                <a:lnTo>
                  <a:pt x="39212" y="32917"/>
                </a:lnTo>
                <a:lnTo>
                  <a:pt x="39150" y="33040"/>
                </a:lnTo>
                <a:lnTo>
                  <a:pt x="39181" y="33132"/>
                </a:lnTo>
                <a:lnTo>
                  <a:pt x="39242" y="33193"/>
                </a:lnTo>
                <a:lnTo>
                  <a:pt x="39119" y="33193"/>
                </a:lnTo>
                <a:lnTo>
                  <a:pt x="38966" y="33193"/>
                </a:lnTo>
                <a:lnTo>
                  <a:pt x="38843" y="33316"/>
                </a:lnTo>
                <a:lnTo>
                  <a:pt x="38843" y="33408"/>
                </a:lnTo>
                <a:lnTo>
                  <a:pt x="38966" y="33408"/>
                </a:lnTo>
                <a:lnTo>
                  <a:pt x="39058" y="33378"/>
                </a:lnTo>
                <a:lnTo>
                  <a:pt x="39212" y="33378"/>
                </a:lnTo>
                <a:lnTo>
                  <a:pt x="39212" y="33439"/>
                </a:lnTo>
                <a:lnTo>
                  <a:pt x="39089" y="33531"/>
                </a:lnTo>
                <a:lnTo>
                  <a:pt x="38966" y="33531"/>
                </a:lnTo>
                <a:lnTo>
                  <a:pt x="38874" y="33531"/>
                </a:lnTo>
                <a:lnTo>
                  <a:pt x="38812" y="33623"/>
                </a:lnTo>
                <a:lnTo>
                  <a:pt x="38751" y="33808"/>
                </a:lnTo>
                <a:lnTo>
                  <a:pt x="38843" y="33961"/>
                </a:lnTo>
                <a:lnTo>
                  <a:pt x="38935" y="33900"/>
                </a:lnTo>
                <a:lnTo>
                  <a:pt x="38966" y="33808"/>
                </a:lnTo>
                <a:lnTo>
                  <a:pt x="39089" y="33808"/>
                </a:lnTo>
                <a:lnTo>
                  <a:pt x="39212" y="33746"/>
                </a:lnTo>
                <a:lnTo>
                  <a:pt x="39427" y="33501"/>
                </a:lnTo>
                <a:lnTo>
                  <a:pt x="39611" y="33255"/>
                </a:lnTo>
                <a:lnTo>
                  <a:pt x="39672" y="32917"/>
                </a:lnTo>
                <a:lnTo>
                  <a:pt x="39856" y="32549"/>
                </a:lnTo>
                <a:lnTo>
                  <a:pt x="39918" y="32487"/>
                </a:lnTo>
                <a:close/>
                <a:moveTo>
                  <a:pt x="37615" y="33408"/>
                </a:moveTo>
                <a:lnTo>
                  <a:pt x="37553" y="33316"/>
                </a:lnTo>
                <a:lnTo>
                  <a:pt x="37584" y="33193"/>
                </a:lnTo>
                <a:lnTo>
                  <a:pt x="37646" y="33316"/>
                </a:lnTo>
                <a:close/>
                <a:moveTo>
                  <a:pt x="38505" y="33685"/>
                </a:moveTo>
                <a:lnTo>
                  <a:pt x="38659" y="33593"/>
                </a:lnTo>
                <a:lnTo>
                  <a:pt x="38751" y="33654"/>
                </a:lnTo>
                <a:lnTo>
                  <a:pt x="38659" y="33777"/>
                </a:lnTo>
                <a:lnTo>
                  <a:pt x="38505" y="33685"/>
                </a:lnTo>
                <a:close/>
                <a:moveTo>
                  <a:pt x="38567" y="33255"/>
                </a:moveTo>
                <a:lnTo>
                  <a:pt x="38720" y="33193"/>
                </a:lnTo>
                <a:lnTo>
                  <a:pt x="38782" y="33378"/>
                </a:lnTo>
                <a:lnTo>
                  <a:pt x="38628" y="33531"/>
                </a:lnTo>
                <a:lnTo>
                  <a:pt x="38505" y="33439"/>
                </a:lnTo>
                <a:lnTo>
                  <a:pt x="38597" y="33347"/>
                </a:lnTo>
                <a:close/>
                <a:moveTo>
                  <a:pt x="38536" y="32856"/>
                </a:moveTo>
                <a:lnTo>
                  <a:pt x="38659" y="33040"/>
                </a:lnTo>
                <a:lnTo>
                  <a:pt x="38505" y="33163"/>
                </a:lnTo>
                <a:lnTo>
                  <a:pt x="38505" y="33040"/>
                </a:lnTo>
                <a:lnTo>
                  <a:pt x="38444" y="32948"/>
                </a:lnTo>
                <a:lnTo>
                  <a:pt x="38505" y="32856"/>
                </a:lnTo>
                <a:close/>
                <a:moveTo>
                  <a:pt x="38690" y="32825"/>
                </a:moveTo>
                <a:lnTo>
                  <a:pt x="38812" y="32702"/>
                </a:lnTo>
                <a:lnTo>
                  <a:pt x="38812" y="32610"/>
                </a:lnTo>
                <a:lnTo>
                  <a:pt x="38904" y="32395"/>
                </a:lnTo>
                <a:lnTo>
                  <a:pt x="39089" y="32334"/>
                </a:lnTo>
                <a:lnTo>
                  <a:pt x="39089" y="32242"/>
                </a:lnTo>
                <a:lnTo>
                  <a:pt x="39273" y="32242"/>
                </a:lnTo>
                <a:lnTo>
                  <a:pt x="39334" y="32426"/>
                </a:lnTo>
                <a:lnTo>
                  <a:pt x="39273" y="32610"/>
                </a:lnTo>
                <a:lnTo>
                  <a:pt x="39334" y="32733"/>
                </a:lnTo>
                <a:lnTo>
                  <a:pt x="39119" y="33040"/>
                </a:lnTo>
                <a:lnTo>
                  <a:pt x="38843" y="33255"/>
                </a:lnTo>
                <a:lnTo>
                  <a:pt x="38782" y="33163"/>
                </a:lnTo>
                <a:lnTo>
                  <a:pt x="38874" y="32979"/>
                </a:lnTo>
                <a:lnTo>
                  <a:pt x="39058" y="32856"/>
                </a:lnTo>
                <a:lnTo>
                  <a:pt x="39058" y="32794"/>
                </a:lnTo>
                <a:lnTo>
                  <a:pt x="38751" y="32948"/>
                </a:lnTo>
                <a:lnTo>
                  <a:pt x="38690" y="32856"/>
                </a:lnTo>
                <a:close/>
                <a:moveTo>
                  <a:pt x="37216" y="33347"/>
                </a:moveTo>
                <a:lnTo>
                  <a:pt x="37308" y="33316"/>
                </a:lnTo>
                <a:lnTo>
                  <a:pt x="37400" y="33408"/>
                </a:lnTo>
                <a:lnTo>
                  <a:pt x="37369" y="33501"/>
                </a:lnTo>
                <a:lnTo>
                  <a:pt x="37492" y="33685"/>
                </a:lnTo>
                <a:lnTo>
                  <a:pt x="37369" y="33900"/>
                </a:lnTo>
                <a:lnTo>
                  <a:pt x="37308" y="33808"/>
                </a:lnTo>
                <a:lnTo>
                  <a:pt x="37308" y="33654"/>
                </a:lnTo>
                <a:lnTo>
                  <a:pt x="37185" y="33470"/>
                </a:lnTo>
                <a:close/>
                <a:moveTo>
                  <a:pt x="37246" y="33132"/>
                </a:moveTo>
                <a:lnTo>
                  <a:pt x="37308" y="33101"/>
                </a:lnTo>
                <a:lnTo>
                  <a:pt x="37400" y="33101"/>
                </a:lnTo>
                <a:lnTo>
                  <a:pt x="37431" y="33224"/>
                </a:lnTo>
                <a:lnTo>
                  <a:pt x="37308" y="33286"/>
                </a:lnTo>
                <a:close/>
                <a:moveTo>
                  <a:pt x="37185" y="32948"/>
                </a:moveTo>
                <a:lnTo>
                  <a:pt x="37277" y="32825"/>
                </a:lnTo>
                <a:lnTo>
                  <a:pt x="37277" y="33009"/>
                </a:lnTo>
                <a:lnTo>
                  <a:pt x="37185" y="32948"/>
                </a:lnTo>
                <a:close/>
                <a:moveTo>
                  <a:pt x="37062" y="32702"/>
                </a:moveTo>
                <a:lnTo>
                  <a:pt x="37185" y="32733"/>
                </a:lnTo>
                <a:lnTo>
                  <a:pt x="37031" y="32917"/>
                </a:lnTo>
                <a:lnTo>
                  <a:pt x="37031" y="32702"/>
                </a:lnTo>
                <a:close/>
                <a:moveTo>
                  <a:pt x="36970" y="31935"/>
                </a:moveTo>
                <a:lnTo>
                  <a:pt x="36939" y="31812"/>
                </a:lnTo>
                <a:lnTo>
                  <a:pt x="37062" y="31842"/>
                </a:lnTo>
                <a:close/>
                <a:moveTo>
                  <a:pt x="37400" y="32149"/>
                </a:moveTo>
                <a:lnTo>
                  <a:pt x="37492" y="32057"/>
                </a:lnTo>
                <a:lnTo>
                  <a:pt x="37553" y="32180"/>
                </a:lnTo>
                <a:lnTo>
                  <a:pt x="37492" y="32242"/>
                </a:lnTo>
                <a:close/>
                <a:moveTo>
                  <a:pt x="37431" y="31873"/>
                </a:moveTo>
                <a:lnTo>
                  <a:pt x="37584" y="31689"/>
                </a:lnTo>
                <a:lnTo>
                  <a:pt x="37707" y="31627"/>
                </a:lnTo>
                <a:lnTo>
                  <a:pt x="37830" y="31720"/>
                </a:lnTo>
                <a:lnTo>
                  <a:pt x="37707" y="31842"/>
                </a:lnTo>
                <a:lnTo>
                  <a:pt x="37646" y="31842"/>
                </a:lnTo>
                <a:lnTo>
                  <a:pt x="37523" y="31904"/>
                </a:lnTo>
                <a:close/>
                <a:moveTo>
                  <a:pt x="37830" y="31996"/>
                </a:moveTo>
                <a:lnTo>
                  <a:pt x="37891" y="31781"/>
                </a:lnTo>
                <a:lnTo>
                  <a:pt x="37860" y="31627"/>
                </a:lnTo>
                <a:lnTo>
                  <a:pt x="37738" y="31474"/>
                </a:lnTo>
                <a:lnTo>
                  <a:pt x="37860" y="31382"/>
                </a:lnTo>
                <a:lnTo>
                  <a:pt x="37983" y="31443"/>
                </a:lnTo>
                <a:lnTo>
                  <a:pt x="38106" y="31597"/>
                </a:lnTo>
                <a:lnTo>
                  <a:pt x="37983" y="31750"/>
                </a:lnTo>
                <a:lnTo>
                  <a:pt x="37953" y="31842"/>
                </a:lnTo>
                <a:lnTo>
                  <a:pt x="38045" y="31965"/>
                </a:lnTo>
                <a:lnTo>
                  <a:pt x="38075" y="31935"/>
                </a:lnTo>
                <a:lnTo>
                  <a:pt x="38260" y="32027"/>
                </a:lnTo>
                <a:lnTo>
                  <a:pt x="38260" y="32272"/>
                </a:lnTo>
                <a:lnTo>
                  <a:pt x="38168" y="32272"/>
                </a:lnTo>
                <a:lnTo>
                  <a:pt x="38290" y="32426"/>
                </a:lnTo>
                <a:lnTo>
                  <a:pt x="38290" y="32549"/>
                </a:lnTo>
                <a:lnTo>
                  <a:pt x="38168" y="32549"/>
                </a:lnTo>
                <a:lnTo>
                  <a:pt x="38137" y="32487"/>
                </a:lnTo>
                <a:lnTo>
                  <a:pt x="38045" y="32641"/>
                </a:lnTo>
                <a:lnTo>
                  <a:pt x="38260" y="32794"/>
                </a:lnTo>
                <a:lnTo>
                  <a:pt x="38321" y="32917"/>
                </a:lnTo>
                <a:lnTo>
                  <a:pt x="38168" y="33040"/>
                </a:lnTo>
                <a:lnTo>
                  <a:pt x="38137" y="33101"/>
                </a:lnTo>
                <a:lnTo>
                  <a:pt x="38260" y="33101"/>
                </a:lnTo>
                <a:lnTo>
                  <a:pt x="38321" y="33132"/>
                </a:lnTo>
                <a:lnTo>
                  <a:pt x="38321" y="33255"/>
                </a:lnTo>
                <a:lnTo>
                  <a:pt x="38168" y="33347"/>
                </a:lnTo>
                <a:lnTo>
                  <a:pt x="38075" y="33378"/>
                </a:lnTo>
                <a:lnTo>
                  <a:pt x="38014" y="33501"/>
                </a:lnTo>
                <a:lnTo>
                  <a:pt x="38075" y="33501"/>
                </a:lnTo>
                <a:lnTo>
                  <a:pt x="38137" y="33593"/>
                </a:lnTo>
                <a:lnTo>
                  <a:pt x="38075" y="33654"/>
                </a:lnTo>
                <a:lnTo>
                  <a:pt x="38137" y="33777"/>
                </a:lnTo>
                <a:lnTo>
                  <a:pt x="38045" y="33838"/>
                </a:lnTo>
                <a:lnTo>
                  <a:pt x="37922" y="33838"/>
                </a:lnTo>
                <a:lnTo>
                  <a:pt x="37830" y="33777"/>
                </a:lnTo>
                <a:lnTo>
                  <a:pt x="37891" y="33654"/>
                </a:lnTo>
                <a:lnTo>
                  <a:pt x="37738" y="33531"/>
                </a:lnTo>
                <a:lnTo>
                  <a:pt x="37738" y="33408"/>
                </a:lnTo>
                <a:lnTo>
                  <a:pt x="37860" y="33286"/>
                </a:lnTo>
                <a:lnTo>
                  <a:pt x="37768" y="33193"/>
                </a:lnTo>
                <a:lnTo>
                  <a:pt x="37799" y="33101"/>
                </a:lnTo>
                <a:lnTo>
                  <a:pt x="37922" y="33040"/>
                </a:lnTo>
                <a:lnTo>
                  <a:pt x="37860" y="32948"/>
                </a:lnTo>
                <a:lnTo>
                  <a:pt x="37738" y="32979"/>
                </a:lnTo>
                <a:lnTo>
                  <a:pt x="37707" y="33071"/>
                </a:lnTo>
                <a:lnTo>
                  <a:pt x="37646" y="32979"/>
                </a:lnTo>
                <a:lnTo>
                  <a:pt x="37523" y="32979"/>
                </a:lnTo>
                <a:lnTo>
                  <a:pt x="37461" y="32917"/>
                </a:lnTo>
                <a:lnTo>
                  <a:pt x="37523" y="32825"/>
                </a:lnTo>
                <a:lnTo>
                  <a:pt x="37615" y="32825"/>
                </a:lnTo>
                <a:lnTo>
                  <a:pt x="37646" y="32702"/>
                </a:lnTo>
                <a:lnTo>
                  <a:pt x="37646" y="32641"/>
                </a:lnTo>
                <a:lnTo>
                  <a:pt x="37830" y="32518"/>
                </a:lnTo>
                <a:lnTo>
                  <a:pt x="37830" y="32426"/>
                </a:lnTo>
                <a:lnTo>
                  <a:pt x="37738" y="32395"/>
                </a:lnTo>
                <a:lnTo>
                  <a:pt x="37646" y="32426"/>
                </a:lnTo>
                <a:lnTo>
                  <a:pt x="37584" y="32364"/>
                </a:lnTo>
                <a:lnTo>
                  <a:pt x="37646" y="32303"/>
                </a:lnTo>
                <a:lnTo>
                  <a:pt x="37799" y="32272"/>
                </a:lnTo>
                <a:lnTo>
                  <a:pt x="37830" y="32088"/>
                </a:lnTo>
                <a:lnTo>
                  <a:pt x="37830" y="31965"/>
                </a:lnTo>
                <a:close/>
                <a:moveTo>
                  <a:pt x="38812" y="31842"/>
                </a:moveTo>
                <a:lnTo>
                  <a:pt x="38720" y="31720"/>
                </a:lnTo>
                <a:lnTo>
                  <a:pt x="38782" y="31627"/>
                </a:lnTo>
                <a:lnTo>
                  <a:pt x="38874" y="31505"/>
                </a:lnTo>
                <a:lnTo>
                  <a:pt x="38904" y="31535"/>
                </a:lnTo>
                <a:lnTo>
                  <a:pt x="38904" y="31720"/>
                </a:lnTo>
                <a:lnTo>
                  <a:pt x="38812" y="31842"/>
                </a:lnTo>
                <a:close/>
                <a:moveTo>
                  <a:pt x="38505" y="32057"/>
                </a:moveTo>
                <a:lnTo>
                  <a:pt x="38597" y="31812"/>
                </a:lnTo>
                <a:lnTo>
                  <a:pt x="38690" y="31812"/>
                </a:lnTo>
                <a:lnTo>
                  <a:pt x="38690" y="31996"/>
                </a:lnTo>
                <a:lnTo>
                  <a:pt x="38567" y="32057"/>
                </a:lnTo>
                <a:close/>
                <a:moveTo>
                  <a:pt x="38382" y="31873"/>
                </a:moveTo>
                <a:lnTo>
                  <a:pt x="38413" y="31720"/>
                </a:lnTo>
                <a:lnTo>
                  <a:pt x="38659" y="31566"/>
                </a:lnTo>
                <a:lnTo>
                  <a:pt x="38659" y="31658"/>
                </a:lnTo>
                <a:lnTo>
                  <a:pt x="38597" y="31750"/>
                </a:lnTo>
                <a:lnTo>
                  <a:pt x="38505" y="31873"/>
                </a:lnTo>
                <a:close/>
                <a:moveTo>
                  <a:pt x="38198" y="31443"/>
                </a:moveTo>
                <a:lnTo>
                  <a:pt x="38352" y="31320"/>
                </a:lnTo>
                <a:lnTo>
                  <a:pt x="38597" y="31351"/>
                </a:lnTo>
                <a:lnTo>
                  <a:pt x="38597" y="31443"/>
                </a:lnTo>
                <a:lnTo>
                  <a:pt x="38413" y="31658"/>
                </a:lnTo>
                <a:lnTo>
                  <a:pt x="38290" y="31597"/>
                </a:lnTo>
                <a:close/>
                <a:moveTo>
                  <a:pt x="38444" y="31044"/>
                </a:moveTo>
                <a:lnTo>
                  <a:pt x="38597" y="30829"/>
                </a:lnTo>
                <a:lnTo>
                  <a:pt x="38720" y="30768"/>
                </a:lnTo>
                <a:lnTo>
                  <a:pt x="38782" y="31013"/>
                </a:lnTo>
                <a:lnTo>
                  <a:pt x="38690" y="31167"/>
                </a:lnTo>
                <a:lnTo>
                  <a:pt x="38505" y="31228"/>
                </a:lnTo>
                <a:lnTo>
                  <a:pt x="38444" y="31136"/>
                </a:lnTo>
                <a:close/>
                <a:moveTo>
                  <a:pt x="37891" y="31259"/>
                </a:moveTo>
                <a:lnTo>
                  <a:pt x="37891" y="31075"/>
                </a:lnTo>
                <a:lnTo>
                  <a:pt x="37983" y="30676"/>
                </a:lnTo>
                <a:lnTo>
                  <a:pt x="38075" y="30583"/>
                </a:lnTo>
                <a:lnTo>
                  <a:pt x="37922" y="30522"/>
                </a:lnTo>
                <a:lnTo>
                  <a:pt x="37953" y="30369"/>
                </a:lnTo>
                <a:lnTo>
                  <a:pt x="37891" y="30276"/>
                </a:lnTo>
                <a:lnTo>
                  <a:pt x="37891" y="30184"/>
                </a:lnTo>
                <a:lnTo>
                  <a:pt x="38106" y="30184"/>
                </a:lnTo>
                <a:lnTo>
                  <a:pt x="38260" y="30369"/>
                </a:lnTo>
                <a:lnTo>
                  <a:pt x="38413" y="30369"/>
                </a:lnTo>
                <a:lnTo>
                  <a:pt x="38536" y="30491"/>
                </a:lnTo>
                <a:lnTo>
                  <a:pt x="38536" y="30706"/>
                </a:lnTo>
                <a:lnTo>
                  <a:pt x="38413" y="30921"/>
                </a:lnTo>
                <a:lnTo>
                  <a:pt x="38352" y="30952"/>
                </a:lnTo>
                <a:lnTo>
                  <a:pt x="38321" y="30737"/>
                </a:lnTo>
                <a:lnTo>
                  <a:pt x="38229" y="30768"/>
                </a:lnTo>
                <a:lnTo>
                  <a:pt x="38229" y="30952"/>
                </a:lnTo>
                <a:lnTo>
                  <a:pt x="38168" y="31013"/>
                </a:lnTo>
                <a:lnTo>
                  <a:pt x="38260" y="31136"/>
                </a:lnTo>
                <a:lnTo>
                  <a:pt x="38137" y="31228"/>
                </a:lnTo>
                <a:lnTo>
                  <a:pt x="38075" y="31167"/>
                </a:lnTo>
                <a:lnTo>
                  <a:pt x="37983" y="31290"/>
                </a:lnTo>
                <a:lnTo>
                  <a:pt x="37860" y="31259"/>
                </a:lnTo>
                <a:close/>
                <a:moveTo>
                  <a:pt x="37492" y="31044"/>
                </a:moveTo>
                <a:lnTo>
                  <a:pt x="37338" y="30952"/>
                </a:lnTo>
                <a:lnTo>
                  <a:pt x="37461" y="30768"/>
                </a:lnTo>
                <a:lnTo>
                  <a:pt x="37369" y="30706"/>
                </a:lnTo>
                <a:lnTo>
                  <a:pt x="37400" y="30522"/>
                </a:lnTo>
                <a:lnTo>
                  <a:pt x="37461" y="30430"/>
                </a:lnTo>
                <a:lnTo>
                  <a:pt x="37615" y="30491"/>
                </a:lnTo>
                <a:lnTo>
                  <a:pt x="37615" y="30338"/>
                </a:lnTo>
                <a:lnTo>
                  <a:pt x="37676" y="30338"/>
                </a:lnTo>
                <a:lnTo>
                  <a:pt x="37830" y="30522"/>
                </a:lnTo>
                <a:lnTo>
                  <a:pt x="37768" y="30645"/>
                </a:lnTo>
                <a:lnTo>
                  <a:pt x="37768" y="30768"/>
                </a:lnTo>
                <a:lnTo>
                  <a:pt x="37860" y="30645"/>
                </a:lnTo>
                <a:lnTo>
                  <a:pt x="37891" y="30737"/>
                </a:lnTo>
                <a:lnTo>
                  <a:pt x="37768" y="31075"/>
                </a:lnTo>
                <a:lnTo>
                  <a:pt x="37523" y="31320"/>
                </a:lnTo>
                <a:lnTo>
                  <a:pt x="37523" y="31474"/>
                </a:lnTo>
                <a:lnTo>
                  <a:pt x="37461" y="31597"/>
                </a:lnTo>
                <a:lnTo>
                  <a:pt x="37277" y="31658"/>
                </a:lnTo>
                <a:lnTo>
                  <a:pt x="37338" y="31505"/>
                </a:lnTo>
                <a:lnTo>
                  <a:pt x="37308" y="31413"/>
                </a:lnTo>
                <a:lnTo>
                  <a:pt x="37185" y="31689"/>
                </a:lnTo>
                <a:lnTo>
                  <a:pt x="37124" y="31627"/>
                </a:lnTo>
                <a:lnTo>
                  <a:pt x="37124" y="31505"/>
                </a:lnTo>
                <a:lnTo>
                  <a:pt x="37216" y="31351"/>
                </a:lnTo>
                <a:lnTo>
                  <a:pt x="37216" y="31290"/>
                </a:lnTo>
                <a:lnTo>
                  <a:pt x="37277" y="31167"/>
                </a:lnTo>
                <a:lnTo>
                  <a:pt x="37369" y="31228"/>
                </a:lnTo>
                <a:lnTo>
                  <a:pt x="37461" y="31136"/>
                </a:lnTo>
                <a:lnTo>
                  <a:pt x="37461" y="31044"/>
                </a:lnTo>
                <a:close/>
                <a:moveTo>
                  <a:pt x="37369" y="29601"/>
                </a:moveTo>
                <a:lnTo>
                  <a:pt x="37492" y="29601"/>
                </a:lnTo>
                <a:lnTo>
                  <a:pt x="37431" y="29724"/>
                </a:lnTo>
                <a:lnTo>
                  <a:pt x="37369" y="29601"/>
                </a:lnTo>
                <a:close/>
                <a:moveTo>
                  <a:pt x="37001" y="29632"/>
                </a:moveTo>
                <a:lnTo>
                  <a:pt x="37124" y="29570"/>
                </a:lnTo>
                <a:lnTo>
                  <a:pt x="37216" y="29509"/>
                </a:lnTo>
                <a:lnTo>
                  <a:pt x="37308" y="29540"/>
                </a:lnTo>
                <a:lnTo>
                  <a:pt x="37369" y="29754"/>
                </a:lnTo>
                <a:lnTo>
                  <a:pt x="37369" y="30031"/>
                </a:lnTo>
                <a:lnTo>
                  <a:pt x="37308" y="30307"/>
                </a:lnTo>
                <a:lnTo>
                  <a:pt x="37246" y="30369"/>
                </a:lnTo>
                <a:lnTo>
                  <a:pt x="37185" y="30676"/>
                </a:lnTo>
                <a:lnTo>
                  <a:pt x="37093" y="30768"/>
                </a:lnTo>
                <a:lnTo>
                  <a:pt x="37031" y="30983"/>
                </a:lnTo>
                <a:lnTo>
                  <a:pt x="37001" y="31198"/>
                </a:lnTo>
                <a:lnTo>
                  <a:pt x="36970" y="31320"/>
                </a:lnTo>
                <a:lnTo>
                  <a:pt x="36909" y="31351"/>
                </a:lnTo>
                <a:lnTo>
                  <a:pt x="36878" y="31228"/>
                </a:lnTo>
                <a:lnTo>
                  <a:pt x="36909" y="31105"/>
                </a:lnTo>
                <a:lnTo>
                  <a:pt x="36816" y="31044"/>
                </a:lnTo>
                <a:lnTo>
                  <a:pt x="36786" y="30829"/>
                </a:lnTo>
                <a:lnTo>
                  <a:pt x="36847" y="30706"/>
                </a:lnTo>
                <a:lnTo>
                  <a:pt x="36939" y="30676"/>
                </a:lnTo>
                <a:lnTo>
                  <a:pt x="37031" y="30614"/>
                </a:lnTo>
                <a:lnTo>
                  <a:pt x="37031" y="30553"/>
                </a:lnTo>
                <a:lnTo>
                  <a:pt x="36939" y="30583"/>
                </a:lnTo>
                <a:lnTo>
                  <a:pt x="36847" y="30583"/>
                </a:lnTo>
                <a:lnTo>
                  <a:pt x="36847" y="30491"/>
                </a:lnTo>
                <a:lnTo>
                  <a:pt x="36939" y="30461"/>
                </a:lnTo>
                <a:lnTo>
                  <a:pt x="36970" y="30369"/>
                </a:lnTo>
                <a:lnTo>
                  <a:pt x="36755" y="30338"/>
                </a:lnTo>
                <a:lnTo>
                  <a:pt x="36755" y="30246"/>
                </a:lnTo>
                <a:lnTo>
                  <a:pt x="36878" y="30246"/>
                </a:lnTo>
                <a:lnTo>
                  <a:pt x="36970" y="30123"/>
                </a:lnTo>
                <a:lnTo>
                  <a:pt x="36970" y="29939"/>
                </a:lnTo>
                <a:lnTo>
                  <a:pt x="37062" y="29847"/>
                </a:lnTo>
                <a:lnTo>
                  <a:pt x="36939" y="29754"/>
                </a:lnTo>
                <a:lnTo>
                  <a:pt x="36909" y="29632"/>
                </a:lnTo>
                <a:close/>
                <a:moveTo>
                  <a:pt x="36694" y="29662"/>
                </a:moveTo>
                <a:lnTo>
                  <a:pt x="36786" y="29601"/>
                </a:lnTo>
                <a:lnTo>
                  <a:pt x="36847" y="29693"/>
                </a:lnTo>
                <a:lnTo>
                  <a:pt x="36786" y="29816"/>
                </a:lnTo>
                <a:lnTo>
                  <a:pt x="36786" y="30000"/>
                </a:lnTo>
                <a:lnTo>
                  <a:pt x="36632" y="30031"/>
                </a:lnTo>
                <a:lnTo>
                  <a:pt x="36602" y="29939"/>
                </a:lnTo>
                <a:lnTo>
                  <a:pt x="36694" y="29847"/>
                </a:lnTo>
                <a:lnTo>
                  <a:pt x="36663" y="29816"/>
                </a:lnTo>
                <a:lnTo>
                  <a:pt x="36663" y="29662"/>
                </a:lnTo>
                <a:close/>
                <a:moveTo>
                  <a:pt x="37461" y="30062"/>
                </a:moveTo>
                <a:lnTo>
                  <a:pt x="37553" y="29877"/>
                </a:lnTo>
                <a:lnTo>
                  <a:pt x="37553" y="29693"/>
                </a:lnTo>
                <a:lnTo>
                  <a:pt x="37646" y="29601"/>
                </a:lnTo>
                <a:lnTo>
                  <a:pt x="37830" y="29601"/>
                </a:lnTo>
                <a:lnTo>
                  <a:pt x="37768" y="29509"/>
                </a:lnTo>
                <a:lnTo>
                  <a:pt x="37860" y="29386"/>
                </a:lnTo>
                <a:lnTo>
                  <a:pt x="37707" y="29325"/>
                </a:lnTo>
                <a:lnTo>
                  <a:pt x="37738" y="29048"/>
                </a:lnTo>
                <a:lnTo>
                  <a:pt x="37922" y="28833"/>
                </a:lnTo>
                <a:lnTo>
                  <a:pt x="37953" y="28311"/>
                </a:lnTo>
                <a:lnTo>
                  <a:pt x="38045" y="28096"/>
                </a:lnTo>
                <a:lnTo>
                  <a:pt x="38106" y="28188"/>
                </a:lnTo>
                <a:lnTo>
                  <a:pt x="38106" y="28342"/>
                </a:lnTo>
                <a:lnTo>
                  <a:pt x="38321" y="28465"/>
                </a:lnTo>
                <a:lnTo>
                  <a:pt x="38413" y="28588"/>
                </a:lnTo>
                <a:lnTo>
                  <a:pt x="38475" y="29202"/>
                </a:lnTo>
                <a:lnTo>
                  <a:pt x="38382" y="29447"/>
                </a:lnTo>
                <a:lnTo>
                  <a:pt x="38290" y="29386"/>
                </a:lnTo>
                <a:lnTo>
                  <a:pt x="38321" y="29018"/>
                </a:lnTo>
                <a:lnTo>
                  <a:pt x="38260" y="28649"/>
                </a:lnTo>
                <a:lnTo>
                  <a:pt x="38229" y="28803"/>
                </a:lnTo>
                <a:lnTo>
                  <a:pt x="38229" y="29386"/>
                </a:lnTo>
                <a:lnTo>
                  <a:pt x="38168" y="29478"/>
                </a:lnTo>
                <a:lnTo>
                  <a:pt x="38168" y="29632"/>
                </a:lnTo>
                <a:lnTo>
                  <a:pt x="38106" y="29693"/>
                </a:lnTo>
                <a:lnTo>
                  <a:pt x="37983" y="29632"/>
                </a:lnTo>
                <a:lnTo>
                  <a:pt x="37922" y="29877"/>
                </a:lnTo>
                <a:lnTo>
                  <a:pt x="37707" y="30031"/>
                </a:lnTo>
                <a:lnTo>
                  <a:pt x="37553" y="30154"/>
                </a:lnTo>
                <a:lnTo>
                  <a:pt x="37461" y="30031"/>
                </a:lnTo>
                <a:close/>
                <a:moveTo>
                  <a:pt x="37031" y="28158"/>
                </a:moveTo>
                <a:lnTo>
                  <a:pt x="37277" y="28127"/>
                </a:lnTo>
                <a:lnTo>
                  <a:pt x="37431" y="28219"/>
                </a:lnTo>
                <a:lnTo>
                  <a:pt x="37431" y="28342"/>
                </a:lnTo>
                <a:lnTo>
                  <a:pt x="37369" y="28434"/>
                </a:lnTo>
                <a:lnTo>
                  <a:pt x="37400" y="28557"/>
                </a:lnTo>
                <a:lnTo>
                  <a:pt x="37461" y="28465"/>
                </a:lnTo>
                <a:lnTo>
                  <a:pt x="37615" y="28403"/>
                </a:lnTo>
                <a:lnTo>
                  <a:pt x="37768" y="28557"/>
                </a:lnTo>
                <a:lnTo>
                  <a:pt x="37768" y="28680"/>
                </a:lnTo>
                <a:lnTo>
                  <a:pt x="37615" y="28710"/>
                </a:lnTo>
                <a:lnTo>
                  <a:pt x="37676" y="28803"/>
                </a:lnTo>
                <a:lnTo>
                  <a:pt x="37584" y="28895"/>
                </a:lnTo>
                <a:lnTo>
                  <a:pt x="37461" y="28864"/>
                </a:lnTo>
                <a:lnTo>
                  <a:pt x="37338" y="28680"/>
                </a:lnTo>
                <a:lnTo>
                  <a:pt x="37154" y="28526"/>
                </a:lnTo>
                <a:lnTo>
                  <a:pt x="37154" y="28557"/>
                </a:lnTo>
                <a:lnTo>
                  <a:pt x="37369" y="28864"/>
                </a:lnTo>
                <a:lnTo>
                  <a:pt x="37369" y="29018"/>
                </a:lnTo>
                <a:lnTo>
                  <a:pt x="37523" y="29018"/>
                </a:lnTo>
                <a:lnTo>
                  <a:pt x="37615" y="29171"/>
                </a:lnTo>
                <a:lnTo>
                  <a:pt x="37523" y="29232"/>
                </a:lnTo>
                <a:lnTo>
                  <a:pt x="37523" y="29478"/>
                </a:lnTo>
                <a:lnTo>
                  <a:pt x="37431" y="29509"/>
                </a:lnTo>
                <a:lnTo>
                  <a:pt x="37277" y="29325"/>
                </a:lnTo>
                <a:lnTo>
                  <a:pt x="37277" y="29171"/>
                </a:lnTo>
                <a:lnTo>
                  <a:pt x="37093" y="28803"/>
                </a:lnTo>
                <a:lnTo>
                  <a:pt x="37031" y="28956"/>
                </a:lnTo>
                <a:lnTo>
                  <a:pt x="37154" y="29202"/>
                </a:lnTo>
                <a:lnTo>
                  <a:pt x="37154" y="29386"/>
                </a:lnTo>
                <a:lnTo>
                  <a:pt x="37031" y="29509"/>
                </a:lnTo>
                <a:lnTo>
                  <a:pt x="36909" y="29509"/>
                </a:lnTo>
                <a:lnTo>
                  <a:pt x="36755" y="29325"/>
                </a:lnTo>
                <a:lnTo>
                  <a:pt x="36847" y="29202"/>
                </a:lnTo>
                <a:lnTo>
                  <a:pt x="36755" y="29140"/>
                </a:lnTo>
                <a:lnTo>
                  <a:pt x="36786" y="28956"/>
                </a:lnTo>
                <a:lnTo>
                  <a:pt x="36694" y="28741"/>
                </a:lnTo>
                <a:lnTo>
                  <a:pt x="36786" y="28588"/>
                </a:lnTo>
                <a:lnTo>
                  <a:pt x="36847" y="28680"/>
                </a:lnTo>
                <a:lnTo>
                  <a:pt x="36939" y="28588"/>
                </a:lnTo>
                <a:lnTo>
                  <a:pt x="36816" y="28526"/>
                </a:lnTo>
                <a:lnTo>
                  <a:pt x="36816" y="28311"/>
                </a:lnTo>
                <a:lnTo>
                  <a:pt x="36878" y="28127"/>
                </a:lnTo>
                <a:lnTo>
                  <a:pt x="36970" y="28311"/>
                </a:lnTo>
                <a:lnTo>
                  <a:pt x="37031" y="28281"/>
                </a:lnTo>
                <a:lnTo>
                  <a:pt x="37062" y="28188"/>
                </a:lnTo>
                <a:close/>
                <a:moveTo>
                  <a:pt x="37093" y="28004"/>
                </a:moveTo>
                <a:lnTo>
                  <a:pt x="37216" y="27851"/>
                </a:lnTo>
                <a:lnTo>
                  <a:pt x="37277" y="27943"/>
                </a:lnTo>
                <a:lnTo>
                  <a:pt x="37154" y="28035"/>
                </a:lnTo>
                <a:close/>
                <a:moveTo>
                  <a:pt x="12344" y="17779"/>
                </a:moveTo>
                <a:lnTo>
                  <a:pt x="12313" y="17718"/>
                </a:lnTo>
                <a:lnTo>
                  <a:pt x="12375" y="17626"/>
                </a:lnTo>
                <a:lnTo>
                  <a:pt x="12436" y="17748"/>
                </a:lnTo>
                <a:close/>
                <a:moveTo>
                  <a:pt x="12344" y="17902"/>
                </a:moveTo>
                <a:lnTo>
                  <a:pt x="12436" y="17963"/>
                </a:lnTo>
                <a:lnTo>
                  <a:pt x="12436" y="18117"/>
                </a:lnTo>
                <a:lnTo>
                  <a:pt x="12651" y="18332"/>
                </a:lnTo>
                <a:lnTo>
                  <a:pt x="12620" y="18485"/>
                </a:lnTo>
                <a:lnTo>
                  <a:pt x="12344" y="18240"/>
                </a:lnTo>
                <a:lnTo>
                  <a:pt x="12313" y="18086"/>
                </a:lnTo>
                <a:lnTo>
                  <a:pt x="12252" y="17963"/>
                </a:lnTo>
                <a:cubicBezTo>
                  <a:pt x="12282" y="17933"/>
                  <a:pt x="12313" y="17902"/>
                  <a:pt x="12344" y="17902"/>
                </a:cubicBezTo>
                <a:close/>
                <a:moveTo>
                  <a:pt x="20941" y="15108"/>
                </a:moveTo>
                <a:lnTo>
                  <a:pt x="20849" y="15292"/>
                </a:lnTo>
                <a:lnTo>
                  <a:pt x="20819" y="15660"/>
                </a:lnTo>
                <a:lnTo>
                  <a:pt x="20696" y="15599"/>
                </a:lnTo>
                <a:lnTo>
                  <a:pt x="20696" y="15476"/>
                </a:lnTo>
                <a:lnTo>
                  <a:pt x="20573" y="15415"/>
                </a:lnTo>
                <a:lnTo>
                  <a:pt x="20389" y="15476"/>
                </a:lnTo>
                <a:lnTo>
                  <a:pt x="20205" y="15353"/>
                </a:lnTo>
                <a:lnTo>
                  <a:pt x="20205" y="15261"/>
                </a:lnTo>
                <a:lnTo>
                  <a:pt x="20634" y="14801"/>
                </a:lnTo>
                <a:lnTo>
                  <a:pt x="20849" y="14709"/>
                </a:lnTo>
                <a:lnTo>
                  <a:pt x="20911" y="14770"/>
                </a:lnTo>
                <a:lnTo>
                  <a:pt x="20911" y="15108"/>
                </a:lnTo>
                <a:close/>
                <a:moveTo>
                  <a:pt x="21064" y="15108"/>
                </a:moveTo>
                <a:lnTo>
                  <a:pt x="21156" y="15016"/>
                </a:lnTo>
                <a:lnTo>
                  <a:pt x="21156" y="14924"/>
                </a:lnTo>
                <a:lnTo>
                  <a:pt x="21064" y="14831"/>
                </a:lnTo>
                <a:lnTo>
                  <a:pt x="21064" y="14709"/>
                </a:lnTo>
                <a:lnTo>
                  <a:pt x="20911" y="14555"/>
                </a:lnTo>
                <a:lnTo>
                  <a:pt x="21034" y="14494"/>
                </a:lnTo>
                <a:lnTo>
                  <a:pt x="21341" y="14463"/>
                </a:lnTo>
                <a:lnTo>
                  <a:pt x="21648" y="14647"/>
                </a:lnTo>
                <a:lnTo>
                  <a:pt x="21648" y="14770"/>
                </a:lnTo>
                <a:lnTo>
                  <a:pt x="21463" y="14831"/>
                </a:lnTo>
                <a:lnTo>
                  <a:pt x="21126" y="15138"/>
                </a:lnTo>
                <a:lnTo>
                  <a:pt x="21034" y="15108"/>
                </a:lnTo>
                <a:close/>
                <a:moveTo>
                  <a:pt x="22661" y="14064"/>
                </a:moveTo>
                <a:lnTo>
                  <a:pt x="22722" y="14002"/>
                </a:lnTo>
                <a:lnTo>
                  <a:pt x="22937" y="14002"/>
                </a:lnTo>
                <a:lnTo>
                  <a:pt x="22999" y="14125"/>
                </a:lnTo>
                <a:lnTo>
                  <a:pt x="22968" y="14248"/>
                </a:lnTo>
                <a:lnTo>
                  <a:pt x="22876" y="14248"/>
                </a:lnTo>
                <a:close/>
                <a:moveTo>
                  <a:pt x="31105" y="22047"/>
                </a:moveTo>
                <a:lnTo>
                  <a:pt x="31167" y="21955"/>
                </a:lnTo>
                <a:lnTo>
                  <a:pt x="31289" y="21986"/>
                </a:lnTo>
                <a:lnTo>
                  <a:pt x="31228" y="22078"/>
                </a:lnTo>
                <a:close/>
                <a:moveTo>
                  <a:pt x="30307" y="24504"/>
                </a:moveTo>
                <a:lnTo>
                  <a:pt x="30430" y="24412"/>
                </a:lnTo>
                <a:lnTo>
                  <a:pt x="30552" y="24473"/>
                </a:lnTo>
                <a:close/>
                <a:moveTo>
                  <a:pt x="32118" y="24074"/>
                </a:moveTo>
                <a:lnTo>
                  <a:pt x="32303" y="23982"/>
                </a:lnTo>
                <a:lnTo>
                  <a:pt x="32426" y="23982"/>
                </a:lnTo>
                <a:lnTo>
                  <a:pt x="32272" y="24166"/>
                </a:lnTo>
                <a:lnTo>
                  <a:pt x="32118" y="24197"/>
                </a:lnTo>
                <a:lnTo>
                  <a:pt x="32118" y="24074"/>
                </a:lnTo>
                <a:close/>
                <a:moveTo>
                  <a:pt x="30798" y="22385"/>
                </a:moveTo>
                <a:lnTo>
                  <a:pt x="30798" y="22262"/>
                </a:lnTo>
                <a:lnTo>
                  <a:pt x="30921" y="22262"/>
                </a:lnTo>
                <a:lnTo>
                  <a:pt x="30921" y="22385"/>
                </a:lnTo>
                <a:lnTo>
                  <a:pt x="30767" y="22354"/>
                </a:lnTo>
                <a:close/>
                <a:moveTo>
                  <a:pt x="30982" y="23030"/>
                </a:moveTo>
                <a:lnTo>
                  <a:pt x="30982" y="22784"/>
                </a:lnTo>
                <a:lnTo>
                  <a:pt x="31105" y="22692"/>
                </a:lnTo>
                <a:lnTo>
                  <a:pt x="31197" y="22754"/>
                </a:lnTo>
                <a:lnTo>
                  <a:pt x="31197" y="22876"/>
                </a:lnTo>
                <a:lnTo>
                  <a:pt x="31320" y="22876"/>
                </a:lnTo>
                <a:lnTo>
                  <a:pt x="31351" y="22999"/>
                </a:lnTo>
                <a:lnTo>
                  <a:pt x="31228" y="23061"/>
                </a:lnTo>
                <a:close/>
                <a:moveTo>
                  <a:pt x="29662" y="23705"/>
                </a:moveTo>
                <a:lnTo>
                  <a:pt x="29785" y="23675"/>
                </a:lnTo>
                <a:lnTo>
                  <a:pt x="29846" y="23613"/>
                </a:lnTo>
                <a:lnTo>
                  <a:pt x="29877" y="23552"/>
                </a:lnTo>
                <a:lnTo>
                  <a:pt x="30153" y="23306"/>
                </a:lnTo>
                <a:lnTo>
                  <a:pt x="30307" y="23245"/>
                </a:lnTo>
                <a:lnTo>
                  <a:pt x="30491" y="23061"/>
                </a:lnTo>
                <a:lnTo>
                  <a:pt x="30552" y="23030"/>
                </a:lnTo>
                <a:lnTo>
                  <a:pt x="30706" y="22846"/>
                </a:lnTo>
                <a:lnTo>
                  <a:pt x="30737" y="22907"/>
                </a:lnTo>
                <a:lnTo>
                  <a:pt x="30706" y="22999"/>
                </a:lnTo>
                <a:lnTo>
                  <a:pt x="30767" y="23061"/>
                </a:lnTo>
                <a:lnTo>
                  <a:pt x="30675" y="23153"/>
                </a:lnTo>
                <a:lnTo>
                  <a:pt x="30491" y="23214"/>
                </a:lnTo>
                <a:lnTo>
                  <a:pt x="30276" y="23490"/>
                </a:lnTo>
                <a:lnTo>
                  <a:pt x="30123" y="23552"/>
                </a:lnTo>
                <a:lnTo>
                  <a:pt x="30153" y="23644"/>
                </a:lnTo>
                <a:lnTo>
                  <a:pt x="30092" y="23736"/>
                </a:lnTo>
                <a:lnTo>
                  <a:pt x="29908" y="23705"/>
                </a:lnTo>
                <a:lnTo>
                  <a:pt x="29816" y="23767"/>
                </a:lnTo>
                <a:lnTo>
                  <a:pt x="29662" y="23767"/>
                </a:lnTo>
                <a:lnTo>
                  <a:pt x="29662" y="23705"/>
                </a:lnTo>
                <a:close/>
                <a:moveTo>
                  <a:pt x="29631" y="23398"/>
                </a:moveTo>
                <a:lnTo>
                  <a:pt x="29846" y="23214"/>
                </a:lnTo>
                <a:lnTo>
                  <a:pt x="29846" y="23337"/>
                </a:lnTo>
                <a:lnTo>
                  <a:pt x="29693" y="23429"/>
                </a:lnTo>
                <a:cubicBezTo>
                  <a:pt x="29662" y="23429"/>
                  <a:pt x="29631" y="23398"/>
                  <a:pt x="29601" y="23398"/>
                </a:cubicBezTo>
                <a:close/>
                <a:moveTo>
                  <a:pt x="30030" y="22999"/>
                </a:moveTo>
                <a:lnTo>
                  <a:pt x="30276" y="22754"/>
                </a:lnTo>
                <a:lnTo>
                  <a:pt x="30276" y="22661"/>
                </a:lnTo>
                <a:lnTo>
                  <a:pt x="30368" y="22539"/>
                </a:lnTo>
                <a:lnTo>
                  <a:pt x="30460" y="22539"/>
                </a:lnTo>
                <a:lnTo>
                  <a:pt x="30522" y="22631"/>
                </a:lnTo>
                <a:lnTo>
                  <a:pt x="30399" y="22723"/>
                </a:lnTo>
                <a:lnTo>
                  <a:pt x="30338" y="22846"/>
                </a:lnTo>
                <a:lnTo>
                  <a:pt x="30153" y="22999"/>
                </a:lnTo>
                <a:lnTo>
                  <a:pt x="30153" y="23061"/>
                </a:lnTo>
                <a:lnTo>
                  <a:pt x="30061" y="23061"/>
                </a:lnTo>
                <a:lnTo>
                  <a:pt x="30030" y="22999"/>
                </a:lnTo>
                <a:close/>
                <a:moveTo>
                  <a:pt x="30276" y="21924"/>
                </a:moveTo>
                <a:lnTo>
                  <a:pt x="30368" y="21832"/>
                </a:lnTo>
                <a:lnTo>
                  <a:pt x="30491" y="21863"/>
                </a:lnTo>
                <a:lnTo>
                  <a:pt x="30460" y="21955"/>
                </a:lnTo>
                <a:lnTo>
                  <a:pt x="30491" y="22047"/>
                </a:lnTo>
                <a:lnTo>
                  <a:pt x="30430" y="22139"/>
                </a:lnTo>
                <a:close/>
                <a:moveTo>
                  <a:pt x="20327" y="10410"/>
                </a:moveTo>
                <a:lnTo>
                  <a:pt x="20450" y="10410"/>
                </a:lnTo>
                <a:lnTo>
                  <a:pt x="20573" y="10410"/>
                </a:lnTo>
                <a:lnTo>
                  <a:pt x="20450" y="10533"/>
                </a:lnTo>
                <a:close/>
                <a:moveTo>
                  <a:pt x="17134" y="13880"/>
                </a:moveTo>
                <a:lnTo>
                  <a:pt x="17257" y="13665"/>
                </a:lnTo>
                <a:lnTo>
                  <a:pt x="17226" y="13480"/>
                </a:lnTo>
                <a:lnTo>
                  <a:pt x="17042" y="13388"/>
                </a:lnTo>
                <a:lnTo>
                  <a:pt x="17073" y="13173"/>
                </a:lnTo>
                <a:lnTo>
                  <a:pt x="17011" y="12897"/>
                </a:lnTo>
                <a:lnTo>
                  <a:pt x="16827" y="12743"/>
                </a:lnTo>
                <a:lnTo>
                  <a:pt x="16581" y="12743"/>
                </a:lnTo>
                <a:lnTo>
                  <a:pt x="16520" y="12897"/>
                </a:lnTo>
                <a:lnTo>
                  <a:pt x="16336" y="12897"/>
                </a:lnTo>
                <a:lnTo>
                  <a:pt x="16182" y="12682"/>
                </a:lnTo>
                <a:lnTo>
                  <a:pt x="16182" y="12498"/>
                </a:lnTo>
                <a:lnTo>
                  <a:pt x="16551" y="12129"/>
                </a:lnTo>
                <a:lnTo>
                  <a:pt x="16704" y="11822"/>
                </a:lnTo>
                <a:lnTo>
                  <a:pt x="16796" y="11822"/>
                </a:lnTo>
                <a:lnTo>
                  <a:pt x="16796" y="12129"/>
                </a:lnTo>
                <a:lnTo>
                  <a:pt x="16704" y="12221"/>
                </a:lnTo>
                <a:lnTo>
                  <a:pt x="16919" y="12314"/>
                </a:lnTo>
                <a:lnTo>
                  <a:pt x="16919" y="12406"/>
                </a:lnTo>
                <a:lnTo>
                  <a:pt x="17103" y="12436"/>
                </a:lnTo>
                <a:lnTo>
                  <a:pt x="17195" y="12375"/>
                </a:lnTo>
                <a:lnTo>
                  <a:pt x="17502" y="12406"/>
                </a:lnTo>
                <a:lnTo>
                  <a:pt x="17656" y="12559"/>
                </a:lnTo>
                <a:lnTo>
                  <a:pt x="17656" y="12651"/>
                </a:lnTo>
                <a:lnTo>
                  <a:pt x="17564" y="12743"/>
                </a:lnTo>
                <a:lnTo>
                  <a:pt x="17656" y="12958"/>
                </a:lnTo>
                <a:lnTo>
                  <a:pt x="17840" y="13050"/>
                </a:lnTo>
                <a:lnTo>
                  <a:pt x="17840" y="13235"/>
                </a:lnTo>
                <a:lnTo>
                  <a:pt x="18147" y="13511"/>
                </a:lnTo>
                <a:lnTo>
                  <a:pt x="18178" y="13665"/>
                </a:lnTo>
                <a:lnTo>
                  <a:pt x="18055" y="13757"/>
                </a:lnTo>
                <a:lnTo>
                  <a:pt x="17840" y="13634"/>
                </a:lnTo>
                <a:lnTo>
                  <a:pt x="17748" y="13665"/>
                </a:lnTo>
                <a:lnTo>
                  <a:pt x="17687" y="13757"/>
                </a:lnTo>
                <a:lnTo>
                  <a:pt x="17502" y="13757"/>
                </a:lnTo>
                <a:lnTo>
                  <a:pt x="17287" y="13941"/>
                </a:lnTo>
                <a:lnTo>
                  <a:pt x="17134" y="13880"/>
                </a:lnTo>
                <a:close/>
                <a:moveTo>
                  <a:pt x="16029" y="19499"/>
                </a:moveTo>
                <a:lnTo>
                  <a:pt x="16213" y="19499"/>
                </a:lnTo>
                <a:lnTo>
                  <a:pt x="16428" y="19560"/>
                </a:lnTo>
                <a:lnTo>
                  <a:pt x="16581" y="19560"/>
                </a:lnTo>
                <a:lnTo>
                  <a:pt x="16704" y="19622"/>
                </a:lnTo>
                <a:lnTo>
                  <a:pt x="16888" y="19437"/>
                </a:lnTo>
                <a:lnTo>
                  <a:pt x="17134" y="19376"/>
                </a:lnTo>
                <a:lnTo>
                  <a:pt x="17134" y="19529"/>
                </a:lnTo>
                <a:lnTo>
                  <a:pt x="17318" y="19652"/>
                </a:lnTo>
                <a:lnTo>
                  <a:pt x="17318" y="19775"/>
                </a:lnTo>
                <a:lnTo>
                  <a:pt x="17165" y="20021"/>
                </a:lnTo>
                <a:lnTo>
                  <a:pt x="17103" y="20205"/>
                </a:lnTo>
                <a:lnTo>
                  <a:pt x="16858" y="20205"/>
                </a:lnTo>
                <a:lnTo>
                  <a:pt x="16704" y="20144"/>
                </a:lnTo>
                <a:lnTo>
                  <a:pt x="16581" y="20266"/>
                </a:lnTo>
                <a:lnTo>
                  <a:pt x="16428" y="20144"/>
                </a:lnTo>
                <a:lnTo>
                  <a:pt x="16243" y="20113"/>
                </a:lnTo>
                <a:lnTo>
                  <a:pt x="16090" y="19806"/>
                </a:lnTo>
                <a:lnTo>
                  <a:pt x="15998" y="19499"/>
                </a:lnTo>
                <a:close/>
                <a:moveTo>
                  <a:pt x="26991" y="22017"/>
                </a:moveTo>
                <a:lnTo>
                  <a:pt x="27206" y="21771"/>
                </a:lnTo>
                <a:lnTo>
                  <a:pt x="27328" y="21771"/>
                </a:lnTo>
                <a:lnTo>
                  <a:pt x="27328" y="21894"/>
                </a:lnTo>
                <a:lnTo>
                  <a:pt x="27113" y="22047"/>
                </a:lnTo>
                <a:lnTo>
                  <a:pt x="26960" y="22047"/>
                </a:lnTo>
                <a:close/>
                <a:moveTo>
                  <a:pt x="25240" y="23214"/>
                </a:moveTo>
                <a:lnTo>
                  <a:pt x="25363" y="23183"/>
                </a:lnTo>
                <a:lnTo>
                  <a:pt x="25486" y="23214"/>
                </a:lnTo>
                <a:lnTo>
                  <a:pt x="25363" y="23276"/>
                </a:lnTo>
                <a:close/>
                <a:moveTo>
                  <a:pt x="25240" y="24596"/>
                </a:moveTo>
                <a:lnTo>
                  <a:pt x="25302" y="24596"/>
                </a:lnTo>
                <a:lnTo>
                  <a:pt x="25425" y="24596"/>
                </a:lnTo>
                <a:lnTo>
                  <a:pt x="25425" y="24719"/>
                </a:lnTo>
                <a:lnTo>
                  <a:pt x="25302" y="24811"/>
                </a:lnTo>
                <a:lnTo>
                  <a:pt x="25210" y="24749"/>
                </a:lnTo>
                <a:lnTo>
                  <a:pt x="25240" y="24596"/>
                </a:lnTo>
                <a:close/>
                <a:moveTo>
                  <a:pt x="24565" y="25394"/>
                </a:moveTo>
                <a:lnTo>
                  <a:pt x="24534" y="25333"/>
                </a:lnTo>
                <a:lnTo>
                  <a:pt x="24596" y="25271"/>
                </a:lnTo>
                <a:lnTo>
                  <a:pt x="24688" y="25302"/>
                </a:lnTo>
                <a:lnTo>
                  <a:pt x="24780" y="25241"/>
                </a:lnTo>
                <a:lnTo>
                  <a:pt x="24872" y="25271"/>
                </a:lnTo>
                <a:lnTo>
                  <a:pt x="24964" y="25149"/>
                </a:lnTo>
                <a:lnTo>
                  <a:pt x="24903" y="25056"/>
                </a:lnTo>
                <a:lnTo>
                  <a:pt x="24964" y="24964"/>
                </a:lnTo>
                <a:lnTo>
                  <a:pt x="25118" y="24903"/>
                </a:lnTo>
                <a:lnTo>
                  <a:pt x="25240" y="24964"/>
                </a:lnTo>
                <a:lnTo>
                  <a:pt x="25210" y="25087"/>
                </a:lnTo>
                <a:lnTo>
                  <a:pt x="25271" y="25087"/>
                </a:lnTo>
                <a:lnTo>
                  <a:pt x="25302" y="25026"/>
                </a:lnTo>
                <a:lnTo>
                  <a:pt x="25425" y="24995"/>
                </a:lnTo>
                <a:lnTo>
                  <a:pt x="25486" y="25118"/>
                </a:lnTo>
                <a:lnTo>
                  <a:pt x="25394" y="25179"/>
                </a:lnTo>
                <a:lnTo>
                  <a:pt x="25332" y="25302"/>
                </a:lnTo>
                <a:lnTo>
                  <a:pt x="25425" y="25333"/>
                </a:lnTo>
                <a:lnTo>
                  <a:pt x="25486" y="25456"/>
                </a:lnTo>
                <a:lnTo>
                  <a:pt x="25363" y="25486"/>
                </a:lnTo>
                <a:lnTo>
                  <a:pt x="25271" y="25425"/>
                </a:lnTo>
                <a:lnTo>
                  <a:pt x="25148" y="25548"/>
                </a:lnTo>
                <a:lnTo>
                  <a:pt x="25056" y="25548"/>
                </a:lnTo>
                <a:lnTo>
                  <a:pt x="25025" y="25425"/>
                </a:lnTo>
                <a:lnTo>
                  <a:pt x="24872" y="25578"/>
                </a:lnTo>
                <a:lnTo>
                  <a:pt x="24749" y="25578"/>
                </a:lnTo>
                <a:lnTo>
                  <a:pt x="24565" y="25394"/>
                </a:lnTo>
                <a:close/>
                <a:moveTo>
                  <a:pt x="22845" y="27114"/>
                </a:moveTo>
                <a:lnTo>
                  <a:pt x="22815" y="27206"/>
                </a:lnTo>
                <a:lnTo>
                  <a:pt x="22692" y="27237"/>
                </a:lnTo>
                <a:lnTo>
                  <a:pt x="22600" y="27175"/>
                </a:lnTo>
                <a:lnTo>
                  <a:pt x="22600" y="27022"/>
                </a:lnTo>
                <a:lnTo>
                  <a:pt x="22692" y="26930"/>
                </a:lnTo>
                <a:lnTo>
                  <a:pt x="22722" y="26745"/>
                </a:lnTo>
                <a:lnTo>
                  <a:pt x="22722" y="26561"/>
                </a:lnTo>
                <a:lnTo>
                  <a:pt x="22661" y="26469"/>
                </a:lnTo>
                <a:lnTo>
                  <a:pt x="22692" y="26377"/>
                </a:lnTo>
                <a:lnTo>
                  <a:pt x="22907" y="26193"/>
                </a:lnTo>
                <a:lnTo>
                  <a:pt x="23275" y="26008"/>
                </a:lnTo>
                <a:lnTo>
                  <a:pt x="23490" y="26008"/>
                </a:lnTo>
                <a:lnTo>
                  <a:pt x="23552" y="26039"/>
                </a:lnTo>
                <a:lnTo>
                  <a:pt x="23552" y="26346"/>
                </a:lnTo>
                <a:lnTo>
                  <a:pt x="23613" y="26377"/>
                </a:lnTo>
                <a:lnTo>
                  <a:pt x="23736" y="26223"/>
                </a:lnTo>
                <a:lnTo>
                  <a:pt x="23705" y="26070"/>
                </a:lnTo>
                <a:lnTo>
                  <a:pt x="23736" y="26039"/>
                </a:lnTo>
                <a:lnTo>
                  <a:pt x="23859" y="26100"/>
                </a:lnTo>
                <a:lnTo>
                  <a:pt x="23889" y="25978"/>
                </a:lnTo>
                <a:lnTo>
                  <a:pt x="23766" y="25886"/>
                </a:lnTo>
                <a:lnTo>
                  <a:pt x="23705" y="25793"/>
                </a:lnTo>
                <a:lnTo>
                  <a:pt x="23859" y="25640"/>
                </a:lnTo>
                <a:lnTo>
                  <a:pt x="23981" y="25640"/>
                </a:lnTo>
                <a:lnTo>
                  <a:pt x="24074" y="25732"/>
                </a:lnTo>
                <a:lnTo>
                  <a:pt x="24074" y="25886"/>
                </a:lnTo>
                <a:lnTo>
                  <a:pt x="24012" y="25947"/>
                </a:lnTo>
                <a:lnTo>
                  <a:pt x="24012" y="26070"/>
                </a:lnTo>
                <a:lnTo>
                  <a:pt x="24104" y="26039"/>
                </a:lnTo>
                <a:lnTo>
                  <a:pt x="24196" y="25916"/>
                </a:lnTo>
                <a:lnTo>
                  <a:pt x="24258" y="25886"/>
                </a:lnTo>
                <a:lnTo>
                  <a:pt x="24350" y="25916"/>
                </a:lnTo>
                <a:lnTo>
                  <a:pt x="24381" y="25793"/>
                </a:lnTo>
                <a:lnTo>
                  <a:pt x="24319" y="25671"/>
                </a:lnTo>
                <a:lnTo>
                  <a:pt x="24411" y="25609"/>
                </a:lnTo>
                <a:lnTo>
                  <a:pt x="24534" y="25732"/>
                </a:lnTo>
                <a:lnTo>
                  <a:pt x="24534" y="25855"/>
                </a:lnTo>
                <a:lnTo>
                  <a:pt x="24473" y="25916"/>
                </a:lnTo>
                <a:lnTo>
                  <a:pt x="24473" y="25978"/>
                </a:lnTo>
                <a:lnTo>
                  <a:pt x="24565" y="25978"/>
                </a:lnTo>
                <a:lnTo>
                  <a:pt x="24718" y="25824"/>
                </a:lnTo>
                <a:lnTo>
                  <a:pt x="24872" y="25793"/>
                </a:lnTo>
                <a:lnTo>
                  <a:pt x="24964" y="25824"/>
                </a:lnTo>
                <a:lnTo>
                  <a:pt x="25025" y="26008"/>
                </a:lnTo>
                <a:lnTo>
                  <a:pt x="24903" y="26039"/>
                </a:lnTo>
                <a:lnTo>
                  <a:pt x="24749" y="26039"/>
                </a:lnTo>
                <a:lnTo>
                  <a:pt x="24749" y="26131"/>
                </a:lnTo>
                <a:lnTo>
                  <a:pt x="24810" y="26193"/>
                </a:lnTo>
                <a:lnTo>
                  <a:pt x="24872" y="26285"/>
                </a:lnTo>
                <a:lnTo>
                  <a:pt x="24780" y="26469"/>
                </a:lnTo>
                <a:lnTo>
                  <a:pt x="24626" y="26438"/>
                </a:lnTo>
                <a:lnTo>
                  <a:pt x="24596" y="26346"/>
                </a:lnTo>
                <a:lnTo>
                  <a:pt x="24503" y="26408"/>
                </a:lnTo>
                <a:lnTo>
                  <a:pt x="24381" y="26346"/>
                </a:lnTo>
                <a:lnTo>
                  <a:pt x="24258" y="26346"/>
                </a:lnTo>
                <a:lnTo>
                  <a:pt x="24196" y="26438"/>
                </a:lnTo>
                <a:lnTo>
                  <a:pt x="24350" y="26469"/>
                </a:lnTo>
                <a:lnTo>
                  <a:pt x="24411" y="26622"/>
                </a:lnTo>
                <a:lnTo>
                  <a:pt x="24319" y="26776"/>
                </a:lnTo>
                <a:lnTo>
                  <a:pt x="24196" y="26776"/>
                </a:lnTo>
                <a:lnTo>
                  <a:pt x="24104" y="26622"/>
                </a:lnTo>
                <a:lnTo>
                  <a:pt x="23889" y="26622"/>
                </a:lnTo>
                <a:lnTo>
                  <a:pt x="23766" y="26684"/>
                </a:lnTo>
                <a:lnTo>
                  <a:pt x="23951" y="26745"/>
                </a:lnTo>
                <a:lnTo>
                  <a:pt x="23981" y="26837"/>
                </a:lnTo>
                <a:lnTo>
                  <a:pt x="23889" y="26930"/>
                </a:lnTo>
                <a:lnTo>
                  <a:pt x="23766" y="26899"/>
                </a:lnTo>
                <a:lnTo>
                  <a:pt x="23613" y="26930"/>
                </a:lnTo>
                <a:lnTo>
                  <a:pt x="23521" y="26899"/>
                </a:lnTo>
                <a:lnTo>
                  <a:pt x="23459" y="27083"/>
                </a:lnTo>
                <a:lnTo>
                  <a:pt x="23367" y="27083"/>
                </a:lnTo>
                <a:lnTo>
                  <a:pt x="23275" y="27144"/>
                </a:lnTo>
                <a:lnTo>
                  <a:pt x="23337" y="27237"/>
                </a:lnTo>
                <a:lnTo>
                  <a:pt x="23152" y="27329"/>
                </a:lnTo>
                <a:lnTo>
                  <a:pt x="23152" y="27452"/>
                </a:lnTo>
                <a:lnTo>
                  <a:pt x="23029" y="27513"/>
                </a:lnTo>
                <a:lnTo>
                  <a:pt x="22968" y="27605"/>
                </a:lnTo>
                <a:lnTo>
                  <a:pt x="22815" y="27574"/>
                </a:lnTo>
                <a:lnTo>
                  <a:pt x="22815" y="27513"/>
                </a:lnTo>
                <a:lnTo>
                  <a:pt x="23122" y="27267"/>
                </a:lnTo>
                <a:lnTo>
                  <a:pt x="23122" y="27175"/>
                </a:lnTo>
                <a:lnTo>
                  <a:pt x="23214" y="27052"/>
                </a:lnTo>
                <a:lnTo>
                  <a:pt x="23152" y="27052"/>
                </a:lnTo>
                <a:lnTo>
                  <a:pt x="23029" y="27144"/>
                </a:lnTo>
                <a:lnTo>
                  <a:pt x="22968" y="27083"/>
                </a:lnTo>
                <a:lnTo>
                  <a:pt x="22999" y="26991"/>
                </a:lnTo>
                <a:lnTo>
                  <a:pt x="22815" y="26991"/>
                </a:lnTo>
                <a:lnTo>
                  <a:pt x="22722" y="27083"/>
                </a:lnTo>
                <a:lnTo>
                  <a:pt x="22815" y="27114"/>
                </a:lnTo>
                <a:lnTo>
                  <a:pt x="22845" y="27144"/>
                </a:lnTo>
                <a:close/>
                <a:moveTo>
                  <a:pt x="22507" y="27759"/>
                </a:moveTo>
                <a:lnTo>
                  <a:pt x="22630" y="27759"/>
                </a:lnTo>
                <a:lnTo>
                  <a:pt x="22569" y="27881"/>
                </a:lnTo>
                <a:lnTo>
                  <a:pt x="22507" y="27789"/>
                </a:lnTo>
                <a:close/>
                <a:moveTo>
                  <a:pt x="22047" y="27943"/>
                </a:moveTo>
                <a:lnTo>
                  <a:pt x="22170" y="27728"/>
                </a:lnTo>
                <a:lnTo>
                  <a:pt x="22507" y="27605"/>
                </a:lnTo>
                <a:lnTo>
                  <a:pt x="22200" y="27943"/>
                </a:lnTo>
                <a:lnTo>
                  <a:pt x="22047" y="27943"/>
                </a:lnTo>
                <a:close/>
                <a:moveTo>
                  <a:pt x="20911" y="28895"/>
                </a:moveTo>
                <a:lnTo>
                  <a:pt x="20849" y="28895"/>
                </a:lnTo>
                <a:lnTo>
                  <a:pt x="20849" y="28803"/>
                </a:lnTo>
                <a:lnTo>
                  <a:pt x="21034" y="28741"/>
                </a:lnTo>
                <a:lnTo>
                  <a:pt x="21003" y="28864"/>
                </a:lnTo>
                <a:lnTo>
                  <a:pt x="20911" y="28895"/>
                </a:lnTo>
                <a:close/>
                <a:moveTo>
                  <a:pt x="20297" y="27390"/>
                </a:moveTo>
                <a:lnTo>
                  <a:pt x="20481" y="27390"/>
                </a:lnTo>
                <a:lnTo>
                  <a:pt x="20573" y="27482"/>
                </a:lnTo>
                <a:lnTo>
                  <a:pt x="20450" y="27544"/>
                </a:lnTo>
                <a:lnTo>
                  <a:pt x="20297" y="27390"/>
                </a:lnTo>
                <a:close/>
                <a:moveTo>
                  <a:pt x="17103" y="28864"/>
                </a:moveTo>
                <a:lnTo>
                  <a:pt x="17165" y="28833"/>
                </a:lnTo>
                <a:lnTo>
                  <a:pt x="17195" y="28925"/>
                </a:lnTo>
                <a:close/>
                <a:moveTo>
                  <a:pt x="16919" y="28925"/>
                </a:moveTo>
                <a:lnTo>
                  <a:pt x="17011" y="28987"/>
                </a:lnTo>
                <a:lnTo>
                  <a:pt x="16919" y="29079"/>
                </a:lnTo>
                <a:close/>
                <a:moveTo>
                  <a:pt x="17656" y="29570"/>
                </a:moveTo>
                <a:lnTo>
                  <a:pt x="17656" y="29662"/>
                </a:lnTo>
                <a:lnTo>
                  <a:pt x="17595" y="29754"/>
                </a:lnTo>
                <a:lnTo>
                  <a:pt x="17564" y="29632"/>
                </a:lnTo>
                <a:lnTo>
                  <a:pt x="17656" y="29570"/>
                </a:lnTo>
                <a:close/>
                <a:moveTo>
                  <a:pt x="17502" y="29509"/>
                </a:moveTo>
                <a:lnTo>
                  <a:pt x="17625" y="29294"/>
                </a:lnTo>
                <a:lnTo>
                  <a:pt x="17625" y="29447"/>
                </a:lnTo>
                <a:lnTo>
                  <a:pt x="17533" y="29509"/>
                </a:lnTo>
                <a:close/>
                <a:moveTo>
                  <a:pt x="16827" y="29693"/>
                </a:moveTo>
                <a:lnTo>
                  <a:pt x="16919" y="29478"/>
                </a:lnTo>
                <a:lnTo>
                  <a:pt x="17103" y="29325"/>
                </a:lnTo>
                <a:lnTo>
                  <a:pt x="17103" y="29263"/>
                </a:lnTo>
                <a:lnTo>
                  <a:pt x="17318" y="29263"/>
                </a:lnTo>
                <a:lnTo>
                  <a:pt x="17195" y="29355"/>
                </a:lnTo>
                <a:lnTo>
                  <a:pt x="17165" y="29478"/>
                </a:lnTo>
                <a:lnTo>
                  <a:pt x="16950" y="29570"/>
                </a:lnTo>
                <a:lnTo>
                  <a:pt x="16827" y="29724"/>
                </a:lnTo>
                <a:close/>
                <a:moveTo>
                  <a:pt x="16612" y="29171"/>
                </a:moveTo>
                <a:lnTo>
                  <a:pt x="16551" y="29079"/>
                </a:lnTo>
                <a:lnTo>
                  <a:pt x="16581" y="28925"/>
                </a:lnTo>
                <a:lnTo>
                  <a:pt x="16704" y="28864"/>
                </a:lnTo>
                <a:lnTo>
                  <a:pt x="16827" y="28925"/>
                </a:lnTo>
                <a:lnTo>
                  <a:pt x="16735" y="29079"/>
                </a:lnTo>
                <a:lnTo>
                  <a:pt x="16735" y="29171"/>
                </a:lnTo>
                <a:close/>
                <a:moveTo>
                  <a:pt x="15814" y="29079"/>
                </a:moveTo>
                <a:lnTo>
                  <a:pt x="15875" y="29079"/>
                </a:lnTo>
                <a:lnTo>
                  <a:pt x="15967" y="29171"/>
                </a:lnTo>
                <a:lnTo>
                  <a:pt x="15844" y="29263"/>
                </a:lnTo>
                <a:lnTo>
                  <a:pt x="15783" y="29079"/>
                </a:lnTo>
                <a:close/>
                <a:moveTo>
                  <a:pt x="15261" y="29478"/>
                </a:moveTo>
                <a:lnTo>
                  <a:pt x="15199" y="29355"/>
                </a:lnTo>
                <a:lnTo>
                  <a:pt x="15353" y="29232"/>
                </a:lnTo>
                <a:lnTo>
                  <a:pt x="15384" y="29355"/>
                </a:lnTo>
                <a:close/>
                <a:moveTo>
                  <a:pt x="14677" y="29877"/>
                </a:moveTo>
                <a:lnTo>
                  <a:pt x="14831" y="30031"/>
                </a:lnTo>
                <a:lnTo>
                  <a:pt x="14708" y="30092"/>
                </a:lnTo>
                <a:lnTo>
                  <a:pt x="14585" y="29969"/>
                </a:lnTo>
                <a:close/>
                <a:moveTo>
                  <a:pt x="92" y="32702"/>
                </a:moveTo>
                <a:lnTo>
                  <a:pt x="0" y="32856"/>
                </a:lnTo>
                <a:lnTo>
                  <a:pt x="154" y="32825"/>
                </a:lnTo>
                <a:close/>
                <a:moveTo>
                  <a:pt x="215" y="32334"/>
                </a:moveTo>
                <a:lnTo>
                  <a:pt x="92" y="32426"/>
                </a:lnTo>
                <a:lnTo>
                  <a:pt x="184" y="32549"/>
                </a:lnTo>
                <a:lnTo>
                  <a:pt x="368" y="32426"/>
                </a:lnTo>
                <a:close/>
                <a:moveTo>
                  <a:pt x="399" y="31965"/>
                </a:moveTo>
                <a:lnTo>
                  <a:pt x="522" y="32057"/>
                </a:lnTo>
                <a:lnTo>
                  <a:pt x="553" y="31904"/>
                </a:lnTo>
                <a:close/>
                <a:moveTo>
                  <a:pt x="1443" y="32088"/>
                </a:moveTo>
                <a:lnTo>
                  <a:pt x="1259" y="31873"/>
                </a:lnTo>
                <a:lnTo>
                  <a:pt x="1136" y="31873"/>
                </a:lnTo>
                <a:lnTo>
                  <a:pt x="1013" y="31996"/>
                </a:lnTo>
                <a:lnTo>
                  <a:pt x="1044" y="32088"/>
                </a:lnTo>
                <a:lnTo>
                  <a:pt x="1228" y="32149"/>
                </a:lnTo>
                <a:lnTo>
                  <a:pt x="1075" y="32180"/>
                </a:lnTo>
                <a:lnTo>
                  <a:pt x="1136" y="32303"/>
                </a:lnTo>
                <a:lnTo>
                  <a:pt x="1259" y="32303"/>
                </a:lnTo>
                <a:lnTo>
                  <a:pt x="1351" y="32149"/>
                </a:lnTo>
                <a:lnTo>
                  <a:pt x="1443" y="32119"/>
                </a:lnTo>
                <a:close/>
                <a:moveTo>
                  <a:pt x="1535" y="32426"/>
                </a:moveTo>
                <a:lnTo>
                  <a:pt x="1627" y="32457"/>
                </a:lnTo>
                <a:lnTo>
                  <a:pt x="1842" y="32334"/>
                </a:lnTo>
                <a:lnTo>
                  <a:pt x="1873" y="32180"/>
                </a:lnTo>
                <a:lnTo>
                  <a:pt x="1934" y="32057"/>
                </a:lnTo>
                <a:lnTo>
                  <a:pt x="1904" y="32027"/>
                </a:lnTo>
                <a:lnTo>
                  <a:pt x="1750" y="32149"/>
                </a:lnTo>
                <a:lnTo>
                  <a:pt x="1689" y="32303"/>
                </a:lnTo>
                <a:close/>
                <a:moveTo>
                  <a:pt x="2395" y="32303"/>
                </a:moveTo>
                <a:lnTo>
                  <a:pt x="2334" y="32088"/>
                </a:lnTo>
                <a:lnTo>
                  <a:pt x="2272" y="32057"/>
                </a:lnTo>
                <a:lnTo>
                  <a:pt x="2211" y="32242"/>
                </a:lnTo>
                <a:lnTo>
                  <a:pt x="2119" y="32272"/>
                </a:lnTo>
                <a:lnTo>
                  <a:pt x="2027" y="32487"/>
                </a:lnTo>
                <a:lnTo>
                  <a:pt x="2211" y="32487"/>
                </a:lnTo>
                <a:lnTo>
                  <a:pt x="2395" y="32303"/>
                </a:lnTo>
                <a:close/>
                <a:moveTo>
                  <a:pt x="4391" y="32242"/>
                </a:moveTo>
                <a:lnTo>
                  <a:pt x="4391" y="32088"/>
                </a:lnTo>
                <a:lnTo>
                  <a:pt x="4514" y="32027"/>
                </a:lnTo>
                <a:lnTo>
                  <a:pt x="4483" y="31842"/>
                </a:lnTo>
                <a:lnTo>
                  <a:pt x="4360" y="31812"/>
                </a:lnTo>
                <a:lnTo>
                  <a:pt x="4207" y="31904"/>
                </a:lnTo>
                <a:lnTo>
                  <a:pt x="4207" y="32027"/>
                </a:lnTo>
                <a:lnTo>
                  <a:pt x="4115" y="32088"/>
                </a:lnTo>
                <a:lnTo>
                  <a:pt x="4053" y="32057"/>
                </a:lnTo>
                <a:lnTo>
                  <a:pt x="3930" y="32180"/>
                </a:lnTo>
                <a:lnTo>
                  <a:pt x="3808" y="32180"/>
                </a:lnTo>
                <a:lnTo>
                  <a:pt x="3685" y="32119"/>
                </a:lnTo>
                <a:lnTo>
                  <a:pt x="3623" y="32211"/>
                </a:lnTo>
                <a:lnTo>
                  <a:pt x="3746" y="32303"/>
                </a:lnTo>
                <a:lnTo>
                  <a:pt x="3838" y="32272"/>
                </a:lnTo>
                <a:lnTo>
                  <a:pt x="4022" y="32272"/>
                </a:lnTo>
                <a:lnTo>
                  <a:pt x="4207" y="32211"/>
                </a:lnTo>
                <a:lnTo>
                  <a:pt x="4422" y="32242"/>
                </a:lnTo>
                <a:close/>
                <a:moveTo>
                  <a:pt x="4667" y="32303"/>
                </a:moveTo>
                <a:lnTo>
                  <a:pt x="5036" y="32364"/>
                </a:lnTo>
                <a:lnTo>
                  <a:pt x="5159" y="32334"/>
                </a:lnTo>
                <a:lnTo>
                  <a:pt x="5281" y="32426"/>
                </a:lnTo>
                <a:lnTo>
                  <a:pt x="5097" y="32487"/>
                </a:lnTo>
                <a:lnTo>
                  <a:pt x="4698" y="32395"/>
                </a:lnTo>
                <a:lnTo>
                  <a:pt x="4575" y="32426"/>
                </a:lnTo>
                <a:lnTo>
                  <a:pt x="4483" y="32334"/>
                </a:lnTo>
                <a:lnTo>
                  <a:pt x="4637" y="32303"/>
                </a:lnTo>
                <a:close/>
                <a:moveTo>
                  <a:pt x="6018" y="32088"/>
                </a:moveTo>
                <a:lnTo>
                  <a:pt x="5865" y="31996"/>
                </a:lnTo>
                <a:lnTo>
                  <a:pt x="5681" y="32027"/>
                </a:lnTo>
                <a:lnTo>
                  <a:pt x="5619" y="32180"/>
                </a:lnTo>
                <a:lnTo>
                  <a:pt x="5865" y="32180"/>
                </a:lnTo>
                <a:close/>
                <a:moveTo>
                  <a:pt x="6940" y="32027"/>
                </a:moveTo>
                <a:lnTo>
                  <a:pt x="6878" y="31812"/>
                </a:lnTo>
                <a:lnTo>
                  <a:pt x="6786" y="31965"/>
                </a:lnTo>
                <a:close/>
                <a:moveTo>
                  <a:pt x="7554" y="31750"/>
                </a:moveTo>
                <a:lnTo>
                  <a:pt x="7400" y="31627"/>
                </a:lnTo>
                <a:lnTo>
                  <a:pt x="7277" y="31750"/>
                </a:lnTo>
                <a:lnTo>
                  <a:pt x="7277" y="31904"/>
                </a:lnTo>
                <a:lnTo>
                  <a:pt x="7431" y="31750"/>
                </a:lnTo>
                <a:lnTo>
                  <a:pt x="7584" y="31750"/>
                </a:lnTo>
                <a:close/>
                <a:moveTo>
                  <a:pt x="7984" y="31720"/>
                </a:moveTo>
                <a:lnTo>
                  <a:pt x="7891" y="31658"/>
                </a:lnTo>
                <a:lnTo>
                  <a:pt x="7769" y="31720"/>
                </a:lnTo>
                <a:lnTo>
                  <a:pt x="7891" y="31781"/>
                </a:lnTo>
                <a:close/>
                <a:moveTo>
                  <a:pt x="8045" y="31474"/>
                </a:moveTo>
                <a:lnTo>
                  <a:pt x="7984" y="31382"/>
                </a:lnTo>
                <a:lnTo>
                  <a:pt x="7891" y="31474"/>
                </a:lnTo>
                <a:lnTo>
                  <a:pt x="8045" y="31474"/>
                </a:lnTo>
                <a:close/>
                <a:moveTo>
                  <a:pt x="8076" y="31566"/>
                </a:moveTo>
                <a:lnTo>
                  <a:pt x="8199" y="31658"/>
                </a:lnTo>
                <a:lnTo>
                  <a:pt x="8321" y="31597"/>
                </a:lnTo>
                <a:lnTo>
                  <a:pt x="8229" y="31505"/>
                </a:lnTo>
                <a:close/>
                <a:moveTo>
                  <a:pt x="9979" y="30676"/>
                </a:moveTo>
                <a:lnTo>
                  <a:pt x="10041" y="30860"/>
                </a:lnTo>
                <a:lnTo>
                  <a:pt x="10133" y="30891"/>
                </a:lnTo>
                <a:lnTo>
                  <a:pt x="9979" y="30952"/>
                </a:lnTo>
                <a:lnTo>
                  <a:pt x="9918" y="31105"/>
                </a:lnTo>
                <a:lnTo>
                  <a:pt x="9672" y="31198"/>
                </a:lnTo>
                <a:lnTo>
                  <a:pt x="9427" y="31505"/>
                </a:lnTo>
                <a:lnTo>
                  <a:pt x="9212" y="31505"/>
                </a:lnTo>
                <a:lnTo>
                  <a:pt x="9028" y="31689"/>
                </a:lnTo>
                <a:lnTo>
                  <a:pt x="8721" y="31689"/>
                </a:lnTo>
                <a:lnTo>
                  <a:pt x="8874" y="31566"/>
                </a:lnTo>
                <a:lnTo>
                  <a:pt x="8997" y="31566"/>
                </a:lnTo>
                <a:lnTo>
                  <a:pt x="9089" y="31382"/>
                </a:lnTo>
                <a:lnTo>
                  <a:pt x="9181" y="31320"/>
                </a:lnTo>
                <a:lnTo>
                  <a:pt x="9181" y="31228"/>
                </a:lnTo>
                <a:lnTo>
                  <a:pt x="9396" y="31044"/>
                </a:lnTo>
                <a:lnTo>
                  <a:pt x="9550" y="31013"/>
                </a:lnTo>
                <a:lnTo>
                  <a:pt x="9642" y="30860"/>
                </a:lnTo>
                <a:lnTo>
                  <a:pt x="9580" y="30768"/>
                </a:lnTo>
                <a:lnTo>
                  <a:pt x="9857" y="30768"/>
                </a:lnTo>
                <a:cubicBezTo>
                  <a:pt x="9887" y="30768"/>
                  <a:pt x="9949" y="30737"/>
                  <a:pt x="10010" y="30676"/>
                </a:cubicBezTo>
                <a:close/>
                <a:moveTo>
                  <a:pt x="11361" y="30123"/>
                </a:moveTo>
                <a:lnTo>
                  <a:pt x="11238" y="30154"/>
                </a:lnTo>
                <a:lnTo>
                  <a:pt x="11054" y="30307"/>
                </a:lnTo>
                <a:lnTo>
                  <a:pt x="11054" y="30430"/>
                </a:lnTo>
                <a:lnTo>
                  <a:pt x="11208" y="30553"/>
                </a:lnTo>
                <a:lnTo>
                  <a:pt x="11146" y="30583"/>
                </a:lnTo>
                <a:lnTo>
                  <a:pt x="10962" y="30522"/>
                </a:lnTo>
                <a:lnTo>
                  <a:pt x="10809" y="30645"/>
                </a:lnTo>
                <a:lnTo>
                  <a:pt x="10809" y="30737"/>
                </a:lnTo>
                <a:lnTo>
                  <a:pt x="10747" y="30768"/>
                </a:lnTo>
                <a:lnTo>
                  <a:pt x="10594" y="30952"/>
                </a:lnTo>
                <a:lnTo>
                  <a:pt x="10501" y="30952"/>
                </a:lnTo>
                <a:lnTo>
                  <a:pt x="10317" y="31075"/>
                </a:lnTo>
                <a:lnTo>
                  <a:pt x="10164" y="31075"/>
                </a:lnTo>
                <a:lnTo>
                  <a:pt x="10041" y="31075"/>
                </a:lnTo>
                <a:lnTo>
                  <a:pt x="10164" y="31198"/>
                </a:lnTo>
                <a:lnTo>
                  <a:pt x="10409" y="31198"/>
                </a:lnTo>
                <a:lnTo>
                  <a:pt x="10655" y="31136"/>
                </a:lnTo>
                <a:lnTo>
                  <a:pt x="10839" y="30921"/>
                </a:lnTo>
                <a:lnTo>
                  <a:pt x="10839" y="31075"/>
                </a:lnTo>
                <a:lnTo>
                  <a:pt x="10931" y="31105"/>
                </a:lnTo>
                <a:lnTo>
                  <a:pt x="10993" y="30952"/>
                </a:lnTo>
                <a:lnTo>
                  <a:pt x="11054" y="30798"/>
                </a:lnTo>
                <a:lnTo>
                  <a:pt x="11146" y="30860"/>
                </a:lnTo>
                <a:lnTo>
                  <a:pt x="11177" y="30921"/>
                </a:lnTo>
                <a:lnTo>
                  <a:pt x="11269" y="30921"/>
                </a:lnTo>
                <a:lnTo>
                  <a:pt x="11392" y="30768"/>
                </a:lnTo>
                <a:lnTo>
                  <a:pt x="11607" y="30645"/>
                </a:lnTo>
                <a:lnTo>
                  <a:pt x="11607" y="30583"/>
                </a:lnTo>
                <a:lnTo>
                  <a:pt x="11484" y="30553"/>
                </a:lnTo>
                <a:lnTo>
                  <a:pt x="11638" y="30430"/>
                </a:lnTo>
                <a:lnTo>
                  <a:pt x="11607" y="30276"/>
                </a:lnTo>
                <a:lnTo>
                  <a:pt x="11423" y="30246"/>
                </a:lnTo>
                <a:lnTo>
                  <a:pt x="11361" y="30154"/>
                </a:lnTo>
                <a:close/>
                <a:moveTo>
                  <a:pt x="11883" y="30369"/>
                </a:moveTo>
                <a:lnTo>
                  <a:pt x="11883" y="30276"/>
                </a:lnTo>
                <a:lnTo>
                  <a:pt x="11760" y="30215"/>
                </a:lnTo>
                <a:lnTo>
                  <a:pt x="11760" y="30307"/>
                </a:lnTo>
                <a:lnTo>
                  <a:pt x="11914" y="30369"/>
                </a:lnTo>
                <a:close/>
                <a:moveTo>
                  <a:pt x="12743" y="30246"/>
                </a:moveTo>
                <a:lnTo>
                  <a:pt x="12743" y="30154"/>
                </a:lnTo>
                <a:lnTo>
                  <a:pt x="12866" y="30154"/>
                </a:lnTo>
                <a:lnTo>
                  <a:pt x="12927" y="30246"/>
                </a:lnTo>
                <a:lnTo>
                  <a:pt x="12774" y="30246"/>
                </a:lnTo>
                <a:lnTo>
                  <a:pt x="12743" y="30215"/>
                </a:lnTo>
                <a:close/>
                <a:moveTo>
                  <a:pt x="12436" y="30276"/>
                </a:moveTo>
                <a:lnTo>
                  <a:pt x="12528" y="30215"/>
                </a:lnTo>
                <a:lnTo>
                  <a:pt x="12620" y="30276"/>
                </a:lnTo>
                <a:close/>
                <a:moveTo>
                  <a:pt x="12344" y="30123"/>
                </a:moveTo>
                <a:lnTo>
                  <a:pt x="12375" y="30000"/>
                </a:lnTo>
                <a:lnTo>
                  <a:pt x="12375" y="29877"/>
                </a:lnTo>
                <a:lnTo>
                  <a:pt x="12436" y="29877"/>
                </a:lnTo>
                <a:lnTo>
                  <a:pt x="12497" y="30031"/>
                </a:lnTo>
                <a:lnTo>
                  <a:pt x="12344" y="30092"/>
                </a:lnTo>
                <a:close/>
                <a:moveTo>
                  <a:pt x="12067" y="29969"/>
                </a:moveTo>
                <a:lnTo>
                  <a:pt x="11914" y="30031"/>
                </a:lnTo>
                <a:lnTo>
                  <a:pt x="11914" y="30154"/>
                </a:lnTo>
                <a:lnTo>
                  <a:pt x="12067" y="30276"/>
                </a:lnTo>
                <a:lnTo>
                  <a:pt x="12190" y="30184"/>
                </a:lnTo>
                <a:lnTo>
                  <a:pt x="12221" y="30123"/>
                </a:lnTo>
                <a:lnTo>
                  <a:pt x="12129" y="30092"/>
                </a:lnTo>
                <a:lnTo>
                  <a:pt x="12067" y="29969"/>
                </a:lnTo>
                <a:close/>
                <a:moveTo>
                  <a:pt x="19713" y="23245"/>
                </a:moveTo>
                <a:lnTo>
                  <a:pt x="19683" y="23183"/>
                </a:lnTo>
                <a:lnTo>
                  <a:pt x="19805" y="23122"/>
                </a:lnTo>
                <a:lnTo>
                  <a:pt x="19775" y="23214"/>
                </a:lnTo>
                <a:close/>
                <a:moveTo>
                  <a:pt x="19375" y="23337"/>
                </a:moveTo>
                <a:lnTo>
                  <a:pt x="19283" y="23276"/>
                </a:lnTo>
                <a:lnTo>
                  <a:pt x="19283" y="23153"/>
                </a:lnTo>
                <a:lnTo>
                  <a:pt x="19498" y="23030"/>
                </a:lnTo>
                <a:lnTo>
                  <a:pt x="19621" y="22938"/>
                </a:lnTo>
                <a:lnTo>
                  <a:pt x="19621" y="23030"/>
                </a:lnTo>
                <a:lnTo>
                  <a:pt x="19437" y="23245"/>
                </a:lnTo>
                <a:lnTo>
                  <a:pt x="19345" y="23337"/>
                </a:lnTo>
                <a:close/>
                <a:moveTo>
                  <a:pt x="13050" y="29601"/>
                </a:moveTo>
                <a:lnTo>
                  <a:pt x="13111" y="29447"/>
                </a:lnTo>
                <a:lnTo>
                  <a:pt x="13173" y="29386"/>
                </a:lnTo>
                <a:lnTo>
                  <a:pt x="13234" y="29386"/>
                </a:lnTo>
                <a:lnTo>
                  <a:pt x="13388" y="29294"/>
                </a:lnTo>
                <a:lnTo>
                  <a:pt x="13449" y="29263"/>
                </a:lnTo>
                <a:lnTo>
                  <a:pt x="13572" y="28987"/>
                </a:lnTo>
                <a:lnTo>
                  <a:pt x="13633" y="28987"/>
                </a:lnTo>
                <a:lnTo>
                  <a:pt x="13787" y="29110"/>
                </a:lnTo>
                <a:lnTo>
                  <a:pt x="13879" y="29048"/>
                </a:lnTo>
                <a:lnTo>
                  <a:pt x="14033" y="29048"/>
                </a:lnTo>
                <a:lnTo>
                  <a:pt x="14155" y="28987"/>
                </a:lnTo>
                <a:lnTo>
                  <a:pt x="14217" y="28925"/>
                </a:lnTo>
                <a:lnTo>
                  <a:pt x="14432" y="28925"/>
                </a:lnTo>
                <a:lnTo>
                  <a:pt x="14524" y="29079"/>
                </a:lnTo>
                <a:lnTo>
                  <a:pt x="14463" y="29202"/>
                </a:lnTo>
                <a:lnTo>
                  <a:pt x="14677" y="29417"/>
                </a:lnTo>
                <a:lnTo>
                  <a:pt x="14677" y="29570"/>
                </a:lnTo>
                <a:lnTo>
                  <a:pt x="14463" y="29509"/>
                </a:lnTo>
                <a:lnTo>
                  <a:pt x="14340" y="29601"/>
                </a:lnTo>
                <a:lnTo>
                  <a:pt x="14094" y="29632"/>
                </a:lnTo>
                <a:lnTo>
                  <a:pt x="13910" y="29601"/>
                </a:lnTo>
                <a:lnTo>
                  <a:pt x="13603" y="29601"/>
                </a:lnTo>
                <a:lnTo>
                  <a:pt x="13449" y="29785"/>
                </a:lnTo>
                <a:lnTo>
                  <a:pt x="13388" y="29785"/>
                </a:lnTo>
                <a:lnTo>
                  <a:pt x="13265" y="29847"/>
                </a:lnTo>
                <a:lnTo>
                  <a:pt x="13081" y="297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5" name="Google Shape;1105;g3d4b58163d4_3_1117"/>
          <p:cNvSpPr/>
          <p:nvPr/>
        </p:nvSpPr>
        <p:spPr>
          <a:xfrm>
            <a:off x="4881660" y="4741005"/>
            <a:ext cx="4817" cy="9379"/>
          </a:xfrm>
          <a:custGeom>
            <a:avLst/>
            <a:gdLst/>
            <a:ahLst/>
            <a:cxnLst/>
            <a:rect l="l" t="t" r="r" b="b"/>
            <a:pathLst>
              <a:path w="216" h="370" extrusionOk="0">
                <a:moveTo>
                  <a:pt x="1" y="308"/>
                </a:moveTo>
                <a:lnTo>
                  <a:pt x="32" y="154"/>
                </a:lnTo>
                <a:lnTo>
                  <a:pt x="32" y="1"/>
                </a:lnTo>
                <a:lnTo>
                  <a:pt x="124" y="1"/>
                </a:lnTo>
                <a:lnTo>
                  <a:pt x="216" y="123"/>
                </a:lnTo>
                <a:lnTo>
                  <a:pt x="62" y="36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06" name="Google Shape;1106;g3d4b58163d4_3_1117"/>
          <p:cNvSpPr/>
          <p:nvPr/>
        </p:nvSpPr>
        <p:spPr>
          <a:xfrm>
            <a:off x="4841674" y="4710400"/>
            <a:ext cx="30836" cy="24683"/>
          </a:xfrm>
          <a:custGeom>
            <a:avLst/>
            <a:gdLst/>
            <a:ahLst/>
            <a:cxnLst/>
            <a:rect l="l" t="t" r="r" b="b"/>
            <a:pathLst>
              <a:path w="1230" h="953" extrusionOk="0">
                <a:moveTo>
                  <a:pt x="216" y="492"/>
                </a:moveTo>
                <a:lnTo>
                  <a:pt x="277" y="400"/>
                </a:lnTo>
                <a:lnTo>
                  <a:pt x="216" y="246"/>
                </a:lnTo>
                <a:lnTo>
                  <a:pt x="277" y="185"/>
                </a:lnTo>
                <a:lnTo>
                  <a:pt x="216" y="1"/>
                </a:lnTo>
                <a:lnTo>
                  <a:pt x="124" y="1"/>
                </a:lnTo>
                <a:lnTo>
                  <a:pt x="1" y="216"/>
                </a:lnTo>
                <a:lnTo>
                  <a:pt x="32" y="308"/>
                </a:lnTo>
                <a:lnTo>
                  <a:pt x="62" y="492"/>
                </a:lnTo>
                <a:lnTo>
                  <a:pt x="124" y="523"/>
                </a:lnTo>
                <a:lnTo>
                  <a:pt x="216" y="523"/>
                </a:lnTo>
                <a:close/>
                <a:moveTo>
                  <a:pt x="277" y="830"/>
                </a:moveTo>
                <a:lnTo>
                  <a:pt x="369" y="830"/>
                </a:lnTo>
                <a:lnTo>
                  <a:pt x="462" y="953"/>
                </a:lnTo>
                <a:lnTo>
                  <a:pt x="308" y="953"/>
                </a:lnTo>
                <a:lnTo>
                  <a:pt x="247" y="891"/>
                </a:lnTo>
                <a:lnTo>
                  <a:pt x="277" y="830"/>
                </a:lnTo>
                <a:close/>
                <a:moveTo>
                  <a:pt x="1168" y="953"/>
                </a:moveTo>
                <a:lnTo>
                  <a:pt x="1229" y="861"/>
                </a:lnTo>
                <a:lnTo>
                  <a:pt x="1137" y="707"/>
                </a:lnTo>
                <a:lnTo>
                  <a:pt x="1076" y="768"/>
                </a:lnTo>
                <a:lnTo>
                  <a:pt x="953" y="799"/>
                </a:lnTo>
                <a:lnTo>
                  <a:pt x="1045" y="83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07" name="Google Shape;1107;g3d4b58163d4_3_1117"/>
          <p:cNvSpPr/>
          <p:nvPr/>
        </p:nvSpPr>
        <p:spPr>
          <a:xfrm>
            <a:off x="4910084" y="4565765"/>
            <a:ext cx="200911" cy="111079"/>
          </a:xfrm>
          <a:custGeom>
            <a:avLst/>
            <a:gdLst/>
            <a:ahLst/>
            <a:cxnLst/>
            <a:rect l="l" t="t" r="r" b="b"/>
            <a:pathLst>
              <a:path w="7892" h="4269" extrusionOk="0">
                <a:moveTo>
                  <a:pt x="7708" y="216"/>
                </a:moveTo>
                <a:lnTo>
                  <a:pt x="7892" y="154"/>
                </a:lnTo>
                <a:lnTo>
                  <a:pt x="7830" y="62"/>
                </a:lnTo>
                <a:lnTo>
                  <a:pt x="7708" y="1"/>
                </a:lnTo>
                <a:lnTo>
                  <a:pt x="7615" y="124"/>
                </a:lnTo>
                <a:lnTo>
                  <a:pt x="7708" y="216"/>
                </a:lnTo>
                <a:close/>
                <a:moveTo>
                  <a:pt x="215" y="4177"/>
                </a:moveTo>
                <a:lnTo>
                  <a:pt x="277" y="4177"/>
                </a:lnTo>
                <a:lnTo>
                  <a:pt x="246" y="4269"/>
                </a:lnTo>
                <a:lnTo>
                  <a:pt x="215" y="4177"/>
                </a:lnTo>
                <a:close/>
                <a:moveTo>
                  <a:pt x="0" y="3931"/>
                </a:moveTo>
                <a:lnTo>
                  <a:pt x="92" y="3839"/>
                </a:lnTo>
                <a:lnTo>
                  <a:pt x="215" y="3870"/>
                </a:lnTo>
                <a:lnTo>
                  <a:pt x="277" y="3870"/>
                </a:lnTo>
                <a:lnTo>
                  <a:pt x="246" y="3931"/>
                </a:lnTo>
                <a:lnTo>
                  <a:pt x="92" y="396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08" name="Google Shape;1108;g3d4b58163d4_3_1117"/>
          <p:cNvSpPr/>
          <p:nvPr/>
        </p:nvSpPr>
        <p:spPr>
          <a:xfrm>
            <a:off x="5882270" y="4159999"/>
            <a:ext cx="44326" cy="155987"/>
          </a:xfrm>
          <a:custGeom>
            <a:avLst/>
            <a:gdLst/>
            <a:ahLst/>
            <a:cxnLst/>
            <a:rect l="l" t="t" r="r" b="b"/>
            <a:pathLst>
              <a:path w="1752" h="5988" extrusionOk="0">
                <a:moveTo>
                  <a:pt x="523" y="1075"/>
                </a:moveTo>
                <a:lnTo>
                  <a:pt x="707" y="952"/>
                </a:lnTo>
                <a:lnTo>
                  <a:pt x="707" y="707"/>
                </a:lnTo>
                <a:lnTo>
                  <a:pt x="615" y="645"/>
                </a:lnTo>
                <a:lnTo>
                  <a:pt x="738" y="461"/>
                </a:lnTo>
                <a:lnTo>
                  <a:pt x="738" y="277"/>
                </a:lnTo>
                <a:lnTo>
                  <a:pt x="676" y="215"/>
                </a:lnTo>
                <a:lnTo>
                  <a:pt x="738" y="92"/>
                </a:lnTo>
                <a:lnTo>
                  <a:pt x="707" y="0"/>
                </a:lnTo>
                <a:lnTo>
                  <a:pt x="523" y="185"/>
                </a:lnTo>
                <a:lnTo>
                  <a:pt x="554" y="461"/>
                </a:lnTo>
                <a:lnTo>
                  <a:pt x="523" y="553"/>
                </a:lnTo>
                <a:lnTo>
                  <a:pt x="554" y="676"/>
                </a:lnTo>
                <a:lnTo>
                  <a:pt x="461" y="1014"/>
                </a:lnTo>
                <a:lnTo>
                  <a:pt x="523" y="1106"/>
                </a:lnTo>
                <a:close/>
                <a:moveTo>
                  <a:pt x="431" y="2058"/>
                </a:moveTo>
                <a:lnTo>
                  <a:pt x="554" y="1781"/>
                </a:lnTo>
                <a:lnTo>
                  <a:pt x="554" y="1628"/>
                </a:lnTo>
                <a:lnTo>
                  <a:pt x="492" y="1536"/>
                </a:lnTo>
                <a:lnTo>
                  <a:pt x="554" y="1351"/>
                </a:lnTo>
                <a:lnTo>
                  <a:pt x="646" y="1259"/>
                </a:lnTo>
                <a:lnTo>
                  <a:pt x="646" y="1198"/>
                </a:lnTo>
                <a:lnTo>
                  <a:pt x="431" y="1259"/>
                </a:lnTo>
                <a:lnTo>
                  <a:pt x="431" y="1505"/>
                </a:lnTo>
                <a:lnTo>
                  <a:pt x="369" y="1597"/>
                </a:lnTo>
                <a:lnTo>
                  <a:pt x="461" y="1812"/>
                </a:lnTo>
                <a:lnTo>
                  <a:pt x="400" y="1935"/>
                </a:lnTo>
                <a:lnTo>
                  <a:pt x="461" y="2058"/>
                </a:lnTo>
                <a:close/>
                <a:moveTo>
                  <a:pt x="1" y="1873"/>
                </a:moveTo>
                <a:lnTo>
                  <a:pt x="185" y="1935"/>
                </a:lnTo>
                <a:lnTo>
                  <a:pt x="124" y="1812"/>
                </a:lnTo>
                <a:close/>
                <a:moveTo>
                  <a:pt x="308" y="2825"/>
                </a:moveTo>
                <a:lnTo>
                  <a:pt x="461" y="2825"/>
                </a:lnTo>
                <a:lnTo>
                  <a:pt x="523" y="2610"/>
                </a:lnTo>
                <a:lnTo>
                  <a:pt x="492" y="2426"/>
                </a:lnTo>
                <a:lnTo>
                  <a:pt x="308" y="2518"/>
                </a:lnTo>
                <a:lnTo>
                  <a:pt x="308" y="2672"/>
                </a:lnTo>
                <a:lnTo>
                  <a:pt x="308" y="2825"/>
                </a:lnTo>
                <a:close/>
                <a:moveTo>
                  <a:pt x="768" y="3839"/>
                </a:moveTo>
                <a:lnTo>
                  <a:pt x="615" y="3869"/>
                </a:lnTo>
                <a:lnTo>
                  <a:pt x="738" y="3931"/>
                </a:lnTo>
                <a:close/>
                <a:moveTo>
                  <a:pt x="983" y="4483"/>
                </a:moveTo>
                <a:lnTo>
                  <a:pt x="1076" y="4514"/>
                </a:lnTo>
                <a:lnTo>
                  <a:pt x="1137" y="4729"/>
                </a:lnTo>
                <a:lnTo>
                  <a:pt x="1014" y="4606"/>
                </a:lnTo>
                <a:cubicBezTo>
                  <a:pt x="1014" y="4576"/>
                  <a:pt x="983" y="4514"/>
                  <a:pt x="983" y="4483"/>
                </a:cubicBezTo>
                <a:close/>
                <a:moveTo>
                  <a:pt x="1413" y="4576"/>
                </a:moveTo>
                <a:lnTo>
                  <a:pt x="1352" y="4729"/>
                </a:lnTo>
                <a:lnTo>
                  <a:pt x="1413" y="4852"/>
                </a:lnTo>
                <a:lnTo>
                  <a:pt x="1475" y="4760"/>
                </a:lnTo>
                <a:lnTo>
                  <a:pt x="1475" y="4637"/>
                </a:lnTo>
                <a:lnTo>
                  <a:pt x="1413" y="4576"/>
                </a:lnTo>
                <a:close/>
                <a:moveTo>
                  <a:pt x="1198" y="5005"/>
                </a:moveTo>
                <a:lnTo>
                  <a:pt x="1321" y="5098"/>
                </a:lnTo>
                <a:lnTo>
                  <a:pt x="1413" y="5036"/>
                </a:lnTo>
                <a:lnTo>
                  <a:pt x="1321" y="4883"/>
                </a:lnTo>
                <a:lnTo>
                  <a:pt x="1168" y="4913"/>
                </a:lnTo>
                <a:close/>
                <a:moveTo>
                  <a:pt x="1505" y="5435"/>
                </a:moveTo>
                <a:lnTo>
                  <a:pt x="1628" y="5282"/>
                </a:lnTo>
                <a:lnTo>
                  <a:pt x="1536" y="5282"/>
                </a:lnTo>
                <a:lnTo>
                  <a:pt x="1444" y="5405"/>
                </a:lnTo>
                <a:lnTo>
                  <a:pt x="1505" y="5435"/>
                </a:lnTo>
                <a:close/>
                <a:moveTo>
                  <a:pt x="1628" y="5497"/>
                </a:moveTo>
                <a:lnTo>
                  <a:pt x="1505" y="5589"/>
                </a:lnTo>
                <a:lnTo>
                  <a:pt x="1505" y="5773"/>
                </a:lnTo>
                <a:cubicBezTo>
                  <a:pt x="1505" y="5773"/>
                  <a:pt x="1598" y="5804"/>
                  <a:pt x="1598" y="5804"/>
                </a:cubicBezTo>
                <a:cubicBezTo>
                  <a:pt x="1598" y="5834"/>
                  <a:pt x="1659" y="5988"/>
                  <a:pt x="1659" y="5988"/>
                </a:cubicBezTo>
                <a:lnTo>
                  <a:pt x="1751" y="5865"/>
                </a:lnTo>
                <a:lnTo>
                  <a:pt x="1720" y="5742"/>
                </a:lnTo>
                <a:lnTo>
                  <a:pt x="1720" y="55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g3d4b58163d4_3_1117"/>
          <p:cNvSpPr/>
          <p:nvPr/>
        </p:nvSpPr>
        <p:spPr>
          <a:xfrm>
            <a:off x="6988867" y="4113104"/>
            <a:ext cx="25535" cy="50354"/>
          </a:xfrm>
          <a:custGeom>
            <a:avLst/>
            <a:gdLst/>
            <a:ahLst/>
            <a:cxnLst/>
            <a:rect l="l" t="t" r="r" b="b"/>
            <a:pathLst>
              <a:path w="1015" h="1935" extrusionOk="0">
                <a:moveTo>
                  <a:pt x="953" y="0"/>
                </a:moveTo>
                <a:lnTo>
                  <a:pt x="799" y="123"/>
                </a:lnTo>
                <a:lnTo>
                  <a:pt x="922" y="369"/>
                </a:lnTo>
                <a:lnTo>
                  <a:pt x="922" y="185"/>
                </a:lnTo>
                <a:lnTo>
                  <a:pt x="1014" y="93"/>
                </a:lnTo>
                <a:lnTo>
                  <a:pt x="953" y="0"/>
                </a:lnTo>
                <a:close/>
                <a:moveTo>
                  <a:pt x="492" y="1137"/>
                </a:moveTo>
                <a:lnTo>
                  <a:pt x="646" y="1044"/>
                </a:lnTo>
                <a:lnTo>
                  <a:pt x="676" y="1137"/>
                </a:lnTo>
                <a:lnTo>
                  <a:pt x="584" y="1137"/>
                </a:lnTo>
                <a:lnTo>
                  <a:pt x="492" y="1137"/>
                </a:lnTo>
                <a:close/>
                <a:moveTo>
                  <a:pt x="32" y="1781"/>
                </a:moveTo>
                <a:lnTo>
                  <a:pt x="124" y="1659"/>
                </a:lnTo>
                <a:lnTo>
                  <a:pt x="277" y="1597"/>
                </a:lnTo>
                <a:lnTo>
                  <a:pt x="339" y="1659"/>
                </a:lnTo>
                <a:lnTo>
                  <a:pt x="185" y="1904"/>
                </a:lnTo>
                <a:lnTo>
                  <a:pt x="62" y="1935"/>
                </a:lnTo>
                <a:lnTo>
                  <a:pt x="1" y="187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10" name="Google Shape;1110;g3d4b58163d4_3_1117"/>
          <p:cNvSpPr/>
          <p:nvPr/>
        </p:nvSpPr>
        <p:spPr>
          <a:xfrm>
            <a:off x="5214555" y="3008354"/>
            <a:ext cx="1373463" cy="1040665"/>
          </a:xfrm>
          <a:custGeom>
            <a:avLst/>
            <a:gdLst/>
            <a:ahLst/>
            <a:cxnLst/>
            <a:rect l="l" t="t" r="r" b="b"/>
            <a:pathLst>
              <a:path w="53798" h="39796" extrusionOk="0">
                <a:moveTo>
                  <a:pt x="16305" y="8414"/>
                </a:moveTo>
                <a:lnTo>
                  <a:pt x="16551" y="8414"/>
                </a:lnTo>
                <a:lnTo>
                  <a:pt x="16704" y="8476"/>
                </a:lnTo>
                <a:lnTo>
                  <a:pt x="16858" y="8476"/>
                </a:lnTo>
                <a:lnTo>
                  <a:pt x="24135" y="8691"/>
                </a:lnTo>
                <a:lnTo>
                  <a:pt x="37093" y="7309"/>
                </a:lnTo>
                <a:lnTo>
                  <a:pt x="38690" y="5620"/>
                </a:lnTo>
                <a:lnTo>
                  <a:pt x="39028" y="5528"/>
                </a:lnTo>
                <a:lnTo>
                  <a:pt x="39150" y="5528"/>
                </a:lnTo>
                <a:lnTo>
                  <a:pt x="39181" y="5589"/>
                </a:lnTo>
                <a:lnTo>
                  <a:pt x="39335" y="5559"/>
                </a:lnTo>
                <a:lnTo>
                  <a:pt x="39580" y="5589"/>
                </a:lnTo>
                <a:lnTo>
                  <a:pt x="39672" y="5681"/>
                </a:lnTo>
                <a:lnTo>
                  <a:pt x="39765" y="5681"/>
                </a:lnTo>
                <a:lnTo>
                  <a:pt x="40164" y="5313"/>
                </a:lnTo>
                <a:lnTo>
                  <a:pt x="40348" y="5159"/>
                </a:lnTo>
                <a:lnTo>
                  <a:pt x="40655" y="5129"/>
                </a:lnTo>
                <a:lnTo>
                  <a:pt x="40778" y="5006"/>
                </a:lnTo>
                <a:lnTo>
                  <a:pt x="40809" y="4822"/>
                </a:lnTo>
                <a:lnTo>
                  <a:pt x="40778" y="4668"/>
                </a:lnTo>
                <a:lnTo>
                  <a:pt x="40716" y="4637"/>
                </a:lnTo>
                <a:lnTo>
                  <a:pt x="40655" y="4668"/>
                </a:lnTo>
                <a:lnTo>
                  <a:pt x="40594" y="4637"/>
                </a:lnTo>
                <a:lnTo>
                  <a:pt x="40501" y="4637"/>
                </a:lnTo>
                <a:lnTo>
                  <a:pt x="40501" y="4392"/>
                </a:lnTo>
                <a:lnTo>
                  <a:pt x="40563" y="4330"/>
                </a:lnTo>
                <a:lnTo>
                  <a:pt x="40563" y="4085"/>
                </a:lnTo>
                <a:lnTo>
                  <a:pt x="40501" y="3931"/>
                </a:lnTo>
                <a:lnTo>
                  <a:pt x="40532" y="3839"/>
                </a:lnTo>
                <a:lnTo>
                  <a:pt x="40624" y="3778"/>
                </a:lnTo>
                <a:lnTo>
                  <a:pt x="40655" y="3624"/>
                </a:lnTo>
                <a:lnTo>
                  <a:pt x="40563" y="3532"/>
                </a:lnTo>
                <a:lnTo>
                  <a:pt x="40532" y="3348"/>
                </a:lnTo>
                <a:lnTo>
                  <a:pt x="40563" y="3256"/>
                </a:lnTo>
                <a:lnTo>
                  <a:pt x="40471" y="3133"/>
                </a:lnTo>
                <a:lnTo>
                  <a:pt x="40471" y="2979"/>
                </a:lnTo>
                <a:lnTo>
                  <a:pt x="40563" y="2826"/>
                </a:lnTo>
                <a:lnTo>
                  <a:pt x="40655" y="2734"/>
                </a:lnTo>
                <a:lnTo>
                  <a:pt x="40716" y="2549"/>
                </a:lnTo>
                <a:lnTo>
                  <a:pt x="40809" y="2396"/>
                </a:lnTo>
                <a:lnTo>
                  <a:pt x="40901" y="2304"/>
                </a:lnTo>
                <a:lnTo>
                  <a:pt x="40901" y="2120"/>
                </a:lnTo>
                <a:lnTo>
                  <a:pt x="40870" y="2027"/>
                </a:lnTo>
                <a:lnTo>
                  <a:pt x="40870" y="1874"/>
                </a:lnTo>
                <a:lnTo>
                  <a:pt x="40747" y="1813"/>
                </a:lnTo>
                <a:lnTo>
                  <a:pt x="40686" y="1659"/>
                </a:lnTo>
                <a:lnTo>
                  <a:pt x="40563" y="1444"/>
                </a:lnTo>
                <a:lnTo>
                  <a:pt x="40471" y="1413"/>
                </a:lnTo>
                <a:lnTo>
                  <a:pt x="40348" y="1475"/>
                </a:lnTo>
                <a:lnTo>
                  <a:pt x="40164" y="1598"/>
                </a:lnTo>
                <a:lnTo>
                  <a:pt x="40102" y="1598"/>
                </a:lnTo>
                <a:lnTo>
                  <a:pt x="40041" y="1505"/>
                </a:lnTo>
                <a:lnTo>
                  <a:pt x="40041" y="1321"/>
                </a:lnTo>
                <a:lnTo>
                  <a:pt x="40102" y="1260"/>
                </a:lnTo>
                <a:lnTo>
                  <a:pt x="40102" y="1168"/>
                </a:lnTo>
                <a:lnTo>
                  <a:pt x="40164" y="1076"/>
                </a:lnTo>
                <a:lnTo>
                  <a:pt x="40194" y="922"/>
                </a:lnTo>
                <a:lnTo>
                  <a:pt x="40317" y="769"/>
                </a:lnTo>
                <a:lnTo>
                  <a:pt x="40317" y="676"/>
                </a:lnTo>
                <a:lnTo>
                  <a:pt x="40409" y="615"/>
                </a:lnTo>
                <a:lnTo>
                  <a:pt x="40624" y="584"/>
                </a:lnTo>
                <a:lnTo>
                  <a:pt x="40716" y="554"/>
                </a:lnTo>
                <a:lnTo>
                  <a:pt x="40839" y="554"/>
                </a:lnTo>
                <a:lnTo>
                  <a:pt x="40870" y="523"/>
                </a:lnTo>
                <a:lnTo>
                  <a:pt x="40993" y="523"/>
                </a:lnTo>
                <a:lnTo>
                  <a:pt x="41116" y="461"/>
                </a:lnTo>
                <a:lnTo>
                  <a:pt x="41177" y="339"/>
                </a:lnTo>
                <a:lnTo>
                  <a:pt x="41331" y="339"/>
                </a:lnTo>
                <a:lnTo>
                  <a:pt x="41423" y="216"/>
                </a:lnTo>
                <a:lnTo>
                  <a:pt x="41607" y="247"/>
                </a:lnTo>
                <a:lnTo>
                  <a:pt x="41699" y="247"/>
                </a:lnTo>
                <a:lnTo>
                  <a:pt x="41853" y="247"/>
                </a:lnTo>
                <a:lnTo>
                  <a:pt x="41945" y="185"/>
                </a:lnTo>
                <a:lnTo>
                  <a:pt x="42006" y="185"/>
                </a:lnTo>
                <a:lnTo>
                  <a:pt x="42037" y="62"/>
                </a:lnTo>
                <a:lnTo>
                  <a:pt x="42282" y="32"/>
                </a:lnTo>
                <a:lnTo>
                  <a:pt x="42344" y="1"/>
                </a:lnTo>
                <a:lnTo>
                  <a:pt x="42436" y="32"/>
                </a:lnTo>
                <a:lnTo>
                  <a:pt x="42559" y="32"/>
                </a:lnTo>
                <a:lnTo>
                  <a:pt x="42682" y="124"/>
                </a:lnTo>
                <a:lnTo>
                  <a:pt x="42927" y="154"/>
                </a:lnTo>
                <a:lnTo>
                  <a:pt x="43050" y="247"/>
                </a:lnTo>
                <a:lnTo>
                  <a:pt x="43081" y="308"/>
                </a:lnTo>
                <a:lnTo>
                  <a:pt x="43265" y="308"/>
                </a:lnTo>
                <a:lnTo>
                  <a:pt x="43357" y="277"/>
                </a:lnTo>
                <a:lnTo>
                  <a:pt x="43419" y="339"/>
                </a:lnTo>
                <a:lnTo>
                  <a:pt x="43572" y="400"/>
                </a:lnTo>
                <a:lnTo>
                  <a:pt x="43634" y="369"/>
                </a:lnTo>
                <a:lnTo>
                  <a:pt x="43634" y="277"/>
                </a:lnTo>
                <a:lnTo>
                  <a:pt x="43726" y="216"/>
                </a:lnTo>
                <a:lnTo>
                  <a:pt x="43787" y="247"/>
                </a:lnTo>
                <a:lnTo>
                  <a:pt x="43910" y="247"/>
                </a:lnTo>
                <a:lnTo>
                  <a:pt x="43971" y="216"/>
                </a:lnTo>
                <a:lnTo>
                  <a:pt x="44033" y="308"/>
                </a:lnTo>
                <a:lnTo>
                  <a:pt x="44125" y="308"/>
                </a:lnTo>
                <a:lnTo>
                  <a:pt x="44248" y="369"/>
                </a:lnTo>
                <a:lnTo>
                  <a:pt x="44278" y="431"/>
                </a:lnTo>
                <a:lnTo>
                  <a:pt x="44278" y="523"/>
                </a:lnTo>
                <a:lnTo>
                  <a:pt x="44278" y="615"/>
                </a:lnTo>
                <a:lnTo>
                  <a:pt x="44370" y="615"/>
                </a:lnTo>
                <a:lnTo>
                  <a:pt x="44432" y="676"/>
                </a:lnTo>
                <a:lnTo>
                  <a:pt x="44493" y="584"/>
                </a:lnTo>
                <a:lnTo>
                  <a:pt x="44616" y="615"/>
                </a:lnTo>
                <a:lnTo>
                  <a:pt x="44647" y="707"/>
                </a:lnTo>
                <a:lnTo>
                  <a:pt x="44616" y="769"/>
                </a:lnTo>
                <a:lnTo>
                  <a:pt x="44647" y="861"/>
                </a:lnTo>
                <a:lnTo>
                  <a:pt x="44770" y="891"/>
                </a:lnTo>
                <a:lnTo>
                  <a:pt x="44862" y="891"/>
                </a:lnTo>
                <a:lnTo>
                  <a:pt x="44923" y="953"/>
                </a:lnTo>
                <a:lnTo>
                  <a:pt x="44923" y="1014"/>
                </a:lnTo>
                <a:lnTo>
                  <a:pt x="44985" y="1076"/>
                </a:lnTo>
                <a:lnTo>
                  <a:pt x="45046" y="1168"/>
                </a:lnTo>
                <a:lnTo>
                  <a:pt x="45046" y="1260"/>
                </a:lnTo>
                <a:lnTo>
                  <a:pt x="45107" y="1383"/>
                </a:lnTo>
                <a:lnTo>
                  <a:pt x="45107" y="1444"/>
                </a:lnTo>
                <a:lnTo>
                  <a:pt x="45138" y="1505"/>
                </a:lnTo>
                <a:lnTo>
                  <a:pt x="45353" y="1505"/>
                </a:lnTo>
                <a:lnTo>
                  <a:pt x="45353" y="1598"/>
                </a:lnTo>
                <a:lnTo>
                  <a:pt x="45322" y="1720"/>
                </a:lnTo>
                <a:lnTo>
                  <a:pt x="45322" y="1813"/>
                </a:lnTo>
                <a:lnTo>
                  <a:pt x="45507" y="1905"/>
                </a:lnTo>
                <a:lnTo>
                  <a:pt x="45568" y="2058"/>
                </a:lnTo>
                <a:lnTo>
                  <a:pt x="45660" y="2181"/>
                </a:lnTo>
                <a:lnTo>
                  <a:pt x="45691" y="2304"/>
                </a:lnTo>
                <a:lnTo>
                  <a:pt x="45783" y="2335"/>
                </a:lnTo>
                <a:lnTo>
                  <a:pt x="45844" y="2488"/>
                </a:lnTo>
                <a:lnTo>
                  <a:pt x="45936" y="2549"/>
                </a:lnTo>
                <a:lnTo>
                  <a:pt x="45936" y="2611"/>
                </a:lnTo>
                <a:lnTo>
                  <a:pt x="45906" y="2734"/>
                </a:lnTo>
                <a:lnTo>
                  <a:pt x="45967" y="2734"/>
                </a:lnTo>
                <a:lnTo>
                  <a:pt x="46059" y="2703"/>
                </a:lnTo>
                <a:lnTo>
                  <a:pt x="46121" y="2826"/>
                </a:lnTo>
                <a:lnTo>
                  <a:pt x="46121" y="2949"/>
                </a:lnTo>
                <a:lnTo>
                  <a:pt x="46274" y="3164"/>
                </a:lnTo>
                <a:lnTo>
                  <a:pt x="46581" y="3348"/>
                </a:lnTo>
                <a:lnTo>
                  <a:pt x="46643" y="3501"/>
                </a:lnTo>
                <a:lnTo>
                  <a:pt x="46673" y="3655"/>
                </a:lnTo>
                <a:lnTo>
                  <a:pt x="46735" y="3716"/>
                </a:lnTo>
                <a:lnTo>
                  <a:pt x="46735" y="3870"/>
                </a:lnTo>
                <a:lnTo>
                  <a:pt x="46827" y="3931"/>
                </a:lnTo>
                <a:lnTo>
                  <a:pt x="46919" y="3962"/>
                </a:lnTo>
                <a:lnTo>
                  <a:pt x="46950" y="4085"/>
                </a:lnTo>
                <a:lnTo>
                  <a:pt x="46950" y="4208"/>
                </a:lnTo>
                <a:lnTo>
                  <a:pt x="47042" y="4361"/>
                </a:lnTo>
                <a:lnTo>
                  <a:pt x="47226" y="4545"/>
                </a:lnTo>
                <a:lnTo>
                  <a:pt x="47349" y="4607"/>
                </a:lnTo>
                <a:lnTo>
                  <a:pt x="47410" y="4730"/>
                </a:lnTo>
                <a:lnTo>
                  <a:pt x="47533" y="4730"/>
                </a:lnTo>
                <a:lnTo>
                  <a:pt x="47595" y="4699"/>
                </a:lnTo>
                <a:lnTo>
                  <a:pt x="47687" y="4730"/>
                </a:lnTo>
                <a:lnTo>
                  <a:pt x="47748" y="4699"/>
                </a:lnTo>
                <a:lnTo>
                  <a:pt x="47932" y="4730"/>
                </a:lnTo>
                <a:lnTo>
                  <a:pt x="48024" y="4637"/>
                </a:lnTo>
                <a:lnTo>
                  <a:pt x="48147" y="4637"/>
                </a:lnTo>
                <a:lnTo>
                  <a:pt x="48147" y="4699"/>
                </a:lnTo>
                <a:lnTo>
                  <a:pt x="48055" y="4760"/>
                </a:lnTo>
                <a:lnTo>
                  <a:pt x="48117" y="4791"/>
                </a:lnTo>
                <a:lnTo>
                  <a:pt x="48301" y="4791"/>
                </a:lnTo>
                <a:lnTo>
                  <a:pt x="48393" y="4852"/>
                </a:lnTo>
                <a:lnTo>
                  <a:pt x="48454" y="4914"/>
                </a:lnTo>
                <a:lnTo>
                  <a:pt x="48546" y="4975"/>
                </a:lnTo>
                <a:lnTo>
                  <a:pt x="48577" y="4914"/>
                </a:lnTo>
                <a:lnTo>
                  <a:pt x="48639" y="4883"/>
                </a:lnTo>
                <a:lnTo>
                  <a:pt x="48731" y="4914"/>
                </a:lnTo>
                <a:lnTo>
                  <a:pt x="48761" y="4791"/>
                </a:lnTo>
                <a:lnTo>
                  <a:pt x="48854" y="4791"/>
                </a:lnTo>
                <a:lnTo>
                  <a:pt x="48915" y="4852"/>
                </a:lnTo>
                <a:lnTo>
                  <a:pt x="48946" y="4945"/>
                </a:lnTo>
                <a:lnTo>
                  <a:pt x="49038" y="5067"/>
                </a:lnTo>
                <a:lnTo>
                  <a:pt x="49130" y="5067"/>
                </a:lnTo>
                <a:lnTo>
                  <a:pt x="49161" y="5129"/>
                </a:lnTo>
                <a:lnTo>
                  <a:pt x="49222" y="5221"/>
                </a:lnTo>
                <a:lnTo>
                  <a:pt x="49283" y="5221"/>
                </a:lnTo>
                <a:lnTo>
                  <a:pt x="49345" y="5282"/>
                </a:lnTo>
                <a:lnTo>
                  <a:pt x="49376" y="5374"/>
                </a:lnTo>
                <a:lnTo>
                  <a:pt x="49560" y="5436"/>
                </a:lnTo>
                <a:lnTo>
                  <a:pt x="49590" y="5497"/>
                </a:lnTo>
                <a:lnTo>
                  <a:pt x="49683" y="5497"/>
                </a:lnTo>
                <a:lnTo>
                  <a:pt x="49775" y="5559"/>
                </a:lnTo>
                <a:lnTo>
                  <a:pt x="49867" y="5559"/>
                </a:lnTo>
                <a:lnTo>
                  <a:pt x="49959" y="5528"/>
                </a:lnTo>
                <a:lnTo>
                  <a:pt x="50051" y="5528"/>
                </a:lnTo>
                <a:lnTo>
                  <a:pt x="50143" y="5467"/>
                </a:lnTo>
                <a:lnTo>
                  <a:pt x="50205" y="5467"/>
                </a:lnTo>
                <a:lnTo>
                  <a:pt x="50266" y="5497"/>
                </a:lnTo>
                <a:lnTo>
                  <a:pt x="50266" y="5589"/>
                </a:lnTo>
                <a:lnTo>
                  <a:pt x="50205" y="5712"/>
                </a:lnTo>
                <a:lnTo>
                  <a:pt x="50205" y="5804"/>
                </a:lnTo>
                <a:lnTo>
                  <a:pt x="50205" y="5896"/>
                </a:lnTo>
                <a:lnTo>
                  <a:pt x="50327" y="5896"/>
                </a:lnTo>
                <a:lnTo>
                  <a:pt x="50358" y="6050"/>
                </a:lnTo>
                <a:lnTo>
                  <a:pt x="50420" y="6203"/>
                </a:lnTo>
                <a:lnTo>
                  <a:pt x="50389" y="6357"/>
                </a:lnTo>
                <a:lnTo>
                  <a:pt x="50358" y="6388"/>
                </a:lnTo>
                <a:lnTo>
                  <a:pt x="50358" y="6511"/>
                </a:lnTo>
                <a:lnTo>
                  <a:pt x="50512" y="6695"/>
                </a:lnTo>
                <a:lnTo>
                  <a:pt x="50573" y="6756"/>
                </a:lnTo>
                <a:lnTo>
                  <a:pt x="50727" y="6910"/>
                </a:lnTo>
                <a:lnTo>
                  <a:pt x="50757" y="7002"/>
                </a:lnTo>
                <a:lnTo>
                  <a:pt x="50880" y="6971"/>
                </a:lnTo>
                <a:lnTo>
                  <a:pt x="51003" y="6879"/>
                </a:lnTo>
                <a:lnTo>
                  <a:pt x="51095" y="6879"/>
                </a:lnTo>
                <a:lnTo>
                  <a:pt x="51187" y="7002"/>
                </a:lnTo>
                <a:lnTo>
                  <a:pt x="51218" y="7094"/>
                </a:lnTo>
                <a:lnTo>
                  <a:pt x="51341" y="7063"/>
                </a:lnTo>
                <a:lnTo>
                  <a:pt x="51402" y="7002"/>
                </a:lnTo>
                <a:lnTo>
                  <a:pt x="51525" y="7033"/>
                </a:lnTo>
                <a:lnTo>
                  <a:pt x="51586" y="7002"/>
                </a:lnTo>
                <a:lnTo>
                  <a:pt x="51832" y="6971"/>
                </a:lnTo>
                <a:lnTo>
                  <a:pt x="51924" y="6848"/>
                </a:lnTo>
                <a:lnTo>
                  <a:pt x="52016" y="6818"/>
                </a:lnTo>
                <a:lnTo>
                  <a:pt x="52016" y="6725"/>
                </a:lnTo>
                <a:lnTo>
                  <a:pt x="52047" y="6572"/>
                </a:lnTo>
                <a:lnTo>
                  <a:pt x="52170" y="6511"/>
                </a:lnTo>
                <a:lnTo>
                  <a:pt x="52170" y="6388"/>
                </a:lnTo>
                <a:lnTo>
                  <a:pt x="52200" y="6265"/>
                </a:lnTo>
                <a:lnTo>
                  <a:pt x="52323" y="6265"/>
                </a:lnTo>
                <a:lnTo>
                  <a:pt x="52477" y="6265"/>
                </a:lnTo>
                <a:lnTo>
                  <a:pt x="52538" y="6111"/>
                </a:lnTo>
                <a:lnTo>
                  <a:pt x="52630" y="6081"/>
                </a:lnTo>
                <a:lnTo>
                  <a:pt x="52692" y="6050"/>
                </a:lnTo>
                <a:lnTo>
                  <a:pt x="52692" y="5927"/>
                </a:lnTo>
                <a:lnTo>
                  <a:pt x="52784" y="5866"/>
                </a:lnTo>
                <a:lnTo>
                  <a:pt x="52937" y="5866"/>
                </a:lnTo>
                <a:lnTo>
                  <a:pt x="52999" y="5774"/>
                </a:lnTo>
                <a:lnTo>
                  <a:pt x="53183" y="5835"/>
                </a:lnTo>
                <a:lnTo>
                  <a:pt x="53244" y="5896"/>
                </a:lnTo>
                <a:lnTo>
                  <a:pt x="53398" y="5896"/>
                </a:lnTo>
                <a:lnTo>
                  <a:pt x="53429" y="5989"/>
                </a:lnTo>
                <a:lnTo>
                  <a:pt x="53521" y="6142"/>
                </a:lnTo>
                <a:lnTo>
                  <a:pt x="53429" y="6203"/>
                </a:lnTo>
                <a:lnTo>
                  <a:pt x="53459" y="6296"/>
                </a:lnTo>
                <a:lnTo>
                  <a:pt x="53613" y="6449"/>
                </a:lnTo>
                <a:lnTo>
                  <a:pt x="53613" y="6572"/>
                </a:lnTo>
                <a:lnTo>
                  <a:pt x="53705" y="6633"/>
                </a:lnTo>
                <a:lnTo>
                  <a:pt x="53797" y="6695"/>
                </a:lnTo>
                <a:lnTo>
                  <a:pt x="53766" y="6879"/>
                </a:lnTo>
                <a:lnTo>
                  <a:pt x="53766" y="7033"/>
                </a:lnTo>
                <a:lnTo>
                  <a:pt x="53736" y="7094"/>
                </a:lnTo>
                <a:lnTo>
                  <a:pt x="53613" y="7094"/>
                </a:lnTo>
                <a:lnTo>
                  <a:pt x="53490" y="7247"/>
                </a:lnTo>
                <a:lnTo>
                  <a:pt x="53490" y="7309"/>
                </a:lnTo>
                <a:lnTo>
                  <a:pt x="53582" y="7432"/>
                </a:lnTo>
                <a:lnTo>
                  <a:pt x="53613" y="7462"/>
                </a:lnTo>
                <a:lnTo>
                  <a:pt x="53613" y="7585"/>
                </a:lnTo>
                <a:lnTo>
                  <a:pt x="53552" y="7708"/>
                </a:lnTo>
                <a:lnTo>
                  <a:pt x="53613" y="7800"/>
                </a:lnTo>
                <a:lnTo>
                  <a:pt x="53674" y="7831"/>
                </a:lnTo>
                <a:lnTo>
                  <a:pt x="53674" y="7923"/>
                </a:lnTo>
                <a:lnTo>
                  <a:pt x="53705" y="7984"/>
                </a:lnTo>
                <a:lnTo>
                  <a:pt x="53705" y="8046"/>
                </a:lnTo>
                <a:lnTo>
                  <a:pt x="53674" y="8107"/>
                </a:lnTo>
                <a:lnTo>
                  <a:pt x="53644" y="8107"/>
                </a:lnTo>
                <a:lnTo>
                  <a:pt x="53644" y="8322"/>
                </a:lnTo>
                <a:lnTo>
                  <a:pt x="53705" y="8476"/>
                </a:lnTo>
                <a:lnTo>
                  <a:pt x="53736" y="8568"/>
                </a:lnTo>
                <a:lnTo>
                  <a:pt x="53736" y="8629"/>
                </a:lnTo>
                <a:lnTo>
                  <a:pt x="53644" y="8691"/>
                </a:lnTo>
                <a:lnTo>
                  <a:pt x="53613" y="8813"/>
                </a:lnTo>
                <a:lnTo>
                  <a:pt x="53674" y="8875"/>
                </a:lnTo>
                <a:lnTo>
                  <a:pt x="53674" y="8967"/>
                </a:lnTo>
                <a:lnTo>
                  <a:pt x="53736" y="9059"/>
                </a:lnTo>
                <a:lnTo>
                  <a:pt x="53613" y="9121"/>
                </a:lnTo>
                <a:lnTo>
                  <a:pt x="53582" y="9151"/>
                </a:lnTo>
                <a:lnTo>
                  <a:pt x="53644" y="9243"/>
                </a:lnTo>
                <a:lnTo>
                  <a:pt x="53644" y="9366"/>
                </a:lnTo>
                <a:lnTo>
                  <a:pt x="53613" y="9428"/>
                </a:lnTo>
                <a:lnTo>
                  <a:pt x="53521" y="9612"/>
                </a:lnTo>
                <a:lnTo>
                  <a:pt x="53521" y="9704"/>
                </a:lnTo>
                <a:lnTo>
                  <a:pt x="53552" y="9765"/>
                </a:lnTo>
                <a:lnTo>
                  <a:pt x="53521" y="9827"/>
                </a:lnTo>
                <a:lnTo>
                  <a:pt x="53521" y="9919"/>
                </a:lnTo>
                <a:lnTo>
                  <a:pt x="53582" y="10011"/>
                </a:lnTo>
                <a:lnTo>
                  <a:pt x="53613" y="10134"/>
                </a:lnTo>
                <a:lnTo>
                  <a:pt x="53552" y="10226"/>
                </a:lnTo>
                <a:lnTo>
                  <a:pt x="53459" y="10226"/>
                </a:lnTo>
                <a:lnTo>
                  <a:pt x="53367" y="10195"/>
                </a:lnTo>
                <a:lnTo>
                  <a:pt x="52845" y="10103"/>
                </a:lnTo>
                <a:lnTo>
                  <a:pt x="52753" y="10072"/>
                </a:lnTo>
                <a:lnTo>
                  <a:pt x="52600" y="10042"/>
                </a:lnTo>
                <a:lnTo>
                  <a:pt x="52538" y="10042"/>
                </a:lnTo>
                <a:lnTo>
                  <a:pt x="52385" y="10257"/>
                </a:lnTo>
                <a:lnTo>
                  <a:pt x="52354" y="10379"/>
                </a:lnTo>
                <a:lnTo>
                  <a:pt x="52262" y="10472"/>
                </a:lnTo>
                <a:lnTo>
                  <a:pt x="52170" y="10472"/>
                </a:lnTo>
                <a:lnTo>
                  <a:pt x="52078" y="10533"/>
                </a:lnTo>
                <a:lnTo>
                  <a:pt x="52047" y="10625"/>
                </a:lnTo>
                <a:lnTo>
                  <a:pt x="52108" y="10748"/>
                </a:lnTo>
                <a:lnTo>
                  <a:pt x="52293" y="11055"/>
                </a:lnTo>
                <a:lnTo>
                  <a:pt x="52323" y="11178"/>
                </a:lnTo>
                <a:lnTo>
                  <a:pt x="52385" y="11270"/>
                </a:lnTo>
                <a:lnTo>
                  <a:pt x="52508" y="11423"/>
                </a:lnTo>
                <a:lnTo>
                  <a:pt x="52508" y="11577"/>
                </a:lnTo>
                <a:lnTo>
                  <a:pt x="52508" y="11761"/>
                </a:lnTo>
                <a:lnTo>
                  <a:pt x="52508" y="11915"/>
                </a:lnTo>
                <a:lnTo>
                  <a:pt x="52508" y="12191"/>
                </a:lnTo>
                <a:lnTo>
                  <a:pt x="52600" y="12253"/>
                </a:lnTo>
                <a:lnTo>
                  <a:pt x="52600" y="12406"/>
                </a:lnTo>
                <a:lnTo>
                  <a:pt x="52600" y="12560"/>
                </a:lnTo>
                <a:lnTo>
                  <a:pt x="52569" y="12652"/>
                </a:lnTo>
                <a:lnTo>
                  <a:pt x="52569" y="12744"/>
                </a:lnTo>
                <a:lnTo>
                  <a:pt x="52600" y="12836"/>
                </a:lnTo>
                <a:lnTo>
                  <a:pt x="52600" y="12989"/>
                </a:lnTo>
                <a:lnTo>
                  <a:pt x="52538" y="12989"/>
                </a:lnTo>
                <a:lnTo>
                  <a:pt x="52354" y="12959"/>
                </a:lnTo>
                <a:lnTo>
                  <a:pt x="52231" y="13020"/>
                </a:lnTo>
                <a:lnTo>
                  <a:pt x="52231" y="13082"/>
                </a:lnTo>
                <a:lnTo>
                  <a:pt x="52262" y="13235"/>
                </a:lnTo>
                <a:lnTo>
                  <a:pt x="52323" y="13266"/>
                </a:lnTo>
                <a:lnTo>
                  <a:pt x="52323" y="13358"/>
                </a:lnTo>
                <a:lnTo>
                  <a:pt x="52293" y="13450"/>
                </a:lnTo>
                <a:lnTo>
                  <a:pt x="51586" y="14003"/>
                </a:lnTo>
                <a:lnTo>
                  <a:pt x="51371" y="15262"/>
                </a:lnTo>
                <a:lnTo>
                  <a:pt x="48946" y="16981"/>
                </a:lnTo>
                <a:lnTo>
                  <a:pt x="48577" y="17165"/>
                </a:lnTo>
                <a:lnTo>
                  <a:pt x="48546" y="17165"/>
                </a:lnTo>
                <a:lnTo>
                  <a:pt x="48485" y="17012"/>
                </a:lnTo>
                <a:lnTo>
                  <a:pt x="48270" y="17288"/>
                </a:lnTo>
                <a:lnTo>
                  <a:pt x="48086" y="17288"/>
                </a:lnTo>
                <a:lnTo>
                  <a:pt x="47994" y="17319"/>
                </a:lnTo>
                <a:lnTo>
                  <a:pt x="47902" y="17227"/>
                </a:lnTo>
                <a:lnTo>
                  <a:pt x="47687" y="17380"/>
                </a:lnTo>
                <a:lnTo>
                  <a:pt x="47502" y="17380"/>
                </a:lnTo>
                <a:lnTo>
                  <a:pt x="47472" y="17565"/>
                </a:lnTo>
                <a:lnTo>
                  <a:pt x="47349" y="17565"/>
                </a:lnTo>
                <a:lnTo>
                  <a:pt x="46980" y="17841"/>
                </a:lnTo>
                <a:lnTo>
                  <a:pt x="46796" y="17995"/>
                </a:lnTo>
                <a:lnTo>
                  <a:pt x="46858" y="18148"/>
                </a:lnTo>
                <a:lnTo>
                  <a:pt x="46827" y="18209"/>
                </a:lnTo>
                <a:lnTo>
                  <a:pt x="46581" y="18332"/>
                </a:lnTo>
                <a:lnTo>
                  <a:pt x="46458" y="18517"/>
                </a:lnTo>
                <a:lnTo>
                  <a:pt x="46366" y="18517"/>
                </a:lnTo>
                <a:lnTo>
                  <a:pt x="46274" y="18639"/>
                </a:lnTo>
                <a:lnTo>
                  <a:pt x="46151" y="18670"/>
                </a:lnTo>
                <a:lnTo>
                  <a:pt x="46151" y="18547"/>
                </a:lnTo>
                <a:lnTo>
                  <a:pt x="45998" y="18455"/>
                </a:lnTo>
                <a:lnTo>
                  <a:pt x="46090" y="18332"/>
                </a:lnTo>
                <a:lnTo>
                  <a:pt x="46213" y="18332"/>
                </a:lnTo>
                <a:lnTo>
                  <a:pt x="46305" y="18209"/>
                </a:lnTo>
                <a:lnTo>
                  <a:pt x="46489" y="18240"/>
                </a:lnTo>
                <a:lnTo>
                  <a:pt x="46551" y="18179"/>
                </a:lnTo>
                <a:lnTo>
                  <a:pt x="46581" y="18087"/>
                </a:lnTo>
                <a:lnTo>
                  <a:pt x="46489" y="18056"/>
                </a:lnTo>
                <a:lnTo>
                  <a:pt x="46458" y="17995"/>
                </a:lnTo>
                <a:lnTo>
                  <a:pt x="46612" y="17872"/>
                </a:lnTo>
                <a:lnTo>
                  <a:pt x="46704" y="17718"/>
                </a:lnTo>
                <a:lnTo>
                  <a:pt x="46489" y="17872"/>
                </a:lnTo>
                <a:lnTo>
                  <a:pt x="46305" y="17933"/>
                </a:lnTo>
                <a:lnTo>
                  <a:pt x="46244" y="17872"/>
                </a:lnTo>
                <a:lnTo>
                  <a:pt x="46244" y="17749"/>
                </a:lnTo>
                <a:lnTo>
                  <a:pt x="46305" y="17718"/>
                </a:lnTo>
                <a:lnTo>
                  <a:pt x="46305" y="17626"/>
                </a:lnTo>
                <a:lnTo>
                  <a:pt x="46121" y="17442"/>
                </a:lnTo>
                <a:lnTo>
                  <a:pt x="46151" y="17227"/>
                </a:lnTo>
                <a:lnTo>
                  <a:pt x="46151" y="17165"/>
                </a:lnTo>
                <a:lnTo>
                  <a:pt x="46305" y="17165"/>
                </a:lnTo>
                <a:lnTo>
                  <a:pt x="46305" y="16951"/>
                </a:lnTo>
                <a:lnTo>
                  <a:pt x="46489" y="16736"/>
                </a:lnTo>
                <a:lnTo>
                  <a:pt x="46520" y="16613"/>
                </a:lnTo>
                <a:lnTo>
                  <a:pt x="46612" y="16551"/>
                </a:lnTo>
                <a:lnTo>
                  <a:pt x="46612" y="16429"/>
                </a:lnTo>
                <a:lnTo>
                  <a:pt x="46244" y="16214"/>
                </a:lnTo>
                <a:lnTo>
                  <a:pt x="45967" y="15907"/>
                </a:lnTo>
                <a:lnTo>
                  <a:pt x="45906" y="16060"/>
                </a:lnTo>
                <a:lnTo>
                  <a:pt x="45783" y="16060"/>
                </a:lnTo>
                <a:lnTo>
                  <a:pt x="45691" y="15999"/>
                </a:lnTo>
                <a:lnTo>
                  <a:pt x="45507" y="15999"/>
                </a:lnTo>
                <a:lnTo>
                  <a:pt x="45414" y="16183"/>
                </a:lnTo>
                <a:lnTo>
                  <a:pt x="45322" y="16214"/>
                </a:lnTo>
                <a:lnTo>
                  <a:pt x="45292" y="16398"/>
                </a:lnTo>
                <a:lnTo>
                  <a:pt x="45138" y="16582"/>
                </a:lnTo>
                <a:lnTo>
                  <a:pt x="45107" y="16920"/>
                </a:lnTo>
                <a:lnTo>
                  <a:pt x="45015" y="16951"/>
                </a:lnTo>
                <a:lnTo>
                  <a:pt x="44892" y="17165"/>
                </a:lnTo>
                <a:lnTo>
                  <a:pt x="44739" y="17165"/>
                </a:lnTo>
                <a:lnTo>
                  <a:pt x="44432" y="17319"/>
                </a:lnTo>
                <a:lnTo>
                  <a:pt x="44340" y="17749"/>
                </a:lnTo>
                <a:lnTo>
                  <a:pt x="44278" y="17841"/>
                </a:lnTo>
                <a:lnTo>
                  <a:pt x="44340" y="17902"/>
                </a:lnTo>
                <a:lnTo>
                  <a:pt x="44370" y="18087"/>
                </a:lnTo>
                <a:lnTo>
                  <a:pt x="44248" y="18087"/>
                </a:lnTo>
                <a:lnTo>
                  <a:pt x="44278" y="18179"/>
                </a:lnTo>
                <a:lnTo>
                  <a:pt x="44217" y="18332"/>
                </a:lnTo>
                <a:lnTo>
                  <a:pt x="44002" y="18332"/>
                </a:lnTo>
                <a:lnTo>
                  <a:pt x="43726" y="18332"/>
                </a:lnTo>
                <a:lnTo>
                  <a:pt x="43419" y="18240"/>
                </a:lnTo>
                <a:lnTo>
                  <a:pt x="43388" y="18332"/>
                </a:lnTo>
                <a:lnTo>
                  <a:pt x="43296" y="18394"/>
                </a:lnTo>
                <a:lnTo>
                  <a:pt x="43296" y="18578"/>
                </a:lnTo>
                <a:lnTo>
                  <a:pt x="43265" y="18639"/>
                </a:lnTo>
                <a:lnTo>
                  <a:pt x="43265" y="18731"/>
                </a:lnTo>
                <a:lnTo>
                  <a:pt x="43204" y="18793"/>
                </a:lnTo>
                <a:lnTo>
                  <a:pt x="43296" y="19008"/>
                </a:lnTo>
                <a:lnTo>
                  <a:pt x="43296" y="19192"/>
                </a:lnTo>
                <a:lnTo>
                  <a:pt x="43449" y="19284"/>
                </a:lnTo>
                <a:lnTo>
                  <a:pt x="43726" y="19468"/>
                </a:lnTo>
                <a:lnTo>
                  <a:pt x="43756" y="19561"/>
                </a:lnTo>
                <a:lnTo>
                  <a:pt x="43879" y="19775"/>
                </a:lnTo>
                <a:lnTo>
                  <a:pt x="43879" y="19714"/>
                </a:lnTo>
                <a:lnTo>
                  <a:pt x="43941" y="19806"/>
                </a:lnTo>
                <a:lnTo>
                  <a:pt x="44033" y="19683"/>
                </a:lnTo>
                <a:lnTo>
                  <a:pt x="44125" y="19683"/>
                </a:lnTo>
                <a:lnTo>
                  <a:pt x="44125" y="19775"/>
                </a:lnTo>
                <a:lnTo>
                  <a:pt x="44186" y="19714"/>
                </a:lnTo>
                <a:lnTo>
                  <a:pt x="44432" y="19714"/>
                </a:lnTo>
                <a:lnTo>
                  <a:pt x="44463" y="19868"/>
                </a:lnTo>
                <a:lnTo>
                  <a:pt x="44463" y="20113"/>
                </a:lnTo>
                <a:lnTo>
                  <a:pt x="44678" y="20543"/>
                </a:lnTo>
                <a:lnTo>
                  <a:pt x="44892" y="20543"/>
                </a:lnTo>
                <a:lnTo>
                  <a:pt x="45046" y="20451"/>
                </a:lnTo>
                <a:lnTo>
                  <a:pt x="45230" y="20512"/>
                </a:lnTo>
                <a:lnTo>
                  <a:pt x="45292" y="20451"/>
                </a:lnTo>
                <a:lnTo>
                  <a:pt x="45384" y="20297"/>
                </a:lnTo>
                <a:lnTo>
                  <a:pt x="45322" y="20175"/>
                </a:lnTo>
                <a:lnTo>
                  <a:pt x="45261" y="20175"/>
                </a:lnTo>
                <a:lnTo>
                  <a:pt x="45507" y="20083"/>
                </a:lnTo>
                <a:lnTo>
                  <a:pt x="45599" y="19990"/>
                </a:lnTo>
                <a:lnTo>
                  <a:pt x="45599" y="19837"/>
                </a:lnTo>
                <a:lnTo>
                  <a:pt x="45537" y="19775"/>
                </a:lnTo>
                <a:lnTo>
                  <a:pt x="45752" y="19775"/>
                </a:lnTo>
                <a:lnTo>
                  <a:pt x="46121" y="19591"/>
                </a:lnTo>
                <a:lnTo>
                  <a:pt x="46182" y="19653"/>
                </a:lnTo>
                <a:lnTo>
                  <a:pt x="46274" y="19714"/>
                </a:lnTo>
                <a:lnTo>
                  <a:pt x="46366" y="19837"/>
                </a:lnTo>
                <a:lnTo>
                  <a:pt x="46458" y="19898"/>
                </a:lnTo>
                <a:lnTo>
                  <a:pt x="46551" y="19990"/>
                </a:lnTo>
                <a:lnTo>
                  <a:pt x="47103" y="19990"/>
                </a:lnTo>
                <a:lnTo>
                  <a:pt x="47165" y="19898"/>
                </a:lnTo>
                <a:lnTo>
                  <a:pt x="47349" y="19898"/>
                </a:lnTo>
                <a:lnTo>
                  <a:pt x="47349" y="19990"/>
                </a:lnTo>
                <a:lnTo>
                  <a:pt x="47564" y="19990"/>
                </a:lnTo>
                <a:lnTo>
                  <a:pt x="47779" y="19929"/>
                </a:lnTo>
                <a:lnTo>
                  <a:pt x="47871" y="19990"/>
                </a:lnTo>
                <a:lnTo>
                  <a:pt x="47687" y="20052"/>
                </a:lnTo>
                <a:lnTo>
                  <a:pt x="47687" y="20144"/>
                </a:lnTo>
                <a:lnTo>
                  <a:pt x="47840" y="20328"/>
                </a:lnTo>
                <a:lnTo>
                  <a:pt x="47748" y="20328"/>
                </a:lnTo>
                <a:lnTo>
                  <a:pt x="47625" y="20390"/>
                </a:lnTo>
                <a:lnTo>
                  <a:pt x="47656" y="20574"/>
                </a:lnTo>
                <a:lnTo>
                  <a:pt x="47779" y="20574"/>
                </a:lnTo>
                <a:lnTo>
                  <a:pt x="47779" y="20666"/>
                </a:lnTo>
                <a:lnTo>
                  <a:pt x="47564" y="20850"/>
                </a:lnTo>
                <a:lnTo>
                  <a:pt x="47380" y="20697"/>
                </a:lnTo>
                <a:lnTo>
                  <a:pt x="47380" y="20605"/>
                </a:lnTo>
                <a:lnTo>
                  <a:pt x="47288" y="20697"/>
                </a:lnTo>
                <a:lnTo>
                  <a:pt x="47226" y="20605"/>
                </a:lnTo>
                <a:lnTo>
                  <a:pt x="47073" y="20850"/>
                </a:lnTo>
                <a:lnTo>
                  <a:pt x="46950" y="20850"/>
                </a:lnTo>
                <a:lnTo>
                  <a:pt x="46796" y="20973"/>
                </a:lnTo>
                <a:lnTo>
                  <a:pt x="46643" y="20973"/>
                </a:lnTo>
                <a:lnTo>
                  <a:pt x="46612" y="21065"/>
                </a:lnTo>
                <a:lnTo>
                  <a:pt x="46489" y="20973"/>
                </a:lnTo>
                <a:lnTo>
                  <a:pt x="46305" y="20973"/>
                </a:lnTo>
                <a:lnTo>
                  <a:pt x="46489" y="21096"/>
                </a:lnTo>
                <a:lnTo>
                  <a:pt x="46489" y="21249"/>
                </a:lnTo>
                <a:lnTo>
                  <a:pt x="46274" y="21280"/>
                </a:lnTo>
                <a:lnTo>
                  <a:pt x="46274" y="21464"/>
                </a:lnTo>
                <a:lnTo>
                  <a:pt x="46029" y="21464"/>
                </a:lnTo>
                <a:lnTo>
                  <a:pt x="45906" y="21587"/>
                </a:lnTo>
                <a:lnTo>
                  <a:pt x="45967" y="21679"/>
                </a:lnTo>
                <a:lnTo>
                  <a:pt x="46121" y="21771"/>
                </a:lnTo>
                <a:lnTo>
                  <a:pt x="45967" y="21956"/>
                </a:lnTo>
                <a:lnTo>
                  <a:pt x="45906" y="21925"/>
                </a:lnTo>
                <a:lnTo>
                  <a:pt x="45752" y="22170"/>
                </a:lnTo>
                <a:lnTo>
                  <a:pt x="45629" y="22201"/>
                </a:lnTo>
                <a:lnTo>
                  <a:pt x="45568" y="22170"/>
                </a:lnTo>
                <a:lnTo>
                  <a:pt x="45537" y="22385"/>
                </a:lnTo>
                <a:lnTo>
                  <a:pt x="45599" y="22570"/>
                </a:lnTo>
                <a:lnTo>
                  <a:pt x="45537" y="22877"/>
                </a:lnTo>
                <a:lnTo>
                  <a:pt x="45537" y="23276"/>
                </a:lnTo>
                <a:lnTo>
                  <a:pt x="45599" y="23276"/>
                </a:lnTo>
                <a:lnTo>
                  <a:pt x="46029" y="23491"/>
                </a:lnTo>
                <a:lnTo>
                  <a:pt x="46029" y="23583"/>
                </a:lnTo>
                <a:lnTo>
                  <a:pt x="46121" y="23522"/>
                </a:lnTo>
                <a:lnTo>
                  <a:pt x="46581" y="23767"/>
                </a:lnTo>
                <a:lnTo>
                  <a:pt x="46827" y="24289"/>
                </a:lnTo>
                <a:lnTo>
                  <a:pt x="46888" y="24289"/>
                </a:lnTo>
                <a:lnTo>
                  <a:pt x="46827" y="24473"/>
                </a:lnTo>
                <a:lnTo>
                  <a:pt x="46980" y="24535"/>
                </a:lnTo>
                <a:lnTo>
                  <a:pt x="46980" y="24780"/>
                </a:lnTo>
                <a:lnTo>
                  <a:pt x="47288" y="24995"/>
                </a:lnTo>
                <a:lnTo>
                  <a:pt x="47288" y="25241"/>
                </a:lnTo>
                <a:lnTo>
                  <a:pt x="47502" y="25548"/>
                </a:lnTo>
                <a:lnTo>
                  <a:pt x="47656" y="25610"/>
                </a:lnTo>
                <a:lnTo>
                  <a:pt x="47840" y="25610"/>
                </a:lnTo>
                <a:lnTo>
                  <a:pt x="47932" y="25702"/>
                </a:lnTo>
                <a:lnTo>
                  <a:pt x="47932" y="25763"/>
                </a:lnTo>
                <a:lnTo>
                  <a:pt x="48117" y="25978"/>
                </a:lnTo>
                <a:lnTo>
                  <a:pt x="48209" y="26039"/>
                </a:lnTo>
                <a:lnTo>
                  <a:pt x="48332" y="26285"/>
                </a:lnTo>
                <a:lnTo>
                  <a:pt x="48239" y="26316"/>
                </a:lnTo>
                <a:lnTo>
                  <a:pt x="47902" y="26193"/>
                </a:lnTo>
                <a:lnTo>
                  <a:pt x="47656" y="26346"/>
                </a:lnTo>
                <a:lnTo>
                  <a:pt x="47502" y="26162"/>
                </a:lnTo>
                <a:lnTo>
                  <a:pt x="47380" y="26162"/>
                </a:lnTo>
                <a:lnTo>
                  <a:pt x="47195" y="26039"/>
                </a:lnTo>
                <a:lnTo>
                  <a:pt x="46950" y="26009"/>
                </a:lnTo>
                <a:lnTo>
                  <a:pt x="46827" y="26162"/>
                </a:lnTo>
                <a:lnTo>
                  <a:pt x="46673" y="26162"/>
                </a:lnTo>
                <a:lnTo>
                  <a:pt x="46551" y="26070"/>
                </a:lnTo>
                <a:lnTo>
                  <a:pt x="46458" y="25824"/>
                </a:lnTo>
                <a:lnTo>
                  <a:pt x="46244" y="25917"/>
                </a:lnTo>
                <a:lnTo>
                  <a:pt x="46121" y="25855"/>
                </a:lnTo>
                <a:lnTo>
                  <a:pt x="46059" y="25917"/>
                </a:lnTo>
                <a:lnTo>
                  <a:pt x="45967" y="25917"/>
                </a:lnTo>
                <a:lnTo>
                  <a:pt x="45875" y="25886"/>
                </a:lnTo>
                <a:lnTo>
                  <a:pt x="45722" y="25947"/>
                </a:lnTo>
                <a:lnTo>
                  <a:pt x="45537" y="26316"/>
                </a:lnTo>
                <a:lnTo>
                  <a:pt x="45752" y="26039"/>
                </a:lnTo>
                <a:lnTo>
                  <a:pt x="45936" y="25978"/>
                </a:lnTo>
                <a:lnTo>
                  <a:pt x="46151" y="26009"/>
                </a:lnTo>
                <a:lnTo>
                  <a:pt x="46336" y="25947"/>
                </a:lnTo>
                <a:lnTo>
                  <a:pt x="46428" y="25978"/>
                </a:lnTo>
                <a:lnTo>
                  <a:pt x="46428" y="26070"/>
                </a:lnTo>
                <a:lnTo>
                  <a:pt x="46643" y="26254"/>
                </a:lnTo>
                <a:lnTo>
                  <a:pt x="46766" y="26285"/>
                </a:lnTo>
                <a:lnTo>
                  <a:pt x="47042" y="26101"/>
                </a:lnTo>
                <a:lnTo>
                  <a:pt x="47195" y="26101"/>
                </a:lnTo>
                <a:lnTo>
                  <a:pt x="47533" y="26439"/>
                </a:lnTo>
                <a:lnTo>
                  <a:pt x="47810" y="26592"/>
                </a:lnTo>
                <a:lnTo>
                  <a:pt x="48239" y="26838"/>
                </a:lnTo>
                <a:lnTo>
                  <a:pt x="48424" y="27176"/>
                </a:lnTo>
                <a:lnTo>
                  <a:pt x="48424" y="27298"/>
                </a:lnTo>
                <a:lnTo>
                  <a:pt x="48209" y="27298"/>
                </a:lnTo>
                <a:lnTo>
                  <a:pt x="48024" y="27544"/>
                </a:lnTo>
                <a:lnTo>
                  <a:pt x="47902" y="27544"/>
                </a:lnTo>
                <a:lnTo>
                  <a:pt x="47840" y="27605"/>
                </a:lnTo>
                <a:lnTo>
                  <a:pt x="47840" y="27759"/>
                </a:lnTo>
                <a:lnTo>
                  <a:pt x="47687" y="27820"/>
                </a:lnTo>
                <a:lnTo>
                  <a:pt x="47472" y="27728"/>
                </a:lnTo>
                <a:lnTo>
                  <a:pt x="47380" y="27820"/>
                </a:lnTo>
                <a:lnTo>
                  <a:pt x="47257" y="27820"/>
                </a:lnTo>
                <a:lnTo>
                  <a:pt x="47073" y="27974"/>
                </a:lnTo>
                <a:lnTo>
                  <a:pt x="47073" y="28158"/>
                </a:lnTo>
                <a:lnTo>
                  <a:pt x="47134" y="28005"/>
                </a:lnTo>
                <a:lnTo>
                  <a:pt x="47288" y="27882"/>
                </a:lnTo>
                <a:lnTo>
                  <a:pt x="47472" y="27851"/>
                </a:lnTo>
                <a:lnTo>
                  <a:pt x="47625" y="28097"/>
                </a:lnTo>
                <a:lnTo>
                  <a:pt x="47779" y="28127"/>
                </a:lnTo>
                <a:lnTo>
                  <a:pt x="48024" y="27912"/>
                </a:lnTo>
                <a:lnTo>
                  <a:pt x="48209" y="27943"/>
                </a:lnTo>
                <a:lnTo>
                  <a:pt x="48485" y="28281"/>
                </a:lnTo>
                <a:lnTo>
                  <a:pt x="48516" y="28220"/>
                </a:lnTo>
                <a:lnTo>
                  <a:pt x="48608" y="28281"/>
                </a:lnTo>
                <a:lnTo>
                  <a:pt x="48761" y="28281"/>
                </a:lnTo>
                <a:lnTo>
                  <a:pt x="48792" y="28342"/>
                </a:lnTo>
                <a:lnTo>
                  <a:pt x="48393" y="28680"/>
                </a:lnTo>
                <a:lnTo>
                  <a:pt x="48178" y="28742"/>
                </a:lnTo>
                <a:lnTo>
                  <a:pt x="48178" y="28895"/>
                </a:lnTo>
                <a:lnTo>
                  <a:pt x="48301" y="28895"/>
                </a:lnTo>
                <a:lnTo>
                  <a:pt x="48516" y="28711"/>
                </a:lnTo>
                <a:lnTo>
                  <a:pt x="48669" y="28742"/>
                </a:lnTo>
                <a:lnTo>
                  <a:pt x="48669" y="28649"/>
                </a:lnTo>
                <a:lnTo>
                  <a:pt x="48639" y="28619"/>
                </a:lnTo>
                <a:lnTo>
                  <a:pt x="48731" y="28527"/>
                </a:lnTo>
                <a:lnTo>
                  <a:pt x="48823" y="28588"/>
                </a:lnTo>
                <a:lnTo>
                  <a:pt x="48854" y="28834"/>
                </a:lnTo>
                <a:lnTo>
                  <a:pt x="48915" y="28926"/>
                </a:lnTo>
                <a:lnTo>
                  <a:pt x="48792" y="29018"/>
                </a:lnTo>
                <a:lnTo>
                  <a:pt x="48792" y="28956"/>
                </a:lnTo>
                <a:lnTo>
                  <a:pt x="48700" y="28895"/>
                </a:lnTo>
                <a:lnTo>
                  <a:pt x="48669" y="28987"/>
                </a:lnTo>
                <a:lnTo>
                  <a:pt x="48639" y="29018"/>
                </a:lnTo>
                <a:lnTo>
                  <a:pt x="48485" y="28987"/>
                </a:lnTo>
                <a:lnTo>
                  <a:pt x="48301" y="29110"/>
                </a:lnTo>
                <a:lnTo>
                  <a:pt x="48301" y="29202"/>
                </a:lnTo>
                <a:lnTo>
                  <a:pt x="48577" y="29202"/>
                </a:lnTo>
                <a:lnTo>
                  <a:pt x="48669" y="29294"/>
                </a:lnTo>
                <a:lnTo>
                  <a:pt x="48669" y="29356"/>
                </a:lnTo>
                <a:lnTo>
                  <a:pt x="48608" y="29356"/>
                </a:lnTo>
                <a:lnTo>
                  <a:pt x="48485" y="29448"/>
                </a:lnTo>
                <a:lnTo>
                  <a:pt x="48577" y="29509"/>
                </a:lnTo>
                <a:lnTo>
                  <a:pt x="48669" y="29571"/>
                </a:lnTo>
                <a:lnTo>
                  <a:pt x="48577" y="29663"/>
                </a:lnTo>
                <a:lnTo>
                  <a:pt x="48454" y="29663"/>
                </a:lnTo>
                <a:lnTo>
                  <a:pt x="48393" y="29693"/>
                </a:lnTo>
                <a:lnTo>
                  <a:pt x="48454" y="29786"/>
                </a:lnTo>
                <a:lnTo>
                  <a:pt x="48608" y="29786"/>
                </a:lnTo>
                <a:lnTo>
                  <a:pt x="48700" y="29939"/>
                </a:lnTo>
                <a:lnTo>
                  <a:pt x="48608" y="30000"/>
                </a:lnTo>
                <a:lnTo>
                  <a:pt x="48546" y="30154"/>
                </a:lnTo>
                <a:lnTo>
                  <a:pt x="48516" y="30123"/>
                </a:lnTo>
                <a:lnTo>
                  <a:pt x="48485" y="29970"/>
                </a:lnTo>
                <a:lnTo>
                  <a:pt x="48362" y="29970"/>
                </a:lnTo>
                <a:lnTo>
                  <a:pt x="48239" y="30277"/>
                </a:lnTo>
                <a:lnTo>
                  <a:pt x="48147" y="30338"/>
                </a:lnTo>
                <a:lnTo>
                  <a:pt x="47902" y="30277"/>
                </a:lnTo>
                <a:lnTo>
                  <a:pt x="48055" y="30369"/>
                </a:lnTo>
                <a:lnTo>
                  <a:pt x="48055" y="30461"/>
                </a:lnTo>
                <a:lnTo>
                  <a:pt x="48117" y="30553"/>
                </a:lnTo>
                <a:lnTo>
                  <a:pt x="48024" y="30615"/>
                </a:lnTo>
                <a:lnTo>
                  <a:pt x="48024" y="30707"/>
                </a:lnTo>
                <a:lnTo>
                  <a:pt x="48117" y="30830"/>
                </a:lnTo>
                <a:lnTo>
                  <a:pt x="48055" y="30891"/>
                </a:lnTo>
                <a:lnTo>
                  <a:pt x="48055" y="31014"/>
                </a:lnTo>
                <a:lnTo>
                  <a:pt x="47902" y="31106"/>
                </a:lnTo>
                <a:lnTo>
                  <a:pt x="47810" y="30983"/>
                </a:lnTo>
                <a:lnTo>
                  <a:pt x="47748" y="31106"/>
                </a:lnTo>
                <a:lnTo>
                  <a:pt x="47871" y="31106"/>
                </a:lnTo>
                <a:lnTo>
                  <a:pt x="47994" y="31259"/>
                </a:lnTo>
                <a:lnTo>
                  <a:pt x="47810" y="31259"/>
                </a:lnTo>
                <a:lnTo>
                  <a:pt x="47810" y="31352"/>
                </a:lnTo>
                <a:lnTo>
                  <a:pt x="47595" y="31566"/>
                </a:lnTo>
                <a:lnTo>
                  <a:pt x="47502" y="31566"/>
                </a:lnTo>
                <a:lnTo>
                  <a:pt x="47502" y="31413"/>
                </a:lnTo>
                <a:lnTo>
                  <a:pt x="47410" y="31413"/>
                </a:lnTo>
                <a:lnTo>
                  <a:pt x="47380" y="31413"/>
                </a:lnTo>
                <a:lnTo>
                  <a:pt x="47349" y="31566"/>
                </a:lnTo>
                <a:lnTo>
                  <a:pt x="47257" y="31536"/>
                </a:lnTo>
                <a:lnTo>
                  <a:pt x="47318" y="31628"/>
                </a:lnTo>
                <a:lnTo>
                  <a:pt x="47226" y="31689"/>
                </a:lnTo>
                <a:lnTo>
                  <a:pt x="47349" y="31689"/>
                </a:lnTo>
                <a:lnTo>
                  <a:pt x="47472" y="31843"/>
                </a:lnTo>
                <a:lnTo>
                  <a:pt x="47288" y="31843"/>
                </a:lnTo>
                <a:lnTo>
                  <a:pt x="47502" y="32027"/>
                </a:lnTo>
                <a:lnTo>
                  <a:pt x="47595" y="31935"/>
                </a:lnTo>
                <a:lnTo>
                  <a:pt x="47687" y="32027"/>
                </a:lnTo>
                <a:lnTo>
                  <a:pt x="47410" y="32150"/>
                </a:lnTo>
                <a:lnTo>
                  <a:pt x="47226" y="32242"/>
                </a:lnTo>
                <a:lnTo>
                  <a:pt x="47195" y="32365"/>
                </a:lnTo>
                <a:lnTo>
                  <a:pt x="47288" y="32303"/>
                </a:lnTo>
                <a:lnTo>
                  <a:pt x="47410" y="32303"/>
                </a:lnTo>
                <a:lnTo>
                  <a:pt x="47502" y="32426"/>
                </a:lnTo>
                <a:lnTo>
                  <a:pt x="47318" y="32580"/>
                </a:lnTo>
                <a:lnTo>
                  <a:pt x="47441" y="32610"/>
                </a:lnTo>
                <a:lnTo>
                  <a:pt x="47410" y="32733"/>
                </a:lnTo>
                <a:lnTo>
                  <a:pt x="47318" y="32764"/>
                </a:lnTo>
                <a:lnTo>
                  <a:pt x="47349" y="32856"/>
                </a:lnTo>
                <a:lnTo>
                  <a:pt x="47410" y="32856"/>
                </a:lnTo>
                <a:lnTo>
                  <a:pt x="47472" y="32979"/>
                </a:lnTo>
                <a:lnTo>
                  <a:pt x="47472" y="33163"/>
                </a:lnTo>
                <a:lnTo>
                  <a:pt x="47410" y="33040"/>
                </a:lnTo>
                <a:lnTo>
                  <a:pt x="47318" y="33040"/>
                </a:lnTo>
                <a:lnTo>
                  <a:pt x="47318" y="32918"/>
                </a:lnTo>
                <a:lnTo>
                  <a:pt x="47195" y="32795"/>
                </a:lnTo>
                <a:lnTo>
                  <a:pt x="47134" y="32918"/>
                </a:lnTo>
                <a:lnTo>
                  <a:pt x="47042" y="32918"/>
                </a:lnTo>
                <a:lnTo>
                  <a:pt x="47042" y="33040"/>
                </a:lnTo>
                <a:lnTo>
                  <a:pt x="47195" y="33132"/>
                </a:lnTo>
                <a:lnTo>
                  <a:pt x="47195" y="33286"/>
                </a:lnTo>
                <a:lnTo>
                  <a:pt x="47134" y="33194"/>
                </a:lnTo>
                <a:lnTo>
                  <a:pt x="47042" y="33194"/>
                </a:lnTo>
                <a:lnTo>
                  <a:pt x="46980" y="33102"/>
                </a:lnTo>
                <a:lnTo>
                  <a:pt x="46858" y="33132"/>
                </a:lnTo>
                <a:lnTo>
                  <a:pt x="46950" y="33194"/>
                </a:lnTo>
                <a:lnTo>
                  <a:pt x="46980" y="33347"/>
                </a:lnTo>
                <a:lnTo>
                  <a:pt x="47073" y="33347"/>
                </a:lnTo>
                <a:lnTo>
                  <a:pt x="47103" y="33378"/>
                </a:lnTo>
                <a:lnTo>
                  <a:pt x="47011" y="33501"/>
                </a:lnTo>
                <a:lnTo>
                  <a:pt x="46827" y="33378"/>
                </a:lnTo>
                <a:lnTo>
                  <a:pt x="46796" y="33470"/>
                </a:lnTo>
                <a:lnTo>
                  <a:pt x="46858" y="33562"/>
                </a:lnTo>
                <a:lnTo>
                  <a:pt x="47011" y="33593"/>
                </a:lnTo>
                <a:lnTo>
                  <a:pt x="46950" y="33777"/>
                </a:lnTo>
                <a:lnTo>
                  <a:pt x="46704" y="33654"/>
                </a:lnTo>
                <a:lnTo>
                  <a:pt x="46643" y="33716"/>
                </a:lnTo>
                <a:lnTo>
                  <a:pt x="46551" y="33654"/>
                </a:lnTo>
                <a:lnTo>
                  <a:pt x="46428" y="33839"/>
                </a:lnTo>
                <a:lnTo>
                  <a:pt x="46151" y="33839"/>
                </a:lnTo>
                <a:lnTo>
                  <a:pt x="46366" y="33992"/>
                </a:lnTo>
                <a:lnTo>
                  <a:pt x="46489" y="33962"/>
                </a:lnTo>
                <a:lnTo>
                  <a:pt x="46643" y="33992"/>
                </a:lnTo>
                <a:lnTo>
                  <a:pt x="46581" y="34115"/>
                </a:lnTo>
                <a:lnTo>
                  <a:pt x="46458" y="34115"/>
                </a:lnTo>
                <a:lnTo>
                  <a:pt x="46458" y="34269"/>
                </a:lnTo>
                <a:lnTo>
                  <a:pt x="46366" y="34176"/>
                </a:lnTo>
                <a:lnTo>
                  <a:pt x="46244" y="34330"/>
                </a:lnTo>
                <a:lnTo>
                  <a:pt x="46213" y="34361"/>
                </a:lnTo>
                <a:lnTo>
                  <a:pt x="46213" y="34269"/>
                </a:lnTo>
                <a:lnTo>
                  <a:pt x="46121" y="34269"/>
                </a:lnTo>
                <a:lnTo>
                  <a:pt x="46090" y="34422"/>
                </a:lnTo>
                <a:lnTo>
                  <a:pt x="46029" y="34422"/>
                </a:lnTo>
                <a:lnTo>
                  <a:pt x="45998" y="34606"/>
                </a:lnTo>
                <a:lnTo>
                  <a:pt x="45814" y="34606"/>
                </a:lnTo>
                <a:lnTo>
                  <a:pt x="45814" y="34514"/>
                </a:lnTo>
                <a:lnTo>
                  <a:pt x="45599" y="34545"/>
                </a:lnTo>
                <a:lnTo>
                  <a:pt x="45568" y="34637"/>
                </a:lnTo>
                <a:lnTo>
                  <a:pt x="45476" y="34637"/>
                </a:lnTo>
                <a:lnTo>
                  <a:pt x="45537" y="34791"/>
                </a:lnTo>
                <a:lnTo>
                  <a:pt x="45507" y="34975"/>
                </a:lnTo>
                <a:lnTo>
                  <a:pt x="45414" y="35067"/>
                </a:lnTo>
                <a:lnTo>
                  <a:pt x="45476" y="35159"/>
                </a:lnTo>
                <a:lnTo>
                  <a:pt x="45353" y="35220"/>
                </a:lnTo>
                <a:lnTo>
                  <a:pt x="45261" y="35220"/>
                </a:lnTo>
                <a:lnTo>
                  <a:pt x="45200" y="35282"/>
                </a:lnTo>
                <a:lnTo>
                  <a:pt x="45200" y="35190"/>
                </a:lnTo>
                <a:lnTo>
                  <a:pt x="45107" y="35251"/>
                </a:lnTo>
                <a:lnTo>
                  <a:pt x="45015" y="35374"/>
                </a:lnTo>
                <a:lnTo>
                  <a:pt x="44831" y="35374"/>
                </a:lnTo>
                <a:lnTo>
                  <a:pt x="44831" y="35466"/>
                </a:lnTo>
                <a:lnTo>
                  <a:pt x="44678" y="35466"/>
                </a:lnTo>
                <a:lnTo>
                  <a:pt x="44678" y="35405"/>
                </a:lnTo>
                <a:lnTo>
                  <a:pt x="44585" y="35405"/>
                </a:lnTo>
                <a:lnTo>
                  <a:pt x="44555" y="35558"/>
                </a:lnTo>
                <a:lnTo>
                  <a:pt x="44463" y="35620"/>
                </a:lnTo>
                <a:lnTo>
                  <a:pt x="44340" y="35497"/>
                </a:lnTo>
                <a:lnTo>
                  <a:pt x="44278" y="35405"/>
                </a:lnTo>
                <a:lnTo>
                  <a:pt x="44248" y="35466"/>
                </a:lnTo>
                <a:lnTo>
                  <a:pt x="44125" y="35497"/>
                </a:lnTo>
                <a:lnTo>
                  <a:pt x="44125" y="35620"/>
                </a:lnTo>
                <a:lnTo>
                  <a:pt x="43971" y="35650"/>
                </a:lnTo>
                <a:lnTo>
                  <a:pt x="43848" y="35558"/>
                </a:lnTo>
                <a:lnTo>
                  <a:pt x="43787" y="35650"/>
                </a:lnTo>
                <a:lnTo>
                  <a:pt x="43634" y="35681"/>
                </a:lnTo>
                <a:lnTo>
                  <a:pt x="43603" y="35865"/>
                </a:lnTo>
                <a:lnTo>
                  <a:pt x="43326" y="35988"/>
                </a:lnTo>
                <a:lnTo>
                  <a:pt x="43326" y="35927"/>
                </a:lnTo>
                <a:lnTo>
                  <a:pt x="43419" y="35865"/>
                </a:lnTo>
                <a:lnTo>
                  <a:pt x="43511" y="35773"/>
                </a:lnTo>
                <a:lnTo>
                  <a:pt x="43388" y="35773"/>
                </a:lnTo>
                <a:lnTo>
                  <a:pt x="43234" y="35620"/>
                </a:lnTo>
                <a:lnTo>
                  <a:pt x="43204" y="35528"/>
                </a:lnTo>
                <a:lnTo>
                  <a:pt x="42989" y="35405"/>
                </a:lnTo>
                <a:lnTo>
                  <a:pt x="42897" y="35343"/>
                </a:lnTo>
                <a:lnTo>
                  <a:pt x="42958" y="35435"/>
                </a:lnTo>
                <a:lnTo>
                  <a:pt x="42958" y="35558"/>
                </a:lnTo>
                <a:lnTo>
                  <a:pt x="42989" y="35712"/>
                </a:lnTo>
                <a:lnTo>
                  <a:pt x="43019" y="35896"/>
                </a:lnTo>
                <a:lnTo>
                  <a:pt x="42897" y="35957"/>
                </a:lnTo>
                <a:lnTo>
                  <a:pt x="42804" y="36080"/>
                </a:lnTo>
                <a:lnTo>
                  <a:pt x="42743" y="36142"/>
                </a:lnTo>
                <a:lnTo>
                  <a:pt x="42651" y="36080"/>
                </a:lnTo>
                <a:lnTo>
                  <a:pt x="42620" y="36050"/>
                </a:lnTo>
                <a:lnTo>
                  <a:pt x="42620" y="36111"/>
                </a:lnTo>
                <a:lnTo>
                  <a:pt x="42497" y="36264"/>
                </a:lnTo>
                <a:lnTo>
                  <a:pt x="42344" y="36418"/>
                </a:lnTo>
                <a:lnTo>
                  <a:pt x="42160" y="36510"/>
                </a:lnTo>
                <a:lnTo>
                  <a:pt x="42068" y="36541"/>
                </a:lnTo>
                <a:lnTo>
                  <a:pt x="41914" y="36479"/>
                </a:lnTo>
                <a:lnTo>
                  <a:pt x="41760" y="36541"/>
                </a:lnTo>
                <a:lnTo>
                  <a:pt x="41607" y="36541"/>
                </a:lnTo>
                <a:lnTo>
                  <a:pt x="41668" y="36633"/>
                </a:lnTo>
                <a:lnTo>
                  <a:pt x="41484" y="36725"/>
                </a:lnTo>
                <a:lnTo>
                  <a:pt x="41361" y="36786"/>
                </a:lnTo>
                <a:lnTo>
                  <a:pt x="41208" y="36725"/>
                </a:lnTo>
                <a:lnTo>
                  <a:pt x="41146" y="36848"/>
                </a:lnTo>
                <a:lnTo>
                  <a:pt x="40993" y="36879"/>
                </a:lnTo>
                <a:lnTo>
                  <a:pt x="40901" y="36971"/>
                </a:lnTo>
                <a:lnTo>
                  <a:pt x="40870" y="36971"/>
                </a:lnTo>
                <a:lnTo>
                  <a:pt x="40901" y="36940"/>
                </a:lnTo>
                <a:lnTo>
                  <a:pt x="40809" y="36940"/>
                </a:lnTo>
                <a:lnTo>
                  <a:pt x="40809" y="36879"/>
                </a:lnTo>
                <a:lnTo>
                  <a:pt x="40839" y="36879"/>
                </a:lnTo>
                <a:lnTo>
                  <a:pt x="40809" y="36879"/>
                </a:lnTo>
                <a:lnTo>
                  <a:pt x="40778" y="36817"/>
                </a:lnTo>
                <a:lnTo>
                  <a:pt x="40778" y="36756"/>
                </a:lnTo>
                <a:lnTo>
                  <a:pt x="40716" y="36817"/>
                </a:lnTo>
                <a:lnTo>
                  <a:pt x="40686" y="36817"/>
                </a:lnTo>
                <a:lnTo>
                  <a:pt x="40716" y="36909"/>
                </a:lnTo>
                <a:lnTo>
                  <a:pt x="40686" y="37001"/>
                </a:lnTo>
                <a:lnTo>
                  <a:pt x="40563" y="37124"/>
                </a:lnTo>
                <a:lnTo>
                  <a:pt x="40532" y="37186"/>
                </a:lnTo>
                <a:lnTo>
                  <a:pt x="40594" y="37339"/>
                </a:lnTo>
                <a:lnTo>
                  <a:pt x="40686" y="37339"/>
                </a:lnTo>
                <a:lnTo>
                  <a:pt x="40778" y="37493"/>
                </a:lnTo>
                <a:lnTo>
                  <a:pt x="40778" y="37554"/>
                </a:lnTo>
                <a:lnTo>
                  <a:pt x="40839" y="37554"/>
                </a:lnTo>
                <a:lnTo>
                  <a:pt x="40870" y="37616"/>
                </a:lnTo>
                <a:lnTo>
                  <a:pt x="40716" y="37800"/>
                </a:lnTo>
                <a:lnTo>
                  <a:pt x="40624" y="37800"/>
                </a:lnTo>
                <a:lnTo>
                  <a:pt x="40624" y="37738"/>
                </a:lnTo>
                <a:lnTo>
                  <a:pt x="40440" y="37708"/>
                </a:lnTo>
                <a:lnTo>
                  <a:pt x="40379" y="37830"/>
                </a:lnTo>
                <a:lnTo>
                  <a:pt x="40348" y="37861"/>
                </a:lnTo>
                <a:lnTo>
                  <a:pt x="40317" y="37677"/>
                </a:lnTo>
                <a:lnTo>
                  <a:pt x="40317" y="37616"/>
                </a:lnTo>
                <a:lnTo>
                  <a:pt x="40194" y="37523"/>
                </a:lnTo>
                <a:lnTo>
                  <a:pt x="40010" y="37247"/>
                </a:lnTo>
                <a:lnTo>
                  <a:pt x="40010" y="37155"/>
                </a:lnTo>
                <a:lnTo>
                  <a:pt x="40133" y="37001"/>
                </a:lnTo>
                <a:lnTo>
                  <a:pt x="40072" y="36940"/>
                </a:lnTo>
                <a:lnTo>
                  <a:pt x="40194" y="36940"/>
                </a:lnTo>
                <a:lnTo>
                  <a:pt x="40194" y="36879"/>
                </a:lnTo>
                <a:lnTo>
                  <a:pt x="40102" y="36848"/>
                </a:lnTo>
                <a:lnTo>
                  <a:pt x="39979" y="36879"/>
                </a:lnTo>
                <a:lnTo>
                  <a:pt x="39857" y="36756"/>
                </a:lnTo>
                <a:lnTo>
                  <a:pt x="39765" y="36909"/>
                </a:lnTo>
                <a:lnTo>
                  <a:pt x="39672" y="36909"/>
                </a:lnTo>
                <a:lnTo>
                  <a:pt x="39580" y="36940"/>
                </a:lnTo>
                <a:lnTo>
                  <a:pt x="39365" y="36756"/>
                </a:lnTo>
                <a:lnTo>
                  <a:pt x="39304" y="36786"/>
                </a:lnTo>
                <a:lnTo>
                  <a:pt x="39150" y="36633"/>
                </a:lnTo>
                <a:lnTo>
                  <a:pt x="39058" y="36479"/>
                </a:lnTo>
                <a:lnTo>
                  <a:pt x="39028" y="36633"/>
                </a:lnTo>
                <a:lnTo>
                  <a:pt x="39028" y="36725"/>
                </a:lnTo>
                <a:lnTo>
                  <a:pt x="38905" y="36786"/>
                </a:lnTo>
                <a:lnTo>
                  <a:pt x="38782" y="36756"/>
                </a:lnTo>
                <a:lnTo>
                  <a:pt x="38721" y="36786"/>
                </a:lnTo>
                <a:lnTo>
                  <a:pt x="38659" y="36786"/>
                </a:lnTo>
                <a:lnTo>
                  <a:pt x="38659" y="36786"/>
                </a:lnTo>
                <a:lnTo>
                  <a:pt x="38628" y="36756"/>
                </a:lnTo>
                <a:lnTo>
                  <a:pt x="38536" y="36756"/>
                </a:lnTo>
                <a:lnTo>
                  <a:pt x="37738" y="36817"/>
                </a:lnTo>
                <a:lnTo>
                  <a:pt x="35988" y="36142"/>
                </a:lnTo>
                <a:lnTo>
                  <a:pt x="33132" y="37585"/>
                </a:lnTo>
                <a:lnTo>
                  <a:pt x="31013" y="36909"/>
                </a:lnTo>
                <a:lnTo>
                  <a:pt x="26193" y="33347"/>
                </a:lnTo>
                <a:lnTo>
                  <a:pt x="15875" y="32334"/>
                </a:lnTo>
                <a:lnTo>
                  <a:pt x="10440" y="27237"/>
                </a:lnTo>
                <a:lnTo>
                  <a:pt x="0" y="22754"/>
                </a:lnTo>
                <a:lnTo>
                  <a:pt x="860" y="13941"/>
                </a:lnTo>
                <a:lnTo>
                  <a:pt x="7707" y="10195"/>
                </a:lnTo>
                <a:lnTo>
                  <a:pt x="15660" y="8537"/>
                </a:lnTo>
                <a:lnTo>
                  <a:pt x="16305" y="8414"/>
                </a:lnTo>
                <a:close/>
                <a:moveTo>
                  <a:pt x="45814" y="34852"/>
                </a:moveTo>
                <a:lnTo>
                  <a:pt x="45844" y="34913"/>
                </a:lnTo>
                <a:lnTo>
                  <a:pt x="45998" y="34913"/>
                </a:lnTo>
                <a:lnTo>
                  <a:pt x="46029" y="34883"/>
                </a:lnTo>
                <a:lnTo>
                  <a:pt x="45936" y="34760"/>
                </a:lnTo>
                <a:lnTo>
                  <a:pt x="45814" y="34852"/>
                </a:lnTo>
                <a:close/>
                <a:moveTo>
                  <a:pt x="47595" y="32703"/>
                </a:moveTo>
                <a:lnTo>
                  <a:pt x="47625" y="32887"/>
                </a:lnTo>
                <a:lnTo>
                  <a:pt x="47687" y="32856"/>
                </a:lnTo>
                <a:lnTo>
                  <a:pt x="47687" y="32733"/>
                </a:lnTo>
                <a:lnTo>
                  <a:pt x="47625" y="32672"/>
                </a:lnTo>
                <a:lnTo>
                  <a:pt x="47564" y="32703"/>
                </a:lnTo>
                <a:close/>
                <a:moveTo>
                  <a:pt x="48854" y="27943"/>
                </a:moveTo>
                <a:lnTo>
                  <a:pt x="48915" y="28066"/>
                </a:lnTo>
                <a:lnTo>
                  <a:pt x="49068" y="28097"/>
                </a:lnTo>
                <a:lnTo>
                  <a:pt x="49191" y="28189"/>
                </a:lnTo>
                <a:lnTo>
                  <a:pt x="49191" y="28066"/>
                </a:lnTo>
                <a:lnTo>
                  <a:pt x="49038" y="27943"/>
                </a:lnTo>
                <a:lnTo>
                  <a:pt x="48915" y="27943"/>
                </a:lnTo>
                <a:lnTo>
                  <a:pt x="48854" y="27943"/>
                </a:lnTo>
                <a:close/>
                <a:moveTo>
                  <a:pt x="47963" y="26316"/>
                </a:moveTo>
                <a:lnTo>
                  <a:pt x="47963" y="26377"/>
                </a:lnTo>
                <a:lnTo>
                  <a:pt x="48055" y="26500"/>
                </a:lnTo>
                <a:lnTo>
                  <a:pt x="48239" y="26500"/>
                </a:lnTo>
                <a:lnTo>
                  <a:pt x="48424" y="26561"/>
                </a:lnTo>
                <a:lnTo>
                  <a:pt x="48393" y="26377"/>
                </a:lnTo>
                <a:lnTo>
                  <a:pt x="48270" y="26377"/>
                </a:lnTo>
                <a:lnTo>
                  <a:pt x="48178" y="26346"/>
                </a:lnTo>
                <a:lnTo>
                  <a:pt x="47994" y="26316"/>
                </a:lnTo>
                <a:close/>
                <a:moveTo>
                  <a:pt x="48976" y="36295"/>
                </a:moveTo>
                <a:lnTo>
                  <a:pt x="49099" y="36264"/>
                </a:lnTo>
                <a:lnTo>
                  <a:pt x="49222" y="36295"/>
                </a:lnTo>
                <a:lnTo>
                  <a:pt x="49161" y="36142"/>
                </a:lnTo>
                <a:lnTo>
                  <a:pt x="49222" y="35927"/>
                </a:lnTo>
                <a:lnTo>
                  <a:pt x="49130" y="35681"/>
                </a:lnTo>
                <a:lnTo>
                  <a:pt x="49283" y="35497"/>
                </a:lnTo>
                <a:lnTo>
                  <a:pt x="49468" y="35190"/>
                </a:lnTo>
                <a:lnTo>
                  <a:pt x="49468" y="35006"/>
                </a:lnTo>
                <a:lnTo>
                  <a:pt x="49529" y="34944"/>
                </a:lnTo>
                <a:lnTo>
                  <a:pt x="49468" y="34913"/>
                </a:lnTo>
                <a:lnTo>
                  <a:pt x="49498" y="34576"/>
                </a:lnTo>
                <a:lnTo>
                  <a:pt x="49498" y="34361"/>
                </a:lnTo>
                <a:lnTo>
                  <a:pt x="49468" y="34115"/>
                </a:lnTo>
                <a:lnTo>
                  <a:pt x="49560" y="33962"/>
                </a:lnTo>
                <a:lnTo>
                  <a:pt x="49590" y="33532"/>
                </a:lnTo>
                <a:lnTo>
                  <a:pt x="49652" y="33317"/>
                </a:lnTo>
                <a:lnTo>
                  <a:pt x="49713" y="33317"/>
                </a:lnTo>
                <a:lnTo>
                  <a:pt x="49683" y="33163"/>
                </a:lnTo>
                <a:lnTo>
                  <a:pt x="49529" y="33071"/>
                </a:lnTo>
                <a:lnTo>
                  <a:pt x="49498" y="33071"/>
                </a:lnTo>
                <a:lnTo>
                  <a:pt x="49406" y="32887"/>
                </a:lnTo>
                <a:lnTo>
                  <a:pt x="49222" y="32795"/>
                </a:lnTo>
                <a:lnTo>
                  <a:pt x="49099" y="32856"/>
                </a:lnTo>
                <a:lnTo>
                  <a:pt x="49099" y="32979"/>
                </a:lnTo>
                <a:lnTo>
                  <a:pt x="48946" y="33040"/>
                </a:lnTo>
                <a:lnTo>
                  <a:pt x="48792" y="33225"/>
                </a:lnTo>
                <a:lnTo>
                  <a:pt x="48608" y="33532"/>
                </a:lnTo>
                <a:lnTo>
                  <a:pt x="48639" y="33593"/>
                </a:lnTo>
                <a:lnTo>
                  <a:pt x="48608" y="33716"/>
                </a:lnTo>
                <a:lnTo>
                  <a:pt x="48546" y="33777"/>
                </a:lnTo>
                <a:lnTo>
                  <a:pt x="48362" y="34084"/>
                </a:lnTo>
                <a:lnTo>
                  <a:pt x="48270" y="34422"/>
                </a:lnTo>
                <a:lnTo>
                  <a:pt x="48209" y="34453"/>
                </a:lnTo>
                <a:lnTo>
                  <a:pt x="48270" y="34545"/>
                </a:lnTo>
                <a:lnTo>
                  <a:pt x="48270" y="34852"/>
                </a:lnTo>
                <a:lnTo>
                  <a:pt x="48301" y="35190"/>
                </a:lnTo>
                <a:lnTo>
                  <a:pt x="48393" y="35251"/>
                </a:lnTo>
                <a:lnTo>
                  <a:pt x="48393" y="35343"/>
                </a:lnTo>
                <a:lnTo>
                  <a:pt x="48362" y="35343"/>
                </a:lnTo>
                <a:lnTo>
                  <a:pt x="48362" y="35435"/>
                </a:lnTo>
                <a:lnTo>
                  <a:pt x="48454" y="35589"/>
                </a:lnTo>
                <a:lnTo>
                  <a:pt x="48546" y="35620"/>
                </a:lnTo>
                <a:lnTo>
                  <a:pt x="48577" y="35712"/>
                </a:lnTo>
                <a:lnTo>
                  <a:pt x="48792" y="35804"/>
                </a:lnTo>
                <a:lnTo>
                  <a:pt x="48915" y="35988"/>
                </a:lnTo>
                <a:lnTo>
                  <a:pt x="48915" y="36172"/>
                </a:lnTo>
                <a:lnTo>
                  <a:pt x="48915" y="36295"/>
                </a:lnTo>
                <a:close/>
                <a:moveTo>
                  <a:pt x="40624" y="37216"/>
                </a:moveTo>
                <a:lnTo>
                  <a:pt x="40716" y="37278"/>
                </a:lnTo>
                <a:lnTo>
                  <a:pt x="40839" y="37278"/>
                </a:lnTo>
                <a:lnTo>
                  <a:pt x="40993" y="37308"/>
                </a:lnTo>
                <a:lnTo>
                  <a:pt x="40993" y="37247"/>
                </a:lnTo>
                <a:lnTo>
                  <a:pt x="40839" y="37186"/>
                </a:lnTo>
                <a:lnTo>
                  <a:pt x="40624" y="37216"/>
                </a:lnTo>
                <a:close/>
                <a:moveTo>
                  <a:pt x="40655" y="38045"/>
                </a:moveTo>
                <a:lnTo>
                  <a:pt x="40501" y="38076"/>
                </a:lnTo>
                <a:lnTo>
                  <a:pt x="40409" y="38045"/>
                </a:lnTo>
                <a:lnTo>
                  <a:pt x="40287" y="38138"/>
                </a:lnTo>
                <a:lnTo>
                  <a:pt x="40133" y="38138"/>
                </a:lnTo>
                <a:lnTo>
                  <a:pt x="39979" y="38199"/>
                </a:lnTo>
                <a:lnTo>
                  <a:pt x="39826" y="38230"/>
                </a:lnTo>
                <a:lnTo>
                  <a:pt x="39795" y="38383"/>
                </a:lnTo>
                <a:lnTo>
                  <a:pt x="39550" y="38537"/>
                </a:lnTo>
                <a:lnTo>
                  <a:pt x="39335" y="38752"/>
                </a:lnTo>
                <a:lnTo>
                  <a:pt x="39396" y="38905"/>
                </a:lnTo>
                <a:lnTo>
                  <a:pt x="39396" y="39212"/>
                </a:lnTo>
                <a:lnTo>
                  <a:pt x="39519" y="39366"/>
                </a:lnTo>
                <a:lnTo>
                  <a:pt x="39519" y="39458"/>
                </a:lnTo>
                <a:lnTo>
                  <a:pt x="39642" y="39581"/>
                </a:lnTo>
                <a:lnTo>
                  <a:pt x="39826" y="39581"/>
                </a:lnTo>
                <a:lnTo>
                  <a:pt x="39949" y="39673"/>
                </a:lnTo>
                <a:lnTo>
                  <a:pt x="40072" y="39673"/>
                </a:lnTo>
                <a:lnTo>
                  <a:pt x="40194" y="39796"/>
                </a:lnTo>
                <a:lnTo>
                  <a:pt x="40317" y="39734"/>
                </a:lnTo>
                <a:lnTo>
                  <a:pt x="40348" y="39581"/>
                </a:lnTo>
                <a:lnTo>
                  <a:pt x="40471" y="39550"/>
                </a:lnTo>
                <a:lnTo>
                  <a:pt x="40624" y="39581"/>
                </a:lnTo>
                <a:lnTo>
                  <a:pt x="40716" y="39458"/>
                </a:lnTo>
                <a:lnTo>
                  <a:pt x="40716" y="39366"/>
                </a:lnTo>
                <a:lnTo>
                  <a:pt x="40870" y="39335"/>
                </a:lnTo>
                <a:lnTo>
                  <a:pt x="40993" y="39212"/>
                </a:lnTo>
                <a:lnTo>
                  <a:pt x="40962" y="39059"/>
                </a:lnTo>
                <a:lnTo>
                  <a:pt x="41054" y="38813"/>
                </a:lnTo>
                <a:lnTo>
                  <a:pt x="41146" y="38752"/>
                </a:lnTo>
                <a:lnTo>
                  <a:pt x="41177" y="38629"/>
                </a:lnTo>
                <a:lnTo>
                  <a:pt x="41300" y="38414"/>
                </a:lnTo>
                <a:lnTo>
                  <a:pt x="41208" y="38199"/>
                </a:lnTo>
                <a:lnTo>
                  <a:pt x="41054" y="38107"/>
                </a:lnTo>
                <a:lnTo>
                  <a:pt x="40870" y="38045"/>
                </a:lnTo>
                <a:lnTo>
                  <a:pt x="40747" y="38107"/>
                </a:lnTo>
                <a:cubicBezTo>
                  <a:pt x="40716" y="38107"/>
                  <a:pt x="40686" y="38076"/>
                  <a:pt x="40655" y="38045"/>
                </a:cubicBezTo>
                <a:close/>
              </a:path>
            </a:pathLst>
          </a:custGeom>
          <a:solidFill>
            <a:srgbClr val="4285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1" name="Google Shape;1111;g3d4b58163d4_3_1117"/>
          <p:cNvSpPr/>
          <p:nvPr/>
        </p:nvSpPr>
        <p:spPr>
          <a:xfrm>
            <a:off x="4068935" y="2017140"/>
            <a:ext cx="299199" cy="374659"/>
          </a:xfrm>
          <a:custGeom>
            <a:avLst/>
            <a:gdLst/>
            <a:ahLst/>
            <a:cxnLst/>
            <a:rect l="l" t="t" r="r" b="b"/>
            <a:pathLst>
              <a:path w="11731" h="14341" extrusionOk="0">
                <a:moveTo>
                  <a:pt x="10840" y="1229"/>
                </a:moveTo>
                <a:lnTo>
                  <a:pt x="10932" y="1137"/>
                </a:lnTo>
                <a:lnTo>
                  <a:pt x="11086" y="1076"/>
                </a:lnTo>
                <a:lnTo>
                  <a:pt x="11209" y="984"/>
                </a:lnTo>
                <a:lnTo>
                  <a:pt x="11362" y="799"/>
                </a:lnTo>
                <a:lnTo>
                  <a:pt x="11516" y="707"/>
                </a:lnTo>
                <a:lnTo>
                  <a:pt x="11669" y="707"/>
                </a:lnTo>
                <a:lnTo>
                  <a:pt x="11731" y="769"/>
                </a:lnTo>
                <a:lnTo>
                  <a:pt x="11731" y="861"/>
                </a:lnTo>
                <a:lnTo>
                  <a:pt x="11485" y="1014"/>
                </a:lnTo>
                <a:lnTo>
                  <a:pt x="11362" y="1076"/>
                </a:lnTo>
                <a:lnTo>
                  <a:pt x="11147" y="1260"/>
                </a:lnTo>
                <a:lnTo>
                  <a:pt x="10963" y="1321"/>
                </a:lnTo>
                <a:lnTo>
                  <a:pt x="10901" y="1291"/>
                </a:lnTo>
                <a:lnTo>
                  <a:pt x="10871" y="1229"/>
                </a:lnTo>
                <a:close/>
                <a:moveTo>
                  <a:pt x="8752" y="1383"/>
                </a:moveTo>
                <a:lnTo>
                  <a:pt x="8844" y="1506"/>
                </a:lnTo>
                <a:lnTo>
                  <a:pt x="8936" y="1506"/>
                </a:lnTo>
                <a:lnTo>
                  <a:pt x="8998" y="1444"/>
                </a:lnTo>
                <a:lnTo>
                  <a:pt x="8936" y="1321"/>
                </a:lnTo>
                <a:lnTo>
                  <a:pt x="8813" y="1260"/>
                </a:lnTo>
                <a:lnTo>
                  <a:pt x="8752" y="1291"/>
                </a:lnTo>
                <a:lnTo>
                  <a:pt x="8721" y="1383"/>
                </a:lnTo>
                <a:close/>
                <a:moveTo>
                  <a:pt x="4791" y="124"/>
                </a:moveTo>
                <a:lnTo>
                  <a:pt x="5067" y="308"/>
                </a:lnTo>
                <a:lnTo>
                  <a:pt x="5190" y="339"/>
                </a:lnTo>
                <a:lnTo>
                  <a:pt x="5252" y="308"/>
                </a:lnTo>
                <a:lnTo>
                  <a:pt x="5313" y="185"/>
                </a:lnTo>
                <a:lnTo>
                  <a:pt x="5252" y="124"/>
                </a:lnTo>
                <a:lnTo>
                  <a:pt x="5067" y="154"/>
                </a:lnTo>
                <a:lnTo>
                  <a:pt x="4914" y="32"/>
                </a:lnTo>
                <a:lnTo>
                  <a:pt x="4791" y="1"/>
                </a:lnTo>
                <a:lnTo>
                  <a:pt x="4730" y="62"/>
                </a:lnTo>
                <a:close/>
                <a:moveTo>
                  <a:pt x="4023" y="1536"/>
                </a:moveTo>
                <a:lnTo>
                  <a:pt x="3900" y="1444"/>
                </a:lnTo>
                <a:lnTo>
                  <a:pt x="3870" y="1352"/>
                </a:lnTo>
                <a:lnTo>
                  <a:pt x="3900" y="1260"/>
                </a:lnTo>
                <a:lnTo>
                  <a:pt x="3993" y="1168"/>
                </a:lnTo>
                <a:lnTo>
                  <a:pt x="4085" y="1229"/>
                </a:lnTo>
                <a:lnTo>
                  <a:pt x="4177" y="1352"/>
                </a:lnTo>
                <a:lnTo>
                  <a:pt x="4177" y="1444"/>
                </a:lnTo>
                <a:lnTo>
                  <a:pt x="4115" y="1506"/>
                </a:lnTo>
                <a:lnTo>
                  <a:pt x="4054" y="1506"/>
                </a:lnTo>
                <a:close/>
                <a:moveTo>
                  <a:pt x="4791" y="2795"/>
                </a:moveTo>
                <a:lnTo>
                  <a:pt x="4883" y="2795"/>
                </a:lnTo>
                <a:lnTo>
                  <a:pt x="5037" y="2672"/>
                </a:lnTo>
                <a:lnTo>
                  <a:pt x="5159" y="2642"/>
                </a:lnTo>
                <a:lnTo>
                  <a:pt x="5436" y="2611"/>
                </a:lnTo>
                <a:lnTo>
                  <a:pt x="5681" y="2611"/>
                </a:lnTo>
                <a:lnTo>
                  <a:pt x="5804" y="2519"/>
                </a:lnTo>
                <a:lnTo>
                  <a:pt x="5896" y="2519"/>
                </a:lnTo>
                <a:lnTo>
                  <a:pt x="5958" y="2550"/>
                </a:lnTo>
                <a:lnTo>
                  <a:pt x="5958" y="2642"/>
                </a:lnTo>
                <a:lnTo>
                  <a:pt x="5866" y="2672"/>
                </a:lnTo>
                <a:lnTo>
                  <a:pt x="5804" y="2764"/>
                </a:lnTo>
                <a:lnTo>
                  <a:pt x="5712" y="2795"/>
                </a:lnTo>
                <a:lnTo>
                  <a:pt x="5528" y="2764"/>
                </a:lnTo>
                <a:lnTo>
                  <a:pt x="5344" y="2764"/>
                </a:lnTo>
                <a:lnTo>
                  <a:pt x="5190" y="2734"/>
                </a:lnTo>
                <a:lnTo>
                  <a:pt x="5159" y="2795"/>
                </a:lnTo>
                <a:lnTo>
                  <a:pt x="5221" y="2857"/>
                </a:lnTo>
                <a:lnTo>
                  <a:pt x="5466" y="2918"/>
                </a:lnTo>
                <a:lnTo>
                  <a:pt x="5559" y="2979"/>
                </a:lnTo>
                <a:lnTo>
                  <a:pt x="5559" y="3041"/>
                </a:lnTo>
                <a:lnTo>
                  <a:pt x="5466" y="3041"/>
                </a:lnTo>
                <a:lnTo>
                  <a:pt x="5313" y="2979"/>
                </a:lnTo>
                <a:lnTo>
                  <a:pt x="5252" y="3041"/>
                </a:lnTo>
                <a:lnTo>
                  <a:pt x="5190" y="3041"/>
                </a:lnTo>
                <a:lnTo>
                  <a:pt x="5006" y="2918"/>
                </a:lnTo>
                <a:lnTo>
                  <a:pt x="4852" y="2887"/>
                </a:lnTo>
                <a:lnTo>
                  <a:pt x="4668" y="2949"/>
                </a:lnTo>
                <a:lnTo>
                  <a:pt x="4668" y="3041"/>
                </a:lnTo>
                <a:lnTo>
                  <a:pt x="4760" y="3102"/>
                </a:lnTo>
                <a:lnTo>
                  <a:pt x="5037" y="3348"/>
                </a:lnTo>
                <a:lnTo>
                  <a:pt x="5159" y="3379"/>
                </a:lnTo>
                <a:lnTo>
                  <a:pt x="5282" y="3317"/>
                </a:lnTo>
                <a:lnTo>
                  <a:pt x="5374" y="3317"/>
                </a:lnTo>
                <a:lnTo>
                  <a:pt x="5436" y="3501"/>
                </a:lnTo>
                <a:lnTo>
                  <a:pt x="5436" y="3624"/>
                </a:lnTo>
                <a:lnTo>
                  <a:pt x="5559" y="3655"/>
                </a:lnTo>
                <a:lnTo>
                  <a:pt x="5681" y="3593"/>
                </a:lnTo>
                <a:lnTo>
                  <a:pt x="5927" y="3593"/>
                </a:lnTo>
                <a:lnTo>
                  <a:pt x="6142" y="3532"/>
                </a:lnTo>
                <a:lnTo>
                  <a:pt x="6326" y="3532"/>
                </a:lnTo>
                <a:lnTo>
                  <a:pt x="6510" y="3471"/>
                </a:lnTo>
                <a:lnTo>
                  <a:pt x="6510" y="3563"/>
                </a:lnTo>
                <a:lnTo>
                  <a:pt x="6510" y="3686"/>
                </a:lnTo>
                <a:lnTo>
                  <a:pt x="6541" y="3870"/>
                </a:lnTo>
                <a:lnTo>
                  <a:pt x="6695" y="3962"/>
                </a:lnTo>
                <a:lnTo>
                  <a:pt x="6879" y="3993"/>
                </a:lnTo>
                <a:lnTo>
                  <a:pt x="7125" y="3931"/>
                </a:lnTo>
                <a:lnTo>
                  <a:pt x="7186" y="3839"/>
                </a:lnTo>
                <a:lnTo>
                  <a:pt x="7186" y="3808"/>
                </a:lnTo>
                <a:lnTo>
                  <a:pt x="7186" y="3716"/>
                </a:lnTo>
                <a:lnTo>
                  <a:pt x="7278" y="3624"/>
                </a:lnTo>
                <a:lnTo>
                  <a:pt x="7401" y="3471"/>
                </a:lnTo>
                <a:lnTo>
                  <a:pt x="7524" y="3471"/>
                </a:lnTo>
                <a:lnTo>
                  <a:pt x="7616" y="3563"/>
                </a:lnTo>
                <a:lnTo>
                  <a:pt x="7739" y="3624"/>
                </a:lnTo>
                <a:lnTo>
                  <a:pt x="7892" y="3624"/>
                </a:lnTo>
                <a:lnTo>
                  <a:pt x="8077" y="3501"/>
                </a:lnTo>
                <a:lnTo>
                  <a:pt x="8107" y="3440"/>
                </a:lnTo>
                <a:lnTo>
                  <a:pt x="8077" y="3225"/>
                </a:lnTo>
                <a:lnTo>
                  <a:pt x="8046" y="3072"/>
                </a:lnTo>
                <a:lnTo>
                  <a:pt x="8138" y="2979"/>
                </a:lnTo>
                <a:lnTo>
                  <a:pt x="8261" y="2887"/>
                </a:lnTo>
                <a:lnTo>
                  <a:pt x="8384" y="2611"/>
                </a:lnTo>
                <a:lnTo>
                  <a:pt x="8476" y="2488"/>
                </a:lnTo>
                <a:lnTo>
                  <a:pt x="8660" y="2273"/>
                </a:lnTo>
                <a:lnTo>
                  <a:pt x="8691" y="2150"/>
                </a:lnTo>
                <a:lnTo>
                  <a:pt x="8691" y="2028"/>
                </a:lnTo>
                <a:lnTo>
                  <a:pt x="8629" y="1905"/>
                </a:lnTo>
                <a:lnTo>
                  <a:pt x="8629" y="1782"/>
                </a:lnTo>
                <a:lnTo>
                  <a:pt x="8660" y="1690"/>
                </a:lnTo>
                <a:lnTo>
                  <a:pt x="8660" y="1598"/>
                </a:lnTo>
                <a:lnTo>
                  <a:pt x="8629" y="1536"/>
                </a:lnTo>
                <a:lnTo>
                  <a:pt x="8384" y="1536"/>
                </a:lnTo>
                <a:lnTo>
                  <a:pt x="8261" y="1444"/>
                </a:lnTo>
                <a:lnTo>
                  <a:pt x="8169" y="1444"/>
                </a:lnTo>
                <a:lnTo>
                  <a:pt x="7892" y="1475"/>
                </a:lnTo>
                <a:lnTo>
                  <a:pt x="7739" y="1444"/>
                </a:lnTo>
                <a:lnTo>
                  <a:pt x="7616" y="1352"/>
                </a:lnTo>
                <a:lnTo>
                  <a:pt x="7493" y="1352"/>
                </a:lnTo>
                <a:lnTo>
                  <a:pt x="7370" y="1291"/>
                </a:lnTo>
                <a:lnTo>
                  <a:pt x="7370" y="1229"/>
                </a:lnTo>
                <a:lnTo>
                  <a:pt x="7309" y="1168"/>
                </a:lnTo>
                <a:lnTo>
                  <a:pt x="7155" y="1260"/>
                </a:lnTo>
                <a:lnTo>
                  <a:pt x="7155" y="1198"/>
                </a:lnTo>
                <a:lnTo>
                  <a:pt x="7155" y="1076"/>
                </a:lnTo>
                <a:lnTo>
                  <a:pt x="7155" y="984"/>
                </a:lnTo>
                <a:lnTo>
                  <a:pt x="7063" y="1045"/>
                </a:lnTo>
                <a:lnTo>
                  <a:pt x="7002" y="1137"/>
                </a:lnTo>
                <a:lnTo>
                  <a:pt x="6940" y="1168"/>
                </a:lnTo>
                <a:lnTo>
                  <a:pt x="6910" y="984"/>
                </a:lnTo>
                <a:lnTo>
                  <a:pt x="6879" y="984"/>
                </a:lnTo>
                <a:lnTo>
                  <a:pt x="6787" y="1045"/>
                </a:lnTo>
                <a:lnTo>
                  <a:pt x="6848" y="1106"/>
                </a:lnTo>
                <a:lnTo>
                  <a:pt x="6818" y="1198"/>
                </a:lnTo>
                <a:lnTo>
                  <a:pt x="6695" y="1291"/>
                </a:lnTo>
                <a:lnTo>
                  <a:pt x="6695" y="1444"/>
                </a:lnTo>
                <a:lnTo>
                  <a:pt x="6664" y="1536"/>
                </a:lnTo>
                <a:lnTo>
                  <a:pt x="6541" y="1506"/>
                </a:lnTo>
                <a:lnTo>
                  <a:pt x="6480" y="1413"/>
                </a:lnTo>
                <a:lnTo>
                  <a:pt x="6449" y="1413"/>
                </a:lnTo>
                <a:lnTo>
                  <a:pt x="6449" y="1506"/>
                </a:lnTo>
                <a:lnTo>
                  <a:pt x="6418" y="1598"/>
                </a:lnTo>
                <a:lnTo>
                  <a:pt x="6357" y="1506"/>
                </a:lnTo>
                <a:lnTo>
                  <a:pt x="6357" y="1383"/>
                </a:lnTo>
                <a:lnTo>
                  <a:pt x="6418" y="1229"/>
                </a:lnTo>
                <a:lnTo>
                  <a:pt x="6418" y="953"/>
                </a:lnTo>
                <a:lnTo>
                  <a:pt x="6388" y="861"/>
                </a:lnTo>
                <a:lnTo>
                  <a:pt x="6203" y="738"/>
                </a:lnTo>
                <a:lnTo>
                  <a:pt x="6111" y="615"/>
                </a:lnTo>
                <a:lnTo>
                  <a:pt x="6081" y="615"/>
                </a:lnTo>
                <a:lnTo>
                  <a:pt x="6050" y="738"/>
                </a:lnTo>
                <a:lnTo>
                  <a:pt x="6142" y="830"/>
                </a:lnTo>
                <a:lnTo>
                  <a:pt x="6173" y="922"/>
                </a:lnTo>
                <a:lnTo>
                  <a:pt x="6050" y="891"/>
                </a:lnTo>
                <a:lnTo>
                  <a:pt x="5988" y="830"/>
                </a:lnTo>
                <a:lnTo>
                  <a:pt x="5927" y="861"/>
                </a:lnTo>
                <a:lnTo>
                  <a:pt x="5927" y="1045"/>
                </a:lnTo>
                <a:lnTo>
                  <a:pt x="6019" y="1168"/>
                </a:lnTo>
                <a:lnTo>
                  <a:pt x="6019" y="1321"/>
                </a:lnTo>
                <a:lnTo>
                  <a:pt x="5988" y="1444"/>
                </a:lnTo>
                <a:lnTo>
                  <a:pt x="5988" y="1659"/>
                </a:lnTo>
                <a:lnTo>
                  <a:pt x="6081" y="1874"/>
                </a:lnTo>
                <a:lnTo>
                  <a:pt x="6050" y="2028"/>
                </a:lnTo>
                <a:lnTo>
                  <a:pt x="5988" y="2028"/>
                </a:lnTo>
                <a:lnTo>
                  <a:pt x="5927" y="1843"/>
                </a:lnTo>
                <a:lnTo>
                  <a:pt x="5774" y="1720"/>
                </a:lnTo>
                <a:lnTo>
                  <a:pt x="5620" y="1659"/>
                </a:lnTo>
                <a:lnTo>
                  <a:pt x="5620" y="1536"/>
                </a:lnTo>
                <a:lnTo>
                  <a:pt x="5681" y="1413"/>
                </a:lnTo>
                <a:lnTo>
                  <a:pt x="5681" y="1352"/>
                </a:lnTo>
                <a:lnTo>
                  <a:pt x="5589" y="1291"/>
                </a:lnTo>
                <a:lnTo>
                  <a:pt x="5436" y="1383"/>
                </a:lnTo>
                <a:lnTo>
                  <a:pt x="5374" y="1383"/>
                </a:lnTo>
                <a:lnTo>
                  <a:pt x="5313" y="1444"/>
                </a:lnTo>
                <a:lnTo>
                  <a:pt x="5190" y="1536"/>
                </a:lnTo>
                <a:lnTo>
                  <a:pt x="5067" y="1475"/>
                </a:lnTo>
                <a:lnTo>
                  <a:pt x="5067" y="1383"/>
                </a:lnTo>
                <a:lnTo>
                  <a:pt x="5098" y="1321"/>
                </a:lnTo>
                <a:lnTo>
                  <a:pt x="5006" y="1321"/>
                </a:lnTo>
                <a:lnTo>
                  <a:pt x="4914" y="1168"/>
                </a:lnTo>
                <a:lnTo>
                  <a:pt x="4852" y="1045"/>
                </a:lnTo>
                <a:lnTo>
                  <a:pt x="4730" y="984"/>
                </a:lnTo>
                <a:lnTo>
                  <a:pt x="4668" y="1014"/>
                </a:lnTo>
                <a:lnTo>
                  <a:pt x="4576" y="922"/>
                </a:lnTo>
                <a:lnTo>
                  <a:pt x="4607" y="799"/>
                </a:lnTo>
                <a:lnTo>
                  <a:pt x="4576" y="646"/>
                </a:lnTo>
                <a:lnTo>
                  <a:pt x="4484" y="615"/>
                </a:lnTo>
                <a:lnTo>
                  <a:pt x="4422" y="707"/>
                </a:lnTo>
                <a:lnTo>
                  <a:pt x="4392" y="953"/>
                </a:lnTo>
                <a:lnTo>
                  <a:pt x="4422" y="1106"/>
                </a:lnTo>
                <a:lnTo>
                  <a:pt x="4515" y="1291"/>
                </a:lnTo>
                <a:lnTo>
                  <a:pt x="4576" y="1506"/>
                </a:lnTo>
                <a:lnTo>
                  <a:pt x="4484" y="1536"/>
                </a:lnTo>
                <a:lnTo>
                  <a:pt x="4392" y="1444"/>
                </a:lnTo>
                <a:lnTo>
                  <a:pt x="4361" y="1291"/>
                </a:lnTo>
                <a:lnTo>
                  <a:pt x="4300" y="1260"/>
                </a:lnTo>
                <a:lnTo>
                  <a:pt x="4269" y="1383"/>
                </a:lnTo>
                <a:lnTo>
                  <a:pt x="4300" y="1567"/>
                </a:lnTo>
                <a:lnTo>
                  <a:pt x="4392" y="1690"/>
                </a:lnTo>
                <a:lnTo>
                  <a:pt x="4392" y="1813"/>
                </a:lnTo>
                <a:lnTo>
                  <a:pt x="4361" y="1905"/>
                </a:lnTo>
                <a:lnTo>
                  <a:pt x="4300" y="1874"/>
                </a:lnTo>
                <a:lnTo>
                  <a:pt x="4238" y="1690"/>
                </a:lnTo>
                <a:lnTo>
                  <a:pt x="4177" y="1628"/>
                </a:lnTo>
                <a:lnTo>
                  <a:pt x="3870" y="1659"/>
                </a:lnTo>
                <a:lnTo>
                  <a:pt x="3778" y="1567"/>
                </a:lnTo>
                <a:lnTo>
                  <a:pt x="3686" y="1659"/>
                </a:lnTo>
                <a:lnTo>
                  <a:pt x="3747" y="1813"/>
                </a:lnTo>
                <a:lnTo>
                  <a:pt x="3870" y="1813"/>
                </a:lnTo>
                <a:lnTo>
                  <a:pt x="3962" y="1905"/>
                </a:lnTo>
                <a:lnTo>
                  <a:pt x="3900" y="1997"/>
                </a:lnTo>
                <a:lnTo>
                  <a:pt x="3931" y="2058"/>
                </a:lnTo>
                <a:lnTo>
                  <a:pt x="4085" y="2058"/>
                </a:lnTo>
                <a:lnTo>
                  <a:pt x="4115" y="2120"/>
                </a:lnTo>
                <a:lnTo>
                  <a:pt x="3900" y="2273"/>
                </a:lnTo>
                <a:lnTo>
                  <a:pt x="3900" y="2365"/>
                </a:lnTo>
                <a:lnTo>
                  <a:pt x="4085" y="2611"/>
                </a:lnTo>
                <a:lnTo>
                  <a:pt x="4208" y="2672"/>
                </a:lnTo>
                <a:lnTo>
                  <a:pt x="4330" y="2764"/>
                </a:lnTo>
                <a:lnTo>
                  <a:pt x="4545" y="2764"/>
                </a:lnTo>
                <a:lnTo>
                  <a:pt x="4668" y="2703"/>
                </a:lnTo>
                <a:lnTo>
                  <a:pt x="4791" y="2795"/>
                </a:lnTo>
                <a:close/>
                <a:moveTo>
                  <a:pt x="9458" y="4637"/>
                </a:moveTo>
                <a:lnTo>
                  <a:pt x="9581" y="4392"/>
                </a:lnTo>
                <a:lnTo>
                  <a:pt x="9735" y="4300"/>
                </a:lnTo>
                <a:lnTo>
                  <a:pt x="9827" y="4300"/>
                </a:lnTo>
                <a:lnTo>
                  <a:pt x="9919" y="4238"/>
                </a:lnTo>
                <a:lnTo>
                  <a:pt x="9980" y="4300"/>
                </a:lnTo>
                <a:lnTo>
                  <a:pt x="10226" y="4330"/>
                </a:lnTo>
                <a:lnTo>
                  <a:pt x="10318" y="4330"/>
                </a:lnTo>
                <a:lnTo>
                  <a:pt x="10257" y="4453"/>
                </a:lnTo>
                <a:lnTo>
                  <a:pt x="10134" y="4545"/>
                </a:lnTo>
                <a:lnTo>
                  <a:pt x="9919" y="4423"/>
                </a:lnTo>
                <a:lnTo>
                  <a:pt x="9827" y="4423"/>
                </a:lnTo>
                <a:lnTo>
                  <a:pt x="9735" y="4484"/>
                </a:lnTo>
                <a:lnTo>
                  <a:pt x="9673" y="4484"/>
                </a:lnTo>
                <a:lnTo>
                  <a:pt x="9520" y="4637"/>
                </a:lnTo>
                <a:lnTo>
                  <a:pt x="9458" y="4637"/>
                </a:lnTo>
                <a:close/>
                <a:moveTo>
                  <a:pt x="8844" y="5159"/>
                </a:moveTo>
                <a:lnTo>
                  <a:pt x="8844" y="5037"/>
                </a:lnTo>
                <a:lnTo>
                  <a:pt x="8752" y="4914"/>
                </a:lnTo>
                <a:lnTo>
                  <a:pt x="8752" y="4760"/>
                </a:lnTo>
                <a:lnTo>
                  <a:pt x="8813" y="4730"/>
                </a:lnTo>
                <a:lnTo>
                  <a:pt x="8844" y="4668"/>
                </a:lnTo>
                <a:lnTo>
                  <a:pt x="8906" y="4668"/>
                </a:lnTo>
                <a:lnTo>
                  <a:pt x="8936" y="4852"/>
                </a:lnTo>
                <a:lnTo>
                  <a:pt x="9059" y="4945"/>
                </a:lnTo>
                <a:lnTo>
                  <a:pt x="9059" y="5037"/>
                </a:lnTo>
                <a:lnTo>
                  <a:pt x="8936" y="5190"/>
                </a:lnTo>
                <a:lnTo>
                  <a:pt x="8844" y="5159"/>
                </a:lnTo>
                <a:close/>
                <a:moveTo>
                  <a:pt x="5866" y="6572"/>
                </a:moveTo>
                <a:lnTo>
                  <a:pt x="5927" y="6388"/>
                </a:lnTo>
                <a:lnTo>
                  <a:pt x="6081" y="6265"/>
                </a:lnTo>
                <a:lnTo>
                  <a:pt x="6418" y="6203"/>
                </a:lnTo>
                <a:lnTo>
                  <a:pt x="6572" y="6203"/>
                </a:lnTo>
                <a:lnTo>
                  <a:pt x="6787" y="6019"/>
                </a:lnTo>
                <a:lnTo>
                  <a:pt x="7032" y="5866"/>
                </a:lnTo>
                <a:lnTo>
                  <a:pt x="7094" y="6050"/>
                </a:lnTo>
                <a:lnTo>
                  <a:pt x="7217" y="6234"/>
                </a:lnTo>
                <a:lnTo>
                  <a:pt x="7217" y="6326"/>
                </a:lnTo>
                <a:lnTo>
                  <a:pt x="7094" y="6357"/>
                </a:lnTo>
                <a:lnTo>
                  <a:pt x="7032" y="6449"/>
                </a:lnTo>
                <a:lnTo>
                  <a:pt x="7063" y="6633"/>
                </a:lnTo>
                <a:lnTo>
                  <a:pt x="7247" y="6848"/>
                </a:lnTo>
                <a:lnTo>
                  <a:pt x="7462" y="6971"/>
                </a:lnTo>
                <a:lnTo>
                  <a:pt x="7555" y="6879"/>
                </a:lnTo>
                <a:lnTo>
                  <a:pt x="7739" y="6756"/>
                </a:lnTo>
                <a:lnTo>
                  <a:pt x="7892" y="6848"/>
                </a:lnTo>
                <a:lnTo>
                  <a:pt x="7954" y="6940"/>
                </a:lnTo>
                <a:lnTo>
                  <a:pt x="8107" y="7002"/>
                </a:lnTo>
                <a:lnTo>
                  <a:pt x="8046" y="7063"/>
                </a:lnTo>
                <a:lnTo>
                  <a:pt x="7862" y="7125"/>
                </a:lnTo>
                <a:lnTo>
                  <a:pt x="7739" y="7370"/>
                </a:lnTo>
                <a:lnTo>
                  <a:pt x="7708" y="7524"/>
                </a:lnTo>
                <a:lnTo>
                  <a:pt x="7585" y="7862"/>
                </a:lnTo>
                <a:lnTo>
                  <a:pt x="7462" y="7892"/>
                </a:lnTo>
                <a:lnTo>
                  <a:pt x="7309" y="7984"/>
                </a:lnTo>
                <a:lnTo>
                  <a:pt x="7217" y="8107"/>
                </a:lnTo>
                <a:lnTo>
                  <a:pt x="7217" y="8230"/>
                </a:lnTo>
                <a:lnTo>
                  <a:pt x="7094" y="8353"/>
                </a:lnTo>
                <a:lnTo>
                  <a:pt x="7002" y="8353"/>
                </a:lnTo>
                <a:lnTo>
                  <a:pt x="6971" y="8199"/>
                </a:lnTo>
                <a:lnTo>
                  <a:pt x="7032" y="8077"/>
                </a:lnTo>
                <a:lnTo>
                  <a:pt x="7002" y="7892"/>
                </a:lnTo>
                <a:lnTo>
                  <a:pt x="7094" y="7647"/>
                </a:lnTo>
                <a:lnTo>
                  <a:pt x="7094" y="7493"/>
                </a:lnTo>
                <a:lnTo>
                  <a:pt x="7002" y="7524"/>
                </a:lnTo>
                <a:lnTo>
                  <a:pt x="6910" y="7524"/>
                </a:lnTo>
                <a:lnTo>
                  <a:pt x="6818" y="7555"/>
                </a:lnTo>
                <a:lnTo>
                  <a:pt x="6725" y="7769"/>
                </a:lnTo>
                <a:lnTo>
                  <a:pt x="6603" y="7862"/>
                </a:lnTo>
                <a:lnTo>
                  <a:pt x="6480" y="7862"/>
                </a:lnTo>
                <a:lnTo>
                  <a:pt x="6326" y="7984"/>
                </a:lnTo>
                <a:lnTo>
                  <a:pt x="6173" y="8015"/>
                </a:lnTo>
                <a:lnTo>
                  <a:pt x="6050" y="8077"/>
                </a:lnTo>
                <a:lnTo>
                  <a:pt x="5988" y="8077"/>
                </a:lnTo>
                <a:lnTo>
                  <a:pt x="5988" y="7954"/>
                </a:lnTo>
                <a:lnTo>
                  <a:pt x="6019" y="7862"/>
                </a:lnTo>
                <a:lnTo>
                  <a:pt x="6019" y="7739"/>
                </a:lnTo>
                <a:lnTo>
                  <a:pt x="6142" y="7647"/>
                </a:lnTo>
                <a:lnTo>
                  <a:pt x="6173" y="7401"/>
                </a:lnTo>
                <a:lnTo>
                  <a:pt x="6296" y="7186"/>
                </a:lnTo>
                <a:lnTo>
                  <a:pt x="6296" y="7033"/>
                </a:lnTo>
                <a:lnTo>
                  <a:pt x="6326" y="6910"/>
                </a:lnTo>
                <a:lnTo>
                  <a:pt x="6296" y="6818"/>
                </a:lnTo>
                <a:lnTo>
                  <a:pt x="6173" y="6818"/>
                </a:lnTo>
                <a:lnTo>
                  <a:pt x="6019" y="6695"/>
                </a:lnTo>
                <a:lnTo>
                  <a:pt x="5896" y="6603"/>
                </a:lnTo>
                <a:close/>
                <a:moveTo>
                  <a:pt x="5098" y="4177"/>
                </a:moveTo>
                <a:lnTo>
                  <a:pt x="5129" y="4330"/>
                </a:lnTo>
                <a:lnTo>
                  <a:pt x="5221" y="4453"/>
                </a:lnTo>
                <a:lnTo>
                  <a:pt x="5374" y="4453"/>
                </a:lnTo>
                <a:lnTo>
                  <a:pt x="5528" y="4392"/>
                </a:lnTo>
                <a:lnTo>
                  <a:pt x="5528" y="4238"/>
                </a:lnTo>
                <a:lnTo>
                  <a:pt x="5436" y="4146"/>
                </a:lnTo>
                <a:lnTo>
                  <a:pt x="5129" y="4085"/>
                </a:lnTo>
                <a:lnTo>
                  <a:pt x="5098" y="4115"/>
                </a:lnTo>
                <a:lnTo>
                  <a:pt x="5098" y="4146"/>
                </a:lnTo>
                <a:close/>
                <a:moveTo>
                  <a:pt x="5374" y="5620"/>
                </a:moveTo>
                <a:lnTo>
                  <a:pt x="5528" y="5712"/>
                </a:lnTo>
                <a:lnTo>
                  <a:pt x="5681" y="5712"/>
                </a:lnTo>
                <a:lnTo>
                  <a:pt x="5774" y="5835"/>
                </a:lnTo>
                <a:lnTo>
                  <a:pt x="5804" y="5927"/>
                </a:lnTo>
                <a:lnTo>
                  <a:pt x="5804" y="6019"/>
                </a:lnTo>
                <a:lnTo>
                  <a:pt x="5896" y="6081"/>
                </a:lnTo>
                <a:lnTo>
                  <a:pt x="5835" y="6203"/>
                </a:lnTo>
                <a:lnTo>
                  <a:pt x="5927" y="6203"/>
                </a:lnTo>
                <a:lnTo>
                  <a:pt x="6019" y="6234"/>
                </a:lnTo>
                <a:lnTo>
                  <a:pt x="6081" y="6173"/>
                </a:lnTo>
                <a:lnTo>
                  <a:pt x="6296" y="6050"/>
                </a:lnTo>
                <a:lnTo>
                  <a:pt x="6388" y="6050"/>
                </a:lnTo>
                <a:lnTo>
                  <a:pt x="6510" y="5958"/>
                </a:lnTo>
                <a:lnTo>
                  <a:pt x="6480" y="5866"/>
                </a:lnTo>
                <a:lnTo>
                  <a:pt x="6510" y="5651"/>
                </a:lnTo>
                <a:lnTo>
                  <a:pt x="6603" y="5589"/>
                </a:lnTo>
                <a:lnTo>
                  <a:pt x="6664" y="5436"/>
                </a:lnTo>
                <a:lnTo>
                  <a:pt x="6603" y="5313"/>
                </a:lnTo>
                <a:lnTo>
                  <a:pt x="6449" y="5313"/>
                </a:lnTo>
                <a:lnTo>
                  <a:pt x="6418" y="5221"/>
                </a:lnTo>
                <a:lnTo>
                  <a:pt x="6357" y="5190"/>
                </a:lnTo>
                <a:lnTo>
                  <a:pt x="6265" y="5282"/>
                </a:lnTo>
                <a:lnTo>
                  <a:pt x="6019" y="5374"/>
                </a:lnTo>
                <a:lnTo>
                  <a:pt x="6019" y="5313"/>
                </a:lnTo>
                <a:lnTo>
                  <a:pt x="5927" y="5252"/>
                </a:lnTo>
                <a:lnTo>
                  <a:pt x="5835" y="5344"/>
                </a:lnTo>
                <a:lnTo>
                  <a:pt x="5835" y="5436"/>
                </a:lnTo>
                <a:lnTo>
                  <a:pt x="5743" y="5497"/>
                </a:lnTo>
                <a:lnTo>
                  <a:pt x="5620" y="5467"/>
                </a:lnTo>
                <a:lnTo>
                  <a:pt x="5528" y="5589"/>
                </a:lnTo>
                <a:lnTo>
                  <a:pt x="5436" y="5651"/>
                </a:lnTo>
                <a:close/>
                <a:moveTo>
                  <a:pt x="830" y="6388"/>
                </a:moveTo>
                <a:lnTo>
                  <a:pt x="738" y="6203"/>
                </a:lnTo>
                <a:lnTo>
                  <a:pt x="676" y="6173"/>
                </a:lnTo>
                <a:lnTo>
                  <a:pt x="615" y="6019"/>
                </a:lnTo>
                <a:lnTo>
                  <a:pt x="461" y="5896"/>
                </a:lnTo>
                <a:lnTo>
                  <a:pt x="339" y="5866"/>
                </a:lnTo>
                <a:lnTo>
                  <a:pt x="277" y="5743"/>
                </a:lnTo>
                <a:lnTo>
                  <a:pt x="246" y="5467"/>
                </a:lnTo>
                <a:lnTo>
                  <a:pt x="185" y="5313"/>
                </a:lnTo>
                <a:lnTo>
                  <a:pt x="93" y="5190"/>
                </a:lnTo>
                <a:lnTo>
                  <a:pt x="93" y="5006"/>
                </a:lnTo>
                <a:lnTo>
                  <a:pt x="154" y="4914"/>
                </a:lnTo>
                <a:lnTo>
                  <a:pt x="246" y="4945"/>
                </a:lnTo>
                <a:lnTo>
                  <a:pt x="400" y="5129"/>
                </a:lnTo>
                <a:lnTo>
                  <a:pt x="400" y="5282"/>
                </a:lnTo>
                <a:lnTo>
                  <a:pt x="400" y="5467"/>
                </a:lnTo>
                <a:lnTo>
                  <a:pt x="523" y="5651"/>
                </a:lnTo>
                <a:lnTo>
                  <a:pt x="615" y="5712"/>
                </a:lnTo>
                <a:lnTo>
                  <a:pt x="676" y="5712"/>
                </a:lnTo>
                <a:lnTo>
                  <a:pt x="676" y="5774"/>
                </a:lnTo>
                <a:lnTo>
                  <a:pt x="768" y="5774"/>
                </a:lnTo>
                <a:lnTo>
                  <a:pt x="799" y="5927"/>
                </a:lnTo>
                <a:lnTo>
                  <a:pt x="953" y="6142"/>
                </a:lnTo>
                <a:lnTo>
                  <a:pt x="983" y="6296"/>
                </a:lnTo>
                <a:lnTo>
                  <a:pt x="983" y="6388"/>
                </a:lnTo>
                <a:lnTo>
                  <a:pt x="922" y="6418"/>
                </a:lnTo>
                <a:cubicBezTo>
                  <a:pt x="922" y="6418"/>
                  <a:pt x="861" y="6388"/>
                  <a:pt x="861" y="6388"/>
                </a:cubicBezTo>
                <a:close/>
                <a:moveTo>
                  <a:pt x="3900" y="10134"/>
                </a:moveTo>
                <a:lnTo>
                  <a:pt x="3778" y="10042"/>
                </a:lnTo>
                <a:lnTo>
                  <a:pt x="3716" y="10042"/>
                </a:lnTo>
                <a:lnTo>
                  <a:pt x="3686" y="10134"/>
                </a:lnTo>
                <a:lnTo>
                  <a:pt x="3624" y="10134"/>
                </a:lnTo>
                <a:lnTo>
                  <a:pt x="3593" y="10011"/>
                </a:lnTo>
                <a:lnTo>
                  <a:pt x="3593" y="9796"/>
                </a:lnTo>
                <a:lnTo>
                  <a:pt x="3563" y="9704"/>
                </a:lnTo>
                <a:lnTo>
                  <a:pt x="3471" y="9673"/>
                </a:lnTo>
                <a:lnTo>
                  <a:pt x="3225" y="9428"/>
                </a:lnTo>
                <a:lnTo>
                  <a:pt x="3225" y="9335"/>
                </a:lnTo>
                <a:lnTo>
                  <a:pt x="3348" y="9213"/>
                </a:lnTo>
                <a:lnTo>
                  <a:pt x="3440" y="9213"/>
                </a:lnTo>
                <a:lnTo>
                  <a:pt x="3501" y="9151"/>
                </a:lnTo>
                <a:lnTo>
                  <a:pt x="3501" y="9059"/>
                </a:lnTo>
                <a:lnTo>
                  <a:pt x="3440" y="9028"/>
                </a:lnTo>
                <a:lnTo>
                  <a:pt x="3348" y="9028"/>
                </a:lnTo>
                <a:lnTo>
                  <a:pt x="3286" y="8967"/>
                </a:lnTo>
                <a:lnTo>
                  <a:pt x="3225" y="8967"/>
                </a:lnTo>
                <a:lnTo>
                  <a:pt x="3164" y="9059"/>
                </a:lnTo>
                <a:lnTo>
                  <a:pt x="3010" y="9121"/>
                </a:lnTo>
                <a:lnTo>
                  <a:pt x="2826" y="8998"/>
                </a:lnTo>
                <a:lnTo>
                  <a:pt x="2826" y="8875"/>
                </a:lnTo>
                <a:lnTo>
                  <a:pt x="2764" y="8844"/>
                </a:lnTo>
                <a:lnTo>
                  <a:pt x="2672" y="8752"/>
                </a:lnTo>
                <a:lnTo>
                  <a:pt x="2549" y="8721"/>
                </a:lnTo>
                <a:lnTo>
                  <a:pt x="2519" y="8721"/>
                </a:lnTo>
                <a:lnTo>
                  <a:pt x="2457" y="8629"/>
                </a:lnTo>
                <a:lnTo>
                  <a:pt x="2457" y="8537"/>
                </a:lnTo>
                <a:lnTo>
                  <a:pt x="2334" y="8445"/>
                </a:lnTo>
                <a:lnTo>
                  <a:pt x="2304" y="8445"/>
                </a:lnTo>
                <a:lnTo>
                  <a:pt x="2273" y="8384"/>
                </a:lnTo>
                <a:lnTo>
                  <a:pt x="2273" y="8291"/>
                </a:lnTo>
                <a:lnTo>
                  <a:pt x="2150" y="8230"/>
                </a:lnTo>
                <a:lnTo>
                  <a:pt x="2120" y="8169"/>
                </a:lnTo>
                <a:lnTo>
                  <a:pt x="2120" y="8107"/>
                </a:lnTo>
                <a:lnTo>
                  <a:pt x="2089" y="8107"/>
                </a:lnTo>
                <a:lnTo>
                  <a:pt x="2120" y="7984"/>
                </a:lnTo>
                <a:lnTo>
                  <a:pt x="2120" y="7923"/>
                </a:lnTo>
                <a:lnTo>
                  <a:pt x="2027" y="7800"/>
                </a:lnTo>
                <a:lnTo>
                  <a:pt x="2027" y="7769"/>
                </a:lnTo>
                <a:lnTo>
                  <a:pt x="2242" y="7647"/>
                </a:lnTo>
                <a:lnTo>
                  <a:pt x="2334" y="7647"/>
                </a:lnTo>
                <a:lnTo>
                  <a:pt x="2427" y="7769"/>
                </a:lnTo>
                <a:lnTo>
                  <a:pt x="2488" y="7831"/>
                </a:lnTo>
                <a:lnTo>
                  <a:pt x="2519" y="7831"/>
                </a:lnTo>
                <a:lnTo>
                  <a:pt x="2580" y="7769"/>
                </a:lnTo>
                <a:lnTo>
                  <a:pt x="2703" y="7800"/>
                </a:lnTo>
                <a:lnTo>
                  <a:pt x="2795" y="7831"/>
                </a:lnTo>
                <a:lnTo>
                  <a:pt x="2918" y="7831"/>
                </a:lnTo>
                <a:lnTo>
                  <a:pt x="3194" y="7800"/>
                </a:lnTo>
                <a:lnTo>
                  <a:pt x="3194" y="7739"/>
                </a:lnTo>
                <a:lnTo>
                  <a:pt x="3041" y="7616"/>
                </a:lnTo>
                <a:lnTo>
                  <a:pt x="2918" y="7616"/>
                </a:lnTo>
                <a:lnTo>
                  <a:pt x="2672" y="7585"/>
                </a:lnTo>
                <a:lnTo>
                  <a:pt x="2549" y="7524"/>
                </a:lnTo>
                <a:lnTo>
                  <a:pt x="2549" y="7462"/>
                </a:lnTo>
                <a:lnTo>
                  <a:pt x="2672" y="7432"/>
                </a:lnTo>
                <a:lnTo>
                  <a:pt x="2795" y="7432"/>
                </a:lnTo>
                <a:lnTo>
                  <a:pt x="3041" y="7340"/>
                </a:lnTo>
                <a:lnTo>
                  <a:pt x="3194" y="7247"/>
                </a:lnTo>
                <a:lnTo>
                  <a:pt x="3378" y="7247"/>
                </a:lnTo>
                <a:lnTo>
                  <a:pt x="3501" y="7186"/>
                </a:lnTo>
                <a:lnTo>
                  <a:pt x="3563" y="7186"/>
                </a:lnTo>
                <a:lnTo>
                  <a:pt x="3593" y="7217"/>
                </a:lnTo>
                <a:lnTo>
                  <a:pt x="3624" y="7094"/>
                </a:lnTo>
                <a:lnTo>
                  <a:pt x="3686" y="7033"/>
                </a:lnTo>
                <a:lnTo>
                  <a:pt x="3686" y="6971"/>
                </a:lnTo>
                <a:lnTo>
                  <a:pt x="3624" y="6940"/>
                </a:lnTo>
                <a:lnTo>
                  <a:pt x="3501" y="7002"/>
                </a:lnTo>
                <a:lnTo>
                  <a:pt x="3440" y="7094"/>
                </a:lnTo>
                <a:lnTo>
                  <a:pt x="3164" y="7094"/>
                </a:lnTo>
                <a:lnTo>
                  <a:pt x="3071" y="7094"/>
                </a:lnTo>
                <a:lnTo>
                  <a:pt x="3041" y="7033"/>
                </a:lnTo>
                <a:lnTo>
                  <a:pt x="2918" y="7033"/>
                </a:lnTo>
                <a:lnTo>
                  <a:pt x="2856" y="7094"/>
                </a:lnTo>
                <a:lnTo>
                  <a:pt x="2795" y="7094"/>
                </a:lnTo>
                <a:lnTo>
                  <a:pt x="2703" y="7217"/>
                </a:lnTo>
                <a:lnTo>
                  <a:pt x="2549" y="7247"/>
                </a:lnTo>
                <a:lnTo>
                  <a:pt x="2457" y="7247"/>
                </a:lnTo>
                <a:lnTo>
                  <a:pt x="2396" y="7309"/>
                </a:lnTo>
                <a:lnTo>
                  <a:pt x="2212" y="7309"/>
                </a:lnTo>
                <a:lnTo>
                  <a:pt x="2089" y="7401"/>
                </a:lnTo>
                <a:lnTo>
                  <a:pt x="1997" y="7401"/>
                </a:lnTo>
                <a:lnTo>
                  <a:pt x="1935" y="7340"/>
                </a:lnTo>
                <a:lnTo>
                  <a:pt x="1935" y="7125"/>
                </a:lnTo>
                <a:lnTo>
                  <a:pt x="1874" y="6879"/>
                </a:lnTo>
                <a:lnTo>
                  <a:pt x="1905" y="6818"/>
                </a:lnTo>
                <a:lnTo>
                  <a:pt x="1905" y="6756"/>
                </a:lnTo>
                <a:lnTo>
                  <a:pt x="1997" y="6695"/>
                </a:lnTo>
                <a:lnTo>
                  <a:pt x="2120" y="6633"/>
                </a:lnTo>
                <a:lnTo>
                  <a:pt x="2181" y="6695"/>
                </a:lnTo>
                <a:lnTo>
                  <a:pt x="2212" y="6818"/>
                </a:lnTo>
                <a:lnTo>
                  <a:pt x="2242" y="6818"/>
                </a:lnTo>
                <a:lnTo>
                  <a:pt x="2273" y="6664"/>
                </a:lnTo>
                <a:lnTo>
                  <a:pt x="2427" y="6572"/>
                </a:lnTo>
                <a:lnTo>
                  <a:pt x="2488" y="6603"/>
                </a:lnTo>
                <a:lnTo>
                  <a:pt x="2611" y="6480"/>
                </a:lnTo>
                <a:lnTo>
                  <a:pt x="2734" y="6326"/>
                </a:lnTo>
                <a:lnTo>
                  <a:pt x="2887" y="6265"/>
                </a:lnTo>
                <a:lnTo>
                  <a:pt x="2856" y="6173"/>
                </a:lnTo>
                <a:lnTo>
                  <a:pt x="2918" y="6081"/>
                </a:lnTo>
                <a:lnTo>
                  <a:pt x="3133" y="5989"/>
                </a:lnTo>
                <a:lnTo>
                  <a:pt x="3378" y="5989"/>
                </a:lnTo>
                <a:lnTo>
                  <a:pt x="3501" y="5866"/>
                </a:lnTo>
                <a:lnTo>
                  <a:pt x="3655" y="5835"/>
                </a:lnTo>
                <a:lnTo>
                  <a:pt x="3747" y="5743"/>
                </a:lnTo>
                <a:lnTo>
                  <a:pt x="3747" y="5681"/>
                </a:lnTo>
                <a:lnTo>
                  <a:pt x="3655" y="5681"/>
                </a:lnTo>
                <a:lnTo>
                  <a:pt x="3532" y="5774"/>
                </a:lnTo>
                <a:lnTo>
                  <a:pt x="3409" y="5804"/>
                </a:lnTo>
                <a:lnTo>
                  <a:pt x="3286" y="5743"/>
                </a:lnTo>
                <a:lnTo>
                  <a:pt x="3286" y="5651"/>
                </a:lnTo>
                <a:lnTo>
                  <a:pt x="3378" y="5467"/>
                </a:lnTo>
                <a:lnTo>
                  <a:pt x="3378" y="5282"/>
                </a:lnTo>
                <a:lnTo>
                  <a:pt x="3286" y="5159"/>
                </a:lnTo>
                <a:lnTo>
                  <a:pt x="3225" y="5159"/>
                </a:lnTo>
                <a:lnTo>
                  <a:pt x="3164" y="5252"/>
                </a:lnTo>
                <a:lnTo>
                  <a:pt x="3164" y="5436"/>
                </a:lnTo>
                <a:lnTo>
                  <a:pt x="3133" y="5589"/>
                </a:lnTo>
                <a:lnTo>
                  <a:pt x="2887" y="5835"/>
                </a:lnTo>
                <a:lnTo>
                  <a:pt x="2764" y="5866"/>
                </a:lnTo>
                <a:lnTo>
                  <a:pt x="2703" y="5804"/>
                </a:lnTo>
                <a:lnTo>
                  <a:pt x="2642" y="5589"/>
                </a:lnTo>
                <a:lnTo>
                  <a:pt x="2672" y="5528"/>
                </a:lnTo>
                <a:lnTo>
                  <a:pt x="2764" y="5405"/>
                </a:lnTo>
                <a:lnTo>
                  <a:pt x="2764" y="5313"/>
                </a:lnTo>
                <a:lnTo>
                  <a:pt x="2703" y="5252"/>
                </a:lnTo>
                <a:lnTo>
                  <a:pt x="2703" y="5037"/>
                </a:lnTo>
                <a:lnTo>
                  <a:pt x="2672" y="4945"/>
                </a:lnTo>
                <a:lnTo>
                  <a:pt x="2611" y="4945"/>
                </a:lnTo>
                <a:lnTo>
                  <a:pt x="2549" y="5037"/>
                </a:lnTo>
                <a:lnTo>
                  <a:pt x="2580" y="5313"/>
                </a:lnTo>
                <a:lnTo>
                  <a:pt x="2549" y="5405"/>
                </a:lnTo>
                <a:lnTo>
                  <a:pt x="2457" y="5528"/>
                </a:lnTo>
                <a:lnTo>
                  <a:pt x="2427" y="5436"/>
                </a:lnTo>
                <a:lnTo>
                  <a:pt x="2457" y="5374"/>
                </a:lnTo>
                <a:lnTo>
                  <a:pt x="2365" y="5221"/>
                </a:lnTo>
                <a:lnTo>
                  <a:pt x="2304" y="5190"/>
                </a:lnTo>
                <a:lnTo>
                  <a:pt x="2242" y="5221"/>
                </a:lnTo>
                <a:lnTo>
                  <a:pt x="2242" y="5344"/>
                </a:lnTo>
                <a:lnTo>
                  <a:pt x="2273" y="5467"/>
                </a:lnTo>
                <a:lnTo>
                  <a:pt x="2273" y="5620"/>
                </a:lnTo>
                <a:lnTo>
                  <a:pt x="2334" y="5774"/>
                </a:lnTo>
                <a:lnTo>
                  <a:pt x="2396" y="5927"/>
                </a:lnTo>
                <a:lnTo>
                  <a:pt x="2396" y="6050"/>
                </a:lnTo>
                <a:lnTo>
                  <a:pt x="2304" y="6050"/>
                </a:lnTo>
                <a:lnTo>
                  <a:pt x="2212" y="6081"/>
                </a:lnTo>
                <a:lnTo>
                  <a:pt x="2120" y="6265"/>
                </a:lnTo>
                <a:lnTo>
                  <a:pt x="2120" y="6388"/>
                </a:lnTo>
                <a:lnTo>
                  <a:pt x="2027" y="6449"/>
                </a:lnTo>
                <a:lnTo>
                  <a:pt x="1720" y="6480"/>
                </a:lnTo>
                <a:lnTo>
                  <a:pt x="1567" y="6480"/>
                </a:lnTo>
                <a:lnTo>
                  <a:pt x="1567" y="6418"/>
                </a:lnTo>
                <a:lnTo>
                  <a:pt x="1628" y="6326"/>
                </a:lnTo>
                <a:lnTo>
                  <a:pt x="1567" y="6203"/>
                </a:lnTo>
                <a:lnTo>
                  <a:pt x="1352" y="6019"/>
                </a:lnTo>
                <a:lnTo>
                  <a:pt x="1260" y="5989"/>
                </a:lnTo>
                <a:lnTo>
                  <a:pt x="1198" y="5989"/>
                </a:lnTo>
                <a:lnTo>
                  <a:pt x="1106" y="5835"/>
                </a:lnTo>
                <a:lnTo>
                  <a:pt x="1106" y="5681"/>
                </a:lnTo>
                <a:lnTo>
                  <a:pt x="1290" y="5681"/>
                </a:lnTo>
                <a:lnTo>
                  <a:pt x="1383" y="5620"/>
                </a:lnTo>
                <a:lnTo>
                  <a:pt x="1352" y="5589"/>
                </a:lnTo>
                <a:lnTo>
                  <a:pt x="1229" y="5589"/>
                </a:lnTo>
                <a:lnTo>
                  <a:pt x="1168" y="5589"/>
                </a:lnTo>
                <a:lnTo>
                  <a:pt x="1045" y="5528"/>
                </a:lnTo>
                <a:lnTo>
                  <a:pt x="983" y="5436"/>
                </a:lnTo>
                <a:lnTo>
                  <a:pt x="861" y="5344"/>
                </a:lnTo>
                <a:lnTo>
                  <a:pt x="738" y="5282"/>
                </a:lnTo>
                <a:lnTo>
                  <a:pt x="646" y="5159"/>
                </a:lnTo>
                <a:lnTo>
                  <a:pt x="707" y="5098"/>
                </a:lnTo>
                <a:lnTo>
                  <a:pt x="707" y="5037"/>
                </a:lnTo>
                <a:lnTo>
                  <a:pt x="615" y="4975"/>
                </a:lnTo>
                <a:lnTo>
                  <a:pt x="492" y="4914"/>
                </a:lnTo>
                <a:lnTo>
                  <a:pt x="400" y="4760"/>
                </a:lnTo>
                <a:lnTo>
                  <a:pt x="400" y="4637"/>
                </a:lnTo>
                <a:lnTo>
                  <a:pt x="461" y="4637"/>
                </a:lnTo>
                <a:lnTo>
                  <a:pt x="646" y="4791"/>
                </a:lnTo>
                <a:lnTo>
                  <a:pt x="707" y="4852"/>
                </a:lnTo>
                <a:lnTo>
                  <a:pt x="707" y="4914"/>
                </a:lnTo>
                <a:lnTo>
                  <a:pt x="799" y="4914"/>
                </a:lnTo>
                <a:lnTo>
                  <a:pt x="922" y="4822"/>
                </a:lnTo>
                <a:lnTo>
                  <a:pt x="922" y="4699"/>
                </a:lnTo>
                <a:lnTo>
                  <a:pt x="861" y="4668"/>
                </a:lnTo>
                <a:lnTo>
                  <a:pt x="768" y="4668"/>
                </a:lnTo>
                <a:lnTo>
                  <a:pt x="676" y="4607"/>
                </a:lnTo>
                <a:lnTo>
                  <a:pt x="676" y="4576"/>
                </a:lnTo>
                <a:lnTo>
                  <a:pt x="554" y="4453"/>
                </a:lnTo>
                <a:lnTo>
                  <a:pt x="554" y="4330"/>
                </a:lnTo>
                <a:lnTo>
                  <a:pt x="584" y="4330"/>
                </a:lnTo>
                <a:lnTo>
                  <a:pt x="646" y="4115"/>
                </a:lnTo>
                <a:lnTo>
                  <a:pt x="707" y="3962"/>
                </a:lnTo>
                <a:lnTo>
                  <a:pt x="676" y="3931"/>
                </a:lnTo>
                <a:lnTo>
                  <a:pt x="554" y="3962"/>
                </a:lnTo>
                <a:lnTo>
                  <a:pt x="461" y="3901"/>
                </a:lnTo>
                <a:lnTo>
                  <a:pt x="400" y="3901"/>
                </a:lnTo>
                <a:lnTo>
                  <a:pt x="400" y="4054"/>
                </a:lnTo>
                <a:lnTo>
                  <a:pt x="400" y="4208"/>
                </a:lnTo>
                <a:lnTo>
                  <a:pt x="339" y="4300"/>
                </a:lnTo>
                <a:lnTo>
                  <a:pt x="216" y="4361"/>
                </a:lnTo>
                <a:lnTo>
                  <a:pt x="216" y="4238"/>
                </a:lnTo>
                <a:lnTo>
                  <a:pt x="62" y="3993"/>
                </a:lnTo>
                <a:lnTo>
                  <a:pt x="32" y="3808"/>
                </a:lnTo>
                <a:lnTo>
                  <a:pt x="1" y="3593"/>
                </a:lnTo>
                <a:lnTo>
                  <a:pt x="1" y="3440"/>
                </a:lnTo>
                <a:lnTo>
                  <a:pt x="93" y="3440"/>
                </a:lnTo>
                <a:lnTo>
                  <a:pt x="216" y="3317"/>
                </a:lnTo>
                <a:lnTo>
                  <a:pt x="277" y="3286"/>
                </a:lnTo>
                <a:lnTo>
                  <a:pt x="277" y="3133"/>
                </a:lnTo>
                <a:lnTo>
                  <a:pt x="216" y="3072"/>
                </a:lnTo>
                <a:lnTo>
                  <a:pt x="216" y="2887"/>
                </a:lnTo>
                <a:lnTo>
                  <a:pt x="369" y="2734"/>
                </a:lnTo>
                <a:lnTo>
                  <a:pt x="492" y="2734"/>
                </a:lnTo>
                <a:lnTo>
                  <a:pt x="584" y="2949"/>
                </a:lnTo>
                <a:lnTo>
                  <a:pt x="646" y="3102"/>
                </a:lnTo>
                <a:lnTo>
                  <a:pt x="768" y="3102"/>
                </a:lnTo>
                <a:lnTo>
                  <a:pt x="799" y="3041"/>
                </a:lnTo>
                <a:lnTo>
                  <a:pt x="646" y="2826"/>
                </a:lnTo>
                <a:lnTo>
                  <a:pt x="646" y="2672"/>
                </a:lnTo>
                <a:lnTo>
                  <a:pt x="707" y="2611"/>
                </a:lnTo>
                <a:lnTo>
                  <a:pt x="799" y="2672"/>
                </a:lnTo>
                <a:lnTo>
                  <a:pt x="799" y="2795"/>
                </a:lnTo>
                <a:lnTo>
                  <a:pt x="861" y="2857"/>
                </a:lnTo>
                <a:lnTo>
                  <a:pt x="983" y="2795"/>
                </a:lnTo>
                <a:lnTo>
                  <a:pt x="1321" y="2519"/>
                </a:lnTo>
                <a:lnTo>
                  <a:pt x="1505" y="2488"/>
                </a:lnTo>
                <a:lnTo>
                  <a:pt x="1598" y="2550"/>
                </a:lnTo>
                <a:lnTo>
                  <a:pt x="1690" y="2734"/>
                </a:lnTo>
                <a:lnTo>
                  <a:pt x="1659" y="2857"/>
                </a:lnTo>
                <a:lnTo>
                  <a:pt x="1567" y="2949"/>
                </a:lnTo>
                <a:lnTo>
                  <a:pt x="1475" y="2949"/>
                </a:lnTo>
                <a:lnTo>
                  <a:pt x="1413" y="2918"/>
                </a:lnTo>
                <a:lnTo>
                  <a:pt x="1352" y="2918"/>
                </a:lnTo>
                <a:lnTo>
                  <a:pt x="1168" y="3072"/>
                </a:lnTo>
                <a:lnTo>
                  <a:pt x="1137" y="3133"/>
                </a:lnTo>
                <a:lnTo>
                  <a:pt x="1076" y="3133"/>
                </a:lnTo>
                <a:lnTo>
                  <a:pt x="1045" y="3225"/>
                </a:lnTo>
                <a:lnTo>
                  <a:pt x="1137" y="3286"/>
                </a:lnTo>
                <a:lnTo>
                  <a:pt x="1260" y="3225"/>
                </a:lnTo>
                <a:lnTo>
                  <a:pt x="1444" y="3133"/>
                </a:lnTo>
                <a:lnTo>
                  <a:pt x="1536" y="3164"/>
                </a:lnTo>
                <a:lnTo>
                  <a:pt x="1536" y="3225"/>
                </a:lnTo>
                <a:lnTo>
                  <a:pt x="1383" y="3348"/>
                </a:lnTo>
                <a:lnTo>
                  <a:pt x="1352" y="3440"/>
                </a:lnTo>
                <a:lnTo>
                  <a:pt x="1444" y="3471"/>
                </a:lnTo>
                <a:lnTo>
                  <a:pt x="1505" y="3409"/>
                </a:lnTo>
                <a:lnTo>
                  <a:pt x="1536" y="3409"/>
                </a:lnTo>
                <a:lnTo>
                  <a:pt x="1628" y="3501"/>
                </a:lnTo>
                <a:lnTo>
                  <a:pt x="1690" y="3563"/>
                </a:lnTo>
                <a:lnTo>
                  <a:pt x="1690" y="3686"/>
                </a:lnTo>
                <a:lnTo>
                  <a:pt x="1720" y="3839"/>
                </a:lnTo>
                <a:lnTo>
                  <a:pt x="1812" y="3962"/>
                </a:lnTo>
                <a:lnTo>
                  <a:pt x="1874" y="3993"/>
                </a:lnTo>
                <a:lnTo>
                  <a:pt x="1843" y="3747"/>
                </a:lnTo>
                <a:lnTo>
                  <a:pt x="1751" y="3563"/>
                </a:lnTo>
                <a:lnTo>
                  <a:pt x="1720" y="3379"/>
                </a:lnTo>
                <a:lnTo>
                  <a:pt x="1751" y="3194"/>
                </a:lnTo>
                <a:lnTo>
                  <a:pt x="1905" y="2949"/>
                </a:lnTo>
                <a:lnTo>
                  <a:pt x="1935" y="2764"/>
                </a:lnTo>
                <a:lnTo>
                  <a:pt x="2027" y="2703"/>
                </a:lnTo>
                <a:lnTo>
                  <a:pt x="2089" y="2734"/>
                </a:lnTo>
                <a:lnTo>
                  <a:pt x="2242" y="2918"/>
                </a:lnTo>
                <a:lnTo>
                  <a:pt x="2427" y="3041"/>
                </a:lnTo>
                <a:lnTo>
                  <a:pt x="2457" y="3133"/>
                </a:lnTo>
                <a:lnTo>
                  <a:pt x="2457" y="3440"/>
                </a:lnTo>
                <a:lnTo>
                  <a:pt x="2580" y="3778"/>
                </a:lnTo>
                <a:lnTo>
                  <a:pt x="2580" y="3931"/>
                </a:lnTo>
                <a:lnTo>
                  <a:pt x="2549" y="4023"/>
                </a:lnTo>
                <a:lnTo>
                  <a:pt x="2396" y="4208"/>
                </a:lnTo>
                <a:lnTo>
                  <a:pt x="2396" y="4269"/>
                </a:lnTo>
                <a:lnTo>
                  <a:pt x="2457" y="4300"/>
                </a:lnTo>
                <a:lnTo>
                  <a:pt x="2580" y="4208"/>
                </a:lnTo>
                <a:lnTo>
                  <a:pt x="2642" y="4208"/>
                </a:lnTo>
                <a:lnTo>
                  <a:pt x="2764" y="4361"/>
                </a:lnTo>
                <a:lnTo>
                  <a:pt x="2856" y="4637"/>
                </a:lnTo>
                <a:lnTo>
                  <a:pt x="2949" y="4699"/>
                </a:lnTo>
                <a:lnTo>
                  <a:pt x="3041" y="4699"/>
                </a:lnTo>
                <a:lnTo>
                  <a:pt x="3071" y="4576"/>
                </a:lnTo>
                <a:lnTo>
                  <a:pt x="2918" y="4392"/>
                </a:lnTo>
                <a:lnTo>
                  <a:pt x="2887" y="4208"/>
                </a:lnTo>
                <a:lnTo>
                  <a:pt x="2764" y="3993"/>
                </a:lnTo>
                <a:lnTo>
                  <a:pt x="2703" y="3808"/>
                </a:lnTo>
                <a:lnTo>
                  <a:pt x="2703" y="3563"/>
                </a:lnTo>
                <a:lnTo>
                  <a:pt x="2703" y="3072"/>
                </a:lnTo>
                <a:lnTo>
                  <a:pt x="2642" y="2979"/>
                </a:lnTo>
                <a:lnTo>
                  <a:pt x="2580" y="2949"/>
                </a:lnTo>
                <a:lnTo>
                  <a:pt x="2611" y="2764"/>
                </a:lnTo>
                <a:lnTo>
                  <a:pt x="2611" y="2611"/>
                </a:lnTo>
                <a:lnTo>
                  <a:pt x="2672" y="2457"/>
                </a:lnTo>
                <a:lnTo>
                  <a:pt x="2672" y="2212"/>
                </a:lnTo>
                <a:lnTo>
                  <a:pt x="2764" y="2058"/>
                </a:lnTo>
                <a:lnTo>
                  <a:pt x="2856" y="1997"/>
                </a:lnTo>
                <a:lnTo>
                  <a:pt x="2918" y="2028"/>
                </a:lnTo>
                <a:lnTo>
                  <a:pt x="3071" y="2242"/>
                </a:lnTo>
                <a:lnTo>
                  <a:pt x="3102" y="2427"/>
                </a:lnTo>
                <a:lnTo>
                  <a:pt x="3194" y="2488"/>
                </a:lnTo>
                <a:lnTo>
                  <a:pt x="3256" y="2365"/>
                </a:lnTo>
                <a:lnTo>
                  <a:pt x="3378" y="2304"/>
                </a:lnTo>
                <a:lnTo>
                  <a:pt x="3501" y="2365"/>
                </a:lnTo>
                <a:lnTo>
                  <a:pt x="3655" y="2611"/>
                </a:lnTo>
                <a:lnTo>
                  <a:pt x="3716" y="2795"/>
                </a:lnTo>
                <a:lnTo>
                  <a:pt x="3716" y="2979"/>
                </a:lnTo>
                <a:lnTo>
                  <a:pt x="3655" y="3072"/>
                </a:lnTo>
                <a:lnTo>
                  <a:pt x="3655" y="3409"/>
                </a:lnTo>
                <a:lnTo>
                  <a:pt x="3655" y="3624"/>
                </a:lnTo>
                <a:lnTo>
                  <a:pt x="3655" y="3716"/>
                </a:lnTo>
                <a:lnTo>
                  <a:pt x="3716" y="3747"/>
                </a:lnTo>
                <a:lnTo>
                  <a:pt x="3839" y="3655"/>
                </a:lnTo>
                <a:lnTo>
                  <a:pt x="3839" y="3440"/>
                </a:lnTo>
                <a:lnTo>
                  <a:pt x="3808" y="3133"/>
                </a:lnTo>
                <a:lnTo>
                  <a:pt x="3839" y="2979"/>
                </a:lnTo>
                <a:lnTo>
                  <a:pt x="3931" y="2887"/>
                </a:lnTo>
                <a:lnTo>
                  <a:pt x="4146" y="3072"/>
                </a:lnTo>
                <a:lnTo>
                  <a:pt x="4269" y="3379"/>
                </a:lnTo>
                <a:lnTo>
                  <a:pt x="4392" y="3747"/>
                </a:lnTo>
                <a:lnTo>
                  <a:pt x="4392" y="3870"/>
                </a:lnTo>
                <a:lnTo>
                  <a:pt x="4484" y="3962"/>
                </a:lnTo>
                <a:lnTo>
                  <a:pt x="4637" y="3962"/>
                </a:lnTo>
                <a:lnTo>
                  <a:pt x="4730" y="4023"/>
                </a:lnTo>
                <a:lnTo>
                  <a:pt x="4944" y="4238"/>
                </a:lnTo>
                <a:lnTo>
                  <a:pt x="5037" y="4330"/>
                </a:lnTo>
                <a:lnTo>
                  <a:pt x="5252" y="4545"/>
                </a:lnTo>
                <a:lnTo>
                  <a:pt x="5405" y="4637"/>
                </a:lnTo>
                <a:lnTo>
                  <a:pt x="5774" y="4730"/>
                </a:lnTo>
                <a:lnTo>
                  <a:pt x="5896" y="4760"/>
                </a:lnTo>
                <a:lnTo>
                  <a:pt x="5896" y="4945"/>
                </a:lnTo>
                <a:lnTo>
                  <a:pt x="5835" y="5037"/>
                </a:lnTo>
                <a:lnTo>
                  <a:pt x="5804" y="5159"/>
                </a:lnTo>
                <a:lnTo>
                  <a:pt x="5743" y="5159"/>
                </a:lnTo>
                <a:lnTo>
                  <a:pt x="5651" y="5006"/>
                </a:lnTo>
                <a:lnTo>
                  <a:pt x="5497" y="5067"/>
                </a:lnTo>
                <a:lnTo>
                  <a:pt x="5374" y="5067"/>
                </a:lnTo>
                <a:lnTo>
                  <a:pt x="5159" y="5252"/>
                </a:lnTo>
                <a:lnTo>
                  <a:pt x="5006" y="5252"/>
                </a:lnTo>
                <a:lnTo>
                  <a:pt x="4975" y="5313"/>
                </a:lnTo>
                <a:lnTo>
                  <a:pt x="5006" y="5405"/>
                </a:lnTo>
                <a:lnTo>
                  <a:pt x="5006" y="5497"/>
                </a:lnTo>
                <a:lnTo>
                  <a:pt x="4852" y="5651"/>
                </a:lnTo>
                <a:lnTo>
                  <a:pt x="4822" y="5712"/>
                </a:lnTo>
                <a:lnTo>
                  <a:pt x="4852" y="5927"/>
                </a:lnTo>
                <a:lnTo>
                  <a:pt x="4852" y="6234"/>
                </a:lnTo>
                <a:lnTo>
                  <a:pt x="4822" y="6357"/>
                </a:lnTo>
                <a:lnTo>
                  <a:pt x="4822" y="6541"/>
                </a:lnTo>
                <a:lnTo>
                  <a:pt x="4852" y="6603"/>
                </a:lnTo>
                <a:lnTo>
                  <a:pt x="4791" y="6725"/>
                </a:lnTo>
                <a:lnTo>
                  <a:pt x="4637" y="6664"/>
                </a:lnTo>
                <a:lnTo>
                  <a:pt x="4576" y="6695"/>
                </a:lnTo>
                <a:lnTo>
                  <a:pt x="4576" y="6879"/>
                </a:lnTo>
                <a:lnTo>
                  <a:pt x="4699" y="7094"/>
                </a:lnTo>
                <a:lnTo>
                  <a:pt x="4699" y="7247"/>
                </a:lnTo>
                <a:lnTo>
                  <a:pt x="4637" y="7432"/>
                </a:lnTo>
                <a:lnTo>
                  <a:pt x="4637" y="7647"/>
                </a:lnTo>
                <a:lnTo>
                  <a:pt x="4637" y="7831"/>
                </a:lnTo>
                <a:lnTo>
                  <a:pt x="4576" y="7831"/>
                </a:lnTo>
                <a:lnTo>
                  <a:pt x="4392" y="7831"/>
                </a:lnTo>
                <a:lnTo>
                  <a:pt x="4269" y="7954"/>
                </a:lnTo>
                <a:lnTo>
                  <a:pt x="4422" y="8015"/>
                </a:lnTo>
                <a:lnTo>
                  <a:pt x="4392" y="8077"/>
                </a:lnTo>
                <a:lnTo>
                  <a:pt x="4269" y="8199"/>
                </a:lnTo>
                <a:lnTo>
                  <a:pt x="4269" y="8322"/>
                </a:lnTo>
                <a:lnTo>
                  <a:pt x="4269" y="8445"/>
                </a:lnTo>
                <a:lnTo>
                  <a:pt x="4269" y="8967"/>
                </a:lnTo>
                <a:lnTo>
                  <a:pt x="4208" y="9090"/>
                </a:lnTo>
                <a:lnTo>
                  <a:pt x="4115" y="9182"/>
                </a:lnTo>
                <a:lnTo>
                  <a:pt x="4146" y="9366"/>
                </a:lnTo>
                <a:lnTo>
                  <a:pt x="4208" y="9581"/>
                </a:lnTo>
                <a:lnTo>
                  <a:pt x="4208" y="9704"/>
                </a:lnTo>
                <a:lnTo>
                  <a:pt x="4177" y="9735"/>
                </a:lnTo>
                <a:lnTo>
                  <a:pt x="4146" y="9919"/>
                </a:lnTo>
                <a:lnTo>
                  <a:pt x="4054" y="10072"/>
                </a:lnTo>
                <a:lnTo>
                  <a:pt x="3931" y="10072"/>
                </a:lnTo>
                <a:close/>
                <a:moveTo>
                  <a:pt x="5743" y="14341"/>
                </a:moveTo>
                <a:lnTo>
                  <a:pt x="5804" y="14248"/>
                </a:lnTo>
                <a:lnTo>
                  <a:pt x="5835" y="14033"/>
                </a:lnTo>
                <a:lnTo>
                  <a:pt x="5712" y="13911"/>
                </a:lnTo>
                <a:lnTo>
                  <a:pt x="5559" y="13911"/>
                </a:lnTo>
                <a:lnTo>
                  <a:pt x="5528" y="14003"/>
                </a:lnTo>
                <a:lnTo>
                  <a:pt x="5559" y="14126"/>
                </a:lnTo>
                <a:lnTo>
                  <a:pt x="5681" y="14218"/>
                </a:lnTo>
                <a:lnTo>
                  <a:pt x="5681" y="1431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2" name="Google Shape;1112;g3d4b58163d4_3_1117"/>
          <p:cNvSpPr/>
          <p:nvPr/>
        </p:nvSpPr>
        <p:spPr>
          <a:xfrm>
            <a:off x="6524453" y="3243817"/>
            <a:ext cx="334389" cy="655053"/>
          </a:xfrm>
          <a:custGeom>
            <a:avLst/>
            <a:gdLst/>
            <a:ahLst/>
            <a:cxnLst/>
            <a:rect l="l" t="t" r="r" b="b"/>
            <a:pathLst>
              <a:path w="13112" h="25057" extrusionOk="0">
                <a:moveTo>
                  <a:pt x="5220" y="12007"/>
                </a:moveTo>
                <a:lnTo>
                  <a:pt x="5281" y="12099"/>
                </a:lnTo>
                <a:lnTo>
                  <a:pt x="5220" y="12130"/>
                </a:lnTo>
                <a:lnTo>
                  <a:pt x="5189" y="12099"/>
                </a:lnTo>
                <a:close/>
                <a:moveTo>
                  <a:pt x="5343" y="12007"/>
                </a:moveTo>
                <a:lnTo>
                  <a:pt x="5312" y="11945"/>
                </a:lnTo>
                <a:lnTo>
                  <a:pt x="5374" y="11853"/>
                </a:lnTo>
                <a:lnTo>
                  <a:pt x="5466" y="11853"/>
                </a:lnTo>
                <a:lnTo>
                  <a:pt x="5496" y="11976"/>
                </a:lnTo>
                <a:lnTo>
                  <a:pt x="5435" y="12037"/>
                </a:lnTo>
                <a:lnTo>
                  <a:pt x="5343" y="12037"/>
                </a:lnTo>
                <a:close/>
                <a:moveTo>
                  <a:pt x="154" y="25026"/>
                </a:moveTo>
                <a:lnTo>
                  <a:pt x="123" y="24903"/>
                </a:lnTo>
                <a:lnTo>
                  <a:pt x="31" y="24903"/>
                </a:lnTo>
                <a:lnTo>
                  <a:pt x="0" y="25057"/>
                </a:lnTo>
                <a:lnTo>
                  <a:pt x="92" y="25057"/>
                </a:lnTo>
                <a:lnTo>
                  <a:pt x="154" y="24995"/>
                </a:lnTo>
                <a:close/>
                <a:moveTo>
                  <a:pt x="276" y="24872"/>
                </a:moveTo>
                <a:lnTo>
                  <a:pt x="368" y="24780"/>
                </a:lnTo>
                <a:lnTo>
                  <a:pt x="430" y="24842"/>
                </a:lnTo>
                <a:lnTo>
                  <a:pt x="399" y="24995"/>
                </a:lnTo>
                <a:lnTo>
                  <a:pt x="307" y="24965"/>
                </a:lnTo>
                <a:close/>
                <a:moveTo>
                  <a:pt x="1044" y="24289"/>
                </a:moveTo>
                <a:lnTo>
                  <a:pt x="1044" y="24473"/>
                </a:lnTo>
                <a:lnTo>
                  <a:pt x="1105" y="24535"/>
                </a:lnTo>
                <a:lnTo>
                  <a:pt x="1228" y="24535"/>
                </a:lnTo>
                <a:lnTo>
                  <a:pt x="1259" y="24381"/>
                </a:lnTo>
                <a:lnTo>
                  <a:pt x="1044" y="24289"/>
                </a:lnTo>
                <a:close/>
                <a:moveTo>
                  <a:pt x="2825" y="22846"/>
                </a:moveTo>
                <a:lnTo>
                  <a:pt x="2764" y="22631"/>
                </a:lnTo>
                <a:lnTo>
                  <a:pt x="2917" y="22508"/>
                </a:lnTo>
                <a:lnTo>
                  <a:pt x="2948" y="22447"/>
                </a:lnTo>
                <a:lnTo>
                  <a:pt x="2917" y="22385"/>
                </a:lnTo>
                <a:lnTo>
                  <a:pt x="3071" y="22293"/>
                </a:lnTo>
                <a:lnTo>
                  <a:pt x="3132" y="22140"/>
                </a:lnTo>
                <a:lnTo>
                  <a:pt x="3224" y="22293"/>
                </a:lnTo>
                <a:lnTo>
                  <a:pt x="3132" y="22416"/>
                </a:lnTo>
                <a:lnTo>
                  <a:pt x="3132" y="22539"/>
                </a:lnTo>
                <a:lnTo>
                  <a:pt x="2948" y="22662"/>
                </a:lnTo>
                <a:lnTo>
                  <a:pt x="2948" y="22815"/>
                </a:lnTo>
                <a:lnTo>
                  <a:pt x="2856" y="22846"/>
                </a:lnTo>
                <a:close/>
                <a:moveTo>
                  <a:pt x="3593" y="21188"/>
                </a:moveTo>
                <a:lnTo>
                  <a:pt x="3715" y="21280"/>
                </a:lnTo>
                <a:lnTo>
                  <a:pt x="3746" y="21403"/>
                </a:lnTo>
                <a:lnTo>
                  <a:pt x="3685" y="21433"/>
                </a:lnTo>
                <a:lnTo>
                  <a:pt x="3562" y="21341"/>
                </a:lnTo>
                <a:lnTo>
                  <a:pt x="3562" y="21249"/>
                </a:lnTo>
                <a:lnTo>
                  <a:pt x="3623" y="21188"/>
                </a:lnTo>
                <a:close/>
                <a:moveTo>
                  <a:pt x="3930" y="20881"/>
                </a:moveTo>
                <a:lnTo>
                  <a:pt x="3869" y="20819"/>
                </a:lnTo>
                <a:lnTo>
                  <a:pt x="3746" y="20819"/>
                </a:lnTo>
                <a:lnTo>
                  <a:pt x="3685" y="20789"/>
                </a:lnTo>
                <a:lnTo>
                  <a:pt x="3746" y="20666"/>
                </a:lnTo>
                <a:lnTo>
                  <a:pt x="3900" y="20604"/>
                </a:lnTo>
                <a:lnTo>
                  <a:pt x="3930" y="20604"/>
                </a:lnTo>
                <a:lnTo>
                  <a:pt x="3961" y="20574"/>
                </a:lnTo>
                <a:lnTo>
                  <a:pt x="4053" y="20574"/>
                </a:lnTo>
                <a:lnTo>
                  <a:pt x="4115" y="20512"/>
                </a:lnTo>
                <a:lnTo>
                  <a:pt x="4237" y="20481"/>
                </a:lnTo>
                <a:lnTo>
                  <a:pt x="4145" y="20666"/>
                </a:lnTo>
                <a:lnTo>
                  <a:pt x="3992" y="20758"/>
                </a:lnTo>
                <a:lnTo>
                  <a:pt x="3992" y="20850"/>
                </a:lnTo>
                <a:lnTo>
                  <a:pt x="3961" y="20911"/>
                </a:lnTo>
                <a:close/>
                <a:moveTo>
                  <a:pt x="8229" y="4453"/>
                </a:moveTo>
                <a:lnTo>
                  <a:pt x="8168" y="4361"/>
                </a:lnTo>
                <a:lnTo>
                  <a:pt x="8168" y="4238"/>
                </a:lnTo>
                <a:lnTo>
                  <a:pt x="8291" y="4115"/>
                </a:lnTo>
                <a:lnTo>
                  <a:pt x="8383" y="4085"/>
                </a:lnTo>
                <a:lnTo>
                  <a:pt x="8352" y="4238"/>
                </a:lnTo>
                <a:lnTo>
                  <a:pt x="8352" y="4392"/>
                </a:lnTo>
                <a:lnTo>
                  <a:pt x="8260" y="4453"/>
                </a:lnTo>
                <a:close/>
                <a:moveTo>
                  <a:pt x="9212" y="5282"/>
                </a:moveTo>
                <a:lnTo>
                  <a:pt x="9089" y="5190"/>
                </a:lnTo>
                <a:lnTo>
                  <a:pt x="9028" y="5036"/>
                </a:lnTo>
                <a:lnTo>
                  <a:pt x="9058" y="5006"/>
                </a:lnTo>
                <a:lnTo>
                  <a:pt x="9028" y="4699"/>
                </a:lnTo>
                <a:lnTo>
                  <a:pt x="8905" y="4422"/>
                </a:lnTo>
                <a:lnTo>
                  <a:pt x="8782" y="4300"/>
                </a:lnTo>
                <a:lnTo>
                  <a:pt x="8659" y="4207"/>
                </a:lnTo>
                <a:lnTo>
                  <a:pt x="8567" y="4207"/>
                </a:lnTo>
                <a:lnTo>
                  <a:pt x="8536" y="4115"/>
                </a:lnTo>
                <a:lnTo>
                  <a:pt x="8536" y="3870"/>
                </a:lnTo>
                <a:lnTo>
                  <a:pt x="8506" y="3716"/>
                </a:lnTo>
                <a:lnTo>
                  <a:pt x="8567" y="3593"/>
                </a:lnTo>
                <a:lnTo>
                  <a:pt x="8659" y="3532"/>
                </a:lnTo>
                <a:lnTo>
                  <a:pt x="8690" y="3470"/>
                </a:lnTo>
                <a:lnTo>
                  <a:pt x="8813" y="3470"/>
                </a:lnTo>
                <a:lnTo>
                  <a:pt x="8874" y="3286"/>
                </a:lnTo>
                <a:lnTo>
                  <a:pt x="8935" y="3225"/>
                </a:lnTo>
                <a:lnTo>
                  <a:pt x="8935" y="3133"/>
                </a:lnTo>
                <a:lnTo>
                  <a:pt x="8751" y="3010"/>
                </a:lnTo>
                <a:lnTo>
                  <a:pt x="8690" y="3010"/>
                </a:lnTo>
                <a:lnTo>
                  <a:pt x="8659" y="2948"/>
                </a:lnTo>
                <a:lnTo>
                  <a:pt x="8721" y="2826"/>
                </a:lnTo>
                <a:lnTo>
                  <a:pt x="8843" y="2795"/>
                </a:lnTo>
                <a:lnTo>
                  <a:pt x="9089" y="2948"/>
                </a:lnTo>
                <a:lnTo>
                  <a:pt x="9365" y="2979"/>
                </a:lnTo>
                <a:lnTo>
                  <a:pt x="9457" y="2918"/>
                </a:lnTo>
                <a:lnTo>
                  <a:pt x="9457" y="2795"/>
                </a:lnTo>
                <a:lnTo>
                  <a:pt x="9519" y="2734"/>
                </a:lnTo>
                <a:lnTo>
                  <a:pt x="9457" y="2611"/>
                </a:lnTo>
                <a:lnTo>
                  <a:pt x="9396" y="2580"/>
                </a:lnTo>
                <a:lnTo>
                  <a:pt x="9365" y="2488"/>
                </a:lnTo>
                <a:lnTo>
                  <a:pt x="9273" y="2365"/>
                </a:lnTo>
                <a:lnTo>
                  <a:pt x="9212" y="2212"/>
                </a:lnTo>
                <a:lnTo>
                  <a:pt x="9335" y="2058"/>
                </a:lnTo>
                <a:lnTo>
                  <a:pt x="9396" y="2058"/>
                </a:lnTo>
                <a:lnTo>
                  <a:pt x="9427" y="1997"/>
                </a:lnTo>
                <a:lnTo>
                  <a:pt x="9365" y="1812"/>
                </a:lnTo>
                <a:lnTo>
                  <a:pt x="9273" y="1567"/>
                </a:lnTo>
                <a:lnTo>
                  <a:pt x="9304" y="1475"/>
                </a:lnTo>
                <a:lnTo>
                  <a:pt x="9304" y="1137"/>
                </a:lnTo>
                <a:lnTo>
                  <a:pt x="9243" y="953"/>
                </a:lnTo>
                <a:lnTo>
                  <a:pt x="8966" y="523"/>
                </a:lnTo>
                <a:lnTo>
                  <a:pt x="8905" y="338"/>
                </a:lnTo>
                <a:lnTo>
                  <a:pt x="8843" y="216"/>
                </a:lnTo>
                <a:lnTo>
                  <a:pt x="8874" y="154"/>
                </a:lnTo>
                <a:lnTo>
                  <a:pt x="8966" y="154"/>
                </a:lnTo>
                <a:lnTo>
                  <a:pt x="9058" y="62"/>
                </a:lnTo>
                <a:lnTo>
                  <a:pt x="9058" y="1"/>
                </a:lnTo>
                <a:lnTo>
                  <a:pt x="9243" y="1"/>
                </a:lnTo>
                <a:lnTo>
                  <a:pt x="9304" y="124"/>
                </a:lnTo>
                <a:lnTo>
                  <a:pt x="9550" y="338"/>
                </a:lnTo>
                <a:lnTo>
                  <a:pt x="9795" y="369"/>
                </a:lnTo>
                <a:lnTo>
                  <a:pt x="9887" y="615"/>
                </a:lnTo>
                <a:lnTo>
                  <a:pt x="10287" y="983"/>
                </a:lnTo>
                <a:lnTo>
                  <a:pt x="10501" y="1137"/>
                </a:lnTo>
                <a:lnTo>
                  <a:pt x="10563" y="1260"/>
                </a:lnTo>
                <a:lnTo>
                  <a:pt x="10716" y="1290"/>
                </a:lnTo>
                <a:lnTo>
                  <a:pt x="10870" y="1444"/>
                </a:lnTo>
                <a:lnTo>
                  <a:pt x="11116" y="1567"/>
                </a:lnTo>
                <a:lnTo>
                  <a:pt x="11300" y="1597"/>
                </a:lnTo>
                <a:lnTo>
                  <a:pt x="11453" y="1751"/>
                </a:lnTo>
                <a:lnTo>
                  <a:pt x="11576" y="1720"/>
                </a:lnTo>
                <a:lnTo>
                  <a:pt x="11638" y="1751"/>
                </a:lnTo>
                <a:lnTo>
                  <a:pt x="11853" y="1720"/>
                </a:lnTo>
                <a:lnTo>
                  <a:pt x="12129" y="1536"/>
                </a:lnTo>
                <a:lnTo>
                  <a:pt x="12252" y="1382"/>
                </a:lnTo>
                <a:lnTo>
                  <a:pt x="12282" y="1229"/>
                </a:lnTo>
                <a:lnTo>
                  <a:pt x="12344" y="1168"/>
                </a:lnTo>
                <a:lnTo>
                  <a:pt x="12375" y="1260"/>
                </a:lnTo>
                <a:lnTo>
                  <a:pt x="12375" y="1382"/>
                </a:lnTo>
                <a:lnTo>
                  <a:pt x="12282" y="1628"/>
                </a:lnTo>
                <a:lnTo>
                  <a:pt x="12282" y="1843"/>
                </a:lnTo>
                <a:lnTo>
                  <a:pt x="12344" y="1904"/>
                </a:lnTo>
                <a:lnTo>
                  <a:pt x="12559" y="2027"/>
                </a:lnTo>
                <a:lnTo>
                  <a:pt x="12682" y="2212"/>
                </a:lnTo>
                <a:lnTo>
                  <a:pt x="12682" y="2334"/>
                </a:lnTo>
                <a:lnTo>
                  <a:pt x="12682" y="2396"/>
                </a:lnTo>
                <a:lnTo>
                  <a:pt x="12804" y="2396"/>
                </a:lnTo>
                <a:lnTo>
                  <a:pt x="12897" y="2273"/>
                </a:lnTo>
                <a:lnTo>
                  <a:pt x="12989" y="2181"/>
                </a:lnTo>
                <a:lnTo>
                  <a:pt x="13111" y="2181"/>
                </a:lnTo>
                <a:lnTo>
                  <a:pt x="13050" y="2304"/>
                </a:lnTo>
                <a:lnTo>
                  <a:pt x="12989" y="2334"/>
                </a:lnTo>
                <a:lnTo>
                  <a:pt x="12989" y="2488"/>
                </a:lnTo>
                <a:lnTo>
                  <a:pt x="12866" y="2580"/>
                </a:lnTo>
                <a:lnTo>
                  <a:pt x="12743" y="2641"/>
                </a:lnTo>
                <a:lnTo>
                  <a:pt x="12712" y="2764"/>
                </a:lnTo>
                <a:lnTo>
                  <a:pt x="12651" y="2856"/>
                </a:lnTo>
                <a:lnTo>
                  <a:pt x="12528" y="2856"/>
                </a:lnTo>
                <a:lnTo>
                  <a:pt x="12467" y="2795"/>
                </a:lnTo>
                <a:lnTo>
                  <a:pt x="12344" y="2887"/>
                </a:lnTo>
                <a:lnTo>
                  <a:pt x="12344" y="2979"/>
                </a:lnTo>
                <a:lnTo>
                  <a:pt x="12160" y="2979"/>
                </a:lnTo>
                <a:lnTo>
                  <a:pt x="11975" y="2918"/>
                </a:lnTo>
                <a:lnTo>
                  <a:pt x="11853" y="2979"/>
                </a:lnTo>
                <a:lnTo>
                  <a:pt x="11638" y="3286"/>
                </a:lnTo>
                <a:lnTo>
                  <a:pt x="11545" y="3624"/>
                </a:lnTo>
                <a:lnTo>
                  <a:pt x="11515" y="3900"/>
                </a:lnTo>
                <a:lnTo>
                  <a:pt x="11545" y="4085"/>
                </a:lnTo>
                <a:lnTo>
                  <a:pt x="11515" y="4207"/>
                </a:lnTo>
                <a:lnTo>
                  <a:pt x="11515" y="4330"/>
                </a:lnTo>
                <a:lnTo>
                  <a:pt x="11392" y="4269"/>
                </a:lnTo>
                <a:lnTo>
                  <a:pt x="11300" y="4146"/>
                </a:lnTo>
                <a:lnTo>
                  <a:pt x="11054" y="4085"/>
                </a:lnTo>
                <a:lnTo>
                  <a:pt x="10809" y="3962"/>
                </a:lnTo>
                <a:lnTo>
                  <a:pt x="10563" y="3778"/>
                </a:lnTo>
                <a:lnTo>
                  <a:pt x="10440" y="3624"/>
                </a:lnTo>
                <a:lnTo>
                  <a:pt x="10287" y="3624"/>
                </a:lnTo>
                <a:lnTo>
                  <a:pt x="10164" y="3593"/>
                </a:lnTo>
                <a:lnTo>
                  <a:pt x="10072" y="3532"/>
                </a:lnTo>
                <a:lnTo>
                  <a:pt x="9918" y="3532"/>
                </a:lnTo>
                <a:lnTo>
                  <a:pt x="9734" y="3685"/>
                </a:lnTo>
                <a:lnTo>
                  <a:pt x="9550" y="3931"/>
                </a:lnTo>
                <a:lnTo>
                  <a:pt x="9457" y="3900"/>
                </a:lnTo>
                <a:lnTo>
                  <a:pt x="9273" y="3747"/>
                </a:lnTo>
                <a:lnTo>
                  <a:pt x="9150" y="3747"/>
                </a:lnTo>
                <a:lnTo>
                  <a:pt x="9028" y="3839"/>
                </a:lnTo>
                <a:lnTo>
                  <a:pt x="9028" y="4023"/>
                </a:lnTo>
                <a:lnTo>
                  <a:pt x="9089" y="4146"/>
                </a:lnTo>
                <a:lnTo>
                  <a:pt x="9273" y="4238"/>
                </a:lnTo>
                <a:lnTo>
                  <a:pt x="9457" y="4207"/>
                </a:lnTo>
                <a:lnTo>
                  <a:pt x="9642" y="4422"/>
                </a:lnTo>
                <a:lnTo>
                  <a:pt x="9826" y="4484"/>
                </a:lnTo>
                <a:lnTo>
                  <a:pt x="10010" y="4484"/>
                </a:lnTo>
                <a:lnTo>
                  <a:pt x="10072" y="4576"/>
                </a:lnTo>
                <a:lnTo>
                  <a:pt x="9949" y="4729"/>
                </a:lnTo>
                <a:lnTo>
                  <a:pt x="9918" y="4852"/>
                </a:lnTo>
                <a:lnTo>
                  <a:pt x="9795" y="4760"/>
                </a:lnTo>
                <a:lnTo>
                  <a:pt x="9580" y="4760"/>
                </a:lnTo>
                <a:lnTo>
                  <a:pt x="9488" y="4822"/>
                </a:lnTo>
                <a:lnTo>
                  <a:pt x="9488" y="4944"/>
                </a:lnTo>
                <a:lnTo>
                  <a:pt x="9427" y="5067"/>
                </a:lnTo>
                <a:lnTo>
                  <a:pt x="9243" y="5313"/>
                </a:lnTo>
                <a:close/>
                <a:moveTo>
                  <a:pt x="8966" y="9827"/>
                </a:moveTo>
                <a:lnTo>
                  <a:pt x="8966" y="9673"/>
                </a:lnTo>
                <a:lnTo>
                  <a:pt x="8997" y="9581"/>
                </a:lnTo>
                <a:lnTo>
                  <a:pt x="8966" y="9550"/>
                </a:lnTo>
                <a:lnTo>
                  <a:pt x="8874" y="9612"/>
                </a:lnTo>
                <a:lnTo>
                  <a:pt x="8874" y="9520"/>
                </a:lnTo>
                <a:lnTo>
                  <a:pt x="8935" y="9243"/>
                </a:lnTo>
                <a:lnTo>
                  <a:pt x="8997" y="9182"/>
                </a:lnTo>
                <a:lnTo>
                  <a:pt x="9028" y="9305"/>
                </a:lnTo>
                <a:lnTo>
                  <a:pt x="9028" y="9427"/>
                </a:lnTo>
                <a:lnTo>
                  <a:pt x="9150" y="9458"/>
                </a:lnTo>
                <a:lnTo>
                  <a:pt x="9150" y="9550"/>
                </a:lnTo>
                <a:lnTo>
                  <a:pt x="9120" y="9734"/>
                </a:lnTo>
                <a:lnTo>
                  <a:pt x="9028" y="9827"/>
                </a:lnTo>
                <a:lnTo>
                  <a:pt x="8966" y="9827"/>
                </a:lnTo>
                <a:close/>
                <a:moveTo>
                  <a:pt x="2856" y="15446"/>
                </a:moveTo>
                <a:lnTo>
                  <a:pt x="2948" y="15507"/>
                </a:lnTo>
                <a:lnTo>
                  <a:pt x="3009" y="15476"/>
                </a:lnTo>
                <a:lnTo>
                  <a:pt x="2917" y="15415"/>
                </a:lnTo>
                <a:lnTo>
                  <a:pt x="2856" y="15415"/>
                </a:lnTo>
                <a:lnTo>
                  <a:pt x="2856" y="15446"/>
                </a:lnTo>
                <a:close/>
                <a:moveTo>
                  <a:pt x="2825" y="15538"/>
                </a:moveTo>
                <a:lnTo>
                  <a:pt x="2856" y="15599"/>
                </a:lnTo>
                <a:lnTo>
                  <a:pt x="2886" y="15569"/>
                </a:lnTo>
                <a:lnTo>
                  <a:pt x="2825" y="15569"/>
                </a:lnTo>
                <a:close/>
                <a:moveTo>
                  <a:pt x="2733" y="15661"/>
                </a:moveTo>
                <a:lnTo>
                  <a:pt x="2794" y="15691"/>
                </a:lnTo>
                <a:lnTo>
                  <a:pt x="2825" y="15630"/>
                </a:lnTo>
                <a:close/>
                <a:moveTo>
                  <a:pt x="2610" y="15722"/>
                </a:moveTo>
                <a:lnTo>
                  <a:pt x="2610" y="15814"/>
                </a:lnTo>
                <a:lnTo>
                  <a:pt x="2702" y="15753"/>
                </a:lnTo>
                <a:lnTo>
                  <a:pt x="2610" y="15722"/>
                </a:lnTo>
                <a:close/>
                <a:moveTo>
                  <a:pt x="2487" y="16152"/>
                </a:moveTo>
                <a:lnTo>
                  <a:pt x="2456" y="15968"/>
                </a:lnTo>
                <a:lnTo>
                  <a:pt x="2456" y="15845"/>
                </a:lnTo>
                <a:lnTo>
                  <a:pt x="2518" y="15814"/>
                </a:lnTo>
                <a:lnTo>
                  <a:pt x="2518" y="15906"/>
                </a:lnTo>
                <a:lnTo>
                  <a:pt x="2641" y="15968"/>
                </a:lnTo>
                <a:lnTo>
                  <a:pt x="2702" y="16091"/>
                </a:lnTo>
                <a:lnTo>
                  <a:pt x="2579" y="16152"/>
                </a:lnTo>
                <a:lnTo>
                  <a:pt x="2487" y="16152"/>
                </a:lnTo>
                <a:close/>
                <a:moveTo>
                  <a:pt x="3746" y="16244"/>
                </a:moveTo>
                <a:lnTo>
                  <a:pt x="3746" y="16152"/>
                </a:lnTo>
                <a:lnTo>
                  <a:pt x="3808" y="16091"/>
                </a:lnTo>
                <a:lnTo>
                  <a:pt x="3869" y="16121"/>
                </a:lnTo>
                <a:lnTo>
                  <a:pt x="3869" y="16244"/>
                </a:lnTo>
                <a:lnTo>
                  <a:pt x="3777" y="16244"/>
                </a:lnTo>
                <a:close/>
                <a:moveTo>
                  <a:pt x="3623" y="16490"/>
                </a:moveTo>
                <a:lnTo>
                  <a:pt x="3685" y="16428"/>
                </a:lnTo>
                <a:lnTo>
                  <a:pt x="3715" y="16459"/>
                </a:lnTo>
                <a:lnTo>
                  <a:pt x="3654" y="16551"/>
                </a:lnTo>
                <a:close/>
                <a:moveTo>
                  <a:pt x="3562" y="16060"/>
                </a:moveTo>
                <a:lnTo>
                  <a:pt x="3500" y="16152"/>
                </a:lnTo>
                <a:lnTo>
                  <a:pt x="3500" y="16305"/>
                </a:lnTo>
                <a:lnTo>
                  <a:pt x="3562" y="16428"/>
                </a:lnTo>
                <a:lnTo>
                  <a:pt x="3654" y="16428"/>
                </a:lnTo>
                <a:lnTo>
                  <a:pt x="3685" y="16275"/>
                </a:lnTo>
                <a:lnTo>
                  <a:pt x="3593" y="16121"/>
                </a:lnTo>
                <a:lnTo>
                  <a:pt x="3593" y="16091"/>
                </a:lnTo>
                <a:lnTo>
                  <a:pt x="3562" y="16091"/>
                </a:lnTo>
                <a:close/>
                <a:moveTo>
                  <a:pt x="7124" y="14064"/>
                </a:moveTo>
                <a:lnTo>
                  <a:pt x="7032" y="13910"/>
                </a:lnTo>
                <a:lnTo>
                  <a:pt x="7032" y="13788"/>
                </a:lnTo>
                <a:lnTo>
                  <a:pt x="7093" y="13695"/>
                </a:lnTo>
                <a:lnTo>
                  <a:pt x="7185" y="13695"/>
                </a:lnTo>
                <a:lnTo>
                  <a:pt x="7216" y="13788"/>
                </a:lnTo>
                <a:lnTo>
                  <a:pt x="7185" y="13910"/>
                </a:lnTo>
                <a:lnTo>
                  <a:pt x="7216" y="13972"/>
                </a:lnTo>
                <a:lnTo>
                  <a:pt x="7185" y="14095"/>
                </a:lnTo>
                <a:close/>
                <a:moveTo>
                  <a:pt x="6510" y="13941"/>
                </a:moveTo>
                <a:lnTo>
                  <a:pt x="6663" y="13788"/>
                </a:lnTo>
                <a:lnTo>
                  <a:pt x="6755" y="13818"/>
                </a:lnTo>
                <a:lnTo>
                  <a:pt x="6755" y="13910"/>
                </a:lnTo>
                <a:lnTo>
                  <a:pt x="6663" y="13972"/>
                </a:lnTo>
                <a:lnTo>
                  <a:pt x="6540" y="13941"/>
                </a:lnTo>
                <a:close/>
                <a:moveTo>
                  <a:pt x="5773" y="15661"/>
                </a:moveTo>
                <a:lnTo>
                  <a:pt x="5834" y="15691"/>
                </a:lnTo>
                <a:lnTo>
                  <a:pt x="5896" y="15630"/>
                </a:lnTo>
                <a:lnTo>
                  <a:pt x="5988" y="15661"/>
                </a:lnTo>
                <a:lnTo>
                  <a:pt x="6080" y="15661"/>
                </a:lnTo>
                <a:lnTo>
                  <a:pt x="6080" y="15538"/>
                </a:lnTo>
                <a:lnTo>
                  <a:pt x="5926" y="15384"/>
                </a:lnTo>
                <a:lnTo>
                  <a:pt x="5988" y="15231"/>
                </a:lnTo>
                <a:lnTo>
                  <a:pt x="6080" y="15016"/>
                </a:lnTo>
                <a:lnTo>
                  <a:pt x="6264" y="14893"/>
                </a:lnTo>
                <a:lnTo>
                  <a:pt x="6325" y="14801"/>
                </a:lnTo>
                <a:lnTo>
                  <a:pt x="6510" y="14832"/>
                </a:lnTo>
                <a:lnTo>
                  <a:pt x="6725" y="14985"/>
                </a:lnTo>
                <a:lnTo>
                  <a:pt x="6786" y="15077"/>
                </a:lnTo>
                <a:lnTo>
                  <a:pt x="6909" y="15047"/>
                </a:lnTo>
                <a:lnTo>
                  <a:pt x="6970" y="14739"/>
                </a:lnTo>
                <a:lnTo>
                  <a:pt x="7155" y="14586"/>
                </a:lnTo>
                <a:lnTo>
                  <a:pt x="7185" y="14494"/>
                </a:lnTo>
                <a:lnTo>
                  <a:pt x="7124" y="14432"/>
                </a:lnTo>
                <a:lnTo>
                  <a:pt x="7093" y="14310"/>
                </a:lnTo>
                <a:lnTo>
                  <a:pt x="6909" y="14187"/>
                </a:lnTo>
                <a:lnTo>
                  <a:pt x="6786" y="14187"/>
                </a:lnTo>
                <a:lnTo>
                  <a:pt x="6663" y="14095"/>
                </a:lnTo>
                <a:lnTo>
                  <a:pt x="6448" y="14095"/>
                </a:lnTo>
                <a:lnTo>
                  <a:pt x="6233" y="14248"/>
                </a:lnTo>
                <a:lnTo>
                  <a:pt x="6233" y="14371"/>
                </a:lnTo>
                <a:lnTo>
                  <a:pt x="6172" y="14494"/>
                </a:lnTo>
                <a:lnTo>
                  <a:pt x="6018" y="14494"/>
                </a:lnTo>
                <a:lnTo>
                  <a:pt x="5896" y="14586"/>
                </a:lnTo>
                <a:lnTo>
                  <a:pt x="5803" y="14555"/>
                </a:lnTo>
                <a:lnTo>
                  <a:pt x="5711" y="14340"/>
                </a:lnTo>
                <a:lnTo>
                  <a:pt x="5650" y="14340"/>
                </a:lnTo>
                <a:lnTo>
                  <a:pt x="5404" y="14586"/>
                </a:lnTo>
                <a:lnTo>
                  <a:pt x="5404" y="14739"/>
                </a:lnTo>
                <a:lnTo>
                  <a:pt x="5281" y="14832"/>
                </a:lnTo>
                <a:lnTo>
                  <a:pt x="5220" y="15016"/>
                </a:lnTo>
                <a:lnTo>
                  <a:pt x="5466" y="15077"/>
                </a:lnTo>
                <a:lnTo>
                  <a:pt x="5527" y="15231"/>
                </a:lnTo>
                <a:lnTo>
                  <a:pt x="5466" y="15292"/>
                </a:lnTo>
                <a:lnTo>
                  <a:pt x="5466" y="15354"/>
                </a:lnTo>
                <a:lnTo>
                  <a:pt x="5588" y="15569"/>
                </a:lnTo>
                <a:lnTo>
                  <a:pt x="5803" y="15569"/>
                </a:lnTo>
                <a:lnTo>
                  <a:pt x="5803" y="15691"/>
                </a:lnTo>
                <a:close/>
                <a:moveTo>
                  <a:pt x="4698" y="18455"/>
                </a:moveTo>
                <a:lnTo>
                  <a:pt x="4606" y="18332"/>
                </a:lnTo>
                <a:lnTo>
                  <a:pt x="4483" y="18363"/>
                </a:lnTo>
                <a:lnTo>
                  <a:pt x="4452" y="18455"/>
                </a:lnTo>
                <a:lnTo>
                  <a:pt x="4544" y="18639"/>
                </a:lnTo>
                <a:lnTo>
                  <a:pt x="4698" y="18670"/>
                </a:lnTo>
                <a:lnTo>
                  <a:pt x="4729" y="18578"/>
                </a:lnTo>
                <a:close/>
                <a:moveTo>
                  <a:pt x="4821" y="18271"/>
                </a:moveTo>
                <a:lnTo>
                  <a:pt x="4790" y="18025"/>
                </a:lnTo>
                <a:lnTo>
                  <a:pt x="4790" y="17902"/>
                </a:lnTo>
                <a:lnTo>
                  <a:pt x="4882" y="17994"/>
                </a:lnTo>
                <a:lnTo>
                  <a:pt x="4882" y="18148"/>
                </a:lnTo>
                <a:lnTo>
                  <a:pt x="4852" y="18240"/>
                </a:lnTo>
                <a:lnTo>
                  <a:pt x="4821" y="18301"/>
                </a:lnTo>
                <a:close/>
                <a:moveTo>
                  <a:pt x="4544" y="17810"/>
                </a:moveTo>
                <a:lnTo>
                  <a:pt x="4698" y="17718"/>
                </a:lnTo>
                <a:lnTo>
                  <a:pt x="4852" y="17503"/>
                </a:lnTo>
                <a:lnTo>
                  <a:pt x="4698" y="17349"/>
                </a:lnTo>
                <a:lnTo>
                  <a:pt x="4698" y="17257"/>
                </a:lnTo>
                <a:lnTo>
                  <a:pt x="4790" y="17227"/>
                </a:lnTo>
                <a:lnTo>
                  <a:pt x="4913" y="17257"/>
                </a:lnTo>
                <a:lnTo>
                  <a:pt x="4974" y="17319"/>
                </a:lnTo>
                <a:lnTo>
                  <a:pt x="5005" y="17165"/>
                </a:lnTo>
                <a:lnTo>
                  <a:pt x="5005" y="16889"/>
                </a:lnTo>
                <a:lnTo>
                  <a:pt x="4974" y="16766"/>
                </a:lnTo>
                <a:lnTo>
                  <a:pt x="4974" y="16275"/>
                </a:lnTo>
                <a:lnTo>
                  <a:pt x="4974" y="16029"/>
                </a:lnTo>
                <a:lnTo>
                  <a:pt x="5066" y="15876"/>
                </a:lnTo>
                <a:lnTo>
                  <a:pt x="5220" y="15722"/>
                </a:lnTo>
                <a:lnTo>
                  <a:pt x="5159" y="15599"/>
                </a:lnTo>
                <a:lnTo>
                  <a:pt x="5097" y="15599"/>
                </a:lnTo>
                <a:lnTo>
                  <a:pt x="5097" y="15415"/>
                </a:lnTo>
                <a:lnTo>
                  <a:pt x="5005" y="15415"/>
                </a:lnTo>
                <a:lnTo>
                  <a:pt x="5036" y="15323"/>
                </a:lnTo>
                <a:lnTo>
                  <a:pt x="4759" y="15323"/>
                </a:lnTo>
                <a:lnTo>
                  <a:pt x="4729" y="15261"/>
                </a:lnTo>
                <a:lnTo>
                  <a:pt x="4852" y="15169"/>
                </a:lnTo>
                <a:lnTo>
                  <a:pt x="4882" y="15077"/>
                </a:lnTo>
                <a:lnTo>
                  <a:pt x="4852" y="14862"/>
                </a:lnTo>
                <a:lnTo>
                  <a:pt x="4759" y="14801"/>
                </a:lnTo>
                <a:lnTo>
                  <a:pt x="4606" y="14832"/>
                </a:lnTo>
                <a:lnTo>
                  <a:pt x="4606" y="14893"/>
                </a:lnTo>
                <a:lnTo>
                  <a:pt x="4514" y="14954"/>
                </a:lnTo>
                <a:lnTo>
                  <a:pt x="4391" y="14954"/>
                </a:lnTo>
                <a:lnTo>
                  <a:pt x="4207" y="14739"/>
                </a:lnTo>
                <a:lnTo>
                  <a:pt x="4237" y="14617"/>
                </a:lnTo>
                <a:lnTo>
                  <a:pt x="4483" y="14494"/>
                </a:lnTo>
                <a:lnTo>
                  <a:pt x="4729" y="14463"/>
                </a:lnTo>
                <a:lnTo>
                  <a:pt x="4974" y="14555"/>
                </a:lnTo>
                <a:lnTo>
                  <a:pt x="5097" y="14586"/>
                </a:lnTo>
                <a:lnTo>
                  <a:pt x="5097" y="14525"/>
                </a:lnTo>
                <a:lnTo>
                  <a:pt x="5097" y="14402"/>
                </a:lnTo>
                <a:lnTo>
                  <a:pt x="5097" y="14248"/>
                </a:lnTo>
                <a:lnTo>
                  <a:pt x="5097" y="14125"/>
                </a:lnTo>
                <a:lnTo>
                  <a:pt x="5128" y="14033"/>
                </a:lnTo>
                <a:lnTo>
                  <a:pt x="5251" y="14033"/>
                </a:lnTo>
                <a:lnTo>
                  <a:pt x="5312" y="14156"/>
                </a:lnTo>
                <a:lnTo>
                  <a:pt x="5435" y="14156"/>
                </a:lnTo>
                <a:lnTo>
                  <a:pt x="5558" y="14064"/>
                </a:lnTo>
                <a:lnTo>
                  <a:pt x="5834" y="14033"/>
                </a:lnTo>
                <a:lnTo>
                  <a:pt x="6080" y="13941"/>
                </a:lnTo>
                <a:lnTo>
                  <a:pt x="6264" y="13941"/>
                </a:lnTo>
                <a:lnTo>
                  <a:pt x="6325" y="13972"/>
                </a:lnTo>
                <a:lnTo>
                  <a:pt x="6418" y="13910"/>
                </a:lnTo>
                <a:lnTo>
                  <a:pt x="6418" y="13880"/>
                </a:lnTo>
                <a:lnTo>
                  <a:pt x="6571" y="13788"/>
                </a:lnTo>
                <a:lnTo>
                  <a:pt x="6633" y="13695"/>
                </a:lnTo>
                <a:lnTo>
                  <a:pt x="6817" y="13511"/>
                </a:lnTo>
                <a:lnTo>
                  <a:pt x="7001" y="13450"/>
                </a:lnTo>
                <a:lnTo>
                  <a:pt x="7247" y="13511"/>
                </a:lnTo>
                <a:lnTo>
                  <a:pt x="7400" y="13481"/>
                </a:lnTo>
                <a:lnTo>
                  <a:pt x="7462" y="13542"/>
                </a:lnTo>
                <a:lnTo>
                  <a:pt x="7462" y="13665"/>
                </a:lnTo>
                <a:lnTo>
                  <a:pt x="7339" y="13849"/>
                </a:lnTo>
                <a:lnTo>
                  <a:pt x="7308" y="13972"/>
                </a:lnTo>
                <a:lnTo>
                  <a:pt x="7400" y="14033"/>
                </a:lnTo>
                <a:lnTo>
                  <a:pt x="7400" y="14187"/>
                </a:lnTo>
                <a:lnTo>
                  <a:pt x="7400" y="14340"/>
                </a:lnTo>
                <a:lnTo>
                  <a:pt x="7369" y="14402"/>
                </a:lnTo>
                <a:lnTo>
                  <a:pt x="7400" y="14555"/>
                </a:lnTo>
                <a:lnTo>
                  <a:pt x="7584" y="14617"/>
                </a:lnTo>
                <a:lnTo>
                  <a:pt x="7799" y="14832"/>
                </a:lnTo>
                <a:lnTo>
                  <a:pt x="7953" y="14893"/>
                </a:lnTo>
                <a:lnTo>
                  <a:pt x="8045" y="14832"/>
                </a:lnTo>
                <a:lnTo>
                  <a:pt x="8229" y="14586"/>
                </a:lnTo>
                <a:lnTo>
                  <a:pt x="8229" y="14432"/>
                </a:lnTo>
                <a:lnTo>
                  <a:pt x="8321" y="14371"/>
                </a:lnTo>
                <a:lnTo>
                  <a:pt x="8321" y="14310"/>
                </a:lnTo>
                <a:lnTo>
                  <a:pt x="8291" y="14187"/>
                </a:lnTo>
                <a:lnTo>
                  <a:pt x="8413" y="14003"/>
                </a:lnTo>
                <a:lnTo>
                  <a:pt x="8536" y="13972"/>
                </a:lnTo>
                <a:lnTo>
                  <a:pt x="8721" y="13972"/>
                </a:lnTo>
                <a:lnTo>
                  <a:pt x="8751" y="13880"/>
                </a:lnTo>
                <a:lnTo>
                  <a:pt x="8721" y="13818"/>
                </a:lnTo>
                <a:lnTo>
                  <a:pt x="8690" y="13665"/>
                </a:lnTo>
                <a:lnTo>
                  <a:pt x="8383" y="13511"/>
                </a:lnTo>
                <a:lnTo>
                  <a:pt x="8352" y="13450"/>
                </a:lnTo>
                <a:lnTo>
                  <a:pt x="8413" y="13235"/>
                </a:lnTo>
                <a:lnTo>
                  <a:pt x="8506" y="13143"/>
                </a:lnTo>
                <a:lnTo>
                  <a:pt x="8567" y="13143"/>
                </a:lnTo>
                <a:lnTo>
                  <a:pt x="8536" y="13204"/>
                </a:lnTo>
                <a:lnTo>
                  <a:pt x="8567" y="13388"/>
                </a:lnTo>
                <a:lnTo>
                  <a:pt x="8598" y="13419"/>
                </a:lnTo>
                <a:lnTo>
                  <a:pt x="8690" y="13388"/>
                </a:lnTo>
                <a:lnTo>
                  <a:pt x="8721" y="13327"/>
                </a:lnTo>
                <a:lnTo>
                  <a:pt x="8843" y="13358"/>
                </a:lnTo>
                <a:lnTo>
                  <a:pt x="8905" y="13419"/>
                </a:lnTo>
                <a:lnTo>
                  <a:pt x="8997" y="13388"/>
                </a:lnTo>
                <a:lnTo>
                  <a:pt x="9058" y="13388"/>
                </a:lnTo>
                <a:lnTo>
                  <a:pt x="9028" y="13450"/>
                </a:lnTo>
                <a:lnTo>
                  <a:pt x="8874" y="13511"/>
                </a:lnTo>
                <a:lnTo>
                  <a:pt x="8874" y="13542"/>
                </a:lnTo>
                <a:lnTo>
                  <a:pt x="8935" y="13573"/>
                </a:lnTo>
                <a:lnTo>
                  <a:pt x="9058" y="13542"/>
                </a:lnTo>
                <a:lnTo>
                  <a:pt x="9243" y="13419"/>
                </a:lnTo>
                <a:lnTo>
                  <a:pt x="9672" y="13450"/>
                </a:lnTo>
                <a:lnTo>
                  <a:pt x="9887" y="13419"/>
                </a:lnTo>
                <a:lnTo>
                  <a:pt x="9826" y="13388"/>
                </a:lnTo>
                <a:lnTo>
                  <a:pt x="9795" y="13204"/>
                </a:lnTo>
                <a:lnTo>
                  <a:pt x="9826" y="13020"/>
                </a:lnTo>
                <a:lnTo>
                  <a:pt x="10010" y="12928"/>
                </a:lnTo>
                <a:lnTo>
                  <a:pt x="10133" y="12959"/>
                </a:lnTo>
                <a:lnTo>
                  <a:pt x="10164" y="13112"/>
                </a:lnTo>
                <a:lnTo>
                  <a:pt x="10133" y="13266"/>
                </a:lnTo>
                <a:lnTo>
                  <a:pt x="10194" y="13388"/>
                </a:lnTo>
                <a:lnTo>
                  <a:pt x="10317" y="13388"/>
                </a:lnTo>
                <a:lnTo>
                  <a:pt x="10440" y="13235"/>
                </a:lnTo>
                <a:lnTo>
                  <a:pt x="10348" y="12928"/>
                </a:lnTo>
                <a:lnTo>
                  <a:pt x="10409" y="12774"/>
                </a:lnTo>
                <a:lnTo>
                  <a:pt x="10594" y="12621"/>
                </a:lnTo>
                <a:lnTo>
                  <a:pt x="10716" y="12621"/>
                </a:lnTo>
                <a:lnTo>
                  <a:pt x="10747" y="12529"/>
                </a:lnTo>
                <a:lnTo>
                  <a:pt x="10655" y="12437"/>
                </a:lnTo>
                <a:lnTo>
                  <a:pt x="10716" y="12252"/>
                </a:lnTo>
                <a:lnTo>
                  <a:pt x="10809" y="12160"/>
                </a:lnTo>
                <a:lnTo>
                  <a:pt x="10962" y="12191"/>
                </a:lnTo>
                <a:lnTo>
                  <a:pt x="10993" y="12283"/>
                </a:lnTo>
                <a:lnTo>
                  <a:pt x="10931" y="12406"/>
                </a:lnTo>
                <a:lnTo>
                  <a:pt x="10870" y="12621"/>
                </a:lnTo>
                <a:lnTo>
                  <a:pt x="10931" y="13112"/>
                </a:lnTo>
                <a:lnTo>
                  <a:pt x="11023" y="13143"/>
                </a:lnTo>
                <a:lnTo>
                  <a:pt x="11116" y="13051"/>
                </a:lnTo>
                <a:lnTo>
                  <a:pt x="11177" y="12897"/>
                </a:lnTo>
                <a:lnTo>
                  <a:pt x="11331" y="12897"/>
                </a:lnTo>
                <a:lnTo>
                  <a:pt x="11484" y="12744"/>
                </a:lnTo>
                <a:lnTo>
                  <a:pt x="11545" y="12529"/>
                </a:lnTo>
                <a:lnTo>
                  <a:pt x="11515" y="12406"/>
                </a:lnTo>
                <a:lnTo>
                  <a:pt x="11668" y="12222"/>
                </a:lnTo>
                <a:lnTo>
                  <a:pt x="11668" y="12130"/>
                </a:lnTo>
                <a:lnTo>
                  <a:pt x="11576" y="12037"/>
                </a:lnTo>
                <a:lnTo>
                  <a:pt x="11392" y="11761"/>
                </a:lnTo>
                <a:lnTo>
                  <a:pt x="11331" y="11577"/>
                </a:lnTo>
                <a:lnTo>
                  <a:pt x="11269" y="11178"/>
                </a:lnTo>
                <a:lnTo>
                  <a:pt x="11331" y="10717"/>
                </a:lnTo>
                <a:lnTo>
                  <a:pt x="11331" y="10410"/>
                </a:lnTo>
                <a:lnTo>
                  <a:pt x="11177" y="9827"/>
                </a:lnTo>
                <a:lnTo>
                  <a:pt x="10962" y="9550"/>
                </a:lnTo>
                <a:lnTo>
                  <a:pt x="10962" y="9335"/>
                </a:lnTo>
                <a:lnTo>
                  <a:pt x="11023" y="9090"/>
                </a:lnTo>
                <a:lnTo>
                  <a:pt x="11269" y="8967"/>
                </a:lnTo>
                <a:lnTo>
                  <a:pt x="11392" y="8967"/>
                </a:lnTo>
                <a:lnTo>
                  <a:pt x="11453" y="9059"/>
                </a:lnTo>
                <a:lnTo>
                  <a:pt x="11515" y="8998"/>
                </a:lnTo>
                <a:lnTo>
                  <a:pt x="11453" y="8813"/>
                </a:lnTo>
                <a:lnTo>
                  <a:pt x="11423" y="8690"/>
                </a:lnTo>
                <a:lnTo>
                  <a:pt x="11392" y="8629"/>
                </a:lnTo>
                <a:lnTo>
                  <a:pt x="11331" y="8476"/>
                </a:lnTo>
                <a:lnTo>
                  <a:pt x="11331" y="8383"/>
                </a:lnTo>
                <a:lnTo>
                  <a:pt x="11331" y="8261"/>
                </a:lnTo>
                <a:lnTo>
                  <a:pt x="11392" y="8168"/>
                </a:lnTo>
                <a:lnTo>
                  <a:pt x="11392" y="8107"/>
                </a:lnTo>
                <a:lnTo>
                  <a:pt x="11392" y="7984"/>
                </a:lnTo>
                <a:lnTo>
                  <a:pt x="11361" y="7892"/>
                </a:lnTo>
                <a:lnTo>
                  <a:pt x="11361" y="7708"/>
                </a:lnTo>
                <a:lnTo>
                  <a:pt x="11392" y="7585"/>
                </a:lnTo>
                <a:lnTo>
                  <a:pt x="11331" y="7493"/>
                </a:lnTo>
                <a:lnTo>
                  <a:pt x="11269" y="7155"/>
                </a:lnTo>
                <a:lnTo>
                  <a:pt x="11116" y="6910"/>
                </a:lnTo>
                <a:lnTo>
                  <a:pt x="11054" y="6910"/>
                </a:lnTo>
                <a:lnTo>
                  <a:pt x="10962" y="6848"/>
                </a:lnTo>
                <a:lnTo>
                  <a:pt x="10931" y="6510"/>
                </a:lnTo>
                <a:lnTo>
                  <a:pt x="10778" y="6357"/>
                </a:lnTo>
                <a:lnTo>
                  <a:pt x="10440" y="5958"/>
                </a:lnTo>
                <a:lnTo>
                  <a:pt x="10348" y="5804"/>
                </a:lnTo>
                <a:lnTo>
                  <a:pt x="10287" y="5558"/>
                </a:lnTo>
                <a:lnTo>
                  <a:pt x="10287" y="5282"/>
                </a:lnTo>
                <a:lnTo>
                  <a:pt x="10287" y="5221"/>
                </a:lnTo>
                <a:lnTo>
                  <a:pt x="10194" y="5282"/>
                </a:lnTo>
                <a:lnTo>
                  <a:pt x="10102" y="5282"/>
                </a:lnTo>
                <a:lnTo>
                  <a:pt x="10072" y="5221"/>
                </a:lnTo>
                <a:lnTo>
                  <a:pt x="9918" y="5159"/>
                </a:lnTo>
                <a:lnTo>
                  <a:pt x="9857" y="5159"/>
                </a:lnTo>
                <a:lnTo>
                  <a:pt x="9857" y="5190"/>
                </a:lnTo>
                <a:lnTo>
                  <a:pt x="9765" y="5405"/>
                </a:lnTo>
                <a:lnTo>
                  <a:pt x="9765" y="5558"/>
                </a:lnTo>
                <a:lnTo>
                  <a:pt x="9826" y="5620"/>
                </a:lnTo>
                <a:lnTo>
                  <a:pt x="9918" y="5589"/>
                </a:lnTo>
                <a:lnTo>
                  <a:pt x="10102" y="5405"/>
                </a:lnTo>
                <a:lnTo>
                  <a:pt x="10194" y="5620"/>
                </a:lnTo>
                <a:lnTo>
                  <a:pt x="10133" y="5773"/>
                </a:lnTo>
                <a:lnTo>
                  <a:pt x="10041" y="5835"/>
                </a:lnTo>
                <a:lnTo>
                  <a:pt x="9918" y="5743"/>
                </a:lnTo>
                <a:lnTo>
                  <a:pt x="9887" y="5743"/>
                </a:lnTo>
                <a:lnTo>
                  <a:pt x="9918" y="5958"/>
                </a:lnTo>
                <a:lnTo>
                  <a:pt x="9857" y="6019"/>
                </a:lnTo>
                <a:lnTo>
                  <a:pt x="9734" y="5988"/>
                </a:lnTo>
                <a:lnTo>
                  <a:pt x="9703" y="5835"/>
                </a:lnTo>
                <a:lnTo>
                  <a:pt x="9672" y="5651"/>
                </a:lnTo>
                <a:lnTo>
                  <a:pt x="9642" y="5589"/>
                </a:lnTo>
                <a:lnTo>
                  <a:pt x="9550" y="5620"/>
                </a:lnTo>
                <a:lnTo>
                  <a:pt x="9457" y="5558"/>
                </a:lnTo>
                <a:lnTo>
                  <a:pt x="9396" y="5712"/>
                </a:lnTo>
                <a:lnTo>
                  <a:pt x="9457" y="5927"/>
                </a:lnTo>
                <a:lnTo>
                  <a:pt x="9457" y="6111"/>
                </a:lnTo>
                <a:lnTo>
                  <a:pt x="9365" y="6142"/>
                </a:lnTo>
                <a:lnTo>
                  <a:pt x="9273" y="6295"/>
                </a:lnTo>
                <a:lnTo>
                  <a:pt x="9273" y="6388"/>
                </a:lnTo>
                <a:lnTo>
                  <a:pt x="9488" y="6602"/>
                </a:lnTo>
                <a:lnTo>
                  <a:pt x="9550" y="6725"/>
                </a:lnTo>
                <a:lnTo>
                  <a:pt x="9488" y="6940"/>
                </a:lnTo>
                <a:lnTo>
                  <a:pt x="9365" y="7032"/>
                </a:lnTo>
                <a:lnTo>
                  <a:pt x="9243" y="7002"/>
                </a:lnTo>
                <a:lnTo>
                  <a:pt x="9212" y="7094"/>
                </a:lnTo>
                <a:lnTo>
                  <a:pt x="9335" y="7247"/>
                </a:lnTo>
                <a:lnTo>
                  <a:pt x="9457" y="7186"/>
                </a:lnTo>
                <a:lnTo>
                  <a:pt x="9550" y="7094"/>
                </a:lnTo>
                <a:lnTo>
                  <a:pt x="9734" y="7462"/>
                </a:lnTo>
                <a:lnTo>
                  <a:pt x="9795" y="7861"/>
                </a:lnTo>
                <a:lnTo>
                  <a:pt x="9734" y="8076"/>
                </a:lnTo>
                <a:lnTo>
                  <a:pt x="9734" y="8445"/>
                </a:lnTo>
                <a:lnTo>
                  <a:pt x="9611" y="9028"/>
                </a:lnTo>
                <a:lnTo>
                  <a:pt x="9642" y="9243"/>
                </a:lnTo>
                <a:lnTo>
                  <a:pt x="9580" y="9489"/>
                </a:lnTo>
                <a:lnTo>
                  <a:pt x="9365" y="9612"/>
                </a:lnTo>
                <a:lnTo>
                  <a:pt x="9273" y="9857"/>
                </a:lnTo>
                <a:lnTo>
                  <a:pt x="9273" y="10134"/>
                </a:lnTo>
                <a:lnTo>
                  <a:pt x="9181" y="10287"/>
                </a:lnTo>
                <a:lnTo>
                  <a:pt x="9150" y="10441"/>
                </a:lnTo>
                <a:lnTo>
                  <a:pt x="8966" y="10625"/>
                </a:lnTo>
                <a:lnTo>
                  <a:pt x="8567" y="10871"/>
                </a:lnTo>
                <a:lnTo>
                  <a:pt x="8413" y="10932"/>
                </a:lnTo>
                <a:lnTo>
                  <a:pt x="8352" y="11086"/>
                </a:lnTo>
                <a:lnTo>
                  <a:pt x="8137" y="10963"/>
                </a:lnTo>
                <a:lnTo>
                  <a:pt x="7953" y="10717"/>
                </a:lnTo>
                <a:lnTo>
                  <a:pt x="7953" y="10625"/>
                </a:lnTo>
                <a:lnTo>
                  <a:pt x="8045" y="10564"/>
                </a:lnTo>
                <a:lnTo>
                  <a:pt x="8137" y="10410"/>
                </a:lnTo>
                <a:lnTo>
                  <a:pt x="8137" y="10349"/>
                </a:lnTo>
                <a:lnTo>
                  <a:pt x="8229" y="10226"/>
                </a:lnTo>
                <a:lnTo>
                  <a:pt x="8229" y="10195"/>
                </a:lnTo>
                <a:lnTo>
                  <a:pt x="8045" y="10226"/>
                </a:lnTo>
                <a:lnTo>
                  <a:pt x="7891" y="10379"/>
                </a:lnTo>
                <a:lnTo>
                  <a:pt x="7707" y="10441"/>
                </a:lnTo>
                <a:lnTo>
                  <a:pt x="7677" y="10594"/>
                </a:lnTo>
                <a:lnTo>
                  <a:pt x="7799" y="10809"/>
                </a:lnTo>
                <a:lnTo>
                  <a:pt x="7830" y="11178"/>
                </a:lnTo>
                <a:lnTo>
                  <a:pt x="7799" y="11362"/>
                </a:lnTo>
                <a:lnTo>
                  <a:pt x="7615" y="11577"/>
                </a:lnTo>
                <a:lnTo>
                  <a:pt x="7615" y="11669"/>
                </a:lnTo>
                <a:lnTo>
                  <a:pt x="7554" y="11761"/>
                </a:lnTo>
                <a:lnTo>
                  <a:pt x="7523" y="12037"/>
                </a:lnTo>
                <a:lnTo>
                  <a:pt x="7584" y="12130"/>
                </a:lnTo>
                <a:lnTo>
                  <a:pt x="7584" y="12252"/>
                </a:lnTo>
                <a:lnTo>
                  <a:pt x="7523" y="12283"/>
                </a:lnTo>
                <a:lnTo>
                  <a:pt x="7584" y="12344"/>
                </a:lnTo>
                <a:lnTo>
                  <a:pt x="7523" y="12437"/>
                </a:lnTo>
                <a:lnTo>
                  <a:pt x="7462" y="12437"/>
                </a:lnTo>
                <a:lnTo>
                  <a:pt x="7492" y="12498"/>
                </a:lnTo>
                <a:lnTo>
                  <a:pt x="7369" y="12559"/>
                </a:lnTo>
                <a:lnTo>
                  <a:pt x="7308" y="12498"/>
                </a:lnTo>
                <a:lnTo>
                  <a:pt x="7185" y="12590"/>
                </a:lnTo>
                <a:lnTo>
                  <a:pt x="7093" y="12559"/>
                </a:lnTo>
                <a:lnTo>
                  <a:pt x="7062" y="12375"/>
                </a:lnTo>
                <a:lnTo>
                  <a:pt x="7032" y="12375"/>
                </a:lnTo>
                <a:lnTo>
                  <a:pt x="6909" y="12437"/>
                </a:lnTo>
                <a:lnTo>
                  <a:pt x="6817" y="12437"/>
                </a:lnTo>
                <a:lnTo>
                  <a:pt x="6755" y="12406"/>
                </a:lnTo>
                <a:lnTo>
                  <a:pt x="6418" y="12529"/>
                </a:lnTo>
                <a:lnTo>
                  <a:pt x="6233" y="12590"/>
                </a:lnTo>
                <a:lnTo>
                  <a:pt x="6018" y="12652"/>
                </a:lnTo>
                <a:lnTo>
                  <a:pt x="5834" y="12652"/>
                </a:lnTo>
                <a:lnTo>
                  <a:pt x="5619" y="12744"/>
                </a:lnTo>
                <a:lnTo>
                  <a:pt x="5558" y="12682"/>
                </a:lnTo>
                <a:lnTo>
                  <a:pt x="5374" y="12713"/>
                </a:lnTo>
                <a:lnTo>
                  <a:pt x="5066" y="12928"/>
                </a:lnTo>
                <a:lnTo>
                  <a:pt x="5005" y="13112"/>
                </a:lnTo>
                <a:lnTo>
                  <a:pt x="4882" y="13204"/>
                </a:lnTo>
                <a:lnTo>
                  <a:pt x="4852" y="13296"/>
                </a:lnTo>
                <a:lnTo>
                  <a:pt x="4637" y="13573"/>
                </a:lnTo>
                <a:lnTo>
                  <a:pt x="4483" y="13634"/>
                </a:lnTo>
                <a:lnTo>
                  <a:pt x="4391" y="13788"/>
                </a:lnTo>
                <a:lnTo>
                  <a:pt x="4330" y="13880"/>
                </a:lnTo>
                <a:lnTo>
                  <a:pt x="4207" y="14033"/>
                </a:lnTo>
                <a:lnTo>
                  <a:pt x="3992" y="14064"/>
                </a:lnTo>
                <a:lnTo>
                  <a:pt x="3930" y="14187"/>
                </a:lnTo>
                <a:lnTo>
                  <a:pt x="3961" y="14432"/>
                </a:lnTo>
                <a:lnTo>
                  <a:pt x="4053" y="14494"/>
                </a:lnTo>
                <a:lnTo>
                  <a:pt x="4084" y="14586"/>
                </a:lnTo>
                <a:lnTo>
                  <a:pt x="4022" y="14678"/>
                </a:lnTo>
                <a:lnTo>
                  <a:pt x="3900" y="14678"/>
                </a:lnTo>
                <a:lnTo>
                  <a:pt x="3715" y="14801"/>
                </a:lnTo>
                <a:lnTo>
                  <a:pt x="3715" y="14893"/>
                </a:lnTo>
                <a:lnTo>
                  <a:pt x="3623" y="14954"/>
                </a:lnTo>
                <a:lnTo>
                  <a:pt x="3470" y="15139"/>
                </a:lnTo>
                <a:lnTo>
                  <a:pt x="3408" y="15261"/>
                </a:lnTo>
                <a:lnTo>
                  <a:pt x="3255" y="15261"/>
                </a:lnTo>
                <a:lnTo>
                  <a:pt x="3132" y="15354"/>
                </a:lnTo>
                <a:lnTo>
                  <a:pt x="3193" y="15354"/>
                </a:lnTo>
                <a:lnTo>
                  <a:pt x="3255" y="15354"/>
                </a:lnTo>
                <a:lnTo>
                  <a:pt x="3316" y="15476"/>
                </a:lnTo>
                <a:lnTo>
                  <a:pt x="3408" y="15691"/>
                </a:lnTo>
                <a:lnTo>
                  <a:pt x="3347" y="15753"/>
                </a:lnTo>
                <a:lnTo>
                  <a:pt x="3316" y="15599"/>
                </a:lnTo>
                <a:lnTo>
                  <a:pt x="3255" y="15507"/>
                </a:lnTo>
                <a:lnTo>
                  <a:pt x="3193" y="15630"/>
                </a:lnTo>
                <a:lnTo>
                  <a:pt x="3255" y="15783"/>
                </a:lnTo>
                <a:lnTo>
                  <a:pt x="3347" y="15845"/>
                </a:lnTo>
                <a:lnTo>
                  <a:pt x="3347" y="15937"/>
                </a:lnTo>
                <a:lnTo>
                  <a:pt x="3286" y="16029"/>
                </a:lnTo>
                <a:lnTo>
                  <a:pt x="3378" y="15998"/>
                </a:lnTo>
                <a:lnTo>
                  <a:pt x="3439" y="15876"/>
                </a:lnTo>
                <a:lnTo>
                  <a:pt x="3562" y="15845"/>
                </a:lnTo>
                <a:lnTo>
                  <a:pt x="3654" y="15876"/>
                </a:lnTo>
                <a:lnTo>
                  <a:pt x="3593" y="15937"/>
                </a:lnTo>
                <a:lnTo>
                  <a:pt x="3623" y="15968"/>
                </a:lnTo>
                <a:lnTo>
                  <a:pt x="3777" y="15937"/>
                </a:lnTo>
                <a:lnTo>
                  <a:pt x="3777" y="15783"/>
                </a:lnTo>
                <a:lnTo>
                  <a:pt x="3685" y="15691"/>
                </a:lnTo>
                <a:lnTo>
                  <a:pt x="3531" y="15753"/>
                </a:lnTo>
                <a:lnTo>
                  <a:pt x="3531" y="15661"/>
                </a:lnTo>
                <a:lnTo>
                  <a:pt x="3562" y="15599"/>
                </a:lnTo>
                <a:lnTo>
                  <a:pt x="3531" y="15476"/>
                </a:lnTo>
                <a:lnTo>
                  <a:pt x="3593" y="15384"/>
                </a:lnTo>
                <a:lnTo>
                  <a:pt x="3746" y="15446"/>
                </a:lnTo>
                <a:lnTo>
                  <a:pt x="3900" y="15691"/>
                </a:lnTo>
                <a:lnTo>
                  <a:pt x="3900" y="15876"/>
                </a:lnTo>
                <a:lnTo>
                  <a:pt x="3961" y="15937"/>
                </a:lnTo>
                <a:lnTo>
                  <a:pt x="3961" y="16244"/>
                </a:lnTo>
                <a:lnTo>
                  <a:pt x="3869" y="16490"/>
                </a:lnTo>
                <a:lnTo>
                  <a:pt x="3715" y="16490"/>
                </a:lnTo>
                <a:lnTo>
                  <a:pt x="3746" y="16582"/>
                </a:lnTo>
                <a:lnTo>
                  <a:pt x="3869" y="16797"/>
                </a:lnTo>
                <a:lnTo>
                  <a:pt x="3930" y="17104"/>
                </a:lnTo>
                <a:lnTo>
                  <a:pt x="4053" y="17257"/>
                </a:lnTo>
                <a:lnTo>
                  <a:pt x="4053" y="17380"/>
                </a:lnTo>
                <a:lnTo>
                  <a:pt x="3992" y="17472"/>
                </a:lnTo>
                <a:lnTo>
                  <a:pt x="4084" y="17595"/>
                </a:lnTo>
                <a:lnTo>
                  <a:pt x="4237" y="17595"/>
                </a:lnTo>
                <a:lnTo>
                  <a:pt x="4330" y="17687"/>
                </a:lnTo>
                <a:lnTo>
                  <a:pt x="4391" y="17626"/>
                </a:lnTo>
                <a:lnTo>
                  <a:pt x="4391" y="17564"/>
                </a:lnTo>
                <a:lnTo>
                  <a:pt x="4268" y="17380"/>
                </a:lnTo>
                <a:lnTo>
                  <a:pt x="4268" y="17104"/>
                </a:lnTo>
                <a:lnTo>
                  <a:pt x="4330" y="17042"/>
                </a:lnTo>
                <a:lnTo>
                  <a:pt x="4422" y="17104"/>
                </a:lnTo>
                <a:lnTo>
                  <a:pt x="4391" y="17165"/>
                </a:lnTo>
                <a:lnTo>
                  <a:pt x="4391" y="17257"/>
                </a:lnTo>
                <a:lnTo>
                  <a:pt x="4514" y="17380"/>
                </a:lnTo>
                <a:lnTo>
                  <a:pt x="4544" y="17595"/>
                </a:lnTo>
                <a:lnTo>
                  <a:pt x="4514" y="17718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</p:sp>
      <p:sp>
        <p:nvSpPr>
          <p:cNvPr id="1113" name="Google Shape;1113;g3d4b58163d4_3_1117"/>
          <p:cNvSpPr/>
          <p:nvPr/>
        </p:nvSpPr>
        <p:spPr>
          <a:xfrm>
            <a:off x="6498919" y="3490634"/>
            <a:ext cx="95389" cy="157981"/>
          </a:xfrm>
          <a:custGeom>
            <a:avLst/>
            <a:gdLst/>
            <a:ahLst/>
            <a:cxnLst/>
            <a:rect l="l" t="t" r="r" b="b"/>
            <a:pathLst>
              <a:path w="3747" h="6050" extrusionOk="0">
                <a:moveTo>
                  <a:pt x="2273" y="4330"/>
                </a:moveTo>
                <a:lnTo>
                  <a:pt x="2365" y="4268"/>
                </a:lnTo>
                <a:lnTo>
                  <a:pt x="2457" y="4361"/>
                </a:lnTo>
                <a:lnTo>
                  <a:pt x="2334" y="4422"/>
                </a:lnTo>
                <a:close/>
                <a:moveTo>
                  <a:pt x="1106" y="4944"/>
                </a:moveTo>
                <a:lnTo>
                  <a:pt x="1045" y="4821"/>
                </a:lnTo>
                <a:lnTo>
                  <a:pt x="1075" y="4760"/>
                </a:lnTo>
                <a:lnTo>
                  <a:pt x="1137" y="4760"/>
                </a:lnTo>
                <a:lnTo>
                  <a:pt x="1168" y="4668"/>
                </a:lnTo>
                <a:lnTo>
                  <a:pt x="1229" y="4760"/>
                </a:lnTo>
                <a:lnTo>
                  <a:pt x="1229" y="4883"/>
                </a:lnTo>
                <a:lnTo>
                  <a:pt x="1168" y="4883"/>
                </a:lnTo>
                <a:lnTo>
                  <a:pt x="1106" y="4944"/>
                </a:lnTo>
                <a:close/>
                <a:moveTo>
                  <a:pt x="2979" y="4054"/>
                </a:moveTo>
                <a:lnTo>
                  <a:pt x="2856" y="4146"/>
                </a:lnTo>
                <a:lnTo>
                  <a:pt x="2856" y="4238"/>
                </a:lnTo>
                <a:lnTo>
                  <a:pt x="2918" y="4361"/>
                </a:lnTo>
                <a:lnTo>
                  <a:pt x="3010" y="4330"/>
                </a:lnTo>
                <a:lnTo>
                  <a:pt x="3041" y="4238"/>
                </a:lnTo>
                <a:lnTo>
                  <a:pt x="3041" y="4115"/>
                </a:lnTo>
                <a:lnTo>
                  <a:pt x="2979" y="4054"/>
                </a:lnTo>
                <a:close/>
                <a:moveTo>
                  <a:pt x="3532" y="5128"/>
                </a:moveTo>
                <a:lnTo>
                  <a:pt x="3532" y="5036"/>
                </a:lnTo>
                <a:lnTo>
                  <a:pt x="3624" y="4944"/>
                </a:lnTo>
                <a:lnTo>
                  <a:pt x="3747" y="4944"/>
                </a:lnTo>
                <a:lnTo>
                  <a:pt x="3685" y="5036"/>
                </a:lnTo>
                <a:lnTo>
                  <a:pt x="3624" y="5128"/>
                </a:lnTo>
                <a:lnTo>
                  <a:pt x="3563" y="5128"/>
                </a:lnTo>
                <a:close/>
                <a:moveTo>
                  <a:pt x="3685" y="4790"/>
                </a:moveTo>
                <a:lnTo>
                  <a:pt x="3624" y="4852"/>
                </a:lnTo>
                <a:lnTo>
                  <a:pt x="3563" y="4729"/>
                </a:lnTo>
                <a:lnTo>
                  <a:pt x="3563" y="4606"/>
                </a:lnTo>
                <a:lnTo>
                  <a:pt x="3624" y="4483"/>
                </a:lnTo>
                <a:lnTo>
                  <a:pt x="3685" y="4453"/>
                </a:lnTo>
                <a:lnTo>
                  <a:pt x="3716" y="4514"/>
                </a:lnTo>
                <a:lnTo>
                  <a:pt x="3747" y="4637"/>
                </a:lnTo>
                <a:lnTo>
                  <a:pt x="3685" y="4790"/>
                </a:lnTo>
                <a:close/>
                <a:moveTo>
                  <a:pt x="1321" y="6019"/>
                </a:moveTo>
                <a:lnTo>
                  <a:pt x="1260" y="5896"/>
                </a:lnTo>
                <a:lnTo>
                  <a:pt x="1352" y="5773"/>
                </a:lnTo>
                <a:lnTo>
                  <a:pt x="1720" y="5650"/>
                </a:lnTo>
                <a:lnTo>
                  <a:pt x="1874" y="5712"/>
                </a:lnTo>
                <a:lnTo>
                  <a:pt x="1874" y="5804"/>
                </a:lnTo>
                <a:lnTo>
                  <a:pt x="1751" y="5988"/>
                </a:lnTo>
                <a:lnTo>
                  <a:pt x="1475" y="6049"/>
                </a:lnTo>
                <a:lnTo>
                  <a:pt x="1321" y="6019"/>
                </a:lnTo>
                <a:close/>
                <a:moveTo>
                  <a:pt x="1" y="1075"/>
                </a:moveTo>
                <a:lnTo>
                  <a:pt x="1" y="1106"/>
                </a:lnTo>
                <a:lnTo>
                  <a:pt x="154" y="1014"/>
                </a:lnTo>
                <a:lnTo>
                  <a:pt x="400" y="1014"/>
                </a:lnTo>
                <a:lnTo>
                  <a:pt x="277" y="1075"/>
                </a:lnTo>
                <a:lnTo>
                  <a:pt x="615" y="1321"/>
                </a:lnTo>
                <a:lnTo>
                  <a:pt x="830" y="1659"/>
                </a:lnTo>
                <a:lnTo>
                  <a:pt x="922" y="1659"/>
                </a:lnTo>
                <a:lnTo>
                  <a:pt x="860" y="1751"/>
                </a:lnTo>
                <a:lnTo>
                  <a:pt x="983" y="1935"/>
                </a:lnTo>
                <a:lnTo>
                  <a:pt x="1075" y="2058"/>
                </a:lnTo>
                <a:lnTo>
                  <a:pt x="799" y="1966"/>
                </a:lnTo>
                <a:lnTo>
                  <a:pt x="738" y="1904"/>
                </a:lnTo>
                <a:lnTo>
                  <a:pt x="676" y="2027"/>
                </a:lnTo>
                <a:lnTo>
                  <a:pt x="553" y="1996"/>
                </a:lnTo>
                <a:lnTo>
                  <a:pt x="400" y="2242"/>
                </a:lnTo>
                <a:lnTo>
                  <a:pt x="768" y="2395"/>
                </a:lnTo>
                <a:lnTo>
                  <a:pt x="860" y="2365"/>
                </a:lnTo>
                <a:lnTo>
                  <a:pt x="953" y="2549"/>
                </a:lnTo>
                <a:lnTo>
                  <a:pt x="953" y="2917"/>
                </a:lnTo>
                <a:lnTo>
                  <a:pt x="1045" y="2979"/>
                </a:lnTo>
                <a:lnTo>
                  <a:pt x="1106" y="2917"/>
                </a:lnTo>
                <a:lnTo>
                  <a:pt x="1229" y="3194"/>
                </a:lnTo>
                <a:lnTo>
                  <a:pt x="983" y="3378"/>
                </a:lnTo>
                <a:lnTo>
                  <a:pt x="983" y="3470"/>
                </a:lnTo>
                <a:lnTo>
                  <a:pt x="1075" y="3562"/>
                </a:lnTo>
                <a:lnTo>
                  <a:pt x="1075" y="3685"/>
                </a:lnTo>
                <a:lnTo>
                  <a:pt x="983" y="3746"/>
                </a:lnTo>
                <a:lnTo>
                  <a:pt x="983" y="3931"/>
                </a:lnTo>
                <a:lnTo>
                  <a:pt x="1075" y="4084"/>
                </a:lnTo>
                <a:lnTo>
                  <a:pt x="983" y="4084"/>
                </a:lnTo>
                <a:lnTo>
                  <a:pt x="1168" y="4453"/>
                </a:lnTo>
                <a:lnTo>
                  <a:pt x="1290" y="4453"/>
                </a:lnTo>
                <a:lnTo>
                  <a:pt x="1321" y="4637"/>
                </a:lnTo>
                <a:lnTo>
                  <a:pt x="1382" y="4698"/>
                </a:lnTo>
                <a:lnTo>
                  <a:pt x="1382" y="4852"/>
                </a:lnTo>
                <a:lnTo>
                  <a:pt x="1505" y="4760"/>
                </a:lnTo>
                <a:lnTo>
                  <a:pt x="1505" y="4545"/>
                </a:lnTo>
                <a:lnTo>
                  <a:pt x="1597" y="4637"/>
                </a:lnTo>
                <a:lnTo>
                  <a:pt x="1690" y="4483"/>
                </a:lnTo>
                <a:lnTo>
                  <a:pt x="2089" y="4146"/>
                </a:lnTo>
                <a:lnTo>
                  <a:pt x="2242" y="4115"/>
                </a:lnTo>
                <a:lnTo>
                  <a:pt x="2242" y="4207"/>
                </a:lnTo>
                <a:lnTo>
                  <a:pt x="2365" y="4054"/>
                </a:lnTo>
                <a:lnTo>
                  <a:pt x="2457" y="4054"/>
                </a:lnTo>
                <a:lnTo>
                  <a:pt x="2549" y="4238"/>
                </a:lnTo>
                <a:lnTo>
                  <a:pt x="2703" y="4176"/>
                </a:lnTo>
                <a:lnTo>
                  <a:pt x="2764" y="4238"/>
                </a:lnTo>
                <a:lnTo>
                  <a:pt x="2826" y="4176"/>
                </a:lnTo>
                <a:lnTo>
                  <a:pt x="2764" y="4054"/>
                </a:lnTo>
                <a:lnTo>
                  <a:pt x="2979" y="3931"/>
                </a:lnTo>
                <a:lnTo>
                  <a:pt x="3163" y="3931"/>
                </a:lnTo>
                <a:lnTo>
                  <a:pt x="3378" y="3654"/>
                </a:lnTo>
                <a:lnTo>
                  <a:pt x="3348" y="3562"/>
                </a:lnTo>
                <a:lnTo>
                  <a:pt x="3440" y="3470"/>
                </a:lnTo>
                <a:lnTo>
                  <a:pt x="3409" y="2856"/>
                </a:lnTo>
                <a:lnTo>
                  <a:pt x="3348" y="2856"/>
                </a:lnTo>
                <a:lnTo>
                  <a:pt x="3286" y="2917"/>
                </a:lnTo>
                <a:lnTo>
                  <a:pt x="3286" y="2703"/>
                </a:lnTo>
                <a:lnTo>
                  <a:pt x="3194" y="2150"/>
                </a:lnTo>
                <a:lnTo>
                  <a:pt x="3071" y="1996"/>
                </a:lnTo>
                <a:lnTo>
                  <a:pt x="3071" y="1628"/>
                </a:lnTo>
                <a:lnTo>
                  <a:pt x="2580" y="1014"/>
                </a:lnTo>
                <a:lnTo>
                  <a:pt x="2119" y="553"/>
                </a:lnTo>
                <a:lnTo>
                  <a:pt x="1812" y="0"/>
                </a:lnTo>
                <a:lnTo>
                  <a:pt x="1505" y="215"/>
                </a:lnTo>
                <a:lnTo>
                  <a:pt x="922" y="246"/>
                </a:lnTo>
                <a:lnTo>
                  <a:pt x="615" y="522"/>
                </a:lnTo>
                <a:lnTo>
                  <a:pt x="338" y="584"/>
                </a:lnTo>
                <a:lnTo>
                  <a:pt x="93" y="829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</p:sp>
      <p:sp>
        <p:nvSpPr>
          <p:cNvPr id="1114" name="Google Shape;1114;g3d4b58163d4_3_1117"/>
          <p:cNvSpPr/>
          <p:nvPr/>
        </p:nvSpPr>
        <p:spPr>
          <a:xfrm>
            <a:off x="6455561" y="3347480"/>
            <a:ext cx="99716" cy="176223"/>
          </a:xfrm>
          <a:custGeom>
            <a:avLst/>
            <a:gdLst/>
            <a:ahLst/>
            <a:cxnLst/>
            <a:rect l="l" t="t" r="r" b="b"/>
            <a:pathLst>
              <a:path w="3932" h="6757" extrusionOk="0">
                <a:moveTo>
                  <a:pt x="1" y="4238"/>
                </a:moveTo>
                <a:lnTo>
                  <a:pt x="1" y="3778"/>
                </a:lnTo>
                <a:lnTo>
                  <a:pt x="216" y="3593"/>
                </a:lnTo>
                <a:lnTo>
                  <a:pt x="308" y="3378"/>
                </a:lnTo>
                <a:lnTo>
                  <a:pt x="308" y="3225"/>
                </a:lnTo>
                <a:lnTo>
                  <a:pt x="523" y="3071"/>
                </a:lnTo>
                <a:lnTo>
                  <a:pt x="676" y="2795"/>
                </a:lnTo>
                <a:lnTo>
                  <a:pt x="830" y="2734"/>
                </a:lnTo>
                <a:lnTo>
                  <a:pt x="953" y="2334"/>
                </a:lnTo>
                <a:lnTo>
                  <a:pt x="1014" y="2181"/>
                </a:lnTo>
                <a:lnTo>
                  <a:pt x="1014" y="2119"/>
                </a:lnTo>
                <a:lnTo>
                  <a:pt x="1014" y="1843"/>
                </a:lnTo>
                <a:lnTo>
                  <a:pt x="1168" y="1628"/>
                </a:lnTo>
                <a:lnTo>
                  <a:pt x="1352" y="1874"/>
                </a:lnTo>
                <a:lnTo>
                  <a:pt x="1475" y="1935"/>
                </a:lnTo>
                <a:lnTo>
                  <a:pt x="1598" y="2058"/>
                </a:lnTo>
                <a:lnTo>
                  <a:pt x="1720" y="1997"/>
                </a:lnTo>
                <a:lnTo>
                  <a:pt x="1905" y="2058"/>
                </a:lnTo>
                <a:lnTo>
                  <a:pt x="2242" y="2027"/>
                </a:lnTo>
                <a:lnTo>
                  <a:pt x="2457" y="2058"/>
                </a:lnTo>
                <a:lnTo>
                  <a:pt x="2549" y="1843"/>
                </a:lnTo>
                <a:lnTo>
                  <a:pt x="2549" y="1720"/>
                </a:lnTo>
                <a:lnTo>
                  <a:pt x="2365" y="1536"/>
                </a:lnTo>
                <a:lnTo>
                  <a:pt x="2181" y="1413"/>
                </a:lnTo>
                <a:lnTo>
                  <a:pt x="2335" y="1321"/>
                </a:lnTo>
                <a:lnTo>
                  <a:pt x="2519" y="1290"/>
                </a:lnTo>
                <a:lnTo>
                  <a:pt x="2857" y="1045"/>
                </a:lnTo>
                <a:lnTo>
                  <a:pt x="2857" y="861"/>
                </a:lnTo>
                <a:lnTo>
                  <a:pt x="2979" y="676"/>
                </a:lnTo>
                <a:lnTo>
                  <a:pt x="3164" y="676"/>
                </a:lnTo>
                <a:lnTo>
                  <a:pt x="3225" y="492"/>
                </a:lnTo>
                <a:lnTo>
                  <a:pt x="3164" y="400"/>
                </a:lnTo>
                <a:lnTo>
                  <a:pt x="3164" y="216"/>
                </a:lnTo>
                <a:lnTo>
                  <a:pt x="3164" y="31"/>
                </a:lnTo>
                <a:lnTo>
                  <a:pt x="3256" y="1"/>
                </a:lnTo>
                <a:lnTo>
                  <a:pt x="3409" y="124"/>
                </a:lnTo>
                <a:lnTo>
                  <a:pt x="3409" y="277"/>
                </a:lnTo>
                <a:lnTo>
                  <a:pt x="3471" y="369"/>
                </a:lnTo>
                <a:lnTo>
                  <a:pt x="3747" y="431"/>
                </a:lnTo>
                <a:lnTo>
                  <a:pt x="3931" y="676"/>
                </a:lnTo>
                <a:lnTo>
                  <a:pt x="3901" y="676"/>
                </a:lnTo>
                <a:lnTo>
                  <a:pt x="3624" y="983"/>
                </a:lnTo>
                <a:lnTo>
                  <a:pt x="3532" y="953"/>
                </a:lnTo>
                <a:lnTo>
                  <a:pt x="3532" y="1168"/>
                </a:lnTo>
                <a:lnTo>
                  <a:pt x="3409" y="1567"/>
                </a:lnTo>
                <a:lnTo>
                  <a:pt x="3409" y="1812"/>
                </a:lnTo>
                <a:lnTo>
                  <a:pt x="3593" y="1935"/>
                </a:lnTo>
                <a:lnTo>
                  <a:pt x="3593" y="2365"/>
                </a:lnTo>
                <a:lnTo>
                  <a:pt x="3716" y="2488"/>
                </a:lnTo>
                <a:lnTo>
                  <a:pt x="3655" y="2672"/>
                </a:lnTo>
                <a:lnTo>
                  <a:pt x="3440" y="2856"/>
                </a:lnTo>
                <a:lnTo>
                  <a:pt x="3501" y="2918"/>
                </a:lnTo>
                <a:lnTo>
                  <a:pt x="3071" y="3348"/>
                </a:lnTo>
                <a:lnTo>
                  <a:pt x="3133" y="3471"/>
                </a:lnTo>
                <a:lnTo>
                  <a:pt x="3010" y="3563"/>
                </a:lnTo>
                <a:lnTo>
                  <a:pt x="2979" y="3655"/>
                </a:lnTo>
                <a:lnTo>
                  <a:pt x="2795" y="3655"/>
                </a:lnTo>
                <a:lnTo>
                  <a:pt x="2642" y="3778"/>
                </a:lnTo>
                <a:lnTo>
                  <a:pt x="2580" y="3931"/>
                </a:lnTo>
                <a:lnTo>
                  <a:pt x="2365" y="4085"/>
                </a:lnTo>
                <a:lnTo>
                  <a:pt x="2365" y="4300"/>
                </a:lnTo>
                <a:lnTo>
                  <a:pt x="2427" y="4484"/>
                </a:lnTo>
                <a:lnTo>
                  <a:pt x="2335" y="4576"/>
                </a:lnTo>
                <a:lnTo>
                  <a:pt x="2396" y="4791"/>
                </a:lnTo>
                <a:lnTo>
                  <a:pt x="2672" y="4852"/>
                </a:lnTo>
                <a:lnTo>
                  <a:pt x="2764" y="4975"/>
                </a:lnTo>
                <a:lnTo>
                  <a:pt x="3379" y="5313"/>
                </a:lnTo>
                <a:lnTo>
                  <a:pt x="3471" y="5497"/>
                </a:lnTo>
                <a:lnTo>
                  <a:pt x="3164" y="5712"/>
                </a:lnTo>
                <a:lnTo>
                  <a:pt x="2580" y="5773"/>
                </a:lnTo>
                <a:lnTo>
                  <a:pt x="2273" y="6019"/>
                </a:lnTo>
                <a:lnTo>
                  <a:pt x="1997" y="6111"/>
                </a:lnTo>
                <a:lnTo>
                  <a:pt x="1751" y="6357"/>
                </a:lnTo>
                <a:lnTo>
                  <a:pt x="1690" y="6541"/>
                </a:lnTo>
                <a:lnTo>
                  <a:pt x="1505" y="6326"/>
                </a:lnTo>
                <a:lnTo>
                  <a:pt x="1413" y="6388"/>
                </a:lnTo>
                <a:lnTo>
                  <a:pt x="1444" y="6480"/>
                </a:lnTo>
                <a:lnTo>
                  <a:pt x="1291" y="6695"/>
                </a:lnTo>
                <a:lnTo>
                  <a:pt x="1198" y="6603"/>
                </a:lnTo>
                <a:lnTo>
                  <a:pt x="1014" y="6756"/>
                </a:lnTo>
                <a:lnTo>
                  <a:pt x="953" y="6633"/>
                </a:lnTo>
                <a:lnTo>
                  <a:pt x="1106" y="6388"/>
                </a:lnTo>
                <a:lnTo>
                  <a:pt x="922" y="6326"/>
                </a:lnTo>
                <a:lnTo>
                  <a:pt x="799" y="6418"/>
                </a:lnTo>
                <a:lnTo>
                  <a:pt x="707" y="6388"/>
                </a:lnTo>
                <a:lnTo>
                  <a:pt x="769" y="6265"/>
                </a:lnTo>
                <a:lnTo>
                  <a:pt x="769" y="5896"/>
                </a:lnTo>
                <a:lnTo>
                  <a:pt x="891" y="5681"/>
                </a:lnTo>
                <a:lnTo>
                  <a:pt x="1106" y="5651"/>
                </a:lnTo>
                <a:lnTo>
                  <a:pt x="1260" y="5497"/>
                </a:lnTo>
                <a:lnTo>
                  <a:pt x="1106" y="5589"/>
                </a:lnTo>
                <a:lnTo>
                  <a:pt x="799" y="5559"/>
                </a:lnTo>
                <a:lnTo>
                  <a:pt x="738" y="5497"/>
                </a:lnTo>
                <a:lnTo>
                  <a:pt x="738" y="5098"/>
                </a:lnTo>
                <a:lnTo>
                  <a:pt x="922" y="4791"/>
                </a:lnTo>
                <a:lnTo>
                  <a:pt x="830" y="4637"/>
                </a:lnTo>
                <a:lnTo>
                  <a:pt x="953" y="4545"/>
                </a:lnTo>
                <a:lnTo>
                  <a:pt x="983" y="4392"/>
                </a:lnTo>
                <a:lnTo>
                  <a:pt x="891" y="4422"/>
                </a:lnTo>
                <a:lnTo>
                  <a:pt x="799" y="4545"/>
                </a:lnTo>
                <a:lnTo>
                  <a:pt x="523" y="4576"/>
                </a:lnTo>
                <a:lnTo>
                  <a:pt x="461" y="4453"/>
                </a:lnTo>
                <a:lnTo>
                  <a:pt x="277" y="4361"/>
                </a:lnTo>
                <a:lnTo>
                  <a:pt x="247" y="4484"/>
                </a:lnTo>
                <a:lnTo>
                  <a:pt x="124" y="4576"/>
                </a:lnTo>
                <a:lnTo>
                  <a:pt x="62" y="4269"/>
                </a:lnTo>
                <a:lnTo>
                  <a:pt x="32" y="430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15" name="Google Shape;1115;g3d4b58163d4_3_1117"/>
          <p:cNvSpPr/>
          <p:nvPr/>
        </p:nvSpPr>
        <p:spPr>
          <a:xfrm>
            <a:off x="5642355" y="3117941"/>
            <a:ext cx="651283" cy="314463"/>
          </a:xfrm>
          <a:custGeom>
            <a:avLst/>
            <a:gdLst/>
            <a:ahLst/>
            <a:cxnLst/>
            <a:rect l="l" t="t" r="r" b="b"/>
            <a:pathLst>
              <a:path w="25518" h="12038" extrusionOk="0">
                <a:moveTo>
                  <a:pt x="1" y="4300"/>
                </a:moveTo>
                <a:lnTo>
                  <a:pt x="154" y="3993"/>
                </a:lnTo>
                <a:lnTo>
                  <a:pt x="277" y="3901"/>
                </a:lnTo>
                <a:lnTo>
                  <a:pt x="676" y="3931"/>
                </a:lnTo>
                <a:lnTo>
                  <a:pt x="738" y="3839"/>
                </a:lnTo>
                <a:lnTo>
                  <a:pt x="861" y="3686"/>
                </a:lnTo>
                <a:lnTo>
                  <a:pt x="1137" y="3593"/>
                </a:lnTo>
                <a:lnTo>
                  <a:pt x="1137" y="3440"/>
                </a:lnTo>
                <a:lnTo>
                  <a:pt x="1198" y="3256"/>
                </a:lnTo>
                <a:lnTo>
                  <a:pt x="1413" y="3164"/>
                </a:lnTo>
                <a:lnTo>
                  <a:pt x="1413" y="3041"/>
                </a:lnTo>
                <a:lnTo>
                  <a:pt x="1567" y="2918"/>
                </a:lnTo>
                <a:lnTo>
                  <a:pt x="1690" y="2887"/>
                </a:lnTo>
                <a:lnTo>
                  <a:pt x="1812" y="2734"/>
                </a:lnTo>
                <a:lnTo>
                  <a:pt x="1874" y="2642"/>
                </a:lnTo>
                <a:lnTo>
                  <a:pt x="1782" y="2580"/>
                </a:lnTo>
                <a:lnTo>
                  <a:pt x="1782" y="2457"/>
                </a:lnTo>
                <a:lnTo>
                  <a:pt x="1843" y="2396"/>
                </a:lnTo>
                <a:lnTo>
                  <a:pt x="2119" y="2488"/>
                </a:lnTo>
                <a:lnTo>
                  <a:pt x="2242" y="2427"/>
                </a:lnTo>
                <a:lnTo>
                  <a:pt x="2304" y="2212"/>
                </a:lnTo>
                <a:lnTo>
                  <a:pt x="2457" y="2150"/>
                </a:lnTo>
                <a:lnTo>
                  <a:pt x="2734" y="2120"/>
                </a:lnTo>
                <a:lnTo>
                  <a:pt x="2887" y="2058"/>
                </a:lnTo>
                <a:lnTo>
                  <a:pt x="3041" y="2058"/>
                </a:lnTo>
                <a:lnTo>
                  <a:pt x="3225" y="2058"/>
                </a:lnTo>
                <a:lnTo>
                  <a:pt x="3348" y="1997"/>
                </a:lnTo>
                <a:lnTo>
                  <a:pt x="3378" y="1997"/>
                </a:lnTo>
                <a:lnTo>
                  <a:pt x="3501" y="2150"/>
                </a:lnTo>
                <a:lnTo>
                  <a:pt x="3501" y="2242"/>
                </a:lnTo>
                <a:lnTo>
                  <a:pt x="3593" y="2335"/>
                </a:lnTo>
                <a:lnTo>
                  <a:pt x="3778" y="2335"/>
                </a:lnTo>
                <a:lnTo>
                  <a:pt x="3870" y="2304"/>
                </a:lnTo>
                <a:lnTo>
                  <a:pt x="4023" y="2304"/>
                </a:lnTo>
                <a:lnTo>
                  <a:pt x="4146" y="2212"/>
                </a:lnTo>
                <a:lnTo>
                  <a:pt x="4392" y="2212"/>
                </a:lnTo>
                <a:lnTo>
                  <a:pt x="4453" y="2335"/>
                </a:lnTo>
                <a:lnTo>
                  <a:pt x="4484" y="2488"/>
                </a:lnTo>
                <a:lnTo>
                  <a:pt x="4545" y="2580"/>
                </a:lnTo>
                <a:lnTo>
                  <a:pt x="4944" y="2826"/>
                </a:lnTo>
                <a:lnTo>
                  <a:pt x="5098" y="2949"/>
                </a:lnTo>
                <a:lnTo>
                  <a:pt x="5405" y="3071"/>
                </a:lnTo>
                <a:lnTo>
                  <a:pt x="5497" y="3010"/>
                </a:lnTo>
                <a:lnTo>
                  <a:pt x="5651" y="2949"/>
                </a:lnTo>
                <a:lnTo>
                  <a:pt x="5835" y="2826"/>
                </a:lnTo>
                <a:lnTo>
                  <a:pt x="5988" y="2795"/>
                </a:lnTo>
                <a:lnTo>
                  <a:pt x="6142" y="2857"/>
                </a:lnTo>
                <a:lnTo>
                  <a:pt x="6265" y="2949"/>
                </a:lnTo>
                <a:lnTo>
                  <a:pt x="6388" y="2887"/>
                </a:lnTo>
                <a:lnTo>
                  <a:pt x="6756" y="2887"/>
                </a:lnTo>
                <a:lnTo>
                  <a:pt x="6879" y="2979"/>
                </a:lnTo>
                <a:lnTo>
                  <a:pt x="7032" y="2949"/>
                </a:lnTo>
                <a:lnTo>
                  <a:pt x="7094" y="2918"/>
                </a:lnTo>
                <a:lnTo>
                  <a:pt x="7247" y="2949"/>
                </a:lnTo>
                <a:lnTo>
                  <a:pt x="7524" y="2887"/>
                </a:lnTo>
                <a:lnTo>
                  <a:pt x="7677" y="2642"/>
                </a:lnTo>
                <a:lnTo>
                  <a:pt x="7585" y="2549"/>
                </a:lnTo>
                <a:lnTo>
                  <a:pt x="7401" y="2427"/>
                </a:lnTo>
                <a:lnTo>
                  <a:pt x="7432" y="2181"/>
                </a:lnTo>
                <a:lnTo>
                  <a:pt x="7462" y="1935"/>
                </a:lnTo>
                <a:lnTo>
                  <a:pt x="7432" y="1813"/>
                </a:lnTo>
                <a:lnTo>
                  <a:pt x="7278" y="1751"/>
                </a:lnTo>
                <a:lnTo>
                  <a:pt x="7186" y="1659"/>
                </a:lnTo>
                <a:lnTo>
                  <a:pt x="6971" y="1598"/>
                </a:lnTo>
                <a:lnTo>
                  <a:pt x="6910" y="1383"/>
                </a:lnTo>
                <a:lnTo>
                  <a:pt x="6910" y="983"/>
                </a:lnTo>
                <a:lnTo>
                  <a:pt x="7063" y="799"/>
                </a:lnTo>
                <a:lnTo>
                  <a:pt x="7063" y="676"/>
                </a:lnTo>
                <a:lnTo>
                  <a:pt x="7155" y="523"/>
                </a:lnTo>
                <a:lnTo>
                  <a:pt x="7278" y="492"/>
                </a:lnTo>
                <a:lnTo>
                  <a:pt x="7370" y="523"/>
                </a:lnTo>
                <a:lnTo>
                  <a:pt x="7432" y="369"/>
                </a:lnTo>
                <a:lnTo>
                  <a:pt x="7370" y="247"/>
                </a:lnTo>
                <a:lnTo>
                  <a:pt x="7401" y="93"/>
                </a:lnTo>
                <a:lnTo>
                  <a:pt x="7524" y="1"/>
                </a:lnTo>
                <a:lnTo>
                  <a:pt x="7677" y="32"/>
                </a:lnTo>
                <a:lnTo>
                  <a:pt x="7769" y="93"/>
                </a:lnTo>
                <a:lnTo>
                  <a:pt x="8015" y="154"/>
                </a:lnTo>
                <a:lnTo>
                  <a:pt x="8230" y="247"/>
                </a:lnTo>
                <a:lnTo>
                  <a:pt x="8261" y="308"/>
                </a:lnTo>
                <a:lnTo>
                  <a:pt x="8445" y="369"/>
                </a:lnTo>
                <a:lnTo>
                  <a:pt x="8660" y="400"/>
                </a:lnTo>
                <a:lnTo>
                  <a:pt x="8936" y="400"/>
                </a:lnTo>
                <a:lnTo>
                  <a:pt x="9059" y="461"/>
                </a:lnTo>
                <a:lnTo>
                  <a:pt x="9151" y="523"/>
                </a:lnTo>
                <a:lnTo>
                  <a:pt x="9335" y="554"/>
                </a:lnTo>
                <a:lnTo>
                  <a:pt x="9458" y="615"/>
                </a:lnTo>
                <a:lnTo>
                  <a:pt x="9612" y="646"/>
                </a:lnTo>
                <a:lnTo>
                  <a:pt x="9950" y="615"/>
                </a:lnTo>
                <a:lnTo>
                  <a:pt x="10103" y="676"/>
                </a:lnTo>
                <a:lnTo>
                  <a:pt x="10164" y="799"/>
                </a:lnTo>
                <a:lnTo>
                  <a:pt x="10164" y="922"/>
                </a:lnTo>
                <a:lnTo>
                  <a:pt x="10226" y="1045"/>
                </a:lnTo>
                <a:lnTo>
                  <a:pt x="10226" y="1168"/>
                </a:lnTo>
                <a:lnTo>
                  <a:pt x="10318" y="1229"/>
                </a:lnTo>
                <a:lnTo>
                  <a:pt x="10379" y="1413"/>
                </a:lnTo>
                <a:lnTo>
                  <a:pt x="10379" y="1567"/>
                </a:lnTo>
                <a:lnTo>
                  <a:pt x="10502" y="1659"/>
                </a:lnTo>
                <a:lnTo>
                  <a:pt x="10594" y="1659"/>
                </a:lnTo>
                <a:lnTo>
                  <a:pt x="10748" y="1813"/>
                </a:lnTo>
                <a:lnTo>
                  <a:pt x="10809" y="1905"/>
                </a:lnTo>
                <a:lnTo>
                  <a:pt x="11055" y="1966"/>
                </a:lnTo>
                <a:lnTo>
                  <a:pt x="11301" y="2120"/>
                </a:lnTo>
                <a:lnTo>
                  <a:pt x="11423" y="2120"/>
                </a:lnTo>
                <a:lnTo>
                  <a:pt x="11485" y="2058"/>
                </a:lnTo>
                <a:lnTo>
                  <a:pt x="11730" y="2058"/>
                </a:lnTo>
                <a:lnTo>
                  <a:pt x="11853" y="1997"/>
                </a:lnTo>
                <a:lnTo>
                  <a:pt x="11976" y="1997"/>
                </a:lnTo>
                <a:lnTo>
                  <a:pt x="12068" y="2027"/>
                </a:lnTo>
                <a:lnTo>
                  <a:pt x="12160" y="1997"/>
                </a:lnTo>
                <a:lnTo>
                  <a:pt x="12314" y="1843"/>
                </a:lnTo>
                <a:lnTo>
                  <a:pt x="12560" y="1782"/>
                </a:lnTo>
                <a:lnTo>
                  <a:pt x="12867" y="1751"/>
                </a:lnTo>
                <a:lnTo>
                  <a:pt x="13051" y="1628"/>
                </a:lnTo>
                <a:lnTo>
                  <a:pt x="13266" y="1628"/>
                </a:lnTo>
                <a:lnTo>
                  <a:pt x="13481" y="1567"/>
                </a:lnTo>
                <a:lnTo>
                  <a:pt x="13665" y="1690"/>
                </a:lnTo>
                <a:lnTo>
                  <a:pt x="13911" y="1690"/>
                </a:lnTo>
                <a:lnTo>
                  <a:pt x="14218" y="1690"/>
                </a:lnTo>
                <a:lnTo>
                  <a:pt x="14402" y="1935"/>
                </a:lnTo>
                <a:lnTo>
                  <a:pt x="14678" y="2058"/>
                </a:lnTo>
                <a:lnTo>
                  <a:pt x="14924" y="2027"/>
                </a:lnTo>
                <a:lnTo>
                  <a:pt x="15077" y="1997"/>
                </a:lnTo>
                <a:lnTo>
                  <a:pt x="15170" y="2058"/>
                </a:lnTo>
                <a:lnTo>
                  <a:pt x="15262" y="2335"/>
                </a:lnTo>
                <a:lnTo>
                  <a:pt x="15446" y="2457"/>
                </a:lnTo>
                <a:lnTo>
                  <a:pt x="15538" y="2519"/>
                </a:lnTo>
                <a:lnTo>
                  <a:pt x="15630" y="2549"/>
                </a:lnTo>
                <a:lnTo>
                  <a:pt x="15784" y="2703"/>
                </a:lnTo>
                <a:lnTo>
                  <a:pt x="15906" y="2703"/>
                </a:lnTo>
                <a:lnTo>
                  <a:pt x="16275" y="2672"/>
                </a:lnTo>
                <a:lnTo>
                  <a:pt x="16613" y="2764"/>
                </a:lnTo>
                <a:lnTo>
                  <a:pt x="17104" y="2764"/>
                </a:lnTo>
                <a:lnTo>
                  <a:pt x="17319" y="2734"/>
                </a:lnTo>
                <a:lnTo>
                  <a:pt x="17411" y="2642"/>
                </a:lnTo>
                <a:lnTo>
                  <a:pt x="17595" y="2642"/>
                </a:lnTo>
                <a:lnTo>
                  <a:pt x="17749" y="2734"/>
                </a:lnTo>
                <a:lnTo>
                  <a:pt x="17841" y="2734"/>
                </a:lnTo>
                <a:lnTo>
                  <a:pt x="17964" y="2519"/>
                </a:lnTo>
                <a:lnTo>
                  <a:pt x="18271" y="2335"/>
                </a:lnTo>
                <a:lnTo>
                  <a:pt x="18455" y="2335"/>
                </a:lnTo>
                <a:lnTo>
                  <a:pt x="18609" y="2181"/>
                </a:lnTo>
                <a:lnTo>
                  <a:pt x="18731" y="2181"/>
                </a:lnTo>
                <a:lnTo>
                  <a:pt x="19100" y="2181"/>
                </a:lnTo>
                <a:lnTo>
                  <a:pt x="19284" y="2027"/>
                </a:lnTo>
                <a:lnTo>
                  <a:pt x="19315" y="1874"/>
                </a:lnTo>
                <a:lnTo>
                  <a:pt x="19315" y="1813"/>
                </a:lnTo>
                <a:lnTo>
                  <a:pt x="19438" y="1628"/>
                </a:lnTo>
                <a:lnTo>
                  <a:pt x="19591" y="1567"/>
                </a:lnTo>
                <a:lnTo>
                  <a:pt x="19714" y="1444"/>
                </a:lnTo>
                <a:lnTo>
                  <a:pt x="19775" y="1260"/>
                </a:lnTo>
                <a:lnTo>
                  <a:pt x="19898" y="1137"/>
                </a:lnTo>
                <a:lnTo>
                  <a:pt x="20052" y="1137"/>
                </a:lnTo>
                <a:lnTo>
                  <a:pt x="20113" y="1198"/>
                </a:lnTo>
                <a:lnTo>
                  <a:pt x="20359" y="1137"/>
                </a:lnTo>
                <a:lnTo>
                  <a:pt x="20512" y="1137"/>
                </a:lnTo>
                <a:lnTo>
                  <a:pt x="20697" y="1260"/>
                </a:lnTo>
                <a:lnTo>
                  <a:pt x="20789" y="1413"/>
                </a:lnTo>
                <a:lnTo>
                  <a:pt x="20912" y="1444"/>
                </a:lnTo>
                <a:lnTo>
                  <a:pt x="21065" y="1383"/>
                </a:lnTo>
                <a:lnTo>
                  <a:pt x="21157" y="1444"/>
                </a:lnTo>
                <a:lnTo>
                  <a:pt x="21311" y="1444"/>
                </a:lnTo>
                <a:lnTo>
                  <a:pt x="21495" y="1321"/>
                </a:lnTo>
                <a:lnTo>
                  <a:pt x="21495" y="1229"/>
                </a:lnTo>
                <a:lnTo>
                  <a:pt x="21771" y="1198"/>
                </a:lnTo>
                <a:lnTo>
                  <a:pt x="22078" y="1291"/>
                </a:lnTo>
                <a:lnTo>
                  <a:pt x="22170" y="1383"/>
                </a:lnTo>
                <a:lnTo>
                  <a:pt x="21986" y="2672"/>
                </a:lnTo>
                <a:lnTo>
                  <a:pt x="22017" y="2949"/>
                </a:lnTo>
                <a:lnTo>
                  <a:pt x="21956" y="3194"/>
                </a:lnTo>
                <a:lnTo>
                  <a:pt x="21986" y="3348"/>
                </a:lnTo>
                <a:lnTo>
                  <a:pt x="21863" y="3716"/>
                </a:lnTo>
                <a:lnTo>
                  <a:pt x="22017" y="3962"/>
                </a:lnTo>
                <a:lnTo>
                  <a:pt x="22385" y="4146"/>
                </a:lnTo>
                <a:lnTo>
                  <a:pt x="22662" y="3962"/>
                </a:lnTo>
                <a:lnTo>
                  <a:pt x="23000" y="3962"/>
                </a:lnTo>
                <a:lnTo>
                  <a:pt x="23337" y="4023"/>
                </a:lnTo>
                <a:lnTo>
                  <a:pt x="23522" y="4177"/>
                </a:lnTo>
                <a:lnTo>
                  <a:pt x="23736" y="3870"/>
                </a:lnTo>
                <a:lnTo>
                  <a:pt x="23706" y="3686"/>
                </a:lnTo>
                <a:lnTo>
                  <a:pt x="23706" y="3532"/>
                </a:lnTo>
                <a:lnTo>
                  <a:pt x="23921" y="3471"/>
                </a:lnTo>
                <a:lnTo>
                  <a:pt x="24013" y="3379"/>
                </a:lnTo>
                <a:lnTo>
                  <a:pt x="24381" y="3501"/>
                </a:lnTo>
                <a:lnTo>
                  <a:pt x="24596" y="3747"/>
                </a:lnTo>
                <a:lnTo>
                  <a:pt x="24903" y="4023"/>
                </a:lnTo>
                <a:lnTo>
                  <a:pt x="25149" y="4330"/>
                </a:lnTo>
                <a:lnTo>
                  <a:pt x="25456" y="4545"/>
                </a:lnTo>
                <a:lnTo>
                  <a:pt x="25456" y="4699"/>
                </a:lnTo>
                <a:lnTo>
                  <a:pt x="25517" y="4791"/>
                </a:lnTo>
                <a:lnTo>
                  <a:pt x="25517" y="4945"/>
                </a:lnTo>
                <a:lnTo>
                  <a:pt x="25456" y="5037"/>
                </a:lnTo>
                <a:lnTo>
                  <a:pt x="25456" y="5159"/>
                </a:lnTo>
                <a:lnTo>
                  <a:pt x="25364" y="5252"/>
                </a:lnTo>
                <a:lnTo>
                  <a:pt x="25241" y="5221"/>
                </a:lnTo>
                <a:lnTo>
                  <a:pt x="25180" y="5159"/>
                </a:lnTo>
                <a:lnTo>
                  <a:pt x="24995" y="5159"/>
                </a:lnTo>
                <a:lnTo>
                  <a:pt x="24903" y="5252"/>
                </a:lnTo>
                <a:lnTo>
                  <a:pt x="24688" y="5129"/>
                </a:lnTo>
                <a:lnTo>
                  <a:pt x="24535" y="5159"/>
                </a:lnTo>
                <a:lnTo>
                  <a:pt x="24381" y="5374"/>
                </a:lnTo>
                <a:lnTo>
                  <a:pt x="24166" y="5559"/>
                </a:lnTo>
                <a:lnTo>
                  <a:pt x="24013" y="5651"/>
                </a:lnTo>
                <a:lnTo>
                  <a:pt x="23890" y="5528"/>
                </a:lnTo>
                <a:lnTo>
                  <a:pt x="23798" y="5559"/>
                </a:lnTo>
                <a:lnTo>
                  <a:pt x="23798" y="5712"/>
                </a:lnTo>
                <a:lnTo>
                  <a:pt x="23736" y="5804"/>
                </a:lnTo>
                <a:lnTo>
                  <a:pt x="23644" y="5804"/>
                </a:lnTo>
                <a:lnTo>
                  <a:pt x="23552" y="5804"/>
                </a:lnTo>
                <a:lnTo>
                  <a:pt x="23491" y="5896"/>
                </a:lnTo>
                <a:lnTo>
                  <a:pt x="23337" y="6111"/>
                </a:lnTo>
                <a:lnTo>
                  <a:pt x="23307" y="6357"/>
                </a:lnTo>
                <a:lnTo>
                  <a:pt x="23307" y="6541"/>
                </a:lnTo>
                <a:lnTo>
                  <a:pt x="23214" y="6633"/>
                </a:lnTo>
                <a:lnTo>
                  <a:pt x="23061" y="6695"/>
                </a:lnTo>
                <a:lnTo>
                  <a:pt x="22692" y="6940"/>
                </a:lnTo>
                <a:lnTo>
                  <a:pt x="22478" y="6940"/>
                </a:lnTo>
                <a:lnTo>
                  <a:pt x="22293" y="6879"/>
                </a:lnTo>
                <a:lnTo>
                  <a:pt x="22170" y="6971"/>
                </a:lnTo>
                <a:lnTo>
                  <a:pt x="22017" y="7278"/>
                </a:lnTo>
                <a:lnTo>
                  <a:pt x="21863" y="7401"/>
                </a:lnTo>
                <a:lnTo>
                  <a:pt x="21679" y="7555"/>
                </a:lnTo>
                <a:lnTo>
                  <a:pt x="21587" y="7647"/>
                </a:lnTo>
                <a:lnTo>
                  <a:pt x="21526" y="7800"/>
                </a:lnTo>
                <a:lnTo>
                  <a:pt x="21434" y="7800"/>
                </a:lnTo>
                <a:lnTo>
                  <a:pt x="21280" y="7739"/>
                </a:lnTo>
                <a:lnTo>
                  <a:pt x="21065" y="7677"/>
                </a:lnTo>
                <a:lnTo>
                  <a:pt x="20819" y="7585"/>
                </a:lnTo>
                <a:lnTo>
                  <a:pt x="20604" y="7462"/>
                </a:lnTo>
                <a:lnTo>
                  <a:pt x="20420" y="7432"/>
                </a:lnTo>
                <a:lnTo>
                  <a:pt x="20082" y="7524"/>
                </a:lnTo>
                <a:lnTo>
                  <a:pt x="19898" y="7647"/>
                </a:lnTo>
                <a:lnTo>
                  <a:pt x="19775" y="7831"/>
                </a:lnTo>
                <a:lnTo>
                  <a:pt x="19775" y="8199"/>
                </a:lnTo>
                <a:lnTo>
                  <a:pt x="19775" y="8384"/>
                </a:lnTo>
                <a:lnTo>
                  <a:pt x="19775" y="8476"/>
                </a:lnTo>
                <a:lnTo>
                  <a:pt x="20144" y="8721"/>
                </a:lnTo>
                <a:lnTo>
                  <a:pt x="20482" y="8936"/>
                </a:lnTo>
                <a:lnTo>
                  <a:pt x="20482" y="9028"/>
                </a:lnTo>
                <a:lnTo>
                  <a:pt x="20390" y="9182"/>
                </a:lnTo>
                <a:lnTo>
                  <a:pt x="20297" y="9366"/>
                </a:lnTo>
                <a:lnTo>
                  <a:pt x="19929" y="9765"/>
                </a:lnTo>
                <a:lnTo>
                  <a:pt x="19714" y="10103"/>
                </a:lnTo>
                <a:lnTo>
                  <a:pt x="19591" y="10379"/>
                </a:lnTo>
                <a:lnTo>
                  <a:pt x="19468" y="10379"/>
                </a:lnTo>
                <a:lnTo>
                  <a:pt x="19192" y="10472"/>
                </a:lnTo>
                <a:lnTo>
                  <a:pt x="19008" y="10472"/>
                </a:lnTo>
                <a:lnTo>
                  <a:pt x="18793" y="10625"/>
                </a:lnTo>
                <a:lnTo>
                  <a:pt x="18547" y="10779"/>
                </a:lnTo>
                <a:lnTo>
                  <a:pt x="18332" y="10809"/>
                </a:lnTo>
                <a:lnTo>
                  <a:pt x="17994" y="10840"/>
                </a:lnTo>
                <a:lnTo>
                  <a:pt x="17749" y="10932"/>
                </a:lnTo>
                <a:lnTo>
                  <a:pt x="17472" y="10994"/>
                </a:lnTo>
                <a:lnTo>
                  <a:pt x="16889" y="11209"/>
                </a:lnTo>
                <a:lnTo>
                  <a:pt x="16428" y="11362"/>
                </a:lnTo>
                <a:lnTo>
                  <a:pt x="16214" y="11608"/>
                </a:lnTo>
                <a:lnTo>
                  <a:pt x="15845" y="11915"/>
                </a:lnTo>
                <a:lnTo>
                  <a:pt x="15692" y="12038"/>
                </a:lnTo>
                <a:lnTo>
                  <a:pt x="15507" y="12038"/>
                </a:lnTo>
                <a:lnTo>
                  <a:pt x="15262" y="11976"/>
                </a:lnTo>
                <a:lnTo>
                  <a:pt x="15262" y="11884"/>
                </a:lnTo>
                <a:lnTo>
                  <a:pt x="15231" y="11761"/>
                </a:lnTo>
                <a:lnTo>
                  <a:pt x="14862" y="11853"/>
                </a:lnTo>
                <a:lnTo>
                  <a:pt x="14586" y="11884"/>
                </a:lnTo>
                <a:lnTo>
                  <a:pt x="14279" y="11731"/>
                </a:lnTo>
                <a:lnTo>
                  <a:pt x="14064" y="11731"/>
                </a:lnTo>
                <a:lnTo>
                  <a:pt x="13511" y="11516"/>
                </a:lnTo>
                <a:lnTo>
                  <a:pt x="12989" y="11270"/>
                </a:lnTo>
                <a:lnTo>
                  <a:pt x="12744" y="11024"/>
                </a:lnTo>
                <a:lnTo>
                  <a:pt x="12498" y="10994"/>
                </a:lnTo>
                <a:lnTo>
                  <a:pt x="11915" y="10932"/>
                </a:lnTo>
                <a:lnTo>
                  <a:pt x="11423" y="10963"/>
                </a:lnTo>
                <a:lnTo>
                  <a:pt x="11301" y="10932"/>
                </a:lnTo>
                <a:lnTo>
                  <a:pt x="11208" y="10994"/>
                </a:lnTo>
                <a:lnTo>
                  <a:pt x="11147" y="11086"/>
                </a:lnTo>
                <a:lnTo>
                  <a:pt x="10871" y="11178"/>
                </a:lnTo>
                <a:lnTo>
                  <a:pt x="10472" y="11209"/>
                </a:lnTo>
                <a:lnTo>
                  <a:pt x="9796" y="11147"/>
                </a:lnTo>
                <a:lnTo>
                  <a:pt x="9305" y="11178"/>
                </a:lnTo>
                <a:lnTo>
                  <a:pt x="8905" y="11178"/>
                </a:lnTo>
                <a:lnTo>
                  <a:pt x="8598" y="11209"/>
                </a:lnTo>
                <a:lnTo>
                  <a:pt x="8414" y="11209"/>
                </a:lnTo>
                <a:lnTo>
                  <a:pt x="8291" y="11178"/>
                </a:lnTo>
                <a:lnTo>
                  <a:pt x="8107" y="10809"/>
                </a:lnTo>
                <a:lnTo>
                  <a:pt x="8015" y="10625"/>
                </a:lnTo>
                <a:lnTo>
                  <a:pt x="7861" y="10379"/>
                </a:lnTo>
                <a:lnTo>
                  <a:pt x="7708" y="10195"/>
                </a:lnTo>
                <a:lnTo>
                  <a:pt x="7616" y="9980"/>
                </a:lnTo>
                <a:lnTo>
                  <a:pt x="7585" y="9857"/>
                </a:lnTo>
                <a:lnTo>
                  <a:pt x="7493" y="9735"/>
                </a:lnTo>
                <a:lnTo>
                  <a:pt x="7370" y="9673"/>
                </a:lnTo>
                <a:lnTo>
                  <a:pt x="7278" y="9673"/>
                </a:lnTo>
                <a:lnTo>
                  <a:pt x="7247" y="9581"/>
                </a:lnTo>
                <a:lnTo>
                  <a:pt x="7217" y="9428"/>
                </a:lnTo>
                <a:lnTo>
                  <a:pt x="7155" y="9428"/>
                </a:lnTo>
                <a:lnTo>
                  <a:pt x="7094" y="9428"/>
                </a:lnTo>
                <a:lnTo>
                  <a:pt x="6848" y="9428"/>
                </a:lnTo>
                <a:lnTo>
                  <a:pt x="6664" y="9305"/>
                </a:lnTo>
                <a:lnTo>
                  <a:pt x="6357" y="9090"/>
                </a:lnTo>
                <a:lnTo>
                  <a:pt x="6234" y="9090"/>
                </a:lnTo>
                <a:lnTo>
                  <a:pt x="6173" y="9090"/>
                </a:lnTo>
                <a:lnTo>
                  <a:pt x="6019" y="9059"/>
                </a:lnTo>
                <a:lnTo>
                  <a:pt x="5958" y="8967"/>
                </a:lnTo>
                <a:lnTo>
                  <a:pt x="5712" y="8783"/>
                </a:lnTo>
                <a:lnTo>
                  <a:pt x="5129" y="8660"/>
                </a:lnTo>
                <a:lnTo>
                  <a:pt x="5098" y="8691"/>
                </a:lnTo>
                <a:lnTo>
                  <a:pt x="5006" y="8752"/>
                </a:lnTo>
                <a:lnTo>
                  <a:pt x="4791" y="8752"/>
                </a:lnTo>
                <a:lnTo>
                  <a:pt x="4422" y="8752"/>
                </a:lnTo>
                <a:lnTo>
                  <a:pt x="3624" y="8599"/>
                </a:lnTo>
                <a:lnTo>
                  <a:pt x="3440" y="8476"/>
                </a:lnTo>
                <a:lnTo>
                  <a:pt x="3256" y="8199"/>
                </a:lnTo>
                <a:lnTo>
                  <a:pt x="3225" y="8077"/>
                </a:lnTo>
                <a:lnTo>
                  <a:pt x="3225" y="7954"/>
                </a:lnTo>
                <a:lnTo>
                  <a:pt x="3286" y="7862"/>
                </a:lnTo>
                <a:lnTo>
                  <a:pt x="3409" y="7769"/>
                </a:lnTo>
                <a:lnTo>
                  <a:pt x="3440" y="7616"/>
                </a:lnTo>
                <a:lnTo>
                  <a:pt x="3348" y="7524"/>
                </a:lnTo>
                <a:lnTo>
                  <a:pt x="3317" y="7309"/>
                </a:lnTo>
                <a:lnTo>
                  <a:pt x="3348" y="7217"/>
                </a:lnTo>
                <a:lnTo>
                  <a:pt x="3348" y="7033"/>
                </a:lnTo>
                <a:lnTo>
                  <a:pt x="3256" y="6940"/>
                </a:lnTo>
                <a:lnTo>
                  <a:pt x="3163" y="6756"/>
                </a:lnTo>
                <a:lnTo>
                  <a:pt x="3041" y="6695"/>
                </a:lnTo>
                <a:lnTo>
                  <a:pt x="2918" y="6603"/>
                </a:lnTo>
                <a:lnTo>
                  <a:pt x="2856" y="6449"/>
                </a:lnTo>
                <a:lnTo>
                  <a:pt x="2764" y="6326"/>
                </a:lnTo>
                <a:lnTo>
                  <a:pt x="2734" y="6173"/>
                </a:lnTo>
                <a:lnTo>
                  <a:pt x="2703" y="6050"/>
                </a:lnTo>
                <a:lnTo>
                  <a:pt x="2611" y="5896"/>
                </a:lnTo>
                <a:lnTo>
                  <a:pt x="2488" y="5804"/>
                </a:lnTo>
                <a:lnTo>
                  <a:pt x="2365" y="5774"/>
                </a:lnTo>
                <a:lnTo>
                  <a:pt x="2304" y="5681"/>
                </a:lnTo>
                <a:lnTo>
                  <a:pt x="2150" y="5620"/>
                </a:lnTo>
                <a:lnTo>
                  <a:pt x="2027" y="5620"/>
                </a:lnTo>
                <a:lnTo>
                  <a:pt x="1966" y="5712"/>
                </a:lnTo>
                <a:lnTo>
                  <a:pt x="1874" y="5743"/>
                </a:lnTo>
                <a:lnTo>
                  <a:pt x="1782" y="5712"/>
                </a:lnTo>
                <a:lnTo>
                  <a:pt x="1659" y="5559"/>
                </a:lnTo>
                <a:lnTo>
                  <a:pt x="1597" y="5497"/>
                </a:lnTo>
                <a:lnTo>
                  <a:pt x="1444" y="5497"/>
                </a:lnTo>
                <a:lnTo>
                  <a:pt x="1290" y="5559"/>
                </a:lnTo>
                <a:lnTo>
                  <a:pt x="1229" y="5651"/>
                </a:lnTo>
                <a:lnTo>
                  <a:pt x="1198" y="5743"/>
                </a:lnTo>
                <a:lnTo>
                  <a:pt x="1106" y="5743"/>
                </a:lnTo>
                <a:lnTo>
                  <a:pt x="953" y="5651"/>
                </a:lnTo>
                <a:lnTo>
                  <a:pt x="922" y="5528"/>
                </a:lnTo>
                <a:lnTo>
                  <a:pt x="922" y="5467"/>
                </a:lnTo>
                <a:lnTo>
                  <a:pt x="799" y="5313"/>
                </a:lnTo>
                <a:lnTo>
                  <a:pt x="615" y="5221"/>
                </a:lnTo>
                <a:lnTo>
                  <a:pt x="492" y="5067"/>
                </a:lnTo>
                <a:lnTo>
                  <a:pt x="400" y="5037"/>
                </a:lnTo>
                <a:lnTo>
                  <a:pt x="308" y="4945"/>
                </a:lnTo>
                <a:lnTo>
                  <a:pt x="277" y="4852"/>
                </a:lnTo>
                <a:lnTo>
                  <a:pt x="277" y="4730"/>
                </a:lnTo>
                <a:lnTo>
                  <a:pt x="216" y="4637"/>
                </a:lnTo>
                <a:lnTo>
                  <a:pt x="185" y="4668"/>
                </a:lnTo>
                <a:lnTo>
                  <a:pt x="185" y="4730"/>
                </a:lnTo>
                <a:lnTo>
                  <a:pt x="124" y="4730"/>
                </a:lnTo>
                <a:lnTo>
                  <a:pt x="62" y="4637"/>
                </a:lnTo>
                <a:lnTo>
                  <a:pt x="31" y="4576"/>
                </a:lnTo>
                <a:lnTo>
                  <a:pt x="31" y="439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16" name="Google Shape;1116;g3d4b58163d4_3_1117"/>
          <p:cNvSpPr/>
          <p:nvPr/>
        </p:nvSpPr>
        <p:spPr>
          <a:xfrm>
            <a:off x="4832521" y="3060680"/>
            <a:ext cx="801660" cy="430966"/>
          </a:xfrm>
          <a:custGeom>
            <a:avLst/>
            <a:gdLst/>
            <a:ahLst/>
            <a:cxnLst/>
            <a:rect l="l" t="t" r="r" b="b"/>
            <a:pathLst>
              <a:path w="31413" h="16490" extrusionOk="0">
                <a:moveTo>
                  <a:pt x="2396" y="11086"/>
                </a:moveTo>
                <a:lnTo>
                  <a:pt x="2211" y="10932"/>
                </a:lnTo>
                <a:lnTo>
                  <a:pt x="1996" y="10993"/>
                </a:lnTo>
                <a:lnTo>
                  <a:pt x="1689" y="10809"/>
                </a:lnTo>
                <a:lnTo>
                  <a:pt x="1689" y="10656"/>
                </a:lnTo>
                <a:lnTo>
                  <a:pt x="2027" y="10656"/>
                </a:lnTo>
                <a:lnTo>
                  <a:pt x="1689" y="10103"/>
                </a:lnTo>
                <a:lnTo>
                  <a:pt x="1290" y="9765"/>
                </a:lnTo>
                <a:lnTo>
                  <a:pt x="768" y="9612"/>
                </a:lnTo>
                <a:lnTo>
                  <a:pt x="707" y="9735"/>
                </a:lnTo>
                <a:lnTo>
                  <a:pt x="430" y="9489"/>
                </a:lnTo>
                <a:lnTo>
                  <a:pt x="492" y="9366"/>
                </a:lnTo>
                <a:lnTo>
                  <a:pt x="338" y="9151"/>
                </a:lnTo>
                <a:lnTo>
                  <a:pt x="0" y="9028"/>
                </a:lnTo>
                <a:lnTo>
                  <a:pt x="123" y="8721"/>
                </a:lnTo>
                <a:lnTo>
                  <a:pt x="185" y="8230"/>
                </a:lnTo>
                <a:lnTo>
                  <a:pt x="62" y="8076"/>
                </a:lnTo>
                <a:lnTo>
                  <a:pt x="31" y="7677"/>
                </a:lnTo>
                <a:lnTo>
                  <a:pt x="185" y="7616"/>
                </a:lnTo>
                <a:lnTo>
                  <a:pt x="400" y="7339"/>
                </a:lnTo>
                <a:lnTo>
                  <a:pt x="400" y="7125"/>
                </a:lnTo>
                <a:lnTo>
                  <a:pt x="522" y="6971"/>
                </a:lnTo>
                <a:lnTo>
                  <a:pt x="983" y="7370"/>
                </a:lnTo>
                <a:lnTo>
                  <a:pt x="1014" y="7524"/>
                </a:lnTo>
                <a:lnTo>
                  <a:pt x="1259" y="7677"/>
                </a:lnTo>
                <a:lnTo>
                  <a:pt x="1536" y="7647"/>
                </a:lnTo>
                <a:lnTo>
                  <a:pt x="1505" y="7401"/>
                </a:lnTo>
                <a:lnTo>
                  <a:pt x="1597" y="7309"/>
                </a:lnTo>
                <a:lnTo>
                  <a:pt x="1413" y="6664"/>
                </a:lnTo>
                <a:lnTo>
                  <a:pt x="1659" y="6633"/>
                </a:lnTo>
                <a:lnTo>
                  <a:pt x="1935" y="6633"/>
                </a:lnTo>
                <a:lnTo>
                  <a:pt x="1935" y="6418"/>
                </a:lnTo>
                <a:lnTo>
                  <a:pt x="1812" y="6295"/>
                </a:lnTo>
                <a:lnTo>
                  <a:pt x="1874" y="6081"/>
                </a:lnTo>
                <a:lnTo>
                  <a:pt x="2119" y="5927"/>
                </a:lnTo>
                <a:lnTo>
                  <a:pt x="2211" y="5927"/>
                </a:lnTo>
                <a:lnTo>
                  <a:pt x="2303" y="5712"/>
                </a:lnTo>
                <a:lnTo>
                  <a:pt x="2426" y="5620"/>
                </a:lnTo>
                <a:lnTo>
                  <a:pt x="2610" y="5651"/>
                </a:lnTo>
                <a:lnTo>
                  <a:pt x="2641" y="5497"/>
                </a:lnTo>
                <a:lnTo>
                  <a:pt x="2580" y="5374"/>
                </a:lnTo>
                <a:lnTo>
                  <a:pt x="2641" y="5251"/>
                </a:lnTo>
                <a:lnTo>
                  <a:pt x="2856" y="5405"/>
                </a:lnTo>
                <a:lnTo>
                  <a:pt x="3071" y="5497"/>
                </a:lnTo>
                <a:lnTo>
                  <a:pt x="3040" y="5589"/>
                </a:lnTo>
                <a:lnTo>
                  <a:pt x="2918" y="5712"/>
                </a:lnTo>
                <a:lnTo>
                  <a:pt x="3010" y="5804"/>
                </a:lnTo>
                <a:lnTo>
                  <a:pt x="3163" y="5712"/>
                </a:lnTo>
                <a:lnTo>
                  <a:pt x="3225" y="5589"/>
                </a:lnTo>
                <a:lnTo>
                  <a:pt x="3317" y="5528"/>
                </a:lnTo>
                <a:lnTo>
                  <a:pt x="3317" y="5681"/>
                </a:lnTo>
                <a:lnTo>
                  <a:pt x="3440" y="5559"/>
                </a:lnTo>
                <a:lnTo>
                  <a:pt x="3470" y="5466"/>
                </a:lnTo>
                <a:lnTo>
                  <a:pt x="3624" y="5436"/>
                </a:lnTo>
                <a:lnTo>
                  <a:pt x="3808" y="5313"/>
                </a:lnTo>
                <a:lnTo>
                  <a:pt x="3931" y="5313"/>
                </a:lnTo>
                <a:lnTo>
                  <a:pt x="4023" y="5528"/>
                </a:lnTo>
                <a:lnTo>
                  <a:pt x="4207" y="5651"/>
                </a:lnTo>
                <a:lnTo>
                  <a:pt x="4514" y="5559"/>
                </a:lnTo>
                <a:lnTo>
                  <a:pt x="4637" y="5559"/>
                </a:lnTo>
                <a:lnTo>
                  <a:pt x="4729" y="5681"/>
                </a:lnTo>
                <a:lnTo>
                  <a:pt x="4821" y="5712"/>
                </a:lnTo>
                <a:lnTo>
                  <a:pt x="5006" y="5896"/>
                </a:lnTo>
                <a:lnTo>
                  <a:pt x="5190" y="5896"/>
                </a:lnTo>
                <a:lnTo>
                  <a:pt x="5313" y="6081"/>
                </a:lnTo>
                <a:lnTo>
                  <a:pt x="5528" y="6265"/>
                </a:lnTo>
                <a:lnTo>
                  <a:pt x="5681" y="6265"/>
                </a:lnTo>
                <a:lnTo>
                  <a:pt x="5742" y="6388"/>
                </a:lnTo>
                <a:lnTo>
                  <a:pt x="5742" y="6572"/>
                </a:lnTo>
                <a:lnTo>
                  <a:pt x="5835" y="6603"/>
                </a:lnTo>
                <a:lnTo>
                  <a:pt x="5957" y="6449"/>
                </a:lnTo>
                <a:lnTo>
                  <a:pt x="5927" y="6234"/>
                </a:lnTo>
                <a:lnTo>
                  <a:pt x="6080" y="6142"/>
                </a:lnTo>
                <a:lnTo>
                  <a:pt x="6203" y="6295"/>
                </a:lnTo>
                <a:lnTo>
                  <a:pt x="6510" y="6357"/>
                </a:lnTo>
                <a:lnTo>
                  <a:pt x="6602" y="6510"/>
                </a:lnTo>
                <a:lnTo>
                  <a:pt x="6756" y="6541"/>
                </a:lnTo>
                <a:lnTo>
                  <a:pt x="6940" y="6388"/>
                </a:lnTo>
                <a:lnTo>
                  <a:pt x="6971" y="6081"/>
                </a:lnTo>
                <a:lnTo>
                  <a:pt x="7155" y="6081"/>
                </a:lnTo>
                <a:lnTo>
                  <a:pt x="7155" y="5927"/>
                </a:lnTo>
                <a:lnTo>
                  <a:pt x="7278" y="5866"/>
                </a:lnTo>
                <a:lnTo>
                  <a:pt x="7370" y="5988"/>
                </a:lnTo>
                <a:lnTo>
                  <a:pt x="7462" y="5866"/>
                </a:lnTo>
                <a:lnTo>
                  <a:pt x="7646" y="5835"/>
                </a:lnTo>
                <a:lnTo>
                  <a:pt x="7892" y="6050"/>
                </a:lnTo>
                <a:lnTo>
                  <a:pt x="7923" y="6142"/>
                </a:lnTo>
                <a:lnTo>
                  <a:pt x="8168" y="6111"/>
                </a:lnTo>
                <a:lnTo>
                  <a:pt x="8138" y="5927"/>
                </a:lnTo>
                <a:lnTo>
                  <a:pt x="8260" y="5866"/>
                </a:lnTo>
                <a:lnTo>
                  <a:pt x="8445" y="5896"/>
                </a:lnTo>
                <a:lnTo>
                  <a:pt x="8537" y="5773"/>
                </a:lnTo>
                <a:lnTo>
                  <a:pt x="8721" y="5896"/>
                </a:lnTo>
                <a:lnTo>
                  <a:pt x="8844" y="5958"/>
                </a:lnTo>
                <a:lnTo>
                  <a:pt x="8782" y="6050"/>
                </a:lnTo>
                <a:lnTo>
                  <a:pt x="8660" y="6111"/>
                </a:lnTo>
                <a:lnTo>
                  <a:pt x="8844" y="6326"/>
                </a:lnTo>
                <a:lnTo>
                  <a:pt x="8967" y="6357"/>
                </a:lnTo>
                <a:lnTo>
                  <a:pt x="9059" y="6326"/>
                </a:lnTo>
                <a:lnTo>
                  <a:pt x="9151" y="6388"/>
                </a:lnTo>
                <a:lnTo>
                  <a:pt x="9427" y="6357"/>
                </a:lnTo>
                <a:lnTo>
                  <a:pt x="9704" y="6541"/>
                </a:lnTo>
                <a:lnTo>
                  <a:pt x="9888" y="6480"/>
                </a:lnTo>
                <a:lnTo>
                  <a:pt x="9980" y="6326"/>
                </a:lnTo>
                <a:lnTo>
                  <a:pt x="9980" y="6173"/>
                </a:lnTo>
                <a:lnTo>
                  <a:pt x="10072" y="6081"/>
                </a:lnTo>
                <a:lnTo>
                  <a:pt x="10318" y="6234"/>
                </a:lnTo>
                <a:lnTo>
                  <a:pt x="10563" y="6265"/>
                </a:lnTo>
                <a:lnTo>
                  <a:pt x="10840" y="6173"/>
                </a:lnTo>
                <a:lnTo>
                  <a:pt x="10901" y="6019"/>
                </a:lnTo>
                <a:lnTo>
                  <a:pt x="10870" y="5374"/>
                </a:lnTo>
                <a:lnTo>
                  <a:pt x="10809" y="5313"/>
                </a:lnTo>
                <a:lnTo>
                  <a:pt x="10563" y="5313"/>
                </a:lnTo>
                <a:lnTo>
                  <a:pt x="10410" y="5190"/>
                </a:lnTo>
                <a:lnTo>
                  <a:pt x="10379" y="5098"/>
                </a:lnTo>
                <a:lnTo>
                  <a:pt x="10195" y="5067"/>
                </a:lnTo>
                <a:lnTo>
                  <a:pt x="10072" y="4944"/>
                </a:lnTo>
                <a:lnTo>
                  <a:pt x="9888" y="4944"/>
                </a:lnTo>
                <a:lnTo>
                  <a:pt x="9857" y="4852"/>
                </a:lnTo>
                <a:lnTo>
                  <a:pt x="9796" y="4729"/>
                </a:lnTo>
                <a:lnTo>
                  <a:pt x="9826" y="4668"/>
                </a:lnTo>
                <a:lnTo>
                  <a:pt x="9980" y="4637"/>
                </a:lnTo>
                <a:lnTo>
                  <a:pt x="10011" y="4484"/>
                </a:lnTo>
                <a:lnTo>
                  <a:pt x="10133" y="4330"/>
                </a:lnTo>
                <a:lnTo>
                  <a:pt x="10103" y="4146"/>
                </a:lnTo>
                <a:lnTo>
                  <a:pt x="9980" y="4115"/>
                </a:lnTo>
                <a:lnTo>
                  <a:pt x="9949" y="3931"/>
                </a:lnTo>
                <a:lnTo>
                  <a:pt x="10133" y="3655"/>
                </a:lnTo>
                <a:lnTo>
                  <a:pt x="10318" y="3501"/>
                </a:lnTo>
                <a:lnTo>
                  <a:pt x="10686" y="3471"/>
                </a:lnTo>
                <a:lnTo>
                  <a:pt x="10809" y="3501"/>
                </a:lnTo>
                <a:lnTo>
                  <a:pt x="10901" y="3440"/>
                </a:lnTo>
                <a:lnTo>
                  <a:pt x="10901" y="3256"/>
                </a:lnTo>
                <a:lnTo>
                  <a:pt x="10748" y="3225"/>
                </a:lnTo>
                <a:lnTo>
                  <a:pt x="10625" y="3102"/>
                </a:lnTo>
                <a:lnTo>
                  <a:pt x="10502" y="3102"/>
                </a:lnTo>
                <a:lnTo>
                  <a:pt x="10379" y="3163"/>
                </a:lnTo>
                <a:lnTo>
                  <a:pt x="10226" y="3102"/>
                </a:lnTo>
                <a:lnTo>
                  <a:pt x="10011" y="3102"/>
                </a:lnTo>
                <a:lnTo>
                  <a:pt x="10011" y="2979"/>
                </a:lnTo>
                <a:lnTo>
                  <a:pt x="10072" y="2918"/>
                </a:lnTo>
                <a:lnTo>
                  <a:pt x="10287" y="2918"/>
                </a:lnTo>
                <a:lnTo>
                  <a:pt x="10226" y="2734"/>
                </a:lnTo>
                <a:lnTo>
                  <a:pt x="10011" y="2764"/>
                </a:lnTo>
                <a:lnTo>
                  <a:pt x="9857" y="2734"/>
                </a:lnTo>
                <a:lnTo>
                  <a:pt x="9949" y="2641"/>
                </a:lnTo>
                <a:lnTo>
                  <a:pt x="9857" y="2457"/>
                </a:lnTo>
                <a:lnTo>
                  <a:pt x="9919" y="2396"/>
                </a:lnTo>
                <a:lnTo>
                  <a:pt x="10103" y="2396"/>
                </a:lnTo>
                <a:lnTo>
                  <a:pt x="10164" y="2273"/>
                </a:lnTo>
                <a:lnTo>
                  <a:pt x="10287" y="2304"/>
                </a:lnTo>
                <a:lnTo>
                  <a:pt x="10348" y="2365"/>
                </a:lnTo>
                <a:lnTo>
                  <a:pt x="10533" y="2365"/>
                </a:lnTo>
                <a:lnTo>
                  <a:pt x="10686" y="2457"/>
                </a:lnTo>
                <a:lnTo>
                  <a:pt x="10748" y="2365"/>
                </a:lnTo>
                <a:lnTo>
                  <a:pt x="10748" y="2273"/>
                </a:lnTo>
                <a:lnTo>
                  <a:pt x="10901" y="2181"/>
                </a:lnTo>
                <a:lnTo>
                  <a:pt x="11055" y="2181"/>
                </a:lnTo>
                <a:lnTo>
                  <a:pt x="11147" y="2334"/>
                </a:lnTo>
                <a:lnTo>
                  <a:pt x="11208" y="2242"/>
                </a:lnTo>
                <a:lnTo>
                  <a:pt x="11239" y="2119"/>
                </a:lnTo>
                <a:lnTo>
                  <a:pt x="11515" y="2027"/>
                </a:lnTo>
                <a:lnTo>
                  <a:pt x="11699" y="1997"/>
                </a:lnTo>
                <a:lnTo>
                  <a:pt x="11914" y="1905"/>
                </a:lnTo>
                <a:lnTo>
                  <a:pt x="12129" y="1905"/>
                </a:lnTo>
                <a:lnTo>
                  <a:pt x="12191" y="1812"/>
                </a:lnTo>
                <a:lnTo>
                  <a:pt x="12406" y="1690"/>
                </a:lnTo>
                <a:lnTo>
                  <a:pt x="12621" y="1690"/>
                </a:lnTo>
                <a:lnTo>
                  <a:pt x="12743" y="1597"/>
                </a:lnTo>
                <a:lnTo>
                  <a:pt x="12866" y="1567"/>
                </a:lnTo>
                <a:lnTo>
                  <a:pt x="12958" y="1628"/>
                </a:lnTo>
                <a:lnTo>
                  <a:pt x="13020" y="1567"/>
                </a:lnTo>
                <a:lnTo>
                  <a:pt x="13020" y="1383"/>
                </a:lnTo>
                <a:lnTo>
                  <a:pt x="13112" y="1321"/>
                </a:lnTo>
                <a:lnTo>
                  <a:pt x="13296" y="1321"/>
                </a:lnTo>
                <a:lnTo>
                  <a:pt x="13327" y="1198"/>
                </a:lnTo>
                <a:lnTo>
                  <a:pt x="13419" y="1106"/>
                </a:lnTo>
                <a:lnTo>
                  <a:pt x="13511" y="1198"/>
                </a:lnTo>
                <a:lnTo>
                  <a:pt x="13634" y="1229"/>
                </a:lnTo>
                <a:lnTo>
                  <a:pt x="13787" y="1137"/>
                </a:lnTo>
                <a:lnTo>
                  <a:pt x="13972" y="1075"/>
                </a:lnTo>
                <a:lnTo>
                  <a:pt x="14340" y="830"/>
                </a:lnTo>
                <a:lnTo>
                  <a:pt x="14402" y="830"/>
                </a:lnTo>
                <a:lnTo>
                  <a:pt x="14494" y="768"/>
                </a:lnTo>
                <a:lnTo>
                  <a:pt x="14678" y="738"/>
                </a:lnTo>
                <a:lnTo>
                  <a:pt x="14801" y="584"/>
                </a:lnTo>
                <a:lnTo>
                  <a:pt x="14893" y="615"/>
                </a:lnTo>
                <a:lnTo>
                  <a:pt x="15139" y="584"/>
                </a:lnTo>
                <a:lnTo>
                  <a:pt x="15108" y="461"/>
                </a:lnTo>
                <a:lnTo>
                  <a:pt x="15046" y="339"/>
                </a:lnTo>
                <a:lnTo>
                  <a:pt x="15139" y="277"/>
                </a:lnTo>
                <a:lnTo>
                  <a:pt x="15353" y="277"/>
                </a:lnTo>
                <a:lnTo>
                  <a:pt x="15384" y="124"/>
                </a:lnTo>
                <a:lnTo>
                  <a:pt x="15538" y="31"/>
                </a:lnTo>
                <a:lnTo>
                  <a:pt x="15661" y="31"/>
                </a:lnTo>
                <a:lnTo>
                  <a:pt x="15783" y="1"/>
                </a:lnTo>
                <a:lnTo>
                  <a:pt x="15968" y="93"/>
                </a:lnTo>
                <a:lnTo>
                  <a:pt x="16213" y="62"/>
                </a:lnTo>
                <a:lnTo>
                  <a:pt x="16397" y="185"/>
                </a:lnTo>
                <a:lnTo>
                  <a:pt x="16612" y="185"/>
                </a:lnTo>
                <a:lnTo>
                  <a:pt x="16766" y="124"/>
                </a:lnTo>
                <a:lnTo>
                  <a:pt x="16950" y="124"/>
                </a:lnTo>
                <a:lnTo>
                  <a:pt x="17012" y="339"/>
                </a:lnTo>
                <a:lnTo>
                  <a:pt x="17073" y="400"/>
                </a:lnTo>
                <a:lnTo>
                  <a:pt x="17134" y="553"/>
                </a:lnTo>
                <a:lnTo>
                  <a:pt x="17257" y="707"/>
                </a:lnTo>
                <a:lnTo>
                  <a:pt x="17380" y="768"/>
                </a:lnTo>
                <a:lnTo>
                  <a:pt x="17380" y="861"/>
                </a:lnTo>
                <a:lnTo>
                  <a:pt x="17349" y="983"/>
                </a:lnTo>
                <a:lnTo>
                  <a:pt x="17380" y="1137"/>
                </a:lnTo>
                <a:lnTo>
                  <a:pt x="17380" y="1229"/>
                </a:lnTo>
                <a:lnTo>
                  <a:pt x="17227" y="1260"/>
                </a:lnTo>
                <a:lnTo>
                  <a:pt x="17319" y="1413"/>
                </a:lnTo>
                <a:lnTo>
                  <a:pt x="17411" y="1475"/>
                </a:lnTo>
                <a:lnTo>
                  <a:pt x="17595" y="1352"/>
                </a:lnTo>
                <a:lnTo>
                  <a:pt x="17718" y="1475"/>
                </a:lnTo>
                <a:lnTo>
                  <a:pt x="17810" y="1444"/>
                </a:lnTo>
                <a:lnTo>
                  <a:pt x="17841" y="1290"/>
                </a:lnTo>
                <a:lnTo>
                  <a:pt x="17963" y="1229"/>
                </a:lnTo>
                <a:lnTo>
                  <a:pt x="17994" y="1413"/>
                </a:lnTo>
                <a:lnTo>
                  <a:pt x="18117" y="1413"/>
                </a:lnTo>
                <a:lnTo>
                  <a:pt x="18117" y="1260"/>
                </a:lnTo>
                <a:lnTo>
                  <a:pt x="18056" y="1106"/>
                </a:lnTo>
                <a:lnTo>
                  <a:pt x="18117" y="1075"/>
                </a:lnTo>
                <a:lnTo>
                  <a:pt x="18393" y="1290"/>
                </a:lnTo>
                <a:lnTo>
                  <a:pt x="18424" y="1536"/>
                </a:lnTo>
                <a:lnTo>
                  <a:pt x="18547" y="1751"/>
                </a:lnTo>
                <a:lnTo>
                  <a:pt x="18639" y="1751"/>
                </a:lnTo>
                <a:lnTo>
                  <a:pt x="18762" y="1597"/>
                </a:lnTo>
                <a:lnTo>
                  <a:pt x="18670" y="1567"/>
                </a:lnTo>
                <a:lnTo>
                  <a:pt x="18608" y="1475"/>
                </a:lnTo>
                <a:lnTo>
                  <a:pt x="18793" y="1444"/>
                </a:lnTo>
                <a:lnTo>
                  <a:pt x="19100" y="1597"/>
                </a:lnTo>
                <a:lnTo>
                  <a:pt x="19222" y="1597"/>
                </a:lnTo>
                <a:lnTo>
                  <a:pt x="19345" y="1475"/>
                </a:lnTo>
                <a:lnTo>
                  <a:pt x="19437" y="1536"/>
                </a:lnTo>
                <a:lnTo>
                  <a:pt x="19376" y="1690"/>
                </a:lnTo>
                <a:lnTo>
                  <a:pt x="19253" y="1782"/>
                </a:lnTo>
                <a:lnTo>
                  <a:pt x="19253" y="1997"/>
                </a:lnTo>
                <a:lnTo>
                  <a:pt x="19376" y="2150"/>
                </a:lnTo>
                <a:lnTo>
                  <a:pt x="19499" y="2150"/>
                </a:lnTo>
                <a:lnTo>
                  <a:pt x="19591" y="2027"/>
                </a:lnTo>
                <a:lnTo>
                  <a:pt x="19775" y="1966"/>
                </a:lnTo>
                <a:lnTo>
                  <a:pt x="20113" y="2058"/>
                </a:lnTo>
                <a:lnTo>
                  <a:pt x="20174" y="2119"/>
                </a:lnTo>
                <a:lnTo>
                  <a:pt x="20297" y="2027"/>
                </a:lnTo>
                <a:lnTo>
                  <a:pt x="20236" y="1843"/>
                </a:lnTo>
                <a:lnTo>
                  <a:pt x="20420" y="1782"/>
                </a:lnTo>
                <a:lnTo>
                  <a:pt x="20635" y="1751"/>
                </a:lnTo>
                <a:lnTo>
                  <a:pt x="20788" y="1659"/>
                </a:lnTo>
                <a:lnTo>
                  <a:pt x="20881" y="1505"/>
                </a:lnTo>
                <a:lnTo>
                  <a:pt x="21003" y="1413"/>
                </a:lnTo>
                <a:lnTo>
                  <a:pt x="21003" y="1290"/>
                </a:lnTo>
                <a:lnTo>
                  <a:pt x="21188" y="1106"/>
                </a:lnTo>
                <a:lnTo>
                  <a:pt x="21310" y="1045"/>
                </a:lnTo>
                <a:lnTo>
                  <a:pt x="21464" y="922"/>
                </a:lnTo>
                <a:lnTo>
                  <a:pt x="21617" y="891"/>
                </a:lnTo>
                <a:lnTo>
                  <a:pt x="21832" y="799"/>
                </a:lnTo>
                <a:lnTo>
                  <a:pt x="21925" y="861"/>
                </a:lnTo>
                <a:lnTo>
                  <a:pt x="21925" y="1014"/>
                </a:lnTo>
                <a:lnTo>
                  <a:pt x="21802" y="1168"/>
                </a:lnTo>
                <a:lnTo>
                  <a:pt x="21648" y="1198"/>
                </a:lnTo>
                <a:lnTo>
                  <a:pt x="21740" y="1321"/>
                </a:lnTo>
                <a:lnTo>
                  <a:pt x="23214" y="2427"/>
                </a:lnTo>
                <a:lnTo>
                  <a:pt x="25241" y="4975"/>
                </a:lnTo>
                <a:lnTo>
                  <a:pt x="25425" y="4944"/>
                </a:lnTo>
                <a:lnTo>
                  <a:pt x="25579" y="4852"/>
                </a:lnTo>
                <a:lnTo>
                  <a:pt x="25609" y="4760"/>
                </a:lnTo>
                <a:lnTo>
                  <a:pt x="25579" y="4729"/>
                </a:lnTo>
                <a:lnTo>
                  <a:pt x="25579" y="4545"/>
                </a:lnTo>
                <a:lnTo>
                  <a:pt x="25701" y="4484"/>
                </a:lnTo>
                <a:lnTo>
                  <a:pt x="25947" y="4607"/>
                </a:lnTo>
                <a:lnTo>
                  <a:pt x="25916" y="4699"/>
                </a:lnTo>
                <a:lnTo>
                  <a:pt x="25916" y="4822"/>
                </a:lnTo>
                <a:lnTo>
                  <a:pt x="26101" y="4883"/>
                </a:lnTo>
                <a:lnTo>
                  <a:pt x="26223" y="5006"/>
                </a:lnTo>
                <a:lnTo>
                  <a:pt x="26377" y="5006"/>
                </a:lnTo>
                <a:lnTo>
                  <a:pt x="26500" y="4914"/>
                </a:lnTo>
                <a:lnTo>
                  <a:pt x="26623" y="4883"/>
                </a:lnTo>
                <a:lnTo>
                  <a:pt x="26838" y="5006"/>
                </a:lnTo>
                <a:lnTo>
                  <a:pt x="27022" y="4944"/>
                </a:lnTo>
                <a:lnTo>
                  <a:pt x="27145" y="4975"/>
                </a:lnTo>
                <a:lnTo>
                  <a:pt x="27298" y="4914"/>
                </a:lnTo>
                <a:lnTo>
                  <a:pt x="27360" y="4822"/>
                </a:lnTo>
                <a:lnTo>
                  <a:pt x="27298" y="4729"/>
                </a:lnTo>
                <a:lnTo>
                  <a:pt x="27329" y="4637"/>
                </a:lnTo>
                <a:lnTo>
                  <a:pt x="27605" y="4607"/>
                </a:lnTo>
                <a:lnTo>
                  <a:pt x="27912" y="4607"/>
                </a:lnTo>
                <a:lnTo>
                  <a:pt x="28158" y="4668"/>
                </a:lnTo>
                <a:lnTo>
                  <a:pt x="28404" y="4852"/>
                </a:lnTo>
                <a:lnTo>
                  <a:pt x="28526" y="5098"/>
                </a:lnTo>
                <a:lnTo>
                  <a:pt x="28618" y="5282"/>
                </a:lnTo>
                <a:lnTo>
                  <a:pt x="28711" y="5282"/>
                </a:lnTo>
                <a:lnTo>
                  <a:pt x="28864" y="5344"/>
                </a:lnTo>
                <a:lnTo>
                  <a:pt x="29079" y="5466"/>
                </a:lnTo>
                <a:lnTo>
                  <a:pt x="29110" y="5466"/>
                </a:lnTo>
                <a:lnTo>
                  <a:pt x="29233" y="5528"/>
                </a:lnTo>
                <a:lnTo>
                  <a:pt x="29263" y="5620"/>
                </a:lnTo>
                <a:lnTo>
                  <a:pt x="29233" y="5712"/>
                </a:lnTo>
                <a:lnTo>
                  <a:pt x="29233" y="5835"/>
                </a:lnTo>
                <a:lnTo>
                  <a:pt x="29263" y="5927"/>
                </a:lnTo>
                <a:lnTo>
                  <a:pt x="29355" y="6019"/>
                </a:lnTo>
                <a:lnTo>
                  <a:pt x="29386" y="6050"/>
                </a:lnTo>
                <a:lnTo>
                  <a:pt x="29478" y="6050"/>
                </a:lnTo>
                <a:lnTo>
                  <a:pt x="29632" y="6111"/>
                </a:lnTo>
                <a:lnTo>
                  <a:pt x="29755" y="6173"/>
                </a:lnTo>
                <a:lnTo>
                  <a:pt x="29785" y="6111"/>
                </a:lnTo>
                <a:lnTo>
                  <a:pt x="29939" y="6050"/>
                </a:lnTo>
                <a:lnTo>
                  <a:pt x="30307" y="6019"/>
                </a:lnTo>
                <a:lnTo>
                  <a:pt x="30492" y="5958"/>
                </a:lnTo>
                <a:lnTo>
                  <a:pt x="30584" y="5804"/>
                </a:lnTo>
                <a:lnTo>
                  <a:pt x="30737" y="5712"/>
                </a:lnTo>
                <a:lnTo>
                  <a:pt x="30829" y="5773"/>
                </a:lnTo>
                <a:lnTo>
                  <a:pt x="30768" y="5958"/>
                </a:lnTo>
                <a:lnTo>
                  <a:pt x="30799" y="6111"/>
                </a:lnTo>
                <a:lnTo>
                  <a:pt x="30921" y="6142"/>
                </a:lnTo>
                <a:lnTo>
                  <a:pt x="31106" y="6295"/>
                </a:lnTo>
                <a:lnTo>
                  <a:pt x="31351" y="6388"/>
                </a:lnTo>
                <a:lnTo>
                  <a:pt x="31413" y="6449"/>
                </a:lnTo>
                <a:lnTo>
                  <a:pt x="31259" y="6603"/>
                </a:lnTo>
                <a:lnTo>
                  <a:pt x="31136" y="6695"/>
                </a:lnTo>
                <a:lnTo>
                  <a:pt x="30921" y="6910"/>
                </a:lnTo>
                <a:lnTo>
                  <a:pt x="30921" y="7063"/>
                </a:lnTo>
                <a:lnTo>
                  <a:pt x="30952" y="7125"/>
                </a:lnTo>
                <a:lnTo>
                  <a:pt x="30860" y="7309"/>
                </a:lnTo>
                <a:lnTo>
                  <a:pt x="30614" y="7401"/>
                </a:lnTo>
                <a:lnTo>
                  <a:pt x="30461" y="7524"/>
                </a:lnTo>
                <a:lnTo>
                  <a:pt x="30430" y="7708"/>
                </a:lnTo>
                <a:lnTo>
                  <a:pt x="30461" y="8046"/>
                </a:lnTo>
                <a:lnTo>
                  <a:pt x="30614" y="8383"/>
                </a:lnTo>
                <a:lnTo>
                  <a:pt x="30768" y="8598"/>
                </a:lnTo>
                <a:lnTo>
                  <a:pt x="30737" y="8691"/>
                </a:lnTo>
                <a:lnTo>
                  <a:pt x="30522" y="8936"/>
                </a:lnTo>
                <a:lnTo>
                  <a:pt x="30338" y="8998"/>
                </a:lnTo>
                <a:lnTo>
                  <a:pt x="30215" y="9182"/>
                </a:lnTo>
                <a:lnTo>
                  <a:pt x="30092" y="9213"/>
                </a:lnTo>
                <a:lnTo>
                  <a:pt x="30000" y="9182"/>
                </a:lnTo>
                <a:lnTo>
                  <a:pt x="29970" y="9090"/>
                </a:lnTo>
                <a:lnTo>
                  <a:pt x="29816" y="9090"/>
                </a:lnTo>
                <a:lnTo>
                  <a:pt x="29509" y="9151"/>
                </a:lnTo>
                <a:lnTo>
                  <a:pt x="29294" y="9120"/>
                </a:lnTo>
                <a:lnTo>
                  <a:pt x="28956" y="9028"/>
                </a:lnTo>
                <a:lnTo>
                  <a:pt x="28772" y="8998"/>
                </a:lnTo>
                <a:lnTo>
                  <a:pt x="28680" y="9028"/>
                </a:lnTo>
                <a:lnTo>
                  <a:pt x="28588" y="9397"/>
                </a:lnTo>
                <a:lnTo>
                  <a:pt x="28526" y="9612"/>
                </a:lnTo>
                <a:lnTo>
                  <a:pt x="28526" y="9827"/>
                </a:lnTo>
                <a:lnTo>
                  <a:pt x="28434" y="10287"/>
                </a:lnTo>
                <a:lnTo>
                  <a:pt x="28434" y="10656"/>
                </a:lnTo>
                <a:lnTo>
                  <a:pt x="28404" y="10779"/>
                </a:lnTo>
                <a:lnTo>
                  <a:pt x="28496" y="10840"/>
                </a:lnTo>
                <a:lnTo>
                  <a:pt x="28680" y="10932"/>
                </a:lnTo>
                <a:lnTo>
                  <a:pt x="28618" y="11116"/>
                </a:lnTo>
                <a:lnTo>
                  <a:pt x="28588" y="11239"/>
                </a:lnTo>
                <a:lnTo>
                  <a:pt x="28496" y="11239"/>
                </a:lnTo>
                <a:lnTo>
                  <a:pt x="28404" y="11301"/>
                </a:lnTo>
                <a:lnTo>
                  <a:pt x="28250" y="11301"/>
                </a:lnTo>
                <a:lnTo>
                  <a:pt x="28158" y="11208"/>
                </a:lnTo>
                <a:lnTo>
                  <a:pt x="28066" y="11270"/>
                </a:lnTo>
                <a:lnTo>
                  <a:pt x="27851" y="11301"/>
                </a:lnTo>
                <a:lnTo>
                  <a:pt x="27513" y="11393"/>
                </a:lnTo>
                <a:lnTo>
                  <a:pt x="27237" y="11485"/>
                </a:lnTo>
                <a:lnTo>
                  <a:pt x="27114" y="11485"/>
                </a:lnTo>
                <a:lnTo>
                  <a:pt x="27022" y="11423"/>
                </a:lnTo>
                <a:lnTo>
                  <a:pt x="26899" y="11485"/>
                </a:lnTo>
                <a:lnTo>
                  <a:pt x="26745" y="11638"/>
                </a:lnTo>
                <a:lnTo>
                  <a:pt x="26745" y="11730"/>
                </a:lnTo>
                <a:lnTo>
                  <a:pt x="26868" y="11853"/>
                </a:lnTo>
                <a:lnTo>
                  <a:pt x="27114" y="11823"/>
                </a:lnTo>
                <a:lnTo>
                  <a:pt x="27298" y="11853"/>
                </a:lnTo>
                <a:lnTo>
                  <a:pt x="27298" y="11945"/>
                </a:lnTo>
                <a:lnTo>
                  <a:pt x="27175" y="12037"/>
                </a:lnTo>
                <a:lnTo>
                  <a:pt x="27267" y="12283"/>
                </a:lnTo>
                <a:lnTo>
                  <a:pt x="27267" y="12406"/>
                </a:lnTo>
                <a:lnTo>
                  <a:pt x="27360" y="12529"/>
                </a:lnTo>
                <a:lnTo>
                  <a:pt x="27360" y="12713"/>
                </a:lnTo>
                <a:lnTo>
                  <a:pt x="27544" y="12959"/>
                </a:lnTo>
                <a:lnTo>
                  <a:pt x="27544" y="13081"/>
                </a:lnTo>
                <a:lnTo>
                  <a:pt x="27728" y="13204"/>
                </a:lnTo>
                <a:lnTo>
                  <a:pt x="27789" y="13573"/>
                </a:lnTo>
                <a:lnTo>
                  <a:pt x="27697" y="13634"/>
                </a:lnTo>
                <a:lnTo>
                  <a:pt x="27636" y="13788"/>
                </a:lnTo>
                <a:lnTo>
                  <a:pt x="27789" y="13972"/>
                </a:lnTo>
                <a:lnTo>
                  <a:pt x="27728" y="14003"/>
                </a:lnTo>
                <a:lnTo>
                  <a:pt x="27697" y="14095"/>
                </a:lnTo>
                <a:lnTo>
                  <a:pt x="27544" y="14187"/>
                </a:lnTo>
                <a:lnTo>
                  <a:pt x="27544" y="14402"/>
                </a:lnTo>
                <a:lnTo>
                  <a:pt x="27390" y="14494"/>
                </a:lnTo>
                <a:lnTo>
                  <a:pt x="27022" y="14402"/>
                </a:lnTo>
                <a:lnTo>
                  <a:pt x="26653" y="14003"/>
                </a:lnTo>
                <a:lnTo>
                  <a:pt x="26530" y="14033"/>
                </a:lnTo>
                <a:lnTo>
                  <a:pt x="26162" y="13911"/>
                </a:lnTo>
                <a:lnTo>
                  <a:pt x="25671" y="13880"/>
                </a:lnTo>
                <a:lnTo>
                  <a:pt x="25425" y="13972"/>
                </a:lnTo>
                <a:lnTo>
                  <a:pt x="24995" y="13849"/>
                </a:lnTo>
                <a:lnTo>
                  <a:pt x="24596" y="13941"/>
                </a:lnTo>
                <a:lnTo>
                  <a:pt x="24412" y="13972"/>
                </a:lnTo>
                <a:lnTo>
                  <a:pt x="24197" y="13911"/>
                </a:lnTo>
                <a:lnTo>
                  <a:pt x="24043" y="14033"/>
                </a:lnTo>
                <a:lnTo>
                  <a:pt x="23890" y="14125"/>
                </a:lnTo>
                <a:lnTo>
                  <a:pt x="23460" y="14064"/>
                </a:lnTo>
                <a:lnTo>
                  <a:pt x="23122" y="13972"/>
                </a:lnTo>
                <a:lnTo>
                  <a:pt x="22938" y="13849"/>
                </a:lnTo>
                <a:lnTo>
                  <a:pt x="22692" y="13880"/>
                </a:lnTo>
                <a:lnTo>
                  <a:pt x="22600" y="13911"/>
                </a:lnTo>
                <a:lnTo>
                  <a:pt x="22385" y="13911"/>
                </a:lnTo>
                <a:lnTo>
                  <a:pt x="22232" y="13880"/>
                </a:lnTo>
                <a:lnTo>
                  <a:pt x="22139" y="13911"/>
                </a:lnTo>
                <a:lnTo>
                  <a:pt x="22170" y="14095"/>
                </a:lnTo>
                <a:lnTo>
                  <a:pt x="22201" y="14279"/>
                </a:lnTo>
                <a:lnTo>
                  <a:pt x="22232" y="14494"/>
                </a:lnTo>
                <a:lnTo>
                  <a:pt x="21955" y="14555"/>
                </a:lnTo>
                <a:lnTo>
                  <a:pt x="21433" y="14555"/>
                </a:lnTo>
                <a:lnTo>
                  <a:pt x="20850" y="14494"/>
                </a:lnTo>
                <a:lnTo>
                  <a:pt x="20696" y="14402"/>
                </a:lnTo>
                <a:lnTo>
                  <a:pt x="20420" y="14371"/>
                </a:lnTo>
                <a:lnTo>
                  <a:pt x="20266" y="14555"/>
                </a:lnTo>
                <a:lnTo>
                  <a:pt x="20328" y="14647"/>
                </a:lnTo>
                <a:lnTo>
                  <a:pt x="20144" y="14770"/>
                </a:lnTo>
                <a:lnTo>
                  <a:pt x="20113" y="14832"/>
                </a:lnTo>
                <a:lnTo>
                  <a:pt x="20082" y="14832"/>
                </a:lnTo>
                <a:lnTo>
                  <a:pt x="19898" y="15047"/>
                </a:lnTo>
                <a:lnTo>
                  <a:pt x="19744" y="15108"/>
                </a:lnTo>
                <a:lnTo>
                  <a:pt x="19437" y="15477"/>
                </a:lnTo>
                <a:lnTo>
                  <a:pt x="19315" y="15722"/>
                </a:lnTo>
                <a:lnTo>
                  <a:pt x="19222" y="15814"/>
                </a:lnTo>
                <a:lnTo>
                  <a:pt x="19069" y="16121"/>
                </a:lnTo>
                <a:lnTo>
                  <a:pt x="18731" y="16459"/>
                </a:lnTo>
                <a:lnTo>
                  <a:pt x="18639" y="16398"/>
                </a:lnTo>
                <a:lnTo>
                  <a:pt x="18271" y="16183"/>
                </a:lnTo>
                <a:lnTo>
                  <a:pt x="17994" y="16152"/>
                </a:lnTo>
                <a:lnTo>
                  <a:pt x="17749" y="16213"/>
                </a:lnTo>
                <a:lnTo>
                  <a:pt x="17380" y="16398"/>
                </a:lnTo>
                <a:lnTo>
                  <a:pt x="17196" y="16398"/>
                </a:lnTo>
                <a:lnTo>
                  <a:pt x="16858" y="15446"/>
                </a:lnTo>
                <a:lnTo>
                  <a:pt x="16275" y="15354"/>
                </a:lnTo>
                <a:lnTo>
                  <a:pt x="16244" y="14187"/>
                </a:lnTo>
                <a:lnTo>
                  <a:pt x="15968" y="14279"/>
                </a:lnTo>
                <a:lnTo>
                  <a:pt x="15753" y="13788"/>
                </a:lnTo>
                <a:lnTo>
                  <a:pt x="15323" y="13481"/>
                </a:lnTo>
                <a:lnTo>
                  <a:pt x="13972" y="13481"/>
                </a:lnTo>
                <a:lnTo>
                  <a:pt x="12743" y="13603"/>
                </a:lnTo>
                <a:lnTo>
                  <a:pt x="12037" y="13174"/>
                </a:lnTo>
                <a:lnTo>
                  <a:pt x="11546" y="12989"/>
                </a:lnTo>
                <a:lnTo>
                  <a:pt x="10226" y="12068"/>
                </a:lnTo>
                <a:lnTo>
                  <a:pt x="8045" y="12467"/>
                </a:lnTo>
                <a:lnTo>
                  <a:pt x="8721" y="16428"/>
                </a:lnTo>
                <a:lnTo>
                  <a:pt x="8598" y="16428"/>
                </a:lnTo>
                <a:lnTo>
                  <a:pt x="8260" y="16490"/>
                </a:lnTo>
                <a:lnTo>
                  <a:pt x="7708" y="15876"/>
                </a:lnTo>
                <a:lnTo>
                  <a:pt x="7124" y="15538"/>
                </a:lnTo>
                <a:lnTo>
                  <a:pt x="6602" y="15477"/>
                </a:lnTo>
                <a:lnTo>
                  <a:pt x="6203" y="15599"/>
                </a:lnTo>
                <a:lnTo>
                  <a:pt x="5681" y="16060"/>
                </a:lnTo>
                <a:lnTo>
                  <a:pt x="5681" y="15845"/>
                </a:lnTo>
                <a:lnTo>
                  <a:pt x="5620" y="15661"/>
                </a:lnTo>
                <a:lnTo>
                  <a:pt x="5712" y="15415"/>
                </a:lnTo>
                <a:lnTo>
                  <a:pt x="5742" y="15200"/>
                </a:lnTo>
                <a:lnTo>
                  <a:pt x="5742" y="15108"/>
                </a:lnTo>
                <a:lnTo>
                  <a:pt x="5773" y="15047"/>
                </a:lnTo>
                <a:lnTo>
                  <a:pt x="5712" y="15016"/>
                </a:lnTo>
                <a:lnTo>
                  <a:pt x="5528" y="15016"/>
                </a:lnTo>
                <a:lnTo>
                  <a:pt x="5405" y="14955"/>
                </a:lnTo>
                <a:lnTo>
                  <a:pt x="5251" y="14924"/>
                </a:lnTo>
                <a:lnTo>
                  <a:pt x="5128" y="14985"/>
                </a:lnTo>
                <a:lnTo>
                  <a:pt x="5067" y="14955"/>
                </a:lnTo>
                <a:lnTo>
                  <a:pt x="4975" y="14832"/>
                </a:lnTo>
                <a:lnTo>
                  <a:pt x="4913" y="14770"/>
                </a:lnTo>
                <a:lnTo>
                  <a:pt x="4852" y="14617"/>
                </a:lnTo>
                <a:lnTo>
                  <a:pt x="4760" y="14586"/>
                </a:lnTo>
                <a:lnTo>
                  <a:pt x="4729" y="14617"/>
                </a:lnTo>
                <a:lnTo>
                  <a:pt x="4576" y="14647"/>
                </a:lnTo>
                <a:lnTo>
                  <a:pt x="4484" y="14647"/>
                </a:lnTo>
                <a:lnTo>
                  <a:pt x="4514" y="14433"/>
                </a:lnTo>
                <a:lnTo>
                  <a:pt x="4484" y="14279"/>
                </a:lnTo>
                <a:lnTo>
                  <a:pt x="4269" y="14003"/>
                </a:lnTo>
                <a:lnTo>
                  <a:pt x="4207" y="13911"/>
                </a:lnTo>
                <a:lnTo>
                  <a:pt x="4146" y="13880"/>
                </a:lnTo>
                <a:lnTo>
                  <a:pt x="4084" y="13696"/>
                </a:lnTo>
                <a:lnTo>
                  <a:pt x="3992" y="13665"/>
                </a:lnTo>
                <a:lnTo>
                  <a:pt x="3931" y="13511"/>
                </a:lnTo>
                <a:lnTo>
                  <a:pt x="3808" y="13481"/>
                </a:lnTo>
                <a:lnTo>
                  <a:pt x="3654" y="13450"/>
                </a:lnTo>
                <a:lnTo>
                  <a:pt x="3562" y="13327"/>
                </a:lnTo>
                <a:lnTo>
                  <a:pt x="3562" y="13266"/>
                </a:lnTo>
                <a:lnTo>
                  <a:pt x="3654" y="13174"/>
                </a:lnTo>
                <a:lnTo>
                  <a:pt x="3716" y="13204"/>
                </a:lnTo>
                <a:lnTo>
                  <a:pt x="3962" y="13174"/>
                </a:lnTo>
                <a:lnTo>
                  <a:pt x="4023" y="13235"/>
                </a:lnTo>
                <a:lnTo>
                  <a:pt x="4146" y="13204"/>
                </a:lnTo>
                <a:lnTo>
                  <a:pt x="4207" y="13266"/>
                </a:lnTo>
                <a:lnTo>
                  <a:pt x="4299" y="13174"/>
                </a:lnTo>
                <a:lnTo>
                  <a:pt x="4361" y="13143"/>
                </a:lnTo>
                <a:lnTo>
                  <a:pt x="4514" y="13204"/>
                </a:lnTo>
                <a:lnTo>
                  <a:pt x="4545" y="13174"/>
                </a:lnTo>
                <a:lnTo>
                  <a:pt x="4514" y="13081"/>
                </a:lnTo>
                <a:lnTo>
                  <a:pt x="4330" y="13081"/>
                </a:lnTo>
                <a:lnTo>
                  <a:pt x="4299" y="13051"/>
                </a:lnTo>
                <a:lnTo>
                  <a:pt x="4299" y="12928"/>
                </a:lnTo>
                <a:lnTo>
                  <a:pt x="4146" y="12744"/>
                </a:lnTo>
                <a:lnTo>
                  <a:pt x="4115" y="12652"/>
                </a:lnTo>
                <a:lnTo>
                  <a:pt x="4207" y="12621"/>
                </a:lnTo>
                <a:lnTo>
                  <a:pt x="4207" y="12498"/>
                </a:lnTo>
                <a:lnTo>
                  <a:pt x="4176" y="12406"/>
                </a:lnTo>
                <a:lnTo>
                  <a:pt x="4269" y="12314"/>
                </a:lnTo>
                <a:lnTo>
                  <a:pt x="4453" y="12252"/>
                </a:lnTo>
                <a:lnTo>
                  <a:pt x="4606" y="12191"/>
                </a:lnTo>
                <a:lnTo>
                  <a:pt x="4729" y="12252"/>
                </a:lnTo>
                <a:lnTo>
                  <a:pt x="4883" y="12222"/>
                </a:lnTo>
                <a:lnTo>
                  <a:pt x="5036" y="12191"/>
                </a:lnTo>
                <a:lnTo>
                  <a:pt x="5098" y="12252"/>
                </a:lnTo>
                <a:lnTo>
                  <a:pt x="5159" y="12222"/>
                </a:lnTo>
                <a:lnTo>
                  <a:pt x="5282" y="12222"/>
                </a:lnTo>
                <a:lnTo>
                  <a:pt x="5405" y="12375"/>
                </a:lnTo>
                <a:lnTo>
                  <a:pt x="5558" y="12375"/>
                </a:lnTo>
                <a:lnTo>
                  <a:pt x="5712" y="12283"/>
                </a:lnTo>
                <a:lnTo>
                  <a:pt x="5742" y="12191"/>
                </a:lnTo>
                <a:lnTo>
                  <a:pt x="5620" y="12160"/>
                </a:lnTo>
                <a:lnTo>
                  <a:pt x="5466" y="12130"/>
                </a:lnTo>
                <a:lnTo>
                  <a:pt x="5374" y="11915"/>
                </a:lnTo>
                <a:lnTo>
                  <a:pt x="5374" y="11730"/>
                </a:lnTo>
                <a:lnTo>
                  <a:pt x="5497" y="11669"/>
                </a:lnTo>
                <a:lnTo>
                  <a:pt x="5558" y="11608"/>
                </a:lnTo>
                <a:lnTo>
                  <a:pt x="5497" y="11546"/>
                </a:lnTo>
                <a:lnTo>
                  <a:pt x="5466" y="11485"/>
                </a:lnTo>
                <a:lnTo>
                  <a:pt x="5435" y="11393"/>
                </a:lnTo>
                <a:lnTo>
                  <a:pt x="5528" y="11208"/>
                </a:lnTo>
                <a:lnTo>
                  <a:pt x="5528" y="11116"/>
                </a:lnTo>
                <a:lnTo>
                  <a:pt x="5405" y="10963"/>
                </a:lnTo>
                <a:lnTo>
                  <a:pt x="5374" y="10871"/>
                </a:lnTo>
                <a:lnTo>
                  <a:pt x="5435" y="10779"/>
                </a:lnTo>
                <a:lnTo>
                  <a:pt x="5435" y="10717"/>
                </a:lnTo>
                <a:lnTo>
                  <a:pt x="5313" y="10717"/>
                </a:lnTo>
                <a:lnTo>
                  <a:pt x="5251" y="10594"/>
                </a:lnTo>
                <a:lnTo>
                  <a:pt x="5220" y="10533"/>
                </a:lnTo>
                <a:lnTo>
                  <a:pt x="4944" y="10502"/>
                </a:lnTo>
                <a:lnTo>
                  <a:pt x="4852" y="10502"/>
                </a:lnTo>
                <a:lnTo>
                  <a:pt x="4729" y="10533"/>
                </a:lnTo>
                <a:lnTo>
                  <a:pt x="4729" y="10564"/>
                </a:lnTo>
                <a:lnTo>
                  <a:pt x="4637" y="10625"/>
                </a:lnTo>
                <a:lnTo>
                  <a:pt x="4637" y="10717"/>
                </a:lnTo>
                <a:lnTo>
                  <a:pt x="4545" y="10748"/>
                </a:lnTo>
                <a:lnTo>
                  <a:pt x="4422" y="10717"/>
                </a:lnTo>
                <a:lnTo>
                  <a:pt x="4422" y="10625"/>
                </a:lnTo>
                <a:lnTo>
                  <a:pt x="4330" y="10656"/>
                </a:lnTo>
                <a:lnTo>
                  <a:pt x="4269" y="10686"/>
                </a:lnTo>
                <a:lnTo>
                  <a:pt x="4176" y="10594"/>
                </a:lnTo>
                <a:lnTo>
                  <a:pt x="4207" y="10471"/>
                </a:lnTo>
                <a:lnTo>
                  <a:pt x="4146" y="10441"/>
                </a:lnTo>
                <a:lnTo>
                  <a:pt x="4084" y="10471"/>
                </a:lnTo>
                <a:lnTo>
                  <a:pt x="3992" y="10471"/>
                </a:lnTo>
                <a:lnTo>
                  <a:pt x="3900" y="10441"/>
                </a:lnTo>
                <a:lnTo>
                  <a:pt x="3685" y="10441"/>
                </a:lnTo>
                <a:lnTo>
                  <a:pt x="3593" y="10564"/>
                </a:lnTo>
                <a:lnTo>
                  <a:pt x="3532" y="10656"/>
                </a:lnTo>
                <a:lnTo>
                  <a:pt x="3501" y="10686"/>
                </a:lnTo>
                <a:lnTo>
                  <a:pt x="3440" y="10656"/>
                </a:lnTo>
                <a:lnTo>
                  <a:pt x="3347" y="10656"/>
                </a:lnTo>
                <a:lnTo>
                  <a:pt x="3255" y="10779"/>
                </a:lnTo>
                <a:lnTo>
                  <a:pt x="3163" y="10779"/>
                </a:lnTo>
                <a:lnTo>
                  <a:pt x="3102" y="10871"/>
                </a:lnTo>
                <a:lnTo>
                  <a:pt x="2979" y="10993"/>
                </a:lnTo>
                <a:lnTo>
                  <a:pt x="2887" y="10993"/>
                </a:lnTo>
                <a:lnTo>
                  <a:pt x="2856" y="11086"/>
                </a:lnTo>
                <a:lnTo>
                  <a:pt x="2795" y="11147"/>
                </a:lnTo>
                <a:lnTo>
                  <a:pt x="2733" y="11086"/>
                </a:lnTo>
                <a:lnTo>
                  <a:pt x="2672" y="11055"/>
                </a:lnTo>
                <a:lnTo>
                  <a:pt x="2610" y="11147"/>
                </a:lnTo>
                <a:lnTo>
                  <a:pt x="2518" y="11147"/>
                </a:lnTo>
                <a:lnTo>
                  <a:pt x="2457" y="11055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17" name="Google Shape;1117;g3d4b58163d4_3_1117"/>
          <p:cNvSpPr/>
          <p:nvPr/>
        </p:nvSpPr>
        <p:spPr>
          <a:xfrm>
            <a:off x="5037750" y="3376604"/>
            <a:ext cx="339672" cy="216209"/>
          </a:xfrm>
          <a:custGeom>
            <a:avLst/>
            <a:gdLst/>
            <a:ahLst/>
            <a:cxnLst/>
            <a:rect l="l" t="t" r="r" b="b"/>
            <a:pathLst>
              <a:path w="13327" h="8291" extrusionOk="0">
                <a:moveTo>
                  <a:pt x="10533" y="8260"/>
                </a:moveTo>
                <a:lnTo>
                  <a:pt x="10594" y="7769"/>
                </a:lnTo>
                <a:lnTo>
                  <a:pt x="10748" y="7339"/>
                </a:lnTo>
                <a:lnTo>
                  <a:pt x="10840" y="7247"/>
                </a:lnTo>
                <a:lnTo>
                  <a:pt x="10809" y="7032"/>
                </a:lnTo>
                <a:lnTo>
                  <a:pt x="10655" y="6970"/>
                </a:lnTo>
                <a:lnTo>
                  <a:pt x="10563" y="6725"/>
                </a:lnTo>
                <a:lnTo>
                  <a:pt x="10625" y="6571"/>
                </a:lnTo>
                <a:lnTo>
                  <a:pt x="10594" y="6387"/>
                </a:lnTo>
                <a:lnTo>
                  <a:pt x="10348" y="6387"/>
                </a:lnTo>
                <a:lnTo>
                  <a:pt x="10226" y="6448"/>
                </a:lnTo>
                <a:lnTo>
                  <a:pt x="10011" y="6141"/>
                </a:lnTo>
                <a:lnTo>
                  <a:pt x="10011" y="5896"/>
                </a:lnTo>
                <a:lnTo>
                  <a:pt x="10164" y="5773"/>
                </a:lnTo>
                <a:lnTo>
                  <a:pt x="10533" y="5804"/>
                </a:lnTo>
                <a:lnTo>
                  <a:pt x="10686" y="5773"/>
                </a:lnTo>
                <a:lnTo>
                  <a:pt x="10717" y="5589"/>
                </a:lnTo>
                <a:lnTo>
                  <a:pt x="11024" y="5466"/>
                </a:lnTo>
                <a:lnTo>
                  <a:pt x="10962" y="5343"/>
                </a:lnTo>
                <a:lnTo>
                  <a:pt x="10901" y="5282"/>
                </a:lnTo>
                <a:lnTo>
                  <a:pt x="11270" y="5189"/>
                </a:lnTo>
                <a:lnTo>
                  <a:pt x="11546" y="5067"/>
                </a:lnTo>
                <a:lnTo>
                  <a:pt x="11546" y="4913"/>
                </a:lnTo>
                <a:lnTo>
                  <a:pt x="11300" y="4790"/>
                </a:lnTo>
                <a:lnTo>
                  <a:pt x="11300" y="4575"/>
                </a:lnTo>
                <a:lnTo>
                  <a:pt x="11515" y="4514"/>
                </a:lnTo>
                <a:lnTo>
                  <a:pt x="11730" y="4330"/>
                </a:lnTo>
                <a:lnTo>
                  <a:pt x="11884" y="4360"/>
                </a:lnTo>
                <a:lnTo>
                  <a:pt x="12160" y="4084"/>
                </a:lnTo>
                <a:lnTo>
                  <a:pt x="12344" y="4268"/>
                </a:lnTo>
                <a:lnTo>
                  <a:pt x="12406" y="4391"/>
                </a:lnTo>
                <a:lnTo>
                  <a:pt x="12805" y="4330"/>
                </a:lnTo>
                <a:lnTo>
                  <a:pt x="13081" y="4330"/>
                </a:lnTo>
                <a:lnTo>
                  <a:pt x="13327" y="4084"/>
                </a:lnTo>
                <a:lnTo>
                  <a:pt x="13296" y="3900"/>
                </a:lnTo>
                <a:lnTo>
                  <a:pt x="12866" y="3593"/>
                </a:lnTo>
                <a:lnTo>
                  <a:pt x="12774" y="3562"/>
                </a:lnTo>
                <a:lnTo>
                  <a:pt x="12743" y="3808"/>
                </a:lnTo>
                <a:lnTo>
                  <a:pt x="12621" y="3961"/>
                </a:lnTo>
                <a:lnTo>
                  <a:pt x="12467" y="3900"/>
                </a:lnTo>
                <a:lnTo>
                  <a:pt x="12314" y="3777"/>
                </a:lnTo>
                <a:lnTo>
                  <a:pt x="11945" y="3654"/>
                </a:lnTo>
                <a:lnTo>
                  <a:pt x="11792" y="3562"/>
                </a:lnTo>
                <a:lnTo>
                  <a:pt x="11914" y="3347"/>
                </a:lnTo>
                <a:lnTo>
                  <a:pt x="12160" y="2948"/>
                </a:lnTo>
                <a:lnTo>
                  <a:pt x="12160" y="2764"/>
                </a:lnTo>
                <a:lnTo>
                  <a:pt x="12037" y="2764"/>
                </a:lnTo>
                <a:lnTo>
                  <a:pt x="11853" y="2979"/>
                </a:lnTo>
                <a:lnTo>
                  <a:pt x="11699" y="3040"/>
                </a:lnTo>
                <a:lnTo>
                  <a:pt x="11392" y="3409"/>
                </a:lnTo>
                <a:lnTo>
                  <a:pt x="11270" y="3654"/>
                </a:lnTo>
                <a:lnTo>
                  <a:pt x="11177" y="3746"/>
                </a:lnTo>
                <a:lnTo>
                  <a:pt x="11024" y="4053"/>
                </a:lnTo>
                <a:lnTo>
                  <a:pt x="10686" y="4391"/>
                </a:lnTo>
                <a:lnTo>
                  <a:pt x="10594" y="4330"/>
                </a:lnTo>
                <a:lnTo>
                  <a:pt x="10226" y="4115"/>
                </a:lnTo>
                <a:lnTo>
                  <a:pt x="9949" y="4084"/>
                </a:lnTo>
                <a:lnTo>
                  <a:pt x="9704" y="4145"/>
                </a:lnTo>
                <a:lnTo>
                  <a:pt x="9335" y="4330"/>
                </a:lnTo>
                <a:lnTo>
                  <a:pt x="9151" y="4330"/>
                </a:lnTo>
                <a:lnTo>
                  <a:pt x="8813" y="3378"/>
                </a:lnTo>
                <a:lnTo>
                  <a:pt x="8230" y="3286"/>
                </a:lnTo>
                <a:lnTo>
                  <a:pt x="8199" y="2119"/>
                </a:lnTo>
                <a:lnTo>
                  <a:pt x="7923" y="2211"/>
                </a:lnTo>
                <a:lnTo>
                  <a:pt x="7708" y="1720"/>
                </a:lnTo>
                <a:lnTo>
                  <a:pt x="7278" y="1413"/>
                </a:lnTo>
                <a:lnTo>
                  <a:pt x="5927" y="1413"/>
                </a:lnTo>
                <a:lnTo>
                  <a:pt x="4698" y="1535"/>
                </a:lnTo>
                <a:lnTo>
                  <a:pt x="3992" y="1106"/>
                </a:lnTo>
                <a:lnTo>
                  <a:pt x="3501" y="921"/>
                </a:lnTo>
                <a:lnTo>
                  <a:pt x="2181" y="0"/>
                </a:lnTo>
                <a:lnTo>
                  <a:pt x="0" y="399"/>
                </a:lnTo>
                <a:lnTo>
                  <a:pt x="676" y="4360"/>
                </a:lnTo>
                <a:lnTo>
                  <a:pt x="1044" y="4299"/>
                </a:lnTo>
                <a:lnTo>
                  <a:pt x="1382" y="4360"/>
                </a:lnTo>
                <a:lnTo>
                  <a:pt x="1474" y="4176"/>
                </a:lnTo>
                <a:lnTo>
                  <a:pt x="1321" y="4053"/>
                </a:lnTo>
                <a:lnTo>
                  <a:pt x="1259" y="3746"/>
                </a:lnTo>
                <a:lnTo>
                  <a:pt x="1444" y="3378"/>
                </a:lnTo>
                <a:lnTo>
                  <a:pt x="1689" y="3347"/>
                </a:lnTo>
                <a:lnTo>
                  <a:pt x="1843" y="3163"/>
                </a:lnTo>
                <a:lnTo>
                  <a:pt x="2027" y="3040"/>
                </a:lnTo>
                <a:lnTo>
                  <a:pt x="2242" y="3163"/>
                </a:lnTo>
                <a:lnTo>
                  <a:pt x="2334" y="3101"/>
                </a:lnTo>
                <a:lnTo>
                  <a:pt x="2181" y="2887"/>
                </a:lnTo>
                <a:lnTo>
                  <a:pt x="2549" y="2917"/>
                </a:lnTo>
                <a:lnTo>
                  <a:pt x="3132" y="3194"/>
                </a:lnTo>
                <a:lnTo>
                  <a:pt x="3593" y="3501"/>
                </a:lnTo>
                <a:lnTo>
                  <a:pt x="3654" y="3685"/>
                </a:lnTo>
                <a:lnTo>
                  <a:pt x="4269" y="4023"/>
                </a:lnTo>
                <a:lnTo>
                  <a:pt x="4760" y="4268"/>
                </a:lnTo>
                <a:lnTo>
                  <a:pt x="4913" y="4176"/>
                </a:lnTo>
                <a:lnTo>
                  <a:pt x="5067" y="4207"/>
                </a:lnTo>
                <a:lnTo>
                  <a:pt x="5405" y="4453"/>
                </a:lnTo>
                <a:lnTo>
                  <a:pt x="5558" y="4944"/>
                </a:lnTo>
                <a:lnTo>
                  <a:pt x="5712" y="5067"/>
                </a:lnTo>
                <a:lnTo>
                  <a:pt x="5773" y="5282"/>
                </a:lnTo>
                <a:lnTo>
                  <a:pt x="5957" y="5619"/>
                </a:lnTo>
                <a:lnTo>
                  <a:pt x="6264" y="5773"/>
                </a:lnTo>
                <a:lnTo>
                  <a:pt x="6817" y="6111"/>
                </a:lnTo>
                <a:lnTo>
                  <a:pt x="7370" y="6510"/>
                </a:lnTo>
                <a:lnTo>
                  <a:pt x="7984" y="6786"/>
                </a:lnTo>
                <a:lnTo>
                  <a:pt x="8537" y="7155"/>
                </a:lnTo>
                <a:lnTo>
                  <a:pt x="8967" y="7247"/>
                </a:lnTo>
                <a:lnTo>
                  <a:pt x="9059" y="7339"/>
                </a:lnTo>
                <a:lnTo>
                  <a:pt x="9212" y="7308"/>
                </a:lnTo>
                <a:lnTo>
                  <a:pt x="9519" y="7523"/>
                </a:lnTo>
                <a:lnTo>
                  <a:pt x="9489" y="7738"/>
                </a:lnTo>
                <a:lnTo>
                  <a:pt x="9550" y="8106"/>
                </a:lnTo>
                <a:lnTo>
                  <a:pt x="9796" y="8045"/>
                </a:lnTo>
                <a:lnTo>
                  <a:pt x="9949" y="8137"/>
                </a:lnTo>
                <a:lnTo>
                  <a:pt x="10072" y="8291"/>
                </a:lnTo>
                <a:lnTo>
                  <a:pt x="10164" y="8291"/>
                </a:lnTo>
                <a:lnTo>
                  <a:pt x="10318" y="8168"/>
                </a:lnTo>
                <a:lnTo>
                  <a:pt x="10471" y="816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18" name="Google Shape;1118;g3d4b58163d4_3_1117"/>
          <p:cNvSpPr/>
          <p:nvPr/>
        </p:nvSpPr>
        <p:spPr>
          <a:xfrm>
            <a:off x="4977530" y="3452130"/>
            <a:ext cx="304015" cy="195474"/>
          </a:xfrm>
          <a:custGeom>
            <a:avLst/>
            <a:gdLst/>
            <a:ahLst/>
            <a:cxnLst/>
            <a:rect l="l" t="t" r="r" b="b"/>
            <a:pathLst>
              <a:path w="11914" h="7493" extrusionOk="0">
                <a:moveTo>
                  <a:pt x="11914" y="5220"/>
                </a:moveTo>
                <a:lnTo>
                  <a:pt x="11853" y="4852"/>
                </a:lnTo>
                <a:lnTo>
                  <a:pt x="11883" y="4637"/>
                </a:lnTo>
                <a:lnTo>
                  <a:pt x="11576" y="4422"/>
                </a:lnTo>
                <a:lnTo>
                  <a:pt x="11423" y="4453"/>
                </a:lnTo>
                <a:lnTo>
                  <a:pt x="11331" y="4361"/>
                </a:lnTo>
                <a:lnTo>
                  <a:pt x="10901" y="4269"/>
                </a:lnTo>
                <a:lnTo>
                  <a:pt x="10348" y="3900"/>
                </a:lnTo>
                <a:lnTo>
                  <a:pt x="9734" y="3624"/>
                </a:lnTo>
                <a:lnTo>
                  <a:pt x="9181" y="3225"/>
                </a:lnTo>
                <a:lnTo>
                  <a:pt x="8628" y="2887"/>
                </a:lnTo>
                <a:lnTo>
                  <a:pt x="8321" y="2733"/>
                </a:lnTo>
                <a:lnTo>
                  <a:pt x="8137" y="2396"/>
                </a:lnTo>
                <a:lnTo>
                  <a:pt x="8076" y="2181"/>
                </a:lnTo>
                <a:lnTo>
                  <a:pt x="7922" y="2058"/>
                </a:lnTo>
                <a:lnTo>
                  <a:pt x="7769" y="1567"/>
                </a:lnTo>
                <a:lnTo>
                  <a:pt x="7431" y="1321"/>
                </a:lnTo>
                <a:lnTo>
                  <a:pt x="7277" y="1290"/>
                </a:lnTo>
                <a:lnTo>
                  <a:pt x="7124" y="1382"/>
                </a:lnTo>
                <a:lnTo>
                  <a:pt x="6633" y="1137"/>
                </a:lnTo>
                <a:lnTo>
                  <a:pt x="6018" y="799"/>
                </a:lnTo>
                <a:lnTo>
                  <a:pt x="5957" y="615"/>
                </a:lnTo>
                <a:lnTo>
                  <a:pt x="5496" y="308"/>
                </a:lnTo>
                <a:lnTo>
                  <a:pt x="4913" y="31"/>
                </a:lnTo>
                <a:lnTo>
                  <a:pt x="4545" y="1"/>
                </a:lnTo>
                <a:lnTo>
                  <a:pt x="4698" y="215"/>
                </a:lnTo>
                <a:lnTo>
                  <a:pt x="4606" y="277"/>
                </a:lnTo>
                <a:lnTo>
                  <a:pt x="4391" y="154"/>
                </a:lnTo>
                <a:lnTo>
                  <a:pt x="4207" y="277"/>
                </a:lnTo>
                <a:lnTo>
                  <a:pt x="4053" y="461"/>
                </a:lnTo>
                <a:lnTo>
                  <a:pt x="3808" y="492"/>
                </a:lnTo>
                <a:lnTo>
                  <a:pt x="3623" y="860"/>
                </a:lnTo>
                <a:lnTo>
                  <a:pt x="3685" y="1167"/>
                </a:lnTo>
                <a:lnTo>
                  <a:pt x="3838" y="1290"/>
                </a:lnTo>
                <a:lnTo>
                  <a:pt x="3746" y="1474"/>
                </a:lnTo>
                <a:lnTo>
                  <a:pt x="3408" y="1413"/>
                </a:lnTo>
                <a:lnTo>
                  <a:pt x="2917" y="1474"/>
                </a:lnTo>
                <a:lnTo>
                  <a:pt x="2579" y="1536"/>
                </a:lnTo>
                <a:lnTo>
                  <a:pt x="2027" y="922"/>
                </a:lnTo>
                <a:lnTo>
                  <a:pt x="1443" y="584"/>
                </a:lnTo>
                <a:lnTo>
                  <a:pt x="921" y="523"/>
                </a:lnTo>
                <a:lnTo>
                  <a:pt x="522" y="645"/>
                </a:lnTo>
                <a:lnTo>
                  <a:pt x="0" y="1106"/>
                </a:lnTo>
                <a:lnTo>
                  <a:pt x="0" y="1167"/>
                </a:lnTo>
                <a:lnTo>
                  <a:pt x="123" y="1321"/>
                </a:lnTo>
                <a:lnTo>
                  <a:pt x="184" y="1413"/>
                </a:lnTo>
                <a:lnTo>
                  <a:pt x="338" y="1536"/>
                </a:lnTo>
                <a:lnTo>
                  <a:pt x="369" y="1689"/>
                </a:lnTo>
                <a:lnTo>
                  <a:pt x="553" y="1966"/>
                </a:lnTo>
                <a:lnTo>
                  <a:pt x="522" y="2211"/>
                </a:lnTo>
                <a:lnTo>
                  <a:pt x="399" y="2365"/>
                </a:lnTo>
                <a:lnTo>
                  <a:pt x="461" y="2795"/>
                </a:lnTo>
                <a:lnTo>
                  <a:pt x="553" y="2918"/>
                </a:lnTo>
                <a:lnTo>
                  <a:pt x="583" y="3040"/>
                </a:lnTo>
                <a:lnTo>
                  <a:pt x="860" y="3317"/>
                </a:lnTo>
                <a:lnTo>
                  <a:pt x="860" y="3194"/>
                </a:lnTo>
                <a:lnTo>
                  <a:pt x="768" y="3102"/>
                </a:lnTo>
                <a:lnTo>
                  <a:pt x="798" y="3040"/>
                </a:lnTo>
                <a:lnTo>
                  <a:pt x="1044" y="3071"/>
                </a:lnTo>
                <a:lnTo>
                  <a:pt x="1167" y="3010"/>
                </a:lnTo>
                <a:lnTo>
                  <a:pt x="1228" y="3071"/>
                </a:lnTo>
                <a:lnTo>
                  <a:pt x="1198" y="3225"/>
                </a:lnTo>
                <a:lnTo>
                  <a:pt x="1228" y="3409"/>
                </a:lnTo>
                <a:lnTo>
                  <a:pt x="1351" y="3378"/>
                </a:lnTo>
                <a:lnTo>
                  <a:pt x="1443" y="3501"/>
                </a:lnTo>
                <a:lnTo>
                  <a:pt x="1413" y="3562"/>
                </a:lnTo>
                <a:lnTo>
                  <a:pt x="1259" y="3532"/>
                </a:lnTo>
                <a:lnTo>
                  <a:pt x="1167" y="3562"/>
                </a:lnTo>
                <a:lnTo>
                  <a:pt x="1105" y="3501"/>
                </a:lnTo>
                <a:lnTo>
                  <a:pt x="952" y="3624"/>
                </a:lnTo>
                <a:lnTo>
                  <a:pt x="952" y="3777"/>
                </a:lnTo>
                <a:lnTo>
                  <a:pt x="1044" y="3900"/>
                </a:lnTo>
                <a:lnTo>
                  <a:pt x="1013" y="3716"/>
                </a:lnTo>
                <a:lnTo>
                  <a:pt x="1136" y="3685"/>
                </a:lnTo>
                <a:lnTo>
                  <a:pt x="1198" y="3747"/>
                </a:lnTo>
                <a:lnTo>
                  <a:pt x="1320" y="3747"/>
                </a:lnTo>
                <a:lnTo>
                  <a:pt x="1413" y="3900"/>
                </a:lnTo>
                <a:lnTo>
                  <a:pt x="1627" y="4023"/>
                </a:lnTo>
                <a:lnTo>
                  <a:pt x="1689" y="4207"/>
                </a:lnTo>
                <a:lnTo>
                  <a:pt x="1689" y="4422"/>
                </a:lnTo>
                <a:lnTo>
                  <a:pt x="1689" y="4576"/>
                </a:lnTo>
                <a:lnTo>
                  <a:pt x="1689" y="4975"/>
                </a:lnTo>
                <a:lnTo>
                  <a:pt x="1781" y="5282"/>
                </a:lnTo>
                <a:lnTo>
                  <a:pt x="1904" y="5681"/>
                </a:lnTo>
                <a:lnTo>
                  <a:pt x="2088" y="5589"/>
                </a:lnTo>
                <a:lnTo>
                  <a:pt x="2487" y="5558"/>
                </a:lnTo>
                <a:lnTo>
                  <a:pt x="2579" y="5343"/>
                </a:lnTo>
                <a:lnTo>
                  <a:pt x="2671" y="5220"/>
                </a:lnTo>
                <a:lnTo>
                  <a:pt x="2825" y="5190"/>
                </a:lnTo>
                <a:lnTo>
                  <a:pt x="3163" y="4913"/>
                </a:lnTo>
                <a:lnTo>
                  <a:pt x="3501" y="4852"/>
                </a:lnTo>
                <a:lnTo>
                  <a:pt x="3808" y="4913"/>
                </a:lnTo>
                <a:lnTo>
                  <a:pt x="3869" y="4699"/>
                </a:lnTo>
                <a:lnTo>
                  <a:pt x="4053" y="4668"/>
                </a:lnTo>
                <a:lnTo>
                  <a:pt x="4207" y="4729"/>
                </a:lnTo>
                <a:lnTo>
                  <a:pt x="4391" y="4729"/>
                </a:lnTo>
                <a:lnTo>
                  <a:pt x="4698" y="4975"/>
                </a:lnTo>
                <a:lnTo>
                  <a:pt x="4944" y="5036"/>
                </a:lnTo>
                <a:lnTo>
                  <a:pt x="5435" y="5343"/>
                </a:lnTo>
                <a:lnTo>
                  <a:pt x="5558" y="5343"/>
                </a:lnTo>
                <a:lnTo>
                  <a:pt x="5681" y="5251"/>
                </a:lnTo>
                <a:lnTo>
                  <a:pt x="6018" y="5374"/>
                </a:lnTo>
                <a:lnTo>
                  <a:pt x="6203" y="5405"/>
                </a:lnTo>
                <a:lnTo>
                  <a:pt x="6233" y="5650"/>
                </a:lnTo>
                <a:lnTo>
                  <a:pt x="6326" y="5712"/>
                </a:lnTo>
                <a:lnTo>
                  <a:pt x="6479" y="5681"/>
                </a:lnTo>
                <a:lnTo>
                  <a:pt x="6786" y="5742"/>
                </a:lnTo>
                <a:lnTo>
                  <a:pt x="7124" y="6203"/>
                </a:lnTo>
                <a:lnTo>
                  <a:pt x="7492" y="6234"/>
                </a:lnTo>
                <a:lnTo>
                  <a:pt x="7707" y="6326"/>
                </a:lnTo>
                <a:lnTo>
                  <a:pt x="7830" y="6572"/>
                </a:lnTo>
                <a:lnTo>
                  <a:pt x="7769" y="6694"/>
                </a:lnTo>
                <a:lnTo>
                  <a:pt x="7861" y="6879"/>
                </a:lnTo>
                <a:lnTo>
                  <a:pt x="7830" y="7001"/>
                </a:lnTo>
                <a:lnTo>
                  <a:pt x="7922" y="7155"/>
                </a:lnTo>
                <a:lnTo>
                  <a:pt x="7984" y="7124"/>
                </a:lnTo>
                <a:lnTo>
                  <a:pt x="8168" y="7155"/>
                </a:lnTo>
                <a:lnTo>
                  <a:pt x="8321" y="7247"/>
                </a:lnTo>
                <a:lnTo>
                  <a:pt x="8444" y="7247"/>
                </a:lnTo>
                <a:lnTo>
                  <a:pt x="8536" y="7155"/>
                </a:lnTo>
                <a:lnTo>
                  <a:pt x="8690" y="7155"/>
                </a:lnTo>
                <a:lnTo>
                  <a:pt x="8874" y="7308"/>
                </a:lnTo>
                <a:lnTo>
                  <a:pt x="8936" y="7431"/>
                </a:lnTo>
                <a:lnTo>
                  <a:pt x="8997" y="7493"/>
                </a:lnTo>
                <a:lnTo>
                  <a:pt x="9089" y="7401"/>
                </a:lnTo>
                <a:lnTo>
                  <a:pt x="9335" y="7370"/>
                </a:lnTo>
                <a:lnTo>
                  <a:pt x="9427" y="7216"/>
                </a:lnTo>
                <a:lnTo>
                  <a:pt x="9458" y="7124"/>
                </a:lnTo>
                <a:lnTo>
                  <a:pt x="9580" y="7032"/>
                </a:lnTo>
                <a:lnTo>
                  <a:pt x="9519" y="6909"/>
                </a:lnTo>
                <a:lnTo>
                  <a:pt x="9795" y="6756"/>
                </a:lnTo>
                <a:lnTo>
                  <a:pt x="10102" y="6694"/>
                </a:lnTo>
                <a:lnTo>
                  <a:pt x="10133" y="6633"/>
                </a:lnTo>
                <a:lnTo>
                  <a:pt x="10256" y="6510"/>
                </a:lnTo>
                <a:lnTo>
                  <a:pt x="10379" y="6479"/>
                </a:lnTo>
                <a:lnTo>
                  <a:pt x="10440" y="6264"/>
                </a:lnTo>
                <a:lnTo>
                  <a:pt x="10440" y="6050"/>
                </a:lnTo>
                <a:lnTo>
                  <a:pt x="10655" y="5865"/>
                </a:lnTo>
                <a:lnTo>
                  <a:pt x="10655" y="5681"/>
                </a:lnTo>
                <a:lnTo>
                  <a:pt x="10563" y="5620"/>
                </a:lnTo>
                <a:lnTo>
                  <a:pt x="10563" y="5528"/>
                </a:lnTo>
                <a:lnTo>
                  <a:pt x="10655" y="5497"/>
                </a:lnTo>
                <a:lnTo>
                  <a:pt x="10747" y="5405"/>
                </a:lnTo>
                <a:lnTo>
                  <a:pt x="10962" y="5374"/>
                </a:lnTo>
                <a:lnTo>
                  <a:pt x="11024" y="5374"/>
                </a:lnTo>
                <a:lnTo>
                  <a:pt x="11269" y="5190"/>
                </a:lnTo>
                <a:lnTo>
                  <a:pt x="11484" y="5128"/>
                </a:lnTo>
                <a:lnTo>
                  <a:pt x="11638" y="5220"/>
                </a:lnTo>
                <a:lnTo>
                  <a:pt x="11822" y="5190"/>
                </a:lnTo>
                <a:lnTo>
                  <a:pt x="11883" y="525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19" name="Google Shape;1119;g3d4b58163d4_3_1117"/>
          <p:cNvSpPr/>
          <p:nvPr/>
        </p:nvSpPr>
        <p:spPr>
          <a:xfrm>
            <a:off x="7878972" y="4528037"/>
            <a:ext cx="63102" cy="54304"/>
          </a:xfrm>
          <a:custGeom>
            <a:avLst/>
            <a:gdLst/>
            <a:ahLst/>
            <a:cxnLst/>
            <a:rect l="l" t="t" r="r" b="b"/>
            <a:pathLst>
              <a:path w="2488" h="2089" extrusionOk="0">
                <a:moveTo>
                  <a:pt x="1106" y="707"/>
                </a:moveTo>
                <a:lnTo>
                  <a:pt x="1228" y="461"/>
                </a:lnTo>
                <a:lnTo>
                  <a:pt x="1443" y="461"/>
                </a:lnTo>
                <a:lnTo>
                  <a:pt x="1658" y="338"/>
                </a:lnTo>
                <a:lnTo>
                  <a:pt x="1843" y="430"/>
                </a:lnTo>
                <a:lnTo>
                  <a:pt x="2027" y="215"/>
                </a:lnTo>
                <a:lnTo>
                  <a:pt x="2211" y="215"/>
                </a:lnTo>
                <a:lnTo>
                  <a:pt x="2487" y="1"/>
                </a:lnTo>
                <a:lnTo>
                  <a:pt x="2487" y="93"/>
                </a:lnTo>
                <a:lnTo>
                  <a:pt x="2334" y="246"/>
                </a:lnTo>
                <a:lnTo>
                  <a:pt x="2334" y="400"/>
                </a:lnTo>
                <a:lnTo>
                  <a:pt x="2088" y="645"/>
                </a:lnTo>
                <a:lnTo>
                  <a:pt x="2211" y="645"/>
                </a:lnTo>
                <a:lnTo>
                  <a:pt x="2365" y="492"/>
                </a:lnTo>
                <a:lnTo>
                  <a:pt x="2426" y="584"/>
                </a:lnTo>
                <a:lnTo>
                  <a:pt x="2303" y="768"/>
                </a:lnTo>
                <a:lnTo>
                  <a:pt x="1904" y="830"/>
                </a:lnTo>
                <a:lnTo>
                  <a:pt x="1904" y="707"/>
                </a:lnTo>
                <a:lnTo>
                  <a:pt x="1720" y="707"/>
                </a:lnTo>
                <a:lnTo>
                  <a:pt x="1658" y="799"/>
                </a:lnTo>
                <a:lnTo>
                  <a:pt x="1443" y="768"/>
                </a:lnTo>
                <a:lnTo>
                  <a:pt x="1351" y="922"/>
                </a:lnTo>
                <a:lnTo>
                  <a:pt x="1136" y="737"/>
                </a:lnTo>
                <a:close/>
                <a:moveTo>
                  <a:pt x="184" y="1474"/>
                </a:moveTo>
                <a:lnTo>
                  <a:pt x="491" y="1229"/>
                </a:lnTo>
                <a:lnTo>
                  <a:pt x="829" y="1167"/>
                </a:lnTo>
                <a:lnTo>
                  <a:pt x="1136" y="1444"/>
                </a:lnTo>
                <a:lnTo>
                  <a:pt x="1228" y="1904"/>
                </a:lnTo>
                <a:lnTo>
                  <a:pt x="983" y="2058"/>
                </a:lnTo>
                <a:lnTo>
                  <a:pt x="768" y="1996"/>
                </a:lnTo>
                <a:lnTo>
                  <a:pt x="645" y="2089"/>
                </a:lnTo>
                <a:lnTo>
                  <a:pt x="277" y="2058"/>
                </a:lnTo>
                <a:lnTo>
                  <a:pt x="0" y="1904"/>
                </a:lnTo>
                <a:lnTo>
                  <a:pt x="0" y="1720"/>
                </a:lnTo>
                <a:lnTo>
                  <a:pt x="154" y="165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20" name="Google Shape;1120;g3d4b58163d4_3_1117"/>
          <p:cNvSpPr/>
          <p:nvPr/>
        </p:nvSpPr>
        <p:spPr>
          <a:xfrm>
            <a:off x="7660255" y="4807645"/>
            <a:ext cx="47201" cy="127349"/>
          </a:xfrm>
          <a:custGeom>
            <a:avLst/>
            <a:gdLst/>
            <a:ahLst/>
            <a:cxnLst/>
            <a:rect l="l" t="t" r="r" b="b"/>
            <a:pathLst>
              <a:path w="1874" h="4883" extrusionOk="0">
                <a:moveTo>
                  <a:pt x="1812" y="4637"/>
                </a:moveTo>
                <a:lnTo>
                  <a:pt x="1873" y="4760"/>
                </a:lnTo>
                <a:lnTo>
                  <a:pt x="1843" y="4882"/>
                </a:lnTo>
                <a:lnTo>
                  <a:pt x="1781" y="4760"/>
                </a:lnTo>
                <a:lnTo>
                  <a:pt x="1781" y="4637"/>
                </a:lnTo>
                <a:close/>
                <a:moveTo>
                  <a:pt x="1689" y="3869"/>
                </a:moveTo>
                <a:lnTo>
                  <a:pt x="1781" y="3992"/>
                </a:lnTo>
                <a:lnTo>
                  <a:pt x="1781" y="4238"/>
                </a:lnTo>
                <a:lnTo>
                  <a:pt x="1628" y="4115"/>
                </a:lnTo>
                <a:lnTo>
                  <a:pt x="1628" y="3931"/>
                </a:lnTo>
                <a:close/>
                <a:moveTo>
                  <a:pt x="1106" y="2856"/>
                </a:moveTo>
                <a:lnTo>
                  <a:pt x="1290" y="2764"/>
                </a:lnTo>
                <a:lnTo>
                  <a:pt x="1413" y="2887"/>
                </a:lnTo>
                <a:lnTo>
                  <a:pt x="1413" y="3040"/>
                </a:lnTo>
                <a:lnTo>
                  <a:pt x="1259" y="3102"/>
                </a:lnTo>
                <a:lnTo>
                  <a:pt x="1106" y="2979"/>
                </a:lnTo>
                <a:lnTo>
                  <a:pt x="1106" y="2856"/>
                </a:lnTo>
                <a:close/>
                <a:moveTo>
                  <a:pt x="1321" y="215"/>
                </a:moveTo>
                <a:lnTo>
                  <a:pt x="1413" y="492"/>
                </a:lnTo>
                <a:lnTo>
                  <a:pt x="1321" y="676"/>
                </a:lnTo>
                <a:lnTo>
                  <a:pt x="1351" y="492"/>
                </a:lnTo>
                <a:close/>
                <a:moveTo>
                  <a:pt x="952" y="737"/>
                </a:moveTo>
                <a:lnTo>
                  <a:pt x="1044" y="768"/>
                </a:lnTo>
                <a:lnTo>
                  <a:pt x="1198" y="676"/>
                </a:lnTo>
                <a:lnTo>
                  <a:pt x="1198" y="584"/>
                </a:lnTo>
                <a:lnTo>
                  <a:pt x="1014" y="645"/>
                </a:lnTo>
                <a:close/>
                <a:moveTo>
                  <a:pt x="1321" y="891"/>
                </a:moveTo>
                <a:lnTo>
                  <a:pt x="1382" y="952"/>
                </a:lnTo>
                <a:lnTo>
                  <a:pt x="1382" y="1106"/>
                </a:lnTo>
                <a:lnTo>
                  <a:pt x="1382" y="1259"/>
                </a:lnTo>
                <a:lnTo>
                  <a:pt x="1321" y="1259"/>
                </a:lnTo>
                <a:lnTo>
                  <a:pt x="1290" y="1075"/>
                </a:lnTo>
                <a:cubicBezTo>
                  <a:pt x="1290" y="1014"/>
                  <a:pt x="1290" y="952"/>
                  <a:pt x="1321" y="891"/>
                </a:cubicBezTo>
                <a:close/>
                <a:moveTo>
                  <a:pt x="1167" y="2119"/>
                </a:moveTo>
                <a:lnTo>
                  <a:pt x="1259" y="1965"/>
                </a:lnTo>
                <a:lnTo>
                  <a:pt x="1413" y="2088"/>
                </a:lnTo>
                <a:lnTo>
                  <a:pt x="1413" y="2150"/>
                </a:lnTo>
                <a:lnTo>
                  <a:pt x="1228" y="2150"/>
                </a:lnTo>
                <a:lnTo>
                  <a:pt x="1167" y="2119"/>
                </a:lnTo>
                <a:close/>
                <a:moveTo>
                  <a:pt x="1044" y="1628"/>
                </a:moveTo>
                <a:lnTo>
                  <a:pt x="1259" y="1474"/>
                </a:lnTo>
                <a:lnTo>
                  <a:pt x="1290" y="1597"/>
                </a:lnTo>
                <a:lnTo>
                  <a:pt x="1382" y="1628"/>
                </a:lnTo>
                <a:lnTo>
                  <a:pt x="1382" y="1750"/>
                </a:lnTo>
                <a:lnTo>
                  <a:pt x="1290" y="1750"/>
                </a:lnTo>
                <a:lnTo>
                  <a:pt x="1228" y="1812"/>
                </a:lnTo>
                <a:lnTo>
                  <a:pt x="1136" y="1812"/>
                </a:lnTo>
                <a:lnTo>
                  <a:pt x="1044" y="1720"/>
                </a:lnTo>
                <a:lnTo>
                  <a:pt x="1044" y="1658"/>
                </a:lnTo>
                <a:close/>
                <a:moveTo>
                  <a:pt x="461" y="1259"/>
                </a:moveTo>
                <a:lnTo>
                  <a:pt x="614" y="1259"/>
                </a:lnTo>
                <a:lnTo>
                  <a:pt x="737" y="1351"/>
                </a:lnTo>
                <a:lnTo>
                  <a:pt x="737" y="1505"/>
                </a:lnTo>
                <a:lnTo>
                  <a:pt x="860" y="1720"/>
                </a:lnTo>
                <a:lnTo>
                  <a:pt x="921" y="1843"/>
                </a:lnTo>
                <a:lnTo>
                  <a:pt x="799" y="1873"/>
                </a:lnTo>
                <a:lnTo>
                  <a:pt x="584" y="1996"/>
                </a:lnTo>
                <a:lnTo>
                  <a:pt x="553" y="1873"/>
                </a:lnTo>
                <a:lnTo>
                  <a:pt x="584" y="1628"/>
                </a:lnTo>
                <a:lnTo>
                  <a:pt x="645" y="1505"/>
                </a:lnTo>
                <a:lnTo>
                  <a:pt x="553" y="1443"/>
                </a:lnTo>
                <a:lnTo>
                  <a:pt x="461" y="1443"/>
                </a:lnTo>
                <a:lnTo>
                  <a:pt x="430" y="1351"/>
                </a:lnTo>
                <a:lnTo>
                  <a:pt x="461" y="1259"/>
                </a:lnTo>
                <a:close/>
                <a:moveTo>
                  <a:pt x="92" y="31"/>
                </a:moveTo>
                <a:lnTo>
                  <a:pt x="0" y="369"/>
                </a:lnTo>
                <a:lnTo>
                  <a:pt x="62" y="584"/>
                </a:lnTo>
                <a:lnTo>
                  <a:pt x="62" y="768"/>
                </a:lnTo>
                <a:lnTo>
                  <a:pt x="154" y="983"/>
                </a:lnTo>
                <a:lnTo>
                  <a:pt x="277" y="983"/>
                </a:lnTo>
                <a:lnTo>
                  <a:pt x="338" y="860"/>
                </a:lnTo>
                <a:lnTo>
                  <a:pt x="461" y="921"/>
                </a:lnTo>
                <a:lnTo>
                  <a:pt x="584" y="829"/>
                </a:lnTo>
                <a:lnTo>
                  <a:pt x="584" y="645"/>
                </a:lnTo>
                <a:lnTo>
                  <a:pt x="492" y="553"/>
                </a:lnTo>
                <a:lnTo>
                  <a:pt x="553" y="399"/>
                </a:lnTo>
                <a:lnTo>
                  <a:pt x="461" y="277"/>
                </a:lnTo>
                <a:lnTo>
                  <a:pt x="399" y="338"/>
                </a:lnTo>
                <a:lnTo>
                  <a:pt x="399" y="461"/>
                </a:lnTo>
                <a:lnTo>
                  <a:pt x="307" y="522"/>
                </a:lnTo>
                <a:lnTo>
                  <a:pt x="215" y="430"/>
                </a:lnTo>
                <a:lnTo>
                  <a:pt x="215" y="154"/>
                </a:lnTo>
                <a:cubicBezTo>
                  <a:pt x="215" y="154"/>
                  <a:pt x="62" y="0"/>
                  <a:pt x="62" y="0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g3d4b58163d4_3_1117"/>
          <p:cNvSpPr/>
          <p:nvPr/>
        </p:nvSpPr>
        <p:spPr>
          <a:xfrm>
            <a:off x="7245163" y="4607231"/>
            <a:ext cx="204288" cy="126382"/>
          </a:xfrm>
          <a:custGeom>
            <a:avLst/>
            <a:gdLst/>
            <a:ahLst/>
            <a:cxnLst/>
            <a:rect l="l" t="t" r="r" b="b"/>
            <a:pathLst>
              <a:path w="8016" h="4852" extrusionOk="0">
                <a:moveTo>
                  <a:pt x="7708" y="4054"/>
                </a:moveTo>
                <a:lnTo>
                  <a:pt x="7831" y="3962"/>
                </a:lnTo>
                <a:lnTo>
                  <a:pt x="7984" y="3962"/>
                </a:lnTo>
                <a:lnTo>
                  <a:pt x="8015" y="4023"/>
                </a:lnTo>
                <a:lnTo>
                  <a:pt x="7892" y="4146"/>
                </a:lnTo>
                <a:lnTo>
                  <a:pt x="7739" y="4115"/>
                </a:lnTo>
                <a:close/>
                <a:moveTo>
                  <a:pt x="3041" y="4637"/>
                </a:moveTo>
                <a:lnTo>
                  <a:pt x="3194" y="4637"/>
                </a:lnTo>
                <a:lnTo>
                  <a:pt x="3348" y="4729"/>
                </a:lnTo>
                <a:lnTo>
                  <a:pt x="3501" y="4791"/>
                </a:lnTo>
                <a:lnTo>
                  <a:pt x="3378" y="4852"/>
                </a:lnTo>
                <a:lnTo>
                  <a:pt x="3256" y="4791"/>
                </a:lnTo>
                <a:lnTo>
                  <a:pt x="3102" y="4791"/>
                </a:lnTo>
                <a:lnTo>
                  <a:pt x="3041" y="4729"/>
                </a:lnTo>
                <a:lnTo>
                  <a:pt x="3041" y="4606"/>
                </a:lnTo>
                <a:close/>
                <a:moveTo>
                  <a:pt x="4146" y="3532"/>
                </a:moveTo>
                <a:lnTo>
                  <a:pt x="4330" y="3532"/>
                </a:lnTo>
                <a:lnTo>
                  <a:pt x="4515" y="3716"/>
                </a:lnTo>
                <a:lnTo>
                  <a:pt x="4822" y="3777"/>
                </a:lnTo>
                <a:lnTo>
                  <a:pt x="4914" y="3931"/>
                </a:lnTo>
                <a:lnTo>
                  <a:pt x="4914" y="4023"/>
                </a:lnTo>
                <a:lnTo>
                  <a:pt x="4975" y="4084"/>
                </a:lnTo>
                <a:lnTo>
                  <a:pt x="4760" y="4084"/>
                </a:lnTo>
                <a:lnTo>
                  <a:pt x="4515" y="3992"/>
                </a:lnTo>
                <a:lnTo>
                  <a:pt x="4269" y="3777"/>
                </a:lnTo>
                <a:lnTo>
                  <a:pt x="4269" y="3654"/>
                </a:lnTo>
                <a:lnTo>
                  <a:pt x="4177" y="3532"/>
                </a:lnTo>
                <a:close/>
                <a:moveTo>
                  <a:pt x="2979" y="2580"/>
                </a:moveTo>
                <a:lnTo>
                  <a:pt x="3133" y="2733"/>
                </a:lnTo>
                <a:lnTo>
                  <a:pt x="3317" y="2733"/>
                </a:lnTo>
                <a:lnTo>
                  <a:pt x="3563" y="2856"/>
                </a:lnTo>
                <a:lnTo>
                  <a:pt x="3686" y="2979"/>
                </a:lnTo>
                <a:lnTo>
                  <a:pt x="3778" y="2979"/>
                </a:lnTo>
                <a:lnTo>
                  <a:pt x="3808" y="3071"/>
                </a:lnTo>
                <a:lnTo>
                  <a:pt x="3747" y="3255"/>
                </a:lnTo>
                <a:lnTo>
                  <a:pt x="3593" y="3255"/>
                </a:lnTo>
                <a:lnTo>
                  <a:pt x="3440" y="3071"/>
                </a:lnTo>
                <a:lnTo>
                  <a:pt x="3256" y="3102"/>
                </a:lnTo>
                <a:lnTo>
                  <a:pt x="3041" y="3040"/>
                </a:lnTo>
                <a:lnTo>
                  <a:pt x="2856" y="2795"/>
                </a:lnTo>
                <a:lnTo>
                  <a:pt x="2887" y="2610"/>
                </a:lnTo>
                <a:lnTo>
                  <a:pt x="2979" y="2580"/>
                </a:lnTo>
                <a:close/>
                <a:moveTo>
                  <a:pt x="3532" y="2396"/>
                </a:moveTo>
                <a:lnTo>
                  <a:pt x="3348" y="2396"/>
                </a:lnTo>
                <a:lnTo>
                  <a:pt x="3378" y="2488"/>
                </a:lnTo>
                <a:lnTo>
                  <a:pt x="3532" y="2518"/>
                </a:lnTo>
                <a:lnTo>
                  <a:pt x="3532" y="2396"/>
                </a:lnTo>
                <a:close/>
                <a:moveTo>
                  <a:pt x="3624" y="1843"/>
                </a:moveTo>
                <a:lnTo>
                  <a:pt x="3624" y="1904"/>
                </a:lnTo>
                <a:lnTo>
                  <a:pt x="3747" y="1996"/>
                </a:lnTo>
                <a:lnTo>
                  <a:pt x="3716" y="2088"/>
                </a:lnTo>
                <a:lnTo>
                  <a:pt x="3808" y="2242"/>
                </a:lnTo>
                <a:lnTo>
                  <a:pt x="3870" y="2488"/>
                </a:lnTo>
                <a:lnTo>
                  <a:pt x="4177" y="2795"/>
                </a:lnTo>
                <a:lnTo>
                  <a:pt x="4330" y="2825"/>
                </a:lnTo>
                <a:lnTo>
                  <a:pt x="4361" y="2979"/>
                </a:lnTo>
                <a:lnTo>
                  <a:pt x="4484" y="3040"/>
                </a:lnTo>
                <a:lnTo>
                  <a:pt x="4515" y="2856"/>
                </a:lnTo>
                <a:lnTo>
                  <a:pt x="4361" y="2672"/>
                </a:lnTo>
                <a:lnTo>
                  <a:pt x="4208" y="2610"/>
                </a:lnTo>
                <a:lnTo>
                  <a:pt x="4146" y="2457"/>
                </a:lnTo>
                <a:lnTo>
                  <a:pt x="3931" y="2181"/>
                </a:lnTo>
                <a:lnTo>
                  <a:pt x="3962" y="2058"/>
                </a:lnTo>
                <a:lnTo>
                  <a:pt x="3808" y="1874"/>
                </a:lnTo>
                <a:lnTo>
                  <a:pt x="3624" y="1874"/>
                </a:lnTo>
                <a:close/>
                <a:moveTo>
                  <a:pt x="1935" y="1106"/>
                </a:moveTo>
                <a:lnTo>
                  <a:pt x="2242" y="1137"/>
                </a:lnTo>
                <a:lnTo>
                  <a:pt x="2457" y="1321"/>
                </a:lnTo>
                <a:lnTo>
                  <a:pt x="2703" y="1444"/>
                </a:lnTo>
                <a:lnTo>
                  <a:pt x="3010" y="1751"/>
                </a:lnTo>
                <a:lnTo>
                  <a:pt x="2949" y="1843"/>
                </a:lnTo>
                <a:lnTo>
                  <a:pt x="3010" y="1935"/>
                </a:lnTo>
                <a:lnTo>
                  <a:pt x="2887" y="1874"/>
                </a:lnTo>
                <a:lnTo>
                  <a:pt x="2795" y="1966"/>
                </a:lnTo>
                <a:lnTo>
                  <a:pt x="2764" y="1843"/>
                </a:lnTo>
                <a:lnTo>
                  <a:pt x="2703" y="1751"/>
                </a:lnTo>
                <a:lnTo>
                  <a:pt x="2519" y="1628"/>
                </a:lnTo>
                <a:lnTo>
                  <a:pt x="2150" y="1259"/>
                </a:lnTo>
                <a:lnTo>
                  <a:pt x="1935" y="1106"/>
                </a:lnTo>
                <a:close/>
                <a:moveTo>
                  <a:pt x="1444" y="1996"/>
                </a:moveTo>
                <a:lnTo>
                  <a:pt x="1628" y="2027"/>
                </a:lnTo>
                <a:lnTo>
                  <a:pt x="1598" y="2150"/>
                </a:lnTo>
                <a:lnTo>
                  <a:pt x="1505" y="2181"/>
                </a:lnTo>
                <a:lnTo>
                  <a:pt x="1444" y="2088"/>
                </a:lnTo>
                <a:lnTo>
                  <a:pt x="1444" y="1996"/>
                </a:lnTo>
                <a:close/>
                <a:moveTo>
                  <a:pt x="922" y="1966"/>
                </a:moveTo>
                <a:lnTo>
                  <a:pt x="1014" y="1904"/>
                </a:lnTo>
                <a:lnTo>
                  <a:pt x="1076" y="1966"/>
                </a:lnTo>
                <a:lnTo>
                  <a:pt x="1045" y="1996"/>
                </a:lnTo>
                <a:close/>
                <a:moveTo>
                  <a:pt x="953" y="1751"/>
                </a:moveTo>
                <a:lnTo>
                  <a:pt x="1076" y="1751"/>
                </a:lnTo>
                <a:lnTo>
                  <a:pt x="1168" y="1751"/>
                </a:lnTo>
                <a:lnTo>
                  <a:pt x="1229" y="1874"/>
                </a:lnTo>
                <a:lnTo>
                  <a:pt x="1321" y="1904"/>
                </a:lnTo>
                <a:lnTo>
                  <a:pt x="1413" y="1904"/>
                </a:lnTo>
                <a:lnTo>
                  <a:pt x="1413" y="1751"/>
                </a:lnTo>
                <a:lnTo>
                  <a:pt x="1352" y="1659"/>
                </a:lnTo>
                <a:lnTo>
                  <a:pt x="1229" y="1566"/>
                </a:lnTo>
                <a:lnTo>
                  <a:pt x="1198" y="1474"/>
                </a:lnTo>
                <a:lnTo>
                  <a:pt x="1106" y="1413"/>
                </a:lnTo>
                <a:lnTo>
                  <a:pt x="1014" y="1505"/>
                </a:lnTo>
                <a:lnTo>
                  <a:pt x="953" y="1689"/>
                </a:lnTo>
                <a:close/>
                <a:moveTo>
                  <a:pt x="707" y="1413"/>
                </a:moveTo>
                <a:lnTo>
                  <a:pt x="799" y="1352"/>
                </a:lnTo>
                <a:lnTo>
                  <a:pt x="953" y="1474"/>
                </a:lnTo>
                <a:lnTo>
                  <a:pt x="953" y="1536"/>
                </a:lnTo>
                <a:lnTo>
                  <a:pt x="799" y="1536"/>
                </a:lnTo>
                <a:lnTo>
                  <a:pt x="738" y="1505"/>
                </a:lnTo>
                <a:lnTo>
                  <a:pt x="738" y="1413"/>
                </a:lnTo>
                <a:close/>
                <a:moveTo>
                  <a:pt x="461" y="1137"/>
                </a:moveTo>
                <a:lnTo>
                  <a:pt x="646" y="1290"/>
                </a:lnTo>
                <a:lnTo>
                  <a:pt x="584" y="1382"/>
                </a:lnTo>
                <a:lnTo>
                  <a:pt x="492" y="1444"/>
                </a:lnTo>
                <a:lnTo>
                  <a:pt x="492" y="1382"/>
                </a:lnTo>
                <a:lnTo>
                  <a:pt x="431" y="1290"/>
                </a:lnTo>
                <a:lnTo>
                  <a:pt x="431" y="1137"/>
                </a:lnTo>
                <a:close/>
                <a:moveTo>
                  <a:pt x="461" y="0"/>
                </a:moveTo>
                <a:lnTo>
                  <a:pt x="246" y="185"/>
                </a:lnTo>
                <a:lnTo>
                  <a:pt x="431" y="123"/>
                </a:lnTo>
                <a:close/>
                <a:moveTo>
                  <a:pt x="431" y="246"/>
                </a:moveTo>
                <a:lnTo>
                  <a:pt x="339" y="338"/>
                </a:lnTo>
                <a:lnTo>
                  <a:pt x="492" y="553"/>
                </a:lnTo>
                <a:lnTo>
                  <a:pt x="738" y="737"/>
                </a:lnTo>
                <a:lnTo>
                  <a:pt x="922" y="891"/>
                </a:lnTo>
                <a:lnTo>
                  <a:pt x="1106" y="952"/>
                </a:lnTo>
                <a:lnTo>
                  <a:pt x="1290" y="952"/>
                </a:lnTo>
                <a:lnTo>
                  <a:pt x="1229" y="860"/>
                </a:lnTo>
                <a:lnTo>
                  <a:pt x="1076" y="707"/>
                </a:lnTo>
                <a:lnTo>
                  <a:pt x="953" y="645"/>
                </a:lnTo>
                <a:lnTo>
                  <a:pt x="953" y="522"/>
                </a:lnTo>
                <a:lnTo>
                  <a:pt x="799" y="461"/>
                </a:lnTo>
                <a:lnTo>
                  <a:pt x="554" y="400"/>
                </a:lnTo>
                <a:lnTo>
                  <a:pt x="554" y="277"/>
                </a:lnTo>
                <a:lnTo>
                  <a:pt x="461" y="246"/>
                </a:lnTo>
                <a:close/>
                <a:moveTo>
                  <a:pt x="93" y="430"/>
                </a:moveTo>
                <a:lnTo>
                  <a:pt x="1" y="461"/>
                </a:lnTo>
                <a:lnTo>
                  <a:pt x="124" y="55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22" name="Google Shape;1122;g3d4b58163d4_3_1117"/>
          <p:cNvSpPr/>
          <p:nvPr/>
        </p:nvSpPr>
        <p:spPr>
          <a:xfrm>
            <a:off x="6922866" y="4492708"/>
            <a:ext cx="320374" cy="238933"/>
          </a:xfrm>
          <a:custGeom>
            <a:avLst/>
            <a:gdLst/>
            <a:ahLst/>
            <a:cxnLst/>
            <a:rect l="l" t="t" r="r" b="b"/>
            <a:pathLst>
              <a:path w="12560" h="9151" extrusionOk="0">
                <a:moveTo>
                  <a:pt x="10748" y="8905"/>
                </a:moveTo>
                <a:lnTo>
                  <a:pt x="10840" y="8813"/>
                </a:lnTo>
                <a:lnTo>
                  <a:pt x="10993" y="8844"/>
                </a:lnTo>
                <a:lnTo>
                  <a:pt x="10963" y="8936"/>
                </a:lnTo>
                <a:lnTo>
                  <a:pt x="10809" y="8967"/>
                </a:lnTo>
                <a:lnTo>
                  <a:pt x="10748" y="8967"/>
                </a:lnTo>
                <a:lnTo>
                  <a:pt x="10748" y="8905"/>
                </a:lnTo>
                <a:close/>
                <a:moveTo>
                  <a:pt x="10042" y="8905"/>
                </a:moveTo>
                <a:lnTo>
                  <a:pt x="10256" y="9089"/>
                </a:lnTo>
                <a:lnTo>
                  <a:pt x="10349" y="9089"/>
                </a:lnTo>
                <a:lnTo>
                  <a:pt x="10441" y="9151"/>
                </a:lnTo>
                <a:lnTo>
                  <a:pt x="10502" y="9120"/>
                </a:lnTo>
                <a:lnTo>
                  <a:pt x="10471" y="9028"/>
                </a:lnTo>
                <a:lnTo>
                  <a:pt x="10318" y="9028"/>
                </a:lnTo>
                <a:lnTo>
                  <a:pt x="10134" y="8875"/>
                </a:lnTo>
                <a:close/>
                <a:moveTo>
                  <a:pt x="4852" y="707"/>
                </a:moveTo>
                <a:lnTo>
                  <a:pt x="4914" y="676"/>
                </a:lnTo>
                <a:lnTo>
                  <a:pt x="5036" y="676"/>
                </a:lnTo>
                <a:lnTo>
                  <a:pt x="5159" y="645"/>
                </a:lnTo>
                <a:lnTo>
                  <a:pt x="5282" y="707"/>
                </a:lnTo>
                <a:lnTo>
                  <a:pt x="5405" y="676"/>
                </a:lnTo>
                <a:lnTo>
                  <a:pt x="5497" y="737"/>
                </a:lnTo>
                <a:lnTo>
                  <a:pt x="5313" y="891"/>
                </a:lnTo>
                <a:lnTo>
                  <a:pt x="5098" y="891"/>
                </a:lnTo>
                <a:lnTo>
                  <a:pt x="5036" y="830"/>
                </a:lnTo>
                <a:lnTo>
                  <a:pt x="4914" y="830"/>
                </a:lnTo>
                <a:cubicBezTo>
                  <a:pt x="4914" y="830"/>
                  <a:pt x="4852" y="707"/>
                  <a:pt x="4852" y="707"/>
                </a:cubicBezTo>
                <a:close/>
                <a:moveTo>
                  <a:pt x="11577" y="3685"/>
                </a:moveTo>
                <a:lnTo>
                  <a:pt x="11730" y="3685"/>
                </a:lnTo>
                <a:lnTo>
                  <a:pt x="11822" y="3808"/>
                </a:lnTo>
                <a:lnTo>
                  <a:pt x="11884" y="4023"/>
                </a:lnTo>
                <a:lnTo>
                  <a:pt x="12099" y="4115"/>
                </a:lnTo>
                <a:lnTo>
                  <a:pt x="12375" y="4330"/>
                </a:lnTo>
                <a:lnTo>
                  <a:pt x="12559" y="4514"/>
                </a:lnTo>
                <a:lnTo>
                  <a:pt x="12559" y="4760"/>
                </a:lnTo>
                <a:lnTo>
                  <a:pt x="12437" y="4791"/>
                </a:lnTo>
                <a:lnTo>
                  <a:pt x="12406" y="4852"/>
                </a:lnTo>
                <a:lnTo>
                  <a:pt x="12191" y="4883"/>
                </a:lnTo>
                <a:lnTo>
                  <a:pt x="12068" y="4852"/>
                </a:lnTo>
                <a:lnTo>
                  <a:pt x="11945" y="4852"/>
                </a:lnTo>
                <a:lnTo>
                  <a:pt x="11853" y="4699"/>
                </a:lnTo>
                <a:lnTo>
                  <a:pt x="11915" y="4606"/>
                </a:lnTo>
                <a:lnTo>
                  <a:pt x="11761" y="4330"/>
                </a:lnTo>
                <a:lnTo>
                  <a:pt x="11577" y="4238"/>
                </a:lnTo>
                <a:lnTo>
                  <a:pt x="11577" y="3992"/>
                </a:lnTo>
                <a:lnTo>
                  <a:pt x="11546" y="3869"/>
                </a:lnTo>
                <a:lnTo>
                  <a:pt x="11577" y="3716"/>
                </a:lnTo>
                <a:close/>
                <a:moveTo>
                  <a:pt x="11393" y="3286"/>
                </a:moveTo>
                <a:lnTo>
                  <a:pt x="11362" y="3378"/>
                </a:lnTo>
                <a:lnTo>
                  <a:pt x="11423" y="3470"/>
                </a:lnTo>
                <a:lnTo>
                  <a:pt x="11423" y="3624"/>
                </a:lnTo>
                <a:lnTo>
                  <a:pt x="11515" y="3501"/>
                </a:lnTo>
                <a:lnTo>
                  <a:pt x="11515" y="3347"/>
                </a:lnTo>
                <a:lnTo>
                  <a:pt x="11393" y="3286"/>
                </a:lnTo>
                <a:close/>
                <a:moveTo>
                  <a:pt x="11116" y="2918"/>
                </a:moveTo>
                <a:lnTo>
                  <a:pt x="11208" y="2918"/>
                </a:lnTo>
                <a:lnTo>
                  <a:pt x="11270" y="2795"/>
                </a:lnTo>
                <a:lnTo>
                  <a:pt x="11362" y="2918"/>
                </a:lnTo>
                <a:lnTo>
                  <a:pt x="11270" y="3010"/>
                </a:lnTo>
                <a:lnTo>
                  <a:pt x="11147" y="3010"/>
                </a:lnTo>
                <a:lnTo>
                  <a:pt x="11116" y="2948"/>
                </a:lnTo>
                <a:close/>
                <a:moveTo>
                  <a:pt x="8353" y="1229"/>
                </a:moveTo>
                <a:lnTo>
                  <a:pt x="8721" y="1444"/>
                </a:lnTo>
                <a:lnTo>
                  <a:pt x="8998" y="1536"/>
                </a:lnTo>
                <a:lnTo>
                  <a:pt x="9274" y="1781"/>
                </a:lnTo>
                <a:lnTo>
                  <a:pt x="9520" y="1843"/>
                </a:lnTo>
                <a:lnTo>
                  <a:pt x="9642" y="1966"/>
                </a:lnTo>
                <a:lnTo>
                  <a:pt x="9827" y="2058"/>
                </a:lnTo>
                <a:lnTo>
                  <a:pt x="9980" y="2303"/>
                </a:lnTo>
                <a:lnTo>
                  <a:pt x="10103" y="2303"/>
                </a:lnTo>
                <a:lnTo>
                  <a:pt x="10164" y="2672"/>
                </a:lnTo>
                <a:lnTo>
                  <a:pt x="10256" y="2672"/>
                </a:lnTo>
                <a:lnTo>
                  <a:pt x="10256" y="2825"/>
                </a:lnTo>
                <a:lnTo>
                  <a:pt x="10164" y="2979"/>
                </a:lnTo>
                <a:lnTo>
                  <a:pt x="10103" y="3194"/>
                </a:lnTo>
                <a:lnTo>
                  <a:pt x="9949" y="3010"/>
                </a:lnTo>
                <a:lnTo>
                  <a:pt x="9888" y="2825"/>
                </a:lnTo>
                <a:lnTo>
                  <a:pt x="9949" y="2703"/>
                </a:lnTo>
                <a:lnTo>
                  <a:pt x="9827" y="2273"/>
                </a:lnTo>
                <a:lnTo>
                  <a:pt x="9550" y="1966"/>
                </a:lnTo>
                <a:lnTo>
                  <a:pt x="9335" y="1935"/>
                </a:lnTo>
                <a:lnTo>
                  <a:pt x="9059" y="1781"/>
                </a:lnTo>
                <a:lnTo>
                  <a:pt x="8476" y="1444"/>
                </a:lnTo>
                <a:lnTo>
                  <a:pt x="8383" y="1352"/>
                </a:lnTo>
                <a:lnTo>
                  <a:pt x="8353" y="1229"/>
                </a:lnTo>
                <a:close/>
                <a:moveTo>
                  <a:pt x="7186" y="1"/>
                </a:moveTo>
                <a:lnTo>
                  <a:pt x="7339" y="1"/>
                </a:lnTo>
                <a:lnTo>
                  <a:pt x="7432" y="154"/>
                </a:lnTo>
                <a:lnTo>
                  <a:pt x="7432" y="246"/>
                </a:lnTo>
                <a:lnTo>
                  <a:pt x="7247" y="123"/>
                </a:lnTo>
                <a:lnTo>
                  <a:pt x="7217" y="1"/>
                </a:lnTo>
                <a:close/>
                <a:moveTo>
                  <a:pt x="7677" y="1198"/>
                </a:moveTo>
                <a:lnTo>
                  <a:pt x="7861" y="1137"/>
                </a:lnTo>
                <a:lnTo>
                  <a:pt x="7984" y="1198"/>
                </a:lnTo>
                <a:lnTo>
                  <a:pt x="7984" y="1382"/>
                </a:lnTo>
                <a:lnTo>
                  <a:pt x="7831" y="1413"/>
                </a:lnTo>
                <a:lnTo>
                  <a:pt x="7677" y="1352"/>
                </a:lnTo>
                <a:lnTo>
                  <a:pt x="7677" y="1229"/>
                </a:lnTo>
                <a:close/>
                <a:moveTo>
                  <a:pt x="7585" y="3225"/>
                </a:moveTo>
                <a:lnTo>
                  <a:pt x="7769" y="3409"/>
                </a:lnTo>
                <a:lnTo>
                  <a:pt x="7861" y="3286"/>
                </a:lnTo>
                <a:lnTo>
                  <a:pt x="7739" y="3133"/>
                </a:lnTo>
                <a:lnTo>
                  <a:pt x="7616" y="3133"/>
                </a:lnTo>
                <a:lnTo>
                  <a:pt x="7585" y="3225"/>
                </a:lnTo>
                <a:close/>
                <a:moveTo>
                  <a:pt x="6265" y="3624"/>
                </a:moveTo>
                <a:lnTo>
                  <a:pt x="6142" y="3839"/>
                </a:lnTo>
                <a:lnTo>
                  <a:pt x="6295" y="4023"/>
                </a:lnTo>
                <a:lnTo>
                  <a:pt x="6449" y="4023"/>
                </a:lnTo>
                <a:lnTo>
                  <a:pt x="6725" y="4238"/>
                </a:lnTo>
                <a:lnTo>
                  <a:pt x="6756" y="4330"/>
                </a:lnTo>
                <a:lnTo>
                  <a:pt x="6879" y="4238"/>
                </a:lnTo>
                <a:lnTo>
                  <a:pt x="7155" y="4238"/>
                </a:lnTo>
                <a:lnTo>
                  <a:pt x="7247" y="4391"/>
                </a:lnTo>
                <a:lnTo>
                  <a:pt x="7432" y="4422"/>
                </a:lnTo>
                <a:lnTo>
                  <a:pt x="7554" y="4391"/>
                </a:lnTo>
                <a:lnTo>
                  <a:pt x="7861" y="4330"/>
                </a:lnTo>
                <a:lnTo>
                  <a:pt x="8015" y="4391"/>
                </a:lnTo>
                <a:lnTo>
                  <a:pt x="8168" y="4330"/>
                </a:lnTo>
                <a:lnTo>
                  <a:pt x="8383" y="4422"/>
                </a:lnTo>
                <a:lnTo>
                  <a:pt x="8476" y="4391"/>
                </a:lnTo>
                <a:lnTo>
                  <a:pt x="8476" y="4269"/>
                </a:lnTo>
                <a:lnTo>
                  <a:pt x="8690" y="4269"/>
                </a:lnTo>
                <a:lnTo>
                  <a:pt x="8967" y="3900"/>
                </a:lnTo>
                <a:lnTo>
                  <a:pt x="8967" y="3777"/>
                </a:lnTo>
                <a:lnTo>
                  <a:pt x="9090" y="3777"/>
                </a:lnTo>
                <a:lnTo>
                  <a:pt x="9182" y="3839"/>
                </a:lnTo>
                <a:lnTo>
                  <a:pt x="9397" y="3777"/>
                </a:lnTo>
                <a:lnTo>
                  <a:pt x="9489" y="3624"/>
                </a:lnTo>
                <a:lnTo>
                  <a:pt x="9305" y="3470"/>
                </a:lnTo>
                <a:lnTo>
                  <a:pt x="9305" y="3347"/>
                </a:lnTo>
                <a:lnTo>
                  <a:pt x="9427" y="3286"/>
                </a:lnTo>
                <a:lnTo>
                  <a:pt x="9520" y="3347"/>
                </a:lnTo>
                <a:lnTo>
                  <a:pt x="9704" y="3163"/>
                </a:lnTo>
                <a:lnTo>
                  <a:pt x="9704" y="2764"/>
                </a:lnTo>
                <a:lnTo>
                  <a:pt x="9520" y="2611"/>
                </a:lnTo>
                <a:lnTo>
                  <a:pt x="9427" y="2672"/>
                </a:lnTo>
                <a:lnTo>
                  <a:pt x="9366" y="2733"/>
                </a:lnTo>
                <a:lnTo>
                  <a:pt x="9274" y="2672"/>
                </a:lnTo>
                <a:lnTo>
                  <a:pt x="9059" y="2672"/>
                </a:lnTo>
                <a:lnTo>
                  <a:pt x="8998" y="2795"/>
                </a:lnTo>
                <a:lnTo>
                  <a:pt x="9059" y="3133"/>
                </a:lnTo>
                <a:lnTo>
                  <a:pt x="9120" y="3194"/>
                </a:lnTo>
                <a:lnTo>
                  <a:pt x="9028" y="3286"/>
                </a:lnTo>
                <a:lnTo>
                  <a:pt x="8875" y="3286"/>
                </a:lnTo>
                <a:lnTo>
                  <a:pt x="8568" y="3562"/>
                </a:lnTo>
                <a:lnTo>
                  <a:pt x="8506" y="3716"/>
                </a:lnTo>
                <a:lnTo>
                  <a:pt x="8414" y="3808"/>
                </a:lnTo>
                <a:lnTo>
                  <a:pt x="8322" y="3777"/>
                </a:lnTo>
                <a:lnTo>
                  <a:pt x="8199" y="3839"/>
                </a:lnTo>
                <a:lnTo>
                  <a:pt x="8107" y="3716"/>
                </a:lnTo>
                <a:lnTo>
                  <a:pt x="7984" y="3716"/>
                </a:lnTo>
                <a:lnTo>
                  <a:pt x="7892" y="3869"/>
                </a:lnTo>
                <a:lnTo>
                  <a:pt x="7769" y="3839"/>
                </a:lnTo>
                <a:lnTo>
                  <a:pt x="7708" y="3624"/>
                </a:lnTo>
                <a:lnTo>
                  <a:pt x="7739" y="3501"/>
                </a:lnTo>
                <a:lnTo>
                  <a:pt x="7616" y="3409"/>
                </a:lnTo>
                <a:lnTo>
                  <a:pt x="7524" y="3501"/>
                </a:lnTo>
                <a:lnTo>
                  <a:pt x="7554" y="3624"/>
                </a:lnTo>
                <a:lnTo>
                  <a:pt x="7432" y="3716"/>
                </a:lnTo>
                <a:lnTo>
                  <a:pt x="7247" y="3716"/>
                </a:lnTo>
                <a:lnTo>
                  <a:pt x="7063" y="3777"/>
                </a:lnTo>
                <a:lnTo>
                  <a:pt x="6910" y="3777"/>
                </a:lnTo>
                <a:lnTo>
                  <a:pt x="6817" y="3716"/>
                </a:lnTo>
                <a:lnTo>
                  <a:pt x="6664" y="3716"/>
                </a:lnTo>
                <a:lnTo>
                  <a:pt x="6449" y="3777"/>
                </a:lnTo>
                <a:lnTo>
                  <a:pt x="6295" y="3685"/>
                </a:lnTo>
                <a:close/>
                <a:moveTo>
                  <a:pt x="5681" y="3777"/>
                </a:moveTo>
                <a:lnTo>
                  <a:pt x="5773" y="3685"/>
                </a:lnTo>
                <a:lnTo>
                  <a:pt x="5896" y="3777"/>
                </a:lnTo>
                <a:lnTo>
                  <a:pt x="5958" y="3931"/>
                </a:lnTo>
                <a:lnTo>
                  <a:pt x="5896" y="3992"/>
                </a:lnTo>
                <a:lnTo>
                  <a:pt x="5773" y="3931"/>
                </a:lnTo>
                <a:close/>
                <a:moveTo>
                  <a:pt x="5190" y="3470"/>
                </a:moveTo>
                <a:lnTo>
                  <a:pt x="5129" y="3593"/>
                </a:lnTo>
                <a:lnTo>
                  <a:pt x="5190" y="3685"/>
                </a:lnTo>
                <a:lnTo>
                  <a:pt x="5313" y="3685"/>
                </a:lnTo>
                <a:lnTo>
                  <a:pt x="5313" y="3532"/>
                </a:lnTo>
                <a:close/>
                <a:moveTo>
                  <a:pt x="4392" y="2918"/>
                </a:moveTo>
                <a:lnTo>
                  <a:pt x="4207" y="3010"/>
                </a:lnTo>
                <a:lnTo>
                  <a:pt x="4269" y="3133"/>
                </a:lnTo>
                <a:lnTo>
                  <a:pt x="4361" y="3040"/>
                </a:lnTo>
                <a:lnTo>
                  <a:pt x="4361" y="2918"/>
                </a:lnTo>
                <a:close/>
                <a:moveTo>
                  <a:pt x="9642" y="6725"/>
                </a:moveTo>
                <a:lnTo>
                  <a:pt x="9581" y="6848"/>
                </a:lnTo>
                <a:lnTo>
                  <a:pt x="9642" y="6940"/>
                </a:lnTo>
                <a:lnTo>
                  <a:pt x="9704" y="6909"/>
                </a:lnTo>
                <a:lnTo>
                  <a:pt x="9888" y="7032"/>
                </a:lnTo>
                <a:lnTo>
                  <a:pt x="9888" y="6940"/>
                </a:lnTo>
                <a:lnTo>
                  <a:pt x="9642" y="6725"/>
                </a:lnTo>
                <a:close/>
                <a:moveTo>
                  <a:pt x="8414" y="6203"/>
                </a:moveTo>
                <a:lnTo>
                  <a:pt x="8353" y="6265"/>
                </a:lnTo>
                <a:lnTo>
                  <a:pt x="8414" y="6387"/>
                </a:lnTo>
                <a:lnTo>
                  <a:pt x="8476" y="6387"/>
                </a:lnTo>
                <a:lnTo>
                  <a:pt x="8476" y="6510"/>
                </a:lnTo>
                <a:lnTo>
                  <a:pt x="8476" y="6541"/>
                </a:lnTo>
                <a:lnTo>
                  <a:pt x="8506" y="6541"/>
                </a:lnTo>
                <a:lnTo>
                  <a:pt x="8537" y="6418"/>
                </a:lnTo>
                <a:lnTo>
                  <a:pt x="8506" y="6203"/>
                </a:lnTo>
                <a:lnTo>
                  <a:pt x="8414" y="6234"/>
                </a:lnTo>
                <a:close/>
                <a:moveTo>
                  <a:pt x="8076" y="7462"/>
                </a:moveTo>
                <a:lnTo>
                  <a:pt x="8199" y="7462"/>
                </a:lnTo>
                <a:lnTo>
                  <a:pt x="8261" y="7523"/>
                </a:lnTo>
                <a:lnTo>
                  <a:pt x="8261" y="7585"/>
                </a:lnTo>
                <a:lnTo>
                  <a:pt x="8322" y="7585"/>
                </a:lnTo>
                <a:lnTo>
                  <a:pt x="8353" y="7646"/>
                </a:lnTo>
                <a:lnTo>
                  <a:pt x="8445" y="7554"/>
                </a:lnTo>
                <a:lnTo>
                  <a:pt x="8537" y="7554"/>
                </a:lnTo>
                <a:lnTo>
                  <a:pt x="8537" y="7646"/>
                </a:lnTo>
                <a:lnTo>
                  <a:pt x="8445" y="7708"/>
                </a:lnTo>
                <a:lnTo>
                  <a:pt x="8445" y="7769"/>
                </a:lnTo>
                <a:lnTo>
                  <a:pt x="8353" y="7800"/>
                </a:lnTo>
                <a:lnTo>
                  <a:pt x="8230" y="7769"/>
                </a:lnTo>
                <a:lnTo>
                  <a:pt x="8230" y="7677"/>
                </a:lnTo>
                <a:lnTo>
                  <a:pt x="8199" y="7646"/>
                </a:lnTo>
                <a:lnTo>
                  <a:pt x="8138" y="7523"/>
                </a:lnTo>
                <a:lnTo>
                  <a:pt x="8076" y="7493"/>
                </a:lnTo>
                <a:lnTo>
                  <a:pt x="8076" y="7431"/>
                </a:lnTo>
                <a:close/>
                <a:moveTo>
                  <a:pt x="7923" y="7186"/>
                </a:moveTo>
                <a:lnTo>
                  <a:pt x="7954" y="7339"/>
                </a:lnTo>
                <a:lnTo>
                  <a:pt x="8046" y="7370"/>
                </a:lnTo>
                <a:lnTo>
                  <a:pt x="8138" y="7370"/>
                </a:lnTo>
                <a:lnTo>
                  <a:pt x="8199" y="7431"/>
                </a:lnTo>
                <a:lnTo>
                  <a:pt x="8230" y="7370"/>
                </a:lnTo>
                <a:lnTo>
                  <a:pt x="8168" y="7309"/>
                </a:lnTo>
                <a:lnTo>
                  <a:pt x="8138" y="7309"/>
                </a:lnTo>
                <a:lnTo>
                  <a:pt x="8168" y="7278"/>
                </a:lnTo>
                <a:lnTo>
                  <a:pt x="8138" y="7216"/>
                </a:lnTo>
                <a:lnTo>
                  <a:pt x="8076" y="7216"/>
                </a:lnTo>
                <a:lnTo>
                  <a:pt x="7954" y="7186"/>
                </a:lnTo>
                <a:lnTo>
                  <a:pt x="7923" y="7216"/>
                </a:lnTo>
                <a:close/>
                <a:moveTo>
                  <a:pt x="7585" y="7063"/>
                </a:moveTo>
                <a:lnTo>
                  <a:pt x="7646" y="7186"/>
                </a:lnTo>
                <a:lnTo>
                  <a:pt x="7708" y="7186"/>
                </a:lnTo>
                <a:lnTo>
                  <a:pt x="7769" y="7278"/>
                </a:lnTo>
                <a:lnTo>
                  <a:pt x="7831" y="7309"/>
                </a:lnTo>
                <a:lnTo>
                  <a:pt x="7831" y="7186"/>
                </a:lnTo>
                <a:lnTo>
                  <a:pt x="7739" y="7063"/>
                </a:lnTo>
                <a:lnTo>
                  <a:pt x="7646" y="7001"/>
                </a:lnTo>
                <a:lnTo>
                  <a:pt x="7585" y="7063"/>
                </a:lnTo>
                <a:close/>
                <a:moveTo>
                  <a:pt x="3440" y="5681"/>
                </a:moveTo>
                <a:lnTo>
                  <a:pt x="3378" y="5743"/>
                </a:lnTo>
                <a:lnTo>
                  <a:pt x="3440" y="5804"/>
                </a:lnTo>
                <a:close/>
                <a:moveTo>
                  <a:pt x="3102" y="5712"/>
                </a:moveTo>
                <a:lnTo>
                  <a:pt x="3071" y="5650"/>
                </a:lnTo>
                <a:lnTo>
                  <a:pt x="3163" y="5650"/>
                </a:lnTo>
                <a:lnTo>
                  <a:pt x="3102" y="5743"/>
                </a:lnTo>
                <a:close/>
                <a:moveTo>
                  <a:pt x="2856" y="5650"/>
                </a:moveTo>
                <a:lnTo>
                  <a:pt x="2856" y="5743"/>
                </a:lnTo>
                <a:lnTo>
                  <a:pt x="2948" y="5743"/>
                </a:lnTo>
                <a:lnTo>
                  <a:pt x="2948" y="5712"/>
                </a:lnTo>
                <a:lnTo>
                  <a:pt x="2887" y="5650"/>
                </a:lnTo>
                <a:close/>
                <a:moveTo>
                  <a:pt x="3041" y="5712"/>
                </a:moveTo>
                <a:lnTo>
                  <a:pt x="2948" y="5620"/>
                </a:lnTo>
                <a:lnTo>
                  <a:pt x="2979" y="5528"/>
                </a:lnTo>
                <a:lnTo>
                  <a:pt x="3071" y="5528"/>
                </a:lnTo>
                <a:lnTo>
                  <a:pt x="3041" y="5650"/>
                </a:lnTo>
                <a:lnTo>
                  <a:pt x="3041" y="5712"/>
                </a:lnTo>
                <a:close/>
                <a:moveTo>
                  <a:pt x="2457" y="5712"/>
                </a:moveTo>
                <a:lnTo>
                  <a:pt x="2519" y="5835"/>
                </a:lnTo>
                <a:lnTo>
                  <a:pt x="2580" y="5865"/>
                </a:lnTo>
                <a:lnTo>
                  <a:pt x="2519" y="5773"/>
                </a:lnTo>
                <a:close/>
                <a:moveTo>
                  <a:pt x="2181" y="6357"/>
                </a:moveTo>
                <a:lnTo>
                  <a:pt x="2273" y="6265"/>
                </a:lnTo>
                <a:lnTo>
                  <a:pt x="2396" y="6265"/>
                </a:lnTo>
                <a:lnTo>
                  <a:pt x="2365" y="6357"/>
                </a:lnTo>
                <a:cubicBezTo>
                  <a:pt x="2304" y="6357"/>
                  <a:pt x="2242" y="6357"/>
                  <a:pt x="2181" y="6357"/>
                </a:cubicBezTo>
                <a:close/>
                <a:moveTo>
                  <a:pt x="2181" y="6449"/>
                </a:moveTo>
                <a:lnTo>
                  <a:pt x="2242" y="6510"/>
                </a:lnTo>
                <a:lnTo>
                  <a:pt x="2211" y="6449"/>
                </a:lnTo>
                <a:close/>
                <a:moveTo>
                  <a:pt x="1997" y="6357"/>
                </a:moveTo>
                <a:lnTo>
                  <a:pt x="2089" y="6418"/>
                </a:lnTo>
                <a:lnTo>
                  <a:pt x="2119" y="6357"/>
                </a:lnTo>
                <a:close/>
                <a:moveTo>
                  <a:pt x="1935" y="6449"/>
                </a:moveTo>
                <a:lnTo>
                  <a:pt x="2150" y="6541"/>
                </a:lnTo>
                <a:lnTo>
                  <a:pt x="2273" y="6664"/>
                </a:lnTo>
                <a:close/>
                <a:moveTo>
                  <a:pt x="2150" y="6050"/>
                </a:moveTo>
                <a:lnTo>
                  <a:pt x="2304" y="6050"/>
                </a:lnTo>
                <a:lnTo>
                  <a:pt x="2273" y="6111"/>
                </a:lnTo>
                <a:lnTo>
                  <a:pt x="2181" y="6111"/>
                </a:lnTo>
                <a:lnTo>
                  <a:pt x="2150" y="6050"/>
                </a:lnTo>
                <a:close/>
                <a:moveTo>
                  <a:pt x="2365" y="6019"/>
                </a:moveTo>
                <a:lnTo>
                  <a:pt x="2304" y="5927"/>
                </a:lnTo>
                <a:lnTo>
                  <a:pt x="2304" y="5835"/>
                </a:lnTo>
                <a:lnTo>
                  <a:pt x="2396" y="5773"/>
                </a:lnTo>
                <a:lnTo>
                  <a:pt x="2426" y="5927"/>
                </a:lnTo>
                <a:lnTo>
                  <a:pt x="2426" y="5988"/>
                </a:lnTo>
                <a:close/>
                <a:moveTo>
                  <a:pt x="185" y="1352"/>
                </a:moveTo>
                <a:lnTo>
                  <a:pt x="93" y="4453"/>
                </a:lnTo>
                <a:lnTo>
                  <a:pt x="31" y="4699"/>
                </a:lnTo>
                <a:lnTo>
                  <a:pt x="31" y="4821"/>
                </a:lnTo>
                <a:lnTo>
                  <a:pt x="62" y="4883"/>
                </a:lnTo>
                <a:lnTo>
                  <a:pt x="1" y="6909"/>
                </a:lnTo>
                <a:lnTo>
                  <a:pt x="308" y="6909"/>
                </a:lnTo>
                <a:lnTo>
                  <a:pt x="369" y="6940"/>
                </a:lnTo>
                <a:lnTo>
                  <a:pt x="523" y="6909"/>
                </a:lnTo>
                <a:lnTo>
                  <a:pt x="983" y="6940"/>
                </a:lnTo>
                <a:lnTo>
                  <a:pt x="1075" y="6909"/>
                </a:lnTo>
                <a:lnTo>
                  <a:pt x="1106" y="7001"/>
                </a:lnTo>
                <a:lnTo>
                  <a:pt x="1229" y="7094"/>
                </a:lnTo>
                <a:lnTo>
                  <a:pt x="1352" y="7155"/>
                </a:lnTo>
                <a:lnTo>
                  <a:pt x="1536" y="7032"/>
                </a:lnTo>
                <a:lnTo>
                  <a:pt x="1812" y="6940"/>
                </a:lnTo>
                <a:lnTo>
                  <a:pt x="1843" y="6879"/>
                </a:lnTo>
                <a:lnTo>
                  <a:pt x="1904" y="6940"/>
                </a:lnTo>
                <a:lnTo>
                  <a:pt x="1997" y="6848"/>
                </a:lnTo>
                <a:lnTo>
                  <a:pt x="1997" y="6602"/>
                </a:lnTo>
                <a:lnTo>
                  <a:pt x="1782" y="6449"/>
                </a:lnTo>
                <a:lnTo>
                  <a:pt x="1536" y="6357"/>
                </a:lnTo>
                <a:lnTo>
                  <a:pt x="1352" y="6326"/>
                </a:lnTo>
                <a:lnTo>
                  <a:pt x="1260" y="6234"/>
                </a:lnTo>
                <a:lnTo>
                  <a:pt x="1137" y="6203"/>
                </a:lnTo>
                <a:lnTo>
                  <a:pt x="1075" y="6203"/>
                </a:lnTo>
                <a:lnTo>
                  <a:pt x="983" y="6111"/>
                </a:lnTo>
                <a:lnTo>
                  <a:pt x="953" y="5927"/>
                </a:lnTo>
                <a:lnTo>
                  <a:pt x="799" y="5743"/>
                </a:lnTo>
                <a:lnTo>
                  <a:pt x="645" y="5681"/>
                </a:lnTo>
                <a:lnTo>
                  <a:pt x="615" y="5558"/>
                </a:lnTo>
                <a:lnTo>
                  <a:pt x="523" y="5466"/>
                </a:lnTo>
                <a:lnTo>
                  <a:pt x="645" y="5528"/>
                </a:lnTo>
                <a:lnTo>
                  <a:pt x="676" y="5650"/>
                </a:lnTo>
                <a:lnTo>
                  <a:pt x="799" y="5681"/>
                </a:lnTo>
                <a:lnTo>
                  <a:pt x="983" y="5804"/>
                </a:lnTo>
                <a:lnTo>
                  <a:pt x="983" y="5927"/>
                </a:lnTo>
                <a:lnTo>
                  <a:pt x="1014" y="6111"/>
                </a:lnTo>
                <a:lnTo>
                  <a:pt x="1075" y="6111"/>
                </a:lnTo>
                <a:lnTo>
                  <a:pt x="1290" y="6172"/>
                </a:lnTo>
                <a:lnTo>
                  <a:pt x="1413" y="6265"/>
                </a:lnTo>
                <a:lnTo>
                  <a:pt x="1475" y="6234"/>
                </a:lnTo>
                <a:lnTo>
                  <a:pt x="1689" y="6234"/>
                </a:lnTo>
                <a:lnTo>
                  <a:pt x="1904" y="6203"/>
                </a:lnTo>
                <a:lnTo>
                  <a:pt x="2089" y="6203"/>
                </a:lnTo>
                <a:lnTo>
                  <a:pt x="2211" y="6142"/>
                </a:lnTo>
                <a:lnTo>
                  <a:pt x="2181" y="6080"/>
                </a:lnTo>
                <a:lnTo>
                  <a:pt x="2058" y="5988"/>
                </a:lnTo>
                <a:lnTo>
                  <a:pt x="1997" y="5896"/>
                </a:lnTo>
                <a:lnTo>
                  <a:pt x="1874" y="5896"/>
                </a:lnTo>
                <a:lnTo>
                  <a:pt x="1812" y="5773"/>
                </a:lnTo>
                <a:lnTo>
                  <a:pt x="1904" y="5865"/>
                </a:lnTo>
                <a:lnTo>
                  <a:pt x="2089" y="5835"/>
                </a:lnTo>
                <a:lnTo>
                  <a:pt x="2211" y="5957"/>
                </a:lnTo>
                <a:lnTo>
                  <a:pt x="2365" y="5988"/>
                </a:lnTo>
                <a:lnTo>
                  <a:pt x="2273" y="5896"/>
                </a:lnTo>
                <a:lnTo>
                  <a:pt x="2273" y="5773"/>
                </a:lnTo>
                <a:lnTo>
                  <a:pt x="2365" y="5712"/>
                </a:lnTo>
                <a:lnTo>
                  <a:pt x="2365" y="5650"/>
                </a:lnTo>
                <a:lnTo>
                  <a:pt x="2365" y="5497"/>
                </a:lnTo>
                <a:lnTo>
                  <a:pt x="2242" y="5405"/>
                </a:lnTo>
                <a:lnTo>
                  <a:pt x="2242" y="5343"/>
                </a:lnTo>
                <a:lnTo>
                  <a:pt x="2365" y="5405"/>
                </a:lnTo>
                <a:lnTo>
                  <a:pt x="2426" y="5497"/>
                </a:lnTo>
                <a:lnTo>
                  <a:pt x="2611" y="5650"/>
                </a:lnTo>
                <a:lnTo>
                  <a:pt x="2733" y="5681"/>
                </a:lnTo>
                <a:lnTo>
                  <a:pt x="2733" y="5589"/>
                </a:lnTo>
                <a:lnTo>
                  <a:pt x="2703" y="5497"/>
                </a:lnTo>
                <a:lnTo>
                  <a:pt x="2733" y="5528"/>
                </a:lnTo>
                <a:lnTo>
                  <a:pt x="2764" y="5681"/>
                </a:lnTo>
                <a:lnTo>
                  <a:pt x="2826" y="5681"/>
                </a:lnTo>
                <a:lnTo>
                  <a:pt x="2826" y="5558"/>
                </a:lnTo>
                <a:lnTo>
                  <a:pt x="2795" y="5466"/>
                </a:lnTo>
                <a:lnTo>
                  <a:pt x="2826" y="5282"/>
                </a:lnTo>
                <a:lnTo>
                  <a:pt x="2918" y="5374"/>
                </a:lnTo>
                <a:lnTo>
                  <a:pt x="3102" y="5435"/>
                </a:lnTo>
                <a:lnTo>
                  <a:pt x="3163" y="5558"/>
                </a:lnTo>
                <a:lnTo>
                  <a:pt x="3255" y="5589"/>
                </a:lnTo>
                <a:lnTo>
                  <a:pt x="3378" y="5589"/>
                </a:lnTo>
                <a:lnTo>
                  <a:pt x="3409" y="5620"/>
                </a:lnTo>
                <a:lnTo>
                  <a:pt x="3501" y="5528"/>
                </a:lnTo>
                <a:lnTo>
                  <a:pt x="3501" y="5650"/>
                </a:lnTo>
                <a:lnTo>
                  <a:pt x="3501" y="5743"/>
                </a:lnTo>
                <a:lnTo>
                  <a:pt x="3593" y="5773"/>
                </a:lnTo>
                <a:lnTo>
                  <a:pt x="3685" y="5896"/>
                </a:lnTo>
                <a:lnTo>
                  <a:pt x="4146" y="5988"/>
                </a:lnTo>
                <a:lnTo>
                  <a:pt x="4269" y="6050"/>
                </a:lnTo>
                <a:lnTo>
                  <a:pt x="4392" y="6203"/>
                </a:lnTo>
                <a:lnTo>
                  <a:pt x="4453" y="6449"/>
                </a:lnTo>
                <a:lnTo>
                  <a:pt x="4699" y="6725"/>
                </a:lnTo>
                <a:lnTo>
                  <a:pt x="4729" y="6848"/>
                </a:lnTo>
                <a:lnTo>
                  <a:pt x="4883" y="6879"/>
                </a:lnTo>
                <a:lnTo>
                  <a:pt x="4975" y="7001"/>
                </a:lnTo>
                <a:lnTo>
                  <a:pt x="5006" y="7094"/>
                </a:lnTo>
                <a:lnTo>
                  <a:pt x="5374" y="7493"/>
                </a:lnTo>
                <a:lnTo>
                  <a:pt x="5374" y="7616"/>
                </a:lnTo>
                <a:lnTo>
                  <a:pt x="5528" y="7708"/>
                </a:lnTo>
                <a:lnTo>
                  <a:pt x="5773" y="7800"/>
                </a:lnTo>
                <a:lnTo>
                  <a:pt x="5866" y="7738"/>
                </a:lnTo>
                <a:lnTo>
                  <a:pt x="5927" y="7738"/>
                </a:lnTo>
                <a:lnTo>
                  <a:pt x="6080" y="7800"/>
                </a:lnTo>
                <a:lnTo>
                  <a:pt x="6326" y="7769"/>
                </a:lnTo>
                <a:lnTo>
                  <a:pt x="6480" y="7831"/>
                </a:lnTo>
                <a:lnTo>
                  <a:pt x="6633" y="7831"/>
                </a:lnTo>
                <a:lnTo>
                  <a:pt x="6910" y="7892"/>
                </a:lnTo>
                <a:lnTo>
                  <a:pt x="7002" y="7953"/>
                </a:lnTo>
                <a:lnTo>
                  <a:pt x="7186" y="7923"/>
                </a:lnTo>
                <a:lnTo>
                  <a:pt x="7278" y="8015"/>
                </a:lnTo>
                <a:lnTo>
                  <a:pt x="7462" y="8015"/>
                </a:lnTo>
                <a:lnTo>
                  <a:pt x="7462" y="8076"/>
                </a:lnTo>
                <a:lnTo>
                  <a:pt x="7370" y="8138"/>
                </a:lnTo>
                <a:lnTo>
                  <a:pt x="7554" y="8199"/>
                </a:lnTo>
                <a:lnTo>
                  <a:pt x="7739" y="8291"/>
                </a:lnTo>
                <a:lnTo>
                  <a:pt x="7923" y="8260"/>
                </a:lnTo>
                <a:lnTo>
                  <a:pt x="7984" y="8138"/>
                </a:lnTo>
                <a:lnTo>
                  <a:pt x="7769" y="8045"/>
                </a:lnTo>
                <a:lnTo>
                  <a:pt x="7708" y="8045"/>
                </a:lnTo>
                <a:lnTo>
                  <a:pt x="7708" y="7953"/>
                </a:lnTo>
                <a:lnTo>
                  <a:pt x="7861" y="7923"/>
                </a:lnTo>
                <a:lnTo>
                  <a:pt x="7984" y="7953"/>
                </a:lnTo>
                <a:lnTo>
                  <a:pt x="8138" y="7861"/>
                </a:lnTo>
                <a:lnTo>
                  <a:pt x="7800" y="7800"/>
                </a:lnTo>
                <a:lnTo>
                  <a:pt x="7462" y="7769"/>
                </a:lnTo>
                <a:lnTo>
                  <a:pt x="7247" y="7646"/>
                </a:lnTo>
                <a:lnTo>
                  <a:pt x="7155" y="7554"/>
                </a:lnTo>
                <a:lnTo>
                  <a:pt x="7339" y="7462"/>
                </a:lnTo>
                <a:lnTo>
                  <a:pt x="7462" y="7462"/>
                </a:lnTo>
                <a:lnTo>
                  <a:pt x="7554" y="7401"/>
                </a:lnTo>
                <a:lnTo>
                  <a:pt x="7432" y="7339"/>
                </a:lnTo>
                <a:lnTo>
                  <a:pt x="7155" y="7339"/>
                </a:lnTo>
                <a:lnTo>
                  <a:pt x="6879" y="7309"/>
                </a:lnTo>
                <a:lnTo>
                  <a:pt x="6787" y="7216"/>
                </a:lnTo>
                <a:lnTo>
                  <a:pt x="6787" y="7094"/>
                </a:lnTo>
                <a:lnTo>
                  <a:pt x="6879" y="6971"/>
                </a:lnTo>
                <a:lnTo>
                  <a:pt x="6910" y="6879"/>
                </a:lnTo>
                <a:lnTo>
                  <a:pt x="6817" y="6787"/>
                </a:lnTo>
                <a:lnTo>
                  <a:pt x="6725" y="6787"/>
                </a:lnTo>
                <a:lnTo>
                  <a:pt x="6664" y="6848"/>
                </a:lnTo>
                <a:lnTo>
                  <a:pt x="6541" y="6817"/>
                </a:lnTo>
                <a:lnTo>
                  <a:pt x="6449" y="6817"/>
                </a:lnTo>
                <a:lnTo>
                  <a:pt x="6295" y="6664"/>
                </a:lnTo>
                <a:lnTo>
                  <a:pt x="6265" y="6418"/>
                </a:lnTo>
                <a:lnTo>
                  <a:pt x="6142" y="6357"/>
                </a:lnTo>
                <a:lnTo>
                  <a:pt x="5988" y="5988"/>
                </a:lnTo>
                <a:lnTo>
                  <a:pt x="5927" y="5957"/>
                </a:lnTo>
                <a:lnTo>
                  <a:pt x="5866" y="5835"/>
                </a:lnTo>
                <a:lnTo>
                  <a:pt x="5681" y="5835"/>
                </a:lnTo>
                <a:lnTo>
                  <a:pt x="5558" y="5743"/>
                </a:lnTo>
                <a:lnTo>
                  <a:pt x="5497" y="5589"/>
                </a:lnTo>
                <a:lnTo>
                  <a:pt x="5313" y="5405"/>
                </a:lnTo>
                <a:lnTo>
                  <a:pt x="5251" y="5190"/>
                </a:lnTo>
                <a:lnTo>
                  <a:pt x="5129" y="5098"/>
                </a:lnTo>
                <a:lnTo>
                  <a:pt x="5036" y="4913"/>
                </a:lnTo>
                <a:lnTo>
                  <a:pt x="5036" y="4852"/>
                </a:lnTo>
                <a:lnTo>
                  <a:pt x="5374" y="4883"/>
                </a:lnTo>
                <a:lnTo>
                  <a:pt x="5681" y="4729"/>
                </a:lnTo>
                <a:lnTo>
                  <a:pt x="5773" y="4576"/>
                </a:lnTo>
                <a:lnTo>
                  <a:pt x="5773" y="4422"/>
                </a:lnTo>
                <a:lnTo>
                  <a:pt x="5528" y="4177"/>
                </a:lnTo>
                <a:lnTo>
                  <a:pt x="5344" y="4146"/>
                </a:lnTo>
                <a:lnTo>
                  <a:pt x="5282" y="4177"/>
                </a:lnTo>
                <a:lnTo>
                  <a:pt x="5098" y="4084"/>
                </a:lnTo>
                <a:lnTo>
                  <a:pt x="4791" y="3962"/>
                </a:lnTo>
                <a:lnTo>
                  <a:pt x="4637" y="3808"/>
                </a:lnTo>
                <a:lnTo>
                  <a:pt x="4484" y="3839"/>
                </a:lnTo>
                <a:lnTo>
                  <a:pt x="4085" y="3685"/>
                </a:lnTo>
                <a:lnTo>
                  <a:pt x="4054" y="3593"/>
                </a:lnTo>
                <a:lnTo>
                  <a:pt x="4146" y="3378"/>
                </a:lnTo>
                <a:lnTo>
                  <a:pt x="4146" y="3255"/>
                </a:lnTo>
                <a:lnTo>
                  <a:pt x="4054" y="3102"/>
                </a:lnTo>
                <a:lnTo>
                  <a:pt x="3747" y="2795"/>
                </a:lnTo>
                <a:lnTo>
                  <a:pt x="3685" y="2795"/>
                </a:lnTo>
                <a:lnTo>
                  <a:pt x="3563" y="2856"/>
                </a:lnTo>
                <a:lnTo>
                  <a:pt x="3501" y="2703"/>
                </a:lnTo>
                <a:lnTo>
                  <a:pt x="3378" y="2611"/>
                </a:lnTo>
                <a:lnTo>
                  <a:pt x="3317" y="2488"/>
                </a:lnTo>
                <a:lnTo>
                  <a:pt x="3133" y="2457"/>
                </a:lnTo>
                <a:lnTo>
                  <a:pt x="3041" y="2334"/>
                </a:lnTo>
                <a:lnTo>
                  <a:pt x="2979" y="2334"/>
                </a:lnTo>
                <a:lnTo>
                  <a:pt x="2826" y="2242"/>
                </a:lnTo>
                <a:lnTo>
                  <a:pt x="2641" y="2242"/>
                </a:lnTo>
                <a:lnTo>
                  <a:pt x="2488" y="2119"/>
                </a:lnTo>
                <a:lnTo>
                  <a:pt x="2273" y="2089"/>
                </a:lnTo>
                <a:lnTo>
                  <a:pt x="1997" y="1904"/>
                </a:lnTo>
                <a:lnTo>
                  <a:pt x="1536" y="1843"/>
                </a:lnTo>
                <a:lnTo>
                  <a:pt x="1352" y="1781"/>
                </a:lnTo>
                <a:lnTo>
                  <a:pt x="1290" y="1659"/>
                </a:lnTo>
                <a:lnTo>
                  <a:pt x="1198" y="1659"/>
                </a:lnTo>
                <a:lnTo>
                  <a:pt x="1137" y="1689"/>
                </a:lnTo>
                <a:lnTo>
                  <a:pt x="830" y="1567"/>
                </a:lnTo>
                <a:lnTo>
                  <a:pt x="738" y="1505"/>
                </a:lnTo>
                <a:lnTo>
                  <a:pt x="584" y="1413"/>
                </a:lnTo>
                <a:lnTo>
                  <a:pt x="308" y="132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g3d4b58163d4_3_1117"/>
          <p:cNvSpPr/>
          <p:nvPr/>
        </p:nvSpPr>
        <p:spPr>
          <a:xfrm>
            <a:off x="6410758" y="4016846"/>
            <a:ext cx="209577" cy="324324"/>
          </a:xfrm>
          <a:custGeom>
            <a:avLst/>
            <a:gdLst/>
            <a:ahLst/>
            <a:cxnLst/>
            <a:rect l="l" t="t" r="r" b="b"/>
            <a:pathLst>
              <a:path w="8230" h="12406" extrusionOk="0">
                <a:moveTo>
                  <a:pt x="2918" y="584"/>
                </a:moveTo>
                <a:lnTo>
                  <a:pt x="3133" y="584"/>
                </a:lnTo>
                <a:lnTo>
                  <a:pt x="3010" y="646"/>
                </a:lnTo>
                <a:close/>
                <a:moveTo>
                  <a:pt x="2826" y="216"/>
                </a:moveTo>
                <a:lnTo>
                  <a:pt x="2918" y="338"/>
                </a:lnTo>
                <a:lnTo>
                  <a:pt x="2764" y="369"/>
                </a:lnTo>
                <a:close/>
                <a:moveTo>
                  <a:pt x="3163" y="1"/>
                </a:moveTo>
                <a:lnTo>
                  <a:pt x="3041" y="93"/>
                </a:lnTo>
                <a:lnTo>
                  <a:pt x="3133" y="185"/>
                </a:lnTo>
                <a:close/>
                <a:moveTo>
                  <a:pt x="3532" y="400"/>
                </a:moveTo>
                <a:lnTo>
                  <a:pt x="3440" y="553"/>
                </a:lnTo>
                <a:lnTo>
                  <a:pt x="3532" y="615"/>
                </a:lnTo>
                <a:lnTo>
                  <a:pt x="3593" y="492"/>
                </a:lnTo>
                <a:cubicBezTo>
                  <a:pt x="3593" y="492"/>
                  <a:pt x="3532" y="400"/>
                  <a:pt x="3532" y="400"/>
                </a:cubicBezTo>
                <a:close/>
                <a:moveTo>
                  <a:pt x="3593" y="4637"/>
                </a:moveTo>
                <a:lnTo>
                  <a:pt x="3716" y="4729"/>
                </a:lnTo>
                <a:lnTo>
                  <a:pt x="3808" y="4914"/>
                </a:lnTo>
                <a:lnTo>
                  <a:pt x="3992" y="4975"/>
                </a:lnTo>
                <a:lnTo>
                  <a:pt x="4115" y="4914"/>
                </a:lnTo>
                <a:lnTo>
                  <a:pt x="4146" y="4791"/>
                </a:lnTo>
                <a:lnTo>
                  <a:pt x="4392" y="4607"/>
                </a:lnTo>
                <a:lnTo>
                  <a:pt x="4545" y="4607"/>
                </a:lnTo>
                <a:lnTo>
                  <a:pt x="4791" y="4760"/>
                </a:lnTo>
                <a:lnTo>
                  <a:pt x="4883" y="4975"/>
                </a:lnTo>
                <a:lnTo>
                  <a:pt x="4883" y="5129"/>
                </a:lnTo>
                <a:lnTo>
                  <a:pt x="4975" y="5221"/>
                </a:lnTo>
                <a:lnTo>
                  <a:pt x="5067" y="5159"/>
                </a:lnTo>
                <a:lnTo>
                  <a:pt x="5067" y="4975"/>
                </a:lnTo>
                <a:lnTo>
                  <a:pt x="5098" y="4914"/>
                </a:lnTo>
                <a:lnTo>
                  <a:pt x="5190" y="5067"/>
                </a:lnTo>
                <a:lnTo>
                  <a:pt x="5405" y="5067"/>
                </a:lnTo>
                <a:lnTo>
                  <a:pt x="5558" y="5190"/>
                </a:lnTo>
                <a:lnTo>
                  <a:pt x="5589" y="5221"/>
                </a:lnTo>
                <a:lnTo>
                  <a:pt x="5466" y="5251"/>
                </a:lnTo>
                <a:lnTo>
                  <a:pt x="5374" y="5221"/>
                </a:lnTo>
                <a:lnTo>
                  <a:pt x="5313" y="5251"/>
                </a:lnTo>
                <a:lnTo>
                  <a:pt x="5343" y="5405"/>
                </a:lnTo>
                <a:lnTo>
                  <a:pt x="5466" y="5681"/>
                </a:lnTo>
                <a:lnTo>
                  <a:pt x="5466" y="5804"/>
                </a:lnTo>
                <a:lnTo>
                  <a:pt x="5620" y="5804"/>
                </a:lnTo>
                <a:lnTo>
                  <a:pt x="5743" y="5866"/>
                </a:lnTo>
                <a:lnTo>
                  <a:pt x="5865" y="5866"/>
                </a:lnTo>
                <a:lnTo>
                  <a:pt x="5927" y="5958"/>
                </a:lnTo>
                <a:lnTo>
                  <a:pt x="5865" y="6019"/>
                </a:lnTo>
                <a:lnTo>
                  <a:pt x="5865" y="6142"/>
                </a:lnTo>
                <a:lnTo>
                  <a:pt x="5804" y="6357"/>
                </a:lnTo>
                <a:lnTo>
                  <a:pt x="5681" y="6326"/>
                </a:lnTo>
                <a:lnTo>
                  <a:pt x="5528" y="6142"/>
                </a:lnTo>
                <a:lnTo>
                  <a:pt x="5651" y="6080"/>
                </a:lnTo>
                <a:lnTo>
                  <a:pt x="5651" y="5988"/>
                </a:lnTo>
                <a:lnTo>
                  <a:pt x="5528" y="5958"/>
                </a:lnTo>
                <a:lnTo>
                  <a:pt x="5528" y="6019"/>
                </a:lnTo>
                <a:lnTo>
                  <a:pt x="5374" y="6050"/>
                </a:lnTo>
                <a:lnTo>
                  <a:pt x="5190" y="5835"/>
                </a:lnTo>
                <a:lnTo>
                  <a:pt x="5067" y="5804"/>
                </a:lnTo>
                <a:lnTo>
                  <a:pt x="5067" y="5620"/>
                </a:lnTo>
                <a:lnTo>
                  <a:pt x="5006" y="5466"/>
                </a:lnTo>
                <a:lnTo>
                  <a:pt x="4760" y="5374"/>
                </a:lnTo>
                <a:lnTo>
                  <a:pt x="4668" y="5190"/>
                </a:lnTo>
                <a:lnTo>
                  <a:pt x="4545" y="5129"/>
                </a:lnTo>
                <a:lnTo>
                  <a:pt x="4453" y="5036"/>
                </a:lnTo>
                <a:lnTo>
                  <a:pt x="4361" y="5036"/>
                </a:lnTo>
                <a:lnTo>
                  <a:pt x="4361" y="5098"/>
                </a:lnTo>
                <a:lnTo>
                  <a:pt x="4514" y="5405"/>
                </a:lnTo>
                <a:lnTo>
                  <a:pt x="4576" y="5681"/>
                </a:lnTo>
                <a:lnTo>
                  <a:pt x="4514" y="5681"/>
                </a:lnTo>
                <a:lnTo>
                  <a:pt x="4361" y="5405"/>
                </a:lnTo>
                <a:lnTo>
                  <a:pt x="4177" y="5282"/>
                </a:lnTo>
                <a:lnTo>
                  <a:pt x="4085" y="5159"/>
                </a:lnTo>
                <a:lnTo>
                  <a:pt x="3747" y="5036"/>
                </a:lnTo>
                <a:lnTo>
                  <a:pt x="3563" y="5036"/>
                </a:lnTo>
                <a:lnTo>
                  <a:pt x="3501" y="5159"/>
                </a:lnTo>
                <a:lnTo>
                  <a:pt x="3532" y="5251"/>
                </a:lnTo>
                <a:lnTo>
                  <a:pt x="3378" y="5344"/>
                </a:lnTo>
                <a:lnTo>
                  <a:pt x="3194" y="5159"/>
                </a:lnTo>
                <a:lnTo>
                  <a:pt x="3071" y="5251"/>
                </a:lnTo>
                <a:lnTo>
                  <a:pt x="2948" y="5282"/>
                </a:lnTo>
                <a:lnTo>
                  <a:pt x="3010" y="5159"/>
                </a:lnTo>
                <a:lnTo>
                  <a:pt x="2948" y="5006"/>
                </a:lnTo>
                <a:lnTo>
                  <a:pt x="2856" y="5067"/>
                </a:lnTo>
                <a:lnTo>
                  <a:pt x="2826" y="5221"/>
                </a:lnTo>
                <a:lnTo>
                  <a:pt x="2703" y="5036"/>
                </a:lnTo>
                <a:lnTo>
                  <a:pt x="2703" y="4852"/>
                </a:lnTo>
                <a:lnTo>
                  <a:pt x="2703" y="4729"/>
                </a:lnTo>
                <a:lnTo>
                  <a:pt x="2795" y="4637"/>
                </a:lnTo>
                <a:lnTo>
                  <a:pt x="2979" y="4392"/>
                </a:lnTo>
                <a:lnTo>
                  <a:pt x="2826" y="4300"/>
                </a:lnTo>
                <a:lnTo>
                  <a:pt x="2641" y="4269"/>
                </a:lnTo>
                <a:lnTo>
                  <a:pt x="2641" y="4392"/>
                </a:lnTo>
                <a:lnTo>
                  <a:pt x="2733" y="4484"/>
                </a:lnTo>
                <a:lnTo>
                  <a:pt x="2641" y="4607"/>
                </a:lnTo>
                <a:lnTo>
                  <a:pt x="2549" y="4607"/>
                </a:lnTo>
                <a:lnTo>
                  <a:pt x="2365" y="4392"/>
                </a:lnTo>
                <a:lnTo>
                  <a:pt x="2365" y="4238"/>
                </a:lnTo>
                <a:lnTo>
                  <a:pt x="2304" y="4207"/>
                </a:lnTo>
                <a:lnTo>
                  <a:pt x="2242" y="4238"/>
                </a:lnTo>
                <a:lnTo>
                  <a:pt x="2181" y="4207"/>
                </a:lnTo>
                <a:lnTo>
                  <a:pt x="2181" y="3900"/>
                </a:lnTo>
                <a:lnTo>
                  <a:pt x="2058" y="3685"/>
                </a:lnTo>
                <a:lnTo>
                  <a:pt x="1997" y="3440"/>
                </a:lnTo>
                <a:lnTo>
                  <a:pt x="2058" y="3317"/>
                </a:lnTo>
                <a:lnTo>
                  <a:pt x="2027" y="3256"/>
                </a:lnTo>
                <a:lnTo>
                  <a:pt x="1935" y="3256"/>
                </a:lnTo>
                <a:lnTo>
                  <a:pt x="1904" y="3071"/>
                </a:lnTo>
                <a:lnTo>
                  <a:pt x="1904" y="2887"/>
                </a:lnTo>
                <a:lnTo>
                  <a:pt x="2027" y="3010"/>
                </a:lnTo>
                <a:lnTo>
                  <a:pt x="2181" y="3041"/>
                </a:lnTo>
                <a:lnTo>
                  <a:pt x="2304" y="2979"/>
                </a:lnTo>
                <a:lnTo>
                  <a:pt x="2304" y="2856"/>
                </a:lnTo>
                <a:lnTo>
                  <a:pt x="2150" y="2580"/>
                </a:lnTo>
                <a:lnTo>
                  <a:pt x="2242" y="2396"/>
                </a:lnTo>
                <a:lnTo>
                  <a:pt x="2334" y="1997"/>
                </a:lnTo>
                <a:lnTo>
                  <a:pt x="2334" y="1659"/>
                </a:lnTo>
                <a:lnTo>
                  <a:pt x="2273" y="1444"/>
                </a:lnTo>
                <a:lnTo>
                  <a:pt x="2457" y="1106"/>
                </a:lnTo>
                <a:lnTo>
                  <a:pt x="2488" y="922"/>
                </a:lnTo>
                <a:lnTo>
                  <a:pt x="2733" y="830"/>
                </a:lnTo>
                <a:lnTo>
                  <a:pt x="3041" y="891"/>
                </a:lnTo>
                <a:lnTo>
                  <a:pt x="3163" y="1045"/>
                </a:lnTo>
                <a:lnTo>
                  <a:pt x="3286" y="1137"/>
                </a:lnTo>
                <a:lnTo>
                  <a:pt x="3317" y="1045"/>
                </a:lnTo>
                <a:lnTo>
                  <a:pt x="3563" y="1045"/>
                </a:lnTo>
                <a:lnTo>
                  <a:pt x="3685" y="953"/>
                </a:lnTo>
                <a:lnTo>
                  <a:pt x="3685" y="891"/>
                </a:lnTo>
                <a:lnTo>
                  <a:pt x="3747" y="860"/>
                </a:lnTo>
                <a:lnTo>
                  <a:pt x="3870" y="983"/>
                </a:lnTo>
                <a:lnTo>
                  <a:pt x="3870" y="1106"/>
                </a:lnTo>
                <a:lnTo>
                  <a:pt x="3777" y="1229"/>
                </a:lnTo>
                <a:lnTo>
                  <a:pt x="3747" y="1536"/>
                </a:lnTo>
                <a:lnTo>
                  <a:pt x="3870" y="1812"/>
                </a:lnTo>
                <a:lnTo>
                  <a:pt x="3992" y="1843"/>
                </a:lnTo>
                <a:lnTo>
                  <a:pt x="4023" y="2058"/>
                </a:lnTo>
                <a:lnTo>
                  <a:pt x="4115" y="2150"/>
                </a:lnTo>
                <a:lnTo>
                  <a:pt x="4023" y="2519"/>
                </a:lnTo>
                <a:lnTo>
                  <a:pt x="3931" y="2764"/>
                </a:lnTo>
                <a:lnTo>
                  <a:pt x="3992" y="2979"/>
                </a:lnTo>
                <a:lnTo>
                  <a:pt x="3839" y="3194"/>
                </a:lnTo>
                <a:lnTo>
                  <a:pt x="3839" y="3102"/>
                </a:lnTo>
                <a:lnTo>
                  <a:pt x="3900" y="2979"/>
                </a:lnTo>
                <a:lnTo>
                  <a:pt x="3808" y="3041"/>
                </a:lnTo>
                <a:lnTo>
                  <a:pt x="3532" y="3286"/>
                </a:lnTo>
                <a:lnTo>
                  <a:pt x="3501" y="3440"/>
                </a:lnTo>
                <a:lnTo>
                  <a:pt x="3501" y="3624"/>
                </a:lnTo>
                <a:lnTo>
                  <a:pt x="3409" y="3747"/>
                </a:lnTo>
                <a:lnTo>
                  <a:pt x="3378" y="3962"/>
                </a:lnTo>
                <a:lnTo>
                  <a:pt x="3470" y="4023"/>
                </a:lnTo>
                <a:lnTo>
                  <a:pt x="3563" y="4238"/>
                </a:lnTo>
                <a:lnTo>
                  <a:pt x="3655" y="4361"/>
                </a:lnTo>
                <a:lnTo>
                  <a:pt x="3593" y="4453"/>
                </a:lnTo>
                <a:lnTo>
                  <a:pt x="3593" y="4637"/>
                </a:lnTo>
                <a:close/>
                <a:moveTo>
                  <a:pt x="3900" y="4699"/>
                </a:moveTo>
                <a:lnTo>
                  <a:pt x="3931" y="4822"/>
                </a:lnTo>
                <a:lnTo>
                  <a:pt x="4054" y="4914"/>
                </a:lnTo>
                <a:lnTo>
                  <a:pt x="4023" y="4760"/>
                </a:lnTo>
                <a:close/>
                <a:moveTo>
                  <a:pt x="3747" y="4085"/>
                </a:moveTo>
                <a:lnTo>
                  <a:pt x="3839" y="4300"/>
                </a:lnTo>
                <a:lnTo>
                  <a:pt x="3808" y="4361"/>
                </a:lnTo>
                <a:lnTo>
                  <a:pt x="3839" y="4484"/>
                </a:lnTo>
                <a:lnTo>
                  <a:pt x="3962" y="4361"/>
                </a:lnTo>
                <a:lnTo>
                  <a:pt x="3962" y="4115"/>
                </a:lnTo>
                <a:lnTo>
                  <a:pt x="4054" y="4023"/>
                </a:lnTo>
                <a:lnTo>
                  <a:pt x="3931" y="3962"/>
                </a:lnTo>
                <a:lnTo>
                  <a:pt x="3747" y="4085"/>
                </a:lnTo>
                <a:close/>
                <a:moveTo>
                  <a:pt x="2304" y="5129"/>
                </a:moveTo>
                <a:lnTo>
                  <a:pt x="2304" y="5221"/>
                </a:lnTo>
                <a:lnTo>
                  <a:pt x="2488" y="5313"/>
                </a:lnTo>
                <a:lnTo>
                  <a:pt x="2549" y="5282"/>
                </a:lnTo>
                <a:lnTo>
                  <a:pt x="2396" y="5129"/>
                </a:lnTo>
                <a:close/>
                <a:moveTo>
                  <a:pt x="2580" y="5466"/>
                </a:moveTo>
                <a:lnTo>
                  <a:pt x="2611" y="5558"/>
                </a:lnTo>
                <a:lnTo>
                  <a:pt x="2733" y="5558"/>
                </a:lnTo>
                <a:lnTo>
                  <a:pt x="2764" y="5743"/>
                </a:lnTo>
                <a:lnTo>
                  <a:pt x="2887" y="5804"/>
                </a:lnTo>
                <a:lnTo>
                  <a:pt x="2979" y="5927"/>
                </a:lnTo>
                <a:lnTo>
                  <a:pt x="2979" y="6203"/>
                </a:lnTo>
                <a:lnTo>
                  <a:pt x="3133" y="6265"/>
                </a:lnTo>
                <a:lnTo>
                  <a:pt x="3133" y="6418"/>
                </a:lnTo>
                <a:lnTo>
                  <a:pt x="3286" y="6602"/>
                </a:lnTo>
                <a:lnTo>
                  <a:pt x="3409" y="6633"/>
                </a:lnTo>
                <a:lnTo>
                  <a:pt x="3563" y="6510"/>
                </a:lnTo>
                <a:lnTo>
                  <a:pt x="3563" y="6388"/>
                </a:lnTo>
                <a:lnTo>
                  <a:pt x="3655" y="6326"/>
                </a:lnTo>
                <a:lnTo>
                  <a:pt x="3655" y="6173"/>
                </a:lnTo>
                <a:lnTo>
                  <a:pt x="3563" y="6050"/>
                </a:lnTo>
                <a:lnTo>
                  <a:pt x="3624" y="5958"/>
                </a:lnTo>
                <a:lnTo>
                  <a:pt x="3624" y="5804"/>
                </a:lnTo>
                <a:lnTo>
                  <a:pt x="3440" y="5743"/>
                </a:lnTo>
                <a:lnTo>
                  <a:pt x="3102" y="5436"/>
                </a:lnTo>
                <a:lnTo>
                  <a:pt x="2918" y="5466"/>
                </a:lnTo>
                <a:lnTo>
                  <a:pt x="2733" y="5405"/>
                </a:lnTo>
                <a:lnTo>
                  <a:pt x="2580" y="5466"/>
                </a:lnTo>
                <a:close/>
                <a:moveTo>
                  <a:pt x="5865" y="4914"/>
                </a:moveTo>
                <a:lnTo>
                  <a:pt x="5773" y="4975"/>
                </a:lnTo>
                <a:lnTo>
                  <a:pt x="5804" y="5159"/>
                </a:lnTo>
                <a:lnTo>
                  <a:pt x="5773" y="5282"/>
                </a:lnTo>
                <a:lnTo>
                  <a:pt x="5712" y="5313"/>
                </a:lnTo>
                <a:lnTo>
                  <a:pt x="5773" y="5405"/>
                </a:lnTo>
                <a:lnTo>
                  <a:pt x="5988" y="5374"/>
                </a:lnTo>
                <a:lnTo>
                  <a:pt x="6050" y="5190"/>
                </a:lnTo>
                <a:lnTo>
                  <a:pt x="5988" y="5036"/>
                </a:lnTo>
                <a:close/>
                <a:moveTo>
                  <a:pt x="3870" y="5589"/>
                </a:moveTo>
                <a:lnTo>
                  <a:pt x="4054" y="5712"/>
                </a:lnTo>
                <a:lnTo>
                  <a:pt x="4085" y="5620"/>
                </a:lnTo>
                <a:lnTo>
                  <a:pt x="4146" y="5528"/>
                </a:lnTo>
                <a:lnTo>
                  <a:pt x="4085" y="5405"/>
                </a:lnTo>
                <a:lnTo>
                  <a:pt x="3931" y="5344"/>
                </a:lnTo>
                <a:lnTo>
                  <a:pt x="3839" y="5466"/>
                </a:lnTo>
                <a:close/>
                <a:moveTo>
                  <a:pt x="4177" y="6203"/>
                </a:moveTo>
                <a:lnTo>
                  <a:pt x="4115" y="6357"/>
                </a:lnTo>
                <a:lnTo>
                  <a:pt x="4023" y="6510"/>
                </a:lnTo>
                <a:lnTo>
                  <a:pt x="4085" y="6725"/>
                </a:lnTo>
                <a:lnTo>
                  <a:pt x="4207" y="6695"/>
                </a:lnTo>
                <a:lnTo>
                  <a:pt x="4269" y="6480"/>
                </a:lnTo>
                <a:lnTo>
                  <a:pt x="4207" y="6326"/>
                </a:lnTo>
                <a:lnTo>
                  <a:pt x="4238" y="6142"/>
                </a:lnTo>
                <a:close/>
                <a:moveTo>
                  <a:pt x="4576" y="6326"/>
                </a:moveTo>
                <a:lnTo>
                  <a:pt x="4484" y="6388"/>
                </a:lnTo>
                <a:lnTo>
                  <a:pt x="4514" y="6480"/>
                </a:lnTo>
                <a:lnTo>
                  <a:pt x="4668" y="6480"/>
                </a:lnTo>
                <a:lnTo>
                  <a:pt x="4668" y="6418"/>
                </a:lnTo>
                <a:lnTo>
                  <a:pt x="4545" y="6357"/>
                </a:lnTo>
                <a:close/>
                <a:moveTo>
                  <a:pt x="5067" y="5927"/>
                </a:moveTo>
                <a:lnTo>
                  <a:pt x="4914" y="5743"/>
                </a:lnTo>
                <a:lnTo>
                  <a:pt x="4852" y="5743"/>
                </a:lnTo>
                <a:lnTo>
                  <a:pt x="4852" y="5866"/>
                </a:lnTo>
                <a:lnTo>
                  <a:pt x="5067" y="6080"/>
                </a:lnTo>
                <a:lnTo>
                  <a:pt x="5098" y="6019"/>
                </a:lnTo>
                <a:lnTo>
                  <a:pt x="5098" y="5896"/>
                </a:lnTo>
                <a:close/>
                <a:moveTo>
                  <a:pt x="5405" y="6234"/>
                </a:moveTo>
                <a:lnTo>
                  <a:pt x="5436" y="6326"/>
                </a:lnTo>
                <a:lnTo>
                  <a:pt x="5558" y="6449"/>
                </a:lnTo>
                <a:lnTo>
                  <a:pt x="5651" y="6449"/>
                </a:lnTo>
                <a:lnTo>
                  <a:pt x="5497" y="6265"/>
                </a:lnTo>
                <a:close/>
                <a:moveTo>
                  <a:pt x="5098" y="6848"/>
                </a:moveTo>
                <a:lnTo>
                  <a:pt x="5251" y="6602"/>
                </a:lnTo>
                <a:lnTo>
                  <a:pt x="5374" y="6602"/>
                </a:lnTo>
                <a:lnTo>
                  <a:pt x="5528" y="6848"/>
                </a:lnTo>
                <a:lnTo>
                  <a:pt x="5743" y="6940"/>
                </a:lnTo>
                <a:lnTo>
                  <a:pt x="5865" y="6940"/>
                </a:lnTo>
                <a:lnTo>
                  <a:pt x="5865" y="6817"/>
                </a:lnTo>
                <a:lnTo>
                  <a:pt x="5773" y="6695"/>
                </a:lnTo>
                <a:lnTo>
                  <a:pt x="5528" y="6541"/>
                </a:lnTo>
                <a:lnTo>
                  <a:pt x="5405" y="6510"/>
                </a:lnTo>
                <a:lnTo>
                  <a:pt x="5251" y="6388"/>
                </a:lnTo>
                <a:lnTo>
                  <a:pt x="5221" y="6388"/>
                </a:lnTo>
                <a:lnTo>
                  <a:pt x="5221" y="6326"/>
                </a:lnTo>
                <a:lnTo>
                  <a:pt x="5098" y="6295"/>
                </a:lnTo>
                <a:lnTo>
                  <a:pt x="5098" y="6480"/>
                </a:lnTo>
                <a:lnTo>
                  <a:pt x="5129" y="6602"/>
                </a:lnTo>
                <a:lnTo>
                  <a:pt x="5036" y="6664"/>
                </a:lnTo>
                <a:lnTo>
                  <a:pt x="5036" y="6756"/>
                </a:lnTo>
                <a:lnTo>
                  <a:pt x="5098" y="6848"/>
                </a:lnTo>
                <a:close/>
                <a:moveTo>
                  <a:pt x="4299" y="8046"/>
                </a:moveTo>
                <a:lnTo>
                  <a:pt x="4238" y="8107"/>
                </a:lnTo>
                <a:lnTo>
                  <a:pt x="4177" y="8138"/>
                </a:lnTo>
                <a:lnTo>
                  <a:pt x="4115" y="7861"/>
                </a:lnTo>
                <a:lnTo>
                  <a:pt x="4177" y="7646"/>
                </a:lnTo>
                <a:lnTo>
                  <a:pt x="4177" y="7370"/>
                </a:lnTo>
                <a:lnTo>
                  <a:pt x="4207" y="7217"/>
                </a:lnTo>
                <a:lnTo>
                  <a:pt x="4207" y="7063"/>
                </a:lnTo>
                <a:lnTo>
                  <a:pt x="4115" y="7032"/>
                </a:lnTo>
                <a:lnTo>
                  <a:pt x="3931" y="6971"/>
                </a:lnTo>
                <a:lnTo>
                  <a:pt x="3992" y="6879"/>
                </a:lnTo>
                <a:lnTo>
                  <a:pt x="4146" y="6817"/>
                </a:lnTo>
                <a:lnTo>
                  <a:pt x="4299" y="7002"/>
                </a:lnTo>
                <a:lnTo>
                  <a:pt x="4422" y="7032"/>
                </a:lnTo>
                <a:lnTo>
                  <a:pt x="4392" y="7094"/>
                </a:lnTo>
                <a:lnTo>
                  <a:pt x="4484" y="7094"/>
                </a:lnTo>
                <a:lnTo>
                  <a:pt x="4668" y="7094"/>
                </a:lnTo>
                <a:lnTo>
                  <a:pt x="4791" y="7124"/>
                </a:lnTo>
                <a:lnTo>
                  <a:pt x="4883" y="7278"/>
                </a:lnTo>
                <a:lnTo>
                  <a:pt x="4975" y="7155"/>
                </a:lnTo>
                <a:lnTo>
                  <a:pt x="5067" y="7094"/>
                </a:lnTo>
                <a:lnTo>
                  <a:pt x="5159" y="7217"/>
                </a:lnTo>
                <a:lnTo>
                  <a:pt x="5129" y="7339"/>
                </a:lnTo>
                <a:lnTo>
                  <a:pt x="5036" y="7432"/>
                </a:lnTo>
                <a:lnTo>
                  <a:pt x="4944" y="7585"/>
                </a:lnTo>
                <a:lnTo>
                  <a:pt x="4760" y="7769"/>
                </a:lnTo>
                <a:lnTo>
                  <a:pt x="4699" y="7861"/>
                </a:lnTo>
                <a:lnTo>
                  <a:pt x="4607" y="7861"/>
                </a:lnTo>
                <a:lnTo>
                  <a:pt x="4607" y="7923"/>
                </a:lnTo>
                <a:lnTo>
                  <a:pt x="4514" y="7923"/>
                </a:lnTo>
                <a:lnTo>
                  <a:pt x="4330" y="8046"/>
                </a:lnTo>
                <a:close/>
                <a:moveTo>
                  <a:pt x="4699" y="7923"/>
                </a:moveTo>
                <a:lnTo>
                  <a:pt x="4576" y="7984"/>
                </a:lnTo>
                <a:lnTo>
                  <a:pt x="4514" y="8138"/>
                </a:lnTo>
                <a:lnTo>
                  <a:pt x="4607" y="8230"/>
                </a:lnTo>
                <a:lnTo>
                  <a:pt x="4760" y="8076"/>
                </a:lnTo>
                <a:lnTo>
                  <a:pt x="4760" y="7954"/>
                </a:lnTo>
                <a:lnTo>
                  <a:pt x="4699" y="7923"/>
                </a:lnTo>
                <a:close/>
                <a:moveTo>
                  <a:pt x="6111" y="7892"/>
                </a:moveTo>
                <a:lnTo>
                  <a:pt x="6111" y="8046"/>
                </a:lnTo>
                <a:lnTo>
                  <a:pt x="6050" y="7954"/>
                </a:lnTo>
                <a:lnTo>
                  <a:pt x="6111" y="7892"/>
                </a:lnTo>
                <a:close/>
                <a:moveTo>
                  <a:pt x="5374" y="8998"/>
                </a:moveTo>
                <a:lnTo>
                  <a:pt x="5497" y="8844"/>
                </a:lnTo>
                <a:lnTo>
                  <a:pt x="5558" y="8506"/>
                </a:lnTo>
                <a:lnTo>
                  <a:pt x="5804" y="8230"/>
                </a:lnTo>
                <a:lnTo>
                  <a:pt x="5835" y="8076"/>
                </a:lnTo>
                <a:lnTo>
                  <a:pt x="5804" y="7923"/>
                </a:lnTo>
                <a:lnTo>
                  <a:pt x="5865" y="7831"/>
                </a:lnTo>
                <a:lnTo>
                  <a:pt x="5865" y="7524"/>
                </a:lnTo>
                <a:lnTo>
                  <a:pt x="5773" y="7554"/>
                </a:lnTo>
                <a:lnTo>
                  <a:pt x="5743" y="7831"/>
                </a:lnTo>
                <a:lnTo>
                  <a:pt x="5589" y="8107"/>
                </a:lnTo>
                <a:lnTo>
                  <a:pt x="5589" y="8291"/>
                </a:lnTo>
                <a:lnTo>
                  <a:pt x="5497" y="8506"/>
                </a:lnTo>
                <a:lnTo>
                  <a:pt x="5374" y="8690"/>
                </a:lnTo>
                <a:lnTo>
                  <a:pt x="5374" y="8844"/>
                </a:lnTo>
                <a:lnTo>
                  <a:pt x="5405" y="8998"/>
                </a:lnTo>
                <a:close/>
                <a:moveTo>
                  <a:pt x="5221" y="8905"/>
                </a:moveTo>
                <a:lnTo>
                  <a:pt x="5190" y="8598"/>
                </a:lnTo>
                <a:lnTo>
                  <a:pt x="5282" y="8107"/>
                </a:lnTo>
                <a:lnTo>
                  <a:pt x="5436" y="7954"/>
                </a:lnTo>
                <a:lnTo>
                  <a:pt x="5436" y="7831"/>
                </a:lnTo>
                <a:lnTo>
                  <a:pt x="5313" y="7739"/>
                </a:lnTo>
                <a:lnTo>
                  <a:pt x="5221" y="7769"/>
                </a:lnTo>
                <a:lnTo>
                  <a:pt x="5129" y="7739"/>
                </a:lnTo>
                <a:lnTo>
                  <a:pt x="4975" y="7831"/>
                </a:lnTo>
                <a:lnTo>
                  <a:pt x="4975" y="7984"/>
                </a:lnTo>
                <a:lnTo>
                  <a:pt x="4883" y="8107"/>
                </a:lnTo>
                <a:lnTo>
                  <a:pt x="4914" y="8353"/>
                </a:lnTo>
                <a:lnTo>
                  <a:pt x="4821" y="8537"/>
                </a:lnTo>
                <a:lnTo>
                  <a:pt x="4576" y="8598"/>
                </a:lnTo>
                <a:lnTo>
                  <a:pt x="4514" y="8690"/>
                </a:lnTo>
                <a:lnTo>
                  <a:pt x="4545" y="8967"/>
                </a:lnTo>
                <a:lnTo>
                  <a:pt x="4668" y="8967"/>
                </a:lnTo>
                <a:lnTo>
                  <a:pt x="4852" y="9059"/>
                </a:lnTo>
                <a:lnTo>
                  <a:pt x="5006" y="9059"/>
                </a:lnTo>
                <a:lnTo>
                  <a:pt x="5006" y="9274"/>
                </a:lnTo>
                <a:lnTo>
                  <a:pt x="5129" y="9335"/>
                </a:lnTo>
                <a:lnTo>
                  <a:pt x="5282" y="9243"/>
                </a:lnTo>
                <a:lnTo>
                  <a:pt x="5282" y="9090"/>
                </a:lnTo>
                <a:lnTo>
                  <a:pt x="5190" y="8875"/>
                </a:lnTo>
                <a:close/>
                <a:moveTo>
                  <a:pt x="5620" y="9182"/>
                </a:moveTo>
                <a:lnTo>
                  <a:pt x="5681" y="9212"/>
                </a:lnTo>
                <a:lnTo>
                  <a:pt x="5681" y="9305"/>
                </a:lnTo>
                <a:lnTo>
                  <a:pt x="5558" y="9366"/>
                </a:lnTo>
                <a:lnTo>
                  <a:pt x="5436" y="9305"/>
                </a:lnTo>
                <a:lnTo>
                  <a:pt x="5497" y="9212"/>
                </a:lnTo>
                <a:lnTo>
                  <a:pt x="5651" y="9182"/>
                </a:lnTo>
                <a:close/>
                <a:moveTo>
                  <a:pt x="6142" y="8414"/>
                </a:moveTo>
                <a:lnTo>
                  <a:pt x="6265" y="8414"/>
                </a:lnTo>
                <a:lnTo>
                  <a:pt x="6357" y="8506"/>
                </a:lnTo>
                <a:lnTo>
                  <a:pt x="6357" y="8660"/>
                </a:lnTo>
                <a:lnTo>
                  <a:pt x="6295" y="8783"/>
                </a:lnTo>
                <a:lnTo>
                  <a:pt x="6019" y="8905"/>
                </a:lnTo>
                <a:lnTo>
                  <a:pt x="5835" y="8905"/>
                </a:lnTo>
                <a:lnTo>
                  <a:pt x="5835" y="8813"/>
                </a:lnTo>
                <a:lnTo>
                  <a:pt x="5743" y="8721"/>
                </a:lnTo>
                <a:lnTo>
                  <a:pt x="5835" y="8568"/>
                </a:lnTo>
                <a:lnTo>
                  <a:pt x="6142" y="8414"/>
                </a:lnTo>
                <a:close/>
                <a:moveTo>
                  <a:pt x="6909" y="8445"/>
                </a:moveTo>
                <a:lnTo>
                  <a:pt x="6971" y="8598"/>
                </a:lnTo>
                <a:lnTo>
                  <a:pt x="6971" y="8721"/>
                </a:lnTo>
                <a:lnTo>
                  <a:pt x="6879" y="8568"/>
                </a:lnTo>
                <a:lnTo>
                  <a:pt x="6909" y="8445"/>
                </a:lnTo>
                <a:close/>
                <a:moveTo>
                  <a:pt x="6418" y="9090"/>
                </a:moveTo>
                <a:lnTo>
                  <a:pt x="6572" y="9212"/>
                </a:lnTo>
                <a:lnTo>
                  <a:pt x="6541" y="9366"/>
                </a:lnTo>
                <a:lnTo>
                  <a:pt x="6449" y="9274"/>
                </a:lnTo>
                <a:lnTo>
                  <a:pt x="6418" y="9182"/>
                </a:lnTo>
                <a:close/>
                <a:moveTo>
                  <a:pt x="6326" y="7124"/>
                </a:moveTo>
                <a:lnTo>
                  <a:pt x="6295" y="7278"/>
                </a:lnTo>
                <a:lnTo>
                  <a:pt x="6173" y="7278"/>
                </a:lnTo>
                <a:lnTo>
                  <a:pt x="6050" y="7186"/>
                </a:lnTo>
                <a:lnTo>
                  <a:pt x="6111" y="7124"/>
                </a:lnTo>
                <a:lnTo>
                  <a:pt x="6326" y="7094"/>
                </a:lnTo>
                <a:close/>
                <a:moveTo>
                  <a:pt x="6664" y="7339"/>
                </a:moveTo>
                <a:lnTo>
                  <a:pt x="6787" y="7432"/>
                </a:lnTo>
                <a:lnTo>
                  <a:pt x="6848" y="7554"/>
                </a:lnTo>
                <a:lnTo>
                  <a:pt x="7094" y="7554"/>
                </a:lnTo>
                <a:lnTo>
                  <a:pt x="7155" y="7585"/>
                </a:lnTo>
                <a:lnTo>
                  <a:pt x="7186" y="7524"/>
                </a:lnTo>
                <a:lnTo>
                  <a:pt x="7278" y="7554"/>
                </a:lnTo>
                <a:lnTo>
                  <a:pt x="7186" y="7462"/>
                </a:lnTo>
                <a:lnTo>
                  <a:pt x="7124" y="7309"/>
                </a:lnTo>
                <a:lnTo>
                  <a:pt x="7063" y="7247"/>
                </a:lnTo>
                <a:lnTo>
                  <a:pt x="7063" y="7002"/>
                </a:lnTo>
                <a:lnTo>
                  <a:pt x="7032" y="6695"/>
                </a:lnTo>
                <a:lnTo>
                  <a:pt x="7032" y="6602"/>
                </a:lnTo>
                <a:lnTo>
                  <a:pt x="6971" y="6572"/>
                </a:lnTo>
                <a:lnTo>
                  <a:pt x="6817" y="6388"/>
                </a:lnTo>
                <a:lnTo>
                  <a:pt x="6756" y="6234"/>
                </a:lnTo>
                <a:lnTo>
                  <a:pt x="6633" y="6234"/>
                </a:lnTo>
                <a:lnTo>
                  <a:pt x="6602" y="6265"/>
                </a:lnTo>
                <a:lnTo>
                  <a:pt x="6510" y="6203"/>
                </a:lnTo>
                <a:lnTo>
                  <a:pt x="6418" y="6203"/>
                </a:lnTo>
                <a:lnTo>
                  <a:pt x="6357" y="6265"/>
                </a:lnTo>
                <a:lnTo>
                  <a:pt x="6203" y="6265"/>
                </a:lnTo>
                <a:lnTo>
                  <a:pt x="6080" y="6265"/>
                </a:lnTo>
                <a:lnTo>
                  <a:pt x="6019" y="6234"/>
                </a:lnTo>
                <a:lnTo>
                  <a:pt x="6019" y="6357"/>
                </a:lnTo>
                <a:lnTo>
                  <a:pt x="6142" y="6602"/>
                </a:lnTo>
                <a:lnTo>
                  <a:pt x="6357" y="6787"/>
                </a:lnTo>
                <a:lnTo>
                  <a:pt x="6541" y="7002"/>
                </a:lnTo>
                <a:lnTo>
                  <a:pt x="6602" y="7063"/>
                </a:lnTo>
                <a:lnTo>
                  <a:pt x="6602" y="7124"/>
                </a:lnTo>
                <a:lnTo>
                  <a:pt x="6510" y="7247"/>
                </a:lnTo>
                <a:lnTo>
                  <a:pt x="6480" y="7278"/>
                </a:lnTo>
                <a:lnTo>
                  <a:pt x="6572" y="7247"/>
                </a:lnTo>
                <a:lnTo>
                  <a:pt x="6602" y="7278"/>
                </a:lnTo>
                <a:lnTo>
                  <a:pt x="6664" y="7339"/>
                </a:lnTo>
                <a:close/>
                <a:moveTo>
                  <a:pt x="6541" y="7370"/>
                </a:moveTo>
                <a:lnTo>
                  <a:pt x="6357" y="7432"/>
                </a:lnTo>
                <a:lnTo>
                  <a:pt x="6203" y="7370"/>
                </a:lnTo>
                <a:lnTo>
                  <a:pt x="6111" y="7370"/>
                </a:lnTo>
                <a:lnTo>
                  <a:pt x="6173" y="7524"/>
                </a:lnTo>
                <a:lnTo>
                  <a:pt x="6173" y="7677"/>
                </a:lnTo>
                <a:lnTo>
                  <a:pt x="6265" y="7800"/>
                </a:lnTo>
                <a:lnTo>
                  <a:pt x="6357" y="7708"/>
                </a:lnTo>
                <a:lnTo>
                  <a:pt x="6449" y="7800"/>
                </a:lnTo>
                <a:lnTo>
                  <a:pt x="6449" y="8015"/>
                </a:lnTo>
                <a:lnTo>
                  <a:pt x="6510" y="8168"/>
                </a:lnTo>
                <a:lnTo>
                  <a:pt x="6541" y="8414"/>
                </a:lnTo>
                <a:lnTo>
                  <a:pt x="6695" y="8506"/>
                </a:lnTo>
                <a:lnTo>
                  <a:pt x="6695" y="8261"/>
                </a:lnTo>
                <a:lnTo>
                  <a:pt x="6756" y="8383"/>
                </a:lnTo>
                <a:lnTo>
                  <a:pt x="6909" y="8353"/>
                </a:lnTo>
                <a:lnTo>
                  <a:pt x="6909" y="8230"/>
                </a:lnTo>
                <a:lnTo>
                  <a:pt x="6756" y="7984"/>
                </a:lnTo>
                <a:lnTo>
                  <a:pt x="6664" y="7892"/>
                </a:lnTo>
                <a:lnTo>
                  <a:pt x="6633" y="7646"/>
                </a:lnTo>
                <a:lnTo>
                  <a:pt x="6541" y="7432"/>
                </a:lnTo>
                <a:lnTo>
                  <a:pt x="6510" y="7370"/>
                </a:lnTo>
                <a:close/>
                <a:moveTo>
                  <a:pt x="7339" y="7769"/>
                </a:moveTo>
                <a:lnTo>
                  <a:pt x="7401" y="7769"/>
                </a:lnTo>
                <a:lnTo>
                  <a:pt x="7370" y="7708"/>
                </a:lnTo>
                <a:lnTo>
                  <a:pt x="7309" y="7708"/>
                </a:lnTo>
                <a:lnTo>
                  <a:pt x="7339" y="7769"/>
                </a:lnTo>
                <a:close/>
                <a:moveTo>
                  <a:pt x="7370" y="7923"/>
                </a:moveTo>
                <a:lnTo>
                  <a:pt x="7247" y="7861"/>
                </a:lnTo>
                <a:lnTo>
                  <a:pt x="7247" y="7954"/>
                </a:lnTo>
                <a:lnTo>
                  <a:pt x="7309" y="8015"/>
                </a:lnTo>
                <a:lnTo>
                  <a:pt x="7370" y="7923"/>
                </a:lnTo>
                <a:close/>
                <a:moveTo>
                  <a:pt x="7339" y="8752"/>
                </a:moveTo>
                <a:lnTo>
                  <a:pt x="7370" y="8568"/>
                </a:lnTo>
                <a:lnTo>
                  <a:pt x="7247" y="8414"/>
                </a:lnTo>
                <a:lnTo>
                  <a:pt x="7247" y="8261"/>
                </a:lnTo>
                <a:lnTo>
                  <a:pt x="7309" y="8230"/>
                </a:lnTo>
                <a:lnTo>
                  <a:pt x="7278" y="8138"/>
                </a:lnTo>
                <a:lnTo>
                  <a:pt x="7186" y="8168"/>
                </a:lnTo>
                <a:lnTo>
                  <a:pt x="7155" y="8353"/>
                </a:lnTo>
                <a:lnTo>
                  <a:pt x="7247" y="8537"/>
                </a:lnTo>
                <a:lnTo>
                  <a:pt x="7247" y="8660"/>
                </a:lnTo>
                <a:lnTo>
                  <a:pt x="7278" y="8721"/>
                </a:lnTo>
                <a:lnTo>
                  <a:pt x="7339" y="8721"/>
                </a:lnTo>
                <a:close/>
                <a:moveTo>
                  <a:pt x="7524" y="8783"/>
                </a:moveTo>
                <a:lnTo>
                  <a:pt x="7524" y="8875"/>
                </a:lnTo>
                <a:lnTo>
                  <a:pt x="7585" y="8967"/>
                </a:lnTo>
                <a:lnTo>
                  <a:pt x="7616" y="8875"/>
                </a:lnTo>
                <a:lnTo>
                  <a:pt x="7524" y="8783"/>
                </a:lnTo>
                <a:close/>
                <a:moveTo>
                  <a:pt x="7646" y="8414"/>
                </a:moveTo>
                <a:lnTo>
                  <a:pt x="7585" y="8598"/>
                </a:lnTo>
                <a:lnTo>
                  <a:pt x="7585" y="8660"/>
                </a:lnTo>
                <a:lnTo>
                  <a:pt x="7646" y="8752"/>
                </a:lnTo>
                <a:lnTo>
                  <a:pt x="7769" y="8721"/>
                </a:lnTo>
                <a:lnTo>
                  <a:pt x="7708" y="8568"/>
                </a:lnTo>
                <a:close/>
                <a:moveTo>
                  <a:pt x="4422" y="11300"/>
                </a:moveTo>
                <a:lnTo>
                  <a:pt x="4238" y="11116"/>
                </a:lnTo>
                <a:lnTo>
                  <a:pt x="4361" y="10901"/>
                </a:lnTo>
                <a:lnTo>
                  <a:pt x="4392" y="10656"/>
                </a:lnTo>
                <a:lnTo>
                  <a:pt x="4361" y="10533"/>
                </a:lnTo>
                <a:lnTo>
                  <a:pt x="4484" y="10349"/>
                </a:lnTo>
                <a:lnTo>
                  <a:pt x="4637" y="10318"/>
                </a:lnTo>
                <a:lnTo>
                  <a:pt x="4760" y="10195"/>
                </a:lnTo>
                <a:lnTo>
                  <a:pt x="4914" y="10226"/>
                </a:lnTo>
                <a:lnTo>
                  <a:pt x="5159" y="10195"/>
                </a:lnTo>
                <a:lnTo>
                  <a:pt x="5098" y="10042"/>
                </a:lnTo>
                <a:lnTo>
                  <a:pt x="5159" y="9919"/>
                </a:lnTo>
                <a:lnTo>
                  <a:pt x="5343" y="9827"/>
                </a:lnTo>
                <a:lnTo>
                  <a:pt x="5436" y="9673"/>
                </a:lnTo>
                <a:lnTo>
                  <a:pt x="5589" y="9673"/>
                </a:lnTo>
                <a:lnTo>
                  <a:pt x="5804" y="9857"/>
                </a:lnTo>
                <a:lnTo>
                  <a:pt x="5804" y="10134"/>
                </a:lnTo>
                <a:lnTo>
                  <a:pt x="5620" y="10379"/>
                </a:lnTo>
                <a:lnTo>
                  <a:pt x="5773" y="10256"/>
                </a:lnTo>
                <a:lnTo>
                  <a:pt x="5927" y="10195"/>
                </a:lnTo>
                <a:lnTo>
                  <a:pt x="6111" y="10103"/>
                </a:lnTo>
                <a:lnTo>
                  <a:pt x="6203" y="9827"/>
                </a:lnTo>
                <a:lnTo>
                  <a:pt x="6387" y="9765"/>
                </a:lnTo>
                <a:lnTo>
                  <a:pt x="6480" y="9949"/>
                </a:lnTo>
                <a:lnTo>
                  <a:pt x="6572" y="9888"/>
                </a:lnTo>
                <a:lnTo>
                  <a:pt x="6572" y="9765"/>
                </a:lnTo>
                <a:lnTo>
                  <a:pt x="6510" y="9734"/>
                </a:lnTo>
                <a:lnTo>
                  <a:pt x="6602" y="9397"/>
                </a:lnTo>
                <a:lnTo>
                  <a:pt x="6787" y="9458"/>
                </a:lnTo>
                <a:lnTo>
                  <a:pt x="6879" y="9550"/>
                </a:lnTo>
                <a:lnTo>
                  <a:pt x="6909" y="9458"/>
                </a:lnTo>
                <a:lnTo>
                  <a:pt x="6909" y="9243"/>
                </a:lnTo>
                <a:lnTo>
                  <a:pt x="6971" y="9243"/>
                </a:lnTo>
                <a:lnTo>
                  <a:pt x="7094" y="9397"/>
                </a:lnTo>
                <a:lnTo>
                  <a:pt x="7094" y="9274"/>
                </a:lnTo>
                <a:lnTo>
                  <a:pt x="7032" y="8936"/>
                </a:lnTo>
                <a:lnTo>
                  <a:pt x="7032" y="8752"/>
                </a:lnTo>
                <a:lnTo>
                  <a:pt x="7155" y="8783"/>
                </a:lnTo>
                <a:lnTo>
                  <a:pt x="7217" y="8783"/>
                </a:lnTo>
                <a:lnTo>
                  <a:pt x="7247" y="8905"/>
                </a:lnTo>
                <a:lnTo>
                  <a:pt x="7493" y="9090"/>
                </a:lnTo>
                <a:lnTo>
                  <a:pt x="7646" y="9274"/>
                </a:lnTo>
                <a:lnTo>
                  <a:pt x="7800" y="9151"/>
                </a:lnTo>
                <a:lnTo>
                  <a:pt x="7800" y="9274"/>
                </a:lnTo>
                <a:lnTo>
                  <a:pt x="7923" y="9458"/>
                </a:lnTo>
                <a:lnTo>
                  <a:pt x="7923" y="9642"/>
                </a:lnTo>
                <a:lnTo>
                  <a:pt x="7800" y="9642"/>
                </a:lnTo>
                <a:lnTo>
                  <a:pt x="7769" y="9734"/>
                </a:lnTo>
                <a:lnTo>
                  <a:pt x="7861" y="9827"/>
                </a:lnTo>
                <a:lnTo>
                  <a:pt x="7923" y="9827"/>
                </a:lnTo>
                <a:lnTo>
                  <a:pt x="7923" y="9949"/>
                </a:lnTo>
                <a:lnTo>
                  <a:pt x="7923" y="10134"/>
                </a:lnTo>
                <a:lnTo>
                  <a:pt x="7984" y="10042"/>
                </a:lnTo>
                <a:lnTo>
                  <a:pt x="8015" y="10226"/>
                </a:lnTo>
                <a:lnTo>
                  <a:pt x="8015" y="10410"/>
                </a:lnTo>
                <a:lnTo>
                  <a:pt x="8107" y="10564"/>
                </a:lnTo>
                <a:lnTo>
                  <a:pt x="8199" y="10717"/>
                </a:lnTo>
                <a:lnTo>
                  <a:pt x="8230" y="10963"/>
                </a:lnTo>
                <a:lnTo>
                  <a:pt x="8138" y="11208"/>
                </a:lnTo>
                <a:lnTo>
                  <a:pt x="8076" y="11208"/>
                </a:lnTo>
                <a:lnTo>
                  <a:pt x="8076" y="11300"/>
                </a:lnTo>
                <a:lnTo>
                  <a:pt x="8015" y="11208"/>
                </a:lnTo>
                <a:lnTo>
                  <a:pt x="7923" y="11208"/>
                </a:lnTo>
                <a:lnTo>
                  <a:pt x="7892" y="11300"/>
                </a:lnTo>
                <a:lnTo>
                  <a:pt x="7953" y="11546"/>
                </a:lnTo>
                <a:lnTo>
                  <a:pt x="7953" y="11730"/>
                </a:lnTo>
                <a:lnTo>
                  <a:pt x="7953" y="11822"/>
                </a:lnTo>
                <a:lnTo>
                  <a:pt x="7892" y="11730"/>
                </a:lnTo>
                <a:lnTo>
                  <a:pt x="7831" y="11454"/>
                </a:lnTo>
                <a:lnTo>
                  <a:pt x="7831" y="11331"/>
                </a:lnTo>
                <a:lnTo>
                  <a:pt x="7739" y="11208"/>
                </a:lnTo>
                <a:lnTo>
                  <a:pt x="7708" y="11024"/>
                </a:lnTo>
                <a:lnTo>
                  <a:pt x="7585" y="10871"/>
                </a:lnTo>
                <a:lnTo>
                  <a:pt x="7493" y="10932"/>
                </a:lnTo>
                <a:lnTo>
                  <a:pt x="7278" y="11270"/>
                </a:lnTo>
                <a:lnTo>
                  <a:pt x="7247" y="11423"/>
                </a:lnTo>
                <a:lnTo>
                  <a:pt x="7401" y="11515"/>
                </a:lnTo>
                <a:lnTo>
                  <a:pt x="7462" y="11730"/>
                </a:lnTo>
                <a:lnTo>
                  <a:pt x="7554" y="11853"/>
                </a:lnTo>
                <a:lnTo>
                  <a:pt x="7554" y="12007"/>
                </a:lnTo>
                <a:lnTo>
                  <a:pt x="7309" y="12314"/>
                </a:lnTo>
                <a:lnTo>
                  <a:pt x="7217" y="12406"/>
                </a:lnTo>
                <a:lnTo>
                  <a:pt x="7155" y="12344"/>
                </a:lnTo>
                <a:lnTo>
                  <a:pt x="7094" y="12160"/>
                </a:lnTo>
                <a:lnTo>
                  <a:pt x="7155" y="12068"/>
                </a:lnTo>
                <a:lnTo>
                  <a:pt x="7094" y="12007"/>
                </a:lnTo>
                <a:lnTo>
                  <a:pt x="7032" y="12068"/>
                </a:lnTo>
                <a:lnTo>
                  <a:pt x="7002" y="12160"/>
                </a:lnTo>
                <a:lnTo>
                  <a:pt x="6879" y="12252"/>
                </a:lnTo>
                <a:lnTo>
                  <a:pt x="6695" y="12160"/>
                </a:lnTo>
                <a:lnTo>
                  <a:pt x="6541" y="12037"/>
                </a:lnTo>
                <a:lnTo>
                  <a:pt x="6357" y="12037"/>
                </a:lnTo>
                <a:lnTo>
                  <a:pt x="6203" y="11853"/>
                </a:lnTo>
                <a:lnTo>
                  <a:pt x="6203" y="11730"/>
                </a:lnTo>
                <a:lnTo>
                  <a:pt x="6080" y="11577"/>
                </a:lnTo>
                <a:lnTo>
                  <a:pt x="6111" y="11454"/>
                </a:lnTo>
                <a:lnTo>
                  <a:pt x="6111" y="11331"/>
                </a:lnTo>
                <a:lnTo>
                  <a:pt x="6019" y="11239"/>
                </a:lnTo>
                <a:lnTo>
                  <a:pt x="6111" y="11147"/>
                </a:lnTo>
                <a:lnTo>
                  <a:pt x="6111" y="11055"/>
                </a:lnTo>
                <a:lnTo>
                  <a:pt x="6173" y="11024"/>
                </a:lnTo>
                <a:lnTo>
                  <a:pt x="6326" y="11085"/>
                </a:lnTo>
                <a:lnTo>
                  <a:pt x="6173" y="10963"/>
                </a:lnTo>
                <a:lnTo>
                  <a:pt x="6142" y="10809"/>
                </a:lnTo>
                <a:lnTo>
                  <a:pt x="5988" y="10686"/>
                </a:lnTo>
                <a:lnTo>
                  <a:pt x="5865" y="10656"/>
                </a:lnTo>
                <a:lnTo>
                  <a:pt x="5712" y="10502"/>
                </a:lnTo>
                <a:lnTo>
                  <a:pt x="5620" y="10502"/>
                </a:lnTo>
                <a:lnTo>
                  <a:pt x="5558" y="10594"/>
                </a:lnTo>
                <a:lnTo>
                  <a:pt x="5589" y="10656"/>
                </a:lnTo>
                <a:lnTo>
                  <a:pt x="5528" y="10748"/>
                </a:lnTo>
                <a:lnTo>
                  <a:pt x="5620" y="10871"/>
                </a:lnTo>
                <a:lnTo>
                  <a:pt x="5558" y="10871"/>
                </a:lnTo>
                <a:lnTo>
                  <a:pt x="5436" y="10778"/>
                </a:lnTo>
                <a:lnTo>
                  <a:pt x="5343" y="10778"/>
                </a:lnTo>
                <a:lnTo>
                  <a:pt x="5374" y="10656"/>
                </a:lnTo>
                <a:lnTo>
                  <a:pt x="5313" y="10625"/>
                </a:lnTo>
                <a:lnTo>
                  <a:pt x="5221" y="10686"/>
                </a:lnTo>
                <a:lnTo>
                  <a:pt x="5221" y="10840"/>
                </a:lnTo>
                <a:lnTo>
                  <a:pt x="5159" y="10778"/>
                </a:lnTo>
                <a:lnTo>
                  <a:pt x="5067" y="10840"/>
                </a:lnTo>
                <a:lnTo>
                  <a:pt x="5036" y="10778"/>
                </a:lnTo>
                <a:lnTo>
                  <a:pt x="5067" y="10625"/>
                </a:lnTo>
                <a:lnTo>
                  <a:pt x="4944" y="10502"/>
                </a:lnTo>
                <a:lnTo>
                  <a:pt x="4852" y="10533"/>
                </a:lnTo>
                <a:lnTo>
                  <a:pt x="4760" y="10748"/>
                </a:lnTo>
                <a:lnTo>
                  <a:pt x="4668" y="10840"/>
                </a:lnTo>
                <a:lnTo>
                  <a:pt x="4545" y="11178"/>
                </a:lnTo>
                <a:lnTo>
                  <a:pt x="4484" y="11300"/>
                </a:lnTo>
                <a:close/>
                <a:moveTo>
                  <a:pt x="4146" y="11515"/>
                </a:moveTo>
                <a:lnTo>
                  <a:pt x="4146" y="11577"/>
                </a:lnTo>
                <a:lnTo>
                  <a:pt x="4269" y="11730"/>
                </a:lnTo>
                <a:lnTo>
                  <a:pt x="4361" y="11761"/>
                </a:lnTo>
                <a:lnTo>
                  <a:pt x="4545" y="11577"/>
                </a:lnTo>
                <a:lnTo>
                  <a:pt x="4545" y="11515"/>
                </a:lnTo>
                <a:lnTo>
                  <a:pt x="4453" y="11485"/>
                </a:lnTo>
                <a:lnTo>
                  <a:pt x="4361" y="11423"/>
                </a:lnTo>
                <a:lnTo>
                  <a:pt x="4269" y="11485"/>
                </a:lnTo>
                <a:lnTo>
                  <a:pt x="4146" y="11485"/>
                </a:lnTo>
                <a:close/>
                <a:moveTo>
                  <a:pt x="2273" y="6756"/>
                </a:moveTo>
                <a:lnTo>
                  <a:pt x="2181" y="6664"/>
                </a:lnTo>
                <a:lnTo>
                  <a:pt x="2150" y="6541"/>
                </a:lnTo>
                <a:lnTo>
                  <a:pt x="2181" y="6480"/>
                </a:lnTo>
                <a:lnTo>
                  <a:pt x="2334" y="6480"/>
                </a:lnTo>
                <a:lnTo>
                  <a:pt x="2426" y="6602"/>
                </a:lnTo>
                <a:lnTo>
                  <a:pt x="2580" y="6633"/>
                </a:lnTo>
                <a:lnTo>
                  <a:pt x="2611" y="6725"/>
                </a:lnTo>
                <a:lnTo>
                  <a:pt x="2549" y="6817"/>
                </a:lnTo>
                <a:lnTo>
                  <a:pt x="2457" y="6756"/>
                </a:lnTo>
                <a:lnTo>
                  <a:pt x="2273" y="6756"/>
                </a:lnTo>
                <a:close/>
                <a:moveTo>
                  <a:pt x="2181" y="6817"/>
                </a:moveTo>
                <a:lnTo>
                  <a:pt x="2334" y="6879"/>
                </a:lnTo>
                <a:lnTo>
                  <a:pt x="2396" y="7002"/>
                </a:lnTo>
                <a:lnTo>
                  <a:pt x="2334" y="7032"/>
                </a:lnTo>
                <a:lnTo>
                  <a:pt x="2273" y="7094"/>
                </a:lnTo>
                <a:lnTo>
                  <a:pt x="2211" y="7094"/>
                </a:lnTo>
                <a:lnTo>
                  <a:pt x="2150" y="6910"/>
                </a:lnTo>
                <a:close/>
                <a:moveTo>
                  <a:pt x="2273" y="8076"/>
                </a:moveTo>
                <a:lnTo>
                  <a:pt x="2334" y="8015"/>
                </a:lnTo>
                <a:lnTo>
                  <a:pt x="2365" y="7954"/>
                </a:lnTo>
                <a:lnTo>
                  <a:pt x="2396" y="8015"/>
                </a:lnTo>
                <a:lnTo>
                  <a:pt x="2488" y="8076"/>
                </a:lnTo>
                <a:lnTo>
                  <a:pt x="2488" y="8168"/>
                </a:lnTo>
                <a:lnTo>
                  <a:pt x="2365" y="8168"/>
                </a:lnTo>
                <a:lnTo>
                  <a:pt x="2242" y="8168"/>
                </a:lnTo>
                <a:lnTo>
                  <a:pt x="2273" y="8076"/>
                </a:lnTo>
                <a:close/>
                <a:moveTo>
                  <a:pt x="246" y="9919"/>
                </a:moveTo>
                <a:lnTo>
                  <a:pt x="431" y="9765"/>
                </a:lnTo>
                <a:lnTo>
                  <a:pt x="523" y="9765"/>
                </a:lnTo>
                <a:lnTo>
                  <a:pt x="645" y="9642"/>
                </a:lnTo>
                <a:lnTo>
                  <a:pt x="799" y="9581"/>
                </a:lnTo>
                <a:lnTo>
                  <a:pt x="983" y="9305"/>
                </a:lnTo>
                <a:lnTo>
                  <a:pt x="1198" y="9243"/>
                </a:lnTo>
                <a:lnTo>
                  <a:pt x="1321" y="9120"/>
                </a:lnTo>
                <a:lnTo>
                  <a:pt x="1321" y="9028"/>
                </a:lnTo>
                <a:lnTo>
                  <a:pt x="1444" y="8905"/>
                </a:lnTo>
                <a:lnTo>
                  <a:pt x="1444" y="8660"/>
                </a:lnTo>
                <a:lnTo>
                  <a:pt x="1536" y="8537"/>
                </a:lnTo>
                <a:lnTo>
                  <a:pt x="1782" y="8506"/>
                </a:lnTo>
                <a:lnTo>
                  <a:pt x="1843" y="8353"/>
                </a:lnTo>
                <a:lnTo>
                  <a:pt x="1966" y="8230"/>
                </a:lnTo>
                <a:lnTo>
                  <a:pt x="2089" y="8199"/>
                </a:lnTo>
                <a:lnTo>
                  <a:pt x="2150" y="8076"/>
                </a:lnTo>
                <a:lnTo>
                  <a:pt x="2058" y="7861"/>
                </a:lnTo>
                <a:lnTo>
                  <a:pt x="1935" y="7708"/>
                </a:lnTo>
                <a:lnTo>
                  <a:pt x="1935" y="7554"/>
                </a:lnTo>
                <a:lnTo>
                  <a:pt x="1935" y="7339"/>
                </a:lnTo>
                <a:lnTo>
                  <a:pt x="1874" y="7370"/>
                </a:lnTo>
                <a:lnTo>
                  <a:pt x="1843" y="7616"/>
                </a:lnTo>
                <a:lnTo>
                  <a:pt x="1874" y="7861"/>
                </a:lnTo>
                <a:lnTo>
                  <a:pt x="1751" y="7769"/>
                </a:lnTo>
                <a:lnTo>
                  <a:pt x="1843" y="7923"/>
                </a:lnTo>
                <a:lnTo>
                  <a:pt x="1843" y="8046"/>
                </a:lnTo>
                <a:lnTo>
                  <a:pt x="1689" y="8199"/>
                </a:lnTo>
                <a:lnTo>
                  <a:pt x="1597" y="8199"/>
                </a:lnTo>
                <a:lnTo>
                  <a:pt x="1444" y="8383"/>
                </a:lnTo>
                <a:lnTo>
                  <a:pt x="1444" y="8506"/>
                </a:lnTo>
                <a:lnTo>
                  <a:pt x="1290" y="8598"/>
                </a:lnTo>
                <a:lnTo>
                  <a:pt x="1106" y="8967"/>
                </a:lnTo>
                <a:lnTo>
                  <a:pt x="860" y="9182"/>
                </a:lnTo>
                <a:lnTo>
                  <a:pt x="738" y="9212"/>
                </a:lnTo>
                <a:lnTo>
                  <a:pt x="615" y="9427"/>
                </a:lnTo>
                <a:lnTo>
                  <a:pt x="523" y="9458"/>
                </a:lnTo>
                <a:lnTo>
                  <a:pt x="277" y="9765"/>
                </a:lnTo>
                <a:lnTo>
                  <a:pt x="246" y="9857"/>
                </a:lnTo>
                <a:lnTo>
                  <a:pt x="246" y="9919"/>
                </a:lnTo>
                <a:close/>
                <a:moveTo>
                  <a:pt x="277" y="9980"/>
                </a:moveTo>
                <a:lnTo>
                  <a:pt x="216" y="10072"/>
                </a:lnTo>
                <a:lnTo>
                  <a:pt x="277" y="10072"/>
                </a:lnTo>
                <a:lnTo>
                  <a:pt x="277" y="10011"/>
                </a:lnTo>
                <a:close/>
                <a:moveTo>
                  <a:pt x="369" y="10011"/>
                </a:moveTo>
                <a:lnTo>
                  <a:pt x="308" y="10072"/>
                </a:lnTo>
                <a:lnTo>
                  <a:pt x="400" y="10134"/>
                </a:lnTo>
                <a:close/>
                <a:moveTo>
                  <a:pt x="123" y="10226"/>
                </a:moveTo>
                <a:lnTo>
                  <a:pt x="1" y="10256"/>
                </a:lnTo>
                <a:lnTo>
                  <a:pt x="1" y="10379"/>
                </a:lnTo>
                <a:lnTo>
                  <a:pt x="93" y="10533"/>
                </a:lnTo>
                <a:lnTo>
                  <a:pt x="154" y="10533"/>
                </a:lnTo>
                <a:lnTo>
                  <a:pt x="154" y="10318"/>
                </a:lnTo>
                <a:lnTo>
                  <a:pt x="185" y="1025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g3d4b58163d4_3_1117"/>
          <p:cNvSpPr/>
          <p:nvPr/>
        </p:nvSpPr>
        <p:spPr>
          <a:xfrm>
            <a:off x="5955498" y="4320430"/>
            <a:ext cx="971700" cy="393913"/>
          </a:xfrm>
          <a:custGeom>
            <a:avLst/>
            <a:gdLst/>
            <a:ahLst/>
            <a:cxnLst/>
            <a:rect l="l" t="t" r="r" b="b"/>
            <a:pathLst>
              <a:path w="38076" h="15078" extrusionOk="0">
                <a:moveTo>
                  <a:pt x="38076" y="7923"/>
                </a:moveTo>
                <a:lnTo>
                  <a:pt x="37953" y="11024"/>
                </a:lnTo>
                <a:lnTo>
                  <a:pt x="37922" y="11239"/>
                </a:lnTo>
                <a:lnTo>
                  <a:pt x="37922" y="11392"/>
                </a:lnTo>
                <a:lnTo>
                  <a:pt x="37953" y="11454"/>
                </a:lnTo>
                <a:lnTo>
                  <a:pt x="37892" y="13450"/>
                </a:lnTo>
                <a:lnTo>
                  <a:pt x="37830" y="13450"/>
                </a:lnTo>
                <a:lnTo>
                  <a:pt x="37646" y="13388"/>
                </a:lnTo>
                <a:lnTo>
                  <a:pt x="37400" y="13143"/>
                </a:lnTo>
                <a:lnTo>
                  <a:pt x="37339" y="13020"/>
                </a:lnTo>
                <a:lnTo>
                  <a:pt x="37339" y="12989"/>
                </a:lnTo>
                <a:lnTo>
                  <a:pt x="37185" y="12836"/>
                </a:lnTo>
                <a:lnTo>
                  <a:pt x="37093" y="12774"/>
                </a:lnTo>
                <a:lnTo>
                  <a:pt x="37063" y="12651"/>
                </a:lnTo>
                <a:lnTo>
                  <a:pt x="37155" y="12528"/>
                </a:lnTo>
                <a:lnTo>
                  <a:pt x="37155" y="12344"/>
                </a:lnTo>
                <a:lnTo>
                  <a:pt x="37124" y="12528"/>
                </a:lnTo>
                <a:lnTo>
                  <a:pt x="37001" y="12590"/>
                </a:lnTo>
                <a:lnTo>
                  <a:pt x="36756" y="12590"/>
                </a:lnTo>
                <a:lnTo>
                  <a:pt x="36602" y="12651"/>
                </a:lnTo>
                <a:lnTo>
                  <a:pt x="36510" y="12651"/>
                </a:lnTo>
                <a:lnTo>
                  <a:pt x="36418" y="12590"/>
                </a:lnTo>
                <a:lnTo>
                  <a:pt x="36234" y="12682"/>
                </a:lnTo>
                <a:lnTo>
                  <a:pt x="36141" y="12559"/>
                </a:lnTo>
                <a:lnTo>
                  <a:pt x="36203" y="12528"/>
                </a:lnTo>
                <a:lnTo>
                  <a:pt x="36264" y="12406"/>
                </a:lnTo>
                <a:lnTo>
                  <a:pt x="36264" y="12283"/>
                </a:lnTo>
                <a:lnTo>
                  <a:pt x="36295" y="12252"/>
                </a:lnTo>
                <a:lnTo>
                  <a:pt x="36326" y="12037"/>
                </a:lnTo>
                <a:lnTo>
                  <a:pt x="36234" y="11976"/>
                </a:lnTo>
                <a:lnTo>
                  <a:pt x="36141" y="11884"/>
                </a:lnTo>
                <a:lnTo>
                  <a:pt x="36234" y="11853"/>
                </a:lnTo>
                <a:lnTo>
                  <a:pt x="36295" y="11884"/>
                </a:lnTo>
                <a:lnTo>
                  <a:pt x="36448" y="11792"/>
                </a:lnTo>
                <a:lnTo>
                  <a:pt x="36571" y="11792"/>
                </a:lnTo>
                <a:lnTo>
                  <a:pt x="36448" y="11792"/>
                </a:lnTo>
                <a:lnTo>
                  <a:pt x="36264" y="11792"/>
                </a:lnTo>
                <a:lnTo>
                  <a:pt x="36111" y="11730"/>
                </a:lnTo>
                <a:lnTo>
                  <a:pt x="35988" y="11638"/>
                </a:lnTo>
                <a:lnTo>
                  <a:pt x="36019" y="11515"/>
                </a:lnTo>
                <a:lnTo>
                  <a:pt x="36111" y="11515"/>
                </a:lnTo>
                <a:lnTo>
                  <a:pt x="36234" y="11515"/>
                </a:lnTo>
                <a:lnTo>
                  <a:pt x="36141" y="11454"/>
                </a:lnTo>
                <a:lnTo>
                  <a:pt x="35926" y="11300"/>
                </a:lnTo>
                <a:lnTo>
                  <a:pt x="35804" y="11177"/>
                </a:lnTo>
                <a:lnTo>
                  <a:pt x="35742" y="11085"/>
                </a:lnTo>
                <a:lnTo>
                  <a:pt x="35804" y="10901"/>
                </a:lnTo>
                <a:lnTo>
                  <a:pt x="35619" y="10717"/>
                </a:lnTo>
                <a:lnTo>
                  <a:pt x="35619" y="10655"/>
                </a:lnTo>
                <a:lnTo>
                  <a:pt x="35773" y="10502"/>
                </a:lnTo>
                <a:lnTo>
                  <a:pt x="35619" y="10502"/>
                </a:lnTo>
                <a:lnTo>
                  <a:pt x="35527" y="10440"/>
                </a:lnTo>
                <a:lnTo>
                  <a:pt x="35558" y="10379"/>
                </a:lnTo>
                <a:lnTo>
                  <a:pt x="35497" y="10318"/>
                </a:lnTo>
                <a:lnTo>
                  <a:pt x="35619" y="10195"/>
                </a:lnTo>
                <a:lnTo>
                  <a:pt x="35435" y="10226"/>
                </a:lnTo>
                <a:lnTo>
                  <a:pt x="35374" y="10164"/>
                </a:lnTo>
                <a:lnTo>
                  <a:pt x="35282" y="10195"/>
                </a:lnTo>
                <a:lnTo>
                  <a:pt x="35220" y="10164"/>
                </a:lnTo>
                <a:lnTo>
                  <a:pt x="35343" y="9980"/>
                </a:lnTo>
                <a:lnTo>
                  <a:pt x="35220" y="10072"/>
                </a:lnTo>
                <a:lnTo>
                  <a:pt x="35067" y="10072"/>
                </a:lnTo>
                <a:lnTo>
                  <a:pt x="34852" y="9980"/>
                </a:lnTo>
                <a:lnTo>
                  <a:pt x="34790" y="9826"/>
                </a:lnTo>
                <a:lnTo>
                  <a:pt x="34575" y="9734"/>
                </a:lnTo>
                <a:lnTo>
                  <a:pt x="34422" y="9765"/>
                </a:lnTo>
                <a:lnTo>
                  <a:pt x="33931" y="9611"/>
                </a:lnTo>
                <a:lnTo>
                  <a:pt x="33439" y="9458"/>
                </a:lnTo>
                <a:lnTo>
                  <a:pt x="33194" y="9458"/>
                </a:lnTo>
                <a:lnTo>
                  <a:pt x="32979" y="9366"/>
                </a:lnTo>
                <a:lnTo>
                  <a:pt x="32948" y="9304"/>
                </a:lnTo>
                <a:lnTo>
                  <a:pt x="32948" y="9212"/>
                </a:lnTo>
                <a:lnTo>
                  <a:pt x="32764" y="9182"/>
                </a:lnTo>
                <a:lnTo>
                  <a:pt x="32764" y="9059"/>
                </a:lnTo>
                <a:lnTo>
                  <a:pt x="32887" y="9059"/>
                </a:lnTo>
                <a:lnTo>
                  <a:pt x="32948" y="9059"/>
                </a:lnTo>
                <a:lnTo>
                  <a:pt x="32948" y="9028"/>
                </a:lnTo>
                <a:lnTo>
                  <a:pt x="32825" y="8997"/>
                </a:lnTo>
                <a:lnTo>
                  <a:pt x="32672" y="9059"/>
                </a:lnTo>
                <a:lnTo>
                  <a:pt x="32580" y="9028"/>
                </a:lnTo>
                <a:lnTo>
                  <a:pt x="32518" y="8967"/>
                </a:lnTo>
                <a:lnTo>
                  <a:pt x="32457" y="8967"/>
                </a:lnTo>
                <a:lnTo>
                  <a:pt x="32395" y="9028"/>
                </a:lnTo>
                <a:lnTo>
                  <a:pt x="32365" y="8874"/>
                </a:lnTo>
                <a:lnTo>
                  <a:pt x="32303" y="8844"/>
                </a:lnTo>
                <a:lnTo>
                  <a:pt x="32242" y="8844"/>
                </a:lnTo>
                <a:lnTo>
                  <a:pt x="32180" y="8936"/>
                </a:lnTo>
                <a:lnTo>
                  <a:pt x="32088" y="8813"/>
                </a:lnTo>
                <a:lnTo>
                  <a:pt x="32058" y="8629"/>
                </a:lnTo>
                <a:lnTo>
                  <a:pt x="31965" y="8445"/>
                </a:lnTo>
                <a:lnTo>
                  <a:pt x="32088" y="8322"/>
                </a:lnTo>
                <a:lnTo>
                  <a:pt x="32088" y="8138"/>
                </a:lnTo>
                <a:lnTo>
                  <a:pt x="31996" y="8291"/>
                </a:lnTo>
                <a:lnTo>
                  <a:pt x="31935" y="8475"/>
                </a:lnTo>
                <a:lnTo>
                  <a:pt x="31904" y="8598"/>
                </a:lnTo>
                <a:lnTo>
                  <a:pt x="31843" y="8629"/>
                </a:lnTo>
                <a:lnTo>
                  <a:pt x="31720" y="8844"/>
                </a:lnTo>
                <a:lnTo>
                  <a:pt x="31720" y="8997"/>
                </a:lnTo>
                <a:lnTo>
                  <a:pt x="31536" y="9182"/>
                </a:lnTo>
                <a:lnTo>
                  <a:pt x="31382" y="9243"/>
                </a:lnTo>
                <a:lnTo>
                  <a:pt x="31228" y="9182"/>
                </a:lnTo>
                <a:lnTo>
                  <a:pt x="31106" y="8905"/>
                </a:lnTo>
                <a:lnTo>
                  <a:pt x="31106" y="8813"/>
                </a:lnTo>
                <a:lnTo>
                  <a:pt x="31167" y="8782"/>
                </a:lnTo>
                <a:lnTo>
                  <a:pt x="31167" y="8660"/>
                </a:lnTo>
                <a:lnTo>
                  <a:pt x="31136" y="8537"/>
                </a:lnTo>
                <a:lnTo>
                  <a:pt x="31044" y="8567"/>
                </a:lnTo>
                <a:lnTo>
                  <a:pt x="30983" y="8537"/>
                </a:lnTo>
                <a:lnTo>
                  <a:pt x="30891" y="8322"/>
                </a:lnTo>
                <a:lnTo>
                  <a:pt x="30768" y="8230"/>
                </a:lnTo>
                <a:lnTo>
                  <a:pt x="30553" y="8199"/>
                </a:lnTo>
                <a:lnTo>
                  <a:pt x="30492" y="8138"/>
                </a:lnTo>
                <a:lnTo>
                  <a:pt x="30614" y="8015"/>
                </a:lnTo>
                <a:lnTo>
                  <a:pt x="30799" y="7984"/>
                </a:lnTo>
                <a:lnTo>
                  <a:pt x="30860" y="8045"/>
                </a:lnTo>
                <a:lnTo>
                  <a:pt x="31044" y="8076"/>
                </a:lnTo>
                <a:lnTo>
                  <a:pt x="31167" y="8138"/>
                </a:lnTo>
                <a:lnTo>
                  <a:pt x="31321" y="8045"/>
                </a:lnTo>
                <a:lnTo>
                  <a:pt x="31382" y="7830"/>
                </a:lnTo>
                <a:lnTo>
                  <a:pt x="31505" y="7800"/>
                </a:lnTo>
                <a:lnTo>
                  <a:pt x="31750" y="7923"/>
                </a:lnTo>
                <a:lnTo>
                  <a:pt x="31873" y="8076"/>
                </a:lnTo>
                <a:lnTo>
                  <a:pt x="31935" y="7923"/>
                </a:lnTo>
                <a:lnTo>
                  <a:pt x="32027" y="7800"/>
                </a:lnTo>
                <a:lnTo>
                  <a:pt x="32119" y="7830"/>
                </a:lnTo>
                <a:lnTo>
                  <a:pt x="32119" y="7646"/>
                </a:lnTo>
                <a:lnTo>
                  <a:pt x="32088" y="7523"/>
                </a:lnTo>
                <a:lnTo>
                  <a:pt x="31658" y="7493"/>
                </a:lnTo>
                <a:lnTo>
                  <a:pt x="31720" y="7554"/>
                </a:lnTo>
                <a:lnTo>
                  <a:pt x="31628" y="7585"/>
                </a:lnTo>
                <a:lnTo>
                  <a:pt x="31536" y="7554"/>
                </a:lnTo>
                <a:lnTo>
                  <a:pt x="31290" y="7616"/>
                </a:lnTo>
                <a:lnTo>
                  <a:pt x="31167" y="7585"/>
                </a:lnTo>
                <a:lnTo>
                  <a:pt x="31075" y="7646"/>
                </a:lnTo>
                <a:lnTo>
                  <a:pt x="30983" y="7585"/>
                </a:lnTo>
                <a:lnTo>
                  <a:pt x="30829" y="7616"/>
                </a:lnTo>
                <a:lnTo>
                  <a:pt x="30676" y="7585"/>
                </a:lnTo>
                <a:lnTo>
                  <a:pt x="30522" y="7431"/>
                </a:lnTo>
                <a:lnTo>
                  <a:pt x="30461" y="7247"/>
                </a:lnTo>
                <a:lnTo>
                  <a:pt x="30492" y="7216"/>
                </a:lnTo>
                <a:lnTo>
                  <a:pt x="30399" y="7063"/>
                </a:lnTo>
                <a:lnTo>
                  <a:pt x="30184" y="6909"/>
                </a:lnTo>
                <a:lnTo>
                  <a:pt x="30092" y="6817"/>
                </a:lnTo>
                <a:lnTo>
                  <a:pt x="30031" y="6879"/>
                </a:lnTo>
                <a:lnTo>
                  <a:pt x="29908" y="6971"/>
                </a:lnTo>
                <a:lnTo>
                  <a:pt x="29724" y="6940"/>
                </a:lnTo>
                <a:lnTo>
                  <a:pt x="29755" y="6817"/>
                </a:lnTo>
                <a:lnTo>
                  <a:pt x="29939" y="6694"/>
                </a:lnTo>
                <a:lnTo>
                  <a:pt x="29939" y="6572"/>
                </a:lnTo>
                <a:lnTo>
                  <a:pt x="29877" y="6479"/>
                </a:lnTo>
                <a:lnTo>
                  <a:pt x="30000" y="6387"/>
                </a:lnTo>
                <a:lnTo>
                  <a:pt x="30246" y="6387"/>
                </a:lnTo>
                <a:lnTo>
                  <a:pt x="30369" y="6264"/>
                </a:lnTo>
                <a:lnTo>
                  <a:pt x="30492" y="6234"/>
                </a:lnTo>
                <a:lnTo>
                  <a:pt x="30706" y="6050"/>
                </a:lnTo>
                <a:lnTo>
                  <a:pt x="30768" y="6019"/>
                </a:lnTo>
                <a:lnTo>
                  <a:pt x="31014" y="5957"/>
                </a:lnTo>
                <a:lnTo>
                  <a:pt x="31443" y="6111"/>
                </a:lnTo>
                <a:lnTo>
                  <a:pt x="31720" y="6295"/>
                </a:lnTo>
                <a:lnTo>
                  <a:pt x="31965" y="6295"/>
                </a:lnTo>
                <a:lnTo>
                  <a:pt x="32242" y="6326"/>
                </a:lnTo>
                <a:lnTo>
                  <a:pt x="32334" y="6387"/>
                </a:lnTo>
                <a:lnTo>
                  <a:pt x="32272" y="6479"/>
                </a:lnTo>
                <a:lnTo>
                  <a:pt x="32272" y="6664"/>
                </a:lnTo>
                <a:lnTo>
                  <a:pt x="32395" y="6786"/>
                </a:lnTo>
                <a:lnTo>
                  <a:pt x="32457" y="6940"/>
                </a:lnTo>
                <a:lnTo>
                  <a:pt x="32365" y="7094"/>
                </a:lnTo>
                <a:lnTo>
                  <a:pt x="32272" y="7247"/>
                </a:lnTo>
                <a:lnTo>
                  <a:pt x="32334" y="7462"/>
                </a:lnTo>
                <a:lnTo>
                  <a:pt x="32334" y="7861"/>
                </a:lnTo>
                <a:lnTo>
                  <a:pt x="32426" y="8045"/>
                </a:lnTo>
                <a:lnTo>
                  <a:pt x="32518" y="8168"/>
                </a:lnTo>
                <a:lnTo>
                  <a:pt x="32610" y="8168"/>
                </a:lnTo>
                <a:lnTo>
                  <a:pt x="32580" y="7953"/>
                </a:lnTo>
                <a:lnTo>
                  <a:pt x="32672" y="7861"/>
                </a:lnTo>
                <a:lnTo>
                  <a:pt x="32764" y="7923"/>
                </a:lnTo>
                <a:lnTo>
                  <a:pt x="32764" y="8076"/>
                </a:lnTo>
                <a:lnTo>
                  <a:pt x="32794" y="8260"/>
                </a:lnTo>
                <a:lnTo>
                  <a:pt x="32856" y="8230"/>
                </a:lnTo>
                <a:lnTo>
                  <a:pt x="32917" y="8352"/>
                </a:lnTo>
                <a:lnTo>
                  <a:pt x="33102" y="8506"/>
                </a:lnTo>
                <a:lnTo>
                  <a:pt x="33194" y="8629"/>
                </a:lnTo>
                <a:lnTo>
                  <a:pt x="33316" y="8629"/>
                </a:lnTo>
                <a:lnTo>
                  <a:pt x="33501" y="8537"/>
                </a:lnTo>
                <a:lnTo>
                  <a:pt x="33531" y="8383"/>
                </a:lnTo>
                <a:lnTo>
                  <a:pt x="33624" y="8322"/>
                </a:lnTo>
                <a:lnTo>
                  <a:pt x="33716" y="8291"/>
                </a:lnTo>
                <a:lnTo>
                  <a:pt x="33716" y="8076"/>
                </a:lnTo>
                <a:lnTo>
                  <a:pt x="33808" y="7923"/>
                </a:lnTo>
                <a:lnTo>
                  <a:pt x="33961" y="7923"/>
                </a:lnTo>
                <a:lnTo>
                  <a:pt x="34146" y="7830"/>
                </a:lnTo>
                <a:lnTo>
                  <a:pt x="34146" y="7677"/>
                </a:lnTo>
                <a:lnTo>
                  <a:pt x="34207" y="7585"/>
                </a:lnTo>
                <a:lnTo>
                  <a:pt x="34268" y="7616"/>
                </a:lnTo>
                <a:lnTo>
                  <a:pt x="34360" y="7616"/>
                </a:lnTo>
                <a:lnTo>
                  <a:pt x="34514" y="7554"/>
                </a:lnTo>
                <a:lnTo>
                  <a:pt x="34760" y="7523"/>
                </a:lnTo>
                <a:lnTo>
                  <a:pt x="34790" y="7401"/>
                </a:lnTo>
                <a:lnTo>
                  <a:pt x="34729" y="7278"/>
                </a:lnTo>
                <a:lnTo>
                  <a:pt x="34852" y="7124"/>
                </a:lnTo>
                <a:lnTo>
                  <a:pt x="35251" y="6879"/>
                </a:lnTo>
                <a:lnTo>
                  <a:pt x="35435" y="6879"/>
                </a:lnTo>
                <a:lnTo>
                  <a:pt x="35589" y="7001"/>
                </a:lnTo>
                <a:lnTo>
                  <a:pt x="35834" y="7124"/>
                </a:lnTo>
                <a:lnTo>
                  <a:pt x="36141" y="7186"/>
                </a:lnTo>
                <a:lnTo>
                  <a:pt x="36295" y="7308"/>
                </a:lnTo>
                <a:lnTo>
                  <a:pt x="36448" y="7308"/>
                </a:lnTo>
                <a:lnTo>
                  <a:pt x="36663" y="7370"/>
                </a:lnTo>
                <a:lnTo>
                  <a:pt x="37124" y="7585"/>
                </a:lnTo>
                <a:lnTo>
                  <a:pt x="37247" y="7585"/>
                </a:lnTo>
                <a:lnTo>
                  <a:pt x="37370" y="7585"/>
                </a:lnTo>
                <a:lnTo>
                  <a:pt x="37585" y="7646"/>
                </a:lnTo>
                <a:lnTo>
                  <a:pt x="37738" y="7646"/>
                </a:lnTo>
                <a:lnTo>
                  <a:pt x="37861" y="7738"/>
                </a:lnTo>
                <a:lnTo>
                  <a:pt x="37830" y="7800"/>
                </a:lnTo>
                <a:lnTo>
                  <a:pt x="37830" y="7892"/>
                </a:lnTo>
                <a:lnTo>
                  <a:pt x="37922" y="7923"/>
                </a:lnTo>
                <a:lnTo>
                  <a:pt x="38076" y="7892"/>
                </a:lnTo>
                <a:close/>
                <a:moveTo>
                  <a:pt x="28219" y="5620"/>
                </a:moveTo>
                <a:lnTo>
                  <a:pt x="28526" y="5773"/>
                </a:lnTo>
                <a:lnTo>
                  <a:pt x="28557" y="5865"/>
                </a:lnTo>
                <a:lnTo>
                  <a:pt x="28342" y="5742"/>
                </a:lnTo>
                <a:close/>
                <a:moveTo>
                  <a:pt x="29877" y="5957"/>
                </a:moveTo>
                <a:lnTo>
                  <a:pt x="29970" y="5988"/>
                </a:lnTo>
                <a:lnTo>
                  <a:pt x="30123" y="5927"/>
                </a:lnTo>
                <a:lnTo>
                  <a:pt x="30092" y="5835"/>
                </a:lnTo>
                <a:lnTo>
                  <a:pt x="29877" y="5712"/>
                </a:lnTo>
                <a:lnTo>
                  <a:pt x="29601" y="5712"/>
                </a:lnTo>
                <a:lnTo>
                  <a:pt x="29478" y="5804"/>
                </a:lnTo>
                <a:lnTo>
                  <a:pt x="29325" y="5804"/>
                </a:lnTo>
                <a:lnTo>
                  <a:pt x="29263" y="5835"/>
                </a:lnTo>
                <a:lnTo>
                  <a:pt x="29325" y="5896"/>
                </a:lnTo>
                <a:lnTo>
                  <a:pt x="29202" y="5927"/>
                </a:lnTo>
                <a:lnTo>
                  <a:pt x="29448" y="5957"/>
                </a:lnTo>
                <a:lnTo>
                  <a:pt x="29601" y="6019"/>
                </a:lnTo>
                <a:lnTo>
                  <a:pt x="29724" y="5988"/>
                </a:lnTo>
                <a:lnTo>
                  <a:pt x="29724" y="5927"/>
                </a:lnTo>
                <a:lnTo>
                  <a:pt x="29601" y="5865"/>
                </a:lnTo>
                <a:lnTo>
                  <a:pt x="29570" y="5835"/>
                </a:lnTo>
                <a:lnTo>
                  <a:pt x="29632" y="5804"/>
                </a:lnTo>
                <a:lnTo>
                  <a:pt x="29877" y="5957"/>
                </a:lnTo>
                <a:close/>
                <a:moveTo>
                  <a:pt x="29601" y="6449"/>
                </a:moveTo>
                <a:lnTo>
                  <a:pt x="29448" y="6387"/>
                </a:lnTo>
                <a:lnTo>
                  <a:pt x="29263" y="6418"/>
                </a:lnTo>
                <a:lnTo>
                  <a:pt x="29417" y="6479"/>
                </a:lnTo>
                <a:close/>
                <a:moveTo>
                  <a:pt x="29724" y="6326"/>
                </a:moveTo>
                <a:lnTo>
                  <a:pt x="29662" y="6418"/>
                </a:lnTo>
                <a:lnTo>
                  <a:pt x="29601" y="6357"/>
                </a:lnTo>
                <a:close/>
                <a:moveTo>
                  <a:pt x="29693" y="6449"/>
                </a:moveTo>
                <a:lnTo>
                  <a:pt x="29540" y="6572"/>
                </a:lnTo>
                <a:lnTo>
                  <a:pt x="29540" y="6786"/>
                </a:lnTo>
                <a:lnTo>
                  <a:pt x="29693" y="6817"/>
                </a:lnTo>
                <a:lnTo>
                  <a:pt x="29785" y="6786"/>
                </a:lnTo>
                <a:lnTo>
                  <a:pt x="29816" y="6479"/>
                </a:lnTo>
                <a:lnTo>
                  <a:pt x="29693" y="6449"/>
                </a:lnTo>
                <a:close/>
                <a:moveTo>
                  <a:pt x="25087" y="2426"/>
                </a:moveTo>
                <a:lnTo>
                  <a:pt x="25241" y="2610"/>
                </a:lnTo>
                <a:lnTo>
                  <a:pt x="25302" y="2764"/>
                </a:lnTo>
                <a:lnTo>
                  <a:pt x="25241" y="2856"/>
                </a:lnTo>
                <a:lnTo>
                  <a:pt x="25087" y="2733"/>
                </a:lnTo>
                <a:lnTo>
                  <a:pt x="25057" y="2518"/>
                </a:lnTo>
                <a:close/>
                <a:moveTo>
                  <a:pt x="26101" y="1812"/>
                </a:moveTo>
                <a:lnTo>
                  <a:pt x="26162" y="2027"/>
                </a:lnTo>
                <a:lnTo>
                  <a:pt x="26162" y="2181"/>
                </a:lnTo>
                <a:lnTo>
                  <a:pt x="26254" y="2119"/>
                </a:lnTo>
                <a:lnTo>
                  <a:pt x="26315" y="1996"/>
                </a:lnTo>
                <a:lnTo>
                  <a:pt x="26254" y="1843"/>
                </a:lnTo>
                <a:lnTo>
                  <a:pt x="26162" y="1751"/>
                </a:lnTo>
                <a:lnTo>
                  <a:pt x="26070" y="1812"/>
                </a:lnTo>
                <a:close/>
                <a:moveTo>
                  <a:pt x="26101" y="2211"/>
                </a:moveTo>
                <a:lnTo>
                  <a:pt x="26193" y="2242"/>
                </a:lnTo>
                <a:lnTo>
                  <a:pt x="26223" y="2396"/>
                </a:lnTo>
                <a:lnTo>
                  <a:pt x="26162" y="2396"/>
                </a:lnTo>
                <a:close/>
                <a:moveTo>
                  <a:pt x="27421" y="3747"/>
                </a:moveTo>
                <a:lnTo>
                  <a:pt x="27482" y="4023"/>
                </a:lnTo>
                <a:lnTo>
                  <a:pt x="27574" y="3931"/>
                </a:lnTo>
                <a:lnTo>
                  <a:pt x="27697" y="3931"/>
                </a:lnTo>
                <a:lnTo>
                  <a:pt x="27820" y="3808"/>
                </a:lnTo>
                <a:lnTo>
                  <a:pt x="27759" y="3685"/>
                </a:lnTo>
                <a:lnTo>
                  <a:pt x="27667" y="3624"/>
                </a:lnTo>
                <a:lnTo>
                  <a:pt x="27544" y="3685"/>
                </a:lnTo>
                <a:lnTo>
                  <a:pt x="27421" y="3747"/>
                </a:lnTo>
                <a:close/>
                <a:moveTo>
                  <a:pt x="27267" y="5957"/>
                </a:moveTo>
                <a:lnTo>
                  <a:pt x="27329" y="6203"/>
                </a:lnTo>
                <a:lnTo>
                  <a:pt x="27544" y="6387"/>
                </a:lnTo>
                <a:lnTo>
                  <a:pt x="27605" y="6449"/>
                </a:lnTo>
                <a:lnTo>
                  <a:pt x="27544" y="6479"/>
                </a:lnTo>
                <a:lnTo>
                  <a:pt x="27544" y="6602"/>
                </a:lnTo>
                <a:lnTo>
                  <a:pt x="27482" y="6449"/>
                </a:lnTo>
                <a:lnTo>
                  <a:pt x="27359" y="6387"/>
                </a:lnTo>
                <a:lnTo>
                  <a:pt x="27206" y="6142"/>
                </a:lnTo>
                <a:lnTo>
                  <a:pt x="27052" y="6019"/>
                </a:lnTo>
                <a:lnTo>
                  <a:pt x="26930" y="5835"/>
                </a:lnTo>
                <a:lnTo>
                  <a:pt x="26991" y="5681"/>
                </a:lnTo>
                <a:lnTo>
                  <a:pt x="26991" y="5558"/>
                </a:lnTo>
                <a:lnTo>
                  <a:pt x="26991" y="5466"/>
                </a:lnTo>
                <a:lnTo>
                  <a:pt x="26837" y="5343"/>
                </a:lnTo>
                <a:lnTo>
                  <a:pt x="26868" y="5159"/>
                </a:lnTo>
                <a:lnTo>
                  <a:pt x="26930" y="5067"/>
                </a:lnTo>
                <a:lnTo>
                  <a:pt x="26837" y="4883"/>
                </a:lnTo>
                <a:lnTo>
                  <a:pt x="26745" y="4791"/>
                </a:lnTo>
                <a:lnTo>
                  <a:pt x="26807" y="4576"/>
                </a:lnTo>
                <a:lnTo>
                  <a:pt x="26899" y="4484"/>
                </a:lnTo>
                <a:lnTo>
                  <a:pt x="26899" y="4299"/>
                </a:lnTo>
                <a:lnTo>
                  <a:pt x="26960" y="4054"/>
                </a:lnTo>
                <a:lnTo>
                  <a:pt x="27206" y="3808"/>
                </a:lnTo>
                <a:lnTo>
                  <a:pt x="27298" y="3777"/>
                </a:lnTo>
                <a:lnTo>
                  <a:pt x="27298" y="3900"/>
                </a:lnTo>
                <a:lnTo>
                  <a:pt x="27175" y="4054"/>
                </a:lnTo>
                <a:lnTo>
                  <a:pt x="27206" y="4146"/>
                </a:lnTo>
                <a:lnTo>
                  <a:pt x="27359" y="4207"/>
                </a:lnTo>
                <a:lnTo>
                  <a:pt x="27359" y="4453"/>
                </a:lnTo>
                <a:lnTo>
                  <a:pt x="27267" y="4668"/>
                </a:lnTo>
                <a:lnTo>
                  <a:pt x="27145" y="4668"/>
                </a:lnTo>
                <a:lnTo>
                  <a:pt x="27022" y="4791"/>
                </a:lnTo>
                <a:lnTo>
                  <a:pt x="27114" y="4913"/>
                </a:lnTo>
                <a:lnTo>
                  <a:pt x="27206" y="4913"/>
                </a:lnTo>
                <a:lnTo>
                  <a:pt x="27267" y="4791"/>
                </a:lnTo>
                <a:lnTo>
                  <a:pt x="27390" y="4729"/>
                </a:lnTo>
                <a:lnTo>
                  <a:pt x="27482" y="4637"/>
                </a:lnTo>
                <a:lnTo>
                  <a:pt x="27390" y="4637"/>
                </a:lnTo>
                <a:lnTo>
                  <a:pt x="27390" y="4514"/>
                </a:lnTo>
                <a:lnTo>
                  <a:pt x="27636" y="4391"/>
                </a:lnTo>
                <a:lnTo>
                  <a:pt x="27881" y="4299"/>
                </a:lnTo>
                <a:lnTo>
                  <a:pt x="28004" y="4422"/>
                </a:lnTo>
                <a:lnTo>
                  <a:pt x="28004" y="4514"/>
                </a:lnTo>
                <a:lnTo>
                  <a:pt x="27851" y="4821"/>
                </a:lnTo>
                <a:lnTo>
                  <a:pt x="27574" y="4913"/>
                </a:lnTo>
                <a:lnTo>
                  <a:pt x="27452" y="5036"/>
                </a:lnTo>
                <a:lnTo>
                  <a:pt x="27513" y="5159"/>
                </a:lnTo>
                <a:lnTo>
                  <a:pt x="27636" y="5159"/>
                </a:lnTo>
                <a:lnTo>
                  <a:pt x="27851" y="5313"/>
                </a:lnTo>
                <a:lnTo>
                  <a:pt x="27881" y="5435"/>
                </a:lnTo>
                <a:lnTo>
                  <a:pt x="27943" y="5497"/>
                </a:lnTo>
                <a:lnTo>
                  <a:pt x="27789" y="5497"/>
                </a:lnTo>
                <a:lnTo>
                  <a:pt x="27667" y="5405"/>
                </a:lnTo>
                <a:lnTo>
                  <a:pt x="27452" y="5405"/>
                </a:lnTo>
                <a:lnTo>
                  <a:pt x="27267" y="5343"/>
                </a:lnTo>
                <a:lnTo>
                  <a:pt x="27145" y="5374"/>
                </a:lnTo>
                <a:lnTo>
                  <a:pt x="27145" y="5681"/>
                </a:lnTo>
                <a:lnTo>
                  <a:pt x="27298" y="5957"/>
                </a:lnTo>
                <a:close/>
                <a:moveTo>
                  <a:pt x="26592" y="6357"/>
                </a:moveTo>
                <a:lnTo>
                  <a:pt x="26653" y="6479"/>
                </a:lnTo>
                <a:lnTo>
                  <a:pt x="26500" y="6418"/>
                </a:lnTo>
                <a:lnTo>
                  <a:pt x="26561" y="6295"/>
                </a:lnTo>
                <a:close/>
                <a:moveTo>
                  <a:pt x="26592" y="6019"/>
                </a:moveTo>
                <a:lnTo>
                  <a:pt x="26500" y="6019"/>
                </a:lnTo>
                <a:lnTo>
                  <a:pt x="26469" y="6172"/>
                </a:lnTo>
                <a:lnTo>
                  <a:pt x="26561" y="6203"/>
                </a:lnTo>
                <a:lnTo>
                  <a:pt x="26623" y="6111"/>
                </a:lnTo>
                <a:lnTo>
                  <a:pt x="26623" y="6019"/>
                </a:lnTo>
                <a:close/>
                <a:moveTo>
                  <a:pt x="26745" y="6111"/>
                </a:moveTo>
                <a:lnTo>
                  <a:pt x="26684" y="6142"/>
                </a:lnTo>
                <a:lnTo>
                  <a:pt x="26684" y="6264"/>
                </a:lnTo>
                <a:lnTo>
                  <a:pt x="26776" y="6387"/>
                </a:lnTo>
                <a:lnTo>
                  <a:pt x="26930" y="6387"/>
                </a:lnTo>
                <a:lnTo>
                  <a:pt x="27022" y="6479"/>
                </a:lnTo>
                <a:lnTo>
                  <a:pt x="27083" y="6387"/>
                </a:lnTo>
                <a:lnTo>
                  <a:pt x="27052" y="6326"/>
                </a:lnTo>
                <a:lnTo>
                  <a:pt x="26930" y="6264"/>
                </a:lnTo>
                <a:lnTo>
                  <a:pt x="26930" y="6142"/>
                </a:lnTo>
                <a:lnTo>
                  <a:pt x="26837" y="6080"/>
                </a:lnTo>
                <a:lnTo>
                  <a:pt x="26715" y="6111"/>
                </a:lnTo>
                <a:close/>
                <a:moveTo>
                  <a:pt x="26715" y="7063"/>
                </a:moveTo>
                <a:lnTo>
                  <a:pt x="26960" y="6909"/>
                </a:lnTo>
                <a:lnTo>
                  <a:pt x="27145" y="6909"/>
                </a:lnTo>
                <a:lnTo>
                  <a:pt x="27359" y="7094"/>
                </a:lnTo>
                <a:lnTo>
                  <a:pt x="27298" y="7186"/>
                </a:lnTo>
                <a:lnTo>
                  <a:pt x="27052" y="7186"/>
                </a:lnTo>
                <a:lnTo>
                  <a:pt x="26960" y="7216"/>
                </a:lnTo>
                <a:lnTo>
                  <a:pt x="26807" y="7155"/>
                </a:lnTo>
                <a:lnTo>
                  <a:pt x="26715" y="7063"/>
                </a:lnTo>
                <a:close/>
                <a:moveTo>
                  <a:pt x="29079" y="7124"/>
                </a:moveTo>
                <a:lnTo>
                  <a:pt x="28772" y="7186"/>
                </a:lnTo>
                <a:lnTo>
                  <a:pt x="28680" y="7278"/>
                </a:lnTo>
                <a:lnTo>
                  <a:pt x="28741" y="7339"/>
                </a:lnTo>
                <a:lnTo>
                  <a:pt x="29018" y="7431"/>
                </a:lnTo>
                <a:lnTo>
                  <a:pt x="29233" y="7370"/>
                </a:lnTo>
                <a:lnTo>
                  <a:pt x="29171" y="7339"/>
                </a:lnTo>
                <a:lnTo>
                  <a:pt x="29171" y="7186"/>
                </a:lnTo>
                <a:close/>
                <a:moveTo>
                  <a:pt x="27667" y="8752"/>
                </a:moveTo>
                <a:lnTo>
                  <a:pt x="27759" y="8752"/>
                </a:lnTo>
                <a:lnTo>
                  <a:pt x="27759" y="8813"/>
                </a:lnTo>
                <a:lnTo>
                  <a:pt x="27697" y="8813"/>
                </a:lnTo>
                <a:lnTo>
                  <a:pt x="27667" y="8721"/>
                </a:lnTo>
                <a:close/>
                <a:moveTo>
                  <a:pt x="27513" y="8752"/>
                </a:moveTo>
                <a:lnTo>
                  <a:pt x="27605" y="8752"/>
                </a:lnTo>
                <a:lnTo>
                  <a:pt x="27605" y="8813"/>
                </a:lnTo>
                <a:lnTo>
                  <a:pt x="27544" y="8813"/>
                </a:lnTo>
                <a:lnTo>
                  <a:pt x="27544" y="8752"/>
                </a:lnTo>
                <a:close/>
                <a:moveTo>
                  <a:pt x="27083" y="8813"/>
                </a:moveTo>
                <a:lnTo>
                  <a:pt x="27267" y="8752"/>
                </a:lnTo>
                <a:lnTo>
                  <a:pt x="27359" y="8721"/>
                </a:lnTo>
                <a:lnTo>
                  <a:pt x="27452" y="8752"/>
                </a:lnTo>
                <a:lnTo>
                  <a:pt x="27359" y="8936"/>
                </a:lnTo>
                <a:lnTo>
                  <a:pt x="27329" y="8844"/>
                </a:lnTo>
                <a:lnTo>
                  <a:pt x="27206" y="8936"/>
                </a:lnTo>
                <a:close/>
                <a:moveTo>
                  <a:pt x="27022" y="8322"/>
                </a:moveTo>
                <a:lnTo>
                  <a:pt x="26930" y="8414"/>
                </a:lnTo>
                <a:lnTo>
                  <a:pt x="27022" y="8414"/>
                </a:lnTo>
                <a:lnTo>
                  <a:pt x="27022" y="8291"/>
                </a:lnTo>
                <a:close/>
                <a:moveTo>
                  <a:pt x="27206" y="8138"/>
                </a:moveTo>
                <a:lnTo>
                  <a:pt x="27052" y="8138"/>
                </a:lnTo>
                <a:lnTo>
                  <a:pt x="27083" y="8230"/>
                </a:lnTo>
                <a:lnTo>
                  <a:pt x="27175" y="8230"/>
                </a:lnTo>
                <a:close/>
                <a:moveTo>
                  <a:pt x="27237" y="8598"/>
                </a:moveTo>
                <a:lnTo>
                  <a:pt x="27390" y="8383"/>
                </a:lnTo>
                <a:lnTo>
                  <a:pt x="27513" y="8506"/>
                </a:lnTo>
                <a:lnTo>
                  <a:pt x="27574" y="8629"/>
                </a:lnTo>
                <a:lnTo>
                  <a:pt x="27728" y="8629"/>
                </a:lnTo>
                <a:lnTo>
                  <a:pt x="27881" y="8475"/>
                </a:lnTo>
                <a:lnTo>
                  <a:pt x="28004" y="8475"/>
                </a:lnTo>
                <a:lnTo>
                  <a:pt x="28096" y="8629"/>
                </a:lnTo>
                <a:lnTo>
                  <a:pt x="28434" y="8660"/>
                </a:lnTo>
                <a:lnTo>
                  <a:pt x="28526" y="8567"/>
                </a:lnTo>
                <a:lnTo>
                  <a:pt x="28711" y="8567"/>
                </a:lnTo>
                <a:lnTo>
                  <a:pt x="29018" y="8752"/>
                </a:lnTo>
                <a:lnTo>
                  <a:pt x="29171" y="8782"/>
                </a:lnTo>
                <a:lnTo>
                  <a:pt x="29355" y="8967"/>
                </a:lnTo>
                <a:lnTo>
                  <a:pt x="29540" y="8967"/>
                </a:lnTo>
                <a:lnTo>
                  <a:pt x="29601" y="8813"/>
                </a:lnTo>
                <a:lnTo>
                  <a:pt x="29509" y="8506"/>
                </a:lnTo>
                <a:lnTo>
                  <a:pt x="29079" y="8260"/>
                </a:lnTo>
                <a:lnTo>
                  <a:pt x="28741" y="8199"/>
                </a:lnTo>
                <a:lnTo>
                  <a:pt x="28588" y="8076"/>
                </a:lnTo>
                <a:lnTo>
                  <a:pt x="28403" y="8076"/>
                </a:lnTo>
                <a:lnTo>
                  <a:pt x="28250" y="8199"/>
                </a:lnTo>
                <a:lnTo>
                  <a:pt x="28066" y="8168"/>
                </a:lnTo>
                <a:lnTo>
                  <a:pt x="27943" y="8138"/>
                </a:lnTo>
                <a:lnTo>
                  <a:pt x="27728" y="8138"/>
                </a:lnTo>
                <a:lnTo>
                  <a:pt x="27390" y="8138"/>
                </a:lnTo>
                <a:lnTo>
                  <a:pt x="27298" y="8230"/>
                </a:lnTo>
                <a:lnTo>
                  <a:pt x="27298" y="8322"/>
                </a:lnTo>
                <a:lnTo>
                  <a:pt x="27175" y="8383"/>
                </a:lnTo>
                <a:lnTo>
                  <a:pt x="27114" y="8506"/>
                </a:lnTo>
                <a:lnTo>
                  <a:pt x="27145" y="8629"/>
                </a:lnTo>
                <a:close/>
                <a:moveTo>
                  <a:pt x="25609" y="8352"/>
                </a:moveTo>
                <a:lnTo>
                  <a:pt x="25763" y="8414"/>
                </a:lnTo>
                <a:lnTo>
                  <a:pt x="25886" y="8291"/>
                </a:lnTo>
                <a:lnTo>
                  <a:pt x="26223" y="8322"/>
                </a:lnTo>
                <a:lnTo>
                  <a:pt x="26438" y="8414"/>
                </a:lnTo>
                <a:lnTo>
                  <a:pt x="26438" y="8506"/>
                </a:lnTo>
                <a:lnTo>
                  <a:pt x="26592" y="8690"/>
                </a:lnTo>
                <a:lnTo>
                  <a:pt x="26592" y="8813"/>
                </a:lnTo>
                <a:lnTo>
                  <a:pt x="26469" y="8813"/>
                </a:lnTo>
                <a:lnTo>
                  <a:pt x="26285" y="8967"/>
                </a:lnTo>
                <a:lnTo>
                  <a:pt x="26101" y="8936"/>
                </a:lnTo>
                <a:lnTo>
                  <a:pt x="25886" y="8967"/>
                </a:lnTo>
                <a:lnTo>
                  <a:pt x="25824" y="8874"/>
                </a:lnTo>
                <a:lnTo>
                  <a:pt x="25579" y="8844"/>
                </a:lnTo>
                <a:lnTo>
                  <a:pt x="25456" y="8660"/>
                </a:lnTo>
                <a:lnTo>
                  <a:pt x="25486" y="8445"/>
                </a:lnTo>
                <a:lnTo>
                  <a:pt x="25609" y="8352"/>
                </a:lnTo>
                <a:close/>
                <a:moveTo>
                  <a:pt x="21034" y="11761"/>
                </a:moveTo>
                <a:lnTo>
                  <a:pt x="20942" y="11699"/>
                </a:lnTo>
                <a:lnTo>
                  <a:pt x="20881" y="11761"/>
                </a:lnTo>
                <a:lnTo>
                  <a:pt x="20973" y="11822"/>
                </a:lnTo>
                <a:close/>
                <a:moveTo>
                  <a:pt x="20881" y="10594"/>
                </a:moveTo>
                <a:lnTo>
                  <a:pt x="21003" y="10870"/>
                </a:lnTo>
                <a:lnTo>
                  <a:pt x="20942" y="10993"/>
                </a:lnTo>
                <a:lnTo>
                  <a:pt x="20881" y="11177"/>
                </a:lnTo>
                <a:lnTo>
                  <a:pt x="20850" y="11055"/>
                </a:lnTo>
                <a:lnTo>
                  <a:pt x="20758" y="10932"/>
                </a:lnTo>
                <a:lnTo>
                  <a:pt x="20819" y="10809"/>
                </a:lnTo>
                <a:lnTo>
                  <a:pt x="20819" y="10686"/>
                </a:lnTo>
                <a:lnTo>
                  <a:pt x="20850" y="10594"/>
                </a:lnTo>
                <a:close/>
                <a:moveTo>
                  <a:pt x="25486" y="7401"/>
                </a:moveTo>
                <a:lnTo>
                  <a:pt x="25486" y="7554"/>
                </a:lnTo>
                <a:lnTo>
                  <a:pt x="25579" y="7738"/>
                </a:lnTo>
                <a:lnTo>
                  <a:pt x="25579" y="7800"/>
                </a:lnTo>
                <a:lnTo>
                  <a:pt x="25517" y="7769"/>
                </a:lnTo>
                <a:lnTo>
                  <a:pt x="25456" y="7585"/>
                </a:lnTo>
                <a:lnTo>
                  <a:pt x="25425" y="7462"/>
                </a:lnTo>
                <a:lnTo>
                  <a:pt x="25486" y="7431"/>
                </a:lnTo>
                <a:close/>
                <a:moveTo>
                  <a:pt x="25026" y="7216"/>
                </a:moveTo>
                <a:lnTo>
                  <a:pt x="25118" y="7186"/>
                </a:lnTo>
                <a:lnTo>
                  <a:pt x="25241" y="7216"/>
                </a:lnTo>
                <a:lnTo>
                  <a:pt x="25364" y="7186"/>
                </a:lnTo>
                <a:lnTo>
                  <a:pt x="25671" y="7216"/>
                </a:lnTo>
                <a:lnTo>
                  <a:pt x="25824" y="7247"/>
                </a:lnTo>
                <a:lnTo>
                  <a:pt x="25640" y="7278"/>
                </a:lnTo>
                <a:lnTo>
                  <a:pt x="25271" y="7370"/>
                </a:lnTo>
                <a:lnTo>
                  <a:pt x="25087" y="7339"/>
                </a:lnTo>
                <a:lnTo>
                  <a:pt x="25087" y="7247"/>
                </a:lnTo>
                <a:lnTo>
                  <a:pt x="25026" y="7216"/>
                </a:lnTo>
                <a:close/>
                <a:moveTo>
                  <a:pt x="24197" y="7216"/>
                </a:moveTo>
                <a:lnTo>
                  <a:pt x="24320" y="7124"/>
                </a:lnTo>
                <a:lnTo>
                  <a:pt x="24381" y="7124"/>
                </a:lnTo>
                <a:lnTo>
                  <a:pt x="24473" y="7124"/>
                </a:lnTo>
                <a:lnTo>
                  <a:pt x="24657" y="7155"/>
                </a:lnTo>
                <a:lnTo>
                  <a:pt x="24749" y="7216"/>
                </a:lnTo>
                <a:lnTo>
                  <a:pt x="24842" y="7155"/>
                </a:lnTo>
                <a:lnTo>
                  <a:pt x="24964" y="7186"/>
                </a:lnTo>
                <a:lnTo>
                  <a:pt x="24964" y="7339"/>
                </a:lnTo>
                <a:lnTo>
                  <a:pt x="24842" y="7339"/>
                </a:lnTo>
                <a:lnTo>
                  <a:pt x="24688" y="7401"/>
                </a:lnTo>
                <a:lnTo>
                  <a:pt x="24565" y="7370"/>
                </a:lnTo>
                <a:lnTo>
                  <a:pt x="24381" y="7462"/>
                </a:lnTo>
                <a:lnTo>
                  <a:pt x="24227" y="7431"/>
                </a:lnTo>
                <a:lnTo>
                  <a:pt x="24166" y="7339"/>
                </a:lnTo>
                <a:lnTo>
                  <a:pt x="24166" y="7278"/>
                </a:lnTo>
                <a:close/>
                <a:moveTo>
                  <a:pt x="22754" y="10287"/>
                </a:moveTo>
                <a:lnTo>
                  <a:pt x="22876" y="10041"/>
                </a:lnTo>
                <a:lnTo>
                  <a:pt x="22969" y="9796"/>
                </a:lnTo>
                <a:lnTo>
                  <a:pt x="22969" y="9519"/>
                </a:lnTo>
                <a:lnTo>
                  <a:pt x="23030" y="9458"/>
                </a:lnTo>
                <a:lnTo>
                  <a:pt x="23153" y="9458"/>
                </a:lnTo>
                <a:lnTo>
                  <a:pt x="23153" y="9581"/>
                </a:lnTo>
                <a:lnTo>
                  <a:pt x="23183" y="9673"/>
                </a:lnTo>
                <a:lnTo>
                  <a:pt x="23183" y="9765"/>
                </a:lnTo>
                <a:lnTo>
                  <a:pt x="23153" y="9704"/>
                </a:lnTo>
                <a:lnTo>
                  <a:pt x="23122" y="9765"/>
                </a:lnTo>
                <a:lnTo>
                  <a:pt x="23030" y="9857"/>
                </a:lnTo>
                <a:lnTo>
                  <a:pt x="22969" y="9918"/>
                </a:lnTo>
                <a:lnTo>
                  <a:pt x="22999" y="10041"/>
                </a:lnTo>
                <a:lnTo>
                  <a:pt x="23153" y="10072"/>
                </a:lnTo>
                <a:lnTo>
                  <a:pt x="23183" y="10133"/>
                </a:lnTo>
                <a:lnTo>
                  <a:pt x="23122" y="10195"/>
                </a:lnTo>
                <a:lnTo>
                  <a:pt x="23030" y="10226"/>
                </a:lnTo>
                <a:lnTo>
                  <a:pt x="22938" y="10410"/>
                </a:lnTo>
                <a:lnTo>
                  <a:pt x="22815" y="10440"/>
                </a:lnTo>
                <a:lnTo>
                  <a:pt x="22723" y="10379"/>
                </a:lnTo>
                <a:lnTo>
                  <a:pt x="22723" y="10256"/>
                </a:lnTo>
                <a:close/>
                <a:moveTo>
                  <a:pt x="22354" y="10133"/>
                </a:moveTo>
                <a:lnTo>
                  <a:pt x="22354" y="10195"/>
                </a:lnTo>
                <a:lnTo>
                  <a:pt x="22416" y="10256"/>
                </a:lnTo>
                <a:lnTo>
                  <a:pt x="22569" y="10226"/>
                </a:lnTo>
                <a:lnTo>
                  <a:pt x="22600" y="10164"/>
                </a:lnTo>
                <a:lnTo>
                  <a:pt x="22661" y="10164"/>
                </a:lnTo>
                <a:lnTo>
                  <a:pt x="22661" y="10011"/>
                </a:lnTo>
                <a:lnTo>
                  <a:pt x="22754" y="9918"/>
                </a:lnTo>
                <a:lnTo>
                  <a:pt x="22754" y="9826"/>
                </a:lnTo>
                <a:lnTo>
                  <a:pt x="22692" y="9673"/>
                </a:lnTo>
                <a:lnTo>
                  <a:pt x="22539" y="9765"/>
                </a:lnTo>
                <a:lnTo>
                  <a:pt x="22447" y="9888"/>
                </a:lnTo>
                <a:lnTo>
                  <a:pt x="22477" y="9980"/>
                </a:lnTo>
                <a:lnTo>
                  <a:pt x="22324" y="10133"/>
                </a:lnTo>
                <a:close/>
                <a:moveTo>
                  <a:pt x="22017" y="10011"/>
                </a:moveTo>
                <a:lnTo>
                  <a:pt x="22017" y="10103"/>
                </a:lnTo>
                <a:lnTo>
                  <a:pt x="21955" y="10164"/>
                </a:lnTo>
                <a:lnTo>
                  <a:pt x="22017" y="10348"/>
                </a:lnTo>
                <a:lnTo>
                  <a:pt x="22078" y="10348"/>
                </a:lnTo>
                <a:lnTo>
                  <a:pt x="22201" y="10287"/>
                </a:lnTo>
                <a:lnTo>
                  <a:pt x="22170" y="10103"/>
                </a:lnTo>
                <a:lnTo>
                  <a:pt x="22078" y="9980"/>
                </a:lnTo>
                <a:lnTo>
                  <a:pt x="22017" y="10011"/>
                </a:lnTo>
                <a:close/>
                <a:moveTo>
                  <a:pt x="23214" y="7278"/>
                </a:moveTo>
                <a:lnTo>
                  <a:pt x="23091" y="7339"/>
                </a:lnTo>
                <a:lnTo>
                  <a:pt x="23183" y="7401"/>
                </a:lnTo>
                <a:close/>
                <a:moveTo>
                  <a:pt x="23368" y="7186"/>
                </a:moveTo>
                <a:lnTo>
                  <a:pt x="23306" y="7247"/>
                </a:lnTo>
                <a:lnTo>
                  <a:pt x="23429" y="7278"/>
                </a:lnTo>
                <a:close/>
                <a:moveTo>
                  <a:pt x="23583" y="7032"/>
                </a:moveTo>
                <a:lnTo>
                  <a:pt x="23491" y="7094"/>
                </a:lnTo>
                <a:lnTo>
                  <a:pt x="23613" y="7124"/>
                </a:lnTo>
                <a:close/>
                <a:moveTo>
                  <a:pt x="22907" y="6817"/>
                </a:moveTo>
                <a:lnTo>
                  <a:pt x="23091" y="6725"/>
                </a:lnTo>
                <a:lnTo>
                  <a:pt x="23306" y="6725"/>
                </a:lnTo>
                <a:lnTo>
                  <a:pt x="23306" y="6786"/>
                </a:lnTo>
                <a:lnTo>
                  <a:pt x="23276" y="6879"/>
                </a:lnTo>
                <a:lnTo>
                  <a:pt x="23398" y="6848"/>
                </a:lnTo>
                <a:lnTo>
                  <a:pt x="23460" y="6756"/>
                </a:lnTo>
                <a:lnTo>
                  <a:pt x="23552" y="6848"/>
                </a:lnTo>
                <a:lnTo>
                  <a:pt x="23521" y="6971"/>
                </a:lnTo>
                <a:lnTo>
                  <a:pt x="23398" y="7001"/>
                </a:lnTo>
                <a:lnTo>
                  <a:pt x="23337" y="6940"/>
                </a:lnTo>
                <a:lnTo>
                  <a:pt x="23245" y="7063"/>
                </a:lnTo>
                <a:lnTo>
                  <a:pt x="23122" y="6971"/>
                </a:lnTo>
                <a:lnTo>
                  <a:pt x="22999" y="7063"/>
                </a:lnTo>
                <a:lnTo>
                  <a:pt x="22876" y="6971"/>
                </a:lnTo>
                <a:lnTo>
                  <a:pt x="22876" y="6817"/>
                </a:lnTo>
                <a:close/>
                <a:moveTo>
                  <a:pt x="22047" y="6019"/>
                </a:moveTo>
                <a:lnTo>
                  <a:pt x="22170" y="6080"/>
                </a:lnTo>
                <a:lnTo>
                  <a:pt x="22170" y="5988"/>
                </a:lnTo>
                <a:lnTo>
                  <a:pt x="22017" y="6019"/>
                </a:lnTo>
                <a:close/>
                <a:moveTo>
                  <a:pt x="21925" y="6050"/>
                </a:moveTo>
                <a:lnTo>
                  <a:pt x="21986" y="6050"/>
                </a:lnTo>
                <a:lnTo>
                  <a:pt x="22109" y="6142"/>
                </a:lnTo>
                <a:lnTo>
                  <a:pt x="21986" y="6142"/>
                </a:lnTo>
                <a:lnTo>
                  <a:pt x="21925" y="6050"/>
                </a:lnTo>
                <a:close/>
                <a:moveTo>
                  <a:pt x="20881" y="5343"/>
                </a:moveTo>
                <a:lnTo>
                  <a:pt x="21065" y="5282"/>
                </a:lnTo>
                <a:lnTo>
                  <a:pt x="21310" y="5374"/>
                </a:lnTo>
                <a:lnTo>
                  <a:pt x="21556" y="5374"/>
                </a:lnTo>
                <a:lnTo>
                  <a:pt x="21863" y="5220"/>
                </a:lnTo>
                <a:lnTo>
                  <a:pt x="22047" y="5251"/>
                </a:lnTo>
                <a:lnTo>
                  <a:pt x="22139" y="5343"/>
                </a:lnTo>
                <a:lnTo>
                  <a:pt x="22293" y="5343"/>
                </a:lnTo>
                <a:lnTo>
                  <a:pt x="22416" y="5313"/>
                </a:lnTo>
                <a:lnTo>
                  <a:pt x="22754" y="5343"/>
                </a:lnTo>
                <a:lnTo>
                  <a:pt x="22938" y="5343"/>
                </a:lnTo>
                <a:lnTo>
                  <a:pt x="22969" y="5282"/>
                </a:lnTo>
                <a:lnTo>
                  <a:pt x="23183" y="5282"/>
                </a:lnTo>
                <a:lnTo>
                  <a:pt x="23306" y="5343"/>
                </a:lnTo>
                <a:lnTo>
                  <a:pt x="23337" y="5435"/>
                </a:lnTo>
                <a:lnTo>
                  <a:pt x="23521" y="5497"/>
                </a:lnTo>
                <a:lnTo>
                  <a:pt x="24135" y="5343"/>
                </a:lnTo>
                <a:lnTo>
                  <a:pt x="24412" y="5159"/>
                </a:lnTo>
                <a:lnTo>
                  <a:pt x="24473" y="5036"/>
                </a:lnTo>
                <a:lnTo>
                  <a:pt x="24565" y="5036"/>
                </a:lnTo>
                <a:lnTo>
                  <a:pt x="24657" y="4913"/>
                </a:lnTo>
                <a:lnTo>
                  <a:pt x="24780" y="4852"/>
                </a:lnTo>
                <a:lnTo>
                  <a:pt x="24842" y="4698"/>
                </a:lnTo>
                <a:lnTo>
                  <a:pt x="24903" y="4576"/>
                </a:lnTo>
                <a:lnTo>
                  <a:pt x="24995" y="4514"/>
                </a:lnTo>
                <a:lnTo>
                  <a:pt x="24903" y="4453"/>
                </a:lnTo>
                <a:lnTo>
                  <a:pt x="24903" y="4330"/>
                </a:lnTo>
                <a:lnTo>
                  <a:pt x="24657" y="4299"/>
                </a:lnTo>
                <a:lnTo>
                  <a:pt x="24504" y="4330"/>
                </a:lnTo>
                <a:lnTo>
                  <a:pt x="24473" y="4514"/>
                </a:lnTo>
                <a:lnTo>
                  <a:pt x="24350" y="4606"/>
                </a:lnTo>
                <a:lnTo>
                  <a:pt x="24350" y="4698"/>
                </a:lnTo>
                <a:lnTo>
                  <a:pt x="24166" y="4821"/>
                </a:lnTo>
                <a:lnTo>
                  <a:pt x="24043" y="4821"/>
                </a:lnTo>
                <a:lnTo>
                  <a:pt x="23951" y="4944"/>
                </a:lnTo>
                <a:lnTo>
                  <a:pt x="23767" y="5006"/>
                </a:lnTo>
                <a:lnTo>
                  <a:pt x="23398" y="4913"/>
                </a:lnTo>
                <a:lnTo>
                  <a:pt x="23061" y="4883"/>
                </a:lnTo>
                <a:lnTo>
                  <a:pt x="22999" y="4975"/>
                </a:lnTo>
                <a:lnTo>
                  <a:pt x="22907" y="4975"/>
                </a:lnTo>
                <a:lnTo>
                  <a:pt x="22754" y="4852"/>
                </a:lnTo>
                <a:lnTo>
                  <a:pt x="22631" y="4852"/>
                </a:lnTo>
                <a:lnTo>
                  <a:pt x="22477" y="4852"/>
                </a:lnTo>
                <a:lnTo>
                  <a:pt x="22324" y="4791"/>
                </a:lnTo>
                <a:lnTo>
                  <a:pt x="22109" y="4760"/>
                </a:lnTo>
                <a:lnTo>
                  <a:pt x="22017" y="4852"/>
                </a:lnTo>
                <a:lnTo>
                  <a:pt x="21894" y="4760"/>
                </a:lnTo>
                <a:lnTo>
                  <a:pt x="21710" y="4606"/>
                </a:lnTo>
                <a:lnTo>
                  <a:pt x="21464" y="4576"/>
                </a:lnTo>
                <a:lnTo>
                  <a:pt x="21341" y="4576"/>
                </a:lnTo>
                <a:lnTo>
                  <a:pt x="21341" y="4729"/>
                </a:lnTo>
                <a:lnTo>
                  <a:pt x="21188" y="4821"/>
                </a:lnTo>
                <a:lnTo>
                  <a:pt x="21126" y="4975"/>
                </a:lnTo>
                <a:lnTo>
                  <a:pt x="21034" y="5067"/>
                </a:lnTo>
                <a:lnTo>
                  <a:pt x="20819" y="5006"/>
                </a:lnTo>
                <a:lnTo>
                  <a:pt x="20604" y="5067"/>
                </a:lnTo>
                <a:lnTo>
                  <a:pt x="20543" y="5128"/>
                </a:lnTo>
                <a:lnTo>
                  <a:pt x="20543" y="5190"/>
                </a:lnTo>
                <a:lnTo>
                  <a:pt x="20328" y="5405"/>
                </a:lnTo>
                <a:lnTo>
                  <a:pt x="20328" y="5650"/>
                </a:lnTo>
                <a:lnTo>
                  <a:pt x="20359" y="5773"/>
                </a:lnTo>
                <a:lnTo>
                  <a:pt x="20359" y="6050"/>
                </a:lnTo>
                <a:lnTo>
                  <a:pt x="20328" y="6142"/>
                </a:lnTo>
                <a:lnTo>
                  <a:pt x="20420" y="6326"/>
                </a:lnTo>
                <a:lnTo>
                  <a:pt x="20451" y="6479"/>
                </a:lnTo>
                <a:lnTo>
                  <a:pt x="20359" y="6418"/>
                </a:lnTo>
                <a:lnTo>
                  <a:pt x="20328" y="6295"/>
                </a:lnTo>
                <a:lnTo>
                  <a:pt x="20205" y="6326"/>
                </a:lnTo>
                <a:lnTo>
                  <a:pt x="20113" y="6449"/>
                </a:lnTo>
                <a:lnTo>
                  <a:pt x="19990" y="6510"/>
                </a:lnTo>
                <a:lnTo>
                  <a:pt x="19959" y="6694"/>
                </a:lnTo>
                <a:lnTo>
                  <a:pt x="19990" y="6879"/>
                </a:lnTo>
                <a:lnTo>
                  <a:pt x="19929" y="7001"/>
                </a:lnTo>
                <a:lnTo>
                  <a:pt x="19959" y="7339"/>
                </a:lnTo>
                <a:lnTo>
                  <a:pt x="19929" y="7401"/>
                </a:lnTo>
                <a:lnTo>
                  <a:pt x="19898" y="7554"/>
                </a:lnTo>
                <a:lnTo>
                  <a:pt x="19775" y="7616"/>
                </a:lnTo>
                <a:lnTo>
                  <a:pt x="19775" y="7800"/>
                </a:lnTo>
                <a:lnTo>
                  <a:pt x="19591" y="7953"/>
                </a:lnTo>
                <a:lnTo>
                  <a:pt x="19529" y="8168"/>
                </a:lnTo>
                <a:lnTo>
                  <a:pt x="19560" y="8230"/>
                </a:lnTo>
                <a:lnTo>
                  <a:pt x="19499" y="8322"/>
                </a:lnTo>
                <a:lnTo>
                  <a:pt x="19591" y="8629"/>
                </a:lnTo>
                <a:lnTo>
                  <a:pt x="19683" y="8752"/>
                </a:lnTo>
                <a:lnTo>
                  <a:pt x="19744" y="8721"/>
                </a:lnTo>
                <a:lnTo>
                  <a:pt x="19867" y="8721"/>
                </a:lnTo>
                <a:lnTo>
                  <a:pt x="19959" y="8660"/>
                </a:lnTo>
                <a:lnTo>
                  <a:pt x="20051" y="8690"/>
                </a:lnTo>
                <a:lnTo>
                  <a:pt x="20082" y="8905"/>
                </a:lnTo>
                <a:lnTo>
                  <a:pt x="20236" y="9274"/>
                </a:lnTo>
                <a:lnTo>
                  <a:pt x="20174" y="9366"/>
                </a:lnTo>
                <a:lnTo>
                  <a:pt x="20113" y="9581"/>
                </a:lnTo>
                <a:lnTo>
                  <a:pt x="20021" y="9765"/>
                </a:lnTo>
                <a:lnTo>
                  <a:pt x="20021" y="10133"/>
                </a:lnTo>
                <a:lnTo>
                  <a:pt x="20021" y="10410"/>
                </a:lnTo>
                <a:lnTo>
                  <a:pt x="20113" y="10410"/>
                </a:lnTo>
                <a:lnTo>
                  <a:pt x="20236" y="10471"/>
                </a:lnTo>
                <a:lnTo>
                  <a:pt x="20420" y="10471"/>
                </a:lnTo>
                <a:lnTo>
                  <a:pt x="20481" y="10379"/>
                </a:lnTo>
                <a:lnTo>
                  <a:pt x="20635" y="10410"/>
                </a:lnTo>
                <a:lnTo>
                  <a:pt x="20788" y="10410"/>
                </a:lnTo>
                <a:lnTo>
                  <a:pt x="20881" y="10471"/>
                </a:lnTo>
                <a:lnTo>
                  <a:pt x="20911" y="10348"/>
                </a:lnTo>
                <a:lnTo>
                  <a:pt x="20911" y="10195"/>
                </a:lnTo>
                <a:lnTo>
                  <a:pt x="20788" y="10103"/>
                </a:lnTo>
                <a:lnTo>
                  <a:pt x="20758" y="9888"/>
                </a:lnTo>
                <a:lnTo>
                  <a:pt x="20850" y="9734"/>
                </a:lnTo>
                <a:lnTo>
                  <a:pt x="20881" y="9458"/>
                </a:lnTo>
                <a:lnTo>
                  <a:pt x="20850" y="9212"/>
                </a:lnTo>
                <a:lnTo>
                  <a:pt x="20788" y="9151"/>
                </a:lnTo>
                <a:lnTo>
                  <a:pt x="20973" y="8905"/>
                </a:lnTo>
                <a:lnTo>
                  <a:pt x="21003" y="8690"/>
                </a:lnTo>
                <a:lnTo>
                  <a:pt x="20973" y="8414"/>
                </a:lnTo>
                <a:lnTo>
                  <a:pt x="20850" y="8322"/>
                </a:lnTo>
                <a:lnTo>
                  <a:pt x="20850" y="8260"/>
                </a:lnTo>
                <a:lnTo>
                  <a:pt x="21034" y="8168"/>
                </a:lnTo>
                <a:lnTo>
                  <a:pt x="21095" y="8045"/>
                </a:lnTo>
                <a:lnTo>
                  <a:pt x="21280" y="8015"/>
                </a:lnTo>
                <a:lnTo>
                  <a:pt x="21433" y="8076"/>
                </a:lnTo>
                <a:lnTo>
                  <a:pt x="21433" y="8138"/>
                </a:lnTo>
                <a:lnTo>
                  <a:pt x="21525" y="8291"/>
                </a:lnTo>
                <a:lnTo>
                  <a:pt x="21525" y="8445"/>
                </a:lnTo>
                <a:lnTo>
                  <a:pt x="21372" y="8598"/>
                </a:lnTo>
                <a:lnTo>
                  <a:pt x="21341" y="8752"/>
                </a:lnTo>
                <a:lnTo>
                  <a:pt x="21433" y="8936"/>
                </a:lnTo>
                <a:lnTo>
                  <a:pt x="21556" y="8936"/>
                </a:lnTo>
                <a:lnTo>
                  <a:pt x="21648" y="9059"/>
                </a:lnTo>
                <a:lnTo>
                  <a:pt x="21832" y="9151"/>
                </a:lnTo>
                <a:lnTo>
                  <a:pt x="21863" y="9304"/>
                </a:lnTo>
                <a:lnTo>
                  <a:pt x="21802" y="9304"/>
                </a:lnTo>
                <a:lnTo>
                  <a:pt x="21771" y="9611"/>
                </a:lnTo>
                <a:lnTo>
                  <a:pt x="21832" y="9796"/>
                </a:lnTo>
                <a:lnTo>
                  <a:pt x="21955" y="9826"/>
                </a:lnTo>
                <a:lnTo>
                  <a:pt x="22047" y="9796"/>
                </a:lnTo>
                <a:lnTo>
                  <a:pt x="22232" y="9888"/>
                </a:lnTo>
                <a:lnTo>
                  <a:pt x="22354" y="9857"/>
                </a:lnTo>
                <a:lnTo>
                  <a:pt x="22354" y="9796"/>
                </a:lnTo>
                <a:lnTo>
                  <a:pt x="22293" y="9673"/>
                </a:lnTo>
                <a:lnTo>
                  <a:pt x="22447" y="9550"/>
                </a:lnTo>
                <a:lnTo>
                  <a:pt x="22600" y="9519"/>
                </a:lnTo>
                <a:lnTo>
                  <a:pt x="22784" y="9396"/>
                </a:lnTo>
                <a:lnTo>
                  <a:pt x="23030" y="9396"/>
                </a:lnTo>
                <a:lnTo>
                  <a:pt x="23122" y="9304"/>
                </a:lnTo>
                <a:lnTo>
                  <a:pt x="23183" y="9335"/>
                </a:lnTo>
                <a:lnTo>
                  <a:pt x="23306" y="9335"/>
                </a:lnTo>
                <a:lnTo>
                  <a:pt x="23368" y="9212"/>
                </a:lnTo>
                <a:lnTo>
                  <a:pt x="23368" y="9151"/>
                </a:lnTo>
                <a:lnTo>
                  <a:pt x="23153" y="9151"/>
                </a:lnTo>
                <a:lnTo>
                  <a:pt x="23061" y="9182"/>
                </a:lnTo>
                <a:lnTo>
                  <a:pt x="22999" y="9151"/>
                </a:lnTo>
                <a:lnTo>
                  <a:pt x="22846" y="9182"/>
                </a:lnTo>
                <a:lnTo>
                  <a:pt x="22846" y="9059"/>
                </a:lnTo>
                <a:lnTo>
                  <a:pt x="22784" y="9059"/>
                </a:lnTo>
                <a:lnTo>
                  <a:pt x="22784" y="8967"/>
                </a:lnTo>
                <a:lnTo>
                  <a:pt x="22692" y="8967"/>
                </a:lnTo>
                <a:lnTo>
                  <a:pt x="22631" y="9028"/>
                </a:lnTo>
                <a:lnTo>
                  <a:pt x="22631" y="8936"/>
                </a:lnTo>
                <a:lnTo>
                  <a:pt x="22477" y="8874"/>
                </a:lnTo>
                <a:lnTo>
                  <a:pt x="22447" y="8782"/>
                </a:lnTo>
                <a:lnTo>
                  <a:pt x="22539" y="8690"/>
                </a:lnTo>
                <a:lnTo>
                  <a:pt x="22569" y="8598"/>
                </a:lnTo>
                <a:lnTo>
                  <a:pt x="22631" y="8629"/>
                </a:lnTo>
                <a:lnTo>
                  <a:pt x="22569" y="8537"/>
                </a:lnTo>
                <a:lnTo>
                  <a:pt x="22661" y="8537"/>
                </a:lnTo>
                <a:lnTo>
                  <a:pt x="22692" y="8445"/>
                </a:lnTo>
                <a:lnTo>
                  <a:pt x="22600" y="8383"/>
                </a:lnTo>
                <a:lnTo>
                  <a:pt x="22508" y="8322"/>
                </a:lnTo>
                <a:lnTo>
                  <a:pt x="22539" y="8260"/>
                </a:lnTo>
                <a:lnTo>
                  <a:pt x="22539" y="8168"/>
                </a:lnTo>
                <a:lnTo>
                  <a:pt x="22385" y="8076"/>
                </a:lnTo>
                <a:lnTo>
                  <a:pt x="22170" y="8076"/>
                </a:lnTo>
                <a:lnTo>
                  <a:pt x="22139" y="7923"/>
                </a:lnTo>
                <a:lnTo>
                  <a:pt x="21925" y="7646"/>
                </a:lnTo>
                <a:lnTo>
                  <a:pt x="21802" y="7493"/>
                </a:lnTo>
                <a:lnTo>
                  <a:pt x="21710" y="7370"/>
                </a:lnTo>
                <a:lnTo>
                  <a:pt x="21710" y="7278"/>
                </a:lnTo>
                <a:lnTo>
                  <a:pt x="21771" y="7278"/>
                </a:lnTo>
                <a:lnTo>
                  <a:pt x="21802" y="7370"/>
                </a:lnTo>
                <a:lnTo>
                  <a:pt x="21955" y="7370"/>
                </a:lnTo>
                <a:lnTo>
                  <a:pt x="22078" y="7278"/>
                </a:lnTo>
                <a:lnTo>
                  <a:pt x="22109" y="7186"/>
                </a:lnTo>
                <a:lnTo>
                  <a:pt x="22447" y="7063"/>
                </a:lnTo>
                <a:lnTo>
                  <a:pt x="22692" y="6879"/>
                </a:lnTo>
                <a:lnTo>
                  <a:pt x="22815" y="6664"/>
                </a:lnTo>
                <a:lnTo>
                  <a:pt x="22969" y="6602"/>
                </a:lnTo>
                <a:lnTo>
                  <a:pt x="22969" y="6479"/>
                </a:lnTo>
                <a:lnTo>
                  <a:pt x="23153" y="6449"/>
                </a:lnTo>
                <a:lnTo>
                  <a:pt x="23306" y="6541"/>
                </a:lnTo>
                <a:lnTo>
                  <a:pt x="23398" y="6541"/>
                </a:lnTo>
                <a:lnTo>
                  <a:pt x="23552" y="6326"/>
                </a:lnTo>
                <a:lnTo>
                  <a:pt x="23552" y="6203"/>
                </a:lnTo>
                <a:lnTo>
                  <a:pt x="23368" y="6142"/>
                </a:lnTo>
                <a:lnTo>
                  <a:pt x="22969" y="6172"/>
                </a:lnTo>
                <a:lnTo>
                  <a:pt x="22815" y="6295"/>
                </a:lnTo>
                <a:lnTo>
                  <a:pt x="22569" y="6295"/>
                </a:lnTo>
                <a:lnTo>
                  <a:pt x="22447" y="6326"/>
                </a:lnTo>
                <a:lnTo>
                  <a:pt x="22324" y="6449"/>
                </a:lnTo>
                <a:lnTo>
                  <a:pt x="22170" y="6449"/>
                </a:lnTo>
                <a:lnTo>
                  <a:pt x="22047" y="6479"/>
                </a:lnTo>
                <a:lnTo>
                  <a:pt x="21894" y="6387"/>
                </a:lnTo>
                <a:lnTo>
                  <a:pt x="21740" y="6357"/>
                </a:lnTo>
                <a:lnTo>
                  <a:pt x="21587" y="6572"/>
                </a:lnTo>
                <a:lnTo>
                  <a:pt x="21464" y="6848"/>
                </a:lnTo>
                <a:lnTo>
                  <a:pt x="21310" y="6909"/>
                </a:lnTo>
                <a:lnTo>
                  <a:pt x="21126" y="6909"/>
                </a:lnTo>
                <a:lnTo>
                  <a:pt x="21095" y="6817"/>
                </a:lnTo>
                <a:lnTo>
                  <a:pt x="20881" y="6572"/>
                </a:lnTo>
                <a:lnTo>
                  <a:pt x="20666" y="6387"/>
                </a:lnTo>
                <a:lnTo>
                  <a:pt x="20543" y="6111"/>
                </a:lnTo>
                <a:lnTo>
                  <a:pt x="20573" y="5773"/>
                </a:lnTo>
                <a:lnTo>
                  <a:pt x="20696" y="5466"/>
                </a:lnTo>
                <a:lnTo>
                  <a:pt x="20850" y="5313"/>
                </a:lnTo>
                <a:close/>
                <a:moveTo>
                  <a:pt x="21034" y="0"/>
                </a:moveTo>
                <a:lnTo>
                  <a:pt x="20942" y="123"/>
                </a:lnTo>
                <a:lnTo>
                  <a:pt x="21034" y="154"/>
                </a:lnTo>
                <a:lnTo>
                  <a:pt x="21065" y="62"/>
                </a:lnTo>
                <a:close/>
                <a:moveTo>
                  <a:pt x="21249" y="553"/>
                </a:moveTo>
                <a:lnTo>
                  <a:pt x="21372" y="553"/>
                </a:lnTo>
                <a:lnTo>
                  <a:pt x="21464" y="492"/>
                </a:lnTo>
                <a:lnTo>
                  <a:pt x="21525" y="523"/>
                </a:lnTo>
                <a:lnTo>
                  <a:pt x="21648" y="492"/>
                </a:lnTo>
                <a:lnTo>
                  <a:pt x="21648" y="400"/>
                </a:lnTo>
                <a:lnTo>
                  <a:pt x="21464" y="369"/>
                </a:lnTo>
                <a:lnTo>
                  <a:pt x="21249" y="400"/>
                </a:lnTo>
                <a:lnTo>
                  <a:pt x="21188" y="492"/>
                </a:lnTo>
                <a:lnTo>
                  <a:pt x="21249" y="523"/>
                </a:lnTo>
                <a:close/>
                <a:moveTo>
                  <a:pt x="19990" y="1382"/>
                </a:moveTo>
                <a:lnTo>
                  <a:pt x="19959" y="1505"/>
                </a:lnTo>
                <a:lnTo>
                  <a:pt x="20021" y="1659"/>
                </a:lnTo>
                <a:lnTo>
                  <a:pt x="20021" y="1505"/>
                </a:lnTo>
                <a:close/>
                <a:moveTo>
                  <a:pt x="20266" y="1229"/>
                </a:moveTo>
                <a:lnTo>
                  <a:pt x="20543" y="983"/>
                </a:lnTo>
                <a:lnTo>
                  <a:pt x="20696" y="983"/>
                </a:lnTo>
                <a:lnTo>
                  <a:pt x="20696" y="1106"/>
                </a:lnTo>
                <a:lnTo>
                  <a:pt x="20481" y="1229"/>
                </a:lnTo>
                <a:lnTo>
                  <a:pt x="20328" y="1259"/>
                </a:lnTo>
                <a:lnTo>
                  <a:pt x="20266" y="1229"/>
                </a:lnTo>
                <a:close/>
                <a:moveTo>
                  <a:pt x="18578" y="2119"/>
                </a:moveTo>
                <a:lnTo>
                  <a:pt x="18608" y="2211"/>
                </a:lnTo>
                <a:lnTo>
                  <a:pt x="18547" y="2181"/>
                </a:lnTo>
                <a:close/>
                <a:moveTo>
                  <a:pt x="18578" y="2027"/>
                </a:moveTo>
                <a:lnTo>
                  <a:pt x="18578" y="2088"/>
                </a:lnTo>
                <a:lnTo>
                  <a:pt x="18608" y="2150"/>
                </a:lnTo>
                <a:lnTo>
                  <a:pt x="18762" y="2150"/>
                </a:lnTo>
                <a:lnTo>
                  <a:pt x="18762" y="2088"/>
                </a:lnTo>
                <a:lnTo>
                  <a:pt x="18578" y="2027"/>
                </a:lnTo>
                <a:close/>
                <a:moveTo>
                  <a:pt x="18670" y="2488"/>
                </a:moveTo>
                <a:lnTo>
                  <a:pt x="18516" y="2549"/>
                </a:lnTo>
                <a:lnTo>
                  <a:pt x="18639" y="2580"/>
                </a:lnTo>
                <a:close/>
                <a:moveTo>
                  <a:pt x="18485" y="2672"/>
                </a:moveTo>
                <a:lnTo>
                  <a:pt x="18578" y="2703"/>
                </a:lnTo>
                <a:lnTo>
                  <a:pt x="18578" y="2856"/>
                </a:lnTo>
                <a:lnTo>
                  <a:pt x="18516" y="2856"/>
                </a:lnTo>
                <a:lnTo>
                  <a:pt x="18485" y="2672"/>
                </a:lnTo>
                <a:close/>
                <a:moveTo>
                  <a:pt x="17472" y="8660"/>
                </a:moveTo>
                <a:lnTo>
                  <a:pt x="17503" y="8690"/>
                </a:lnTo>
                <a:lnTo>
                  <a:pt x="17472" y="8905"/>
                </a:lnTo>
                <a:lnTo>
                  <a:pt x="17441" y="8905"/>
                </a:lnTo>
                <a:lnTo>
                  <a:pt x="17441" y="8721"/>
                </a:lnTo>
                <a:lnTo>
                  <a:pt x="17472" y="8629"/>
                </a:lnTo>
                <a:close/>
                <a:moveTo>
                  <a:pt x="17380" y="8660"/>
                </a:moveTo>
                <a:lnTo>
                  <a:pt x="17380" y="8936"/>
                </a:lnTo>
                <a:lnTo>
                  <a:pt x="17349" y="9120"/>
                </a:lnTo>
                <a:lnTo>
                  <a:pt x="17227" y="9212"/>
                </a:lnTo>
                <a:lnTo>
                  <a:pt x="17165" y="9120"/>
                </a:lnTo>
                <a:lnTo>
                  <a:pt x="17196" y="8874"/>
                </a:lnTo>
                <a:lnTo>
                  <a:pt x="17257" y="8660"/>
                </a:lnTo>
                <a:lnTo>
                  <a:pt x="17349" y="8598"/>
                </a:lnTo>
                <a:lnTo>
                  <a:pt x="17380" y="8660"/>
                </a:lnTo>
                <a:close/>
                <a:moveTo>
                  <a:pt x="11669" y="6050"/>
                </a:moveTo>
                <a:lnTo>
                  <a:pt x="11884" y="6111"/>
                </a:lnTo>
                <a:lnTo>
                  <a:pt x="11914" y="6142"/>
                </a:lnTo>
                <a:lnTo>
                  <a:pt x="11822" y="6203"/>
                </a:lnTo>
                <a:lnTo>
                  <a:pt x="11669" y="6142"/>
                </a:lnTo>
                <a:lnTo>
                  <a:pt x="11638" y="6080"/>
                </a:lnTo>
                <a:close/>
                <a:moveTo>
                  <a:pt x="11761" y="6418"/>
                </a:moveTo>
                <a:lnTo>
                  <a:pt x="11976" y="6449"/>
                </a:lnTo>
                <a:lnTo>
                  <a:pt x="12068" y="6541"/>
                </a:lnTo>
                <a:lnTo>
                  <a:pt x="12129" y="6541"/>
                </a:lnTo>
                <a:lnTo>
                  <a:pt x="12129" y="6602"/>
                </a:lnTo>
                <a:lnTo>
                  <a:pt x="11914" y="6602"/>
                </a:lnTo>
                <a:lnTo>
                  <a:pt x="11853" y="6602"/>
                </a:lnTo>
                <a:lnTo>
                  <a:pt x="11730" y="6479"/>
                </a:lnTo>
                <a:lnTo>
                  <a:pt x="11761" y="6418"/>
                </a:lnTo>
                <a:close/>
                <a:moveTo>
                  <a:pt x="11914" y="6664"/>
                </a:moveTo>
                <a:lnTo>
                  <a:pt x="12129" y="6664"/>
                </a:lnTo>
                <a:lnTo>
                  <a:pt x="12252" y="6756"/>
                </a:lnTo>
                <a:lnTo>
                  <a:pt x="12099" y="6909"/>
                </a:lnTo>
                <a:lnTo>
                  <a:pt x="11976" y="6940"/>
                </a:lnTo>
                <a:lnTo>
                  <a:pt x="11914" y="6848"/>
                </a:lnTo>
                <a:lnTo>
                  <a:pt x="11945" y="6756"/>
                </a:lnTo>
                <a:lnTo>
                  <a:pt x="11945" y="6664"/>
                </a:lnTo>
                <a:close/>
                <a:moveTo>
                  <a:pt x="11546" y="4698"/>
                </a:moveTo>
                <a:lnTo>
                  <a:pt x="11669" y="4453"/>
                </a:lnTo>
                <a:lnTo>
                  <a:pt x="11853" y="4207"/>
                </a:lnTo>
                <a:lnTo>
                  <a:pt x="11945" y="4084"/>
                </a:lnTo>
                <a:lnTo>
                  <a:pt x="12068" y="4054"/>
                </a:lnTo>
                <a:lnTo>
                  <a:pt x="12252" y="4330"/>
                </a:lnTo>
                <a:lnTo>
                  <a:pt x="12498" y="4514"/>
                </a:lnTo>
                <a:lnTo>
                  <a:pt x="12528" y="4606"/>
                </a:lnTo>
                <a:lnTo>
                  <a:pt x="12713" y="4760"/>
                </a:lnTo>
                <a:lnTo>
                  <a:pt x="12805" y="4913"/>
                </a:lnTo>
                <a:lnTo>
                  <a:pt x="12928" y="4913"/>
                </a:lnTo>
                <a:lnTo>
                  <a:pt x="13143" y="4852"/>
                </a:lnTo>
                <a:lnTo>
                  <a:pt x="13173" y="4760"/>
                </a:lnTo>
                <a:lnTo>
                  <a:pt x="13388" y="4760"/>
                </a:lnTo>
                <a:lnTo>
                  <a:pt x="13511" y="4698"/>
                </a:lnTo>
                <a:lnTo>
                  <a:pt x="13941" y="4698"/>
                </a:lnTo>
                <a:lnTo>
                  <a:pt x="14402" y="4514"/>
                </a:lnTo>
                <a:lnTo>
                  <a:pt x="14524" y="4422"/>
                </a:lnTo>
                <a:lnTo>
                  <a:pt x="14924" y="4422"/>
                </a:lnTo>
                <a:lnTo>
                  <a:pt x="15139" y="4514"/>
                </a:lnTo>
                <a:lnTo>
                  <a:pt x="15200" y="4606"/>
                </a:lnTo>
                <a:lnTo>
                  <a:pt x="15384" y="4606"/>
                </a:lnTo>
                <a:lnTo>
                  <a:pt x="15722" y="4422"/>
                </a:lnTo>
                <a:lnTo>
                  <a:pt x="16121" y="4391"/>
                </a:lnTo>
                <a:lnTo>
                  <a:pt x="16090" y="4238"/>
                </a:lnTo>
                <a:lnTo>
                  <a:pt x="16428" y="3747"/>
                </a:lnTo>
                <a:lnTo>
                  <a:pt x="16551" y="3409"/>
                </a:lnTo>
                <a:lnTo>
                  <a:pt x="16797" y="3010"/>
                </a:lnTo>
                <a:lnTo>
                  <a:pt x="16981" y="2396"/>
                </a:lnTo>
                <a:lnTo>
                  <a:pt x="16981" y="2273"/>
                </a:lnTo>
                <a:lnTo>
                  <a:pt x="17073" y="2119"/>
                </a:lnTo>
                <a:lnTo>
                  <a:pt x="17073" y="1996"/>
                </a:lnTo>
                <a:lnTo>
                  <a:pt x="17227" y="1812"/>
                </a:lnTo>
                <a:lnTo>
                  <a:pt x="17380" y="1874"/>
                </a:lnTo>
                <a:lnTo>
                  <a:pt x="17626" y="1843"/>
                </a:lnTo>
                <a:lnTo>
                  <a:pt x="18025" y="1843"/>
                </a:lnTo>
                <a:lnTo>
                  <a:pt x="18117" y="1904"/>
                </a:lnTo>
                <a:lnTo>
                  <a:pt x="18332" y="1904"/>
                </a:lnTo>
                <a:lnTo>
                  <a:pt x="18516" y="1966"/>
                </a:lnTo>
                <a:lnTo>
                  <a:pt x="18516" y="1996"/>
                </a:lnTo>
                <a:lnTo>
                  <a:pt x="18424" y="2027"/>
                </a:lnTo>
                <a:lnTo>
                  <a:pt x="18424" y="2088"/>
                </a:lnTo>
                <a:lnTo>
                  <a:pt x="18393" y="2181"/>
                </a:lnTo>
                <a:lnTo>
                  <a:pt x="18547" y="2242"/>
                </a:lnTo>
                <a:lnTo>
                  <a:pt x="18700" y="2426"/>
                </a:lnTo>
                <a:lnTo>
                  <a:pt x="18516" y="2488"/>
                </a:lnTo>
                <a:lnTo>
                  <a:pt x="18332" y="2457"/>
                </a:lnTo>
                <a:lnTo>
                  <a:pt x="18271" y="2488"/>
                </a:lnTo>
                <a:lnTo>
                  <a:pt x="18393" y="2672"/>
                </a:lnTo>
                <a:lnTo>
                  <a:pt x="18455" y="2703"/>
                </a:lnTo>
                <a:lnTo>
                  <a:pt x="18485" y="2795"/>
                </a:lnTo>
                <a:lnTo>
                  <a:pt x="18424" y="2825"/>
                </a:lnTo>
                <a:lnTo>
                  <a:pt x="18363" y="2948"/>
                </a:lnTo>
                <a:lnTo>
                  <a:pt x="18485" y="3040"/>
                </a:lnTo>
                <a:lnTo>
                  <a:pt x="18547" y="3225"/>
                </a:lnTo>
                <a:lnTo>
                  <a:pt x="18823" y="3501"/>
                </a:lnTo>
                <a:lnTo>
                  <a:pt x="18946" y="3624"/>
                </a:lnTo>
                <a:lnTo>
                  <a:pt x="18854" y="3777"/>
                </a:lnTo>
                <a:lnTo>
                  <a:pt x="18639" y="3839"/>
                </a:lnTo>
                <a:lnTo>
                  <a:pt x="18608" y="3931"/>
                </a:lnTo>
                <a:lnTo>
                  <a:pt x="18700" y="3992"/>
                </a:lnTo>
                <a:lnTo>
                  <a:pt x="18731" y="4146"/>
                </a:lnTo>
                <a:lnTo>
                  <a:pt x="18854" y="4207"/>
                </a:lnTo>
                <a:lnTo>
                  <a:pt x="19192" y="4545"/>
                </a:lnTo>
                <a:lnTo>
                  <a:pt x="19315" y="4545"/>
                </a:lnTo>
                <a:lnTo>
                  <a:pt x="19468" y="4698"/>
                </a:lnTo>
                <a:lnTo>
                  <a:pt x="19499" y="4791"/>
                </a:lnTo>
                <a:lnTo>
                  <a:pt x="19622" y="4821"/>
                </a:lnTo>
                <a:lnTo>
                  <a:pt x="19591" y="4975"/>
                </a:lnTo>
                <a:lnTo>
                  <a:pt x="19499" y="5006"/>
                </a:lnTo>
                <a:lnTo>
                  <a:pt x="19376" y="4975"/>
                </a:lnTo>
                <a:lnTo>
                  <a:pt x="19253" y="5067"/>
                </a:lnTo>
                <a:lnTo>
                  <a:pt x="19069" y="5036"/>
                </a:lnTo>
                <a:lnTo>
                  <a:pt x="18793" y="4760"/>
                </a:lnTo>
                <a:lnTo>
                  <a:pt x="18854" y="4975"/>
                </a:lnTo>
                <a:lnTo>
                  <a:pt x="18793" y="5067"/>
                </a:lnTo>
                <a:lnTo>
                  <a:pt x="18731" y="4975"/>
                </a:lnTo>
                <a:lnTo>
                  <a:pt x="18547" y="5159"/>
                </a:lnTo>
                <a:lnTo>
                  <a:pt x="18547" y="5251"/>
                </a:lnTo>
                <a:lnTo>
                  <a:pt x="18485" y="5343"/>
                </a:lnTo>
                <a:lnTo>
                  <a:pt x="18455" y="5681"/>
                </a:lnTo>
                <a:lnTo>
                  <a:pt x="18393" y="5773"/>
                </a:lnTo>
                <a:lnTo>
                  <a:pt x="18332" y="6080"/>
                </a:lnTo>
                <a:lnTo>
                  <a:pt x="18086" y="6234"/>
                </a:lnTo>
                <a:lnTo>
                  <a:pt x="18178" y="6449"/>
                </a:lnTo>
                <a:lnTo>
                  <a:pt x="18086" y="6602"/>
                </a:lnTo>
                <a:lnTo>
                  <a:pt x="17933" y="6756"/>
                </a:lnTo>
                <a:lnTo>
                  <a:pt x="17871" y="6602"/>
                </a:lnTo>
                <a:lnTo>
                  <a:pt x="17779" y="6541"/>
                </a:lnTo>
                <a:lnTo>
                  <a:pt x="17841" y="6664"/>
                </a:lnTo>
                <a:lnTo>
                  <a:pt x="17841" y="6848"/>
                </a:lnTo>
                <a:lnTo>
                  <a:pt x="17687" y="7001"/>
                </a:lnTo>
                <a:lnTo>
                  <a:pt x="17656" y="7155"/>
                </a:lnTo>
                <a:lnTo>
                  <a:pt x="17534" y="7216"/>
                </a:lnTo>
                <a:lnTo>
                  <a:pt x="17411" y="7186"/>
                </a:lnTo>
                <a:lnTo>
                  <a:pt x="17441" y="7247"/>
                </a:lnTo>
                <a:lnTo>
                  <a:pt x="17380" y="7370"/>
                </a:lnTo>
                <a:lnTo>
                  <a:pt x="17564" y="7370"/>
                </a:lnTo>
                <a:lnTo>
                  <a:pt x="17595" y="7401"/>
                </a:lnTo>
                <a:lnTo>
                  <a:pt x="17564" y="7523"/>
                </a:lnTo>
                <a:lnTo>
                  <a:pt x="17472" y="7616"/>
                </a:lnTo>
                <a:lnTo>
                  <a:pt x="17534" y="7646"/>
                </a:lnTo>
                <a:lnTo>
                  <a:pt x="17626" y="7646"/>
                </a:lnTo>
                <a:lnTo>
                  <a:pt x="17656" y="7738"/>
                </a:lnTo>
                <a:lnTo>
                  <a:pt x="17595" y="7892"/>
                </a:lnTo>
                <a:lnTo>
                  <a:pt x="17472" y="7830"/>
                </a:lnTo>
                <a:lnTo>
                  <a:pt x="17441" y="7800"/>
                </a:lnTo>
                <a:lnTo>
                  <a:pt x="17441" y="7861"/>
                </a:lnTo>
                <a:lnTo>
                  <a:pt x="17534" y="7953"/>
                </a:lnTo>
                <a:lnTo>
                  <a:pt x="17564" y="7984"/>
                </a:lnTo>
                <a:lnTo>
                  <a:pt x="17441" y="8260"/>
                </a:lnTo>
                <a:lnTo>
                  <a:pt x="17349" y="8260"/>
                </a:lnTo>
                <a:lnTo>
                  <a:pt x="17319" y="8199"/>
                </a:lnTo>
                <a:lnTo>
                  <a:pt x="17288" y="8414"/>
                </a:lnTo>
                <a:lnTo>
                  <a:pt x="17288" y="8506"/>
                </a:lnTo>
                <a:lnTo>
                  <a:pt x="17104" y="8813"/>
                </a:lnTo>
                <a:lnTo>
                  <a:pt x="16827" y="9028"/>
                </a:lnTo>
                <a:lnTo>
                  <a:pt x="16582" y="9059"/>
                </a:lnTo>
                <a:lnTo>
                  <a:pt x="16244" y="9212"/>
                </a:lnTo>
                <a:lnTo>
                  <a:pt x="16090" y="9243"/>
                </a:lnTo>
                <a:lnTo>
                  <a:pt x="16029" y="9028"/>
                </a:lnTo>
                <a:lnTo>
                  <a:pt x="16060" y="8905"/>
                </a:lnTo>
                <a:lnTo>
                  <a:pt x="15998" y="8782"/>
                </a:lnTo>
                <a:lnTo>
                  <a:pt x="15968" y="8721"/>
                </a:lnTo>
                <a:lnTo>
                  <a:pt x="15875" y="8752"/>
                </a:lnTo>
                <a:lnTo>
                  <a:pt x="15783" y="8629"/>
                </a:lnTo>
                <a:lnTo>
                  <a:pt x="15722" y="8660"/>
                </a:lnTo>
                <a:lnTo>
                  <a:pt x="15568" y="8629"/>
                </a:lnTo>
                <a:lnTo>
                  <a:pt x="15507" y="8506"/>
                </a:lnTo>
                <a:lnTo>
                  <a:pt x="15446" y="8629"/>
                </a:lnTo>
                <a:lnTo>
                  <a:pt x="15507" y="8752"/>
                </a:lnTo>
                <a:lnTo>
                  <a:pt x="15353" y="8690"/>
                </a:lnTo>
                <a:lnTo>
                  <a:pt x="15292" y="8629"/>
                </a:lnTo>
                <a:lnTo>
                  <a:pt x="15292" y="8475"/>
                </a:lnTo>
                <a:lnTo>
                  <a:pt x="15200" y="8414"/>
                </a:lnTo>
                <a:lnTo>
                  <a:pt x="15108" y="8475"/>
                </a:lnTo>
                <a:lnTo>
                  <a:pt x="14954" y="8383"/>
                </a:lnTo>
                <a:lnTo>
                  <a:pt x="14862" y="8383"/>
                </a:lnTo>
                <a:lnTo>
                  <a:pt x="14739" y="8506"/>
                </a:lnTo>
                <a:lnTo>
                  <a:pt x="14524" y="8537"/>
                </a:lnTo>
                <a:lnTo>
                  <a:pt x="14494" y="8629"/>
                </a:lnTo>
                <a:lnTo>
                  <a:pt x="14371" y="8629"/>
                </a:lnTo>
                <a:lnTo>
                  <a:pt x="14279" y="8537"/>
                </a:lnTo>
                <a:lnTo>
                  <a:pt x="14187" y="8567"/>
                </a:lnTo>
                <a:lnTo>
                  <a:pt x="14002" y="8813"/>
                </a:lnTo>
                <a:lnTo>
                  <a:pt x="13880" y="8813"/>
                </a:lnTo>
                <a:lnTo>
                  <a:pt x="13880" y="8690"/>
                </a:lnTo>
                <a:lnTo>
                  <a:pt x="13880" y="8414"/>
                </a:lnTo>
                <a:lnTo>
                  <a:pt x="13787" y="8199"/>
                </a:lnTo>
                <a:lnTo>
                  <a:pt x="13818" y="8045"/>
                </a:lnTo>
                <a:lnTo>
                  <a:pt x="13787" y="7953"/>
                </a:lnTo>
                <a:lnTo>
                  <a:pt x="13787" y="8045"/>
                </a:lnTo>
                <a:lnTo>
                  <a:pt x="13695" y="8199"/>
                </a:lnTo>
                <a:lnTo>
                  <a:pt x="13603" y="8260"/>
                </a:lnTo>
                <a:lnTo>
                  <a:pt x="13511" y="8199"/>
                </a:lnTo>
                <a:lnTo>
                  <a:pt x="13358" y="8291"/>
                </a:lnTo>
                <a:lnTo>
                  <a:pt x="13143" y="8291"/>
                </a:lnTo>
                <a:lnTo>
                  <a:pt x="13020" y="8260"/>
                </a:lnTo>
                <a:lnTo>
                  <a:pt x="12836" y="8260"/>
                </a:lnTo>
                <a:lnTo>
                  <a:pt x="12805" y="8138"/>
                </a:lnTo>
                <a:lnTo>
                  <a:pt x="12682" y="8260"/>
                </a:lnTo>
                <a:lnTo>
                  <a:pt x="12590" y="8260"/>
                </a:lnTo>
                <a:lnTo>
                  <a:pt x="12498" y="8015"/>
                </a:lnTo>
                <a:lnTo>
                  <a:pt x="12498" y="7830"/>
                </a:lnTo>
                <a:lnTo>
                  <a:pt x="12436" y="7431"/>
                </a:lnTo>
                <a:lnTo>
                  <a:pt x="12283" y="7339"/>
                </a:lnTo>
                <a:lnTo>
                  <a:pt x="12252" y="7247"/>
                </a:lnTo>
                <a:lnTo>
                  <a:pt x="12344" y="7124"/>
                </a:lnTo>
                <a:lnTo>
                  <a:pt x="12467" y="6971"/>
                </a:lnTo>
                <a:lnTo>
                  <a:pt x="12467" y="6817"/>
                </a:lnTo>
                <a:lnTo>
                  <a:pt x="12375" y="6664"/>
                </a:lnTo>
                <a:lnTo>
                  <a:pt x="12129" y="6449"/>
                </a:lnTo>
                <a:lnTo>
                  <a:pt x="11945" y="6326"/>
                </a:lnTo>
                <a:lnTo>
                  <a:pt x="11730" y="6264"/>
                </a:lnTo>
                <a:lnTo>
                  <a:pt x="11730" y="6203"/>
                </a:lnTo>
                <a:lnTo>
                  <a:pt x="11884" y="6203"/>
                </a:lnTo>
                <a:lnTo>
                  <a:pt x="12037" y="6080"/>
                </a:lnTo>
                <a:lnTo>
                  <a:pt x="12314" y="6019"/>
                </a:lnTo>
                <a:lnTo>
                  <a:pt x="12498" y="5865"/>
                </a:lnTo>
                <a:lnTo>
                  <a:pt x="12651" y="5865"/>
                </a:lnTo>
                <a:lnTo>
                  <a:pt x="12498" y="5835"/>
                </a:lnTo>
                <a:lnTo>
                  <a:pt x="12283" y="5957"/>
                </a:lnTo>
                <a:lnTo>
                  <a:pt x="12037" y="6019"/>
                </a:lnTo>
                <a:lnTo>
                  <a:pt x="11945" y="6019"/>
                </a:lnTo>
                <a:lnTo>
                  <a:pt x="11761" y="5988"/>
                </a:lnTo>
                <a:lnTo>
                  <a:pt x="11669" y="5773"/>
                </a:lnTo>
                <a:lnTo>
                  <a:pt x="11699" y="5742"/>
                </a:lnTo>
                <a:lnTo>
                  <a:pt x="11792" y="5773"/>
                </a:lnTo>
                <a:lnTo>
                  <a:pt x="11730" y="5650"/>
                </a:lnTo>
                <a:lnTo>
                  <a:pt x="11484" y="5343"/>
                </a:lnTo>
                <a:lnTo>
                  <a:pt x="11454" y="5036"/>
                </a:lnTo>
                <a:lnTo>
                  <a:pt x="11577" y="4975"/>
                </a:lnTo>
                <a:lnTo>
                  <a:pt x="11577" y="4883"/>
                </a:lnTo>
                <a:lnTo>
                  <a:pt x="11546" y="4760"/>
                </a:lnTo>
                <a:lnTo>
                  <a:pt x="11546" y="4637"/>
                </a:lnTo>
                <a:close/>
                <a:moveTo>
                  <a:pt x="32917" y="6449"/>
                </a:moveTo>
                <a:lnTo>
                  <a:pt x="32825" y="6479"/>
                </a:lnTo>
                <a:lnTo>
                  <a:pt x="32917" y="6602"/>
                </a:lnTo>
                <a:lnTo>
                  <a:pt x="33040" y="6572"/>
                </a:lnTo>
                <a:close/>
                <a:moveTo>
                  <a:pt x="33316" y="6971"/>
                </a:moveTo>
                <a:lnTo>
                  <a:pt x="33102" y="6971"/>
                </a:lnTo>
                <a:lnTo>
                  <a:pt x="33224" y="7032"/>
                </a:lnTo>
                <a:close/>
                <a:moveTo>
                  <a:pt x="33439" y="7032"/>
                </a:moveTo>
                <a:lnTo>
                  <a:pt x="33470" y="7094"/>
                </a:lnTo>
                <a:lnTo>
                  <a:pt x="33746" y="7216"/>
                </a:lnTo>
                <a:lnTo>
                  <a:pt x="34146" y="7247"/>
                </a:lnTo>
                <a:lnTo>
                  <a:pt x="34483" y="7216"/>
                </a:lnTo>
                <a:lnTo>
                  <a:pt x="34575" y="7155"/>
                </a:lnTo>
                <a:lnTo>
                  <a:pt x="34299" y="7094"/>
                </a:lnTo>
                <a:lnTo>
                  <a:pt x="34146" y="7124"/>
                </a:lnTo>
                <a:lnTo>
                  <a:pt x="33900" y="7063"/>
                </a:lnTo>
                <a:lnTo>
                  <a:pt x="33746" y="7155"/>
                </a:lnTo>
                <a:lnTo>
                  <a:pt x="33439" y="7032"/>
                </a:lnTo>
                <a:close/>
                <a:moveTo>
                  <a:pt x="33439" y="6234"/>
                </a:moveTo>
                <a:lnTo>
                  <a:pt x="33562" y="6387"/>
                </a:lnTo>
                <a:lnTo>
                  <a:pt x="33562" y="6295"/>
                </a:lnTo>
                <a:lnTo>
                  <a:pt x="33654" y="6295"/>
                </a:lnTo>
                <a:lnTo>
                  <a:pt x="33808" y="6479"/>
                </a:lnTo>
                <a:lnTo>
                  <a:pt x="33777" y="6572"/>
                </a:lnTo>
                <a:lnTo>
                  <a:pt x="33900" y="6602"/>
                </a:lnTo>
                <a:lnTo>
                  <a:pt x="33931" y="6602"/>
                </a:lnTo>
                <a:lnTo>
                  <a:pt x="34023" y="6633"/>
                </a:lnTo>
                <a:lnTo>
                  <a:pt x="34207" y="6602"/>
                </a:lnTo>
                <a:lnTo>
                  <a:pt x="34146" y="6541"/>
                </a:lnTo>
                <a:lnTo>
                  <a:pt x="34023" y="6479"/>
                </a:lnTo>
                <a:lnTo>
                  <a:pt x="33900" y="6295"/>
                </a:lnTo>
                <a:lnTo>
                  <a:pt x="33777" y="6203"/>
                </a:lnTo>
                <a:lnTo>
                  <a:pt x="33654" y="6203"/>
                </a:lnTo>
                <a:lnTo>
                  <a:pt x="33409" y="6172"/>
                </a:lnTo>
                <a:lnTo>
                  <a:pt x="33439" y="6234"/>
                </a:lnTo>
                <a:close/>
                <a:moveTo>
                  <a:pt x="31014" y="10379"/>
                </a:moveTo>
                <a:lnTo>
                  <a:pt x="31044" y="10533"/>
                </a:lnTo>
                <a:lnTo>
                  <a:pt x="31044" y="10686"/>
                </a:lnTo>
                <a:lnTo>
                  <a:pt x="31106" y="10748"/>
                </a:lnTo>
                <a:lnTo>
                  <a:pt x="31106" y="10533"/>
                </a:lnTo>
                <a:lnTo>
                  <a:pt x="30983" y="10379"/>
                </a:lnTo>
                <a:close/>
                <a:moveTo>
                  <a:pt x="31443" y="10226"/>
                </a:moveTo>
                <a:lnTo>
                  <a:pt x="31290" y="10318"/>
                </a:lnTo>
                <a:lnTo>
                  <a:pt x="31228" y="10655"/>
                </a:lnTo>
                <a:lnTo>
                  <a:pt x="31167" y="10748"/>
                </a:lnTo>
                <a:lnTo>
                  <a:pt x="31259" y="10717"/>
                </a:lnTo>
                <a:lnTo>
                  <a:pt x="31382" y="10379"/>
                </a:lnTo>
                <a:close/>
                <a:moveTo>
                  <a:pt x="32733" y="11331"/>
                </a:moveTo>
                <a:lnTo>
                  <a:pt x="32672" y="11392"/>
                </a:lnTo>
                <a:lnTo>
                  <a:pt x="32733" y="11423"/>
                </a:lnTo>
                <a:lnTo>
                  <a:pt x="32764" y="11392"/>
                </a:lnTo>
                <a:lnTo>
                  <a:pt x="32764" y="11331"/>
                </a:lnTo>
                <a:close/>
                <a:moveTo>
                  <a:pt x="32272" y="11024"/>
                </a:moveTo>
                <a:lnTo>
                  <a:pt x="32211" y="10993"/>
                </a:lnTo>
                <a:lnTo>
                  <a:pt x="32211" y="11055"/>
                </a:lnTo>
                <a:lnTo>
                  <a:pt x="32211" y="11239"/>
                </a:lnTo>
                <a:lnTo>
                  <a:pt x="32272" y="11300"/>
                </a:lnTo>
                <a:lnTo>
                  <a:pt x="32334" y="11392"/>
                </a:lnTo>
                <a:lnTo>
                  <a:pt x="32272" y="11331"/>
                </a:lnTo>
                <a:lnTo>
                  <a:pt x="32211" y="11331"/>
                </a:lnTo>
                <a:lnTo>
                  <a:pt x="32211" y="11484"/>
                </a:lnTo>
                <a:lnTo>
                  <a:pt x="32272" y="11546"/>
                </a:lnTo>
                <a:lnTo>
                  <a:pt x="32365" y="11546"/>
                </a:lnTo>
                <a:lnTo>
                  <a:pt x="32518" y="11423"/>
                </a:lnTo>
                <a:lnTo>
                  <a:pt x="32549" y="11331"/>
                </a:lnTo>
                <a:lnTo>
                  <a:pt x="32487" y="11300"/>
                </a:lnTo>
                <a:lnTo>
                  <a:pt x="32426" y="11177"/>
                </a:lnTo>
                <a:lnTo>
                  <a:pt x="32272" y="11055"/>
                </a:lnTo>
                <a:close/>
                <a:moveTo>
                  <a:pt x="32549" y="11085"/>
                </a:moveTo>
                <a:lnTo>
                  <a:pt x="32518" y="11116"/>
                </a:lnTo>
                <a:lnTo>
                  <a:pt x="32518" y="11208"/>
                </a:lnTo>
                <a:lnTo>
                  <a:pt x="32580" y="11270"/>
                </a:lnTo>
                <a:lnTo>
                  <a:pt x="32672" y="11270"/>
                </a:lnTo>
                <a:lnTo>
                  <a:pt x="32641" y="11177"/>
                </a:lnTo>
                <a:lnTo>
                  <a:pt x="32549" y="11116"/>
                </a:lnTo>
                <a:close/>
                <a:moveTo>
                  <a:pt x="32334" y="10840"/>
                </a:moveTo>
                <a:lnTo>
                  <a:pt x="32242" y="10809"/>
                </a:lnTo>
                <a:lnTo>
                  <a:pt x="32242" y="10901"/>
                </a:lnTo>
                <a:lnTo>
                  <a:pt x="32365" y="11055"/>
                </a:lnTo>
                <a:lnTo>
                  <a:pt x="32457" y="11085"/>
                </a:lnTo>
                <a:lnTo>
                  <a:pt x="32518" y="11055"/>
                </a:lnTo>
                <a:lnTo>
                  <a:pt x="32365" y="10932"/>
                </a:lnTo>
                <a:lnTo>
                  <a:pt x="32334" y="10840"/>
                </a:lnTo>
                <a:close/>
                <a:moveTo>
                  <a:pt x="32641" y="10717"/>
                </a:moveTo>
                <a:lnTo>
                  <a:pt x="32487" y="10778"/>
                </a:lnTo>
                <a:lnTo>
                  <a:pt x="32395" y="10870"/>
                </a:lnTo>
                <a:lnTo>
                  <a:pt x="32426" y="10932"/>
                </a:lnTo>
                <a:lnTo>
                  <a:pt x="32580" y="11024"/>
                </a:lnTo>
                <a:lnTo>
                  <a:pt x="32641" y="11055"/>
                </a:lnTo>
                <a:lnTo>
                  <a:pt x="32733" y="10962"/>
                </a:lnTo>
                <a:lnTo>
                  <a:pt x="32733" y="10870"/>
                </a:lnTo>
                <a:lnTo>
                  <a:pt x="32702" y="10840"/>
                </a:lnTo>
                <a:lnTo>
                  <a:pt x="32702" y="10809"/>
                </a:lnTo>
                <a:lnTo>
                  <a:pt x="32641" y="10717"/>
                </a:lnTo>
                <a:lnTo>
                  <a:pt x="32610" y="10717"/>
                </a:lnTo>
                <a:close/>
                <a:moveTo>
                  <a:pt x="32303" y="10533"/>
                </a:moveTo>
                <a:lnTo>
                  <a:pt x="32272" y="10533"/>
                </a:lnTo>
                <a:lnTo>
                  <a:pt x="32242" y="10594"/>
                </a:lnTo>
                <a:lnTo>
                  <a:pt x="32303" y="10594"/>
                </a:lnTo>
                <a:close/>
                <a:moveTo>
                  <a:pt x="32580" y="10287"/>
                </a:moveTo>
                <a:lnTo>
                  <a:pt x="32641" y="10379"/>
                </a:lnTo>
                <a:lnTo>
                  <a:pt x="32702" y="10379"/>
                </a:lnTo>
                <a:lnTo>
                  <a:pt x="32641" y="10287"/>
                </a:lnTo>
                <a:lnTo>
                  <a:pt x="32580" y="10287"/>
                </a:lnTo>
                <a:close/>
                <a:moveTo>
                  <a:pt x="32549" y="10348"/>
                </a:moveTo>
                <a:lnTo>
                  <a:pt x="32457" y="10348"/>
                </a:lnTo>
                <a:lnTo>
                  <a:pt x="32395" y="10471"/>
                </a:lnTo>
                <a:lnTo>
                  <a:pt x="32334" y="10502"/>
                </a:lnTo>
                <a:lnTo>
                  <a:pt x="32395" y="10533"/>
                </a:lnTo>
                <a:lnTo>
                  <a:pt x="32395" y="10594"/>
                </a:lnTo>
                <a:lnTo>
                  <a:pt x="32487" y="10594"/>
                </a:lnTo>
                <a:lnTo>
                  <a:pt x="32365" y="10655"/>
                </a:lnTo>
                <a:lnTo>
                  <a:pt x="32395" y="10778"/>
                </a:lnTo>
                <a:lnTo>
                  <a:pt x="32457" y="10778"/>
                </a:lnTo>
                <a:lnTo>
                  <a:pt x="32580" y="10686"/>
                </a:lnTo>
                <a:lnTo>
                  <a:pt x="32672" y="10686"/>
                </a:lnTo>
                <a:lnTo>
                  <a:pt x="32702" y="10625"/>
                </a:lnTo>
                <a:lnTo>
                  <a:pt x="32702" y="10471"/>
                </a:lnTo>
                <a:lnTo>
                  <a:pt x="32641" y="10471"/>
                </a:lnTo>
                <a:lnTo>
                  <a:pt x="32549" y="10379"/>
                </a:lnTo>
                <a:close/>
                <a:moveTo>
                  <a:pt x="30369" y="11669"/>
                </a:moveTo>
                <a:lnTo>
                  <a:pt x="30522" y="11577"/>
                </a:lnTo>
                <a:lnTo>
                  <a:pt x="30461" y="11546"/>
                </a:lnTo>
                <a:close/>
                <a:moveTo>
                  <a:pt x="30246" y="11730"/>
                </a:moveTo>
                <a:lnTo>
                  <a:pt x="30430" y="11822"/>
                </a:lnTo>
                <a:lnTo>
                  <a:pt x="30399" y="11761"/>
                </a:lnTo>
                <a:close/>
                <a:moveTo>
                  <a:pt x="29540" y="12068"/>
                </a:moveTo>
                <a:lnTo>
                  <a:pt x="29448" y="12099"/>
                </a:lnTo>
                <a:lnTo>
                  <a:pt x="29509" y="12099"/>
                </a:lnTo>
                <a:cubicBezTo>
                  <a:pt x="29509" y="12099"/>
                  <a:pt x="29509" y="12068"/>
                  <a:pt x="29540" y="12068"/>
                </a:cubicBezTo>
                <a:close/>
                <a:moveTo>
                  <a:pt x="29724" y="11976"/>
                </a:moveTo>
                <a:lnTo>
                  <a:pt x="29509" y="11976"/>
                </a:lnTo>
                <a:lnTo>
                  <a:pt x="29632" y="12037"/>
                </a:lnTo>
                <a:lnTo>
                  <a:pt x="29724" y="12006"/>
                </a:lnTo>
                <a:lnTo>
                  <a:pt x="29724" y="11976"/>
                </a:lnTo>
                <a:close/>
                <a:moveTo>
                  <a:pt x="29724" y="12590"/>
                </a:moveTo>
                <a:lnTo>
                  <a:pt x="29632" y="12590"/>
                </a:lnTo>
                <a:lnTo>
                  <a:pt x="29478" y="12682"/>
                </a:lnTo>
                <a:lnTo>
                  <a:pt x="29478" y="12743"/>
                </a:lnTo>
                <a:lnTo>
                  <a:pt x="29601" y="12713"/>
                </a:lnTo>
                <a:lnTo>
                  <a:pt x="29693" y="12651"/>
                </a:lnTo>
                <a:lnTo>
                  <a:pt x="29724" y="12590"/>
                </a:lnTo>
                <a:close/>
                <a:moveTo>
                  <a:pt x="30000" y="11884"/>
                </a:moveTo>
                <a:lnTo>
                  <a:pt x="29785" y="12099"/>
                </a:lnTo>
                <a:lnTo>
                  <a:pt x="29785" y="12191"/>
                </a:lnTo>
                <a:lnTo>
                  <a:pt x="29816" y="12221"/>
                </a:lnTo>
                <a:lnTo>
                  <a:pt x="29724" y="12314"/>
                </a:lnTo>
                <a:lnTo>
                  <a:pt x="29724" y="12436"/>
                </a:lnTo>
                <a:lnTo>
                  <a:pt x="29816" y="12528"/>
                </a:lnTo>
                <a:lnTo>
                  <a:pt x="29939" y="12498"/>
                </a:lnTo>
                <a:lnTo>
                  <a:pt x="30123" y="12252"/>
                </a:lnTo>
                <a:lnTo>
                  <a:pt x="30184" y="12068"/>
                </a:lnTo>
                <a:lnTo>
                  <a:pt x="30154" y="11945"/>
                </a:lnTo>
                <a:lnTo>
                  <a:pt x="30184" y="11853"/>
                </a:lnTo>
                <a:lnTo>
                  <a:pt x="30184" y="11792"/>
                </a:lnTo>
                <a:lnTo>
                  <a:pt x="30092" y="11761"/>
                </a:lnTo>
                <a:lnTo>
                  <a:pt x="30031" y="11822"/>
                </a:lnTo>
                <a:lnTo>
                  <a:pt x="30031" y="11884"/>
                </a:lnTo>
                <a:close/>
                <a:moveTo>
                  <a:pt x="28741" y="11085"/>
                </a:moveTo>
                <a:lnTo>
                  <a:pt x="28864" y="11024"/>
                </a:lnTo>
                <a:lnTo>
                  <a:pt x="28772" y="10993"/>
                </a:lnTo>
                <a:close/>
                <a:moveTo>
                  <a:pt x="28373" y="11331"/>
                </a:moveTo>
                <a:lnTo>
                  <a:pt x="28281" y="11392"/>
                </a:lnTo>
                <a:lnTo>
                  <a:pt x="28403" y="11392"/>
                </a:lnTo>
                <a:lnTo>
                  <a:pt x="28373" y="11331"/>
                </a:lnTo>
                <a:close/>
                <a:moveTo>
                  <a:pt x="28680" y="12590"/>
                </a:moveTo>
                <a:lnTo>
                  <a:pt x="28496" y="12682"/>
                </a:lnTo>
                <a:lnTo>
                  <a:pt x="28588" y="12682"/>
                </a:lnTo>
                <a:close/>
                <a:moveTo>
                  <a:pt x="28403" y="12344"/>
                </a:moveTo>
                <a:lnTo>
                  <a:pt x="28496" y="12283"/>
                </a:lnTo>
                <a:lnTo>
                  <a:pt x="28588" y="12344"/>
                </a:lnTo>
                <a:lnTo>
                  <a:pt x="28618" y="12498"/>
                </a:lnTo>
                <a:lnTo>
                  <a:pt x="28496" y="12528"/>
                </a:lnTo>
                <a:lnTo>
                  <a:pt x="28403" y="12436"/>
                </a:lnTo>
                <a:lnTo>
                  <a:pt x="28403" y="12344"/>
                </a:lnTo>
                <a:close/>
                <a:moveTo>
                  <a:pt x="27544" y="11792"/>
                </a:moveTo>
                <a:lnTo>
                  <a:pt x="27636" y="11730"/>
                </a:lnTo>
                <a:lnTo>
                  <a:pt x="27697" y="11792"/>
                </a:lnTo>
                <a:lnTo>
                  <a:pt x="27667" y="11853"/>
                </a:lnTo>
                <a:lnTo>
                  <a:pt x="27544" y="11853"/>
                </a:lnTo>
                <a:lnTo>
                  <a:pt x="27513" y="11792"/>
                </a:lnTo>
                <a:close/>
                <a:moveTo>
                  <a:pt x="27728" y="12743"/>
                </a:moveTo>
                <a:lnTo>
                  <a:pt x="27881" y="12743"/>
                </a:lnTo>
                <a:lnTo>
                  <a:pt x="27943" y="12774"/>
                </a:lnTo>
                <a:lnTo>
                  <a:pt x="27820" y="12774"/>
                </a:lnTo>
                <a:close/>
                <a:moveTo>
                  <a:pt x="26469" y="12191"/>
                </a:moveTo>
                <a:lnTo>
                  <a:pt x="26623" y="12068"/>
                </a:lnTo>
                <a:lnTo>
                  <a:pt x="26530" y="12006"/>
                </a:lnTo>
                <a:lnTo>
                  <a:pt x="26469" y="12068"/>
                </a:lnTo>
                <a:lnTo>
                  <a:pt x="26469" y="12191"/>
                </a:lnTo>
                <a:close/>
                <a:moveTo>
                  <a:pt x="26899" y="12651"/>
                </a:moveTo>
                <a:lnTo>
                  <a:pt x="27145" y="12651"/>
                </a:lnTo>
                <a:lnTo>
                  <a:pt x="27267" y="12621"/>
                </a:lnTo>
                <a:lnTo>
                  <a:pt x="27267" y="12713"/>
                </a:lnTo>
                <a:lnTo>
                  <a:pt x="27083" y="12774"/>
                </a:lnTo>
                <a:lnTo>
                  <a:pt x="26930" y="12713"/>
                </a:lnTo>
                <a:lnTo>
                  <a:pt x="26899" y="12621"/>
                </a:lnTo>
                <a:close/>
                <a:moveTo>
                  <a:pt x="26684" y="12713"/>
                </a:moveTo>
                <a:lnTo>
                  <a:pt x="26776" y="12682"/>
                </a:lnTo>
                <a:lnTo>
                  <a:pt x="26776" y="12774"/>
                </a:lnTo>
                <a:lnTo>
                  <a:pt x="26684" y="12713"/>
                </a:lnTo>
                <a:close/>
                <a:moveTo>
                  <a:pt x="26285" y="12651"/>
                </a:moveTo>
                <a:lnTo>
                  <a:pt x="26408" y="12621"/>
                </a:lnTo>
                <a:lnTo>
                  <a:pt x="26469" y="12682"/>
                </a:lnTo>
                <a:lnTo>
                  <a:pt x="26377" y="12743"/>
                </a:lnTo>
                <a:close/>
                <a:moveTo>
                  <a:pt x="23214" y="14402"/>
                </a:moveTo>
                <a:lnTo>
                  <a:pt x="23153" y="14586"/>
                </a:lnTo>
                <a:lnTo>
                  <a:pt x="23245" y="14647"/>
                </a:lnTo>
                <a:lnTo>
                  <a:pt x="23521" y="14647"/>
                </a:lnTo>
                <a:lnTo>
                  <a:pt x="23767" y="14494"/>
                </a:lnTo>
                <a:lnTo>
                  <a:pt x="23890" y="14432"/>
                </a:lnTo>
                <a:lnTo>
                  <a:pt x="24043" y="14432"/>
                </a:lnTo>
                <a:lnTo>
                  <a:pt x="24197" y="14309"/>
                </a:lnTo>
                <a:lnTo>
                  <a:pt x="24289" y="14187"/>
                </a:lnTo>
                <a:lnTo>
                  <a:pt x="24596" y="13941"/>
                </a:lnTo>
                <a:lnTo>
                  <a:pt x="24688" y="13849"/>
                </a:lnTo>
                <a:lnTo>
                  <a:pt x="24749" y="13787"/>
                </a:lnTo>
                <a:lnTo>
                  <a:pt x="24565" y="13603"/>
                </a:lnTo>
                <a:lnTo>
                  <a:pt x="24381" y="13419"/>
                </a:lnTo>
                <a:lnTo>
                  <a:pt x="24320" y="13450"/>
                </a:lnTo>
                <a:lnTo>
                  <a:pt x="24197" y="13511"/>
                </a:lnTo>
                <a:lnTo>
                  <a:pt x="24197" y="13726"/>
                </a:lnTo>
                <a:lnTo>
                  <a:pt x="24043" y="13726"/>
                </a:lnTo>
                <a:lnTo>
                  <a:pt x="23859" y="13818"/>
                </a:lnTo>
                <a:lnTo>
                  <a:pt x="23736" y="13695"/>
                </a:lnTo>
                <a:lnTo>
                  <a:pt x="23675" y="13726"/>
                </a:lnTo>
                <a:lnTo>
                  <a:pt x="23521" y="13818"/>
                </a:lnTo>
                <a:lnTo>
                  <a:pt x="23460" y="14002"/>
                </a:lnTo>
                <a:lnTo>
                  <a:pt x="23306" y="14248"/>
                </a:lnTo>
                <a:lnTo>
                  <a:pt x="23276" y="14309"/>
                </a:lnTo>
                <a:lnTo>
                  <a:pt x="23368" y="14402"/>
                </a:lnTo>
                <a:lnTo>
                  <a:pt x="23398" y="14463"/>
                </a:lnTo>
                <a:lnTo>
                  <a:pt x="23306" y="14463"/>
                </a:lnTo>
                <a:lnTo>
                  <a:pt x="23245" y="14402"/>
                </a:lnTo>
                <a:close/>
                <a:moveTo>
                  <a:pt x="23061" y="14586"/>
                </a:moveTo>
                <a:lnTo>
                  <a:pt x="23122" y="14432"/>
                </a:lnTo>
                <a:lnTo>
                  <a:pt x="23061" y="14432"/>
                </a:lnTo>
                <a:lnTo>
                  <a:pt x="22969" y="14555"/>
                </a:lnTo>
                <a:lnTo>
                  <a:pt x="23061" y="14586"/>
                </a:lnTo>
                <a:close/>
                <a:moveTo>
                  <a:pt x="23061" y="14709"/>
                </a:moveTo>
                <a:lnTo>
                  <a:pt x="22907" y="14770"/>
                </a:lnTo>
                <a:lnTo>
                  <a:pt x="22938" y="14801"/>
                </a:lnTo>
                <a:lnTo>
                  <a:pt x="22661" y="14924"/>
                </a:lnTo>
                <a:lnTo>
                  <a:pt x="22539" y="15046"/>
                </a:lnTo>
                <a:lnTo>
                  <a:pt x="22661" y="15077"/>
                </a:lnTo>
                <a:lnTo>
                  <a:pt x="23061" y="14924"/>
                </a:lnTo>
                <a:lnTo>
                  <a:pt x="23122" y="14801"/>
                </a:lnTo>
                <a:lnTo>
                  <a:pt x="23061" y="14709"/>
                </a:lnTo>
                <a:close/>
                <a:moveTo>
                  <a:pt x="21832" y="14678"/>
                </a:moveTo>
                <a:lnTo>
                  <a:pt x="21925" y="14739"/>
                </a:lnTo>
                <a:lnTo>
                  <a:pt x="21925" y="14801"/>
                </a:lnTo>
                <a:lnTo>
                  <a:pt x="21802" y="14862"/>
                </a:lnTo>
                <a:lnTo>
                  <a:pt x="21648" y="14862"/>
                </a:lnTo>
                <a:lnTo>
                  <a:pt x="21740" y="14739"/>
                </a:lnTo>
                <a:lnTo>
                  <a:pt x="21802" y="14678"/>
                </a:lnTo>
                <a:close/>
                <a:moveTo>
                  <a:pt x="19437" y="13787"/>
                </a:moveTo>
                <a:lnTo>
                  <a:pt x="19806" y="13603"/>
                </a:lnTo>
                <a:lnTo>
                  <a:pt x="20021" y="13787"/>
                </a:lnTo>
                <a:lnTo>
                  <a:pt x="20174" y="13787"/>
                </a:lnTo>
                <a:lnTo>
                  <a:pt x="20297" y="13695"/>
                </a:lnTo>
                <a:lnTo>
                  <a:pt x="20512" y="13787"/>
                </a:lnTo>
                <a:lnTo>
                  <a:pt x="20573" y="13941"/>
                </a:lnTo>
                <a:lnTo>
                  <a:pt x="20727" y="13941"/>
                </a:lnTo>
                <a:lnTo>
                  <a:pt x="20850" y="14156"/>
                </a:lnTo>
                <a:lnTo>
                  <a:pt x="21003" y="14279"/>
                </a:lnTo>
                <a:lnTo>
                  <a:pt x="21003" y="14371"/>
                </a:lnTo>
                <a:lnTo>
                  <a:pt x="20788" y="14494"/>
                </a:lnTo>
                <a:lnTo>
                  <a:pt x="20543" y="14494"/>
                </a:lnTo>
                <a:lnTo>
                  <a:pt x="20359" y="14432"/>
                </a:lnTo>
                <a:lnTo>
                  <a:pt x="20236" y="14217"/>
                </a:lnTo>
                <a:lnTo>
                  <a:pt x="20082" y="14187"/>
                </a:lnTo>
                <a:lnTo>
                  <a:pt x="19959" y="14033"/>
                </a:lnTo>
                <a:lnTo>
                  <a:pt x="19775" y="14064"/>
                </a:lnTo>
                <a:lnTo>
                  <a:pt x="19560" y="14033"/>
                </a:lnTo>
                <a:lnTo>
                  <a:pt x="19407" y="13910"/>
                </a:lnTo>
                <a:lnTo>
                  <a:pt x="19407" y="13787"/>
                </a:lnTo>
                <a:close/>
                <a:moveTo>
                  <a:pt x="16889" y="11884"/>
                </a:moveTo>
                <a:lnTo>
                  <a:pt x="17012" y="11884"/>
                </a:lnTo>
                <a:lnTo>
                  <a:pt x="17042" y="11884"/>
                </a:lnTo>
                <a:lnTo>
                  <a:pt x="17042" y="11945"/>
                </a:lnTo>
                <a:lnTo>
                  <a:pt x="16919" y="11945"/>
                </a:lnTo>
                <a:lnTo>
                  <a:pt x="16889" y="11884"/>
                </a:lnTo>
                <a:close/>
                <a:moveTo>
                  <a:pt x="16397" y="11638"/>
                </a:moveTo>
                <a:lnTo>
                  <a:pt x="16520" y="11761"/>
                </a:lnTo>
                <a:lnTo>
                  <a:pt x="16612" y="11638"/>
                </a:lnTo>
                <a:lnTo>
                  <a:pt x="16705" y="11638"/>
                </a:lnTo>
                <a:lnTo>
                  <a:pt x="16766" y="11638"/>
                </a:lnTo>
                <a:lnTo>
                  <a:pt x="16735" y="11577"/>
                </a:lnTo>
                <a:lnTo>
                  <a:pt x="16612" y="11546"/>
                </a:lnTo>
                <a:lnTo>
                  <a:pt x="16459" y="11546"/>
                </a:lnTo>
                <a:lnTo>
                  <a:pt x="16397" y="11607"/>
                </a:lnTo>
                <a:lnTo>
                  <a:pt x="16397" y="11638"/>
                </a:lnTo>
                <a:close/>
                <a:moveTo>
                  <a:pt x="25302" y="12467"/>
                </a:moveTo>
                <a:lnTo>
                  <a:pt x="25456" y="12375"/>
                </a:lnTo>
                <a:lnTo>
                  <a:pt x="25732" y="12436"/>
                </a:lnTo>
                <a:lnTo>
                  <a:pt x="25824" y="12498"/>
                </a:lnTo>
                <a:lnTo>
                  <a:pt x="25855" y="12436"/>
                </a:lnTo>
                <a:lnTo>
                  <a:pt x="25978" y="12344"/>
                </a:lnTo>
                <a:lnTo>
                  <a:pt x="26101" y="12252"/>
                </a:lnTo>
                <a:lnTo>
                  <a:pt x="26070" y="12191"/>
                </a:lnTo>
                <a:lnTo>
                  <a:pt x="25947" y="12129"/>
                </a:lnTo>
                <a:lnTo>
                  <a:pt x="25793" y="12221"/>
                </a:lnTo>
                <a:lnTo>
                  <a:pt x="25517" y="12252"/>
                </a:lnTo>
                <a:lnTo>
                  <a:pt x="25425" y="12160"/>
                </a:lnTo>
                <a:lnTo>
                  <a:pt x="25302" y="12221"/>
                </a:lnTo>
                <a:lnTo>
                  <a:pt x="25241" y="12406"/>
                </a:lnTo>
                <a:close/>
                <a:moveTo>
                  <a:pt x="25026" y="12713"/>
                </a:moveTo>
                <a:lnTo>
                  <a:pt x="24964" y="12774"/>
                </a:lnTo>
                <a:lnTo>
                  <a:pt x="24995" y="12805"/>
                </a:lnTo>
                <a:lnTo>
                  <a:pt x="25057" y="12743"/>
                </a:lnTo>
                <a:close/>
                <a:moveTo>
                  <a:pt x="24258" y="12713"/>
                </a:moveTo>
                <a:lnTo>
                  <a:pt x="24105" y="12774"/>
                </a:lnTo>
                <a:lnTo>
                  <a:pt x="24166" y="12836"/>
                </a:lnTo>
                <a:lnTo>
                  <a:pt x="24105" y="12866"/>
                </a:lnTo>
                <a:lnTo>
                  <a:pt x="24105" y="12958"/>
                </a:lnTo>
                <a:lnTo>
                  <a:pt x="24227" y="12989"/>
                </a:lnTo>
                <a:lnTo>
                  <a:pt x="24535" y="12866"/>
                </a:lnTo>
                <a:lnTo>
                  <a:pt x="24627" y="12774"/>
                </a:lnTo>
                <a:lnTo>
                  <a:pt x="24535" y="12713"/>
                </a:lnTo>
                <a:lnTo>
                  <a:pt x="24289" y="12743"/>
                </a:lnTo>
                <a:lnTo>
                  <a:pt x="24227" y="12713"/>
                </a:lnTo>
                <a:close/>
                <a:moveTo>
                  <a:pt x="23675" y="13020"/>
                </a:moveTo>
                <a:lnTo>
                  <a:pt x="23767" y="13020"/>
                </a:lnTo>
                <a:lnTo>
                  <a:pt x="23859" y="13112"/>
                </a:lnTo>
                <a:lnTo>
                  <a:pt x="23982" y="12928"/>
                </a:lnTo>
                <a:lnTo>
                  <a:pt x="23982" y="12866"/>
                </a:lnTo>
                <a:lnTo>
                  <a:pt x="23890" y="12928"/>
                </a:lnTo>
                <a:lnTo>
                  <a:pt x="23767" y="12958"/>
                </a:lnTo>
                <a:lnTo>
                  <a:pt x="23675" y="13020"/>
                </a:lnTo>
                <a:close/>
                <a:moveTo>
                  <a:pt x="23153" y="13050"/>
                </a:moveTo>
                <a:lnTo>
                  <a:pt x="23306" y="12928"/>
                </a:lnTo>
                <a:lnTo>
                  <a:pt x="23276" y="12866"/>
                </a:lnTo>
                <a:lnTo>
                  <a:pt x="23337" y="12836"/>
                </a:lnTo>
                <a:lnTo>
                  <a:pt x="23460" y="12866"/>
                </a:lnTo>
                <a:lnTo>
                  <a:pt x="23583" y="12774"/>
                </a:lnTo>
                <a:lnTo>
                  <a:pt x="23644" y="12836"/>
                </a:lnTo>
                <a:lnTo>
                  <a:pt x="23460" y="12989"/>
                </a:lnTo>
                <a:lnTo>
                  <a:pt x="23398" y="13081"/>
                </a:lnTo>
                <a:lnTo>
                  <a:pt x="23214" y="13112"/>
                </a:lnTo>
                <a:close/>
                <a:moveTo>
                  <a:pt x="22999" y="13020"/>
                </a:moveTo>
                <a:lnTo>
                  <a:pt x="22846" y="13050"/>
                </a:lnTo>
                <a:lnTo>
                  <a:pt x="22784" y="13173"/>
                </a:lnTo>
                <a:lnTo>
                  <a:pt x="22876" y="13081"/>
                </a:lnTo>
                <a:close/>
                <a:moveTo>
                  <a:pt x="23091" y="12774"/>
                </a:moveTo>
                <a:lnTo>
                  <a:pt x="22999" y="12866"/>
                </a:lnTo>
                <a:lnTo>
                  <a:pt x="23091" y="12897"/>
                </a:lnTo>
                <a:lnTo>
                  <a:pt x="23122" y="12836"/>
                </a:lnTo>
                <a:close/>
                <a:moveTo>
                  <a:pt x="20174" y="13112"/>
                </a:moveTo>
                <a:cubicBezTo>
                  <a:pt x="20174" y="13050"/>
                  <a:pt x="20205" y="13020"/>
                  <a:pt x="20205" y="12958"/>
                </a:cubicBezTo>
                <a:lnTo>
                  <a:pt x="20451" y="12836"/>
                </a:lnTo>
                <a:lnTo>
                  <a:pt x="20850" y="12743"/>
                </a:lnTo>
                <a:lnTo>
                  <a:pt x="21065" y="12836"/>
                </a:lnTo>
                <a:lnTo>
                  <a:pt x="21188" y="12805"/>
                </a:lnTo>
                <a:lnTo>
                  <a:pt x="21403" y="12866"/>
                </a:lnTo>
                <a:lnTo>
                  <a:pt x="21617" y="12989"/>
                </a:lnTo>
                <a:lnTo>
                  <a:pt x="21802" y="12928"/>
                </a:lnTo>
                <a:lnTo>
                  <a:pt x="22017" y="12928"/>
                </a:lnTo>
                <a:lnTo>
                  <a:pt x="22139" y="13020"/>
                </a:lnTo>
                <a:lnTo>
                  <a:pt x="22324" y="12989"/>
                </a:lnTo>
                <a:lnTo>
                  <a:pt x="22416" y="12897"/>
                </a:lnTo>
                <a:lnTo>
                  <a:pt x="22569" y="12836"/>
                </a:lnTo>
                <a:lnTo>
                  <a:pt x="22661" y="12682"/>
                </a:lnTo>
                <a:lnTo>
                  <a:pt x="22600" y="12651"/>
                </a:lnTo>
                <a:lnTo>
                  <a:pt x="22723" y="12559"/>
                </a:lnTo>
                <a:lnTo>
                  <a:pt x="22907" y="12621"/>
                </a:lnTo>
                <a:lnTo>
                  <a:pt x="22938" y="12774"/>
                </a:lnTo>
                <a:lnTo>
                  <a:pt x="22846" y="12928"/>
                </a:lnTo>
                <a:lnTo>
                  <a:pt x="22754" y="12958"/>
                </a:lnTo>
                <a:lnTo>
                  <a:pt x="22631" y="13112"/>
                </a:lnTo>
                <a:lnTo>
                  <a:pt x="22447" y="13143"/>
                </a:lnTo>
                <a:lnTo>
                  <a:pt x="22385" y="13235"/>
                </a:lnTo>
                <a:lnTo>
                  <a:pt x="22262" y="13173"/>
                </a:lnTo>
                <a:lnTo>
                  <a:pt x="22017" y="13173"/>
                </a:lnTo>
                <a:lnTo>
                  <a:pt x="21771" y="13296"/>
                </a:lnTo>
                <a:lnTo>
                  <a:pt x="21495" y="13235"/>
                </a:lnTo>
                <a:lnTo>
                  <a:pt x="21310" y="13327"/>
                </a:lnTo>
                <a:lnTo>
                  <a:pt x="21280" y="13358"/>
                </a:lnTo>
                <a:lnTo>
                  <a:pt x="21157" y="13358"/>
                </a:lnTo>
                <a:lnTo>
                  <a:pt x="21065" y="13327"/>
                </a:lnTo>
                <a:lnTo>
                  <a:pt x="20942" y="13388"/>
                </a:lnTo>
                <a:lnTo>
                  <a:pt x="20819" y="13296"/>
                </a:lnTo>
                <a:lnTo>
                  <a:pt x="20696" y="13296"/>
                </a:lnTo>
                <a:lnTo>
                  <a:pt x="20573" y="13327"/>
                </a:lnTo>
                <a:lnTo>
                  <a:pt x="20451" y="13296"/>
                </a:lnTo>
                <a:lnTo>
                  <a:pt x="20359" y="13296"/>
                </a:lnTo>
                <a:lnTo>
                  <a:pt x="20205" y="13265"/>
                </a:lnTo>
                <a:lnTo>
                  <a:pt x="20174" y="13112"/>
                </a:lnTo>
                <a:close/>
                <a:moveTo>
                  <a:pt x="20051" y="13112"/>
                </a:moveTo>
                <a:lnTo>
                  <a:pt x="19990" y="13265"/>
                </a:lnTo>
                <a:lnTo>
                  <a:pt x="20113" y="13265"/>
                </a:lnTo>
                <a:lnTo>
                  <a:pt x="20113" y="13143"/>
                </a:lnTo>
                <a:lnTo>
                  <a:pt x="20051" y="13112"/>
                </a:lnTo>
                <a:close/>
                <a:moveTo>
                  <a:pt x="19990" y="13020"/>
                </a:moveTo>
                <a:lnTo>
                  <a:pt x="19837" y="12989"/>
                </a:lnTo>
                <a:lnTo>
                  <a:pt x="19775" y="13173"/>
                </a:lnTo>
                <a:lnTo>
                  <a:pt x="19867" y="13296"/>
                </a:lnTo>
                <a:lnTo>
                  <a:pt x="19929" y="13081"/>
                </a:lnTo>
                <a:close/>
                <a:moveTo>
                  <a:pt x="17626" y="13143"/>
                </a:moveTo>
                <a:lnTo>
                  <a:pt x="17595" y="13235"/>
                </a:lnTo>
                <a:lnTo>
                  <a:pt x="17656" y="13296"/>
                </a:lnTo>
                <a:lnTo>
                  <a:pt x="17595" y="13358"/>
                </a:lnTo>
                <a:lnTo>
                  <a:pt x="17687" y="13450"/>
                </a:lnTo>
                <a:lnTo>
                  <a:pt x="17841" y="13511"/>
                </a:lnTo>
                <a:lnTo>
                  <a:pt x="18025" y="13480"/>
                </a:lnTo>
                <a:lnTo>
                  <a:pt x="18148" y="13511"/>
                </a:lnTo>
                <a:lnTo>
                  <a:pt x="18332" y="13450"/>
                </a:lnTo>
                <a:lnTo>
                  <a:pt x="18393" y="13358"/>
                </a:lnTo>
                <a:lnTo>
                  <a:pt x="18547" y="13419"/>
                </a:lnTo>
                <a:lnTo>
                  <a:pt x="18731" y="13358"/>
                </a:lnTo>
                <a:lnTo>
                  <a:pt x="18915" y="13388"/>
                </a:lnTo>
                <a:lnTo>
                  <a:pt x="19069" y="13204"/>
                </a:lnTo>
                <a:lnTo>
                  <a:pt x="19130" y="13327"/>
                </a:lnTo>
                <a:lnTo>
                  <a:pt x="19284" y="13296"/>
                </a:lnTo>
                <a:lnTo>
                  <a:pt x="19529" y="13327"/>
                </a:lnTo>
                <a:lnTo>
                  <a:pt x="19407" y="13235"/>
                </a:lnTo>
                <a:lnTo>
                  <a:pt x="19622" y="13235"/>
                </a:lnTo>
                <a:lnTo>
                  <a:pt x="19622" y="13081"/>
                </a:lnTo>
                <a:lnTo>
                  <a:pt x="19560" y="13143"/>
                </a:lnTo>
                <a:lnTo>
                  <a:pt x="19529" y="12989"/>
                </a:lnTo>
                <a:lnTo>
                  <a:pt x="19529" y="12866"/>
                </a:lnTo>
                <a:lnTo>
                  <a:pt x="19345" y="12805"/>
                </a:lnTo>
                <a:lnTo>
                  <a:pt x="19376" y="12958"/>
                </a:lnTo>
                <a:lnTo>
                  <a:pt x="19284" y="12989"/>
                </a:lnTo>
                <a:lnTo>
                  <a:pt x="19284" y="12836"/>
                </a:lnTo>
                <a:lnTo>
                  <a:pt x="19130" y="12743"/>
                </a:lnTo>
                <a:lnTo>
                  <a:pt x="18946" y="12805"/>
                </a:lnTo>
                <a:lnTo>
                  <a:pt x="18793" y="12713"/>
                </a:lnTo>
                <a:lnTo>
                  <a:pt x="18670" y="12651"/>
                </a:lnTo>
                <a:lnTo>
                  <a:pt x="18455" y="12774"/>
                </a:lnTo>
                <a:lnTo>
                  <a:pt x="18455" y="12866"/>
                </a:lnTo>
                <a:lnTo>
                  <a:pt x="18793" y="12989"/>
                </a:lnTo>
                <a:lnTo>
                  <a:pt x="18915" y="13112"/>
                </a:lnTo>
                <a:lnTo>
                  <a:pt x="18700" y="13143"/>
                </a:lnTo>
                <a:lnTo>
                  <a:pt x="18578" y="13204"/>
                </a:lnTo>
                <a:lnTo>
                  <a:pt x="18363" y="13081"/>
                </a:lnTo>
                <a:lnTo>
                  <a:pt x="18332" y="12928"/>
                </a:lnTo>
                <a:lnTo>
                  <a:pt x="18209" y="12928"/>
                </a:lnTo>
                <a:lnTo>
                  <a:pt x="18086" y="12958"/>
                </a:lnTo>
                <a:lnTo>
                  <a:pt x="17963" y="12866"/>
                </a:lnTo>
                <a:lnTo>
                  <a:pt x="17718" y="12989"/>
                </a:lnTo>
                <a:cubicBezTo>
                  <a:pt x="17687" y="13020"/>
                  <a:pt x="17626" y="13050"/>
                  <a:pt x="17595" y="13112"/>
                </a:cubicBezTo>
                <a:close/>
                <a:moveTo>
                  <a:pt x="17134" y="12928"/>
                </a:moveTo>
                <a:lnTo>
                  <a:pt x="17319" y="12805"/>
                </a:lnTo>
                <a:lnTo>
                  <a:pt x="17564" y="12897"/>
                </a:lnTo>
                <a:lnTo>
                  <a:pt x="17534" y="13081"/>
                </a:lnTo>
                <a:lnTo>
                  <a:pt x="17441" y="13204"/>
                </a:lnTo>
                <a:lnTo>
                  <a:pt x="17441" y="13327"/>
                </a:lnTo>
                <a:lnTo>
                  <a:pt x="17349" y="13296"/>
                </a:lnTo>
                <a:lnTo>
                  <a:pt x="17196" y="13358"/>
                </a:lnTo>
                <a:lnTo>
                  <a:pt x="16919" y="13265"/>
                </a:lnTo>
                <a:lnTo>
                  <a:pt x="16858" y="13204"/>
                </a:lnTo>
                <a:lnTo>
                  <a:pt x="16950" y="13143"/>
                </a:lnTo>
                <a:lnTo>
                  <a:pt x="17073" y="13143"/>
                </a:lnTo>
                <a:lnTo>
                  <a:pt x="17104" y="12928"/>
                </a:lnTo>
                <a:close/>
                <a:moveTo>
                  <a:pt x="16612" y="13204"/>
                </a:moveTo>
                <a:lnTo>
                  <a:pt x="16674" y="13112"/>
                </a:lnTo>
                <a:lnTo>
                  <a:pt x="16735" y="13204"/>
                </a:lnTo>
                <a:lnTo>
                  <a:pt x="16643" y="13235"/>
                </a:lnTo>
                <a:close/>
                <a:moveTo>
                  <a:pt x="15814" y="12682"/>
                </a:moveTo>
                <a:lnTo>
                  <a:pt x="15814" y="12805"/>
                </a:lnTo>
                <a:lnTo>
                  <a:pt x="15906" y="12928"/>
                </a:lnTo>
                <a:lnTo>
                  <a:pt x="16121" y="12958"/>
                </a:lnTo>
                <a:lnTo>
                  <a:pt x="16336" y="13112"/>
                </a:lnTo>
                <a:lnTo>
                  <a:pt x="16367" y="13204"/>
                </a:lnTo>
                <a:lnTo>
                  <a:pt x="16428" y="13112"/>
                </a:lnTo>
                <a:lnTo>
                  <a:pt x="16582" y="13050"/>
                </a:lnTo>
                <a:lnTo>
                  <a:pt x="16612" y="12989"/>
                </a:lnTo>
                <a:lnTo>
                  <a:pt x="16766" y="12958"/>
                </a:lnTo>
                <a:lnTo>
                  <a:pt x="16797" y="12866"/>
                </a:lnTo>
                <a:lnTo>
                  <a:pt x="16643" y="12651"/>
                </a:lnTo>
                <a:lnTo>
                  <a:pt x="16397" y="12590"/>
                </a:lnTo>
                <a:lnTo>
                  <a:pt x="16183" y="12682"/>
                </a:lnTo>
                <a:lnTo>
                  <a:pt x="15998" y="12621"/>
                </a:lnTo>
                <a:close/>
                <a:moveTo>
                  <a:pt x="35896" y="12805"/>
                </a:moveTo>
                <a:lnTo>
                  <a:pt x="35957" y="12805"/>
                </a:lnTo>
                <a:lnTo>
                  <a:pt x="36111" y="12866"/>
                </a:lnTo>
                <a:lnTo>
                  <a:pt x="36172" y="12805"/>
                </a:lnTo>
                <a:lnTo>
                  <a:pt x="36111" y="12621"/>
                </a:lnTo>
                <a:lnTo>
                  <a:pt x="36049" y="12621"/>
                </a:lnTo>
                <a:lnTo>
                  <a:pt x="35957" y="12682"/>
                </a:lnTo>
                <a:close/>
                <a:moveTo>
                  <a:pt x="35067" y="12836"/>
                </a:moveTo>
                <a:lnTo>
                  <a:pt x="35343" y="12836"/>
                </a:lnTo>
                <a:lnTo>
                  <a:pt x="35466" y="12805"/>
                </a:lnTo>
                <a:lnTo>
                  <a:pt x="35681" y="12836"/>
                </a:lnTo>
                <a:lnTo>
                  <a:pt x="35804" y="12774"/>
                </a:lnTo>
                <a:lnTo>
                  <a:pt x="35926" y="12621"/>
                </a:lnTo>
                <a:lnTo>
                  <a:pt x="36080" y="12590"/>
                </a:lnTo>
                <a:lnTo>
                  <a:pt x="36141" y="12498"/>
                </a:lnTo>
                <a:lnTo>
                  <a:pt x="36141" y="12436"/>
                </a:lnTo>
                <a:lnTo>
                  <a:pt x="36172" y="12375"/>
                </a:lnTo>
                <a:lnTo>
                  <a:pt x="36203" y="12252"/>
                </a:lnTo>
                <a:lnTo>
                  <a:pt x="36234" y="12191"/>
                </a:lnTo>
                <a:lnTo>
                  <a:pt x="36111" y="12099"/>
                </a:lnTo>
                <a:lnTo>
                  <a:pt x="36049" y="12037"/>
                </a:lnTo>
                <a:lnTo>
                  <a:pt x="35773" y="12037"/>
                </a:lnTo>
                <a:lnTo>
                  <a:pt x="35589" y="12129"/>
                </a:lnTo>
                <a:lnTo>
                  <a:pt x="35497" y="12375"/>
                </a:lnTo>
                <a:lnTo>
                  <a:pt x="35404" y="12528"/>
                </a:lnTo>
                <a:lnTo>
                  <a:pt x="35067" y="12866"/>
                </a:lnTo>
                <a:close/>
                <a:moveTo>
                  <a:pt x="14555" y="11577"/>
                </a:moveTo>
                <a:lnTo>
                  <a:pt x="14432" y="11761"/>
                </a:lnTo>
                <a:lnTo>
                  <a:pt x="14586" y="11914"/>
                </a:lnTo>
                <a:lnTo>
                  <a:pt x="14709" y="11945"/>
                </a:lnTo>
                <a:lnTo>
                  <a:pt x="14831" y="11884"/>
                </a:lnTo>
                <a:lnTo>
                  <a:pt x="15108" y="11884"/>
                </a:lnTo>
                <a:lnTo>
                  <a:pt x="15261" y="11822"/>
                </a:lnTo>
                <a:lnTo>
                  <a:pt x="15446" y="11792"/>
                </a:lnTo>
                <a:lnTo>
                  <a:pt x="15507" y="11699"/>
                </a:lnTo>
                <a:lnTo>
                  <a:pt x="15446" y="11638"/>
                </a:lnTo>
                <a:lnTo>
                  <a:pt x="15200" y="11669"/>
                </a:lnTo>
                <a:lnTo>
                  <a:pt x="15077" y="11638"/>
                </a:lnTo>
                <a:lnTo>
                  <a:pt x="14647" y="11638"/>
                </a:lnTo>
                <a:close/>
                <a:moveTo>
                  <a:pt x="8322" y="11300"/>
                </a:moveTo>
                <a:lnTo>
                  <a:pt x="8322" y="11392"/>
                </a:lnTo>
                <a:lnTo>
                  <a:pt x="8383" y="11392"/>
                </a:lnTo>
                <a:lnTo>
                  <a:pt x="8383" y="11300"/>
                </a:lnTo>
                <a:close/>
                <a:moveTo>
                  <a:pt x="8445" y="11423"/>
                </a:moveTo>
                <a:lnTo>
                  <a:pt x="8506" y="11484"/>
                </a:lnTo>
                <a:lnTo>
                  <a:pt x="8629" y="11454"/>
                </a:lnTo>
                <a:lnTo>
                  <a:pt x="8629" y="11270"/>
                </a:lnTo>
                <a:lnTo>
                  <a:pt x="8813" y="11270"/>
                </a:lnTo>
                <a:lnTo>
                  <a:pt x="8874" y="11085"/>
                </a:lnTo>
                <a:lnTo>
                  <a:pt x="8874" y="10901"/>
                </a:lnTo>
                <a:lnTo>
                  <a:pt x="9059" y="10717"/>
                </a:lnTo>
                <a:lnTo>
                  <a:pt x="9120" y="10778"/>
                </a:lnTo>
                <a:lnTo>
                  <a:pt x="9335" y="10778"/>
                </a:lnTo>
                <a:lnTo>
                  <a:pt x="9581" y="10840"/>
                </a:lnTo>
                <a:lnTo>
                  <a:pt x="9704" y="10932"/>
                </a:lnTo>
                <a:lnTo>
                  <a:pt x="9796" y="10870"/>
                </a:lnTo>
                <a:lnTo>
                  <a:pt x="9857" y="10778"/>
                </a:lnTo>
                <a:lnTo>
                  <a:pt x="10103" y="10778"/>
                </a:lnTo>
                <a:lnTo>
                  <a:pt x="10287" y="10932"/>
                </a:lnTo>
                <a:lnTo>
                  <a:pt x="10563" y="10993"/>
                </a:lnTo>
                <a:lnTo>
                  <a:pt x="10932" y="11024"/>
                </a:lnTo>
                <a:lnTo>
                  <a:pt x="11024" y="11208"/>
                </a:lnTo>
                <a:lnTo>
                  <a:pt x="10993" y="11362"/>
                </a:lnTo>
                <a:lnTo>
                  <a:pt x="11055" y="11423"/>
                </a:lnTo>
                <a:lnTo>
                  <a:pt x="11362" y="11546"/>
                </a:lnTo>
                <a:lnTo>
                  <a:pt x="11853" y="11546"/>
                </a:lnTo>
                <a:lnTo>
                  <a:pt x="12283" y="11638"/>
                </a:lnTo>
                <a:lnTo>
                  <a:pt x="12682" y="11577"/>
                </a:lnTo>
                <a:lnTo>
                  <a:pt x="12774" y="11423"/>
                </a:lnTo>
                <a:lnTo>
                  <a:pt x="12805" y="11116"/>
                </a:lnTo>
                <a:lnTo>
                  <a:pt x="12958" y="11116"/>
                </a:lnTo>
                <a:lnTo>
                  <a:pt x="13173" y="11331"/>
                </a:lnTo>
                <a:lnTo>
                  <a:pt x="13296" y="11331"/>
                </a:lnTo>
                <a:lnTo>
                  <a:pt x="13450" y="11300"/>
                </a:lnTo>
                <a:lnTo>
                  <a:pt x="13573" y="11362"/>
                </a:lnTo>
                <a:lnTo>
                  <a:pt x="13726" y="11515"/>
                </a:lnTo>
                <a:lnTo>
                  <a:pt x="13880" y="11515"/>
                </a:lnTo>
                <a:lnTo>
                  <a:pt x="14002" y="11638"/>
                </a:lnTo>
                <a:lnTo>
                  <a:pt x="14095" y="11607"/>
                </a:lnTo>
                <a:lnTo>
                  <a:pt x="14340" y="11607"/>
                </a:lnTo>
                <a:lnTo>
                  <a:pt x="14340" y="11822"/>
                </a:lnTo>
                <a:lnTo>
                  <a:pt x="14494" y="12037"/>
                </a:lnTo>
                <a:lnTo>
                  <a:pt x="14494" y="12160"/>
                </a:lnTo>
                <a:lnTo>
                  <a:pt x="14586" y="12283"/>
                </a:lnTo>
                <a:lnTo>
                  <a:pt x="14770" y="12375"/>
                </a:lnTo>
                <a:lnTo>
                  <a:pt x="14954" y="12283"/>
                </a:lnTo>
                <a:lnTo>
                  <a:pt x="15077" y="12375"/>
                </a:lnTo>
                <a:lnTo>
                  <a:pt x="15231" y="12375"/>
                </a:lnTo>
                <a:lnTo>
                  <a:pt x="15323" y="12314"/>
                </a:lnTo>
                <a:lnTo>
                  <a:pt x="15476" y="12314"/>
                </a:lnTo>
                <a:lnTo>
                  <a:pt x="15507" y="12344"/>
                </a:lnTo>
                <a:lnTo>
                  <a:pt x="15661" y="12375"/>
                </a:lnTo>
                <a:lnTo>
                  <a:pt x="15753" y="12498"/>
                </a:lnTo>
                <a:lnTo>
                  <a:pt x="15691" y="12836"/>
                </a:lnTo>
                <a:lnTo>
                  <a:pt x="15599" y="12958"/>
                </a:lnTo>
                <a:lnTo>
                  <a:pt x="15691" y="13020"/>
                </a:lnTo>
                <a:lnTo>
                  <a:pt x="15753" y="13265"/>
                </a:lnTo>
                <a:lnTo>
                  <a:pt x="15661" y="13296"/>
                </a:lnTo>
                <a:lnTo>
                  <a:pt x="15538" y="13173"/>
                </a:lnTo>
                <a:lnTo>
                  <a:pt x="15353" y="13173"/>
                </a:lnTo>
                <a:lnTo>
                  <a:pt x="15139" y="13020"/>
                </a:lnTo>
                <a:lnTo>
                  <a:pt x="14954" y="12958"/>
                </a:lnTo>
                <a:lnTo>
                  <a:pt x="14801" y="12805"/>
                </a:lnTo>
                <a:lnTo>
                  <a:pt x="14678" y="12805"/>
                </a:lnTo>
                <a:lnTo>
                  <a:pt x="14432" y="12928"/>
                </a:lnTo>
                <a:lnTo>
                  <a:pt x="14187" y="12928"/>
                </a:lnTo>
                <a:lnTo>
                  <a:pt x="13972" y="12805"/>
                </a:lnTo>
                <a:lnTo>
                  <a:pt x="13757" y="12743"/>
                </a:lnTo>
                <a:lnTo>
                  <a:pt x="13573" y="12897"/>
                </a:lnTo>
                <a:lnTo>
                  <a:pt x="13358" y="12774"/>
                </a:lnTo>
                <a:lnTo>
                  <a:pt x="13081" y="12743"/>
                </a:lnTo>
                <a:lnTo>
                  <a:pt x="12897" y="12836"/>
                </a:lnTo>
                <a:lnTo>
                  <a:pt x="12467" y="12682"/>
                </a:lnTo>
                <a:lnTo>
                  <a:pt x="12068" y="12436"/>
                </a:lnTo>
                <a:lnTo>
                  <a:pt x="11822" y="12436"/>
                </a:lnTo>
                <a:lnTo>
                  <a:pt x="11607" y="12283"/>
                </a:lnTo>
                <a:lnTo>
                  <a:pt x="11484" y="12283"/>
                </a:lnTo>
                <a:lnTo>
                  <a:pt x="11392" y="12406"/>
                </a:lnTo>
                <a:lnTo>
                  <a:pt x="11239" y="12375"/>
                </a:lnTo>
                <a:lnTo>
                  <a:pt x="11116" y="12252"/>
                </a:lnTo>
                <a:lnTo>
                  <a:pt x="10993" y="12252"/>
                </a:lnTo>
                <a:lnTo>
                  <a:pt x="10840" y="12406"/>
                </a:lnTo>
                <a:lnTo>
                  <a:pt x="10471" y="12314"/>
                </a:lnTo>
                <a:lnTo>
                  <a:pt x="10226" y="12129"/>
                </a:lnTo>
                <a:lnTo>
                  <a:pt x="9949" y="12129"/>
                </a:lnTo>
                <a:lnTo>
                  <a:pt x="9857" y="12068"/>
                </a:lnTo>
                <a:lnTo>
                  <a:pt x="9704" y="12160"/>
                </a:lnTo>
                <a:lnTo>
                  <a:pt x="9519" y="12068"/>
                </a:lnTo>
                <a:lnTo>
                  <a:pt x="9274" y="12037"/>
                </a:lnTo>
                <a:lnTo>
                  <a:pt x="9212" y="11976"/>
                </a:lnTo>
                <a:lnTo>
                  <a:pt x="9335" y="11761"/>
                </a:lnTo>
                <a:lnTo>
                  <a:pt x="9396" y="11699"/>
                </a:lnTo>
                <a:lnTo>
                  <a:pt x="9274" y="11699"/>
                </a:lnTo>
                <a:lnTo>
                  <a:pt x="9182" y="11761"/>
                </a:lnTo>
                <a:lnTo>
                  <a:pt x="9059" y="11669"/>
                </a:lnTo>
                <a:lnTo>
                  <a:pt x="8997" y="11546"/>
                </a:lnTo>
                <a:lnTo>
                  <a:pt x="8813" y="11607"/>
                </a:lnTo>
                <a:lnTo>
                  <a:pt x="8475" y="11607"/>
                </a:lnTo>
                <a:lnTo>
                  <a:pt x="8383" y="11546"/>
                </a:lnTo>
                <a:lnTo>
                  <a:pt x="8383" y="11454"/>
                </a:lnTo>
                <a:lnTo>
                  <a:pt x="8414" y="11454"/>
                </a:lnTo>
                <a:close/>
                <a:moveTo>
                  <a:pt x="10594" y="2119"/>
                </a:moveTo>
                <a:lnTo>
                  <a:pt x="10748" y="2303"/>
                </a:lnTo>
                <a:lnTo>
                  <a:pt x="10840" y="2303"/>
                </a:lnTo>
                <a:lnTo>
                  <a:pt x="10809" y="2426"/>
                </a:lnTo>
                <a:lnTo>
                  <a:pt x="10932" y="2426"/>
                </a:lnTo>
                <a:lnTo>
                  <a:pt x="10993" y="2181"/>
                </a:lnTo>
                <a:lnTo>
                  <a:pt x="10809" y="1935"/>
                </a:lnTo>
                <a:lnTo>
                  <a:pt x="10686" y="2027"/>
                </a:lnTo>
                <a:close/>
                <a:moveTo>
                  <a:pt x="9212" y="3132"/>
                </a:moveTo>
                <a:lnTo>
                  <a:pt x="9212" y="3286"/>
                </a:lnTo>
                <a:lnTo>
                  <a:pt x="9304" y="3225"/>
                </a:lnTo>
                <a:lnTo>
                  <a:pt x="9212" y="3132"/>
                </a:lnTo>
                <a:close/>
                <a:moveTo>
                  <a:pt x="9212" y="2795"/>
                </a:moveTo>
                <a:lnTo>
                  <a:pt x="9304" y="2703"/>
                </a:lnTo>
                <a:lnTo>
                  <a:pt x="9212" y="2641"/>
                </a:lnTo>
                <a:lnTo>
                  <a:pt x="9212" y="2795"/>
                </a:lnTo>
                <a:close/>
                <a:moveTo>
                  <a:pt x="9243" y="2856"/>
                </a:moveTo>
                <a:lnTo>
                  <a:pt x="9182" y="2979"/>
                </a:lnTo>
                <a:lnTo>
                  <a:pt x="9304" y="2979"/>
                </a:lnTo>
                <a:lnTo>
                  <a:pt x="9243" y="2856"/>
                </a:lnTo>
                <a:close/>
                <a:moveTo>
                  <a:pt x="8721" y="3040"/>
                </a:moveTo>
                <a:lnTo>
                  <a:pt x="8690" y="3163"/>
                </a:lnTo>
                <a:lnTo>
                  <a:pt x="8782" y="3225"/>
                </a:lnTo>
                <a:lnTo>
                  <a:pt x="8967" y="3040"/>
                </a:lnTo>
                <a:lnTo>
                  <a:pt x="8813" y="3010"/>
                </a:lnTo>
                <a:close/>
                <a:moveTo>
                  <a:pt x="7308" y="4852"/>
                </a:moveTo>
                <a:lnTo>
                  <a:pt x="7493" y="4913"/>
                </a:lnTo>
                <a:lnTo>
                  <a:pt x="7554" y="4729"/>
                </a:lnTo>
                <a:lnTo>
                  <a:pt x="7523" y="4637"/>
                </a:lnTo>
                <a:close/>
                <a:moveTo>
                  <a:pt x="7708" y="4698"/>
                </a:moveTo>
                <a:lnTo>
                  <a:pt x="7646" y="4852"/>
                </a:lnTo>
                <a:lnTo>
                  <a:pt x="7800" y="4913"/>
                </a:lnTo>
                <a:lnTo>
                  <a:pt x="7861" y="5098"/>
                </a:lnTo>
                <a:lnTo>
                  <a:pt x="7953" y="5067"/>
                </a:lnTo>
                <a:lnTo>
                  <a:pt x="8015" y="4821"/>
                </a:lnTo>
                <a:lnTo>
                  <a:pt x="7953" y="4729"/>
                </a:lnTo>
                <a:lnTo>
                  <a:pt x="8015" y="4606"/>
                </a:lnTo>
                <a:lnTo>
                  <a:pt x="7923" y="4637"/>
                </a:lnTo>
                <a:lnTo>
                  <a:pt x="7830" y="4698"/>
                </a:lnTo>
                <a:lnTo>
                  <a:pt x="7708" y="4698"/>
                </a:lnTo>
                <a:close/>
                <a:moveTo>
                  <a:pt x="11362" y="7155"/>
                </a:moveTo>
                <a:lnTo>
                  <a:pt x="11362" y="7247"/>
                </a:lnTo>
                <a:lnTo>
                  <a:pt x="11484" y="7308"/>
                </a:lnTo>
                <a:lnTo>
                  <a:pt x="11546" y="7247"/>
                </a:lnTo>
                <a:lnTo>
                  <a:pt x="11484" y="7155"/>
                </a:lnTo>
                <a:close/>
                <a:moveTo>
                  <a:pt x="10287" y="7892"/>
                </a:moveTo>
                <a:lnTo>
                  <a:pt x="10348" y="8045"/>
                </a:lnTo>
                <a:lnTo>
                  <a:pt x="10348" y="8107"/>
                </a:lnTo>
                <a:lnTo>
                  <a:pt x="10164" y="8168"/>
                </a:lnTo>
                <a:lnTo>
                  <a:pt x="10103" y="8230"/>
                </a:lnTo>
                <a:lnTo>
                  <a:pt x="10256" y="8230"/>
                </a:lnTo>
                <a:lnTo>
                  <a:pt x="10256" y="8199"/>
                </a:lnTo>
                <a:lnTo>
                  <a:pt x="10348" y="8138"/>
                </a:lnTo>
                <a:lnTo>
                  <a:pt x="10348" y="8352"/>
                </a:lnTo>
                <a:lnTo>
                  <a:pt x="10471" y="8506"/>
                </a:lnTo>
                <a:lnTo>
                  <a:pt x="10625" y="8291"/>
                </a:lnTo>
                <a:lnTo>
                  <a:pt x="10717" y="8414"/>
                </a:lnTo>
                <a:lnTo>
                  <a:pt x="10840" y="8445"/>
                </a:lnTo>
                <a:lnTo>
                  <a:pt x="10870" y="8322"/>
                </a:lnTo>
                <a:lnTo>
                  <a:pt x="11024" y="8260"/>
                </a:lnTo>
                <a:lnTo>
                  <a:pt x="10932" y="8076"/>
                </a:lnTo>
                <a:lnTo>
                  <a:pt x="10655" y="7923"/>
                </a:lnTo>
                <a:lnTo>
                  <a:pt x="10379" y="7861"/>
                </a:lnTo>
                <a:close/>
                <a:moveTo>
                  <a:pt x="9734" y="8199"/>
                </a:moveTo>
                <a:lnTo>
                  <a:pt x="9734" y="8352"/>
                </a:lnTo>
                <a:lnTo>
                  <a:pt x="9826" y="8260"/>
                </a:lnTo>
                <a:close/>
                <a:moveTo>
                  <a:pt x="8567" y="7155"/>
                </a:moveTo>
                <a:lnTo>
                  <a:pt x="8567" y="7278"/>
                </a:lnTo>
                <a:lnTo>
                  <a:pt x="8414" y="7401"/>
                </a:lnTo>
                <a:lnTo>
                  <a:pt x="8506" y="7523"/>
                </a:lnTo>
                <a:lnTo>
                  <a:pt x="8813" y="7554"/>
                </a:lnTo>
                <a:lnTo>
                  <a:pt x="8874" y="7646"/>
                </a:lnTo>
                <a:lnTo>
                  <a:pt x="8874" y="7800"/>
                </a:lnTo>
                <a:lnTo>
                  <a:pt x="8967" y="7861"/>
                </a:lnTo>
                <a:lnTo>
                  <a:pt x="9028" y="8076"/>
                </a:lnTo>
                <a:lnTo>
                  <a:pt x="9212" y="8199"/>
                </a:lnTo>
                <a:lnTo>
                  <a:pt x="9366" y="8168"/>
                </a:lnTo>
                <a:lnTo>
                  <a:pt x="9427" y="8352"/>
                </a:lnTo>
                <a:lnTo>
                  <a:pt x="9519" y="8414"/>
                </a:lnTo>
                <a:lnTo>
                  <a:pt x="9581" y="8291"/>
                </a:lnTo>
                <a:lnTo>
                  <a:pt x="9519" y="8138"/>
                </a:lnTo>
                <a:lnTo>
                  <a:pt x="9611" y="7923"/>
                </a:lnTo>
                <a:lnTo>
                  <a:pt x="9335" y="7861"/>
                </a:lnTo>
                <a:lnTo>
                  <a:pt x="9182" y="7677"/>
                </a:lnTo>
                <a:lnTo>
                  <a:pt x="9120" y="7278"/>
                </a:lnTo>
                <a:lnTo>
                  <a:pt x="9028" y="7216"/>
                </a:lnTo>
                <a:lnTo>
                  <a:pt x="9028" y="7063"/>
                </a:lnTo>
                <a:lnTo>
                  <a:pt x="8936" y="7032"/>
                </a:lnTo>
                <a:lnTo>
                  <a:pt x="8813" y="7032"/>
                </a:lnTo>
                <a:lnTo>
                  <a:pt x="8813" y="7155"/>
                </a:lnTo>
                <a:lnTo>
                  <a:pt x="8874" y="7278"/>
                </a:lnTo>
                <a:lnTo>
                  <a:pt x="8721" y="7216"/>
                </a:lnTo>
                <a:lnTo>
                  <a:pt x="8598" y="7094"/>
                </a:lnTo>
                <a:lnTo>
                  <a:pt x="8567" y="7124"/>
                </a:lnTo>
                <a:close/>
                <a:moveTo>
                  <a:pt x="7769" y="6142"/>
                </a:moveTo>
                <a:lnTo>
                  <a:pt x="7677" y="6234"/>
                </a:lnTo>
                <a:lnTo>
                  <a:pt x="7800" y="6357"/>
                </a:lnTo>
                <a:lnTo>
                  <a:pt x="7953" y="6295"/>
                </a:lnTo>
                <a:lnTo>
                  <a:pt x="7892" y="6142"/>
                </a:lnTo>
                <a:close/>
                <a:moveTo>
                  <a:pt x="7892" y="5773"/>
                </a:moveTo>
                <a:lnTo>
                  <a:pt x="7800" y="5927"/>
                </a:lnTo>
                <a:lnTo>
                  <a:pt x="7892" y="6050"/>
                </a:lnTo>
                <a:lnTo>
                  <a:pt x="8015" y="5988"/>
                </a:lnTo>
                <a:lnTo>
                  <a:pt x="8199" y="6080"/>
                </a:lnTo>
                <a:lnTo>
                  <a:pt x="8291" y="6050"/>
                </a:lnTo>
                <a:lnTo>
                  <a:pt x="8015" y="5804"/>
                </a:lnTo>
                <a:close/>
                <a:moveTo>
                  <a:pt x="6234" y="4668"/>
                </a:moveTo>
                <a:lnTo>
                  <a:pt x="6111" y="4883"/>
                </a:lnTo>
                <a:lnTo>
                  <a:pt x="6142" y="5036"/>
                </a:lnTo>
                <a:lnTo>
                  <a:pt x="6418" y="5067"/>
                </a:lnTo>
                <a:lnTo>
                  <a:pt x="6633" y="5159"/>
                </a:lnTo>
                <a:lnTo>
                  <a:pt x="6694" y="5098"/>
                </a:lnTo>
                <a:lnTo>
                  <a:pt x="6633" y="4852"/>
                </a:lnTo>
                <a:lnTo>
                  <a:pt x="6449" y="4698"/>
                </a:lnTo>
                <a:close/>
                <a:moveTo>
                  <a:pt x="5773" y="4422"/>
                </a:moveTo>
                <a:lnTo>
                  <a:pt x="5865" y="4422"/>
                </a:lnTo>
                <a:lnTo>
                  <a:pt x="6080" y="4484"/>
                </a:lnTo>
                <a:lnTo>
                  <a:pt x="6172" y="4606"/>
                </a:lnTo>
                <a:lnTo>
                  <a:pt x="6050" y="4791"/>
                </a:lnTo>
                <a:lnTo>
                  <a:pt x="5988" y="4729"/>
                </a:lnTo>
                <a:lnTo>
                  <a:pt x="5773" y="4422"/>
                </a:lnTo>
                <a:close/>
                <a:moveTo>
                  <a:pt x="5190" y="4023"/>
                </a:moveTo>
                <a:lnTo>
                  <a:pt x="5282" y="4269"/>
                </a:lnTo>
                <a:lnTo>
                  <a:pt x="5435" y="4238"/>
                </a:lnTo>
                <a:lnTo>
                  <a:pt x="5589" y="4054"/>
                </a:lnTo>
                <a:lnTo>
                  <a:pt x="5435" y="3900"/>
                </a:lnTo>
                <a:lnTo>
                  <a:pt x="5343" y="3992"/>
                </a:lnTo>
                <a:close/>
                <a:moveTo>
                  <a:pt x="5773" y="10195"/>
                </a:moveTo>
                <a:lnTo>
                  <a:pt x="5988" y="10348"/>
                </a:lnTo>
                <a:lnTo>
                  <a:pt x="5988" y="10226"/>
                </a:lnTo>
                <a:lnTo>
                  <a:pt x="5896" y="10164"/>
                </a:lnTo>
                <a:lnTo>
                  <a:pt x="5773" y="10195"/>
                </a:lnTo>
                <a:close/>
                <a:moveTo>
                  <a:pt x="4238" y="8107"/>
                </a:moveTo>
                <a:lnTo>
                  <a:pt x="4146" y="8260"/>
                </a:lnTo>
                <a:lnTo>
                  <a:pt x="4453" y="8567"/>
                </a:lnTo>
                <a:lnTo>
                  <a:pt x="4391" y="8383"/>
                </a:lnTo>
                <a:lnTo>
                  <a:pt x="4391" y="8260"/>
                </a:lnTo>
                <a:lnTo>
                  <a:pt x="4238" y="8138"/>
                </a:lnTo>
                <a:close/>
                <a:moveTo>
                  <a:pt x="3992" y="7953"/>
                </a:moveTo>
                <a:lnTo>
                  <a:pt x="4146" y="8015"/>
                </a:lnTo>
                <a:lnTo>
                  <a:pt x="4023" y="8138"/>
                </a:lnTo>
                <a:close/>
                <a:moveTo>
                  <a:pt x="3685" y="7431"/>
                </a:moveTo>
                <a:lnTo>
                  <a:pt x="3624" y="7523"/>
                </a:lnTo>
                <a:lnTo>
                  <a:pt x="3716" y="7646"/>
                </a:lnTo>
                <a:lnTo>
                  <a:pt x="3900" y="7708"/>
                </a:lnTo>
                <a:close/>
                <a:moveTo>
                  <a:pt x="2795" y="6694"/>
                </a:moveTo>
                <a:lnTo>
                  <a:pt x="2795" y="6817"/>
                </a:lnTo>
                <a:lnTo>
                  <a:pt x="2979" y="6879"/>
                </a:lnTo>
                <a:lnTo>
                  <a:pt x="3194" y="7186"/>
                </a:lnTo>
                <a:lnTo>
                  <a:pt x="3409" y="7278"/>
                </a:lnTo>
                <a:lnTo>
                  <a:pt x="3409" y="6940"/>
                </a:lnTo>
                <a:lnTo>
                  <a:pt x="3163" y="6602"/>
                </a:lnTo>
                <a:lnTo>
                  <a:pt x="2979" y="6541"/>
                </a:lnTo>
                <a:close/>
                <a:moveTo>
                  <a:pt x="2703" y="6080"/>
                </a:moveTo>
                <a:lnTo>
                  <a:pt x="2610" y="6234"/>
                </a:lnTo>
                <a:lnTo>
                  <a:pt x="2703" y="6357"/>
                </a:lnTo>
                <a:lnTo>
                  <a:pt x="2825" y="6234"/>
                </a:lnTo>
                <a:lnTo>
                  <a:pt x="2825" y="6111"/>
                </a:lnTo>
                <a:lnTo>
                  <a:pt x="2703" y="6080"/>
                </a:lnTo>
                <a:close/>
                <a:moveTo>
                  <a:pt x="2795" y="5620"/>
                </a:moveTo>
                <a:lnTo>
                  <a:pt x="3010" y="5620"/>
                </a:lnTo>
                <a:lnTo>
                  <a:pt x="3071" y="5681"/>
                </a:lnTo>
                <a:lnTo>
                  <a:pt x="3071" y="5558"/>
                </a:lnTo>
                <a:lnTo>
                  <a:pt x="2887" y="5497"/>
                </a:lnTo>
                <a:lnTo>
                  <a:pt x="2795" y="5620"/>
                </a:lnTo>
                <a:close/>
                <a:moveTo>
                  <a:pt x="1628" y="4514"/>
                </a:moveTo>
                <a:lnTo>
                  <a:pt x="1781" y="4514"/>
                </a:lnTo>
                <a:lnTo>
                  <a:pt x="1874" y="4422"/>
                </a:lnTo>
                <a:lnTo>
                  <a:pt x="1966" y="4453"/>
                </a:lnTo>
                <a:lnTo>
                  <a:pt x="2088" y="4698"/>
                </a:lnTo>
                <a:lnTo>
                  <a:pt x="2273" y="4852"/>
                </a:lnTo>
                <a:lnTo>
                  <a:pt x="2242" y="4944"/>
                </a:lnTo>
                <a:lnTo>
                  <a:pt x="2181" y="5159"/>
                </a:lnTo>
                <a:lnTo>
                  <a:pt x="2119" y="5220"/>
                </a:lnTo>
                <a:lnTo>
                  <a:pt x="1966" y="4913"/>
                </a:lnTo>
                <a:lnTo>
                  <a:pt x="1843" y="4883"/>
                </a:lnTo>
                <a:lnTo>
                  <a:pt x="1812" y="4698"/>
                </a:lnTo>
                <a:lnTo>
                  <a:pt x="1628" y="4514"/>
                </a:lnTo>
                <a:close/>
                <a:moveTo>
                  <a:pt x="1628" y="3869"/>
                </a:moveTo>
                <a:lnTo>
                  <a:pt x="1812" y="3931"/>
                </a:lnTo>
                <a:lnTo>
                  <a:pt x="1751" y="3839"/>
                </a:lnTo>
                <a:close/>
                <a:moveTo>
                  <a:pt x="492" y="3163"/>
                </a:moveTo>
                <a:lnTo>
                  <a:pt x="430" y="3225"/>
                </a:lnTo>
                <a:lnTo>
                  <a:pt x="400" y="3317"/>
                </a:lnTo>
                <a:lnTo>
                  <a:pt x="553" y="3409"/>
                </a:lnTo>
                <a:lnTo>
                  <a:pt x="737" y="3378"/>
                </a:lnTo>
                <a:lnTo>
                  <a:pt x="615" y="3225"/>
                </a:lnTo>
                <a:close/>
                <a:moveTo>
                  <a:pt x="31" y="830"/>
                </a:moveTo>
                <a:lnTo>
                  <a:pt x="0" y="922"/>
                </a:lnTo>
                <a:lnTo>
                  <a:pt x="31" y="1167"/>
                </a:lnTo>
                <a:lnTo>
                  <a:pt x="246" y="1597"/>
                </a:lnTo>
                <a:lnTo>
                  <a:pt x="369" y="1659"/>
                </a:lnTo>
                <a:lnTo>
                  <a:pt x="737" y="2058"/>
                </a:lnTo>
                <a:lnTo>
                  <a:pt x="830" y="2058"/>
                </a:lnTo>
                <a:lnTo>
                  <a:pt x="1044" y="2334"/>
                </a:lnTo>
                <a:lnTo>
                  <a:pt x="1167" y="2365"/>
                </a:lnTo>
                <a:lnTo>
                  <a:pt x="1290" y="2334"/>
                </a:lnTo>
                <a:lnTo>
                  <a:pt x="1566" y="2549"/>
                </a:lnTo>
                <a:lnTo>
                  <a:pt x="1843" y="3010"/>
                </a:lnTo>
                <a:lnTo>
                  <a:pt x="2150" y="3286"/>
                </a:lnTo>
                <a:lnTo>
                  <a:pt x="2211" y="3286"/>
                </a:lnTo>
                <a:lnTo>
                  <a:pt x="2211" y="3501"/>
                </a:lnTo>
                <a:lnTo>
                  <a:pt x="2303" y="3562"/>
                </a:lnTo>
                <a:lnTo>
                  <a:pt x="2334" y="3777"/>
                </a:lnTo>
                <a:lnTo>
                  <a:pt x="2426" y="3900"/>
                </a:lnTo>
                <a:lnTo>
                  <a:pt x="2610" y="3900"/>
                </a:lnTo>
                <a:lnTo>
                  <a:pt x="2825" y="4176"/>
                </a:lnTo>
                <a:lnTo>
                  <a:pt x="2948" y="4238"/>
                </a:lnTo>
                <a:lnTo>
                  <a:pt x="3040" y="4238"/>
                </a:lnTo>
                <a:lnTo>
                  <a:pt x="3071" y="4330"/>
                </a:lnTo>
                <a:lnTo>
                  <a:pt x="3010" y="4422"/>
                </a:lnTo>
                <a:lnTo>
                  <a:pt x="3102" y="4545"/>
                </a:lnTo>
                <a:lnTo>
                  <a:pt x="3194" y="4760"/>
                </a:lnTo>
                <a:lnTo>
                  <a:pt x="3194" y="4821"/>
                </a:lnTo>
                <a:lnTo>
                  <a:pt x="3347" y="5251"/>
                </a:lnTo>
                <a:lnTo>
                  <a:pt x="3440" y="5497"/>
                </a:lnTo>
                <a:lnTo>
                  <a:pt x="3654" y="5558"/>
                </a:lnTo>
                <a:lnTo>
                  <a:pt x="3869" y="5712"/>
                </a:lnTo>
                <a:lnTo>
                  <a:pt x="3869" y="5865"/>
                </a:lnTo>
                <a:lnTo>
                  <a:pt x="4084" y="6234"/>
                </a:lnTo>
                <a:lnTo>
                  <a:pt x="4269" y="6357"/>
                </a:lnTo>
                <a:lnTo>
                  <a:pt x="4299" y="6786"/>
                </a:lnTo>
                <a:lnTo>
                  <a:pt x="4637" y="7339"/>
                </a:lnTo>
                <a:lnTo>
                  <a:pt x="4637" y="7585"/>
                </a:lnTo>
                <a:lnTo>
                  <a:pt x="4698" y="7800"/>
                </a:lnTo>
                <a:lnTo>
                  <a:pt x="5006" y="8015"/>
                </a:lnTo>
                <a:lnTo>
                  <a:pt x="5313" y="8383"/>
                </a:lnTo>
                <a:lnTo>
                  <a:pt x="5374" y="8598"/>
                </a:lnTo>
                <a:lnTo>
                  <a:pt x="5620" y="8660"/>
                </a:lnTo>
                <a:lnTo>
                  <a:pt x="5712" y="8752"/>
                </a:lnTo>
                <a:lnTo>
                  <a:pt x="5896" y="8874"/>
                </a:lnTo>
                <a:lnTo>
                  <a:pt x="5927" y="9120"/>
                </a:lnTo>
                <a:lnTo>
                  <a:pt x="6111" y="9212"/>
                </a:lnTo>
                <a:lnTo>
                  <a:pt x="6326" y="9458"/>
                </a:lnTo>
                <a:lnTo>
                  <a:pt x="6725" y="9704"/>
                </a:lnTo>
                <a:lnTo>
                  <a:pt x="6786" y="9857"/>
                </a:lnTo>
                <a:lnTo>
                  <a:pt x="7032" y="9949"/>
                </a:lnTo>
                <a:lnTo>
                  <a:pt x="7523" y="10379"/>
                </a:lnTo>
                <a:lnTo>
                  <a:pt x="7554" y="10533"/>
                </a:lnTo>
                <a:lnTo>
                  <a:pt x="7677" y="10594"/>
                </a:lnTo>
                <a:lnTo>
                  <a:pt x="7769" y="10778"/>
                </a:lnTo>
                <a:lnTo>
                  <a:pt x="7830" y="10717"/>
                </a:lnTo>
                <a:lnTo>
                  <a:pt x="7830" y="10533"/>
                </a:lnTo>
                <a:lnTo>
                  <a:pt x="7800" y="10471"/>
                </a:lnTo>
                <a:lnTo>
                  <a:pt x="7800" y="10379"/>
                </a:lnTo>
                <a:lnTo>
                  <a:pt x="7953" y="10410"/>
                </a:lnTo>
                <a:lnTo>
                  <a:pt x="8260" y="10686"/>
                </a:lnTo>
                <a:lnTo>
                  <a:pt x="8322" y="10655"/>
                </a:lnTo>
                <a:lnTo>
                  <a:pt x="8322" y="10440"/>
                </a:lnTo>
                <a:lnTo>
                  <a:pt x="8383" y="10318"/>
                </a:lnTo>
                <a:lnTo>
                  <a:pt x="8537" y="10348"/>
                </a:lnTo>
                <a:lnTo>
                  <a:pt x="8690" y="10563"/>
                </a:lnTo>
                <a:lnTo>
                  <a:pt x="8782" y="10625"/>
                </a:lnTo>
                <a:lnTo>
                  <a:pt x="8874" y="10502"/>
                </a:lnTo>
                <a:lnTo>
                  <a:pt x="8874" y="10133"/>
                </a:lnTo>
                <a:lnTo>
                  <a:pt x="8967" y="9673"/>
                </a:lnTo>
                <a:lnTo>
                  <a:pt x="8874" y="9366"/>
                </a:lnTo>
                <a:lnTo>
                  <a:pt x="9028" y="9028"/>
                </a:lnTo>
                <a:lnTo>
                  <a:pt x="8936" y="8905"/>
                </a:lnTo>
                <a:lnTo>
                  <a:pt x="8936" y="8660"/>
                </a:lnTo>
                <a:lnTo>
                  <a:pt x="9089" y="8598"/>
                </a:lnTo>
                <a:lnTo>
                  <a:pt x="9151" y="8475"/>
                </a:lnTo>
                <a:lnTo>
                  <a:pt x="9151" y="8322"/>
                </a:lnTo>
                <a:lnTo>
                  <a:pt x="8997" y="8260"/>
                </a:lnTo>
                <a:lnTo>
                  <a:pt x="8874" y="8138"/>
                </a:lnTo>
                <a:lnTo>
                  <a:pt x="8813" y="7953"/>
                </a:lnTo>
                <a:lnTo>
                  <a:pt x="8690" y="7892"/>
                </a:lnTo>
                <a:lnTo>
                  <a:pt x="8660" y="7769"/>
                </a:lnTo>
                <a:lnTo>
                  <a:pt x="8506" y="7677"/>
                </a:lnTo>
                <a:lnTo>
                  <a:pt x="8230" y="7708"/>
                </a:lnTo>
                <a:lnTo>
                  <a:pt x="8076" y="7708"/>
                </a:lnTo>
                <a:lnTo>
                  <a:pt x="8045" y="7462"/>
                </a:lnTo>
                <a:lnTo>
                  <a:pt x="7953" y="7278"/>
                </a:lnTo>
                <a:lnTo>
                  <a:pt x="7830" y="7370"/>
                </a:lnTo>
                <a:lnTo>
                  <a:pt x="7923" y="7186"/>
                </a:lnTo>
                <a:lnTo>
                  <a:pt x="7830" y="7032"/>
                </a:lnTo>
                <a:lnTo>
                  <a:pt x="7830" y="6602"/>
                </a:lnTo>
                <a:lnTo>
                  <a:pt x="7616" y="6694"/>
                </a:lnTo>
                <a:lnTo>
                  <a:pt x="7554" y="6602"/>
                </a:lnTo>
                <a:lnTo>
                  <a:pt x="7216" y="6602"/>
                </a:lnTo>
                <a:lnTo>
                  <a:pt x="6940" y="6418"/>
                </a:lnTo>
                <a:lnTo>
                  <a:pt x="6940" y="6295"/>
                </a:lnTo>
                <a:lnTo>
                  <a:pt x="7094" y="6203"/>
                </a:lnTo>
                <a:lnTo>
                  <a:pt x="7308" y="6111"/>
                </a:lnTo>
                <a:lnTo>
                  <a:pt x="7186" y="6050"/>
                </a:lnTo>
                <a:lnTo>
                  <a:pt x="7001" y="6050"/>
                </a:lnTo>
                <a:lnTo>
                  <a:pt x="6909" y="6019"/>
                </a:lnTo>
                <a:lnTo>
                  <a:pt x="6725" y="6080"/>
                </a:lnTo>
                <a:lnTo>
                  <a:pt x="6848" y="5988"/>
                </a:lnTo>
                <a:lnTo>
                  <a:pt x="7032" y="5835"/>
                </a:lnTo>
                <a:lnTo>
                  <a:pt x="7278" y="5804"/>
                </a:lnTo>
                <a:lnTo>
                  <a:pt x="7247" y="5620"/>
                </a:lnTo>
                <a:lnTo>
                  <a:pt x="6971" y="5343"/>
                </a:lnTo>
                <a:lnTo>
                  <a:pt x="6848" y="5343"/>
                </a:lnTo>
                <a:lnTo>
                  <a:pt x="6633" y="5466"/>
                </a:lnTo>
                <a:lnTo>
                  <a:pt x="6479" y="5558"/>
                </a:lnTo>
                <a:lnTo>
                  <a:pt x="6264" y="5558"/>
                </a:lnTo>
                <a:lnTo>
                  <a:pt x="6387" y="5558"/>
                </a:lnTo>
                <a:lnTo>
                  <a:pt x="6479" y="5466"/>
                </a:lnTo>
                <a:lnTo>
                  <a:pt x="6541" y="5466"/>
                </a:lnTo>
                <a:lnTo>
                  <a:pt x="6633" y="5343"/>
                </a:lnTo>
                <a:lnTo>
                  <a:pt x="6572" y="5220"/>
                </a:lnTo>
                <a:lnTo>
                  <a:pt x="6387" y="5159"/>
                </a:lnTo>
                <a:lnTo>
                  <a:pt x="6111" y="5159"/>
                </a:lnTo>
                <a:lnTo>
                  <a:pt x="5896" y="4975"/>
                </a:lnTo>
                <a:lnTo>
                  <a:pt x="5896" y="4852"/>
                </a:lnTo>
                <a:lnTo>
                  <a:pt x="5865" y="4637"/>
                </a:lnTo>
                <a:lnTo>
                  <a:pt x="5528" y="4299"/>
                </a:lnTo>
                <a:lnTo>
                  <a:pt x="5405" y="4299"/>
                </a:lnTo>
                <a:lnTo>
                  <a:pt x="5313" y="4330"/>
                </a:lnTo>
                <a:lnTo>
                  <a:pt x="5159" y="4207"/>
                </a:lnTo>
                <a:lnTo>
                  <a:pt x="5128" y="3900"/>
                </a:lnTo>
                <a:lnTo>
                  <a:pt x="4883" y="3685"/>
                </a:lnTo>
                <a:lnTo>
                  <a:pt x="4576" y="3501"/>
                </a:lnTo>
                <a:lnTo>
                  <a:pt x="4391" y="3501"/>
                </a:lnTo>
                <a:lnTo>
                  <a:pt x="4361" y="3593"/>
                </a:lnTo>
                <a:lnTo>
                  <a:pt x="4238" y="3501"/>
                </a:lnTo>
                <a:lnTo>
                  <a:pt x="4207" y="3286"/>
                </a:lnTo>
                <a:lnTo>
                  <a:pt x="4084" y="3409"/>
                </a:lnTo>
                <a:lnTo>
                  <a:pt x="4023" y="3286"/>
                </a:lnTo>
                <a:lnTo>
                  <a:pt x="4023" y="3040"/>
                </a:lnTo>
                <a:lnTo>
                  <a:pt x="3869" y="2856"/>
                </a:lnTo>
                <a:lnTo>
                  <a:pt x="3685" y="2825"/>
                </a:lnTo>
                <a:lnTo>
                  <a:pt x="3624" y="2703"/>
                </a:lnTo>
                <a:lnTo>
                  <a:pt x="3132" y="2396"/>
                </a:lnTo>
                <a:lnTo>
                  <a:pt x="2979" y="2396"/>
                </a:lnTo>
                <a:lnTo>
                  <a:pt x="2795" y="2150"/>
                </a:lnTo>
                <a:lnTo>
                  <a:pt x="2580" y="2150"/>
                </a:lnTo>
                <a:lnTo>
                  <a:pt x="2518" y="1996"/>
                </a:lnTo>
                <a:lnTo>
                  <a:pt x="2488" y="1751"/>
                </a:lnTo>
                <a:lnTo>
                  <a:pt x="2334" y="1659"/>
                </a:lnTo>
                <a:lnTo>
                  <a:pt x="2242" y="1444"/>
                </a:lnTo>
                <a:lnTo>
                  <a:pt x="2150" y="1444"/>
                </a:lnTo>
                <a:lnTo>
                  <a:pt x="2027" y="1229"/>
                </a:lnTo>
                <a:lnTo>
                  <a:pt x="1843" y="1137"/>
                </a:lnTo>
                <a:lnTo>
                  <a:pt x="1689" y="1137"/>
                </a:lnTo>
                <a:lnTo>
                  <a:pt x="1566" y="1198"/>
                </a:lnTo>
                <a:lnTo>
                  <a:pt x="1474" y="1137"/>
                </a:lnTo>
                <a:lnTo>
                  <a:pt x="1259" y="1137"/>
                </a:lnTo>
                <a:lnTo>
                  <a:pt x="1014" y="1198"/>
                </a:lnTo>
                <a:lnTo>
                  <a:pt x="891" y="1106"/>
                </a:lnTo>
                <a:lnTo>
                  <a:pt x="522" y="860"/>
                </a:lnTo>
                <a:lnTo>
                  <a:pt x="185" y="79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g3d4b58163d4_3_1117"/>
          <p:cNvSpPr/>
          <p:nvPr/>
        </p:nvSpPr>
        <p:spPr>
          <a:xfrm>
            <a:off x="6560585" y="4660542"/>
            <a:ext cx="66968" cy="21227"/>
          </a:xfrm>
          <a:custGeom>
            <a:avLst/>
            <a:gdLst/>
            <a:ahLst/>
            <a:cxnLst/>
            <a:rect l="l" t="t" r="r" b="b"/>
            <a:pathLst>
              <a:path w="2642" h="830" extrusionOk="0">
                <a:moveTo>
                  <a:pt x="0" y="676"/>
                </a:moveTo>
                <a:lnTo>
                  <a:pt x="123" y="829"/>
                </a:lnTo>
                <a:lnTo>
                  <a:pt x="308" y="737"/>
                </a:lnTo>
                <a:lnTo>
                  <a:pt x="461" y="706"/>
                </a:lnTo>
                <a:lnTo>
                  <a:pt x="461" y="491"/>
                </a:lnTo>
                <a:lnTo>
                  <a:pt x="338" y="522"/>
                </a:lnTo>
                <a:lnTo>
                  <a:pt x="123" y="553"/>
                </a:lnTo>
                <a:lnTo>
                  <a:pt x="0" y="676"/>
                </a:lnTo>
                <a:close/>
                <a:moveTo>
                  <a:pt x="676" y="430"/>
                </a:moveTo>
                <a:lnTo>
                  <a:pt x="830" y="614"/>
                </a:lnTo>
                <a:lnTo>
                  <a:pt x="1044" y="798"/>
                </a:lnTo>
                <a:lnTo>
                  <a:pt x="1075" y="798"/>
                </a:lnTo>
                <a:lnTo>
                  <a:pt x="1229" y="645"/>
                </a:lnTo>
                <a:lnTo>
                  <a:pt x="1352" y="614"/>
                </a:lnTo>
                <a:lnTo>
                  <a:pt x="1505" y="614"/>
                </a:lnTo>
                <a:lnTo>
                  <a:pt x="1843" y="553"/>
                </a:lnTo>
                <a:lnTo>
                  <a:pt x="2088" y="399"/>
                </a:lnTo>
                <a:lnTo>
                  <a:pt x="2334" y="338"/>
                </a:lnTo>
                <a:lnTo>
                  <a:pt x="2396" y="246"/>
                </a:lnTo>
                <a:lnTo>
                  <a:pt x="2488" y="246"/>
                </a:lnTo>
                <a:lnTo>
                  <a:pt x="2641" y="123"/>
                </a:lnTo>
                <a:lnTo>
                  <a:pt x="2641" y="61"/>
                </a:lnTo>
                <a:lnTo>
                  <a:pt x="2549" y="0"/>
                </a:lnTo>
                <a:lnTo>
                  <a:pt x="2242" y="61"/>
                </a:lnTo>
                <a:lnTo>
                  <a:pt x="2058" y="61"/>
                </a:lnTo>
                <a:lnTo>
                  <a:pt x="1874" y="92"/>
                </a:lnTo>
                <a:lnTo>
                  <a:pt x="1689" y="92"/>
                </a:lnTo>
                <a:lnTo>
                  <a:pt x="1474" y="154"/>
                </a:lnTo>
                <a:lnTo>
                  <a:pt x="1137" y="123"/>
                </a:lnTo>
                <a:lnTo>
                  <a:pt x="860" y="36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26" name="Google Shape;1126;g3d4b58163d4_3_1117"/>
          <p:cNvSpPr/>
          <p:nvPr/>
        </p:nvSpPr>
        <p:spPr>
          <a:xfrm>
            <a:off x="6057149" y="4302166"/>
            <a:ext cx="405683" cy="145621"/>
          </a:xfrm>
          <a:custGeom>
            <a:avLst/>
            <a:gdLst/>
            <a:ahLst/>
            <a:cxnLst/>
            <a:rect l="l" t="t" r="r" b="b"/>
            <a:pathLst>
              <a:path w="15906" h="5589" extrusionOk="0">
                <a:moveTo>
                  <a:pt x="9611" y="4084"/>
                </a:moveTo>
                <a:lnTo>
                  <a:pt x="9611" y="4207"/>
                </a:lnTo>
                <a:lnTo>
                  <a:pt x="9581" y="4207"/>
                </a:lnTo>
                <a:lnTo>
                  <a:pt x="9581" y="4146"/>
                </a:lnTo>
                <a:lnTo>
                  <a:pt x="9642" y="4053"/>
                </a:lnTo>
                <a:lnTo>
                  <a:pt x="9642" y="4053"/>
                </a:lnTo>
                <a:close/>
                <a:moveTo>
                  <a:pt x="0" y="1505"/>
                </a:moveTo>
                <a:lnTo>
                  <a:pt x="31" y="1689"/>
                </a:lnTo>
                <a:lnTo>
                  <a:pt x="123" y="1812"/>
                </a:lnTo>
                <a:lnTo>
                  <a:pt x="184" y="1781"/>
                </a:lnTo>
                <a:lnTo>
                  <a:pt x="154" y="1658"/>
                </a:lnTo>
                <a:lnTo>
                  <a:pt x="62" y="1536"/>
                </a:lnTo>
                <a:close/>
                <a:moveTo>
                  <a:pt x="8076" y="4729"/>
                </a:moveTo>
                <a:lnTo>
                  <a:pt x="8229" y="5036"/>
                </a:lnTo>
                <a:lnTo>
                  <a:pt x="8506" y="5220"/>
                </a:lnTo>
                <a:lnTo>
                  <a:pt x="8536" y="5282"/>
                </a:lnTo>
                <a:lnTo>
                  <a:pt x="8721" y="5466"/>
                </a:lnTo>
                <a:lnTo>
                  <a:pt x="8782" y="5589"/>
                </a:lnTo>
                <a:lnTo>
                  <a:pt x="8905" y="5589"/>
                </a:lnTo>
                <a:lnTo>
                  <a:pt x="9151" y="5527"/>
                </a:lnTo>
                <a:lnTo>
                  <a:pt x="9181" y="5435"/>
                </a:lnTo>
                <a:lnTo>
                  <a:pt x="9366" y="5435"/>
                </a:lnTo>
                <a:lnTo>
                  <a:pt x="9488" y="5374"/>
                </a:lnTo>
                <a:lnTo>
                  <a:pt x="9949" y="5404"/>
                </a:lnTo>
                <a:lnTo>
                  <a:pt x="10410" y="5220"/>
                </a:lnTo>
                <a:lnTo>
                  <a:pt x="10532" y="5097"/>
                </a:lnTo>
                <a:lnTo>
                  <a:pt x="10901" y="5097"/>
                </a:lnTo>
                <a:lnTo>
                  <a:pt x="11116" y="5220"/>
                </a:lnTo>
                <a:lnTo>
                  <a:pt x="11177" y="5312"/>
                </a:lnTo>
                <a:lnTo>
                  <a:pt x="11392" y="5312"/>
                </a:lnTo>
                <a:lnTo>
                  <a:pt x="11730" y="5128"/>
                </a:lnTo>
                <a:lnTo>
                  <a:pt x="12098" y="5067"/>
                </a:lnTo>
                <a:lnTo>
                  <a:pt x="12068" y="4944"/>
                </a:lnTo>
                <a:lnTo>
                  <a:pt x="12405" y="4453"/>
                </a:lnTo>
                <a:lnTo>
                  <a:pt x="12528" y="4115"/>
                </a:lnTo>
                <a:lnTo>
                  <a:pt x="12774" y="3716"/>
                </a:lnTo>
                <a:lnTo>
                  <a:pt x="12958" y="3071"/>
                </a:lnTo>
                <a:lnTo>
                  <a:pt x="12958" y="2948"/>
                </a:lnTo>
                <a:lnTo>
                  <a:pt x="13050" y="2825"/>
                </a:lnTo>
                <a:lnTo>
                  <a:pt x="13050" y="2702"/>
                </a:lnTo>
                <a:lnTo>
                  <a:pt x="13235" y="2487"/>
                </a:lnTo>
                <a:lnTo>
                  <a:pt x="13357" y="2549"/>
                </a:lnTo>
                <a:lnTo>
                  <a:pt x="13634" y="2518"/>
                </a:lnTo>
                <a:lnTo>
                  <a:pt x="14002" y="2518"/>
                </a:lnTo>
                <a:lnTo>
                  <a:pt x="14094" y="2610"/>
                </a:lnTo>
                <a:lnTo>
                  <a:pt x="14340" y="2610"/>
                </a:lnTo>
                <a:lnTo>
                  <a:pt x="14493" y="2641"/>
                </a:lnTo>
                <a:lnTo>
                  <a:pt x="14493" y="2580"/>
                </a:lnTo>
                <a:lnTo>
                  <a:pt x="14708" y="2702"/>
                </a:lnTo>
                <a:lnTo>
                  <a:pt x="14831" y="2733"/>
                </a:lnTo>
                <a:lnTo>
                  <a:pt x="15015" y="2641"/>
                </a:lnTo>
                <a:lnTo>
                  <a:pt x="15230" y="2610"/>
                </a:lnTo>
                <a:lnTo>
                  <a:pt x="15230" y="2518"/>
                </a:lnTo>
                <a:lnTo>
                  <a:pt x="15015" y="2334"/>
                </a:lnTo>
                <a:lnTo>
                  <a:pt x="15015" y="2119"/>
                </a:lnTo>
                <a:lnTo>
                  <a:pt x="15108" y="2058"/>
                </a:lnTo>
                <a:lnTo>
                  <a:pt x="15445" y="2088"/>
                </a:lnTo>
                <a:lnTo>
                  <a:pt x="15722" y="2027"/>
                </a:lnTo>
                <a:lnTo>
                  <a:pt x="15906" y="1904"/>
                </a:lnTo>
                <a:lnTo>
                  <a:pt x="15845" y="1781"/>
                </a:lnTo>
                <a:lnTo>
                  <a:pt x="15722" y="1781"/>
                </a:lnTo>
                <a:lnTo>
                  <a:pt x="15537" y="1751"/>
                </a:lnTo>
                <a:lnTo>
                  <a:pt x="15384" y="1597"/>
                </a:lnTo>
                <a:lnTo>
                  <a:pt x="15261" y="1597"/>
                </a:lnTo>
                <a:lnTo>
                  <a:pt x="15046" y="1413"/>
                </a:lnTo>
                <a:lnTo>
                  <a:pt x="14923" y="1413"/>
                </a:lnTo>
                <a:lnTo>
                  <a:pt x="14801" y="1536"/>
                </a:lnTo>
                <a:lnTo>
                  <a:pt x="14739" y="1474"/>
                </a:lnTo>
                <a:lnTo>
                  <a:pt x="14893" y="1321"/>
                </a:lnTo>
                <a:lnTo>
                  <a:pt x="14801" y="1198"/>
                </a:lnTo>
                <a:lnTo>
                  <a:pt x="14739" y="1229"/>
                </a:lnTo>
                <a:lnTo>
                  <a:pt x="14616" y="1382"/>
                </a:lnTo>
                <a:lnTo>
                  <a:pt x="14555" y="1290"/>
                </a:lnTo>
                <a:lnTo>
                  <a:pt x="14493" y="1259"/>
                </a:lnTo>
                <a:lnTo>
                  <a:pt x="14493" y="1014"/>
                </a:lnTo>
                <a:lnTo>
                  <a:pt x="14647" y="952"/>
                </a:lnTo>
                <a:lnTo>
                  <a:pt x="14647" y="860"/>
                </a:lnTo>
                <a:lnTo>
                  <a:pt x="14432" y="737"/>
                </a:lnTo>
                <a:lnTo>
                  <a:pt x="14371" y="768"/>
                </a:lnTo>
                <a:lnTo>
                  <a:pt x="14217" y="645"/>
                </a:lnTo>
                <a:lnTo>
                  <a:pt x="14217" y="399"/>
                </a:lnTo>
                <a:lnTo>
                  <a:pt x="14064" y="307"/>
                </a:lnTo>
                <a:lnTo>
                  <a:pt x="13971" y="338"/>
                </a:lnTo>
                <a:lnTo>
                  <a:pt x="14033" y="492"/>
                </a:lnTo>
                <a:lnTo>
                  <a:pt x="13849" y="676"/>
                </a:lnTo>
                <a:lnTo>
                  <a:pt x="13757" y="676"/>
                </a:lnTo>
                <a:lnTo>
                  <a:pt x="13818" y="522"/>
                </a:lnTo>
                <a:lnTo>
                  <a:pt x="13787" y="369"/>
                </a:lnTo>
                <a:lnTo>
                  <a:pt x="13695" y="369"/>
                </a:lnTo>
                <a:lnTo>
                  <a:pt x="13572" y="768"/>
                </a:lnTo>
                <a:lnTo>
                  <a:pt x="13449" y="799"/>
                </a:lnTo>
                <a:lnTo>
                  <a:pt x="13296" y="1167"/>
                </a:lnTo>
                <a:lnTo>
                  <a:pt x="13265" y="1382"/>
                </a:lnTo>
                <a:lnTo>
                  <a:pt x="12958" y="1720"/>
                </a:lnTo>
                <a:lnTo>
                  <a:pt x="12805" y="1720"/>
                </a:lnTo>
                <a:lnTo>
                  <a:pt x="12559" y="1812"/>
                </a:lnTo>
                <a:lnTo>
                  <a:pt x="12498" y="1904"/>
                </a:lnTo>
                <a:lnTo>
                  <a:pt x="12590" y="1904"/>
                </a:lnTo>
                <a:lnTo>
                  <a:pt x="12528" y="1996"/>
                </a:lnTo>
                <a:lnTo>
                  <a:pt x="12590" y="2027"/>
                </a:lnTo>
                <a:lnTo>
                  <a:pt x="12774" y="1965"/>
                </a:lnTo>
                <a:lnTo>
                  <a:pt x="12713" y="2088"/>
                </a:lnTo>
                <a:lnTo>
                  <a:pt x="12590" y="2150"/>
                </a:lnTo>
                <a:lnTo>
                  <a:pt x="12559" y="2180"/>
                </a:lnTo>
                <a:lnTo>
                  <a:pt x="12559" y="2242"/>
                </a:lnTo>
                <a:lnTo>
                  <a:pt x="12651" y="2549"/>
                </a:lnTo>
                <a:lnTo>
                  <a:pt x="12590" y="2672"/>
                </a:lnTo>
                <a:lnTo>
                  <a:pt x="12467" y="2610"/>
                </a:lnTo>
                <a:lnTo>
                  <a:pt x="12467" y="2395"/>
                </a:lnTo>
                <a:lnTo>
                  <a:pt x="12436" y="2272"/>
                </a:lnTo>
                <a:lnTo>
                  <a:pt x="12405" y="2272"/>
                </a:lnTo>
                <a:lnTo>
                  <a:pt x="12405" y="2242"/>
                </a:lnTo>
                <a:lnTo>
                  <a:pt x="12344" y="2242"/>
                </a:lnTo>
                <a:lnTo>
                  <a:pt x="12252" y="2365"/>
                </a:lnTo>
                <a:lnTo>
                  <a:pt x="12313" y="2733"/>
                </a:lnTo>
                <a:lnTo>
                  <a:pt x="12221" y="2794"/>
                </a:lnTo>
                <a:lnTo>
                  <a:pt x="12068" y="2672"/>
                </a:lnTo>
                <a:lnTo>
                  <a:pt x="11914" y="2426"/>
                </a:lnTo>
                <a:lnTo>
                  <a:pt x="11822" y="2426"/>
                </a:lnTo>
                <a:lnTo>
                  <a:pt x="11699" y="2365"/>
                </a:lnTo>
                <a:lnTo>
                  <a:pt x="11576" y="2518"/>
                </a:lnTo>
                <a:lnTo>
                  <a:pt x="11576" y="2702"/>
                </a:lnTo>
                <a:lnTo>
                  <a:pt x="11361" y="2887"/>
                </a:lnTo>
                <a:lnTo>
                  <a:pt x="11300" y="3040"/>
                </a:lnTo>
                <a:lnTo>
                  <a:pt x="11054" y="3286"/>
                </a:lnTo>
                <a:lnTo>
                  <a:pt x="11024" y="3409"/>
                </a:lnTo>
                <a:lnTo>
                  <a:pt x="10809" y="3685"/>
                </a:lnTo>
                <a:lnTo>
                  <a:pt x="10594" y="3869"/>
                </a:lnTo>
                <a:lnTo>
                  <a:pt x="9918" y="4023"/>
                </a:lnTo>
                <a:lnTo>
                  <a:pt x="9857" y="4053"/>
                </a:lnTo>
                <a:lnTo>
                  <a:pt x="9888" y="4268"/>
                </a:lnTo>
                <a:lnTo>
                  <a:pt x="9980" y="4360"/>
                </a:lnTo>
                <a:lnTo>
                  <a:pt x="9857" y="4330"/>
                </a:lnTo>
                <a:lnTo>
                  <a:pt x="9734" y="4391"/>
                </a:lnTo>
                <a:lnTo>
                  <a:pt x="9550" y="4422"/>
                </a:lnTo>
                <a:lnTo>
                  <a:pt x="9458" y="4514"/>
                </a:lnTo>
                <a:lnTo>
                  <a:pt x="9396" y="4698"/>
                </a:lnTo>
                <a:lnTo>
                  <a:pt x="9396" y="4913"/>
                </a:lnTo>
                <a:lnTo>
                  <a:pt x="9273" y="5128"/>
                </a:lnTo>
                <a:lnTo>
                  <a:pt x="9273" y="5190"/>
                </a:lnTo>
                <a:lnTo>
                  <a:pt x="8936" y="5159"/>
                </a:lnTo>
                <a:lnTo>
                  <a:pt x="8598" y="5036"/>
                </a:lnTo>
                <a:lnTo>
                  <a:pt x="8352" y="5036"/>
                </a:lnTo>
                <a:lnTo>
                  <a:pt x="8260" y="4882"/>
                </a:lnTo>
                <a:lnTo>
                  <a:pt x="8137" y="4729"/>
                </a:lnTo>
                <a:lnTo>
                  <a:pt x="8076" y="4760"/>
                </a:lnTo>
                <a:close/>
                <a:moveTo>
                  <a:pt x="13971" y="0"/>
                </a:moveTo>
                <a:lnTo>
                  <a:pt x="13757" y="123"/>
                </a:lnTo>
                <a:lnTo>
                  <a:pt x="13849" y="123"/>
                </a:lnTo>
                <a:lnTo>
                  <a:pt x="13971" y="62"/>
                </a:lnTo>
                <a:lnTo>
                  <a:pt x="13971" y="0"/>
                </a:lnTo>
                <a:close/>
                <a:moveTo>
                  <a:pt x="14186" y="0"/>
                </a:moveTo>
                <a:lnTo>
                  <a:pt x="14033" y="154"/>
                </a:lnTo>
                <a:lnTo>
                  <a:pt x="14064" y="215"/>
                </a:lnTo>
                <a:lnTo>
                  <a:pt x="14248" y="154"/>
                </a:lnTo>
                <a:lnTo>
                  <a:pt x="14248" y="31"/>
                </a:lnTo>
                <a:lnTo>
                  <a:pt x="14186" y="0"/>
                </a:lnTo>
                <a:close/>
                <a:moveTo>
                  <a:pt x="9611" y="4360"/>
                </a:moveTo>
                <a:lnTo>
                  <a:pt x="9458" y="4391"/>
                </a:lnTo>
                <a:lnTo>
                  <a:pt x="9550" y="4268"/>
                </a:lnTo>
                <a:close/>
                <a:moveTo>
                  <a:pt x="9703" y="4299"/>
                </a:moveTo>
                <a:lnTo>
                  <a:pt x="9611" y="4330"/>
                </a:lnTo>
                <a:lnTo>
                  <a:pt x="9581" y="4268"/>
                </a:lnTo>
                <a:lnTo>
                  <a:pt x="9611" y="4238"/>
                </a:lnTo>
                <a:close/>
                <a:moveTo>
                  <a:pt x="9795" y="4053"/>
                </a:moveTo>
                <a:lnTo>
                  <a:pt x="9857" y="4238"/>
                </a:lnTo>
                <a:lnTo>
                  <a:pt x="9765" y="4268"/>
                </a:lnTo>
                <a:lnTo>
                  <a:pt x="9642" y="4176"/>
                </a:lnTo>
                <a:lnTo>
                  <a:pt x="9642" y="4084"/>
                </a:lnTo>
                <a:lnTo>
                  <a:pt x="9703" y="4084"/>
                </a:lnTo>
                <a:lnTo>
                  <a:pt x="9703" y="4084"/>
                </a:lnTo>
                <a:lnTo>
                  <a:pt x="9795" y="4053"/>
                </a:lnTo>
                <a:close/>
                <a:moveTo>
                  <a:pt x="62" y="799"/>
                </a:moveTo>
                <a:lnTo>
                  <a:pt x="92" y="614"/>
                </a:lnTo>
                <a:lnTo>
                  <a:pt x="215" y="461"/>
                </a:lnTo>
                <a:lnTo>
                  <a:pt x="369" y="614"/>
                </a:lnTo>
                <a:lnTo>
                  <a:pt x="584" y="676"/>
                </a:lnTo>
                <a:lnTo>
                  <a:pt x="645" y="768"/>
                </a:lnTo>
                <a:lnTo>
                  <a:pt x="799" y="768"/>
                </a:lnTo>
                <a:lnTo>
                  <a:pt x="921" y="891"/>
                </a:lnTo>
                <a:lnTo>
                  <a:pt x="891" y="1106"/>
                </a:lnTo>
                <a:lnTo>
                  <a:pt x="799" y="1229"/>
                </a:lnTo>
                <a:lnTo>
                  <a:pt x="799" y="1351"/>
                </a:lnTo>
                <a:lnTo>
                  <a:pt x="1014" y="1413"/>
                </a:lnTo>
                <a:lnTo>
                  <a:pt x="1198" y="1259"/>
                </a:lnTo>
                <a:lnTo>
                  <a:pt x="1351" y="1229"/>
                </a:lnTo>
                <a:lnTo>
                  <a:pt x="1474" y="1321"/>
                </a:lnTo>
                <a:lnTo>
                  <a:pt x="1566" y="1229"/>
                </a:lnTo>
                <a:lnTo>
                  <a:pt x="1566" y="1106"/>
                </a:lnTo>
                <a:lnTo>
                  <a:pt x="1628" y="1044"/>
                </a:lnTo>
                <a:lnTo>
                  <a:pt x="1720" y="1044"/>
                </a:lnTo>
                <a:lnTo>
                  <a:pt x="1812" y="983"/>
                </a:lnTo>
                <a:lnTo>
                  <a:pt x="1873" y="952"/>
                </a:lnTo>
                <a:lnTo>
                  <a:pt x="1996" y="1167"/>
                </a:lnTo>
                <a:lnTo>
                  <a:pt x="2610" y="1781"/>
                </a:lnTo>
                <a:lnTo>
                  <a:pt x="2794" y="2088"/>
                </a:lnTo>
                <a:lnTo>
                  <a:pt x="2856" y="2426"/>
                </a:lnTo>
                <a:lnTo>
                  <a:pt x="2794" y="2518"/>
                </a:lnTo>
                <a:lnTo>
                  <a:pt x="2825" y="2917"/>
                </a:lnTo>
                <a:lnTo>
                  <a:pt x="2764" y="2979"/>
                </a:lnTo>
                <a:lnTo>
                  <a:pt x="2764" y="3132"/>
                </a:lnTo>
                <a:lnTo>
                  <a:pt x="2825" y="3224"/>
                </a:lnTo>
                <a:lnTo>
                  <a:pt x="2825" y="3654"/>
                </a:lnTo>
                <a:lnTo>
                  <a:pt x="2948" y="3869"/>
                </a:lnTo>
                <a:lnTo>
                  <a:pt x="3132" y="4023"/>
                </a:lnTo>
                <a:lnTo>
                  <a:pt x="3255" y="4023"/>
                </a:lnTo>
                <a:lnTo>
                  <a:pt x="3316" y="4115"/>
                </a:lnTo>
                <a:lnTo>
                  <a:pt x="3286" y="4176"/>
                </a:lnTo>
                <a:lnTo>
                  <a:pt x="3316" y="4422"/>
                </a:lnTo>
                <a:lnTo>
                  <a:pt x="3378" y="4453"/>
                </a:lnTo>
                <a:lnTo>
                  <a:pt x="3409" y="4514"/>
                </a:lnTo>
                <a:lnTo>
                  <a:pt x="3409" y="4575"/>
                </a:lnTo>
                <a:lnTo>
                  <a:pt x="3439" y="4606"/>
                </a:lnTo>
                <a:lnTo>
                  <a:pt x="3624" y="4944"/>
                </a:lnTo>
                <a:lnTo>
                  <a:pt x="3624" y="5128"/>
                </a:lnTo>
                <a:lnTo>
                  <a:pt x="3501" y="5128"/>
                </a:lnTo>
                <a:lnTo>
                  <a:pt x="3470" y="5067"/>
                </a:lnTo>
                <a:lnTo>
                  <a:pt x="3470" y="4975"/>
                </a:lnTo>
                <a:lnTo>
                  <a:pt x="3378" y="4913"/>
                </a:lnTo>
                <a:lnTo>
                  <a:pt x="3439" y="4975"/>
                </a:lnTo>
                <a:lnTo>
                  <a:pt x="3439" y="5067"/>
                </a:lnTo>
                <a:lnTo>
                  <a:pt x="3378" y="5067"/>
                </a:lnTo>
                <a:lnTo>
                  <a:pt x="3439" y="5067"/>
                </a:lnTo>
                <a:lnTo>
                  <a:pt x="3439" y="5128"/>
                </a:lnTo>
                <a:lnTo>
                  <a:pt x="3286" y="5220"/>
                </a:lnTo>
                <a:lnTo>
                  <a:pt x="3224" y="5128"/>
                </a:lnTo>
                <a:lnTo>
                  <a:pt x="3163" y="5190"/>
                </a:lnTo>
                <a:lnTo>
                  <a:pt x="3009" y="5128"/>
                </a:lnTo>
                <a:lnTo>
                  <a:pt x="2887" y="5005"/>
                </a:lnTo>
                <a:lnTo>
                  <a:pt x="2610" y="4944"/>
                </a:lnTo>
                <a:lnTo>
                  <a:pt x="2365" y="4821"/>
                </a:lnTo>
                <a:lnTo>
                  <a:pt x="2242" y="4668"/>
                </a:lnTo>
                <a:lnTo>
                  <a:pt x="2150" y="4606"/>
                </a:lnTo>
                <a:lnTo>
                  <a:pt x="2058" y="4637"/>
                </a:lnTo>
                <a:lnTo>
                  <a:pt x="1935" y="4637"/>
                </a:lnTo>
                <a:lnTo>
                  <a:pt x="1720" y="4422"/>
                </a:lnTo>
                <a:lnTo>
                  <a:pt x="1720" y="4268"/>
                </a:lnTo>
                <a:lnTo>
                  <a:pt x="1474" y="4084"/>
                </a:lnTo>
                <a:lnTo>
                  <a:pt x="1167" y="3961"/>
                </a:lnTo>
                <a:lnTo>
                  <a:pt x="1075" y="3869"/>
                </a:lnTo>
                <a:lnTo>
                  <a:pt x="1075" y="3746"/>
                </a:lnTo>
                <a:lnTo>
                  <a:pt x="1198" y="3624"/>
                </a:lnTo>
                <a:lnTo>
                  <a:pt x="1106" y="3470"/>
                </a:lnTo>
                <a:lnTo>
                  <a:pt x="952" y="3378"/>
                </a:lnTo>
                <a:lnTo>
                  <a:pt x="799" y="3163"/>
                </a:lnTo>
                <a:lnTo>
                  <a:pt x="584" y="3040"/>
                </a:lnTo>
                <a:lnTo>
                  <a:pt x="492" y="2887"/>
                </a:lnTo>
                <a:lnTo>
                  <a:pt x="522" y="2825"/>
                </a:lnTo>
                <a:lnTo>
                  <a:pt x="399" y="2702"/>
                </a:lnTo>
                <a:lnTo>
                  <a:pt x="399" y="2518"/>
                </a:lnTo>
                <a:lnTo>
                  <a:pt x="461" y="2457"/>
                </a:lnTo>
                <a:lnTo>
                  <a:pt x="492" y="2211"/>
                </a:lnTo>
                <a:lnTo>
                  <a:pt x="369" y="1996"/>
                </a:lnTo>
                <a:lnTo>
                  <a:pt x="277" y="1781"/>
                </a:lnTo>
                <a:lnTo>
                  <a:pt x="215" y="1075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127" name="Google Shape;1127;g3d4b58163d4_3_1117"/>
          <p:cNvSpPr/>
          <p:nvPr/>
        </p:nvSpPr>
        <p:spPr>
          <a:xfrm>
            <a:off x="6355838" y="4353503"/>
            <a:ext cx="24089" cy="20239"/>
          </a:xfrm>
          <a:custGeom>
            <a:avLst/>
            <a:gdLst/>
            <a:ahLst/>
            <a:cxnLst/>
            <a:rect l="l" t="t" r="r" b="b"/>
            <a:pathLst>
              <a:path w="953" h="799" extrusionOk="0">
                <a:moveTo>
                  <a:pt x="0" y="369"/>
                </a:moveTo>
                <a:lnTo>
                  <a:pt x="123" y="430"/>
                </a:lnTo>
                <a:lnTo>
                  <a:pt x="215" y="430"/>
                </a:lnTo>
                <a:lnTo>
                  <a:pt x="369" y="676"/>
                </a:lnTo>
                <a:lnTo>
                  <a:pt x="522" y="799"/>
                </a:lnTo>
                <a:lnTo>
                  <a:pt x="614" y="768"/>
                </a:lnTo>
                <a:lnTo>
                  <a:pt x="553" y="369"/>
                </a:lnTo>
                <a:lnTo>
                  <a:pt x="645" y="246"/>
                </a:lnTo>
                <a:lnTo>
                  <a:pt x="706" y="246"/>
                </a:lnTo>
                <a:lnTo>
                  <a:pt x="706" y="185"/>
                </a:lnTo>
                <a:lnTo>
                  <a:pt x="706" y="0"/>
                </a:lnTo>
                <a:lnTo>
                  <a:pt x="553" y="62"/>
                </a:lnTo>
                <a:lnTo>
                  <a:pt x="369" y="215"/>
                </a:lnTo>
                <a:lnTo>
                  <a:pt x="62" y="307"/>
                </a:lnTo>
                <a:lnTo>
                  <a:pt x="31" y="369"/>
                </a:lnTo>
                <a:close/>
                <a:moveTo>
                  <a:pt x="737" y="277"/>
                </a:moveTo>
                <a:lnTo>
                  <a:pt x="768" y="430"/>
                </a:lnTo>
                <a:lnTo>
                  <a:pt x="768" y="645"/>
                </a:lnTo>
                <a:lnTo>
                  <a:pt x="891" y="707"/>
                </a:lnTo>
                <a:lnTo>
                  <a:pt x="952" y="553"/>
                </a:lnTo>
                <a:lnTo>
                  <a:pt x="860" y="277"/>
                </a:lnTo>
                <a:lnTo>
                  <a:pt x="860" y="215"/>
                </a:lnTo>
                <a:lnTo>
                  <a:pt x="829" y="27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28" name="Google Shape;1128;g3d4b58163d4_3_1117"/>
          <p:cNvSpPr/>
          <p:nvPr/>
        </p:nvSpPr>
        <p:spPr>
          <a:xfrm>
            <a:off x="6075455" y="3927005"/>
            <a:ext cx="175363" cy="346029"/>
          </a:xfrm>
          <a:custGeom>
            <a:avLst/>
            <a:gdLst/>
            <a:ahLst/>
            <a:cxnLst/>
            <a:rect l="l" t="t" r="r" b="b"/>
            <a:pathLst>
              <a:path w="6879" h="13235" extrusionOk="0">
                <a:moveTo>
                  <a:pt x="0" y="922"/>
                </a:moveTo>
                <a:lnTo>
                  <a:pt x="62" y="891"/>
                </a:lnTo>
                <a:lnTo>
                  <a:pt x="123" y="891"/>
                </a:lnTo>
                <a:lnTo>
                  <a:pt x="185" y="799"/>
                </a:lnTo>
                <a:lnTo>
                  <a:pt x="277" y="707"/>
                </a:lnTo>
                <a:lnTo>
                  <a:pt x="430" y="645"/>
                </a:lnTo>
                <a:lnTo>
                  <a:pt x="553" y="645"/>
                </a:lnTo>
                <a:lnTo>
                  <a:pt x="553" y="768"/>
                </a:lnTo>
                <a:lnTo>
                  <a:pt x="615" y="830"/>
                </a:lnTo>
                <a:lnTo>
                  <a:pt x="737" y="830"/>
                </a:lnTo>
                <a:lnTo>
                  <a:pt x="768" y="676"/>
                </a:lnTo>
                <a:lnTo>
                  <a:pt x="891" y="584"/>
                </a:lnTo>
                <a:lnTo>
                  <a:pt x="1075" y="738"/>
                </a:lnTo>
                <a:lnTo>
                  <a:pt x="1137" y="615"/>
                </a:lnTo>
                <a:lnTo>
                  <a:pt x="1229" y="615"/>
                </a:lnTo>
                <a:lnTo>
                  <a:pt x="1290" y="738"/>
                </a:lnTo>
                <a:lnTo>
                  <a:pt x="1474" y="645"/>
                </a:lnTo>
                <a:lnTo>
                  <a:pt x="1505" y="523"/>
                </a:lnTo>
                <a:lnTo>
                  <a:pt x="1689" y="461"/>
                </a:lnTo>
                <a:lnTo>
                  <a:pt x="1874" y="553"/>
                </a:lnTo>
                <a:lnTo>
                  <a:pt x="2150" y="461"/>
                </a:lnTo>
                <a:lnTo>
                  <a:pt x="2150" y="216"/>
                </a:lnTo>
                <a:lnTo>
                  <a:pt x="2303" y="123"/>
                </a:lnTo>
                <a:lnTo>
                  <a:pt x="2518" y="123"/>
                </a:lnTo>
                <a:lnTo>
                  <a:pt x="2610" y="1"/>
                </a:lnTo>
                <a:lnTo>
                  <a:pt x="2795" y="154"/>
                </a:lnTo>
                <a:lnTo>
                  <a:pt x="2795" y="246"/>
                </a:lnTo>
                <a:lnTo>
                  <a:pt x="2979" y="277"/>
                </a:lnTo>
                <a:lnTo>
                  <a:pt x="3071" y="400"/>
                </a:lnTo>
                <a:lnTo>
                  <a:pt x="3440" y="400"/>
                </a:lnTo>
                <a:lnTo>
                  <a:pt x="3501" y="461"/>
                </a:lnTo>
                <a:lnTo>
                  <a:pt x="3716" y="369"/>
                </a:lnTo>
                <a:lnTo>
                  <a:pt x="3869" y="492"/>
                </a:lnTo>
                <a:lnTo>
                  <a:pt x="3839" y="645"/>
                </a:lnTo>
                <a:lnTo>
                  <a:pt x="3716" y="645"/>
                </a:lnTo>
                <a:lnTo>
                  <a:pt x="3624" y="953"/>
                </a:lnTo>
                <a:lnTo>
                  <a:pt x="3747" y="1014"/>
                </a:lnTo>
                <a:lnTo>
                  <a:pt x="3777" y="1167"/>
                </a:lnTo>
                <a:lnTo>
                  <a:pt x="4115" y="1290"/>
                </a:lnTo>
                <a:lnTo>
                  <a:pt x="4146" y="1413"/>
                </a:lnTo>
                <a:lnTo>
                  <a:pt x="4330" y="1475"/>
                </a:lnTo>
                <a:lnTo>
                  <a:pt x="4484" y="1567"/>
                </a:lnTo>
                <a:lnTo>
                  <a:pt x="4668" y="1505"/>
                </a:lnTo>
                <a:lnTo>
                  <a:pt x="4729" y="1567"/>
                </a:lnTo>
                <a:lnTo>
                  <a:pt x="4821" y="1536"/>
                </a:lnTo>
                <a:lnTo>
                  <a:pt x="4975" y="1628"/>
                </a:lnTo>
                <a:lnTo>
                  <a:pt x="4975" y="1628"/>
                </a:lnTo>
                <a:lnTo>
                  <a:pt x="5006" y="1689"/>
                </a:lnTo>
                <a:lnTo>
                  <a:pt x="4944" y="1782"/>
                </a:lnTo>
                <a:lnTo>
                  <a:pt x="4852" y="1812"/>
                </a:lnTo>
                <a:lnTo>
                  <a:pt x="4791" y="1812"/>
                </a:lnTo>
                <a:lnTo>
                  <a:pt x="4637" y="1904"/>
                </a:lnTo>
                <a:lnTo>
                  <a:pt x="4514" y="1904"/>
                </a:lnTo>
                <a:lnTo>
                  <a:pt x="4361" y="1935"/>
                </a:lnTo>
                <a:lnTo>
                  <a:pt x="4330" y="1997"/>
                </a:lnTo>
                <a:lnTo>
                  <a:pt x="4361" y="2119"/>
                </a:lnTo>
                <a:lnTo>
                  <a:pt x="4269" y="2181"/>
                </a:lnTo>
                <a:lnTo>
                  <a:pt x="4238" y="2242"/>
                </a:lnTo>
                <a:lnTo>
                  <a:pt x="4146" y="2181"/>
                </a:lnTo>
                <a:lnTo>
                  <a:pt x="4023" y="2211"/>
                </a:lnTo>
                <a:lnTo>
                  <a:pt x="3962" y="2304"/>
                </a:lnTo>
                <a:lnTo>
                  <a:pt x="3900" y="2304"/>
                </a:lnTo>
                <a:lnTo>
                  <a:pt x="3839" y="2242"/>
                </a:lnTo>
                <a:lnTo>
                  <a:pt x="3777" y="2211"/>
                </a:lnTo>
                <a:lnTo>
                  <a:pt x="3777" y="2334"/>
                </a:lnTo>
                <a:lnTo>
                  <a:pt x="3716" y="2426"/>
                </a:lnTo>
                <a:lnTo>
                  <a:pt x="3777" y="2457"/>
                </a:lnTo>
                <a:lnTo>
                  <a:pt x="3747" y="2580"/>
                </a:lnTo>
                <a:lnTo>
                  <a:pt x="3747" y="2733"/>
                </a:lnTo>
                <a:lnTo>
                  <a:pt x="3716" y="2764"/>
                </a:lnTo>
                <a:lnTo>
                  <a:pt x="3777" y="2856"/>
                </a:lnTo>
                <a:lnTo>
                  <a:pt x="3716" y="2918"/>
                </a:lnTo>
                <a:lnTo>
                  <a:pt x="3654" y="2948"/>
                </a:lnTo>
                <a:lnTo>
                  <a:pt x="3532" y="3133"/>
                </a:lnTo>
                <a:lnTo>
                  <a:pt x="3440" y="3133"/>
                </a:lnTo>
                <a:lnTo>
                  <a:pt x="3409" y="3071"/>
                </a:lnTo>
                <a:lnTo>
                  <a:pt x="3409" y="3163"/>
                </a:lnTo>
                <a:lnTo>
                  <a:pt x="3317" y="3194"/>
                </a:lnTo>
                <a:lnTo>
                  <a:pt x="3286" y="3348"/>
                </a:lnTo>
                <a:lnTo>
                  <a:pt x="3225" y="3409"/>
                </a:lnTo>
                <a:lnTo>
                  <a:pt x="3225" y="3563"/>
                </a:lnTo>
                <a:lnTo>
                  <a:pt x="3286" y="3563"/>
                </a:lnTo>
                <a:lnTo>
                  <a:pt x="3347" y="3624"/>
                </a:lnTo>
                <a:lnTo>
                  <a:pt x="3255" y="3900"/>
                </a:lnTo>
                <a:lnTo>
                  <a:pt x="3163" y="4054"/>
                </a:lnTo>
                <a:lnTo>
                  <a:pt x="3347" y="4207"/>
                </a:lnTo>
                <a:lnTo>
                  <a:pt x="3347" y="4299"/>
                </a:lnTo>
                <a:lnTo>
                  <a:pt x="3194" y="4330"/>
                </a:lnTo>
                <a:lnTo>
                  <a:pt x="3347" y="4361"/>
                </a:lnTo>
                <a:lnTo>
                  <a:pt x="3593" y="4514"/>
                </a:lnTo>
                <a:lnTo>
                  <a:pt x="3808" y="4729"/>
                </a:lnTo>
                <a:lnTo>
                  <a:pt x="3900" y="4729"/>
                </a:lnTo>
                <a:lnTo>
                  <a:pt x="3992" y="4914"/>
                </a:lnTo>
                <a:lnTo>
                  <a:pt x="3992" y="5006"/>
                </a:lnTo>
                <a:lnTo>
                  <a:pt x="3962" y="5067"/>
                </a:lnTo>
                <a:lnTo>
                  <a:pt x="4023" y="5251"/>
                </a:lnTo>
                <a:lnTo>
                  <a:pt x="4054" y="5343"/>
                </a:lnTo>
                <a:lnTo>
                  <a:pt x="4391" y="5620"/>
                </a:lnTo>
                <a:lnTo>
                  <a:pt x="4576" y="5712"/>
                </a:lnTo>
                <a:lnTo>
                  <a:pt x="4576" y="5773"/>
                </a:lnTo>
                <a:lnTo>
                  <a:pt x="5036" y="6019"/>
                </a:lnTo>
                <a:lnTo>
                  <a:pt x="5405" y="6295"/>
                </a:lnTo>
                <a:lnTo>
                  <a:pt x="5497" y="6480"/>
                </a:lnTo>
                <a:lnTo>
                  <a:pt x="5896" y="6725"/>
                </a:lnTo>
                <a:lnTo>
                  <a:pt x="6019" y="6940"/>
                </a:lnTo>
                <a:lnTo>
                  <a:pt x="6019" y="7094"/>
                </a:lnTo>
                <a:lnTo>
                  <a:pt x="6080" y="7094"/>
                </a:lnTo>
                <a:lnTo>
                  <a:pt x="6080" y="7186"/>
                </a:lnTo>
                <a:lnTo>
                  <a:pt x="6264" y="7401"/>
                </a:lnTo>
                <a:lnTo>
                  <a:pt x="6264" y="7493"/>
                </a:lnTo>
                <a:lnTo>
                  <a:pt x="6326" y="7554"/>
                </a:lnTo>
                <a:lnTo>
                  <a:pt x="6264" y="7616"/>
                </a:lnTo>
                <a:lnTo>
                  <a:pt x="6418" y="7800"/>
                </a:lnTo>
                <a:lnTo>
                  <a:pt x="6449" y="8107"/>
                </a:lnTo>
                <a:lnTo>
                  <a:pt x="6510" y="8138"/>
                </a:lnTo>
                <a:lnTo>
                  <a:pt x="6572" y="8414"/>
                </a:lnTo>
                <a:lnTo>
                  <a:pt x="6633" y="8445"/>
                </a:lnTo>
                <a:lnTo>
                  <a:pt x="6633" y="8598"/>
                </a:lnTo>
                <a:lnTo>
                  <a:pt x="6602" y="8690"/>
                </a:lnTo>
                <a:lnTo>
                  <a:pt x="6664" y="8844"/>
                </a:lnTo>
                <a:lnTo>
                  <a:pt x="6633" y="8905"/>
                </a:lnTo>
                <a:lnTo>
                  <a:pt x="6694" y="9120"/>
                </a:lnTo>
                <a:lnTo>
                  <a:pt x="6694" y="9182"/>
                </a:lnTo>
                <a:lnTo>
                  <a:pt x="6756" y="9212"/>
                </a:lnTo>
                <a:lnTo>
                  <a:pt x="6786" y="9335"/>
                </a:lnTo>
                <a:lnTo>
                  <a:pt x="6879" y="9519"/>
                </a:lnTo>
                <a:lnTo>
                  <a:pt x="6879" y="9642"/>
                </a:lnTo>
                <a:lnTo>
                  <a:pt x="6848" y="9642"/>
                </a:lnTo>
                <a:lnTo>
                  <a:pt x="6848" y="9581"/>
                </a:lnTo>
                <a:lnTo>
                  <a:pt x="6786" y="9519"/>
                </a:lnTo>
                <a:lnTo>
                  <a:pt x="6725" y="9581"/>
                </a:lnTo>
                <a:lnTo>
                  <a:pt x="6725" y="9704"/>
                </a:lnTo>
                <a:lnTo>
                  <a:pt x="6817" y="9765"/>
                </a:lnTo>
                <a:lnTo>
                  <a:pt x="6817" y="9857"/>
                </a:lnTo>
                <a:lnTo>
                  <a:pt x="6725" y="9919"/>
                </a:lnTo>
                <a:lnTo>
                  <a:pt x="6725" y="10011"/>
                </a:lnTo>
                <a:lnTo>
                  <a:pt x="6602" y="10103"/>
                </a:lnTo>
                <a:lnTo>
                  <a:pt x="6694" y="10287"/>
                </a:lnTo>
                <a:lnTo>
                  <a:pt x="6664" y="10441"/>
                </a:lnTo>
                <a:lnTo>
                  <a:pt x="6694" y="10502"/>
                </a:lnTo>
                <a:lnTo>
                  <a:pt x="6602" y="10594"/>
                </a:lnTo>
                <a:lnTo>
                  <a:pt x="6510" y="10625"/>
                </a:lnTo>
                <a:lnTo>
                  <a:pt x="6479" y="10840"/>
                </a:lnTo>
                <a:lnTo>
                  <a:pt x="6387" y="10871"/>
                </a:lnTo>
                <a:lnTo>
                  <a:pt x="6203" y="11055"/>
                </a:lnTo>
                <a:lnTo>
                  <a:pt x="6080" y="11116"/>
                </a:lnTo>
                <a:lnTo>
                  <a:pt x="5927" y="11239"/>
                </a:lnTo>
                <a:lnTo>
                  <a:pt x="5927" y="11393"/>
                </a:lnTo>
                <a:lnTo>
                  <a:pt x="5773" y="11393"/>
                </a:lnTo>
                <a:lnTo>
                  <a:pt x="5681" y="11485"/>
                </a:lnTo>
                <a:lnTo>
                  <a:pt x="5313" y="11700"/>
                </a:lnTo>
                <a:lnTo>
                  <a:pt x="5098" y="11730"/>
                </a:lnTo>
                <a:lnTo>
                  <a:pt x="5006" y="11669"/>
                </a:lnTo>
                <a:lnTo>
                  <a:pt x="4852" y="11730"/>
                </a:lnTo>
                <a:lnTo>
                  <a:pt x="4821" y="11700"/>
                </a:lnTo>
                <a:lnTo>
                  <a:pt x="4821" y="11577"/>
                </a:lnTo>
                <a:lnTo>
                  <a:pt x="4821" y="11485"/>
                </a:lnTo>
                <a:lnTo>
                  <a:pt x="4791" y="11577"/>
                </a:lnTo>
                <a:lnTo>
                  <a:pt x="4760" y="11607"/>
                </a:lnTo>
                <a:lnTo>
                  <a:pt x="4637" y="11577"/>
                </a:lnTo>
                <a:lnTo>
                  <a:pt x="4729" y="11669"/>
                </a:lnTo>
                <a:lnTo>
                  <a:pt x="4729" y="11730"/>
                </a:lnTo>
                <a:lnTo>
                  <a:pt x="4698" y="11761"/>
                </a:lnTo>
                <a:lnTo>
                  <a:pt x="4545" y="11730"/>
                </a:lnTo>
                <a:lnTo>
                  <a:pt x="4760" y="11822"/>
                </a:lnTo>
                <a:lnTo>
                  <a:pt x="4729" y="11915"/>
                </a:lnTo>
                <a:lnTo>
                  <a:pt x="4791" y="12037"/>
                </a:lnTo>
                <a:lnTo>
                  <a:pt x="4668" y="12099"/>
                </a:lnTo>
                <a:lnTo>
                  <a:pt x="4484" y="11976"/>
                </a:lnTo>
                <a:lnTo>
                  <a:pt x="4637" y="12129"/>
                </a:lnTo>
                <a:lnTo>
                  <a:pt x="4637" y="12222"/>
                </a:lnTo>
                <a:lnTo>
                  <a:pt x="4576" y="12314"/>
                </a:lnTo>
                <a:lnTo>
                  <a:pt x="4484" y="12283"/>
                </a:lnTo>
                <a:lnTo>
                  <a:pt x="4422" y="12191"/>
                </a:lnTo>
                <a:lnTo>
                  <a:pt x="4330" y="12191"/>
                </a:lnTo>
                <a:lnTo>
                  <a:pt x="4391" y="12314"/>
                </a:lnTo>
                <a:lnTo>
                  <a:pt x="4391" y="12344"/>
                </a:lnTo>
                <a:lnTo>
                  <a:pt x="4422" y="12375"/>
                </a:lnTo>
                <a:lnTo>
                  <a:pt x="4361" y="12437"/>
                </a:lnTo>
                <a:lnTo>
                  <a:pt x="4299" y="12498"/>
                </a:lnTo>
                <a:lnTo>
                  <a:pt x="4238" y="12498"/>
                </a:lnTo>
                <a:lnTo>
                  <a:pt x="4054" y="12621"/>
                </a:lnTo>
                <a:lnTo>
                  <a:pt x="3992" y="12682"/>
                </a:lnTo>
                <a:lnTo>
                  <a:pt x="3900" y="12682"/>
                </a:lnTo>
                <a:lnTo>
                  <a:pt x="3839" y="12774"/>
                </a:lnTo>
                <a:lnTo>
                  <a:pt x="3839" y="12959"/>
                </a:lnTo>
                <a:lnTo>
                  <a:pt x="3716" y="13051"/>
                </a:lnTo>
                <a:lnTo>
                  <a:pt x="3685" y="13051"/>
                </a:lnTo>
                <a:lnTo>
                  <a:pt x="3685" y="13081"/>
                </a:lnTo>
                <a:lnTo>
                  <a:pt x="3317" y="13235"/>
                </a:lnTo>
                <a:lnTo>
                  <a:pt x="3102" y="13204"/>
                </a:lnTo>
                <a:lnTo>
                  <a:pt x="3225" y="13143"/>
                </a:lnTo>
                <a:lnTo>
                  <a:pt x="3378" y="13081"/>
                </a:lnTo>
                <a:lnTo>
                  <a:pt x="3470" y="12989"/>
                </a:lnTo>
                <a:lnTo>
                  <a:pt x="3378" y="13020"/>
                </a:lnTo>
                <a:lnTo>
                  <a:pt x="3255" y="12959"/>
                </a:lnTo>
                <a:lnTo>
                  <a:pt x="3286" y="12713"/>
                </a:lnTo>
                <a:lnTo>
                  <a:pt x="3317" y="12682"/>
                </a:lnTo>
                <a:lnTo>
                  <a:pt x="3255" y="12682"/>
                </a:lnTo>
                <a:lnTo>
                  <a:pt x="3286" y="12559"/>
                </a:lnTo>
                <a:lnTo>
                  <a:pt x="3286" y="12314"/>
                </a:lnTo>
                <a:lnTo>
                  <a:pt x="3409" y="12099"/>
                </a:lnTo>
                <a:lnTo>
                  <a:pt x="3624" y="11915"/>
                </a:lnTo>
                <a:lnTo>
                  <a:pt x="3716" y="11853"/>
                </a:lnTo>
                <a:lnTo>
                  <a:pt x="3593" y="11884"/>
                </a:lnTo>
                <a:lnTo>
                  <a:pt x="3409" y="11853"/>
                </a:lnTo>
                <a:lnTo>
                  <a:pt x="3286" y="11915"/>
                </a:lnTo>
                <a:lnTo>
                  <a:pt x="3225" y="11853"/>
                </a:lnTo>
                <a:lnTo>
                  <a:pt x="3132" y="11884"/>
                </a:lnTo>
                <a:lnTo>
                  <a:pt x="2979" y="11853"/>
                </a:lnTo>
                <a:lnTo>
                  <a:pt x="3010" y="11792"/>
                </a:lnTo>
                <a:lnTo>
                  <a:pt x="3010" y="11669"/>
                </a:lnTo>
                <a:lnTo>
                  <a:pt x="2948" y="11638"/>
                </a:lnTo>
                <a:lnTo>
                  <a:pt x="3102" y="11454"/>
                </a:lnTo>
                <a:lnTo>
                  <a:pt x="3286" y="11423"/>
                </a:lnTo>
                <a:lnTo>
                  <a:pt x="3378" y="11178"/>
                </a:lnTo>
                <a:lnTo>
                  <a:pt x="3562" y="11178"/>
                </a:lnTo>
                <a:lnTo>
                  <a:pt x="3654" y="11239"/>
                </a:lnTo>
                <a:lnTo>
                  <a:pt x="4023" y="11147"/>
                </a:lnTo>
                <a:lnTo>
                  <a:pt x="4176" y="11239"/>
                </a:lnTo>
                <a:lnTo>
                  <a:pt x="4238" y="11362"/>
                </a:lnTo>
                <a:lnTo>
                  <a:pt x="4484" y="11331"/>
                </a:lnTo>
                <a:lnTo>
                  <a:pt x="4422" y="11178"/>
                </a:lnTo>
                <a:lnTo>
                  <a:pt x="4453" y="11055"/>
                </a:lnTo>
                <a:lnTo>
                  <a:pt x="4299" y="10901"/>
                </a:lnTo>
                <a:lnTo>
                  <a:pt x="4115" y="10840"/>
                </a:lnTo>
                <a:lnTo>
                  <a:pt x="4084" y="10563"/>
                </a:lnTo>
                <a:lnTo>
                  <a:pt x="4238" y="10441"/>
                </a:lnTo>
                <a:lnTo>
                  <a:pt x="4545" y="10441"/>
                </a:lnTo>
                <a:lnTo>
                  <a:pt x="4637" y="10256"/>
                </a:lnTo>
                <a:lnTo>
                  <a:pt x="4852" y="10103"/>
                </a:lnTo>
                <a:lnTo>
                  <a:pt x="5098" y="10041"/>
                </a:lnTo>
                <a:lnTo>
                  <a:pt x="5128" y="9949"/>
                </a:lnTo>
                <a:lnTo>
                  <a:pt x="5251" y="9888"/>
                </a:lnTo>
                <a:lnTo>
                  <a:pt x="5374" y="9642"/>
                </a:lnTo>
                <a:lnTo>
                  <a:pt x="5343" y="9458"/>
                </a:lnTo>
                <a:lnTo>
                  <a:pt x="5405" y="9243"/>
                </a:lnTo>
                <a:lnTo>
                  <a:pt x="5343" y="9059"/>
                </a:lnTo>
                <a:lnTo>
                  <a:pt x="5374" y="8813"/>
                </a:lnTo>
                <a:lnTo>
                  <a:pt x="5220" y="8475"/>
                </a:lnTo>
                <a:lnTo>
                  <a:pt x="5098" y="8414"/>
                </a:lnTo>
                <a:lnTo>
                  <a:pt x="4975" y="8138"/>
                </a:lnTo>
                <a:lnTo>
                  <a:pt x="5006" y="8138"/>
                </a:lnTo>
                <a:lnTo>
                  <a:pt x="5159" y="8046"/>
                </a:lnTo>
                <a:lnTo>
                  <a:pt x="5159" y="7800"/>
                </a:lnTo>
                <a:lnTo>
                  <a:pt x="5098" y="7708"/>
                </a:lnTo>
                <a:lnTo>
                  <a:pt x="5036" y="7493"/>
                </a:lnTo>
                <a:lnTo>
                  <a:pt x="5282" y="7309"/>
                </a:lnTo>
                <a:lnTo>
                  <a:pt x="5282" y="7094"/>
                </a:lnTo>
                <a:lnTo>
                  <a:pt x="5159" y="7094"/>
                </a:lnTo>
                <a:lnTo>
                  <a:pt x="5098" y="7002"/>
                </a:lnTo>
                <a:lnTo>
                  <a:pt x="5128" y="6756"/>
                </a:lnTo>
                <a:lnTo>
                  <a:pt x="5220" y="6664"/>
                </a:lnTo>
                <a:lnTo>
                  <a:pt x="5190" y="6510"/>
                </a:lnTo>
                <a:lnTo>
                  <a:pt x="5006" y="6602"/>
                </a:lnTo>
                <a:lnTo>
                  <a:pt x="4944" y="6572"/>
                </a:lnTo>
                <a:lnTo>
                  <a:pt x="4821" y="6418"/>
                </a:lnTo>
                <a:lnTo>
                  <a:pt x="4637" y="6418"/>
                </a:lnTo>
                <a:lnTo>
                  <a:pt x="4576" y="6357"/>
                </a:lnTo>
                <a:lnTo>
                  <a:pt x="4606" y="6203"/>
                </a:lnTo>
                <a:lnTo>
                  <a:pt x="4484" y="6142"/>
                </a:lnTo>
                <a:lnTo>
                  <a:pt x="4422" y="6173"/>
                </a:lnTo>
                <a:lnTo>
                  <a:pt x="4299" y="6080"/>
                </a:lnTo>
                <a:lnTo>
                  <a:pt x="4299" y="5927"/>
                </a:lnTo>
                <a:lnTo>
                  <a:pt x="4207" y="5773"/>
                </a:lnTo>
                <a:lnTo>
                  <a:pt x="3992" y="5773"/>
                </a:lnTo>
                <a:lnTo>
                  <a:pt x="3900" y="5712"/>
                </a:lnTo>
                <a:lnTo>
                  <a:pt x="3808" y="5528"/>
                </a:lnTo>
                <a:lnTo>
                  <a:pt x="3562" y="5251"/>
                </a:lnTo>
                <a:lnTo>
                  <a:pt x="3562" y="5129"/>
                </a:lnTo>
                <a:lnTo>
                  <a:pt x="3286" y="4914"/>
                </a:lnTo>
                <a:lnTo>
                  <a:pt x="3040" y="4791"/>
                </a:lnTo>
                <a:lnTo>
                  <a:pt x="2825" y="4514"/>
                </a:lnTo>
                <a:lnTo>
                  <a:pt x="2672" y="4514"/>
                </a:lnTo>
                <a:lnTo>
                  <a:pt x="2426" y="4361"/>
                </a:lnTo>
                <a:lnTo>
                  <a:pt x="2150" y="4361"/>
                </a:lnTo>
                <a:lnTo>
                  <a:pt x="2058" y="4146"/>
                </a:lnTo>
                <a:lnTo>
                  <a:pt x="1904" y="4146"/>
                </a:lnTo>
                <a:lnTo>
                  <a:pt x="1874" y="4054"/>
                </a:lnTo>
                <a:lnTo>
                  <a:pt x="1996" y="3931"/>
                </a:lnTo>
                <a:lnTo>
                  <a:pt x="1812" y="3716"/>
                </a:lnTo>
                <a:lnTo>
                  <a:pt x="1812" y="3593"/>
                </a:lnTo>
                <a:lnTo>
                  <a:pt x="1935" y="3593"/>
                </a:lnTo>
                <a:lnTo>
                  <a:pt x="2150" y="3501"/>
                </a:lnTo>
                <a:lnTo>
                  <a:pt x="2334" y="3470"/>
                </a:lnTo>
                <a:lnTo>
                  <a:pt x="2396" y="3378"/>
                </a:lnTo>
                <a:lnTo>
                  <a:pt x="2518" y="3071"/>
                </a:lnTo>
                <a:lnTo>
                  <a:pt x="2610" y="3010"/>
                </a:lnTo>
                <a:lnTo>
                  <a:pt x="2610" y="2918"/>
                </a:lnTo>
                <a:lnTo>
                  <a:pt x="2396" y="2856"/>
                </a:lnTo>
                <a:lnTo>
                  <a:pt x="2396" y="2703"/>
                </a:lnTo>
                <a:lnTo>
                  <a:pt x="2365" y="2549"/>
                </a:lnTo>
                <a:lnTo>
                  <a:pt x="2150" y="2488"/>
                </a:lnTo>
                <a:lnTo>
                  <a:pt x="2027" y="2334"/>
                </a:lnTo>
                <a:lnTo>
                  <a:pt x="1781" y="2334"/>
                </a:lnTo>
                <a:lnTo>
                  <a:pt x="1597" y="2457"/>
                </a:lnTo>
                <a:lnTo>
                  <a:pt x="1413" y="2396"/>
                </a:lnTo>
                <a:lnTo>
                  <a:pt x="1075" y="2396"/>
                </a:lnTo>
                <a:lnTo>
                  <a:pt x="891" y="2119"/>
                </a:lnTo>
                <a:lnTo>
                  <a:pt x="615" y="1843"/>
                </a:lnTo>
                <a:lnTo>
                  <a:pt x="676" y="1720"/>
                </a:lnTo>
                <a:lnTo>
                  <a:pt x="645" y="1536"/>
                </a:lnTo>
                <a:lnTo>
                  <a:pt x="492" y="1413"/>
                </a:lnTo>
                <a:lnTo>
                  <a:pt x="338" y="1198"/>
                </a:lnTo>
                <a:lnTo>
                  <a:pt x="62" y="1075"/>
                </a:lnTo>
                <a:lnTo>
                  <a:pt x="0" y="983"/>
                </a:lnTo>
                <a:close/>
                <a:moveTo>
                  <a:pt x="2303" y="11730"/>
                </a:moveTo>
                <a:lnTo>
                  <a:pt x="2396" y="11822"/>
                </a:lnTo>
                <a:lnTo>
                  <a:pt x="2365" y="11915"/>
                </a:lnTo>
                <a:lnTo>
                  <a:pt x="2426" y="12068"/>
                </a:lnTo>
                <a:lnTo>
                  <a:pt x="2518" y="12007"/>
                </a:lnTo>
                <a:lnTo>
                  <a:pt x="2580" y="11761"/>
                </a:lnTo>
                <a:lnTo>
                  <a:pt x="2518" y="11730"/>
                </a:lnTo>
                <a:lnTo>
                  <a:pt x="2457" y="11638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</p:sp>
      <p:sp>
        <p:nvSpPr>
          <p:cNvPr id="1129" name="Google Shape;1129;g3d4b58163d4_3_1117"/>
          <p:cNvSpPr/>
          <p:nvPr/>
        </p:nvSpPr>
        <p:spPr>
          <a:xfrm>
            <a:off x="6098580" y="4134330"/>
            <a:ext cx="110332" cy="97731"/>
          </a:xfrm>
          <a:custGeom>
            <a:avLst/>
            <a:gdLst/>
            <a:ahLst/>
            <a:cxnLst/>
            <a:rect l="l" t="t" r="r" b="b"/>
            <a:pathLst>
              <a:path w="4331" h="3747" extrusionOk="0">
                <a:moveTo>
                  <a:pt x="1904" y="3747"/>
                </a:moveTo>
                <a:lnTo>
                  <a:pt x="2058" y="3532"/>
                </a:lnTo>
                <a:lnTo>
                  <a:pt x="2242" y="3532"/>
                </a:lnTo>
                <a:lnTo>
                  <a:pt x="2334" y="3286"/>
                </a:lnTo>
                <a:lnTo>
                  <a:pt x="2488" y="3286"/>
                </a:lnTo>
                <a:lnTo>
                  <a:pt x="2580" y="3348"/>
                </a:lnTo>
                <a:lnTo>
                  <a:pt x="2979" y="3225"/>
                </a:lnTo>
                <a:lnTo>
                  <a:pt x="3133" y="3348"/>
                </a:lnTo>
                <a:lnTo>
                  <a:pt x="3163" y="3440"/>
                </a:lnTo>
                <a:lnTo>
                  <a:pt x="3440" y="3440"/>
                </a:lnTo>
                <a:lnTo>
                  <a:pt x="3348" y="3256"/>
                </a:lnTo>
                <a:lnTo>
                  <a:pt x="3378" y="3133"/>
                </a:lnTo>
                <a:lnTo>
                  <a:pt x="3225" y="2979"/>
                </a:lnTo>
                <a:lnTo>
                  <a:pt x="3041" y="2949"/>
                </a:lnTo>
                <a:lnTo>
                  <a:pt x="3010" y="2641"/>
                </a:lnTo>
                <a:lnTo>
                  <a:pt x="3194" y="2519"/>
                </a:lnTo>
                <a:lnTo>
                  <a:pt x="3470" y="2549"/>
                </a:lnTo>
                <a:lnTo>
                  <a:pt x="3563" y="2365"/>
                </a:lnTo>
                <a:lnTo>
                  <a:pt x="3808" y="2212"/>
                </a:lnTo>
                <a:lnTo>
                  <a:pt x="4023" y="2150"/>
                </a:lnTo>
                <a:lnTo>
                  <a:pt x="4054" y="2058"/>
                </a:lnTo>
                <a:lnTo>
                  <a:pt x="4207" y="1997"/>
                </a:lnTo>
                <a:lnTo>
                  <a:pt x="4330" y="1751"/>
                </a:lnTo>
                <a:lnTo>
                  <a:pt x="4299" y="1567"/>
                </a:lnTo>
                <a:lnTo>
                  <a:pt x="4330" y="1352"/>
                </a:lnTo>
                <a:lnTo>
                  <a:pt x="4269" y="1168"/>
                </a:lnTo>
                <a:lnTo>
                  <a:pt x="4330" y="922"/>
                </a:lnTo>
                <a:lnTo>
                  <a:pt x="4177" y="584"/>
                </a:lnTo>
                <a:lnTo>
                  <a:pt x="4023" y="523"/>
                </a:lnTo>
                <a:lnTo>
                  <a:pt x="3931" y="246"/>
                </a:lnTo>
                <a:lnTo>
                  <a:pt x="3808" y="246"/>
                </a:lnTo>
                <a:lnTo>
                  <a:pt x="3655" y="154"/>
                </a:lnTo>
                <a:lnTo>
                  <a:pt x="3532" y="124"/>
                </a:lnTo>
                <a:lnTo>
                  <a:pt x="3440" y="1"/>
                </a:lnTo>
                <a:lnTo>
                  <a:pt x="3163" y="31"/>
                </a:lnTo>
                <a:lnTo>
                  <a:pt x="3010" y="185"/>
                </a:lnTo>
                <a:lnTo>
                  <a:pt x="3194" y="369"/>
                </a:lnTo>
                <a:lnTo>
                  <a:pt x="3163" y="523"/>
                </a:lnTo>
                <a:lnTo>
                  <a:pt x="3225" y="676"/>
                </a:lnTo>
                <a:lnTo>
                  <a:pt x="3194" y="799"/>
                </a:lnTo>
                <a:lnTo>
                  <a:pt x="2948" y="676"/>
                </a:lnTo>
                <a:lnTo>
                  <a:pt x="2795" y="431"/>
                </a:lnTo>
                <a:lnTo>
                  <a:pt x="2549" y="431"/>
                </a:lnTo>
                <a:lnTo>
                  <a:pt x="2488" y="339"/>
                </a:lnTo>
                <a:lnTo>
                  <a:pt x="2304" y="185"/>
                </a:lnTo>
                <a:lnTo>
                  <a:pt x="2181" y="246"/>
                </a:lnTo>
                <a:lnTo>
                  <a:pt x="2058" y="124"/>
                </a:lnTo>
                <a:lnTo>
                  <a:pt x="1812" y="154"/>
                </a:lnTo>
                <a:lnTo>
                  <a:pt x="1628" y="93"/>
                </a:lnTo>
                <a:lnTo>
                  <a:pt x="1475" y="93"/>
                </a:lnTo>
                <a:lnTo>
                  <a:pt x="1229" y="185"/>
                </a:lnTo>
                <a:lnTo>
                  <a:pt x="1167" y="124"/>
                </a:lnTo>
                <a:lnTo>
                  <a:pt x="922" y="124"/>
                </a:lnTo>
                <a:lnTo>
                  <a:pt x="523" y="246"/>
                </a:lnTo>
                <a:lnTo>
                  <a:pt x="369" y="246"/>
                </a:lnTo>
                <a:lnTo>
                  <a:pt x="185" y="492"/>
                </a:lnTo>
                <a:lnTo>
                  <a:pt x="154" y="738"/>
                </a:lnTo>
                <a:lnTo>
                  <a:pt x="1" y="922"/>
                </a:lnTo>
                <a:lnTo>
                  <a:pt x="1" y="1229"/>
                </a:lnTo>
                <a:lnTo>
                  <a:pt x="62" y="1567"/>
                </a:lnTo>
                <a:lnTo>
                  <a:pt x="216" y="1628"/>
                </a:lnTo>
                <a:lnTo>
                  <a:pt x="277" y="1782"/>
                </a:lnTo>
                <a:lnTo>
                  <a:pt x="277" y="2089"/>
                </a:lnTo>
                <a:lnTo>
                  <a:pt x="246" y="2242"/>
                </a:lnTo>
                <a:lnTo>
                  <a:pt x="246" y="2242"/>
                </a:lnTo>
                <a:lnTo>
                  <a:pt x="369" y="2365"/>
                </a:lnTo>
                <a:lnTo>
                  <a:pt x="369" y="2519"/>
                </a:lnTo>
                <a:lnTo>
                  <a:pt x="461" y="2611"/>
                </a:lnTo>
                <a:lnTo>
                  <a:pt x="492" y="2764"/>
                </a:lnTo>
                <a:lnTo>
                  <a:pt x="584" y="2949"/>
                </a:lnTo>
                <a:lnTo>
                  <a:pt x="645" y="2918"/>
                </a:lnTo>
                <a:lnTo>
                  <a:pt x="707" y="3041"/>
                </a:lnTo>
                <a:lnTo>
                  <a:pt x="707" y="3163"/>
                </a:lnTo>
                <a:lnTo>
                  <a:pt x="768" y="3256"/>
                </a:lnTo>
                <a:lnTo>
                  <a:pt x="799" y="3378"/>
                </a:lnTo>
                <a:lnTo>
                  <a:pt x="922" y="3409"/>
                </a:lnTo>
                <a:lnTo>
                  <a:pt x="1014" y="3378"/>
                </a:lnTo>
                <a:lnTo>
                  <a:pt x="1014" y="3256"/>
                </a:lnTo>
                <a:lnTo>
                  <a:pt x="1106" y="3163"/>
                </a:lnTo>
                <a:lnTo>
                  <a:pt x="1198" y="3102"/>
                </a:lnTo>
                <a:lnTo>
                  <a:pt x="1198" y="3194"/>
                </a:lnTo>
                <a:lnTo>
                  <a:pt x="1229" y="3348"/>
                </a:lnTo>
                <a:lnTo>
                  <a:pt x="1229" y="3440"/>
                </a:lnTo>
                <a:lnTo>
                  <a:pt x="1137" y="3563"/>
                </a:lnTo>
                <a:lnTo>
                  <a:pt x="1167" y="3624"/>
                </a:lnTo>
                <a:lnTo>
                  <a:pt x="1198" y="3685"/>
                </a:lnTo>
                <a:lnTo>
                  <a:pt x="1290" y="3716"/>
                </a:lnTo>
                <a:lnTo>
                  <a:pt x="1413" y="3593"/>
                </a:lnTo>
                <a:lnTo>
                  <a:pt x="1444" y="3532"/>
                </a:lnTo>
                <a:lnTo>
                  <a:pt x="1536" y="3593"/>
                </a:lnTo>
                <a:lnTo>
                  <a:pt x="1689" y="3655"/>
                </a:lnTo>
                <a:lnTo>
                  <a:pt x="1751" y="362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30" name="Google Shape;1130;g3d4b58163d4_3_1117"/>
          <p:cNvSpPr/>
          <p:nvPr/>
        </p:nvSpPr>
        <p:spPr>
          <a:xfrm>
            <a:off x="6034506" y="3951193"/>
            <a:ext cx="171983" cy="203879"/>
          </a:xfrm>
          <a:custGeom>
            <a:avLst/>
            <a:gdLst/>
            <a:ahLst/>
            <a:cxnLst/>
            <a:rect l="l" t="t" r="r" b="b"/>
            <a:pathLst>
              <a:path w="6757" h="7801" extrusionOk="0">
                <a:moveTo>
                  <a:pt x="768" y="861"/>
                </a:moveTo>
                <a:lnTo>
                  <a:pt x="891" y="953"/>
                </a:lnTo>
                <a:lnTo>
                  <a:pt x="953" y="1076"/>
                </a:lnTo>
                <a:lnTo>
                  <a:pt x="1168" y="1014"/>
                </a:lnTo>
                <a:lnTo>
                  <a:pt x="1321" y="1045"/>
                </a:lnTo>
                <a:lnTo>
                  <a:pt x="1260" y="861"/>
                </a:lnTo>
                <a:lnTo>
                  <a:pt x="1260" y="646"/>
                </a:lnTo>
                <a:lnTo>
                  <a:pt x="1198" y="492"/>
                </a:lnTo>
                <a:lnTo>
                  <a:pt x="1168" y="185"/>
                </a:lnTo>
                <a:lnTo>
                  <a:pt x="1290" y="124"/>
                </a:lnTo>
                <a:lnTo>
                  <a:pt x="1290" y="1"/>
                </a:lnTo>
                <a:lnTo>
                  <a:pt x="1597" y="1"/>
                </a:lnTo>
                <a:lnTo>
                  <a:pt x="1659" y="124"/>
                </a:lnTo>
                <a:lnTo>
                  <a:pt x="1935" y="216"/>
                </a:lnTo>
                <a:lnTo>
                  <a:pt x="2089" y="431"/>
                </a:lnTo>
                <a:lnTo>
                  <a:pt x="2242" y="554"/>
                </a:lnTo>
                <a:lnTo>
                  <a:pt x="2273" y="738"/>
                </a:lnTo>
                <a:lnTo>
                  <a:pt x="2212" y="891"/>
                </a:lnTo>
                <a:lnTo>
                  <a:pt x="2488" y="1137"/>
                </a:lnTo>
                <a:lnTo>
                  <a:pt x="2641" y="1413"/>
                </a:lnTo>
                <a:lnTo>
                  <a:pt x="3010" y="1444"/>
                </a:lnTo>
                <a:lnTo>
                  <a:pt x="3194" y="1505"/>
                </a:lnTo>
                <a:lnTo>
                  <a:pt x="3378" y="1383"/>
                </a:lnTo>
                <a:lnTo>
                  <a:pt x="3624" y="1383"/>
                </a:lnTo>
                <a:lnTo>
                  <a:pt x="3747" y="1536"/>
                </a:lnTo>
                <a:lnTo>
                  <a:pt x="3962" y="1567"/>
                </a:lnTo>
                <a:lnTo>
                  <a:pt x="3993" y="1720"/>
                </a:lnTo>
                <a:lnTo>
                  <a:pt x="3993" y="1874"/>
                </a:lnTo>
                <a:lnTo>
                  <a:pt x="4207" y="1935"/>
                </a:lnTo>
                <a:lnTo>
                  <a:pt x="4207" y="2058"/>
                </a:lnTo>
                <a:lnTo>
                  <a:pt x="4085" y="2089"/>
                </a:lnTo>
                <a:lnTo>
                  <a:pt x="3993" y="2427"/>
                </a:lnTo>
                <a:lnTo>
                  <a:pt x="3900" y="2519"/>
                </a:lnTo>
                <a:lnTo>
                  <a:pt x="3747" y="2519"/>
                </a:lnTo>
                <a:lnTo>
                  <a:pt x="3501" y="2611"/>
                </a:lnTo>
                <a:lnTo>
                  <a:pt x="3378" y="2611"/>
                </a:lnTo>
                <a:lnTo>
                  <a:pt x="3409" y="2764"/>
                </a:lnTo>
                <a:lnTo>
                  <a:pt x="3593" y="2949"/>
                </a:lnTo>
                <a:lnTo>
                  <a:pt x="3471" y="3071"/>
                </a:lnTo>
                <a:lnTo>
                  <a:pt x="3501" y="3194"/>
                </a:lnTo>
                <a:lnTo>
                  <a:pt x="3624" y="3194"/>
                </a:lnTo>
                <a:lnTo>
                  <a:pt x="3747" y="3409"/>
                </a:lnTo>
                <a:lnTo>
                  <a:pt x="4023" y="3440"/>
                </a:lnTo>
                <a:lnTo>
                  <a:pt x="4238" y="3563"/>
                </a:lnTo>
                <a:lnTo>
                  <a:pt x="4422" y="3563"/>
                </a:lnTo>
                <a:lnTo>
                  <a:pt x="4637" y="3870"/>
                </a:lnTo>
                <a:lnTo>
                  <a:pt x="4852" y="3962"/>
                </a:lnTo>
                <a:lnTo>
                  <a:pt x="5037" y="4208"/>
                </a:lnTo>
                <a:lnTo>
                  <a:pt x="5006" y="4330"/>
                </a:lnTo>
                <a:lnTo>
                  <a:pt x="5282" y="4607"/>
                </a:lnTo>
                <a:lnTo>
                  <a:pt x="5344" y="4822"/>
                </a:lnTo>
                <a:lnTo>
                  <a:pt x="5466" y="4852"/>
                </a:lnTo>
                <a:lnTo>
                  <a:pt x="5651" y="4852"/>
                </a:lnTo>
                <a:lnTo>
                  <a:pt x="5743" y="5006"/>
                </a:lnTo>
                <a:lnTo>
                  <a:pt x="5773" y="5159"/>
                </a:lnTo>
                <a:lnTo>
                  <a:pt x="5866" y="5282"/>
                </a:lnTo>
                <a:lnTo>
                  <a:pt x="5958" y="5252"/>
                </a:lnTo>
                <a:lnTo>
                  <a:pt x="6081" y="5313"/>
                </a:lnTo>
                <a:lnTo>
                  <a:pt x="6050" y="5436"/>
                </a:lnTo>
                <a:lnTo>
                  <a:pt x="6111" y="5528"/>
                </a:lnTo>
                <a:lnTo>
                  <a:pt x="6295" y="5528"/>
                </a:lnTo>
                <a:lnTo>
                  <a:pt x="6388" y="5681"/>
                </a:lnTo>
                <a:lnTo>
                  <a:pt x="6480" y="5681"/>
                </a:lnTo>
                <a:lnTo>
                  <a:pt x="6633" y="5620"/>
                </a:lnTo>
                <a:lnTo>
                  <a:pt x="6695" y="5743"/>
                </a:lnTo>
                <a:lnTo>
                  <a:pt x="6572" y="5866"/>
                </a:lnTo>
                <a:lnTo>
                  <a:pt x="6541" y="6081"/>
                </a:lnTo>
                <a:lnTo>
                  <a:pt x="6603" y="6203"/>
                </a:lnTo>
                <a:lnTo>
                  <a:pt x="6756" y="6203"/>
                </a:lnTo>
                <a:lnTo>
                  <a:pt x="6756" y="6418"/>
                </a:lnTo>
                <a:lnTo>
                  <a:pt x="6510" y="6603"/>
                </a:lnTo>
                <a:lnTo>
                  <a:pt x="6541" y="6818"/>
                </a:lnTo>
                <a:lnTo>
                  <a:pt x="6603" y="6910"/>
                </a:lnTo>
                <a:lnTo>
                  <a:pt x="6633" y="7155"/>
                </a:lnTo>
                <a:lnTo>
                  <a:pt x="6480" y="7247"/>
                </a:lnTo>
                <a:lnTo>
                  <a:pt x="6326" y="7247"/>
                </a:lnTo>
                <a:lnTo>
                  <a:pt x="6173" y="7155"/>
                </a:lnTo>
                <a:lnTo>
                  <a:pt x="6050" y="7125"/>
                </a:lnTo>
                <a:lnTo>
                  <a:pt x="5958" y="7002"/>
                </a:lnTo>
                <a:lnTo>
                  <a:pt x="5681" y="7032"/>
                </a:lnTo>
                <a:lnTo>
                  <a:pt x="5528" y="7186"/>
                </a:lnTo>
                <a:lnTo>
                  <a:pt x="5712" y="7370"/>
                </a:lnTo>
                <a:lnTo>
                  <a:pt x="5681" y="7524"/>
                </a:lnTo>
                <a:lnTo>
                  <a:pt x="5743" y="7677"/>
                </a:lnTo>
                <a:lnTo>
                  <a:pt x="5712" y="7800"/>
                </a:lnTo>
                <a:lnTo>
                  <a:pt x="5466" y="7677"/>
                </a:lnTo>
                <a:lnTo>
                  <a:pt x="5313" y="7432"/>
                </a:lnTo>
                <a:lnTo>
                  <a:pt x="5067" y="7432"/>
                </a:lnTo>
                <a:lnTo>
                  <a:pt x="5006" y="7340"/>
                </a:lnTo>
                <a:lnTo>
                  <a:pt x="4822" y="7186"/>
                </a:lnTo>
                <a:lnTo>
                  <a:pt x="4914" y="7155"/>
                </a:lnTo>
                <a:lnTo>
                  <a:pt x="5006" y="7032"/>
                </a:lnTo>
                <a:lnTo>
                  <a:pt x="5037" y="6725"/>
                </a:lnTo>
                <a:lnTo>
                  <a:pt x="4975" y="6603"/>
                </a:lnTo>
                <a:lnTo>
                  <a:pt x="5037" y="6449"/>
                </a:lnTo>
                <a:lnTo>
                  <a:pt x="5006" y="6326"/>
                </a:lnTo>
                <a:lnTo>
                  <a:pt x="5067" y="6142"/>
                </a:lnTo>
                <a:lnTo>
                  <a:pt x="5037" y="6019"/>
                </a:lnTo>
                <a:lnTo>
                  <a:pt x="4822" y="5896"/>
                </a:lnTo>
                <a:lnTo>
                  <a:pt x="4883" y="5804"/>
                </a:lnTo>
                <a:lnTo>
                  <a:pt x="4729" y="5743"/>
                </a:lnTo>
                <a:lnTo>
                  <a:pt x="4576" y="5743"/>
                </a:lnTo>
                <a:lnTo>
                  <a:pt x="4422" y="5559"/>
                </a:lnTo>
                <a:lnTo>
                  <a:pt x="4269" y="5436"/>
                </a:lnTo>
                <a:lnTo>
                  <a:pt x="4300" y="5313"/>
                </a:lnTo>
                <a:lnTo>
                  <a:pt x="4300" y="5067"/>
                </a:lnTo>
                <a:lnTo>
                  <a:pt x="4207" y="4883"/>
                </a:lnTo>
                <a:lnTo>
                  <a:pt x="4269" y="4791"/>
                </a:lnTo>
                <a:lnTo>
                  <a:pt x="4300" y="4637"/>
                </a:lnTo>
                <a:lnTo>
                  <a:pt x="4238" y="4453"/>
                </a:lnTo>
                <a:lnTo>
                  <a:pt x="4023" y="4300"/>
                </a:lnTo>
                <a:lnTo>
                  <a:pt x="3655" y="4054"/>
                </a:lnTo>
                <a:lnTo>
                  <a:pt x="3563" y="3808"/>
                </a:lnTo>
                <a:lnTo>
                  <a:pt x="3194" y="3716"/>
                </a:lnTo>
                <a:lnTo>
                  <a:pt x="2918" y="3778"/>
                </a:lnTo>
                <a:lnTo>
                  <a:pt x="2734" y="4146"/>
                </a:lnTo>
                <a:lnTo>
                  <a:pt x="2396" y="4177"/>
                </a:lnTo>
                <a:lnTo>
                  <a:pt x="2242" y="3993"/>
                </a:lnTo>
                <a:lnTo>
                  <a:pt x="2058" y="4023"/>
                </a:lnTo>
                <a:lnTo>
                  <a:pt x="1782" y="3870"/>
                </a:lnTo>
                <a:lnTo>
                  <a:pt x="1536" y="3993"/>
                </a:lnTo>
                <a:lnTo>
                  <a:pt x="1505" y="4177"/>
                </a:lnTo>
                <a:lnTo>
                  <a:pt x="1321" y="4208"/>
                </a:lnTo>
                <a:lnTo>
                  <a:pt x="1075" y="4330"/>
                </a:lnTo>
                <a:lnTo>
                  <a:pt x="1075" y="3900"/>
                </a:lnTo>
                <a:lnTo>
                  <a:pt x="1075" y="3624"/>
                </a:lnTo>
                <a:lnTo>
                  <a:pt x="983" y="3409"/>
                </a:lnTo>
                <a:lnTo>
                  <a:pt x="1075" y="3286"/>
                </a:lnTo>
                <a:lnTo>
                  <a:pt x="1106" y="3164"/>
                </a:lnTo>
                <a:lnTo>
                  <a:pt x="1014" y="2979"/>
                </a:lnTo>
                <a:lnTo>
                  <a:pt x="1106" y="2795"/>
                </a:lnTo>
                <a:lnTo>
                  <a:pt x="1075" y="2672"/>
                </a:lnTo>
                <a:lnTo>
                  <a:pt x="799" y="2642"/>
                </a:lnTo>
                <a:lnTo>
                  <a:pt x="646" y="2764"/>
                </a:lnTo>
                <a:lnTo>
                  <a:pt x="523" y="2734"/>
                </a:lnTo>
                <a:lnTo>
                  <a:pt x="400" y="2519"/>
                </a:lnTo>
                <a:lnTo>
                  <a:pt x="523" y="2427"/>
                </a:lnTo>
                <a:lnTo>
                  <a:pt x="492" y="2120"/>
                </a:lnTo>
                <a:lnTo>
                  <a:pt x="308" y="1935"/>
                </a:lnTo>
                <a:lnTo>
                  <a:pt x="93" y="1997"/>
                </a:lnTo>
                <a:lnTo>
                  <a:pt x="1" y="1812"/>
                </a:lnTo>
                <a:lnTo>
                  <a:pt x="93" y="1598"/>
                </a:lnTo>
                <a:lnTo>
                  <a:pt x="185" y="1598"/>
                </a:lnTo>
                <a:lnTo>
                  <a:pt x="369" y="1444"/>
                </a:lnTo>
                <a:lnTo>
                  <a:pt x="277" y="1352"/>
                </a:lnTo>
                <a:lnTo>
                  <a:pt x="369" y="1229"/>
                </a:lnTo>
                <a:lnTo>
                  <a:pt x="369" y="1076"/>
                </a:lnTo>
                <a:lnTo>
                  <a:pt x="615" y="101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31" name="Google Shape;1131;g3d4b58163d4_3_1117"/>
          <p:cNvSpPr/>
          <p:nvPr/>
        </p:nvSpPr>
        <p:spPr>
          <a:xfrm>
            <a:off x="5983439" y="3998581"/>
            <a:ext cx="179690" cy="338651"/>
          </a:xfrm>
          <a:custGeom>
            <a:avLst/>
            <a:gdLst/>
            <a:ahLst/>
            <a:cxnLst/>
            <a:rect l="l" t="t" r="r" b="b"/>
            <a:pathLst>
              <a:path w="7064" h="12959" extrusionOk="0">
                <a:moveTo>
                  <a:pt x="1997" y="0"/>
                </a:moveTo>
                <a:lnTo>
                  <a:pt x="2089" y="185"/>
                </a:lnTo>
                <a:lnTo>
                  <a:pt x="2304" y="123"/>
                </a:lnTo>
                <a:lnTo>
                  <a:pt x="2488" y="338"/>
                </a:lnTo>
                <a:lnTo>
                  <a:pt x="2519" y="615"/>
                </a:lnTo>
                <a:lnTo>
                  <a:pt x="2396" y="707"/>
                </a:lnTo>
                <a:lnTo>
                  <a:pt x="2519" y="922"/>
                </a:lnTo>
                <a:lnTo>
                  <a:pt x="2642" y="952"/>
                </a:lnTo>
                <a:lnTo>
                  <a:pt x="2795" y="830"/>
                </a:lnTo>
                <a:lnTo>
                  <a:pt x="3071" y="830"/>
                </a:lnTo>
                <a:lnTo>
                  <a:pt x="3071" y="983"/>
                </a:lnTo>
                <a:lnTo>
                  <a:pt x="2979" y="1167"/>
                </a:lnTo>
                <a:lnTo>
                  <a:pt x="3071" y="1352"/>
                </a:lnTo>
                <a:lnTo>
                  <a:pt x="3071" y="1474"/>
                </a:lnTo>
                <a:lnTo>
                  <a:pt x="2979" y="1597"/>
                </a:lnTo>
                <a:lnTo>
                  <a:pt x="3071" y="1781"/>
                </a:lnTo>
                <a:lnTo>
                  <a:pt x="3071" y="2088"/>
                </a:lnTo>
                <a:lnTo>
                  <a:pt x="3071" y="2518"/>
                </a:lnTo>
                <a:lnTo>
                  <a:pt x="3286" y="2396"/>
                </a:lnTo>
                <a:lnTo>
                  <a:pt x="3501" y="2334"/>
                </a:lnTo>
                <a:lnTo>
                  <a:pt x="3501" y="2181"/>
                </a:lnTo>
                <a:lnTo>
                  <a:pt x="3778" y="2058"/>
                </a:lnTo>
                <a:lnTo>
                  <a:pt x="4054" y="2211"/>
                </a:lnTo>
                <a:lnTo>
                  <a:pt x="4208" y="2211"/>
                </a:lnTo>
                <a:lnTo>
                  <a:pt x="4361" y="2365"/>
                </a:lnTo>
                <a:lnTo>
                  <a:pt x="4699" y="2334"/>
                </a:lnTo>
                <a:lnTo>
                  <a:pt x="4883" y="1966"/>
                </a:lnTo>
                <a:lnTo>
                  <a:pt x="5159" y="1904"/>
                </a:lnTo>
                <a:lnTo>
                  <a:pt x="5559" y="1996"/>
                </a:lnTo>
                <a:lnTo>
                  <a:pt x="5651" y="2242"/>
                </a:lnTo>
                <a:lnTo>
                  <a:pt x="6019" y="2488"/>
                </a:lnTo>
                <a:lnTo>
                  <a:pt x="6234" y="2641"/>
                </a:lnTo>
                <a:lnTo>
                  <a:pt x="6296" y="2825"/>
                </a:lnTo>
                <a:lnTo>
                  <a:pt x="6265" y="2979"/>
                </a:lnTo>
                <a:lnTo>
                  <a:pt x="6203" y="3071"/>
                </a:lnTo>
                <a:lnTo>
                  <a:pt x="6296" y="3255"/>
                </a:lnTo>
                <a:lnTo>
                  <a:pt x="6296" y="3501"/>
                </a:lnTo>
                <a:lnTo>
                  <a:pt x="6265" y="3624"/>
                </a:lnTo>
                <a:lnTo>
                  <a:pt x="6418" y="3716"/>
                </a:lnTo>
                <a:lnTo>
                  <a:pt x="6572" y="3900"/>
                </a:lnTo>
                <a:lnTo>
                  <a:pt x="6756" y="3900"/>
                </a:lnTo>
                <a:lnTo>
                  <a:pt x="6879" y="3962"/>
                </a:lnTo>
                <a:lnTo>
                  <a:pt x="6818" y="4054"/>
                </a:lnTo>
                <a:lnTo>
                  <a:pt x="7033" y="4207"/>
                </a:lnTo>
                <a:lnTo>
                  <a:pt x="7063" y="4330"/>
                </a:lnTo>
                <a:lnTo>
                  <a:pt x="7033" y="4514"/>
                </a:lnTo>
                <a:lnTo>
                  <a:pt x="7033" y="4606"/>
                </a:lnTo>
                <a:lnTo>
                  <a:pt x="6971" y="4760"/>
                </a:lnTo>
                <a:lnTo>
                  <a:pt x="7033" y="4883"/>
                </a:lnTo>
                <a:lnTo>
                  <a:pt x="7033" y="5190"/>
                </a:lnTo>
                <a:lnTo>
                  <a:pt x="6910" y="5313"/>
                </a:lnTo>
                <a:lnTo>
                  <a:pt x="6725" y="5405"/>
                </a:lnTo>
                <a:lnTo>
                  <a:pt x="6572" y="5282"/>
                </a:lnTo>
                <a:lnTo>
                  <a:pt x="6357" y="5313"/>
                </a:lnTo>
                <a:lnTo>
                  <a:pt x="6173" y="5282"/>
                </a:lnTo>
                <a:lnTo>
                  <a:pt x="5989" y="5282"/>
                </a:lnTo>
                <a:lnTo>
                  <a:pt x="5743" y="5374"/>
                </a:lnTo>
                <a:lnTo>
                  <a:pt x="5681" y="5282"/>
                </a:lnTo>
                <a:lnTo>
                  <a:pt x="5436" y="5282"/>
                </a:lnTo>
                <a:lnTo>
                  <a:pt x="5067" y="5405"/>
                </a:lnTo>
                <a:lnTo>
                  <a:pt x="4914" y="5405"/>
                </a:lnTo>
                <a:lnTo>
                  <a:pt x="4730" y="5650"/>
                </a:lnTo>
                <a:lnTo>
                  <a:pt x="4668" y="5896"/>
                </a:lnTo>
                <a:lnTo>
                  <a:pt x="4545" y="6080"/>
                </a:lnTo>
                <a:lnTo>
                  <a:pt x="4545" y="6387"/>
                </a:lnTo>
                <a:lnTo>
                  <a:pt x="4607" y="6725"/>
                </a:lnTo>
                <a:lnTo>
                  <a:pt x="4760" y="6817"/>
                </a:lnTo>
                <a:lnTo>
                  <a:pt x="4822" y="6971"/>
                </a:lnTo>
                <a:lnTo>
                  <a:pt x="4822" y="7278"/>
                </a:lnTo>
                <a:lnTo>
                  <a:pt x="4791" y="7401"/>
                </a:lnTo>
                <a:lnTo>
                  <a:pt x="4730" y="7401"/>
                </a:lnTo>
                <a:lnTo>
                  <a:pt x="4730" y="7523"/>
                </a:lnTo>
                <a:lnTo>
                  <a:pt x="4699" y="7523"/>
                </a:lnTo>
                <a:lnTo>
                  <a:pt x="4668" y="7462"/>
                </a:lnTo>
                <a:lnTo>
                  <a:pt x="4484" y="7339"/>
                </a:lnTo>
                <a:lnTo>
                  <a:pt x="4423" y="7339"/>
                </a:lnTo>
                <a:lnTo>
                  <a:pt x="4423" y="7247"/>
                </a:lnTo>
                <a:lnTo>
                  <a:pt x="4330" y="7216"/>
                </a:lnTo>
                <a:lnTo>
                  <a:pt x="4115" y="7001"/>
                </a:lnTo>
                <a:lnTo>
                  <a:pt x="3993" y="6940"/>
                </a:lnTo>
                <a:lnTo>
                  <a:pt x="3901" y="7032"/>
                </a:lnTo>
                <a:lnTo>
                  <a:pt x="3901" y="7063"/>
                </a:lnTo>
                <a:lnTo>
                  <a:pt x="3901" y="7094"/>
                </a:lnTo>
                <a:lnTo>
                  <a:pt x="3808" y="7032"/>
                </a:lnTo>
                <a:lnTo>
                  <a:pt x="3655" y="7001"/>
                </a:lnTo>
                <a:lnTo>
                  <a:pt x="3471" y="7032"/>
                </a:lnTo>
                <a:lnTo>
                  <a:pt x="3348" y="7001"/>
                </a:lnTo>
                <a:lnTo>
                  <a:pt x="3225" y="7001"/>
                </a:lnTo>
                <a:lnTo>
                  <a:pt x="3286" y="6879"/>
                </a:lnTo>
                <a:lnTo>
                  <a:pt x="3348" y="6817"/>
                </a:lnTo>
                <a:lnTo>
                  <a:pt x="3256" y="6694"/>
                </a:lnTo>
                <a:lnTo>
                  <a:pt x="3256" y="6479"/>
                </a:lnTo>
                <a:lnTo>
                  <a:pt x="3317" y="6418"/>
                </a:lnTo>
                <a:lnTo>
                  <a:pt x="3256" y="6295"/>
                </a:lnTo>
                <a:lnTo>
                  <a:pt x="3102" y="6264"/>
                </a:lnTo>
                <a:lnTo>
                  <a:pt x="3102" y="6264"/>
                </a:lnTo>
                <a:lnTo>
                  <a:pt x="3041" y="6264"/>
                </a:lnTo>
                <a:lnTo>
                  <a:pt x="2979" y="6203"/>
                </a:lnTo>
                <a:lnTo>
                  <a:pt x="2857" y="6264"/>
                </a:lnTo>
                <a:lnTo>
                  <a:pt x="2734" y="6264"/>
                </a:lnTo>
                <a:lnTo>
                  <a:pt x="2703" y="6234"/>
                </a:lnTo>
                <a:lnTo>
                  <a:pt x="2642" y="6295"/>
                </a:lnTo>
                <a:lnTo>
                  <a:pt x="2549" y="6295"/>
                </a:lnTo>
                <a:lnTo>
                  <a:pt x="2488" y="6264"/>
                </a:lnTo>
                <a:lnTo>
                  <a:pt x="2488" y="6295"/>
                </a:lnTo>
                <a:lnTo>
                  <a:pt x="2457" y="6418"/>
                </a:lnTo>
                <a:lnTo>
                  <a:pt x="2580" y="6479"/>
                </a:lnTo>
                <a:lnTo>
                  <a:pt x="2611" y="6633"/>
                </a:lnTo>
                <a:lnTo>
                  <a:pt x="2519" y="6786"/>
                </a:lnTo>
                <a:lnTo>
                  <a:pt x="2519" y="6971"/>
                </a:lnTo>
                <a:lnTo>
                  <a:pt x="2488" y="7063"/>
                </a:lnTo>
                <a:lnTo>
                  <a:pt x="2549" y="7124"/>
                </a:lnTo>
                <a:lnTo>
                  <a:pt x="2549" y="7339"/>
                </a:lnTo>
                <a:lnTo>
                  <a:pt x="2427" y="7493"/>
                </a:lnTo>
                <a:lnTo>
                  <a:pt x="2396" y="7646"/>
                </a:lnTo>
                <a:lnTo>
                  <a:pt x="2273" y="7830"/>
                </a:lnTo>
                <a:lnTo>
                  <a:pt x="2242" y="8475"/>
                </a:lnTo>
                <a:lnTo>
                  <a:pt x="2027" y="8721"/>
                </a:lnTo>
                <a:lnTo>
                  <a:pt x="2027" y="8874"/>
                </a:lnTo>
                <a:lnTo>
                  <a:pt x="1966" y="9059"/>
                </a:lnTo>
                <a:lnTo>
                  <a:pt x="2058" y="9059"/>
                </a:lnTo>
                <a:lnTo>
                  <a:pt x="2058" y="9089"/>
                </a:lnTo>
                <a:lnTo>
                  <a:pt x="1997" y="9182"/>
                </a:lnTo>
                <a:lnTo>
                  <a:pt x="1997" y="9274"/>
                </a:lnTo>
                <a:lnTo>
                  <a:pt x="2027" y="9427"/>
                </a:lnTo>
                <a:lnTo>
                  <a:pt x="2027" y="9550"/>
                </a:lnTo>
                <a:lnTo>
                  <a:pt x="2181" y="9796"/>
                </a:lnTo>
                <a:lnTo>
                  <a:pt x="2120" y="9949"/>
                </a:lnTo>
                <a:lnTo>
                  <a:pt x="2150" y="10011"/>
                </a:lnTo>
                <a:lnTo>
                  <a:pt x="2242" y="9980"/>
                </a:lnTo>
                <a:lnTo>
                  <a:pt x="2273" y="9918"/>
                </a:lnTo>
                <a:lnTo>
                  <a:pt x="2365" y="9826"/>
                </a:lnTo>
                <a:lnTo>
                  <a:pt x="2396" y="9857"/>
                </a:lnTo>
                <a:lnTo>
                  <a:pt x="2519" y="9888"/>
                </a:lnTo>
                <a:lnTo>
                  <a:pt x="2580" y="9949"/>
                </a:lnTo>
                <a:lnTo>
                  <a:pt x="2580" y="10103"/>
                </a:lnTo>
                <a:lnTo>
                  <a:pt x="2672" y="10226"/>
                </a:lnTo>
                <a:lnTo>
                  <a:pt x="2672" y="10379"/>
                </a:lnTo>
                <a:lnTo>
                  <a:pt x="2764" y="10440"/>
                </a:lnTo>
                <a:lnTo>
                  <a:pt x="2826" y="10594"/>
                </a:lnTo>
                <a:lnTo>
                  <a:pt x="2918" y="10594"/>
                </a:lnTo>
                <a:lnTo>
                  <a:pt x="2918" y="10502"/>
                </a:lnTo>
                <a:lnTo>
                  <a:pt x="2918" y="10440"/>
                </a:lnTo>
                <a:lnTo>
                  <a:pt x="2979" y="10563"/>
                </a:lnTo>
                <a:lnTo>
                  <a:pt x="3071" y="10717"/>
                </a:lnTo>
                <a:lnTo>
                  <a:pt x="3071" y="10840"/>
                </a:lnTo>
                <a:lnTo>
                  <a:pt x="3133" y="10901"/>
                </a:lnTo>
                <a:lnTo>
                  <a:pt x="3194" y="11239"/>
                </a:lnTo>
                <a:lnTo>
                  <a:pt x="3164" y="11270"/>
                </a:lnTo>
                <a:lnTo>
                  <a:pt x="3133" y="11331"/>
                </a:lnTo>
                <a:lnTo>
                  <a:pt x="3102" y="11270"/>
                </a:lnTo>
                <a:lnTo>
                  <a:pt x="2979" y="11362"/>
                </a:lnTo>
                <a:lnTo>
                  <a:pt x="2949" y="11484"/>
                </a:lnTo>
                <a:lnTo>
                  <a:pt x="3194" y="11577"/>
                </a:lnTo>
                <a:lnTo>
                  <a:pt x="3225" y="11454"/>
                </a:lnTo>
                <a:lnTo>
                  <a:pt x="3256" y="11484"/>
                </a:lnTo>
                <a:lnTo>
                  <a:pt x="3256" y="11638"/>
                </a:lnTo>
                <a:lnTo>
                  <a:pt x="3379" y="11730"/>
                </a:lnTo>
                <a:lnTo>
                  <a:pt x="3624" y="11976"/>
                </a:lnTo>
                <a:lnTo>
                  <a:pt x="3716" y="12037"/>
                </a:lnTo>
                <a:lnTo>
                  <a:pt x="3778" y="11976"/>
                </a:lnTo>
                <a:lnTo>
                  <a:pt x="3962" y="12006"/>
                </a:lnTo>
                <a:lnTo>
                  <a:pt x="4115" y="12068"/>
                </a:lnTo>
                <a:lnTo>
                  <a:pt x="4208" y="12313"/>
                </a:lnTo>
                <a:lnTo>
                  <a:pt x="4300" y="12436"/>
                </a:lnTo>
                <a:lnTo>
                  <a:pt x="4453" y="12528"/>
                </a:lnTo>
                <a:lnTo>
                  <a:pt x="4453" y="12590"/>
                </a:lnTo>
                <a:lnTo>
                  <a:pt x="4392" y="12651"/>
                </a:lnTo>
                <a:lnTo>
                  <a:pt x="4392" y="12774"/>
                </a:lnTo>
                <a:lnTo>
                  <a:pt x="4300" y="12866"/>
                </a:lnTo>
                <a:lnTo>
                  <a:pt x="4177" y="12774"/>
                </a:lnTo>
                <a:lnTo>
                  <a:pt x="4023" y="12805"/>
                </a:lnTo>
                <a:lnTo>
                  <a:pt x="3839" y="12958"/>
                </a:lnTo>
                <a:lnTo>
                  <a:pt x="3624" y="12897"/>
                </a:lnTo>
                <a:lnTo>
                  <a:pt x="3624" y="12774"/>
                </a:lnTo>
                <a:lnTo>
                  <a:pt x="3716" y="12651"/>
                </a:lnTo>
                <a:lnTo>
                  <a:pt x="3747" y="12436"/>
                </a:lnTo>
                <a:lnTo>
                  <a:pt x="3655" y="12313"/>
                </a:lnTo>
                <a:lnTo>
                  <a:pt x="3471" y="12313"/>
                </a:lnTo>
                <a:lnTo>
                  <a:pt x="3440" y="12221"/>
                </a:lnTo>
                <a:lnTo>
                  <a:pt x="3194" y="12160"/>
                </a:lnTo>
                <a:lnTo>
                  <a:pt x="3041" y="12006"/>
                </a:lnTo>
                <a:lnTo>
                  <a:pt x="2949" y="12160"/>
                </a:lnTo>
                <a:lnTo>
                  <a:pt x="2887" y="12344"/>
                </a:lnTo>
                <a:lnTo>
                  <a:pt x="2826" y="12221"/>
                </a:lnTo>
                <a:lnTo>
                  <a:pt x="2457" y="11976"/>
                </a:lnTo>
                <a:lnTo>
                  <a:pt x="2457" y="11914"/>
                </a:lnTo>
                <a:lnTo>
                  <a:pt x="2519" y="11822"/>
                </a:lnTo>
                <a:lnTo>
                  <a:pt x="2519" y="11730"/>
                </a:lnTo>
                <a:lnTo>
                  <a:pt x="2457" y="11730"/>
                </a:lnTo>
                <a:lnTo>
                  <a:pt x="2396" y="11607"/>
                </a:lnTo>
                <a:lnTo>
                  <a:pt x="2242" y="11577"/>
                </a:lnTo>
                <a:lnTo>
                  <a:pt x="2242" y="11454"/>
                </a:lnTo>
                <a:lnTo>
                  <a:pt x="2027" y="11208"/>
                </a:lnTo>
                <a:lnTo>
                  <a:pt x="1935" y="11208"/>
                </a:lnTo>
                <a:lnTo>
                  <a:pt x="1874" y="10993"/>
                </a:lnTo>
                <a:lnTo>
                  <a:pt x="1720" y="10962"/>
                </a:lnTo>
                <a:lnTo>
                  <a:pt x="1720" y="10840"/>
                </a:lnTo>
                <a:lnTo>
                  <a:pt x="1628" y="10778"/>
                </a:lnTo>
                <a:lnTo>
                  <a:pt x="1628" y="10686"/>
                </a:lnTo>
                <a:lnTo>
                  <a:pt x="1475" y="10778"/>
                </a:lnTo>
                <a:lnTo>
                  <a:pt x="1475" y="10932"/>
                </a:lnTo>
                <a:lnTo>
                  <a:pt x="1383" y="10932"/>
                </a:lnTo>
                <a:lnTo>
                  <a:pt x="1291" y="10809"/>
                </a:lnTo>
                <a:lnTo>
                  <a:pt x="1260" y="10533"/>
                </a:lnTo>
                <a:lnTo>
                  <a:pt x="1291" y="10471"/>
                </a:lnTo>
                <a:lnTo>
                  <a:pt x="1260" y="10226"/>
                </a:lnTo>
                <a:lnTo>
                  <a:pt x="1383" y="10164"/>
                </a:lnTo>
                <a:lnTo>
                  <a:pt x="1383" y="9857"/>
                </a:lnTo>
                <a:lnTo>
                  <a:pt x="1475" y="9857"/>
                </a:lnTo>
                <a:lnTo>
                  <a:pt x="1536" y="9734"/>
                </a:lnTo>
                <a:lnTo>
                  <a:pt x="1444" y="9734"/>
                </a:lnTo>
                <a:lnTo>
                  <a:pt x="1536" y="9550"/>
                </a:lnTo>
                <a:lnTo>
                  <a:pt x="1505" y="9458"/>
                </a:lnTo>
                <a:lnTo>
                  <a:pt x="1598" y="9304"/>
                </a:lnTo>
                <a:lnTo>
                  <a:pt x="1505" y="9304"/>
                </a:lnTo>
                <a:lnTo>
                  <a:pt x="1536" y="9028"/>
                </a:lnTo>
                <a:lnTo>
                  <a:pt x="1598" y="8905"/>
                </a:lnTo>
                <a:lnTo>
                  <a:pt x="1659" y="8782"/>
                </a:lnTo>
                <a:lnTo>
                  <a:pt x="1690" y="8567"/>
                </a:lnTo>
                <a:lnTo>
                  <a:pt x="1874" y="8445"/>
                </a:lnTo>
                <a:lnTo>
                  <a:pt x="2058" y="7923"/>
                </a:lnTo>
                <a:lnTo>
                  <a:pt x="2150" y="7861"/>
                </a:lnTo>
                <a:lnTo>
                  <a:pt x="2150" y="7585"/>
                </a:lnTo>
                <a:lnTo>
                  <a:pt x="2058" y="7401"/>
                </a:lnTo>
                <a:lnTo>
                  <a:pt x="2058" y="7155"/>
                </a:lnTo>
                <a:lnTo>
                  <a:pt x="1966" y="7001"/>
                </a:lnTo>
                <a:lnTo>
                  <a:pt x="1935" y="6756"/>
                </a:lnTo>
                <a:lnTo>
                  <a:pt x="1843" y="6664"/>
                </a:lnTo>
                <a:lnTo>
                  <a:pt x="1843" y="6479"/>
                </a:lnTo>
                <a:lnTo>
                  <a:pt x="1813" y="6326"/>
                </a:lnTo>
                <a:lnTo>
                  <a:pt x="1874" y="6203"/>
                </a:lnTo>
                <a:lnTo>
                  <a:pt x="1751" y="5835"/>
                </a:lnTo>
                <a:lnTo>
                  <a:pt x="1536" y="5620"/>
                </a:lnTo>
                <a:lnTo>
                  <a:pt x="1291" y="5435"/>
                </a:lnTo>
                <a:lnTo>
                  <a:pt x="1076" y="5159"/>
                </a:lnTo>
                <a:lnTo>
                  <a:pt x="1076" y="5006"/>
                </a:lnTo>
                <a:lnTo>
                  <a:pt x="953" y="4729"/>
                </a:lnTo>
                <a:lnTo>
                  <a:pt x="1137" y="4606"/>
                </a:lnTo>
                <a:lnTo>
                  <a:pt x="1168" y="4484"/>
                </a:lnTo>
                <a:lnTo>
                  <a:pt x="1076" y="4084"/>
                </a:lnTo>
                <a:lnTo>
                  <a:pt x="1137" y="3962"/>
                </a:lnTo>
                <a:lnTo>
                  <a:pt x="1291" y="3869"/>
                </a:lnTo>
                <a:lnTo>
                  <a:pt x="1291" y="3716"/>
                </a:lnTo>
                <a:lnTo>
                  <a:pt x="1106" y="3624"/>
                </a:lnTo>
                <a:lnTo>
                  <a:pt x="1076" y="3440"/>
                </a:lnTo>
                <a:lnTo>
                  <a:pt x="983" y="3225"/>
                </a:lnTo>
                <a:lnTo>
                  <a:pt x="861" y="3163"/>
                </a:lnTo>
                <a:lnTo>
                  <a:pt x="646" y="2733"/>
                </a:lnTo>
                <a:lnTo>
                  <a:pt x="431" y="2610"/>
                </a:lnTo>
                <a:lnTo>
                  <a:pt x="400" y="2488"/>
                </a:lnTo>
                <a:lnTo>
                  <a:pt x="277" y="2365"/>
                </a:lnTo>
                <a:lnTo>
                  <a:pt x="124" y="2119"/>
                </a:lnTo>
                <a:lnTo>
                  <a:pt x="1" y="2088"/>
                </a:lnTo>
                <a:lnTo>
                  <a:pt x="1" y="1966"/>
                </a:lnTo>
                <a:lnTo>
                  <a:pt x="216" y="1874"/>
                </a:lnTo>
                <a:lnTo>
                  <a:pt x="369" y="1751"/>
                </a:lnTo>
                <a:lnTo>
                  <a:pt x="308" y="1628"/>
                </a:lnTo>
                <a:lnTo>
                  <a:pt x="308" y="1382"/>
                </a:lnTo>
                <a:lnTo>
                  <a:pt x="431" y="1259"/>
                </a:lnTo>
                <a:lnTo>
                  <a:pt x="369" y="983"/>
                </a:lnTo>
                <a:lnTo>
                  <a:pt x="523" y="799"/>
                </a:lnTo>
                <a:lnTo>
                  <a:pt x="830" y="922"/>
                </a:lnTo>
                <a:lnTo>
                  <a:pt x="1014" y="768"/>
                </a:lnTo>
                <a:lnTo>
                  <a:pt x="1198" y="768"/>
                </a:lnTo>
                <a:lnTo>
                  <a:pt x="1260" y="676"/>
                </a:lnTo>
                <a:lnTo>
                  <a:pt x="1260" y="461"/>
                </a:lnTo>
                <a:lnTo>
                  <a:pt x="1352" y="369"/>
                </a:lnTo>
                <a:lnTo>
                  <a:pt x="1567" y="400"/>
                </a:lnTo>
                <a:lnTo>
                  <a:pt x="1628" y="308"/>
                </a:lnTo>
                <a:lnTo>
                  <a:pt x="1536" y="185"/>
                </a:lnTo>
                <a:lnTo>
                  <a:pt x="1536" y="93"/>
                </a:lnTo>
                <a:lnTo>
                  <a:pt x="1720" y="31"/>
                </a:lnTo>
                <a:lnTo>
                  <a:pt x="1966" y="31"/>
                </a:lnTo>
                <a:lnTo>
                  <a:pt x="1966" y="31"/>
                </a:lnTo>
                <a:close/>
                <a:moveTo>
                  <a:pt x="2457" y="12160"/>
                </a:moveTo>
                <a:lnTo>
                  <a:pt x="2519" y="12313"/>
                </a:lnTo>
                <a:lnTo>
                  <a:pt x="2580" y="12283"/>
                </a:lnTo>
                <a:lnTo>
                  <a:pt x="2549" y="12191"/>
                </a:lnTo>
                <a:lnTo>
                  <a:pt x="2488" y="12160"/>
                </a:lnTo>
                <a:close/>
                <a:moveTo>
                  <a:pt x="1935" y="11362"/>
                </a:moveTo>
                <a:lnTo>
                  <a:pt x="1966" y="11546"/>
                </a:lnTo>
                <a:lnTo>
                  <a:pt x="1997" y="11454"/>
                </a:lnTo>
                <a:lnTo>
                  <a:pt x="1997" y="11362"/>
                </a:lnTo>
                <a:lnTo>
                  <a:pt x="1935" y="11362"/>
                </a:lnTo>
                <a:close/>
                <a:moveTo>
                  <a:pt x="1352" y="10962"/>
                </a:moveTo>
                <a:lnTo>
                  <a:pt x="1321" y="11055"/>
                </a:lnTo>
                <a:lnTo>
                  <a:pt x="1352" y="11116"/>
                </a:lnTo>
                <a:lnTo>
                  <a:pt x="1352" y="11300"/>
                </a:lnTo>
                <a:lnTo>
                  <a:pt x="1444" y="11147"/>
                </a:lnTo>
                <a:lnTo>
                  <a:pt x="1444" y="10962"/>
                </a:lnTo>
                <a:cubicBezTo>
                  <a:pt x="1413" y="10962"/>
                  <a:pt x="1383" y="10962"/>
                  <a:pt x="1352" y="10962"/>
                </a:cubicBezTo>
                <a:close/>
                <a:moveTo>
                  <a:pt x="4361" y="7401"/>
                </a:moveTo>
                <a:lnTo>
                  <a:pt x="4361" y="7554"/>
                </a:lnTo>
                <a:lnTo>
                  <a:pt x="4484" y="7646"/>
                </a:lnTo>
                <a:lnTo>
                  <a:pt x="4576" y="7646"/>
                </a:lnTo>
                <a:lnTo>
                  <a:pt x="4361" y="7401"/>
                </a:lnTo>
                <a:close/>
                <a:moveTo>
                  <a:pt x="2734" y="9427"/>
                </a:moveTo>
                <a:lnTo>
                  <a:pt x="2580" y="9489"/>
                </a:lnTo>
                <a:lnTo>
                  <a:pt x="2703" y="9519"/>
                </a:lnTo>
                <a:close/>
                <a:moveTo>
                  <a:pt x="2764" y="9611"/>
                </a:moveTo>
                <a:lnTo>
                  <a:pt x="2642" y="9673"/>
                </a:lnTo>
                <a:lnTo>
                  <a:pt x="2642" y="9796"/>
                </a:lnTo>
                <a:lnTo>
                  <a:pt x="2764" y="9888"/>
                </a:lnTo>
                <a:lnTo>
                  <a:pt x="2795" y="9734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g3d4b58163d4_3_1117"/>
          <p:cNvSpPr/>
          <p:nvPr/>
        </p:nvSpPr>
        <p:spPr>
          <a:xfrm>
            <a:off x="5870708" y="3811988"/>
            <a:ext cx="185480" cy="431942"/>
          </a:xfrm>
          <a:custGeom>
            <a:avLst/>
            <a:gdLst/>
            <a:ahLst/>
            <a:cxnLst/>
            <a:rect l="l" t="t" r="r" b="b"/>
            <a:pathLst>
              <a:path w="7278" h="16521" extrusionOk="0">
                <a:moveTo>
                  <a:pt x="3224" y="93"/>
                </a:moveTo>
                <a:lnTo>
                  <a:pt x="3378" y="1"/>
                </a:lnTo>
                <a:lnTo>
                  <a:pt x="3562" y="93"/>
                </a:lnTo>
                <a:lnTo>
                  <a:pt x="3685" y="31"/>
                </a:lnTo>
                <a:lnTo>
                  <a:pt x="3869" y="31"/>
                </a:lnTo>
                <a:lnTo>
                  <a:pt x="3992" y="246"/>
                </a:lnTo>
                <a:lnTo>
                  <a:pt x="4146" y="369"/>
                </a:lnTo>
                <a:lnTo>
                  <a:pt x="4176" y="615"/>
                </a:lnTo>
                <a:lnTo>
                  <a:pt x="4330" y="615"/>
                </a:lnTo>
                <a:lnTo>
                  <a:pt x="4483" y="768"/>
                </a:lnTo>
                <a:lnTo>
                  <a:pt x="4483" y="1045"/>
                </a:lnTo>
                <a:lnTo>
                  <a:pt x="4606" y="1321"/>
                </a:lnTo>
                <a:lnTo>
                  <a:pt x="4606" y="1567"/>
                </a:lnTo>
                <a:lnTo>
                  <a:pt x="4575" y="1904"/>
                </a:lnTo>
                <a:lnTo>
                  <a:pt x="4575" y="2089"/>
                </a:lnTo>
                <a:lnTo>
                  <a:pt x="4545" y="2181"/>
                </a:lnTo>
                <a:lnTo>
                  <a:pt x="4391" y="2242"/>
                </a:lnTo>
                <a:lnTo>
                  <a:pt x="4391" y="2396"/>
                </a:lnTo>
                <a:lnTo>
                  <a:pt x="4299" y="2426"/>
                </a:lnTo>
                <a:lnTo>
                  <a:pt x="4268" y="2549"/>
                </a:lnTo>
                <a:lnTo>
                  <a:pt x="4330" y="2703"/>
                </a:lnTo>
                <a:lnTo>
                  <a:pt x="4268" y="2795"/>
                </a:lnTo>
                <a:lnTo>
                  <a:pt x="4146" y="2764"/>
                </a:lnTo>
                <a:lnTo>
                  <a:pt x="4053" y="2887"/>
                </a:lnTo>
                <a:lnTo>
                  <a:pt x="3992" y="3010"/>
                </a:lnTo>
                <a:lnTo>
                  <a:pt x="4053" y="3133"/>
                </a:lnTo>
                <a:lnTo>
                  <a:pt x="3961" y="3256"/>
                </a:lnTo>
                <a:lnTo>
                  <a:pt x="3961" y="3378"/>
                </a:lnTo>
                <a:lnTo>
                  <a:pt x="4115" y="3440"/>
                </a:lnTo>
                <a:lnTo>
                  <a:pt x="4176" y="3563"/>
                </a:lnTo>
                <a:lnTo>
                  <a:pt x="4268" y="3655"/>
                </a:lnTo>
                <a:lnTo>
                  <a:pt x="4268" y="3870"/>
                </a:lnTo>
                <a:lnTo>
                  <a:pt x="4330" y="4054"/>
                </a:lnTo>
                <a:lnTo>
                  <a:pt x="4545" y="3900"/>
                </a:lnTo>
                <a:lnTo>
                  <a:pt x="4913" y="3839"/>
                </a:lnTo>
                <a:lnTo>
                  <a:pt x="4975" y="3962"/>
                </a:lnTo>
                <a:lnTo>
                  <a:pt x="4913" y="4054"/>
                </a:lnTo>
                <a:lnTo>
                  <a:pt x="5005" y="4146"/>
                </a:lnTo>
                <a:lnTo>
                  <a:pt x="5220" y="4085"/>
                </a:lnTo>
                <a:lnTo>
                  <a:pt x="5251" y="4238"/>
                </a:lnTo>
                <a:lnTo>
                  <a:pt x="5220" y="4392"/>
                </a:lnTo>
                <a:lnTo>
                  <a:pt x="5312" y="4514"/>
                </a:lnTo>
                <a:lnTo>
                  <a:pt x="5527" y="4545"/>
                </a:lnTo>
                <a:lnTo>
                  <a:pt x="5466" y="4637"/>
                </a:lnTo>
                <a:lnTo>
                  <a:pt x="5527" y="4729"/>
                </a:lnTo>
                <a:lnTo>
                  <a:pt x="5558" y="4668"/>
                </a:lnTo>
                <a:lnTo>
                  <a:pt x="5804" y="4637"/>
                </a:lnTo>
                <a:lnTo>
                  <a:pt x="5988" y="4760"/>
                </a:lnTo>
                <a:lnTo>
                  <a:pt x="5988" y="4883"/>
                </a:lnTo>
                <a:lnTo>
                  <a:pt x="5896" y="5006"/>
                </a:lnTo>
                <a:lnTo>
                  <a:pt x="5896" y="5129"/>
                </a:lnTo>
                <a:lnTo>
                  <a:pt x="5712" y="5405"/>
                </a:lnTo>
                <a:lnTo>
                  <a:pt x="5558" y="5558"/>
                </a:lnTo>
                <a:lnTo>
                  <a:pt x="5589" y="5681"/>
                </a:lnTo>
                <a:lnTo>
                  <a:pt x="5712" y="5620"/>
                </a:lnTo>
                <a:lnTo>
                  <a:pt x="5988" y="5651"/>
                </a:lnTo>
                <a:lnTo>
                  <a:pt x="6019" y="5681"/>
                </a:lnTo>
                <a:lnTo>
                  <a:pt x="6141" y="5589"/>
                </a:lnTo>
                <a:lnTo>
                  <a:pt x="6264" y="5712"/>
                </a:lnTo>
                <a:lnTo>
                  <a:pt x="6203" y="5958"/>
                </a:lnTo>
                <a:lnTo>
                  <a:pt x="6264" y="6111"/>
                </a:lnTo>
                <a:lnTo>
                  <a:pt x="6448" y="6203"/>
                </a:lnTo>
                <a:lnTo>
                  <a:pt x="6571" y="6080"/>
                </a:lnTo>
                <a:lnTo>
                  <a:pt x="6756" y="6080"/>
                </a:lnTo>
                <a:lnTo>
                  <a:pt x="7124" y="5927"/>
                </a:lnTo>
                <a:lnTo>
                  <a:pt x="7278" y="5988"/>
                </a:lnTo>
                <a:lnTo>
                  <a:pt x="7278" y="6142"/>
                </a:lnTo>
                <a:lnTo>
                  <a:pt x="7063" y="6326"/>
                </a:lnTo>
                <a:lnTo>
                  <a:pt x="6817" y="6388"/>
                </a:lnTo>
                <a:lnTo>
                  <a:pt x="6817" y="6541"/>
                </a:lnTo>
                <a:lnTo>
                  <a:pt x="6725" y="6664"/>
                </a:lnTo>
                <a:lnTo>
                  <a:pt x="6817" y="6787"/>
                </a:lnTo>
                <a:lnTo>
                  <a:pt x="6633" y="6910"/>
                </a:lnTo>
                <a:lnTo>
                  <a:pt x="6571" y="6910"/>
                </a:lnTo>
                <a:lnTo>
                  <a:pt x="6448" y="7155"/>
                </a:lnTo>
                <a:lnTo>
                  <a:pt x="6203" y="7155"/>
                </a:lnTo>
                <a:lnTo>
                  <a:pt x="6019" y="7217"/>
                </a:lnTo>
                <a:lnTo>
                  <a:pt x="6019" y="7309"/>
                </a:lnTo>
                <a:lnTo>
                  <a:pt x="6111" y="7432"/>
                </a:lnTo>
                <a:lnTo>
                  <a:pt x="6049" y="7524"/>
                </a:lnTo>
                <a:lnTo>
                  <a:pt x="5834" y="7493"/>
                </a:lnTo>
                <a:lnTo>
                  <a:pt x="5742" y="7585"/>
                </a:lnTo>
                <a:lnTo>
                  <a:pt x="5742" y="7769"/>
                </a:lnTo>
                <a:lnTo>
                  <a:pt x="5681" y="7861"/>
                </a:lnTo>
                <a:lnTo>
                  <a:pt x="5497" y="7861"/>
                </a:lnTo>
                <a:lnTo>
                  <a:pt x="5312" y="8015"/>
                </a:lnTo>
                <a:lnTo>
                  <a:pt x="5005" y="7892"/>
                </a:lnTo>
                <a:lnTo>
                  <a:pt x="4882" y="8076"/>
                </a:lnTo>
                <a:lnTo>
                  <a:pt x="4913" y="8353"/>
                </a:lnTo>
                <a:lnTo>
                  <a:pt x="4790" y="8476"/>
                </a:lnTo>
                <a:lnTo>
                  <a:pt x="4790" y="8721"/>
                </a:lnTo>
                <a:lnTo>
                  <a:pt x="4852" y="8844"/>
                </a:lnTo>
                <a:lnTo>
                  <a:pt x="4698" y="8967"/>
                </a:lnTo>
                <a:lnTo>
                  <a:pt x="4483" y="9059"/>
                </a:lnTo>
                <a:lnTo>
                  <a:pt x="4514" y="9182"/>
                </a:lnTo>
                <a:lnTo>
                  <a:pt x="4637" y="9243"/>
                </a:lnTo>
                <a:lnTo>
                  <a:pt x="4760" y="9458"/>
                </a:lnTo>
                <a:lnTo>
                  <a:pt x="4882" y="9581"/>
                </a:lnTo>
                <a:lnTo>
                  <a:pt x="4944" y="9704"/>
                </a:lnTo>
                <a:lnTo>
                  <a:pt x="5159" y="9857"/>
                </a:lnTo>
                <a:lnTo>
                  <a:pt x="5343" y="10287"/>
                </a:lnTo>
                <a:lnTo>
                  <a:pt x="5466" y="10318"/>
                </a:lnTo>
                <a:lnTo>
                  <a:pt x="5589" y="10533"/>
                </a:lnTo>
                <a:lnTo>
                  <a:pt x="5589" y="10717"/>
                </a:lnTo>
                <a:lnTo>
                  <a:pt x="5773" y="10809"/>
                </a:lnTo>
                <a:lnTo>
                  <a:pt x="5773" y="10963"/>
                </a:lnTo>
                <a:lnTo>
                  <a:pt x="5619" y="11055"/>
                </a:lnTo>
                <a:lnTo>
                  <a:pt x="5558" y="11178"/>
                </a:lnTo>
                <a:lnTo>
                  <a:pt x="5650" y="11608"/>
                </a:lnTo>
                <a:lnTo>
                  <a:pt x="5619" y="11730"/>
                </a:lnTo>
                <a:lnTo>
                  <a:pt x="5466" y="11822"/>
                </a:lnTo>
                <a:lnTo>
                  <a:pt x="5558" y="12099"/>
                </a:lnTo>
                <a:lnTo>
                  <a:pt x="5558" y="12252"/>
                </a:lnTo>
                <a:lnTo>
                  <a:pt x="5773" y="12529"/>
                </a:lnTo>
                <a:lnTo>
                  <a:pt x="6049" y="12713"/>
                </a:lnTo>
                <a:lnTo>
                  <a:pt x="6264" y="12959"/>
                </a:lnTo>
                <a:lnTo>
                  <a:pt x="6356" y="13296"/>
                </a:lnTo>
                <a:lnTo>
                  <a:pt x="6295" y="13450"/>
                </a:lnTo>
                <a:lnTo>
                  <a:pt x="6356" y="13603"/>
                </a:lnTo>
                <a:lnTo>
                  <a:pt x="6356" y="13788"/>
                </a:lnTo>
                <a:lnTo>
                  <a:pt x="6448" y="13880"/>
                </a:lnTo>
                <a:lnTo>
                  <a:pt x="6479" y="14125"/>
                </a:lnTo>
                <a:lnTo>
                  <a:pt x="6541" y="14279"/>
                </a:lnTo>
                <a:lnTo>
                  <a:pt x="6541" y="14494"/>
                </a:lnTo>
                <a:lnTo>
                  <a:pt x="6663" y="14678"/>
                </a:lnTo>
                <a:lnTo>
                  <a:pt x="6663" y="14954"/>
                </a:lnTo>
                <a:lnTo>
                  <a:pt x="6571" y="15016"/>
                </a:lnTo>
                <a:lnTo>
                  <a:pt x="6295" y="15538"/>
                </a:lnTo>
                <a:lnTo>
                  <a:pt x="6111" y="15691"/>
                </a:lnTo>
                <a:lnTo>
                  <a:pt x="6111" y="15876"/>
                </a:lnTo>
                <a:lnTo>
                  <a:pt x="6019" y="16029"/>
                </a:lnTo>
                <a:lnTo>
                  <a:pt x="5988" y="16152"/>
                </a:lnTo>
                <a:lnTo>
                  <a:pt x="5988" y="16121"/>
                </a:lnTo>
                <a:lnTo>
                  <a:pt x="5896" y="16275"/>
                </a:lnTo>
                <a:lnTo>
                  <a:pt x="5896" y="16520"/>
                </a:lnTo>
                <a:lnTo>
                  <a:pt x="5804" y="16275"/>
                </a:lnTo>
                <a:lnTo>
                  <a:pt x="5804" y="16029"/>
                </a:lnTo>
                <a:lnTo>
                  <a:pt x="5742" y="15937"/>
                </a:lnTo>
                <a:lnTo>
                  <a:pt x="5742" y="15845"/>
                </a:lnTo>
                <a:lnTo>
                  <a:pt x="5834" y="15876"/>
                </a:lnTo>
                <a:lnTo>
                  <a:pt x="5896" y="15814"/>
                </a:lnTo>
                <a:lnTo>
                  <a:pt x="5988" y="15661"/>
                </a:lnTo>
                <a:lnTo>
                  <a:pt x="5988" y="15507"/>
                </a:lnTo>
                <a:lnTo>
                  <a:pt x="5926" y="15476"/>
                </a:lnTo>
                <a:lnTo>
                  <a:pt x="5957" y="15262"/>
                </a:lnTo>
                <a:lnTo>
                  <a:pt x="6019" y="15231"/>
                </a:lnTo>
                <a:lnTo>
                  <a:pt x="6049" y="15139"/>
                </a:lnTo>
                <a:lnTo>
                  <a:pt x="5988" y="14893"/>
                </a:lnTo>
                <a:lnTo>
                  <a:pt x="6080" y="14832"/>
                </a:lnTo>
                <a:lnTo>
                  <a:pt x="5957" y="14678"/>
                </a:lnTo>
                <a:lnTo>
                  <a:pt x="5896" y="14555"/>
                </a:lnTo>
                <a:lnTo>
                  <a:pt x="5896" y="14340"/>
                </a:lnTo>
                <a:lnTo>
                  <a:pt x="5926" y="14279"/>
                </a:lnTo>
                <a:lnTo>
                  <a:pt x="5865" y="14125"/>
                </a:lnTo>
                <a:lnTo>
                  <a:pt x="5773" y="14064"/>
                </a:lnTo>
                <a:lnTo>
                  <a:pt x="5742" y="13573"/>
                </a:lnTo>
                <a:lnTo>
                  <a:pt x="5619" y="13450"/>
                </a:lnTo>
                <a:lnTo>
                  <a:pt x="5589" y="13296"/>
                </a:lnTo>
                <a:lnTo>
                  <a:pt x="5466" y="13081"/>
                </a:lnTo>
                <a:lnTo>
                  <a:pt x="5435" y="13358"/>
                </a:lnTo>
                <a:lnTo>
                  <a:pt x="5374" y="13388"/>
                </a:lnTo>
                <a:lnTo>
                  <a:pt x="5374" y="13235"/>
                </a:lnTo>
                <a:lnTo>
                  <a:pt x="5312" y="13081"/>
                </a:lnTo>
                <a:lnTo>
                  <a:pt x="5312" y="12744"/>
                </a:lnTo>
                <a:lnTo>
                  <a:pt x="5190" y="12590"/>
                </a:lnTo>
                <a:lnTo>
                  <a:pt x="5190" y="12406"/>
                </a:lnTo>
                <a:lnTo>
                  <a:pt x="5251" y="12344"/>
                </a:lnTo>
                <a:lnTo>
                  <a:pt x="5036" y="12252"/>
                </a:lnTo>
                <a:lnTo>
                  <a:pt x="5036" y="11945"/>
                </a:lnTo>
                <a:lnTo>
                  <a:pt x="4975" y="11945"/>
                </a:lnTo>
                <a:lnTo>
                  <a:pt x="4913" y="11331"/>
                </a:lnTo>
                <a:lnTo>
                  <a:pt x="4821" y="11270"/>
                </a:lnTo>
                <a:lnTo>
                  <a:pt x="4790" y="11116"/>
                </a:lnTo>
                <a:lnTo>
                  <a:pt x="4852" y="11086"/>
                </a:lnTo>
                <a:lnTo>
                  <a:pt x="4852" y="10993"/>
                </a:lnTo>
                <a:lnTo>
                  <a:pt x="4760" y="10809"/>
                </a:lnTo>
                <a:lnTo>
                  <a:pt x="4790" y="10717"/>
                </a:lnTo>
                <a:lnTo>
                  <a:pt x="4790" y="10625"/>
                </a:lnTo>
                <a:lnTo>
                  <a:pt x="4729" y="10717"/>
                </a:lnTo>
                <a:lnTo>
                  <a:pt x="4637" y="10778"/>
                </a:lnTo>
                <a:lnTo>
                  <a:pt x="4483" y="10778"/>
                </a:lnTo>
                <a:lnTo>
                  <a:pt x="4422" y="10564"/>
                </a:lnTo>
                <a:lnTo>
                  <a:pt x="4360" y="10471"/>
                </a:lnTo>
                <a:lnTo>
                  <a:pt x="4207" y="10164"/>
                </a:lnTo>
                <a:lnTo>
                  <a:pt x="4176" y="10072"/>
                </a:lnTo>
                <a:lnTo>
                  <a:pt x="4084" y="10072"/>
                </a:lnTo>
                <a:lnTo>
                  <a:pt x="4084" y="9980"/>
                </a:lnTo>
                <a:lnTo>
                  <a:pt x="3931" y="9888"/>
                </a:lnTo>
                <a:lnTo>
                  <a:pt x="4023" y="10011"/>
                </a:lnTo>
                <a:lnTo>
                  <a:pt x="3992" y="10072"/>
                </a:lnTo>
                <a:lnTo>
                  <a:pt x="3992" y="10164"/>
                </a:lnTo>
                <a:lnTo>
                  <a:pt x="4084" y="10226"/>
                </a:lnTo>
                <a:lnTo>
                  <a:pt x="4084" y="10379"/>
                </a:lnTo>
                <a:lnTo>
                  <a:pt x="3992" y="10441"/>
                </a:lnTo>
                <a:lnTo>
                  <a:pt x="4023" y="10533"/>
                </a:lnTo>
                <a:lnTo>
                  <a:pt x="3808" y="10717"/>
                </a:lnTo>
                <a:lnTo>
                  <a:pt x="3685" y="10686"/>
                </a:lnTo>
                <a:lnTo>
                  <a:pt x="3593" y="10564"/>
                </a:lnTo>
                <a:lnTo>
                  <a:pt x="3531" y="10564"/>
                </a:lnTo>
                <a:lnTo>
                  <a:pt x="3593" y="10686"/>
                </a:lnTo>
                <a:lnTo>
                  <a:pt x="3593" y="10748"/>
                </a:lnTo>
                <a:lnTo>
                  <a:pt x="3716" y="10809"/>
                </a:lnTo>
                <a:lnTo>
                  <a:pt x="3531" y="10901"/>
                </a:lnTo>
                <a:lnTo>
                  <a:pt x="3409" y="10901"/>
                </a:lnTo>
                <a:lnTo>
                  <a:pt x="3347" y="10840"/>
                </a:lnTo>
                <a:lnTo>
                  <a:pt x="3286" y="10993"/>
                </a:lnTo>
                <a:lnTo>
                  <a:pt x="2979" y="11208"/>
                </a:lnTo>
                <a:lnTo>
                  <a:pt x="2794" y="11208"/>
                </a:lnTo>
                <a:lnTo>
                  <a:pt x="2764" y="11239"/>
                </a:lnTo>
                <a:lnTo>
                  <a:pt x="2702" y="11239"/>
                </a:lnTo>
                <a:lnTo>
                  <a:pt x="2702" y="11208"/>
                </a:lnTo>
                <a:lnTo>
                  <a:pt x="2702" y="11300"/>
                </a:lnTo>
                <a:lnTo>
                  <a:pt x="2610" y="11300"/>
                </a:lnTo>
                <a:lnTo>
                  <a:pt x="2518" y="11178"/>
                </a:lnTo>
                <a:lnTo>
                  <a:pt x="2272" y="11300"/>
                </a:lnTo>
                <a:lnTo>
                  <a:pt x="2272" y="11423"/>
                </a:lnTo>
                <a:lnTo>
                  <a:pt x="2180" y="11423"/>
                </a:lnTo>
                <a:lnTo>
                  <a:pt x="2180" y="11208"/>
                </a:lnTo>
                <a:lnTo>
                  <a:pt x="2395" y="10993"/>
                </a:lnTo>
                <a:lnTo>
                  <a:pt x="2395" y="10748"/>
                </a:lnTo>
                <a:lnTo>
                  <a:pt x="2272" y="10963"/>
                </a:lnTo>
                <a:lnTo>
                  <a:pt x="2119" y="11116"/>
                </a:lnTo>
                <a:lnTo>
                  <a:pt x="1996" y="11331"/>
                </a:lnTo>
                <a:lnTo>
                  <a:pt x="1965" y="11239"/>
                </a:lnTo>
                <a:lnTo>
                  <a:pt x="1996" y="11178"/>
                </a:lnTo>
                <a:lnTo>
                  <a:pt x="1935" y="11024"/>
                </a:lnTo>
                <a:lnTo>
                  <a:pt x="2088" y="10195"/>
                </a:lnTo>
                <a:lnTo>
                  <a:pt x="2272" y="10072"/>
                </a:lnTo>
                <a:lnTo>
                  <a:pt x="2180" y="10011"/>
                </a:lnTo>
                <a:lnTo>
                  <a:pt x="2027" y="9642"/>
                </a:lnTo>
                <a:lnTo>
                  <a:pt x="2027" y="9305"/>
                </a:lnTo>
                <a:lnTo>
                  <a:pt x="1935" y="9274"/>
                </a:lnTo>
                <a:lnTo>
                  <a:pt x="1904" y="9182"/>
                </a:lnTo>
                <a:lnTo>
                  <a:pt x="1935" y="9151"/>
                </a:lnTo>
                <a:lnTo>
                  <a:pt x="1812" y="9059"/>
                </a:lnTo>
                <a:lnTo>
                  <a:pt x="1750" y="8813"/>
                </a:lnTo>
                <a:lnTo>
                  <a:pt x="1658" y="8690"/>
                </a:lnTo>
                <a:lnTo>
                  <a:pt x="1597" y="8568"/>
                </a:lnTo>
                <a:lnTo>
                  <a:pt x="1597" y="8414"/>
                </a:lnTo>
                <a:lnTo>
                  <a:pt x="1413" y="8291"/>
                </a:lnTo>
                <a:lnTo>
                  <a:pt x="1474" y="8445"/>
                </a:lnTo>
                <a:lnTo>
                  <a:pt x="1505" y="8721"/>
                </a:lnTo>
                <a:lnTo>
                  <a:pt x="1198" y="8629"/>
                </a:lnTo>
                <a:lnTo>
                  <a:pt x="1044" y="8476"/>
                </a:lnTo>
                <a:lnTo>
                  <a:pt x="1044" y="8353"/>
                </a:lnTo>
                <a:lnTo>
                  <a:pt x="891" y="8230"/>
                </a:lnTo>
                <a:lnTo>
                  <a:pt x="891" y="8138"/>
                </a:lnTo>
                <a:lnTo>
                  <a:pt x="1044" y="8138"/>
                </a:lnTo>
                <a:lnTo>
                  <a:pt x="1075" y="8261"/>
                </a:lnTo>
                <a:lnTo>
                  <a:pt x="1228" y="8322"/>
                </a:lnTo>
                <a:lnTo>
                  <a:pt x="1259" y="8261"/>
                </a:lnTo>
                <a:lnTo>
                  <a:pt x="1228" y="8261"/>
                </a:lnTo>
                <a:lnTo>
                  <a:pt x="1106" y="8138"/>
                </a:lnTo>
                <a:lnTo>
                  <a:pt x="1228" y="8076"/>
                </a:lnTo>
                <a:lnTo>
                  <a:pt x="1321" y="8168"/>
                </a:lnTo>
                <a:lnTo>
                  <a:pt x="1413" y="8107"/>
                </a:lnTo>
                <a:lnTo>
                  <a:pt x="1413" y="7984"/>
                </a:lnTo>
                <a:lnTo>
                  <a:pt x="1259" y="7739"/>
                </a:lnTo>
                <a:lnTo>
                  <a:pt x="983" y="7708"/>
                </a:lnTo>
                <a:lnTo>
                  <a:pt x="921" y="7585"/>
                </a:lnTo>
                <a:lnTo>
                  <a:pt x="799" y="7554"/>
                </a:lnTo>
                <a:lnTo>
                  <a:pt x="737" y="7462"/>
                </a:lnTo>
                <a:lnTo>
                  <a:pt x="737" y="7554"/>
                </a:lnTo>
                <a:lnTo>
                  <a:pt x="584" y="7585"/>
                </a:lnTo>
                <a:lnTo>
                  <a:pt x="584" y="7524"/>
                </a:lnTo>
                <a:lnTo>
                  <a:pt x="737" y="7370"/>
                </a:lnTo>
                <a:lnTo>
                  <a:pt x="553" y="7370"/>
                </a:lnTo>
                <a:lnTo>
                  <a:pt x="430" y="7278"/>
                </a:lnTo>
                <a:lnTo>
                  <a:pt x="430" y="7339"/>
                </a:lnTo>
                <a:lnTo>
                  <a:pt x="522" y="7493"/>
                </a:lnTo>
                <a:lnTo>
                  <a:pt x="123" y="7155"/>
                </a:lnTo>
                <a:lnTo>
                  <a:pt x="62" y="6940"/>
                </a:lnTo>
                <a:lnTo>
                  <a:pt x="0" y="6756"/>
                </a:lnTo>
                <a:lnTo>
                  <a:pt x="0" y="6756"/>
                </a:lnTo>
                <a:lnTo>
                  <a:pt x="0" y="6695"/>
                </a:lnTo>
                <a:lnTo>
                  <a:pt x="0" y="6541"/>
                </a:lnTo>
                <a:lnTo>
                  <a:pt x="184" y="6357"/>
                </a:lnTo>
                <a:lnTo>
                  <a:pt x="246" y="6388"/>
                </a:lnTo>
                <a:lnTo>
                  <a:pt x="338" y="6203"/>
                </a:lnTo>
                <a:lnTo>
                  <a:pt x="338" y="5896"/>
                </a:lnTo>
                <a:lnTo>
                  <a:pt x="369" y="5743"/>
                </a:lnTo>
                <a:lnTo>
                  <a:pt x="430" y="5773"/>
                </a:lnTo>
                <a:lnTo>
                  <a:pt x="522" y="5743"/>
                </a:lnTo>
                <a:lnTo>
                  <a:pt x="614" y="5466"/>
                </a:lnTo>
                <a:lnTo>
                  <a:pt x="584" y="5313"/>
                </a:lnTo>
                <a:lnTo>
                  <a:pt x="614" y="5098"/>
                </a:lnTo>
                <a:lnTo>
                  <a:pt x="584" y="4883"/>
                </a:lnTo>
                <a:lnTo>
                  <a:pt x="768" y="4914"/>
                </a:lnTo>
                <a:lnTo>
                  <a:pt x="768" y="4607"/>
                </a:lnTo>
                <a:lnTo>
                  <a:pt x="768" y="4392"/>
                </a:lnTo>
                <a:lnTo>
                  <a:pt x="645" y="3992"/>
                </a:lnTo>
                <a:lnTo>
                  <a:pt x="829" y="3992"/>
                </a:lnTo>
                <a:lnTo>
                  <a:pt x="983" y="4023"/>
                </a:lnTo>
                <a:lnTo>
                  <a:pt x="1198" y="4023"/>
                </a:lnTo>
                <a:lnTo>
                  <a:pt x="1321" y="3716"/>
                </a:lnTo>
                <a:lnTo>
                  <a:pt x="1413" y="3378"/>
                </a:lnTo>
                <a:lnTo>
                  <a:pt x="1566" y="2948"/>
                </a:lnTo>
                <a:lnTo>
                  <a:pt x="1382" y="2856"/>
                </a:lnTo>
                <a:lnTo>
                  <a:pt x="1382" y="2703"/>
                </a:lnTo>
                <a:lnTo>
                  <a:pt x="1628" y="2334"/>
                </a:lnTo>
                <a:lnTo>
                  <a:pt x="1720" y="1997"/>
                </a:lnTo>
                <a:lnTo>
                  <a:pt x="1658" y="1904"/>
                </a:lnTo>
                <a:lnTo>
                  <a:pt x="1689" y="1690"/>
                </a:lnTo>
                <a:lnTo>
                  <a:pt x="1965" y="1260"/>
                </a:lnTo>
                <a:lnTo>
                  <a:pt x="2088" y="1229"/>
                </a:lnTo>
                <a:lnTo>
                  <a:pt x="2272" y="983"/>
                </a:lnTo>
                <a:lnTo>
                  <a:pt x="2365" y="799"/>
                </a:lnTo>
                <a:lnTo>
                  <a:pt x="2641" y="707"/>
                </a:lnTo>
                <a:lnTo>
                  <a:pt x="2856" y="553"/>
                </a:lnTo>
                <a:lnTo>
                  <a:pt x="3009" y="646"/>
                </a:lnTo>
                <a:lnTo>
                  <a:pt x="3163" y="738"/>
                </a:lnTo>
                <a:lnTo>
                  <a:pt x="3102" y="584"/>
                </a:lnTo>
                <a:lnTo>
                  <a:pt x="3102" y="369"/>
                </a:lnTo>
                <a:lnTo>
                  <a:pt x="3286" y="216"/>
                </a:lnTo>
                <a:lnTo>
                  <a:pt x="3286" y="93"/>
                </a:lnTo>
                <a:lnTo>
                  <a:pt x="3224" y="62"/>
                </a:lnTo>
                <a:close/>
                <a:moveTo>
                  <a:pt x="983" y="8813"/>
                </a:moveTo>
                <a:lnTo>
                  <a:pt x="1044" y="8936"/>
                </a:lnTo>
                <a:lnTo>
                  <a:pt x="1198" y="9028"/>
                </a:lnTo>
                <a:lnTo>
                  <a:pt x="1259" y="8875"/>
                </a:lnTo>
                <a:lnTo>
                  <a:pt x="1106" y="875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33" name="Google Shape;1133;g3d4b58163d4_3_1117"/>
          <p:cNvSpPr/>
          <p:nvPr/>
        </p:nvSpPr>
        <p:spPr>
          <a:xfrm>
            <a:off x="5623085" y="4247372"/>
            <a:ext cx="46729" cy="87870"/>
          </a:xfrm>
          <a:custGeom>
            <a:avLst/>
            <a:gdLst/>
            <a:ahLst/>
            <a:cxnLst/>
            <a:rect l="l" t="t" r="r" b="b"/>
            <a:pathLst>
              <a:path w="1843" h="3378" extrusionOk="0">
                <a:moveTo>
                  <a:pt x="0" y="1628"/>
                </a:moveTo>
                <a:lnTo>
                  <a:pt x="31" y="1443"/>
                </a:lnTo>
                <a:lnTo>
                  <a:pt x="31" y="1290"/>
                </a:lnTo>
                <a:lnTo>
                  <a:pt x="123" y="1259"/>
                </a:lnTo>
                <a:lnTo>
                  <a:pt x="123" y="1290"/>
                </a:lnTo>
                <a:lnTo>
                  <a:pt x="92" y="1321"/>
                </a:lnTo>
                <a:lnTo>
                  <a:pt x="123" y="1443"/>
                </a:lnTo>
                <a:lnTo>
                  <a:pt x="31" y="1628"/>
                </a:lnTo>
                <a:close/>
                <a:moveTo>
                  <a:pt x="338" y="246"/>
                </a:moveTo>
                <a:lnTo>
                  <a:pt x="123" y="92"/>
                </a:lnTo>
                <a:lnTo>
                  <a:pt x="123" y="0"/>
                </a:lnTo>
                <a:lnTo>
                  <a:pt x="399" y="0"/>
                </a:lnTo>
                <a:lnTo>
                  <a:pt x="430" y="31"/>
                </a:lnTo>
                <a:lnTo>
                  <a:pt x="369" y="185"/>
                </a:lnTo>
                <a:lnTo>
                  <a:pt x="338" y="185"/>
                </a:lnTo>
                <a:lnTo>
                  <a:pt x="338" y="246"/>
                </a:lnTo>
                <a:close/>
                <a:moveTo>
                  <a:pt x="522" y="62"/>
                </a:moveTo>
                <a:lnTo>
                  <a:pt x="645" y="92"/>
                </a:lnTo>
                <a:lnTo>
                  <a:pt x="676" y="215"/>
                </a:lnTo>
                <a:lnTo>
                  <a:pt x="860" y="338"/>
                </a:lnTo>
                <a:lnTo>
                  <a:pt x="891" y="399"/>
                </a:lnTo>
                <a:lnTo>
                  <a:pt x="829" y="338"/>
                </a:lnTo>
                <a:lnTo>
                  <a:pt x="676" y="338"/>
                </a:lnTo>
                <a:lnTo>
                  <a:pt x="614" y="277"/>
                </a:lnTo>
                <a:lnTo>
                  <a:pt x="430" y="185"/>
                </a:lnTo>
                <a:lnTo>
                  <a:pt x="430" y="154"/>
                </a:lnTo>
                <a:lnTo>
                  <a:pt x="522" y="154"/>
                </a:lnTo>
                <a:lnTo>
                  <a:pt x="491" y="123"/>
                </a:lnTo>
                <a:lnTo>
                  <a:pt x="522" y="62"/>
                </a:lnTo>
                <a:close/>
                <a:moveTo>
                  <a:pt x="399" y="307"/>
                </a:moveTo>
                <a:lnTo>
                  <a:pt x="399" y="338"/>
                </a:lnTo>
                <a:lnTo>
                  <a:pt x="430" y="399"/>
                </a:lnTo>
                <a:lnTo>
                  <a:pt x="399" y="430"/>
                </a:lnTo>
                <a:lnTo>
                  <a:pt x="338" y="430"/>
                </a:lnTo>
                <a:lnTo>
                  <a:pt x="338" y="492"/>
                </a:lnTo>
                <a:lnTo>
                  <a:pt x="338" y="584"/>
                </a:lnTo>
                <a:lnTo>
                  <a:pt x="276" y="737"/>
                </a:lnTo>
                <a:lnTo>
                  <a:pt x="215" y="707"/>
                </a:lnTo>
                <a:lnTo>
                  <a:pt x="123" y="645"/>
                </a:lnTo>
                <a:lnTo>
                  <a:pt x="31" y="645"/>
                </a:lnTo>
                <a:lnTo>
                  <a:pt x="31" y="676"/>
                </a:lnTo>
                <a:lnTo>
                  <a:pt x="123" y="737"/>
                </a:lnTo>
                <a:lnTo>
                  <a:pt x="154" y="799"/>
                </a:lnTo>
                <a:lnTo>
                  <a:pt x="123" y="829"/>
                </a:lnTo>
                <a:lnTo>
                  <a:pt x="184" y="983"/>
                </a:lnTo>
                <a:lnTo>
                  <a:pt x="184" y="1229"/>
                </a:lnTo>
                <a:lnTo>
                  <a:pt x="123" y="1290"/>
                </a:lnTo>
                <a:lnTo>
                  <a:pt x="92" y="1689"/>
                </a:lnTo>
                <a:lnTo>
                  <a:pt x="92" y="1781"/>
                </a:lnTo>
                <a:lnTo>
                  <a:pt x="62" y="1843"/>
                </a:lnTo>
                <a:lnTo>
                  <a:pt x="123" y="2150"/>
                </a:lnTo>
                <a:lnTo>
                  <a:pt x="123" y="2242"/>
                </a:lnTo>
                <a:lnTo>
                  <a:pt x="215" y="2641"/>
                </a:lnTo>
                <a:lnTo>
                  <a:pt x="338" y="3071"/>
                </a:lnTo>
                <a:lnTo>
                  <a:pt x="461" y="3286"/>
                </a:lnTo>
                <a:lnTo>
                  <a:pt x="645" y="3378"/>
                </a:lnTo>
                <a:lnTo>
                  <a:pt x="829" y="3347"/>
                </a:lnTo>
                <a:lnTo>
                  <a:pt x="1106" y="3317"/>
                </a:lnTo>
                <a:lnTo>
                  <a:pt x="1382" y="3224"/>
                </a:lnTo>
                <a:lnTo>
                  <a:pt x="1628" y="2948"/>
                </a:lnTo>
                <a:lnTo>
                  <a:pt x="1750" y="2702"/>
                </a:lnTo>
                <a:lnTo>
                  <a:pt x="1812" y="2549"/>
                </a:lnTo>
                <a:lnTo>
                  <a:pt x="1812" y="2426"/>
                </a:lnTo>
                <a:lnTo>
                  <a:pt x="1842" y="2365"/>
                </a:lnTo>
                <a:lnTo>
                  <a:pt x="1842" y="2150"/>
                </a:lnTo>
                <a:lnTo>
                  <a:pt x="1781" y="2058"/>
                </a:lnTo>
                <a:lnTo>
                  <a:pt x="1812" y="1935"/>
                </a:lnTo>
                <a:lnTo>
                  <a:pt x="1689" y="1812"/>
                </a:lnTo>
                <a:lnTo>
                  <a:pt x="1566" y="1443"/>
                </a:lnTo>
                <a:lnTo>
                  <a:pt x="1443" y="1198"/>
                </a:lnTo>
                <a:lnTo>
                  <a:pt x="1320" y="1198"/>
                </a:lnTo>
                <a:lnTo>
                  <a:pt x="1320" y="1167"/>
                </a:lnTo>
                <a:lnTo>
                  <a:pt x="1167" y="1167"/>
                </a:lnTo>
                <a:lnTo>
                  <a:pt x="1351" y="1075"/>
                </a:lnTo>
                <a:lnTo>
                  <a:pt x="1320" y="1014"/>
                </a:lnTo>
                <a:lnTo>
                  <a:pt x="1259" y="983"/>
                </a:lnTo>
                <a:lnTo>
                  <a:pt x="1136" y="799"/>
                </a:lnTo>
                <a:lnTo>
                  <a:pt x="1075" y="799"/>
                </a:lnTo>
                <a:lnTo>
                  <a:pt x="1013" y="614"/>
                </a:lnTo>
                <a:lnTo>
                  <a:pt x="952" y="553"/>
                </a:lnTo>
                <a:lnTo>
                  <a:pt x="952" y="461"/>
                </a:lnTo>
                <a:lnTo>
                  <a:pt x="737" y="369"/>
                </a:lnTo>
                <a:lnTo>
                  <a:pt x="676" y="430"/>
                </a:lnTo>
                <a:lnTo>
                  <a:pt x="584" y="399"/>
                </a:lnTo>
                <a:lnTo>
                  <a:pt x="584" y="33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34" name="Google Shape;1134;g3d4b58163d4_3_1117"/>
          <p:cNvSpPr/>
          <p:nvPr/>
        </p:nvSpPr>
        <p:spPr>
          <a:xfrm>
            <a:off x="5363900" y="3692529"/>
            <a:ext cx="589250" cy="593308"/>
          </a:xfrm>
          <a:custGeom>
            <a:avLst/>
            <a:gdLst/>
            <a:ahLst/>
            <a:cxnLst/>
            <a:rect l="l" t="t" r="r" b="b"/>
            <a:pathLst>
              <a:path w="23092" h="22693" extrusionOk="0">
                <a:moveTo>
                  <a:pt x="7339" y="707"/>
                </a:moveTo>
                <a:lnTo>
                  <a:pt x="7370" y="799"/>
                </a:lnTo>
                <a:lnTo>
                  <a:pt x="7370" y="952"/>
                </a:lnTo>
                <a:lnTo>
                  <a:pt x="7615" y="1075"/>
                </a:lnTo>
                <a:lnTo>
                  <a:pt x="7554" y="1382"/>
                </a:lnTo>
                <a:lnTo>
                  <a:pt x="7646" y="1536"/>
                </a:lnTo>
                <a:lnTo>
                  <a:pt x="7615" y="1628"/>
                </a:lnTo>
                <a:lnTo>
                  <a:pt x="7707" y="1689"/>
                </a:lnTo>
                <a:lnTo>
                  <a:pt x="7799" y="1843"/>
                </a:lnTo>
                <a:lnTo>
                  <a:pt x="7799" y="1966"/>
                </a:lnTo>
                <a:lnTo>
                  <a:pt x="7861" y="1996"/>
                </a:lnTo>
                <a:lnTo>
                  <a:pt x="7922" y="2181"/>
                </a:lnTo>
                <a:lnTo>
                  <a:pt x="8107" y="2273"/>
                </a:lnTo>
                <a:lnTo>
                  <a:pt x="8199" y="2119"/>
                </a:lnTo>
                <a:lnTo>
                  <a:pt x="8383" y="2119"/>
                </a:lnTo>
                <a:lnTo>
                  <a:pt x="8475" y="2181"/>
                </a:lnTo>
                <a:lnTo>
                  <a:pt x="8659" y="2211"/>
                </a:lnTo>
                <a:lnTo>
                  <a:pt x="8813" y="2396"/>
                </a:lnTo>
                <a:lnTo>
                  <a:pt x="8936" y="2426"/>
                </a:lnTo>
                <a:lnTo>
                  <a:pt x="9028" y="2641"/>
                </a:lnTo>
                <a:lnTo>
                  <a:pt x="9181" y="2672"/>
                </a:lnTo>
                <a:lnTo>
                  <a:pt x="9243" y="2795"/>
                </a:lnTo>
                <a:lnTo>
                  <a:pt x="9243" y="2795"/>
                </a:lnTo>
                <a:lnTo>
                  <a:pt x="9273" y="3071"/>
                </a:lnTo>
                <a:lnTo>
                  <a:pt x="9120" y="3532"/>
                </a:lnTo>
                <a:lnTo>
                  <a:pt x="9120" y="3808"/>
                </a:lnTo>
                <a:lnTo>
                  <a:pt x="8936" y="4084"/>
                </a:lnTo>
                <a:lnTo>
                  <a:pt x="8997" y="4299"/>
                </a:lnTo>
                <a:lnTo>
                  <a:pt x="9181" y="4299"/>
                </a:lnTo>
                <a:lnTo>
                  <a:pt x="9304" y="4422"/>
                </a:lnTo>
                <a:lnTo>
                  <a:pt x="9458" y="4422"/>
                </a:lnTo>
                <a:lnTo>
                  <a:pt x="9611" y="4514"/>
                </a:lnTo>
                <a:lnTo>
                  <a:pt x="9887" y="4606"/>
                </a:lnTo>
                <a:lnTo>
                  <a:pt x="10287" y="4852"/>
                </a:lnTo>
                <a:lnTo>
                  <a:pt x="10532" y="5159"/>
                </a:lnTo>
                <a:lnTo>
                  <a:pt x="10839" y="5251"/>
                </a:lnTo>
                <a:lnTo>
                  <a:pt x="11024" y="5343"/>
                </a:lnTo>
                <a:lnTo>
                  <a:pt x="11239" y="5343"/>
                </a:lnTo>
                <a:lnTo>
                  <a:pt x="11515" y="5528"/>
                </a:lnTo>
                <a:lnTo>
                  <a:pt x="11914" y="5497"/>
                </a:lnTo>
                <a:lnTo>
                  <a:pt x="12068" y="5620"/>
                </a:lnTo>
                <a:lnTo>
                  <a:pt x="12497" y="5497"/>
                </a:lnTo>
                <a:lnTo>
                  <a:pt x="12897" y="5589"/>
                </a:lnTo>
                <a:lnTo>
                  <a:pt x="12927" y="5804"/>
                </a:lnTo>
                <a:lnTo>
                  <a:pt x="13142" y="6019"/>
                </a:lnTo>
                <a:lnTo>
                  <a:pt x="13572" y="6111"/>
                </a:lnTo>
                <a:lnTo>
                  <a:pt x="13756" y="6050"/>
                </a:lnTo>
                <a:lnTo>
                  <a:pt x="14033" y="6050"/>
                </a:lnTo>
                <a:lnTo>
                  <a:pt x="14739" y="6295"/>
                </a:lnTo>
                <a:lnTo>
                  <a:pt x="14923" y="6203"/>
                </a:lnTo>
                <a:lnTo>
                  <a:pt x="15230" y="6387"/>
                </a:lnTo>
                <a:lnTo>
                  <a:pt x="15752" y="6265"/>
                </a:lnTo>
                <a:lnTo>
                  <a:pt x="15814" y="5896"/>
                </a:lnTo>
                <a:lnTo>
                  <a:pt x="15660" y="5558"/>
                </a:lnTo>
                <a:lnTo>
                  <a:pt x="15722" y="5190"/>
                </a:lnTo>
                <a:lnTo>
                  <a:pt x="15660" y="5006"/>
                </a:lnTo>
                <a:lnTo>
                  <a:pt x="15691" y="5006"/>
                </a:lnTo>
                <a:lnTo>
                  <a:pt x="15844" y="4883"/>
                </a:lnTo>
                <a:lnTo>
                  <a:pt x="16029" y="4852"/>
                </a:lnTo>
                <a:lnTo>
                  <a:pt x="16121" y="5006"/>
                </a:lnTo>
                <a:lnTo>
                  <a:pt x="16121" y="5221"/>
                </a:lnTo>
                <a:lnTo>
                  <a:pt x="16274" y="5343"/>
                </a:lnTo>
                <a:lnTo>
                  <a:pt x="16274" y="5343"/>
                </a:lnTo>
                <a:lnTo>
                  <a:pt x="16274" y="5528"/>
                </a:lnTo>
                <a:lnTo>
                  <a:pt x="16213" y="5681"/>
                </a:lnTo>
                <a:lnTo>
                  <a:pt x="16366" y="5927"/>
                </a:lnTo>
                <a:lnTo>
                  <a:pt x="16643" y="5988"/>
                </a:lnTo>
                <a:lnTo>
                  <a:pt x="16766" y="5927"/>
                </a:lnTo>
                <a:lnTo>
                  <a:pt x="17134" y="6142"/>
                </a:lnTo>
                <a:lnTo>
                  <a:pt x="17349" y="6142"/>
                </a:lnTo>
                <a:lnTo>
                  <a:pt x="17533" y="5957"/>
                </a:lnTo>
                <a:lnTo>
                  <a:pt x="17717" y="5927"/>
                </a:lnTo>
                <a:lnTo>
                  <a:pt x="17871" y="5988"/>
                </a:lnTo>
                <a:lnTo>
                  <a:pt x="18178" y="5927"/>
                </a:lnTo>
                <a:lnTo>
                  <a:pt x="18424" y="5927"/>
                </a:lnTo>
                <a:lnTo>
                  <a:pt x="18854" y="5804"/>
                </a:lnTo>
                <a:lnTo>
                  <a:pt x="18854" y="5681"/>
                </a:lnTo>
                <a:lnTo>
                  <a:pt x="18854" y="5435"/>
                </a:lnTo>
                <a:lnTo>
                  <a:pt x="18577" y="5313"/>
                </a:lnTo>
                <a:lnTo>
                  <a:pt x="18577" y="5128"/>
                </a:lnTo>
                <a:lnTo>
                  <a:pt x="18608" y="4944"/>
                </a:lnTo>
                <a:lnTo>
                  <a:pt x="18731" y="4944"/>
                </a:lnTo>
                <a:lnTo>
                  <a:pt x="19038" y="4883"/>
                </a:lnTo>
                <a:lnTo>
                  <a:pt x="19161" y="4883"/>
                </a:lnTo>
                <a:lnTo>
                  <a:pt x="19222" y="4668"/>
                </a:lnTo>
                <a:lnTo>
                  <a:pt x="19345" y="4576"/>
                </a:lnTo>
                <a:lnTo>
                  <a:pt x="19468" y="4606"/>
                </a:lnTo>
                <a:lnTo>
                  <a:pt x="19468" y="4484"/>
                </a:lnTo>
                <a:lnTo>
                  <a:pt x="19652" y="4453"/>
                </a:lnTo>
                <a:lnTo>
                  <a:pt x="19713" y="4269"/>
                </a:lnTo>
                <a:lnTo>
                  <a:pt x="19836" y="4115"/>
                </a:lnTo>
                <a:lnTo>
                  <a:pt x="20020" y="4084"/>
                </a:lnTo>
                <a:lnTo>
                  <a:pt x="20328" y="4023"/>
                </a:lnTo>
                <a:lnTo>
                  <a:pt x="20512" y="3777"/>
                </a:lnTo>
                <a:lnTo>
                  <a:pt x="20512" y="3593"/>
                </a:lnTo>
                <a:lnTo>
                  <a:pt x="20635" y="3562"/>
                </a:lnTo>
                <a:lnTo>
                  <a:pt x="20819" y="3440"/>
                </a:lnTo>
                <a:lnTo>
                  <a:pt x="20972" y="3655"/>
                </a:lnTo>
                <a:lnTo>
                  <a:pt x="21187" y="3593"/>
                </a:lnTo>
                <a:lnTo>
                  <a:pt x="21494" y="3685"/>
                </a:lnTo>
                <a:lnTo>
                  <a:pt x="21586" y="3624"/>
                </a:lnTo>
                <a:lnTo>
                  <a:pt x="21556" y="3470"/>
                </a:lnTo>
                <a:lnTo>
                  <a:pt x="21924" y="3255"/>
                </a:lnTo>
                <a:lnTo>
                  <a:pt x="22047" y="3286"/>
                </a:lnTo>
                <a:lnTo>
                  <a:pt x="22139" y="3409"/>
                </a:lnTo>
                <a:lnTo>
                  <a:pt x="22231" y="3378"/>
                </a:lnTo>
                <a:lnTo>
                  <a:pt x="22293" y="3470"/>
                </a:lnTo>
                <a:lnTo>
                  <a:pt x="22170" y="3685"/>
                </a:lnTo>
                <a:lnTo>
                  <a:pt x="22231" y="3839"/>
                </a:lnTo>
                <a:lnTo>
                  <a:pt x="22323" y="3808"/>
                </a:lnTo>
                <a:lnTo>
                  <a:pt x="22446" y="3777"/>
                </a:lnTo>
                <a:lnTo>
                  <a:pt x="22477" y="3900"/>
                </a:lnTo>
                <a:lnTo>
                  <a:pt x="22600" y="4054"/>
                </a:lnTo>
                <a:lnTo>
                  <a:pt x="22600" y="4146"/>
                </a:lnTo>
                <a:lnTo>
                  <a:pt x="22446" y="4299"/>
                </a:lnTo>
                <a:lnTo>
                  <a:pt x="22508" y="4453"/>
                </a:lnTo>
                <a:lnTo>
                  <a:pt x="22692" y="4484"/>
                </a:lnTo>
                <a:lnTo>
                  <a:pt x="22784" y="4422"/>
                </a:lnTo>
                <a:lnTo>
                  <a:pt x="22938" y="4484"/>
                </a:lnTo>
                <a:lnTo>
                  <a:pt x="23091" y="4668"/>
                </a:lnTo>
                <a:lnTo>
                  <a:pt x="23091" y="4791"/>
                </a:lnTo>
                <a:lnTo>
                  <a:pt x="22938" y="4944"/>
                </a:lnTo>
                <a:lnTo>
                  <a:pt x="22938" y="5159"/>
                </a:lnTo>
                <a:lnTo>
                  <a:pt x="22999" y="5313"/>
                </a:lnTo>
                <a:lnTo>
                  <a:pt x="22815" y="5221"/>
                </a:lnTo>
                <a:lnTo>
                  <a:pt x="22692" y="5128"/>
                </a:lnTo>
                <a:lnTo>
                  <a:pt x="22446" y="5282"/>
                </a:lnTo>
                <a:lnTo>
                  <a:pt x="22201" y="5374"/>
                </a:lnTo>
                <a:lnTo>
                  <a:pt x="22108" y="5558"/>
                </a:lnTo>
                <a:lnTo>
                  <a:pt x="21924" y="5804"/>
                </a:lnTo>
                <a:lnTo>
                  <a:pt x="21740" y="5865"/>
                </a:lnTo>
                <a:lnTo>
                  <a:pt x="21464" y="6295"/>
                </a:lnTo>
                <a:lnTo>
                  <a:pt x="21402" y="6510"/>
                </a:lnTo>
                <a:lnTo>
                  <a:pt x="21494" y="6602"/>
                </a:lnTo>
                <a:lnTo>
                  <a:pt x="21372" y="6940"/>
                </a:lnTo>
                <a:lnTo>
                  <a:pt x="21157" y="7309"/>
                </a:lnTo>
                <a:lnTo>
                  <a:pt x="21157" y="7431"/>
                </a:lnTo>
                <a:lnTo>
                  <a:pt x="21341" y="7554"/>
                </a:lnTo>
                <a:lnTo>
                  <a:pt x="21157" y="7984"/>
                </a:lnTo>
                <a:lnTo>
                  <a:pt x="21095" y="8322"/>
                </a:lnTo>
                <a:lnTo>
                  <a:pt x="20972" y="8629"/>
                </a:lnTo>
                <a:lnTo>
                  <a:pt x="20727" y="8629"/>
                </a:lnTo>
                <a:lnTo>
                  <a:pt x="20604" y="8598"/>
                </a:lnTo>
                <a:lnTo>
                  <a:pt x="20420" y="8598"/>
                </a:lnTo>
                <a:lnTo>
                  <a:pt x="20512" y="8997"/>
                </a:lnTo>
                <a:lnTo>
                  <a:pt x="20512" y="9212"/>
                </a:lnTo>
                <a:lnTo>
                  <a:pt x="20512" y="9489"/>
                </a:lnTo>
                <a:lnTo>
                  <a:pt x="20358" y="9489"/>
                </a:lnTo>
                <a:lnTo>
                  <a:pt x="20389" y="9704"/>
                </a:lnTo>
                <a:lnTo>
                  <a:pt x="20358" y="9888"/>
                </a:lnTo>
                <a:lnTo>
                  <a:pt x="20389" y="10072"/>
                </a:lnTo>
                <a:lnTo>
                  <a:pt x="20297" y="10348"/>
                </a:lnTo>
                <a:lnTo>
                  <a:pt x="20205" y="10379"/>
                </a:lnTo>
                <a:lnTo>
                  <a:pt x="20143" y="10348"/>
                </a:lnTo>
                <a:lnTo>
                  <a:pt x="20082" y="10502"/>
                </a:lnTo>
                <a:lnTo>
                  <a:pt x="20082" y="10594"/>
                </a:lnTo>
                <a:lnTo>
                  <a:pt x="20051" y="10563"/>
                </a:lnTo>
                <a:lnTo>
                  <a:pt x="20020" y="10502"/>
                </a:lnTo>
                <a:lnTo>
                  <a:pt x="20020" y="10410"/>
                </a:lnTo>
                <a:lnTo>
                  <a:pt x="19990" y="10348"/>
                </a:lnTo>
                <a:lnTo>
                  <a:pt x="19928" y="10226"/>
                </a:lnTo>
                <a:lnTo>
                  <a:pt x="19867" y="10011"/>
                </a:lnTo>
                <a:lnTo>
                  <a:pt x="19805" y="9673"/>
                </a:lnTo>
                <a:lnTo>
                  <a:pt x="19744" y="9550"/>
                </a:lnTo>
                <a:lnTo>
                  <a:pt x="19744" y="9366"/>
                </a:lnTo>
                <a:lnTo>
                  <a:pt x="19713" y="9151"/>
                </a:lnTo>
                <a:lnTo>
                  <a:pt x="19621" y="9028"/>
                </a:lnTo>
                <a:lnTo>
                  <a:pt x="19591" y="8967"/>
                </a:lnTo>
                <a:lnTo>
                  <a:pt x="19437" y="8967"/>
                </a:lnTo>
                <a:lnTo>
                  <a:pt x="19345" y="8875"/>
                </a:lnTo>
                <a:lnTo>
                  <a:pt x="19253" y="8936"/>
                </a:lnTo>
                <a:lnTo>
                  <a:pt x="19314" y="9028"/>
                </a:lnTo>
                <a:lnTo>
                  <a:pt x="19283" y="9089"/>
                </a:lnTo>
                <a:lnTo>
                  <a:pt x="19283" y="9182"/>
                </a:lnTo>
                <a:lnTo>
                  <a:pt x="19191" y="9304"/>
                </a:lnTo>
                <a:lnTo>
                  <a:pt x="19253" y="9335"/>
                </a:lnTo>
                <a:lnTo>
                  <a:pt x="19253" y="9489"/>
                </a:lnTo>
                <a:lnTo>
                  <a:pt x="19161" y="9489"/>
                </a:lnTo>
                <a:lnTo>
                  <a:pt x="19038" y="9304"/>
                </a:lnTo>
                <a:lnTo>
                  <a:pt x="18884" y="9182"/>
                </a:lnTo>
                <a:lnTo>
                  <a:pt x="18854" y="9120"/>
                </a:lnTo>
                <a:lnTo>
                  <a:pt x="18792" y="9028"/>
                </a:lnTo>
                <a:lnTo>
                  <a:pt x="18700" y="8813"/>
                </a:lnTo>
                <a:lnTo>
                  <a:pt x="18700" y="8721"/>
                </a:lnTo>
                <a:lnTo>
                  <a:pt x="18761" y="8660"/>
                </a:lnTo>
                <a:lnTo>
                  <a:pt x="18792" y="8537"/>
                </a:lnTo>
                <a:lnTo>
                  <a:pt x="18946" y="8445"/>
                </a:lnTo>
                <a:lnTo>
                  <a:pt x="19007" y="8506"/>
                </a:lnTo>
                <a:lnTo>
                  <a:pt x="19099" y="8506"/>
                </a:lnTo>
                <a:lnTo>
                  <a:pt x="19161" y="8414"/>
                </a:lnTo>
                <a:lnTo>
                  <a:pt x="19161" y="8291"/>
                </a:lnTo>
                <a:lnTo>
                  <a:pt x="19253" y="8260"/>
                </a:lnTo>
                <a:lnTo>
                  <a:pt x="19376" y="7984"/>
                </a:lnTo>
                <a:lnTo>
                  <a:pt x="19406" y="7769"/>
                </a:lnTo>
                <a:lnTo>
                  <a:pt x="19498" y="7616"/>
                </a:lnTo>
                <a:lnTo>
                  <a:pt x="19406" y="7554"/>
                </a:lnTo>
                <a:lnTo>
                  <a:pt x="19253" y="7431"/>
                </a:lnTo>
                <a:lnTo>
                  <a:pt x="19161" y="7431"/>
                </a:lnTo>
                <a:lnTo>
                  <a:pt x="19099" y="7401"/>
                </a:lnTo>
                <a:lnTo>
                  <a:pt x="18976" y="7401"/>
                </a:lnTo>
                <a:lnTo>
                  <a:pt x="18700" y="7401"/>
                </a:lnTo>
                <a:lnTo>
                  <a:pt x="18454" y="7370"/>
                </a:lnTo>
                <a:lnTo>
                  <a:pt x="18117" y="7401"/>
                </a:lnTo>
                <a:lnTo>
                  <a:pt x="17902" y="7401"/>
                </a:lnTo>
                <a:lnTo>
                  <a:pt x="17687" y="7339"/>
                </a:lnTo>
                <a:lnTo>
                  <a:pt x="17533" y="7339"/>
                </a:lnTo>
                <a:lnTo>
                  <a:pt x="17380" y="7278"/>
                </a:lnTo>
                <a:lnTo>
                  <a:pt x="17380" y="7155"/>
                </a:lnTo>
                <a:lnTo>
                  <a:pt x="17318" y="6971"/>
                </a:lnTo>
                <a:lnTo>
                  <a:pt x="17288" y="6879"/>
                </a:lnTo>
                <a:lnTo>
                  <a:pt x="17257" y="6694"/>
                </a:lnTo>
                <a:lnTo>
                  <a:pt x="17134" y="6479"/>
                </a:lnTo>
                <a:lnTo>
                  <a:pt x="17073" y="6510"/>
                </a:lnTo>
                <a:lnTo>
                  <a:pt x="17073" y="6572"/>
                </a:lnTo>
                <a:lnTo>
                  <a:pt x="16888" y="6510"/>
                </a:lnTo>
                <a:lnTo>
                  <a:pt x="16827" y="6418"/>
                </a:lnTo>
                <a:lnTo>
                  <a:pt x="16704" y="6326"/>
                </a:lnTo>
                <a:lnTo>
                  <a:pt x="16612" y="6326"/>
                </a:lnTo>
                <a:lnTo>
                  <a:pt x="16581" y="6418"/>
                </a:lnTo>
                <a:lnTo>
                  <a:pt x="16704" y="6479"/>
                </a:lnTo>
                <a:lnTo>
                  <a:pt x="16612" y="6541"/>
                </a:lnTo>
                <a:lnTo>
                  <a:pt x="16459" y="6510"/>
                </a:lnTo>
                <a:lnTo>
                  <a:pt x="16336" y="6357"/>
                </a:lnTo>
                <a:lnTo>
                  <a:pt x="16336" y="6265"/>
                </a:lnTo>
                <a:lnTo>
                  <a:pt x="16213" y="6142"/>
                </a:lnTo>
                <a:lnTo>
                  <a:pt x="16151" y="6050"/>
                </a:lnTo>
                <a:lnTo>
                  <a:pt x="16121" y="6172"/>
                </a:lnTo>
                <a:lnTo>
                  <a:pt x="16029" y="6172"/>
                </a:lnTo>
                <a:lnTo>
                  <a:pt x="16029" y="6265"/>
                </a:lnTo>
                <a:lnTo>
                  <a:pt x="16121" y="6357"/>
                </a:lnTo>
                <a:lnTo>
                  <a:pt x="16059" y="6572"/>
                </a:lnTo>
                <a:lnTo>
                  <a:pt x="15875" y="6756"/>
                </a:lnTo>
                <a:lnTo>
                  <a:pt x="15875" y="6940"/>
                </a:lnTo>
                <a:lnTo>
                  <a:pt x="16244" y="7094"/>
                </a:lnTo>
                <a:lnTo>
                  <a:pt x="16397" y="7032"/>
                </a:lnTo>
                <a:lnTo>
                  <a:pt x="16612" y="7032"/>
                </a:lnTo>
                <a:lnTo>
                  <a:pt x="16581" y="7124"/>
                </a:lnTo>
                <a:lnTo>
                  <a:pt x="16612" y="7339"/>
                </a:lnTo>
                <a:lnTo>
                  <a:pt x="16520" y="7431"/>
                </a:lnTo>
                <a:lnTo>
                  <a:pt x="16428" y="7401"/>
                </a:lnTo>
                <a:lnTo>
                  <a:pt x="16305" y="7462"/>
                </a:lnTo>
                <a:lnTo>
                  <a:pt x="16213" y="7677"/>
                </a:lnTo>
                <a:lnTo>
                  <a:pt x="16059" y="7708"/>
                </a:lnTo>
                <a:lnTo>
                  <a:pt x="16059" y="8045"/>
                </a:lnTo>
                <a:lnTo>
                  <a:pt x="16244" y="8260"/>
                </a:lnTo>
                <a:lnTo>
                  <a:pt x="16459" y="8353"/>
                </a:lnTo>
                <a:lnTo>
                  <a:pt x="16673" y="8598"/>
                </a:lnTo>
                <a:lnTo>
                  <a:pt x="16673" y="8875"/>
                </a:lnTo>
                <a:lnTo>
                  <a:pt x="16735" y="9089"/>
                </a:lnTo>
                <a:lnTo>
                  <a:pt x="16704" y="9243"/>
                </a:lnTo>
                <a:lnTo>
                  <a:pt x="16766" y="9489"/>
                </a:lnTo>
                <a:lnTo>
                  <a:pt x="17011" y="9826"/>
                </a:lnTo>
                <a:lnTo>
                  <a:pt x="17011" y="10041"/>
                </a:lnTo>
                <a:lnTo>
                  <a:pt x="17042" y="10195"/>
                </a:lnTo>
                <a:lnTo>
                  <a:pt x="17073" y="10441"/>
                </a:lnTo>
                <a:lnTo>
                  <a:pt x="17042" y="10441"/>
                </a:lnTo>
                <a:lnTo>
                  <a:pt x="17134" y="10625"/>
                </a:lnTo>
                <a:lnTo>
                  <a:pt x="17042" y="10778"/>
                </a:lnTo>
                <a:lnTo>
                  <a:pt x="16919" y="10655"/>
                </a:lnTo>
                <a:lnTo>
                  <a:pt x="16919" y="10809"/>
                </a:lnTo>
                <a:lnTo>
                  <a:pt x="16827" y="10748"/>
                </a:lnTo>
                <a:lnTo>
                  <a:pt x="16766" y="10563"/>
                </a:lnTo>
                <a:lnTo>
                  <a:pt x="16735" y="10471"/>
                </a:lnTo>
                <a:lnTo>
                  <a:pt x="16704" y="10533"/>
                </a:lnTo>
                <a:lnTo>
                  <a:pt x="16704" y="10625"/>
                </a:lnTo>
                <a:lnTo>
                  <a:pt x="16704" y="10594"/>
                </a:lnTo>
                <a:lnTo>
                  <a:pt x="16673" y="10655"/>
                </a:lnTo>
                <a:lnTo>
                  <a:pt x="16520" y="10655"/>
                </a:lnTo>
                <a:lnTo>
                  <a:pt x="16520" y="10655"/>
                </a:lnTo>
                <a:lnTo>
                  <a:pt x="16397" y="10625"/>
                </a:lnTo>
                <a:lnTo>
                  <a:pt x="16336" y="10410"/>
                </a:lnTo>
                <a:lnTo>
                  <a:pt x="16366" y="10287"/>
                </a:lnTo>
                <a:lnTo>
                  <a:pt x="16244" y="10195"/>
                </a:lnTo>
                <a:lnTo>
                  <a:pt x="16121" y="10195"/>
                </a:lnTo>
                <a:lnTo>
                  <a:pt x="16121" y="10226"/>
                </a:lnTo>
                <a:lnTo>
                  <a:pt x="16213" y="10256"/>
                </a:lnTo>
                <a:lnTo>
                  <a:pt x="16274" y="10318"/>
                </a:lnTo>
                <a:lnTo>
                  <a:pt x="16213" y="10379"/>
                </a:lnTo>
                <a:lnTo>
                  <a:pt x="16182" y="10502"/>
                </a:lnTo>
                <a:lnTo>
                  <a:pt x="16182" y="10625"/>
                </a:lnTo>
                <a:lnTo>
                  <a:pt x="16059" y="10748"/>
                </a:lnTo>
                <a:lnTo>
                  <a:pt x="15537" y="10932"/>
                </a:lnTo>
                <a:lnTo>
                  <a:pt x="15445" y="11024"/>
                </a:lnTo>
                <a:lnTo>
                  <a:pt x="15415" y="11147"/>
                </a:lnTo>
                <a:lnTo>
                  <a:pt x="15322" y="11300"/>
                </a:lnTo>
                <a:lnTo>
                  <a:pt x="15353" y="11392"/>
                </a:lnTo>
                <a:lnTo>
                  <a:pt x="15445" y="11577"/>
                </a:lnTo>
                <a:lnTo>
                  <a:pt x="15445" y="11638"/>
                </a:lnTo>
                <a:lnTo>
                  <a:pt x="15507" y="11638"/>
                </a:lnTo>
                <a:lnTo>
                  <a:pt x="15322" y="11822"/>
                </a:lnTo>
                <a:lnTo>
                  <a:pt x="15261" y="11945"/>
                </a:lnTo>
                <a:lnTo>
                  <a:pt x="15169" y="11945"/>
                </a:lnTo>
                <a:lnTo>
                  <a:pt x="15230" y="12068"/>
                </a:lnTo>
                <a:lnTo>
                  <a:pt x="14923" y="12283"/>
                </a:lnTo>
                <a:lnTo>
                  <a:pt x="14923" y="12375"/>
                </a:lnTo>
                <a:lnTo>
                  <a:pt x="14463" y="12621"/>
                </a:lnTo>
                <a:lnTo>
                  <a:pt x="14432" y="12559"/>
                </a:lnTo>
                <a:lnTo>
                  <a:pt x="14432" y="12467"/>
                </a:lnTo>
                <a:lnTo>
                  <a:pt x="14371" y="12436"/>
                </a:lnTo>
                <a:lnTo>
                  <a:pt x="14309" y="12436"/>
                </a:lnTo>
                <a:lnTo>
                  <a:pt x="14186" y="12529"/>
                </a:lnTo>
                <a:lnTo>
                  <a:pt x="14094" y="12529"/>
                </a:lnTo>
                <a:lnTo>
                  <a:pt x="14063" y="12743"/>
                </a:lnTo>
                <a:lnTo>
                  <a:pt x="14186" y="12713"/>
                </a:lnTo>
                <a:lnTo>
                  <a:pt x="14248" y="12651"/>
                </a:lnTo>
                <a:lnTo>
                  <a:pt x="14309" y="12682"/>
                </a:lnTo>
                <a:lnTo>
                  <a:pt x="13756" y="13173"/>
                </a:lnTo>
                <a:lnTo>
                  <a:pt x="13603" y="13573"/>
                </a:lnTo>
                <a:lnTo>
                  <a:pt x="12866" y="14156"/>
                </a:lnTo>
                <a:lnTo>
                  <a:pt x="12743" y="14371"/>
                </a:lnTo>
                <a:lnTo>
                  <a:pt x="12590" y="14555"/>
                </a:lnTo>
                <a:lnTo>
                  <a:pt x="12283" y="14647"/>
                </a:lnTo>
                <a:lnTo>
                  <a:pt x="12037" y="14831"/>
                </a:lnTo>
                <a:lnTo>
                  <a:pt x="12006" y="15016"/>
                </a:lnTo>
                <a:lnTo>
                  <a:pt x="12037" y="15200"/>
                </a:lnTo>
                <a:lnTo>
                  <a:pt x="11914" y="15415"/>
                </a:lnTo>
                <a:lnTo>
                  <a:pt x="11730" y="15538"/>
                </a:lnTo>
                <a:lnTo>
                  <a:pt x="11331" y="15476"/>
                </a:lnTo>
                <a:lnTo>
                  <a:pt x="11177" y="15630"/>
                </a:lnTo>
                <a:lnTo>
                  <a:pt x="11177" y="15783"/>
                </a:lnTo>
                <a:lnTo>
                  <a:pt x="10931" y="16090"/>
                </a:lnTo>
                <a:lnTo>
                  <a:pt x="10809" y="16090"/>
                </a:lnTo>
                <a:lnTo>
                  <a:pt x="10717" y="15968"/>
                </a:lnTo>
                <a:lnTo>
                  <a:pt x="10655" y="15968"/>
                </a:lnTo>
                <a:lnTo>
                  <a:pt x="10379" y="16213"/>
                </a:lnTo>
                <a:lnTo>
                  <a:pt x="10317" y="16367"/>
                </a:lnTo>
                <a:lnTo>
                  <a:pt x="10317" y="16674"/>
                </a:lnTo>
                <a:lnTo>
                  <a:pt x="10440" y="17073"/>
                </a:lnTo>
                <a:lnTo>
                  <a:pt x="10317" y="17227"/>
                </a:lnTo>
                <a:lnTo>
                  <a:pt x="10348" y="17441"/>
                </a:lnTo>
                <a:lnTo>
                  <a:pt x="10348" y="18086"/>
                </a:lnTo>
                <a:lnTo>
                  <a:pt x="10532" y="18148"/>
                </a:lnTo>
                <a:lnTo>
                  <a:pt x="10563" y="18547"/>
                </a:lnTo>
                <a:lnTo>
                  <a:pt x="10379" y="19100"/>
                </a:lnTo>
                <a:lnTo>
                  <a:pt x="10164" y="19468"/>
                </a:lnTo>
                <a:lnTo>
                  <a:pt x="10164" y="19806"/>
                </a:lnTo>
                <a:lnTo>
                  <a:pt x="10256" y="19929"/>
                </a:lnTo>
                <a:lnTo>
                  <a:pt x="10317" y="20604"/>
                </a:lnTo>
                <a:lnTo>
                  <a:pt x="10317" y="20788"/>
                </a:lnTo>
                <a:lnTo>
                  <a:pt x="10164" y="20850"/>
                </a:lnTo>
                <a:lnTo>
                  <a:pt x="10072" y="20819"/>
                </a:lnTo>
                <a:lnTo>
                  <a:pt x="9857" y="20850"/>
                </a:lnTo>
                <a:lnTo>
                  <a:pt x="9765" y="21003"/>
                </a:lnTo>
                <a:lnTo>
                  <a:pt x="9795" y="21095"/>
                </a:lnTo>
                <a:lnTo>
                  <a:pt x="9580" y="21372"/>
                </a:lnTo>
                <a:lnTo>
                  <a:pt x="9519" y="21464"/>
                </a:lnTo>
                <a:lnTo>
                  <a:pt x="9550" y="21556"/>
                </a:lnTo>
                <a:lnTo>
                  <a:pt x="9795" y="21710"/>
                </a:lnTo>
                <a:lnTo>
                  <a:pt x="9857" y="21740"/>
                </a:lnTo>
                <a:lnTo>
                  <a:pt x="9857" y="21802"/>
                </a:lnTo>
                <a:lnTo>
                  <a:pt x="9795" y="21740"/>
                </a:lnTo>
                <a:lnTo>
                  <a:pt x="9673" y="21679"/>
                </a:lnTo>
                <a:lnTo>
                  <a:pt x="9335" y="21802"/>
                </a:lnTo>
                <a:lnTo>
                  <a:pt x="9273" y="21802"/>
                </a:lnTo>
                <a:lnTo>
                  <a:pt x="8966" y="21925"/>
                </a:lnTo>
                <a:lnTo>
                  <a:pt x="8874" y="22078"/>
                </a:lnTo>
                <a:lnTo>
                  <a:pt x="8874" y="22170"/>
                </a:lnTo>
                <a:lnTo>
                  <a:pt x="8843" y="22201"/>
                </a:lnTo>
                <a:lnTo>
                  <a:pt x="8874" y="22262"/>
                </a:lnTo>
                <a:lnTo>
                  <a:pt x="8813" y="22477"/>
                </a:lnTo>
                <a:lnTo>
                  <a:pt x="8475" y="22692"/>
                </a:lnTo>
                <a:lnTo>
                  <a:pt x="8229" y="22661"/>
                </a:lnTo>
                <a:lnTo>
                  <a:pt x="7953" y="22477"/>
                </a:lnTo>
                <a:lnTo>
                  <a:pt x="7707" y="22201"/>
                </a:lnTo>
                <a:lnTo>
                  <a:pt x="7431" y="21587"/>
                </a:lnTo>
                <a:lnTo>
                  <a:pt x="7431" y="21249"/>
                </a:lnTo>
                <a:lnTo>
                  <a:pt x="7339" y="20942"/>
                </a:lnTo>
                <a:lnTo>
                  <a:pt x="7155" y="20604"/>
                </a:lnTo>
                <a:lnTo>
                  <a:pt x="7155" y="20420"/>
                </a:lnTo>
                <a:lnTo>
                  <a:pt x="7093" y="20420"/>
                </a:lnTo>
                <a:lnTo>
                  <a:pt x="7001" y="20205"/>
                </a:lnTo>
                <a:lnTo>
                  <a:pt x="6940" y="19929"/>
                </a:lnTo>
                <a:lnTo>
                  <a:pt x="6694" y="19652"/>
                </a:lnTo>
                <a:lnTo>
                  <a:pt x="6541" y="19407"/>
                </a:lnTo>
                <a:lnTo>
                  <a:pt x="6479" y="19407"/>
                </a:lnTo>
                <a:lnTo>
                  <a:pt x="6264" y="19161"/>
                </a:lnTo>
                <a:lnTo>
                  <a:pt x="6141" y="18946"/>
                </a:lnTo>
                <a:lnTo>
                  <a:pt x="6080" y="18885"/>
                </a:lnTo>
                <a:lnTo>
                  <a:pt x="6049" y="18547"/>
                </a:lnTo>
                <a:lnTo>
                  <a:pt x="5957" y="18393"/>
                </a:lnTo>
                <a:lnTo>
                  <a:pt x="5804" y="18025"/>
                </a:lnTo>
                <a:lnTo>
                  <a:pt x="5773" y="17749"/>
                </a:lnTo>
                <a:lnTo>
                  <a:pt x="5681" y="17564"/>
                </a:lnTo>
                <a:lnTo>
                  <a:pt x="5589" y="17441"/>
                </a:lnTo>
                <a:lnTo>
                  <a:pt x="5589" y="17134"/>
                </a:lnTo>
                <a:lnTo>
                  <a:pt x="5527" y="17134"/>
                </a:lnTo>
                <a:lnTo>
                  <a:pt x="5312" y="16889"/>
                </a:lnTo>
                <a:lnTo>
                  <a:pt x="5312" y="16797"/>
                </a:lnTo>
                <a:lnTo>
                  <a:pt x="5251" y="16797"/>
                </a:lnTo>
                <a:lnTo>
                  <a:pt x="5067" y="16459"/>
                </a:lnTo>
                <a:lnTo>
                  <a:pt x="5067" y="16336"/>
                </a:lnTo>
                <a:lnTo>
                  <a:pt x="4944" y="16275"/>
                </a:lnTo>
                <a:lnTo>
                  <a:pt x="4913" y="16029"/>
                </a:lnTo>
                <a:lnTo>
                  <a:pt x="4760" y="15968"/>
                </a:lnTo>
                <a:lnTo>
                  <a:pt x="4637" y="15599"/>
                </a:lnTo>
                <a:lnTo>
                  <a:pt x="4637" y="15139"/>
                </a:lnTo>
                <a:lnTo>
                  <a:pt x="4268" y="14463"/>
                </a:lnTo>
                <a:lnTo>
                  <a:pt x="4268" y="14248"/>
                </a:lnTo>
                <a:lnTo>
                  <a:pt x="4115" y="14002"/>
                </a:lnTo>
                <a:lnTo>
                  <a:pt x="4299" y="14002"/>
                </a:lnTo>
                <a:lnTo>
                  <a:pt x="4053" y="13695"/>
                </a:lnTo>
                <a:lnTo>
                  <a:pt x="4053" y="13511"/>
                </a:lnTo>
                <a:lnTo>
                  <a:pt x="4176" y="13511"/>
                </a:lnTo>
                <a:lnTo>
                  <a:pt x="4084" y="13388"/>
                </a:lnTo>
                <a:lnTo>
                  <a:pt x="4084" y="13235"/>
                </a:lnTo>
                <a:lnTo>
                  <a:pt x="3838" y="12774"/>
                </a:lnTo>
                <a:lnTo>
                  <a:pt x="3808" y="12498"/>
                </a:lnTo>
                <a:lnTo>
                  <a:pt x="3930" y="12436"/>
                </a:lnTo>
                <a:lnTo>
                  <a:pt x="3808" y="12344"/>
                </a:lnTo>
                <a:lnTo>
                  <a:pt x="3808" y="12191"/>
                </a:lnTo>
                <a:lnTo>
                  <a:pt x="3900" y="12007"/>
                </a:lnTo>
                <a:lnTo>
                  <a:pt x="3900" y="11792"/>
                </a:lnTo>
                <a:lnTo>
                  <a:pt x="3808" y="11546"/>
                </a:lnTo>
                <a:lnTo>
                  <a:pt x="3716" y="11485"/>
                </a:lnTo>
                <a:lnTo>
                  <a:pt x="3654" y="11085"/>
                </a:lnTo>
                <a:lnTo>
                  <a:pt x="3838" y="10993"/>
                </a:lnTo>
                <a:lnTo>
                  <a:pt x="3900" y="10901"/>
                </a:lnTo>
                <a:lnTo>
                  <a:pt x="4023" y="10901"/>
                </a:lnTo>
                <a:lnTo>
                  <a:pt x="3900" y="10870"/>
                </a:lnTo>
                <a:lnTo>
                  <a:pt x="3685" y="10901"/>
                </a:lnTo>
                <a:lnTo>
                  <a:pt x="3593" y="10901"/>
                </a:lnTo>
                <a:lnTo>
                  <a:pt x="3623" y="10748"/>
                </a:lnTo>
                <a:lnTo>
                  <a:pt x="3531" y="10594"/>
                </a:lnTo>
                <a:lnTo>
                  <a:pt x="3562" y="10441"/>
                </a:lnTo>
                <a:lnTo>
                  <a:pt x="3593" y="10410"/>
                </a:lnTo>
                <a:lnTo>
                  <a:pt x="3716" y="10441"/>
                </a:lnTo>
                <a:lnTo>
                  <a:pt x="3838" y="10287"/>
                </a:lnTo>
                <a:lnTo>
                  <a:pt x="3930" y="10195"/>
                </a:lnTo>
                <a:lnTo>
                  <a:pt x="3777" y="10287"/>
                </a:lnTo>
                <a:lnTo>
                  <a:pt x="3654" y="10226"/>
                </a:lnTo>
                <a:lnTo>
                  <a:pt x="3470" y="10256"/>
                </a:lnTo>
                <a:lnTo>
                  <a:pt x="3408" y="10133"/>
                </a:lnTo>
                <a:lnTo>
                  <a:pt x="3408" y="10226"/>
                </a:lnTo>
                <a:lnTo>
                  <a:pt x="3408" y="10379"/>
                </a:lnTo>
                <a:lnTo>
                  <a:pt x="3286" y="10717"/>
                </a:lnTo>
                <a:lnTo>
                  <a:pt x="3408" y="10840"/>
                </a:lnTo>
                <a:lnTo>
                  <a:pt x="3378" y="11147"/>
                </a:lnTo>
                <a:lnTo>
                  <a:pt x="3255" y="11270"/>
                </a:lnTo>
                <a:lnTo>
                  <a:pt x="3255" y="11362"/>
                </a:lnTo>
                <a:lnTo>
                  <a:pt x="2979" y="11515"/>
                </a:lnTo>
                <a:lnTo>
                  <a:pt x="2549" y="11792"/>
                </a:lnTo>
                <a:lnTo>
                  <a:pt x="2334" y="11853"/>
                </a:lnTo>
                <a:lnTo>
                  <a:pt x="2057" y="11792"/>
                </a:lnTo>
                <a:lnTo>
                  <a:pt x="1413" y="11270"/>
                </a:lnTo>
                <a:lnTo>
                  <a:pt x="1167" y="10932"/>
                </a:lnTo>
                <a:lnTo>
                  <a:pt x="1167" y="10870"/>
                </a:lnTo>
                <a:lnTo>
                  <a:pt x="1075" y="10870"/>
                </a:lnTo>
                <a:lnTo>
                  <a:pt x="952" y="10809"/>
                </a:lnTo>
                <a:lnTo>
                  <a:pt x="584" y="10441"/>
                </a:lnTo>
                <a:lnTo>
                  <a:pt x="553" y="10348"/>
                </a:lnTo>
                <a:lnTo>
                  <a:pt x="584" y="10256"/>
                </a:lnTo>
                <a:lnTo>
                  <a:pt x="676" y="10256"/>
                </a:lnTo>
                <a:lnTo>
                  <a:pt x="706" y="10287"/>
                </a:lnTo>
                <a:lnTo>
                  <a:pt x="798" y="10256"/>
                </a:lnTo>
                <a:lnTo>
                  <a:pt x="798" y="10410"/>
                </a:lnTo>
                <a:lnTo>
                  <a:pt x="952" y="10410"/>
                </a:lnTo>
                <a:lnTo>
                  <a:pt x="1044" y="10348"/>
                </a:lnTo>
                <a:lnTo>
                  <a:pt x="1106" y="10348"/>
                </a:lnTo>
                <a:lnTo>
                  <a:pt x="1198" y="10379"/>
                </a:lnTo>
                <a:lnTo>
                  <a:pt x="1198" y="10318"/>
                </a:lnTo>
                <a:lnTo>
                  <a:pt x="1535" y="10072"/>
                </a:lnTo>
                <a:lnTo>
                  <a:pt x="1628" y="10072"/>
                </a:lnTo>
                <a:lnTo>
                  <a:pt x="1812" y="9826"/>
                </a:lnTo>
                <a:lnTo>
                  <a:pt x="1842" y="9826"/>
                </a:lnTo>
                <a:lnTo>
                  <a:pt x="1904" y="9673"/>
                </a:lnTo>
                <a:lnTo>
                  <a:pt x="1750" y="9673"/>
                </a:lnTo>
                <a:lnTo>
                  <a:pt x="1689" y="9642"/>
                </a:lnTo>
                <a:lnTo>
                  <a:pt x="1720" y="9673"/>
                </a:lnTo>
                <a:lnTo>
                  <a:pt x="1720" y="9765"/>
                </a:lnTo>
                <a:lnTo>
                  <a:pt x="1382" y="9888"/>
                </a:lnTo>
                <a:lnTo>
                  <a:pt x="1167" y="9888"/>
                </a:lnTo>
                <a:lnTo>
                  <a:pt x="1013" y="9949"/>
                </a:lnTo>
                <a:lnTo>
                  <a:pt x="491" y="9765"/>
                </a:lnTo>
                <a:lnTo>
                  <a:pt x="246" y="9489"/>
                </a:lnTo>
                <a:lnTo>
                  <a:pt x="123" y="9458"/>
                </a:lnTo>
                <a:lnTo>
                  <a:pt x="123" y="9274"/>
                </a:lnTo>
                <a:lnTo>
                  <a:pt x="276" y="9059"/>
                </a:lnTo>
                <a:lnTo>
                  <a:pt x="461" y="8967"/>
                </a:lnTo>
                <a:lnTo>
                  <a:pt x="246" y="8997"/>
                </a:lnTo>
                <a:lnTo>
                  <a:pt x="0" y="9151"/>
                </a:lnTo>
                <a:lnTo>
                  <a:pt x="0" y="8936"/>
                </a:lnTo>
                <a:lnTo>
                  <a:pt x="184" y="8813"/>
                </a:lnTo>
                <a:lnTo>
                  <a:pt x="307" y="8782"/>
                </a:lnTo>
                <a:lnTo>
                  <a:pt x="369" y="8598"/>
                </a:lnTo>
                <a:lnTo>
                  <a:pt x="491" y="8629"/>
                </a:lnTo>
                <a:lnTo>
                  <a:pt x="645" y="8537"/>
                </a:lnTo>
                <a:lnTo>
                  <a:pt x="1198" y="8567"/>
                </a:lnTo>
                <a:lnTo>
                  <a:pt x="1535" y="8445"/>
                </a:lnTo>
                <a:lnTo>
                  <a:pt x="1597" y="8383"/>
                </a:lnTo>
                <a:lnTo>
                  <a:pt x="1781" y="8322"/>
                </a:lnTo>
                <a:lnTo>
                  <a:pt x="1720" y="8445"/>
                </a:lnTo>
                <a:lnTo>
                  <a:pt x="1781" y="8537"/>
                </a:lnTo>
                <a:lnTo>
                  <a:pt x="1965" y="8414"/>
                </a:lnTo>
                <a:lnTo>
                  <a:pt x="2119" y="8383"/>
                </a:lnTo>
                <a:lnTo>
                  <a:pt x="2057" y="8291"/>
                </a:lnTo>
                <a:lnTo>
                  <a:pt x="2088" y="8168"/>
                </a:lnTo>
                <a:lnTo>
                  <a:pt x="1904" y="7646"/>
                </a:lnTo>
                <a:lnTo>
                  <a:pt x="1750" y="7431"/>
                </a:lnTo>
                <a:lnTo>
                  <a:pt x="1781" y="7309"/>
                </a:lnTo>
                <a:lnTo>
                  <a:pt x="1658" y="7216"/>
                </a:lnTo>
                <a:lnTo>
                  <a:pt x="1505" y="7216"/>
                </a:lnTo>
                <a:lnTo>
                  <a:pt x="1259" y="7063"/>
                </a:lnTo>
                <a:lnTo>
                  <a:pt x="1198" y="6756"/>
                </a:lnTo>
                <a:lnTo>
                  <a:pt x="1198" y="6541"/>
                </a:lnTo>
                <a:lnTo>
                  <a:pt x="1075" y="6295"/>
                </a:lnTo>
                <a:lnTo>
                  <a:pt x="921" y="6295"/>
                </a:lnTo>
                <a:lnTo>
                  <a:pt x="829" y="6326"/>
                </a:lnTo>
                <a:lnTo>
                  <a:pt x="645" y="6265"/>
                </a:lnTo>
                <a:lnTo>
                  <a:pt x="522" y="6265"/>
                </a:lnTo>
                <a:lnTo>
                  <a:pt x="522" y="6050"/>
                </a:lnTo>
                <a:lnTo>
                  <a:pt x="645" y="5743"/>
                </a:lnTo>
                <a:lnTo>
                  <a:pt x="768" y="5681"/>
                </a:lnTo>
                <a:lnTo>
                  <a:pt x="983" y="5374"/>
                </a:lnTo>
                <a:lnTo>
                  <a:pt x="1013" y="5221"/>
                </a:lnTo>
                <a:lnTo>
                  <a:pt x="1167" y="5159"/>
                </a:lnTo>
                <a:lnTo>
                  <a:pt x="1290" y="5067"/>
                </a:lnTo>
                <a:lnTo>
                  <a:pt x="1474" y="5159"/>
                </a:lnTo>
                <a:lnTo>
                  <a:pt x="1505" y="5313"/>
                </a:lnTo>
                <a:lnTo>
                  <a:pt x="1628" y="5343"/>
                </a:lnTo>
                <a:lnTo>
                  <a:pt x="1935" y="5190"/>
                </a:lnTo>
                <a:lnTo>
                  <a:pt x="2364" y="5159"/>
                </a:lnTo>
                <a:lnTo>
                  <a:pt x="2610" y="4852"/>
                </a:lnTo>
                <a:lnTo>
                  <a:pt x="2794" y="4361"/>
                </a:lnTo>
                <a:lnTo>
                  <a:pt x="3163" y="4115"/>
                </a:lnTo>
                <a:lnTo>
                  <a:pt x="3255" y="3931"/>
                </a:lnTo>
                <a:lnTo>
                  <a:pt x="3286" y="3655"/>
                </a:lnTo>
                <a:lnTo>
                  <a:pt x="3470" y="3409"/>
                </a:lnTo>
                <a:lnTo>
                  <a:pt x="3746" y="3255"/>
                </a:lnTo>
                <a:lnTo>
                  <a:pt x="3838" y="3071"/>
                </a:lnTo>
                <a:lnTo>
                  <a:pt x="3838" y="2918"/>
                </a:lnTo>
                <a:lnTo>
                  <a:pt x="3746" y="2825"/>
                </a:lnTo>
                <a:lnTo>
                  <a:pt x="3961" y="2549"/>
                </a:lnTo>
                <a:lnTo>
                  <a:pt x="4115" y="2457"/>
                </a:lnTo>
                <a:lnTo>
                  <a:pt x="4115" y="2273"/>
                </a:lnTo>
                <a:lnTo>
                  <a:pt x="4176" y="1843"/>
                </a:lnTo>
                <a:lnTo>
                  <a:pt x="4084" y="1536"/>
                </a:lnTo>
                <a:lnTo>
                  <a:pt x="4023" y="1474"/>
                </a:lnTo>
                <a:lnTo>
                  <a:pt x="4299" y="1229"/>
                </a:lnTo>
                <a:lnTo>
                  <a:pt x="4453" y="1167"/>
                </a:lnTo>
                <a:lnTo>
                  <a:pt x="4606" y="1075"/>
                </a:lnTo>
                <a:lnTo>
                  <a:pt x="4698" y="1075"/>
                </a:lnTo>
                <a:lnTo>
                  <a:pt x="4913" y="830"/>
                </a:lnTo>
                <a:lnTo>
                  <a:pt x="5159" y="430"/>
                </a:lnTo>
                <a:lnTo>
                  <a:pt x="5404" y="215"/>
                </a:lnTo>
                <a:lnTo>
                  <a:pt x="5619" y="215"/>
                </a:lnTo>
                <a:lnTo>
                  <a:pt x="5711" y="1"/>
                </a:lnTo>
                <a:lnTo>
                  <a:pt x="5804" y="1"/>
                </a:lnTo>
                <a:lnTo>
                  <a:pt x="6233" y="308"/>
                </a:lnTo>
                <a:lnTo>
                  <a:pt x="6479" y="185"/>
                </a:lnTo>
                <a:lnTo>
                  <a:pt x="6694" y="277"/>
                </a:lnTo>
                <a:lnTo>
                  <a:pt x="6786" y="492"/>
                </a:lnTo>
                <a:lnTo>
                  <a:pt x="7001" y="492"/>
                </a:lnTo>
                <a:lnTo>
                  <a:pt x="7339" y="707"/>
                </a:lnTo>
                <a:close/>
                <a:moveTo>
                  <a:pt x="16704" y="10748"/>
                </a:moveTo>
                <a:lnTo>
                  <a:pt x="16704" y="10901"/>
                </a:lnTo>
                <a:lnTo>
                  <a:pt x="16766" y="10840"/>
                </a:lnTo>
                <a:close/>
                <a:moveTo>
                  <a:pt x="16612" y="10686"/>
                </a:moveTo>
                <a:lnTo>
                  <a:pt x="16520" y="10748"/>
                </a:lnTo>
                <a:lnTo>
                  <a:pt x="16551" y="10840"/>
                </a:lnTo>
                <a:lnTo>
                  <a:pt x="16612" y="10870"/>
                </a:lnTo>
                <a:lnTo>
                  <a:pt x="16612" y="10778"/>
                </a:lnTo>
                <a:lnTo>
                  <a:pt x="16612" y="10686"/>
                </a:lnTo>
                <a:close/>
                <a:moveTo>
                  <a:pt x="16397" y="10717"/>
                </a:moveTo>
                <a:lnTo>
                  <a:pt x="16428" y="10870"/>
                </a:lnTo>
                <a:lnTo>
                  <a:pt x="16489" y="10963"/>
                </a:lnTo>
                <a:lnTo>
                  <a:pt x="16489" y="10809"/>
                </a:lnTo>
                <a:close/>
                <a:moveTo>
                  <a:pt x="16151" y="10778"/>
                </a:moveTo>
                <a:lnTo>
                  <a:pt x="16151" y="10870"/>
                </a:lnTo>
                <a:lnTo>
                  <a:pt x="16213" y="10840"/>
                </a:lnTo>
                <a:lnTo>
                  <a:pt x="16305" y="10625"/>
                </a:lnTo>
                <a:lnTo>
                  <a:pt x="16244" y="10533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135" name="Google Shape;1135;g3d4b58163d4_3_1117"/>
          <p:cNvSpPr/>
          <p:nvPr/>
        </p:nvSpPr>
        <p:spPr>
          <a:xfrm>
            <a:off x="5770021" y="3851479"/>
            <a:ext cx="105970" cy="143142"/>
          </a:xfrm>
          <a:custGeom>
            <a:avLst/>
            <a:gdLst/>
            <a:ahLst/>
            <a:cxnLst/>
            <a:rect l="l" t="t" r="r" b="b"/>
            <a:pathLst>
              <a:path w="4177" h="5497" extrusionOk="0">
                <a:moveTo>
                  <a:pt x="4177" y="4514"/>
                </a:moveTo>
                <a:lnTo>
                  <a:pt x="4177" y="4729"/>
                </a:lnTo>
                <a:lnTo>
                  <a:pt x="4115" y="4913"/>
                </a:lnTo>
                <a:lnTo>
                  <a:pt x="4023" y="4883"/>
                </a:lnTo>
                <a:lnTo>
                  <a:pt x="3870" y="5067"/>
                </a:lnTo>
                <a:lnTo>
                  <a:pt x="3839" y="5220"/>
                </a:lnTo>
                <a:lnTo>
                  <a:pt x="3839" y="5282"/>
                </a:lnTo>
                <a:lnTo>
                  <a:pt x="3839" y="5312"/>
                </a:lnTo>
                <a:lnTo>
                  <a:pt x="3900" y="5497"/>
                </a:lnTo>
                <a:lnTo>
                  <a:pt x="3870" y="5497"/>
                </a:lnTo>
                <a:lnTo>
                  <a:pt x="3747" y="5220"/>
                </a:lnTo>
                <a:lnTo>
                  <a:pt x="3593" y="5005"/>
                </a:lnTo>
                <a:lnTo>
                  <a:pt x="3532" y="4913"/>
                </a:lnTo>
                <a:lnTo>
                  <a:pt x="3563" y="4821"/>
                </a:lnTo>
                <a:lnTo>
                  <a:pt x="3563" y="4668"/>
                </a:lnTo>
                <a:lnTo>
                  <a:pt x="3532" y="4760"/>
                </a:lnTo>
                <a:lnTo>
                  <a:pt x="3440" y="4852"/>
                </a:lnTo>
                <a:lnTo>
                  <a:pt x="3409" y="4790"/>
                </a:lnTo>
                <a:lnTo>
                  <a:pt x="3440" y="4545"/>
                </a:lnTo>
                <a:lnTo>
                  <a:pt x="3409" y="4514"/>
                </a:lnTo>
                <a:lnTo>
                  <a:pt x="3440" y="4330"/>
                </a:lnTo>
                <a:lnTo>
                  <a:pt x="3440" y="4207"/>
                </a:lnTo>
                <a:lnTo>
                  <a:pt x="3317" y="4146"/>
                </a:lnTo>
                <a:lnTo>
                  <a:pt x="3071" y="3562"/>
                </a:lnTo>
                <a:lnTo>
                  <a:pt x="3010" y="3562"/>
                </a:lnTo>
                <a:lnTo>
                  <a:pt x="3010" y="3624"/>
                </a:lnTo>
                <a:lnTo>
                  <a:pt x="2949" y="3593"/>
                </a:lnTo>
                <a:lnTo>
                  <a:pt x="2795" y="3685"/>
                </a:lnTo>
                <a:lnTo>
                  <a:pt x="2519" y="3531"/>
                </a:lnTo>
                <a:lnTo>
                  <a:pt x="2457" y="3501"/>
                </a:lnTo>
                <a:lnTo>
                  <a:pt x="2365" y="3501"/>
                </a:lnTo>
                <a:lnTo>
                  <a:pt x="2242" y="3347"/>
                </a:lnTo>
                <a:lnTo>
                  <a:pt x="2150" y="3102"/>
                </a:lnTo>
                <a:lnTo>
                  <a:pt x="2181" y="3409"/>
                </a:lnTo>
                <a:lnTo>
                  <a:pt x="2304" y="3562"/>
                </a:lnTo>
                <a:lnTo>
                  <a:pt x="2273" y="3654"/>
                </a:lnTo>
                <a:lnTo>
                  <a:pt x="2120" y="3716"/>
                </a:lnTo>
                <a:lnTo>
                  <a:pt x="2212" y="3777"/>
                </a:lnTo>
                <a:lnTo>
                  <a:pt x="2334" y="3961"/>
                </a:lnTo>
                <a:lnTo>
                  <a:pt x="2304" y="4176"/>
                </a:lnTo>
                <a:lnTo>
                  <a:pt x="2150" y="4238"/>
                </a:lnTo>
                <a:lnTo>
                  <a:pt x="2027" y="4483"/>
                </a:lnTo>
                <a:lnTo>
                  <a:pt x="1905" y="4391"/>
                </a:lnTo>
                <a:lnTo>
                  <a:pt x="1966" y="4238"/>
                </a:lnTo>
                <a:lnTo>
                  <a:pt x="2027" y="4207"/>
                </a:lnTo>
                <a:lnTo>
                  <a:pt x="2089" y="4146"/>
                </a:lnTo>
                <a:lnTo>
                  <a:pt x="1966" y="4207"/>
                </a:lnTo>
                <a:lnTo>
                  <a:pt x="1843" y="4361"/>
                </a:lnTo>
                <a:lnTo>
                  <a:pt x="1751" y="4207"/>
                </a:lnTo>
                <a:lnTo>
                  <a:pt x="1843" y="3931"/>
                </a:lnTo>
                <a:lnTo>
                  <a:pt x="1843" y="3869"/>
                </a:lnTo>
                <a:lnTo>
                  <a:pt x="1782" y="3808"/>
                </a:lnTo>
                <a:lnTo>
                  <a:pt x="1812" y="3900"/>
                </a:lnTo>
                <a:lnTo>
                  <a:pt x="1751" y="3992"/>
                </a:lnTo>
                <a:lnTo>
                  <a:pt x="1751" y="4146"/>
                </a:lnTo>
                <a:lnTo>
                  <a:pt x="1690" y="4146"/>
                </a:lnTo>
                <a:lnTo>
                  <a:pt x="1782" y="4361"/>
                </a:lnTo>
                <a:lnTo>
                  <a:pt x="1782" y="4514"/>
                </a:lnTo>
                <a:lnTo>
                  <a:pt x="1690" y="4545"/>
                </a:lnTo>
                <a:lnTo>
                  <a:pt x="1690" y="4514"/>
                </a:lnTo>
                <a:lnTo>
                  <a:pt x="1598" y="4453"/>
                </a:lnTo>
                <a:lnTo>
                  <a:pt x="1505" y="4483"/>
                </a:lnTo>
                <a:lnTo>
                  <a:pt x="1475" y="4606"/>
                </a:lnTo>
                <a:lnTo>
                  <a:pt x="1383" y="4606"/>
                </a:lnTo>
                <a:lnTo>
                  <a:pt x="1352" y="4514"/>
                </a:lnTo>
                <a:lnTo>
                  <a:pt x="1290" y="4361"/>
                </a:lnTo>
                <a:lnTo>
                  <a:pt x="1198" y="4391"/>
                </a:lnTo>
                <a:lnTo>
                  <a:pt x="1168" y="4146"/>
                </a:lnTo>
                <a:lnTo>
                  <a:pt x="1137" y="3992"/>
                </a:lnTo>
                <a:lnTo>
                  <a:pt x="1137" y="3777"/>
                </a:lnTo>
                <a:lnTo>
                  <a:pt x="891" y="3439"/>
                </a:lnTo>
                <a:lnTo>
                  <a:pt x="830" y="3194"/>
                </a:lnTo>
                <a:lnTo>
                  <a:pt x="861" y="3040"/>
                </a:lnTo>
                <a:lnTo>
                  <a:pt x="799" y="2825"/>
                </a:lnTo>
                <a:lnTo>
                  <a:pt x="799" y="2549"/>
                </a:lnTo>
                <a:lnTo>
                  <a:pt x="584" y="2303"/>
                </a:lnTo>
                <a:lnTo>
                  <a:pt x="369" y="2211"/>
                </a:lnTo>
                <a:lnTo>
                  <a:pt x="185" y="1996"/>
                </a:lnTo>
                <a:lnTo>
                  <a:pt x="185" y="1658"/>
                </a:lnTo>
                <a:lnTo>
                  <a:pt x="339" y="1628"/>
                </a:lnTo>
                <a:lnTo>
                  <a:pt x="431" y="1413"/>
                </a:lnTo>
                <a:lnTo>
                  <a:pt x="554" y="1321"/>
                </a:lnTo>
                <a:lnTo>
                  <a:pt x="646" y="1382"/>
                </a:lnTo>
                <a:lnTo>
                  <a:pt x="738" y="1290"/>
                </a:lnTo>
                <a:lnTo>
                  <a:pt x="707" y="1075"/>
                </a:lnTo>
                <a:lnTo>
                  <a:pt x="738" y="983"/>
                </a:lnTo>
                <a:lnTo>
                  <a:pt x="523" y="983"/>
                </a:lnTo>
                <a:lnTo>
                  <a:pt x="369" y="1014"/>
                </a:lnTo>
                <a:lnTo>
                  <a:pt x="1" y="891"/>
                </a:lnTo>
                <a:lnTo>
                  <a:pt x="1" y="707"/>
                </a:lnTo>
                <a:lnTo>
                  <a:pt x="185" y="522"/>
                </a:lnTo>
                <a:lnTo>
                  <a:pt x="246" y="307"/>
                </a:lnTo>
                <a:lnTo>
                  <a:pt x="154" y="215"/>
                </a:lnTo>
                <a:lnTo>
                  <a:pt x="154" y="123"/>
                </a:lnTo>
                <a:lnTo>
                  <a:pt x="246" y="123"/>
                </a:lnTo>
                <a:lnTo>
                  <a:pt x="277" y="0"/>
                </a:lnTo>
                <a:lnTo>
                  <a:pt x="339" y="92"/>
                </a:lnTo>
                <a:lnTo>
                  <a:pt x="461" y="215"/>
                </a:lnTo>
                <a:lnTo>
                  <a:pt x="461" y="307"/>
                </a:lnTo>
                <a:lnTo>
                  <a:pt x="584" y="461"/>
                </a:lnTo>
                <a:lnTo>
                  <a:pt x="738" y="492"/>
                </a:lnTo>
                <a:lnTo>
                  <a:pt x="830" y="430"/>
                </a:lnTo>
                <a:lnTo>
                  <a:pt x="707" y="369"/>
                </a:lnTo>
                <a:lnTo>
                  <a:pt x="738" y="277"/>
                </a:lnTo>
                <a:lnTo>
                  <a:pt x="830" y="277"/>
                </a:lnTo>
                <a:lnTo>
                  <a:pt x="953" y="369"/>
                </a:lnTo>
                <a:lnTo>
                  <a:pt x="1014" y="461"/>
                </a:lnTo>
                <a:lnTo>
                  <a:pt x="1198" y="492"/>
                </a:lnTo>
                <a:lnTo>
                  <a:pt x="1198" y="461"/>
                </a:lnTo>
                <a:lnTo>
                  <a:pt x="1260" y="430"/>
                </a:lnTo>
                <a:lnTo>
                  <a:pt x="1383" y="645"/>
                </a:lnTo>
                <a:lnTo>
                  <a:pt x="1413" y="829"/>
                </a:lnTo>
                <a:lnTo>
                  <a:pt x="1444" y="921"/>
                </a:lnTo>
                <a:lnTo>
                  <a:pt x="1505" y="1106"/>
                </a:lnTo>
                <a:lnTo>
                  <a:pt x="1505" y="1229"/>
                </a:lnTo>
                <a:lnTo>
                  <a:pt x="1659" y="1290"/>
                </a:lnTo>
                <a:lnTo>
                  <a:pt x="1812" y="1290"/>
                </a:lnTo>
                <a:lnTo>
                  <a:pt x="1997" y="1351"/>
                </a:lnTo>
                <a:lnTo>
                  <a:pt x="2181" y="1351"/>
                </a:lnTo>
                <a:lnTo>
                  <a:pt x="2519" y="1351"/>
                </a:lnTo>
                <a:lnTo>
                  <a:pt x="2764" y="1382"/>
                </a:lnTo>
                <a:lnTo>
                  <a:pt x="3041" y="1382"/>
                </a:lnTo>
                <a:lnTo>
                  <a:pt x="3164" y="1382"/>
                </a:lnTo>
                <a:lnTo>
                  <a:pt x="3225" y="1413"/>
                </a:lnTo>
                <a:lnTo>
                  <a:pt x="3317" y="1382"/>
                </a:lnTo>
                <a:lnTo>
                  <a:pt x="3471" y="1536"/>
                </a:lnTo>
                <a:lnTo>
                  <a:pt x="3563" y="1566"/>
                </a:lnTo>
                <a:lnTo>
                  <a:pt x="3471" y="1751"/>
                </a:lnTo>
                <a:lnTo>
                  <a:pt x="3440" y="1935"/>
                </a:lnTo>
                <a:lnTo>
                  <a:pt x="3317" y="2211"/>
                </a:lnTo>
                <a:lnTo>
                  <a:pt x="3225" y="2273"/>
                </a:lnTo>
                <a:lnTo>
                  <a:pt x="3225" y="2395"/>
                </a:lnTo>
                <a:lnTo>
                  <a:pt x="3164" y="2457"/>
                </a:lnTo>
                <a:lnTo>
                  <a:pt x="3071" y="2457"/>
                </a:lnTo>
                <a:lnTo>
                  <a:pt x="3010" y="2395"/>
                </a:lnTo>
                <a:lnTo>
                  <a:pt x="2856" y="2518"/>
                </a:lnTo>
                <a:lnTo>
                  <a:pt x="2826" y="2610"/>
                </a:lnTo>
                <a:lnTo>
                  <a:pt x="2764" y="2672"/>
                </a:lnTo>
                <a:lnTo>
                  <a:pt x="2764" y="2764"/>
                </a:lnTo>
                <a:lnTo>
                  <a:pt x="2826" y="3009"/>
                </a:lnTo>
                <a:lnTo>
                  <a:pt x="2918" y="3071"/>
                </a:lnTo>
                <a:lnTo>
                  <a:pt x="2949" y="3163"/>
                </a:lnTo>
                <a:lnTo>
                  <a:pt x="3102" y="3286"/>
                </a:lnTo>
                <a:lnTo>
                  <a:pt x="3225" y="3439"/>
                </a:lnTo>
                <a:lnTo>
                  <a:pt x="3317" y="3439"/>
                </a:lnTo>
                <a:lnTo>
                  <a:pt x="3317" y="3317"/>
                </a:lnTo>
                <a:lnTo>
                  <a:pt x="3256" y="3286"/>
                </a:lnTo>
                <a:lnTo>
                  <a:pt x="3348" y="3163"/>
                </a:lnTo>
                <a:lnTo>
                  <a:pt x="3348" y="3071"/>
                </a:lnTo>
                <a:lnTo>
                  <a:pt x="3409" y="2979"/>
                </a:lnTo>
                <a:lnTo>
                  <a:pt x="3348" y="2917"/>
                </a:lnTo>
                <a:lnTo>
                  <a:pt x="3440" y="2856"/>
                </a:lnTo>
                <a:lnTo>
                  <a:pt x="3532" y="2917"/>
                </a:lnTo>
                <a:lnTo>
                  <a:pt x="3686" y="2917"/>
                </a:lnTo>
                <a:lnTo>
                  <a:pt x="3716" y="3009"/>
                </a:lnTo>
                <a:lnTo>
                  <a:pt x="3778" y="3102"/>
                </a:lnTo>
                <a:lnTo>
                  <a:pt x="3839" y="3347"/>
                </a:lnTo>
                <a:lnTo>
                  <a:pt x="3839" y="3531"/>
                </a:lnTo>
                <a:lnTo>
                  <a:pt x="3900" y="3654"/>
                </a:lnTo>
                <a:lnTo>
                  <a:pt x="3962" y="3992"/>
                </a:lnTo>
                <a:lnTo>
                  <a:pt x="4023" y="4207"/>
                </a:lnTo>
                <a:lnTo>
                  <a:pt x="4085" y="4330"/>
                </a:lnTo>
                <a:lnTo>
                  <a:pt x="4115" y="4391"/>
                </a:lnTo>
                <a:lnTo>
                  <a:pt x="4115" y="4483"/>
                </a:lnTo>
                <a:lnTo>
                  <a:pt x="4146" y="4545"/>
                </a:lnTo>
                <a:lnTo>
                  <a:pt x="4177" y="4575"/>
                </a:lnTo>
                <a:close/>
                <a:moveTo>
                  <a:pt x="3071" y="3839"/>
                </a:moveTo>
                <a:lnTo>
                  <a:pt x="3010" y="3777"/>
                </a:lnTo>
                <a:lnTo>
                  <a:pt x="2949" y="3839"/>
                </a:lnTo>
                <a:lnTo>
                  <a:pt x="2979" y="3992"/>
                </a:lnTo>
                <a:lnTo>
                  <a:pt x="3041" y="3961"/>
                </a:lnTo>
                <a:close/>
                <a:moveTo>
                  <a:pt x="2642" y="3808"/>
                </a:moveTo>
                <a:lnTo>
                  <a:pt x="2734" y="3961"/>
                </a:lnTo>
                <a:lnTo>
                  <a:pt x="2703" y="4115"/>
                </a:lnTo>
                <a:lnTo>
                  <a:pt x="2764" y="4207"/>
                </a:lnTo>
                <a:lnTo>
                  <a:pt x="2887" y="3992"/>
                </a:lnTo>
                <a:lnTo>
                  <a:pt x="2856" y="3869"/>
                </a:lnTo>
                <a:lnTo>
                  <a:pt x="2642" y="3716"/>
                </a:lnTo>
                <a:cubicBezTo>
                  <a:pt x="2642" y="3746"/>
                  <a:pt x="2642" y="3777"/>
                  <a:pt x="2642" y="3808"/>
                </a:cubicBezTo>
                <a:close/>
                <a:moveTo>
                  <a:pt x="2488" y="3685"/>
                </a:moveTo>
                <a:lnTo>
                  <a:pt x="2334" y="3746"/>
                </a:lnTo>
                <a:lnTo>
                  <a:pt x="2334" y="3808"/>
                </a:lnTo>
                <a:lnTo>
                  <a:pt x="2427" y="4053"/>
                </a:lnTo>
                <a:lnTo>
                  <a:pt x="2580" y="4053"/>
                </a:lnTo>
                <a:lnTo>
                  <a:pt x="2580" y="380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g3d4b58163d4_3_1117"/>
          <p:cNvSpPr/>
          <p:nvPr/>
        </p:nvSpPr>
        <p:spPr>
          <a:xfrm>
            <a:off x="5779656" y="3812975"/>
            <a:ext cx="64566" cy="38998"/>
          </a:xfrm>
          <a:custGeom>
            <a:avLst/>
            <a:gdLst/>
            <a:ahLst/>
            <a:cxnLst/>
            <a:rect l="l" t="t" r="r" b="b"/>
            <a:pathLst>
              <a:path w="2549" h="1505" extrusionOk="0">
                <a:moveTo>
                  <a:pt x="62" y="707"/>
                </a:moveTo>
                <a:lnTo>
                  <a:pt x="246" y="645"/>
                </a:lnTo>
                <a:lnTo>
                  <a:pt x="430" y="277"/>
                </a:lnTo>
                <a:lnTo>
                  <a:pt x="829" y="31"/>
                </a:lnTo>
                <a:lnTo>
                  <a:pt x="1075" y="0"/>
                </a:lnTo>
                <a:lnTo>
                  <a:pt x="1167" y="123"/>
                </a:lnTo>
                <a:lnTo>
                  <a:pt x="1566" y="185"/>
                </a:lnTo>
                <a:lnTo>
                  <a:pt x="1720" y="246"/>
                </a:lnTo>
                <a:lnTo>
                  <a:pt x="1935" y="154"/>
                </a:lnTo>
                <a:lnTo>
                  <a:pt x="2150" y="154"/>
                </a:lnTo>
                <a:lnTo>
                  <a:pt x="2273" y="338"/>
                </a:lnTo>
                <a:lnTo>
                  <a:pt x="2334" y="338"/>
                </a:lnTo>
                <a:lnTo>
                  <a:pt x="2273" y="553"/>
                </a:lnTo>
                <a:lnTo>
                  <a:pt x="2303" y="707"/>
                </a:lnTo>
                <a:lnTo>
                  <a:pt x="2549" y="829"/>
                </a:lnTo>
                <a:lnTo>
                  <a:pt x="2549" y="1044"/>
                </a:lnTo>
                <a:lnTo>
                  <a:pt x="2549" y="1198"/>
                </a:lnTo>
                <a:lnTo>
                  <a:pt x="2211" y="1290"/>
                </a:lnTo>
                <a:lnTo>
                  <a:pt x="1996" y="1290"/>
                </a:lnTo>
                <a:lnTo>
                  <a:pt x="1689" y="1351"/>
                </a:lnTo>
                <a:lnTo>
                  <a:pt x="1536" y="1290"/>
                </a:lnTo>
                <a:lnTo>
                  <a:pt x="1351" y="1321"/>
                </a:lnTo>
                <a:lnTo>
                  <a:pt x="1167" y="1505"/>
                </a:lnTo>
                <a:lnTo>
                  <a:pt x="952" y="1505"/>
                </a:lnTo>
                <a:lnTo>
                  <a:pt x="553" y="1290"/>
                </a:lnTo>
                <a:lnTo>
                  <a:pt x="430" y="1351"/>
                </a:lnTo>
                <a:lnTo>
                  <a:pt x="154" y="1290"/>
                </a:lnTo>
                <a:lnTo>
                  <a:pt x="0" y="1044"/>
                </a:lnTo>
                <a:lnTo>
                  <a:pt x="62" y="89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37" name="Google Shape;1137;g3d4b58163d4_3_1117"/>
          <p:cNvSpPr/>
          <p:nvPr/>
        </p:nvSpPr>
        <p:spPr>
          <a:xfrm>
            <a:off x="5593216" y="3763612"/>
            <a:ext cx="175363" cy="94278"/>
          </a:xfrm>
          <a:custGeom>
            <a:avLst/>
            <a:gdLst/>
            <a:ahLst/>
            <a:cxnLst/>
            <a:rect l="l" t="t" r="r" b="b"/>
            <a:pathLst>
              <a:path w="6879" h="3624" extrusionOk="0">
                <a:moveTo>
                  <a:pt x="307" y="31"/>
                </a:moveTo>
                <a:lnTo>
                  <a:pt x="338" y="0"/>
                </a:lnTo>
                <a:lnTo>
                  <a:pt x="584" y="123"/>
                </a:lnTo>
                <a:lnTo>
                  <a:pt x="645" y="215"/>
                </a:lnTo>
                <a:lnTo>
                  <a:pt x="829" y="215"/>
                </a:lnTo>
                <a:lnTo>
                  <a:pt x="891" y="246"/>
                </a:lnTo>
                <a:lnTo>
                  <a:pt x="1014" y="92"/>
                </a:lnTo>
                <a:lnTo>
                  <a:pt x="1198" y="92"/>
                </a:lnTo>
                <a:lnTo>
                  <a:pt x="1505" y="185"/>
                </a:lnTo>
                <a:lnTo>
                  <a:pt x="1597" y="277"/>
                </a:lnTo>
                <a:lnTo>
                  <a:pt x="1781" y="277"/>
                </a:lnTo>
                <a:lnTo>
                  <a:pt x="1904" y="369"/>
                </a:lnTo>
                <a:lnTo>
                  <a:pt x="2150" y="645"/>
                </a:lnTo>
                <a:lnTo>
                  <a:pt x="2365" y="645"/>
                </a:lnTo>
                <a:lnTo>
                  <a:pt x="2518" y="737"/>
                </a:lnTo>
                <a:lnTo>
                  <a:pt x="2610" y="829"/>
                </a:lnTo>
                <a:lnTo>
                  <a:pt x="2733" y="1014"/>
                </a:lnTo>
                <a:lnTo>
                  <a:pt x="2825" y="1198"/>
                </a:lnTo>
                <a:lnTo>
                  <a:pt x="2887" y="1167"/>
                </a:lnTo>
                <a:lnTo>
                  <a:pt x="2917" y="922"/>
                </a:lnTo>
                <a:lnTo>
                  <a:pt x="3009" y="829"/>
                </a:lnTo>
                <a:lnTo>
                  <a:pt x="3071" y="891"/>
                </a:lnTo>
                <a:lnTo>
                  <a:pt x="3255" y="891"/>
                </a:lnTo>
                <a:lnTo>
                  <a:pt x="3409" y="1014"/>
                </a:lnTo>
                <a:lnTo>
                  <a:pt x="3439" y="1229"/>
                </a:lnTo>
                <a:lnTo>
                  <a:pt x="3654" y="1413"/>
                </a:lnTo>
                <a:lnTo>
                  <a:pt x="3900" y="1321"/>
                </a:lnTo>
                <a:lnTo>
                  <a:pt x="4115" y="1351"/>
                </a:lnTo>
                <a:lnTo>
                  <a:pt x="4053" y="1689"/>
                </a:lnTo>
                <a:lnTo>
                  <a:pt x="4176" y="1904"/>
                </a:lnTo>
                <a:lnTo>
                  <a:pt x="4299" y="1873"/>
                </a:lnTo>
                <a:lnTo>
                  <a:pt x="4514" y="1966"/>
                </a:lnTo>
                <a:lnTo>
                  <a:pt x="4637" y="1873"/>
                </a:lnTo>
                <a:lnTo>
                  <a:pt x="4821" y="1843"/>
                </a:lnTo>
                <a:lnTo>
                  <a:pt x="4944" y="1658"/>
                </a:lnTo>
                <a:lnTo>
                  <a:pt x="5282" y="1689"/>
                </a:lnTo>
                <a:lnTo>
                  <a:pt x="5466" y="1812"/>
                </a:lnTo>
                <a:lnTo>
                  <a:pt x="5527" y="1996"/>
                </a:lnTo>
                <a:lnTo>
                  <a:pt x="5773" y="2088"/>
                </a:lnTo>
                <a:lnTo>
                  <a:pt x="5927" y="2334"/>
                </a:lnTo>
                <a:lnTo>
                  <a:pt x="6080" y="2365"/>
                </a:lnTo>
                <a:lnTo>
                  <a:pt x="6295" y="2273"/>
                </a:lnTo>
                <a:lnTo>
                  <a:pt x="6356" y="2303"/>
                </a:lnTo>
                <a:lnTo>
                  <a:pt x="6602" y="2242"/>
                </a:lnTo>
                <a:lnTo>
                  <a:pt x="6756" y="2242"/>
                </a:lnTo>
                <a:lnTo>
                  <a:pt x="6786" y="2426"/>
                </a:lnTo>
                <a:lnTo>
                  <a:pt x="6725" y="2825"/>
                </a:lnTo>
                <a:lnTo>
                  <a:pt x="6878" y="3132"/>
                </a:lnTo>
                <a:lnTo>
                  <a:pt x="6817" y="3532"/>
                </a:lnTo>
                <a:lnTo>
                  <a:pt x="6295" y="3624"/>
                </a:lnTo>
                <a:lnTo>
                  <a:pt x="5988" y="3470"/>
                </a:lnTo>
                <a:lnTo>
                  <a:pt x="5834" y="3562"/>
                </a:lnTo>
                <a:lnTo>
                  <a:pt x="5097" y="3286"/>
                </a:lnTo>
                <a:lnTo>
                  <a:pt x="4821" y="3317"/>
                </a:lnTo>
                <a:lnTo>
                  <a:pt x="4668" y="3378"/>
                </a:lnTo>
                <a:lnTo>
                  <a:pt x="4207" y="3255"/>
                </a:lnTo>
                <a:lnTo>
                  <a:pt x="3992" y="3071"/>
                </a:lnTo>
                <a:lnTo>
                  <a:pt x="3961" y="2856"/>
                </a:lnTo>
                <a:lnTo>
                  <a:pt x="3562" y="2764"/>
                </a:lnTo>
                <a:lnTo>
                  <a:pt x="3132" y="2887"/>
                </a:lnTo>
                <a:lnTo>
                  <a:pt x="2979" y="2764"/>
                </a:lnTo>
                <a:lnTo>
                  <a:pt x="2580" y="2795"/>
                </a:lnTo>
                <a:lnTo>
                  <a:pt x="2303" y="2610"/>
                </a:lnTo>
                <a:lnTo>
                  <a:pt x="2088" y="2610"/>
                </a:lnTo>
                <a:lnTo>
                  <a:pt x="1904" y="2488"/>
                </a:lnTo>
                <a:lnTo>
                  <a:pt x="1597" y="2426"/>
                </a:lnTo>
                <a:lnTo>
                  <a:pt x="1351" y="2119"/>
                </a:lnTo>
                <a:lnTo>
                  <a:pt x="952" y="1873"/>
                </a:lnTo>
                <a:lnTo>
                  <a:pt x="676" y="1781"/>
                </a:lnTo>
                <a:lnTo>
                  <a:pt x="522" y="1689"/>
                </a:lnTo>
                <a:lnTo>
                  <a:pt x="369" y="1689"/>
                </a:lnTo>
                <a:lnTo>
                  <a:pt x="246" y="1566"/>
                </a:lnTo>
                <a:lnTo>
                  <a:pt x="62" y="1536"/>
                </a:lnTo>
                <a:lnTo>
                  <a:pt x="0" y="1321"/>
                </a:lnTo>
                <a:lnTo>
                  <a:pt x="215" y="1044"/>
                </a:lnTo>
                <a:lnTo>
                  <a:pt x="215" y="768"/>
                </a:lnTo>
                <a:lnTo>
                  <a:pt x="338" y="33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38" name="Google Shape;1138;g3d4b58163d4_3_1117"/>
          <p:cNvSpPr/>
          <p:nvPr/>
        </p:nvSpPr>
        <p:spPr>
          <a:xfrm>
            <a:off x="5191430" y="3602194"/>
            <a:ext cx="293399" cy="330755"/>
          </a:xfrm>
          <a:custGeom>
            <a:avLst/>
            <a:gdLst/>
            <a:ahLst/>
            <a:cxnLst/>
            <a:rect l="l" t="t" r="r" b="b"/>
            <a:pathLst>
              <a:path w="11516" h="12652" extrusionOk="0">
                <a:moveTo>
                  <a:pt x="6633" y="12590"/>
                </a:moveTo>
                <a:lnTo>
                  <a:pt x="6664" y="12375"/>
                </a:lnTo>
                <a:lnTo>
                  <a:pt x="6818" y="12252"/>
                </a:lnTo>
                <a:lnTo>
                  <a:pt x="6940" y="12221"/>
                </a:lnTo>
                <a:lnTo>
                  <a:pt x="7002" y="12006"/>
                </a:lnTo>
                <a:lnTo>
                  <a:pt x="7125" y="12037"/>
                </a:lnTo>
                <a:lnTo>
                  <a:pt x="7278" y="11976"/>
                </a:lnTo>
                <a:lnTo>
                  <a:pt x="7831" y="12006"/>
                </a:lnTo>
                <a:lnTo>
                  <a:pt x="8169" y="11884"/>
                </a:lnTo>
                <a:lnTo>
                  <a:pt x="8230" y="11822"/>
                </a:lnTo>
                <a:lnTo>
                  <a:pt x="8414" y="11761"/>
                </a:lnTo>
                <a:lnTo>
                  <a:pt x="8353" y="11884"/>
                </a:lnTo>
                <a:lnTo>
                  <a:pt x="8445" y="11976"/>
                </a:lnTo>
                <a:lnTo>
                  <a:pt x="8629" y="11853"/>
                </a:lnTo>
                <a:lnTo>
                  <a:pt x="8783" y="11792"/>
                </a:lnTo>
                <a:lnTo>
                  <a:pt x="8721" y="11730"/>
                </a:lnTo>
                <a:lnTo>
                  <a:pt x="8721" y="11607"/>
                </a:lnTo>
                <a:lnTo>
                  <a:pt x="8537" y="11085"/>
                </a:lnTo>
                <a:lnTo>
                  <a:pt x="8384" y="10870"/>
                </a:lnTo>
                <a:lnTo>
                  <a:pt x="8414" y="10748"/>
                </a:lnTo>
                <a:lnTo>
                  <a:pt x="8322" y="10655"/>
                </a:lnTo>
                <a:lnTo>
                  <a:pt x="8169" y="10655"/>
                </a:lnTo>
                <a:lnTo>
                  <a:pt x="7892" y="10502"/>
                </a:lnTo>
                <a:lnTo>
                  <a:pt x="7862" y="10195"/>
                </a:lnTo>
                <a:lnTo>
                  <a:pt x="7862" y="9980"/>
                </a:lnTo>
                <a:lnTo>
                  <a:pt x="7739" y="9734"/>
                </a:lnTo>
                <a:lnTo>
                  <a:pt x="7585" y="9734"/>
                </a:lnTo>
                <a:lnTo>
                  <a:pt x="7493" y="9765"/>
                </a:lnTo>
                <a:lnTo>
                  <a:pt x="7309" y="9704"/>
                </a:lnTo>
                <a:lnTo>
                  <a:pt x="7155" y="9704"/>
                </a:lnTo>
                <a:lnTo>
                  <a:pt x="7155" y="9519"/>
                </a:lnTo>
                <a:lnTo>
                  <a:pt x="7309" y="9182"/>
                </a:lnTo>
                <a:lnTo>
                  <a:pt x="7432" y="9120"/>
                </a:lnTo>
                <a:lnTo>
                  <a:pt x="7647" y="8813"/>
                </a:lnTo>
                <a:lnTo>
                  <a:pt x="7677" y="8660"/>
                </a:lnTo>
                <a:lnTo>
                  <a:pt x="7831" y="8598"/>
                </a:lnTo>
                <a:lnTo>
                  <a:pt x="7954" y="8506"/>
                </a:lnTo>
                <a:lnTo>
                  <a:pt x="8107" y="8598"/>
                </a:lnTo>
                <a:lnTo>
                  <a:pt x="8169" y="8752"/>
                </a:lnTo>
                <a:lnTo>
                  <a:pt x="8261" y="8782"/>
                </a:lnTo>
                <a:lnTo>
                  <a:pt x="8568" y="8629"/>
                </a:lnTo>
                <a:lnTo>
                  <a:pt x="9028" y="8598"/>
                </a:lnTo>
                <a:lnTo>
                  <a:pt x="9274" y="8291"/>
                </a:lnTo>
                <a:lnTo>
                  <a:pt x="9428" y="7800"/>
                </a:lnTo>
                <a:lnTo>
                  <a:pt x="9827" y="7554"/>
                </a:lnTo>
                <a:lnTo>
                  <a:pt x="9919" y="7370"/>
                </a:lnTo>
                <a:lnTo>
                  <a:pt x="9950" y="7094"/>
                </a:lnTo>
                <a:lnTo>
                  <a:pt x="10134" y="6848"/>
                </a:lnTo>
                <a:lnTo>
                  <a:pt x="10410" y="6694"/>
                </a:lnTo>
                <a:lnTo>
                  <a:pt x="10502" y="6510"/>
                </a:lnTo>
                <a:lnTo>
                  <a:pt x="10502" y="6357"/>
                </a:lnTo>
                <a:lnTo>
                  <a:pt x="10379" y="6264"/>
                </a:lnTo>
                <a:lnTo>
                  <a:pt x="10625" y="6019"/>
                </a:lnTo>
                <a:lnTo>
                  <a:pt x="10748" y="5896"/>
                </a:lnTo>
                <a:lnTo>
                  <a:pt x="10779" y="5712"/>
                </a:lnTo>
                <a:lnTo>
                  <a:pt x="10809" y="5282"/>
                </a:lnTo>
                <a:lnTo>
                  <a:pt x="10748" y="5006"/>
                </a:lnTo>
                <a:lnTo>
                  <a:pt x="10686" y="4913"/>
                </a:lnTo>
                <a:lnTo>
                  <a:pt x="10932" y="4668"/>
                </a:lnTo>
                <a:lnTo>
                  <a:pt x="11116" y="4606"/>
                </a:lnTo>
                <a:lnTo>
                  <a:pt x="11270" y="4514"/>
                </a:lnTo>
                <a:lnTo>
                  <a:pt x="11362" y="4545"/>
                </a:lnTo>
                <a:lnTo>
                  <a:pt x="11516" y="4361"/>
                </a:lnTo>
                <a:lnTo>
                  <a:pt x="11516" y="4176"/>
                </a:lnTo>
                <a:lnTo>
                  <a:pt x="11301" y="4115"/>
                </a:lnTo>
                <a:lnTo>
                  <a:pt x="11086" y="4207"/>
                </a:lnTo>
                <a:lnTo>
                  <a:pt x="10840" y="4146"/>
                </a:lnTo>
                <a:lnTo>
                  <a:pt x="10748" y="3931"/>
                </a:lnTo>
                <a:lnTo>
                  <a:pt x="10441" y="3808"/>
                </a:lnTo>
                <a:lnTo>
                  <a:pt x="10134" y="3747"/>
                </a:lnTo>
                <a:lnTo>
                  <a:pt x="9857" y="3470"/>
                </a:lnTo>
                <a:lnTo>
                  <a:pt x="9796" y="3225"/>
                </a:lnTo>
                <a:lnTo>
                  <a:pt x="9673" y="2672"/>
                </a:lnTo>
                <a:lnTo>
                  <a:pt x="9520" y="2426"/>
                </a:lnTo>
                <a:lnTo>
                  <a:pt x="9520" y="2150"/>
                </a:lnTo>
                <a:lnTo>
                  <a:pt x="9642" y="2088"/>
                </a:lnTo>
                <a:lnTo>
                  <a:pt x="9673" y="1935"/>
                </a:lnTo>
                <a:lnTo>
                  <a:pt x="9919" y="1781"/>
                </a:lnTo>
                <a:lnTo>
                  <a:pt x="9919" y="1566"/>
                </a:lnTo>
                <a:lnTo>
                  <a:pt x="9673" y="1505"/>
                </a:lnTo>
                <a:lnTo>
                  <a:pt x="9612" y="1352"/>
                </a:lnTo>
                <a:lnTo>
                  <a:pt x="9397" y="1229"/>
                </a:lnTo>
                <a:lnTo>
                  <a:pt x="9182" y="1014"/>
                </a:lnTo>
                <a:lnTo>
                  <a:pt x="8998" y="830"/>
                </a:lnTo>
                <a:lnTo>
                  <a:pt x="8844" y="891"/>
                </a:lnTo>
                <a:lnTo>
                  <a:pt x="8721" y="922"/>
                </a:lnTo>
                <a:lnTo>
                  <a:pt x="8598" y="799"/>
                </a:lnTo>
                <a:lnTo>
                  <a:pt x="8568" y="492"/>
                </a:lnTo>
                <a:lnTo>
                  <a:pt x="8967" y="215"/>
                </a:lnTo>
                <a:lnTo>
                  <a:pt x="8906" y="62"/>
                </a:lnTo>
                <a:lnTo>
                  <a:pt x="8660" y="123"/>
                </a:lnTo>
                <a:lnTo>
                  <a:pt x="8476" y="0"/>
                </a:lnTo>
                <a:lnTo>
                  <a:pt x="8199" y="154"/>
                </a:lnTo>
                <a:lnTo>
                  <a:pt x="8015" y="338"/>
                </a:lnTo>
                <a:lnTo>
                  <a:pt x="7769" y="338"/>
                </a:lnTo>
                <a:lnTo>
                  <a:pt x="7647" y="553"/>
                </a:lnTo>
                <a:lnTo>
                  <a:pt x="7493" y="707"/>
                </a:lnTo>
                <a:lnTo>
                  <a:pt x="7862" y="1229"/>
                </a:lnTo>
                <a:lnTo>
                  <a:pt x="7862" y="1566"/>
                </a:lnTo>
                <a:lnTo>
                  <a:pt x="7493" y="2088"/>
                </a:lnTo>
                <a:lnTo>
                  <a:pt x="7677" y="2273"/>
                </a:lnTo>
                <a:lnTo>
                  <a:pt x="7677" y="2518"/>
                </a:lnTo>
                <a:lnTo>
                  <a:pt x="7462" y="2825"/>
                </a:lnTo>
                <a:lnTo>
                  <a:pt x="7155" y="2825"/>
                </a:lnTo>
                <a:lnTo>
                  <a:pt x="6848" y="2703"/>
                </a:lnTo>
                <a:lnTo>
                  <a:pt x="6664" y="2856"/>
                </a:lnTo>
                <a:lnTo>
                  <a:pt x="6756" y="3071"/>
                </a:lnTo>
                <a:lnTo>
                  <a:pt x="6910" y="3163"/>
                </a:lnTo>
                <a:lnTo>
                  <a:pt x="7032" y="3378"/>
                </a:lnTo>
                <a:lnTo>
                  <a:pt x="7002" y="3532"/>
                </a:lnTo>
                <a:lnTo>
                  <a:pt x="6787" y="3624"/>
                </a:lnTo>
                <a:lnTo>
                  <a:pt x="6603" y="3654"/>
                </a:lnTo>
                <a:lnTo>
                  <a:pt x="6541" y="3777"/>
                </a:lnTo>
                <a:lnTo>
                  <a:pt x="6510" y="4054"/>
                </a:lnTo>
                <a:lnTo>
                  <a:pt x="6449" y="4238"/>
                </a:lnTo>
                <a:lnTo>
                  <a:pt x="6449" y="4361"/>
                </a:lnTo>
                <a:lnTo>
                  <a:pt x="6388" y="4422"/>
                </a:lnTo>
                <a:lnTo>
                  <a:pt x="6449" y="4791"/>
                </a:lnTo>
                <a:lnTo>
                  <a:pt x="6265" y="5067"/>
                </a:lnTo>
                <a:lnTo>
                  <a:pt x="6111" y="4852"/>
                </a:lnTo>
                <a:lnTo>
                  <a:pt x="6019" y="4852"/>
                </a:lnTo>
                <a:lnTo>
                  <a:pt x="6019" y="4975"/>
                </a:lnTo>
                <a:lnTo>
                  <a:pt x="5804" y="4975"/>
                </a:lnTo>
                <a:lnTo>
                  <a:pt x="5712" y="4883"/>
                </a:lnTo>
                <a:lnTo>
                  <a:pt x="5528" y="4913"/>
                </a:lnTo>
                <a:lnTo>
                  <a:pt x="5466" y="5036"/>
                </a:lnTo>
                <a:lnTo>
                  <a:pt x="5159" y="5251"/>
                </a:lnTo>
                <a:lnTo>
                  <a:pt x="5282" y="5313"/>
                </a:lnTo>
                <a:lnTo>
                  <a:pt x="5190" y="5435"/>
                </a:lnTo>
                <a:lnTo>
                  <a:pt x="4883" y="5558"/>
                </a:lnTo>
                <a:lnTo>
                  <a:pt x="4791" y="5497"/>
                </a:lnTo>
                <a:lnTo>
                  <a:pt x="4607" y="5528"/>
                </a:lnTo>
                <a:lnTo>
                  <a:pt x="4545" y="5650"/>
                </a:lnTo>
                <a:lnTo>
                  <a:pt x="4484" y="5804"/>
                </a:lnTo>
                <a:lnTo>
                  <a:pt x="4330" y="5835"/>
                </a:lnTo>
                <a:lnTo>
                  <a:pt x="4238" y="5988"/>
                </a:lnTo>
                <a:lnTo>
                  <a:pt x="4238" y="6203"/>
                </a:lnTo>
                <a:lnTo>
                  <a:pt x="4300" y="6479"/>
                </a:lnTo>
                <a:lnTo>
                  <a:pt x="4300" y="6633"/>
                </a:lnTo>
                <a:lnTo>
                  <a:pt x="4361" y="6817"/>
                </a:lnTo>
                <a:lnTo>
                  <a:pt x="4330" y="6971"/>
                </a:lnTo>
                <a:lnTo>
                  <a:pt x="3993" y="7094"/>
                </a:lnTo>
                <a:lnTo>
                  <a:pt x="3716" y="7094"/>
                </a:lnTo>
                <a:lnTo>
                  <a:pt x="3440" y="7124"/>
                </a:lnTo>
                <a:lnTo>
                  <a:pt x="3010" y="7155"/>
                </a:lnTo>
                <a:lnTo>
                  <a:pt x="2703" y="7216"/>
                </a:lnTo>
                <a:lnTo>
                  <a:pt x="2611" y="7308"/>
                </a:lnTo>
                <a:lnTo>
                  <a:pt x="2365" y="7308"/>
                </a:lnTo>
                <a:lnTo>
                  <a:pt x="2089" y="7370"/>
                </a:lnTo>
                <a:lnTo>
                  <a:pt x="1137" y="7401"/>
                </a:lnTo>
                <a:lnTo>
                  <a:pt x="1" y="7094"/>
                </a:lnTo>
                <a:lnTo>
                  <a:pt x="1" y="7094"/>
                </a:lnTo>
                <a:lnTo>
                  <a:pt x="431" y="7646"/>
                </a:lnTo>
                <a:lnTo>
                  <a:pt x="523" y="7830"/>
                </a:lnTo>
                <a:lnTo>
                  <a:pt x="738" y="8076"/>
                </a:lnTo>
                <a:lnTo>
                  <a:pt x="953" y="8168"/>
                </a:lnTo>
                <a:lnTo>
                  <a:pt x="1014" y="8260"/>
                </a:lnTo>
                <a:lnTo>
                  <a:pt x="1290" y="8291"/>
                </a:lnTo>
                <a:lnTo>
                  <a:pt x="1444" y="8352"/>
                </a:lnTo>
                <a:lnTo>
                  <a:pt x="1475" y="8445"/>
                </a:lnTo>
                <a:lnTo>
                  <a:pt x="1690" y="8475"/>
                </a:lnTo>
                <a:lnTo>
                  <a:pt x="1690" y="8752"/>
                </a:lnTo>
                <a:lnTo>
                  <a:pt x="1751" y="8936"/>
                </a:lnTo>
                <a:lnTo>
                  <a:pt x="1751" y="9151"/>
                </a:lnTo>
                <a:lnTo>
                  <a:pt x="1812" y="9304"/>
                </a:lnTo>
                <a:lnTo>
                  <a:pt x="1997" y="9304"/>
                </a:lnTo>
                <a:lnTo>
                  <a:pt x="2212" y="9427"/>
                </a:lnTo>
                <a:lnTo>
                  <a:pt x="2242" y="9765"/>
                </a:lnTo>
                <a:lnTo>
                  <a:pt x="2120" y="9888"/>
                </a:lnTo>
                <a:lnTo>
                  <a:pt x="1905" y="9796"/>
                </a:lnTo>
                <a:lnTo>
                  <a:pt x="1505" y="9918"/>
                </a:lnTo>
                <a:lnTo>
                  <a:pt x="1444" y="10011"/>
                </a:lnTo>
                <a:lnTo>
                  <a:pt x="1168" y="10103"/>
                </a:lnTo>
                <a:lnTo>
                  <a:pt x="1106" y="10256"/>
                </a:lnTo>
                <a:lnTo>
                  <a:pt x="1137" y="10410"/>
                </a:lnTo>
                <a:lnTo>
                  <a:pt x="1014" y="10563"/>
                </a:lnTo>
                <a:lnTo>
                  <a:pt x="1106" y="10778"/>
                </a:lnTo>
                <a:lnTo>
                  <a:pt x="1045" y="11085"/>
                </a:lnTo>
                <a:lnTo>
                  <a:pt x="1045" y="11208"/>
                </a:lnTo>
                <a:lnTo>
                  <a:pt x="1168" y="11208"/>
                </a:lnTo>
                <a:lnTo>
                  <a:pt x="1137" y="11331"/>
                </a:lnTo>
                <a:lnTo>
                  <a:pt x="1229" y="11362"/>
                </a:lnTo>
                <a:lnTo>
                  <a:pt x="1475" y="11208"/>
                </a:lnTo>
                <a:lnTo>
                  <a:pt x="1659" y="11208"/>
                </a:lnTo>
                <a:lnTo>
                  <a:pt x="1659" y="11270"/>
                </a:lnTo>
                <a:lnTo>
                  <a:pt x="1720" y="11239"/>
                </a:lnTo>
                <a:lnTo>
                  <a:pt x="1843" y="11147"/>
                </a:lnTo>
                <a:lnTo>
                  <a:pt x="2027" y="11147"/>
                </a:lnTo>
                <a:lnTo>
                  <a:pt x="2120" y="11177"/>
                </a:lnTo>
                <a:lnTo>
                  <a:pt x="2242" y="11147"/>
                </a:lnTo>
                <a:lnTo>
                  <a:pt x="2334" y="11147"/>
                </a:lnTo>
                <a:lnTo>
                  <a:pt x="2457" y="11147"/>
                </a:lnTo>
                <a:lnTo>
                  <a:pt x="2457" y="11085"/>
                </a:lnTo>
                <a:lnTo>
                  <a:pt x="2519" y="10993"/>
                </a:lnTo>
                <a:lnTo>
                  <a:pt x="2703" y="11085"/>
                </a:lnTo>
                <a:lnTo>
                  <a:pt x="2795" y="11085"/>
                </a:lnTo>
                <a:lnTo>
                  <a:pt x="2826" y="11024"/>
                </a:lnTo>
                <a:lnTo>
                  <a:pt x="2918" y="11055"/>
                </a:lnTo>
                <a:lnTo>
                  <a:pt x="2949" y="11147"/>
                </a:lnTo>
                <a:lnTo>
                  <a:pt x="3102" y="11147"/>
                </a:lnTo>
                <a:lnTo>
                  <a:pt x="3194" y="11208"/>
                </a:lnTo>
                <a:lnTo>
                  <a:pt x="3348" y="11208"/>
                </a:lnTo>
                <a:lnTo>
                  <a:pt x="3532" y="11024"/>
                </a:lnTo>
                <a:lnTo>
                  <a:pt x="3747" y="11024"/>
                </a:lnTo>
                <a:lnTo>
                  <a:pt x="3870" y="11085"/>
                </a:lnTo>
                <a:lnTo>
                  <a:pt x="3993" y="10993"/>
                </a:lnTo>
                <a:lnTo>
                  <a:pt x="4146" y="10993"/>
                </a:lnTo>
                <a:lnTo>
                  <a:pt x="4146" y="10932"/>
                </a:lnTo>
                <a:lnTo>
                  <a:pt x="4208" y="10993"/>
                </a:lnTo>
                <a:lnTo>
                  <a:pt x="4453" y="11024"/>
                </a:lnTo>
                <a:lnTo>
                  <a:pt x="4668" y="10932"/>
                </a:lnTo>
                <a:lnTo>
                  <a:pt x="4914" y="10932"/>
                </a:lnTo>
                <a:lnTo>
                  <a:pt x="5067" y="11055"/>
                </a:lnTo>
                <a:lnTo>
                  <a:pt x="5159" y="11239"/>
                </a:lnTo>
                <a:lnTo>
                  <a:pt x="5129" y="11392"/>
                </a:lnTo>
                <a:lnTo>
                  <a:pt x="5159" y="11423"/>
                </a:lnTo>
                <a:lnTo>
                  <a:pt x="5098" y="11423"/>
                </a:lnTo>
                <a:lnTo>
                  <a:pt x="5098" y="11484"/>
                </a:lnTo>
                <a:lnTo>
                  <a:pt x="5252" y="11484"/>
                </a:lnTo>
                <a:lnTo>
                  <a:pt x="5497" y="11392"/>
                </a:lnTo>
                <a:lnTo>
                  <a:pt x="5497" y="11546"/>
                </a:lnTo>
                <a:lnTo>
                  <a:pt x="5681" y="11761"/>
                </a:lnTo>
                <a:lnTo>
                  <a:pt x="5712" y="12068"/>
                </a:lnTo>
                <a:lnTo>
                  <a:pt x="5743" y="12099"/>
                </a:lnTo>
                <a:lnTo>
                  <a:pt x="5743" y="12191"/>
                </a:lnTo>
                <a:lnTo>
                  <a:pt x="5681" y="12252"/>
                </a:lnTo>
                <a:lnTo>
                  <a:pt x="5712" y="12252"/>
                </a:lnTo>
                <a:lnTo>
                  <a:pt x="5804" y="12252"/>
                </a:lnTo>
                <a:lnTo>
                  <a:pt x="5835" y="12436"/>
                </a:lnTo>
                <a:lnTo>
                  <a:pt x="5988" y="12436"/>
                </a:lnTo>
                <a:lnTo>
                  <a:pt x="6234" y="12406"/>
                </a:lnTo>
                <a:lnTo>
                  <a:pt x="6541" y="12559"/>
                </a:lnTo>
                <a:lnTo>
                  <a:pt x="6510" y="1265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39" name="Google Shape;1139;g3d4b58163d4_3_1117"/>
          <p:cNvSpPr/>
          <p:nvPr/>
        </p:nvSpPr>
        <p:spPr>
          <a:xfrm>
            <a:off x="5410148" y="3586398"/>
            <a:ext cx="154184" cy="129810"/>
          </a:xfrm>
          <a:custGeom>
            <a:avLst/>
            <a:gdLst/>
            <a:ahLst/>
            <a:cxnLst/>
            <a:rect l="l" t="t" r="r" b="b"/>
            <a:pathLst>
              <a:path w="6050" h="4975" extrusionOk="0">
                <a:moveTo>
                  <a:pt x="2949" y="4975"/>
                </a:moveTo>
                <a:lnTo>
                  <a:pt x="3010" y="4913"/>
                </a:lnTo>
                <a:lnTo>
                  <a:pt x="3256" y="4514"/>
                </a:lnTo>
                <a:lnTo>
                  <a:pt x="3501" y="4268"/>
                </a:lnTo>
                <a:lnTo>
                  <a:pt x="3716" y="4268"/>
                </a:lnTo>
                <a:lnTo>
                  <a:pt x="3808" y="4084"/>
                </a:lnTo>
                <a:lnTo>
                  <a:pt x="3993" y="4084"/>
                </a:lnTo>
                <a:lnTo>
                  <a:pt x="4422" y="4391"/>
                </a:lnTo>
                <a:lnTo>
                  <a:pt x="4668" y="4238"/>
                </a:lnTo>
                <a:lnTo>
                  <a:pt x="4914" y="4330"/>
                </a:lnTo>
                <a:lnTo>
                  <a:pt x="4975" y="4576"/>
                </a:lnTo>
                <a:lnTo>
                  <a:pt x="5190" y="4545"/>
                </a:lnTo>
                <a:lnTo>
                  <a:pt x="5528" y="4760"/>
                </a:lnTo>
                <a:lnTo>
                  <a:pt x="5774" y="4514"/>
                </a:lnTo>
                <a:lnTo>
                  <a:pt x="5896" y="4545"/>
                </a:lnTo>
                <a:lnTo>
                  <a:pt x="5927" y="4668"/>
                </a:lnTo>
                <a:lnTo>
                  <a:pt x="6050" y="4483"/>
                </a:lnTo>
                <a:lnTo>
                  <a:pt x="5988" y="4207"/>
                </a:lnTo>
                <a:lnTo>
                  <a:pt x="5896" y="3839"/>
                </a:lnTo>
                <a:lnTo>
                  <a:pt x="5681" y="3777"/>
                </a:lnTo>
                <a:lnTo>
                  <a:pt x="5528" y="3409"/>
                </a:lnTo>
                <a:lnTo>
                  <a:pt x="5528" y="3010"/>
                </a:lnTo>
                <a:lnTo>
                  <a:pt x="5405" y="2795"/>
                </a:lnTo>
                <a:lnTo>
                  <a:pt x="5129" y="2672"/>
                </a:lnTo>
                <a:lnTo>
                  <a:pt x="4914" y="2426"/>
                </a:lnTo>
                <a:lnTo>
                  <a:pt x="4791" y="2027"/>
                </a:lnTo>
                <a:lnTo>
                  <a:pt x="4515" y="1873"/>
                </a:lnTo>
                <a:lnTo>
                  <a:pt x="4177" y="1751"/>
                </a:lnTo>
                <a:lnTo>
                  <a:pt x="4146" y="1566"/>
                </a:lnTo>
                <a:lnTo>
                  <a:pt x="3993" y="1536"/>
                </a:lnTo>
                <a:lnTo>
                  <a:pt x="3655" y="1536"/>
                </a:lnTo>
                <a:lnTo>
                  <a:pt x="3348" y="1505"/>
                </a:lnTo>
                <a:lnTo>
                  <a:pt x="3256" y="1382"/>
                </a:lnTo>
                <a:lnTo>
                  <a:pt x="3102" y="1290"/>
                </a:lnTo>
                <a:lnTo>
                  <a:pt x="3102" y="1075"/>
                </a:lnTo>
                <a:lnTo>
                  <a:pt x="2887" y="922"/>
                </a:lnTo>
                <a:lnTo>
                  <a:pt x="2519" y="369"/>
                </a:lnTo>
                <a:lnTo>
                  <a:pt x="2427" y="123"/>
                </a:lnTo>
                <a:lnTo>
                  <a:pt x="2304" y="0"/>
                </a:lnTo>
                <a:lnTo>
                  <a:pt x="2181" y="0"/>
                </a:lnTo>
                <a:lnTo>
                  <a:pt x="2119" y="62"/>
                </a:lnTo>
                <a:lnTo>
                  <a:pt x="2027" y="154"/>
                </a:lnTo>
                <a:lnTo>
                  <a:pt x="1874" y="123"/>
                </a:lnTo>
                <a:lnTo>
                  <a:pt x="1812" y="185"/>
                </a:lnTo>
                <a:lnTo>
                  <a:pt x="1659" y="62"/>
                </a:lnTo>
                <a:lnTo>
                  <a:pt x="1536" y="92"/>
                </a:lnTo>
                <a:lnTo>
                  <a:pt x="1444" y="123"/>
                </a:lnTo>
                <a:lnTo>
                  <a:pt x="1475" y="123"/>
                </a:lnTo>
                <a:lnTo>
                  <a:pt x="1290" y="400"/>
                </a:lnTo>
                <a:lnTo>
                  <a:pt x="922" y="584"/>
                </a:lnTo>
                <a:lnTo>
                  <a:pt x="339" y="676"/>
                </a:lnTo>
                <a:lnTo>
                  <a:pt x="400" y="829"/>
                </a:lnTo>
                <a:lnTo>
                  <a:pt x="1" y="1106"/>
                </a:lnTo>
                <a:lnTo>
                  <a:pt x="31" y="1413"/>
                </a:lnTo>
                <a:lnTo>
                  <a:pt x="154" y="1536"/>
                </a:lnTo>
                <a:lnTo>
                  <a:pt x="277" y="1505"/>
                </a:lnTo>
                <a:lnTo>
                  <a:pt x="431" y="1444"/>
                </a:lnTo>
                <a:lnTo>
                  <a:pt x="615" y="1628"/>
                </a:lnTo>
                <a:lnTo>
                  <a:pt x="830" y="1843"/>
                </a:lnTo>
                <a:lnTo>
                  <a:pt x="1045" y="1966"/>
                </a:lnTo>
                <a:lnTo>
                  <a:pt x="1106" y="2119"/>
                </a:lnTo>
                <a:lnTo>
                  <a:pt x="1352" y="2180"/>
                </a:lnTo>
                <a:lnTo>
                  <a:pt x="1352" y="2395"/>
                </a:lnTo>
                <a:lnTo>
                  <a:pt x="1106" y="2549"/>
                </a:lnTo>
                <a:lnTo>
                  <a:pt x="1075" y="2702"/>
                </a:lnTo>
                <a:lnTo>
                  <a:pt x="953" y="2764"/>
                </a:lnTo>
                <a:lnTo>
                  <a:pt x="953" y="3040"/>
                </a:lnTo>
                <a:lnTo>
                  <a:pt x="1106" y="3286"/>
                </a:lnTo>
                <a:lnTo>
                  <a:pt x="1229" y="3839"/>
                </a:lnTo>
                <a:lnTo>
                  <a:pt x="1290" y="4084"/>
                </a:lnTo>
                <a:lnTo>
                  <a:pt x="1567" y="4361"/>
                </a:lnTo>
                <a:lnTo>
                  <a:pt x="1874" y="4422"/>
                </a:lnTo>
                <a:lnTo>
                  <a:pt x="2181" y="4545"/>
                </a:lnTo>
                <a:lnTo>
                  <a:pt x="2273" y="4760"/>
                </a:lnTo>
                <a:lnTo>
                  <a:pt x="2519" y="4821"/>
                </a:lnTo>
                <a:lnTo>
                  <a:pt x="2734" y="4729"/>
                </a:lnTo>
                <a:lnTo>
                  <a:pt x="2949" y="479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40" name="Google Shape;1140;g3d4b58163d4_3_1117"/>
          <p:cNvSpPr/>
          <p:nvPr/>
        </p:nvSpPr>
        <p:spPr>
          <a:xfrm>
            <a:off x="5170233" y="3556780"/>
            <a:ext cx="280402" cy="238933"/>
          </a:xfrm>
          <a:custGeom>
            <a:avLst/>
            <a:gdLst/>
            <a:ahLst/>
            <a:cxnLst/>
            <a:rect l="l" t="t" r="r" b="b"/>
            <a:pathLst>
              <a:path w="10994" h="9151" extrusionOk="0">
                <a:moveTo>
                  <a:pt x="9520" y="1167"/>
                </a:moveTo>
                <a:lnTo>
                  <a:pt x="9888" y="921"/>
                </a:lnTo>
                <a:lnTo>
                  <a:pt x="10134" y="860"/>
                </a:lnTo>
                <a:lnTo>
                  <a:pt x="10164" y="1044"/>
                </a:lnTo>
                <a:lnTo>
                  <a:pt x="10471" y="1014"/>
                </a:lnTo>
                <a:lnTo>
                  <a:pt x="10594" y="891"/>
                </a:lnTo>
                <a:lnTo>
                  <a:pt x="10932" y="891"/>
                </a:lnTo>
                <a:lnTo>
                  <a:pt x="10993" y="1014"/>
                </a:lnTo>
                <a:lnTo>
                  <a:pt x="10717" y="1228"/>
                </a:lnTo>
                <a:lnTo>
                  <a:pt x="10871" y="1259"/>
                </a:lnTo>
                <a:lnTo>
                  <a:pt x="10686" y="1536"/>
                </a:lnTo>
                <a:lnTo>
                  <a:pt x="10318" y="1720"/>
                </a:lnTo>
                <a:lnTo>
                  <a:pt x="9489" y="1873"/>
                </a:lnTo>
                <a:lnTo>
                  <a:pt x="9305" y="1750"/>
                </a:lnTo>
                <a:lnTo>
                  <a:pt x="9028" y="1904"/>
                </a:lnTo>
                <a:lnTo>
                  <a:pt x="8844" y="2088"/>
                </a:lnTo>
                <a:lnTo>
                  <a:pt x="8598" y="2088"/>
                </a:lnTo>
                <a:lnTo>
                  <a:pt x="8476" y="2303"/>
                </a:lnTo>
                <a:lnTo>
                  <a:pt x="8322" y="2457"/>
                </a:lnTo>
                <a:lnTo>
                  <a:pt x="8691" y="2979"/>
                </a:lnTo>
                <a:lnTo>
                  <a:pt x="8691" y="3316"/>
                </a:lnTo>
                <a:lnTo>
                  <a:pt x="8322" y="3838"/>
                </a:lnTo>
                <a:lnTo>
                  <a:pt x="8506" y="4023"/>
                </a:lnTo>
                <a:lnTo>
                  <a:pt x="8506" y="4268"/>
                </a:lnTo>
                <a:lnTo>
                  <a:pt x="8291" y="4575"/>
                </a:lnTo>
                <a:lnTo>
                  <a:pt x="7984" y="4575"/>
                </a:lnTo>
                <a:lnTo>
                  <a:pt x="7677" y="4453"/>
                </a:lnTo>
                <a:lnTo>
                  <a:pt x="7493" y="4606"/>
                </a:lnTo>
                <a:lnTo>
                  <a:pt x="7585" y="4821"/>
                </a:lnTo>
                <a:lnTo>
                  <a:pt x="7739" y="4913"/>
                </a:lnTo>
                <a:lnTo>
                  <a:pt x="7861" y="5128"/>
                </a:lnTo>
                <a:lnTo>
                  <a:pt x="7831" y="5282"/>
                </a:lnTo>
                <a:lnTo>
                  <a:pt x="7616" y="5374"/>
                </a:lnTo>
                <a:lnTo>
                  <a:pt x="7432" y="5404"/>
                </a:lnTo>
                <a:lnTo>
                  <a:pt x="7370" y="5527"/>
                </a:lnTo>
                <a:lnTo>
                  <a:pt x="7339" y="5804"/>
                </a:lnTo>
                <a:lnTo>
                  <a:pt x="7278" y="5988"/>
                </a:lnTo>
                <a:lnTo>
                  <a:pt x="7278" y="6111"/>
                </a:lnTo>
                <a:lnTo>
                  <a:pt x="7217" y="6172"/>
                </a:lnTo>
                <a:lnTo>
                  <a:pt x="7278" y="6541"/>
                </a:lnTo>
                <a:lnTo>
                  <a:pt x="7094" y="6817"/>
                </a:lnTo>
                <a:lnTo>
                  <a:pt x="6940" y="6602"/>
                </a:lnTo>
                <a:lnTo>
                  <a:pt x="6848" y="6602"/>
                </a:lnTo>
                <a:lnTo>
                  <a:pt x="6848" y="6725"/>
                </a:lnTo>
                <a:lnTo>
                  <a:pt x="6633" y="6725"/>
                </a:lnTo>
                <a:lnTo>
                  <a:pt x="6541" y="6633"/>
                </a:lnTo>
                <a:lnTo>
                  <a:pt x="6357" y="6663"/>
                </a:lnTo>
                <a:lnTo>
                  <a:pt x="6295" y="6786"/>
                </a:lnTo>
                <a:lnTo>
                  <a:pt x="5988" y="7001"/>
                </a:lnTo>
                <a:lnTo>
                  <a:pt x="6111" y="7063"/>
                </a:lnTo>
                <a:lnTo>
                  <a:pt x="6019" y="7185"/>
                </a:lnTo>
                <a:lnTo>
                  <a:pt x="5712" y="7308"/>
                </a:lnTo>
                <a:lnTo>
                  <a:pt x="5620" y="7247"/>
                </a:lnTo>
                <a:lnTo>
                  <a:pt x="5436" y="7278"/>
                </a:lnTo>
                <a:lnTo>
                  <a:pt x="5374" y="7400"/>
                </a:lnTo>
                <a:lnTo>
                  <a:pt x="5313" y="7554"/>
                </a:lnTo>
                <a:lnTo>
                  <a:pt x="5159" y="7585"/>
                </a:lnTo>
                <a:lnTo>
                  <a:pt x="5067" y="7738"/>
                </a:lnTo>
                <a:lnTo>
                  <a:pt x="5067" y="7953"/>
                </a:lnTo>
                <a:lnTo>
                  <a:pt x="5129" y="8229"/>
                </a:lnTo>
                <a:lnTo>
                  <a:pt x="5129" y="8383"/>
                </a:lnTo>
                <a:lnTo>
                  <a:pt x="5190" y="8567"/>
                </a:lnTo>
                <a:lnTo>
                  <a:pt x="5159" y="8721"/>
                </a:lnTo>
                <a:lnTo>
                  <a:pt x="4822" y="8844"/>
                </a:lnTo>
                <a:lnTo>
                  <a:pt x="4545" y="8844"/>
                </a:lnTo>
                <a:lnTo>
                  <a:pt x="4269" y="8874"/>
                </a:lnTo>
                <a:lnTo>
                  <a:pt x="3839" y="8905"/>
                </a:lnTo>
                <a:lnTo>
                  <a:pt x="3532" y="8966"/>
                </a:lnTo>
                <a:lnTo>
                  <a:pt x="3440" y="9058"/>
                </a:lnTo>
                <a:lnTo>
                  <a:pt x="3194" y="9058"/>
                </a:lnTo>
                <a:lnTo>
                  <a:pt x="2918" y="9120"/>
                </a:lnTo>
                <a:lnTo>
                  <a:pt x="1966" y="9151"/>
                </a:lnTo>
                <a:lnTo>
                  <a:pt x="830" y="8844"/>
                </a:lnTo>
                <a:lnTo>
                  <a:pt x="1444" y="7984"/>
                </a:lnTo>
                <a:lnTo>
                  <a:pt x="1505" y="7892"/>
                </a:lnTo>
                <a:lnTo>
                  <a:pt x="1413" y="7554"/>
                </a:lnTo>
                <a:lnTo>
                  <a:pt x="1444" y="7339"/>
                </a:lnTo>
                <a:lnTo>
                  <a:pt x="1321" y="7032"/>
                </a:lnTo>
                <a:lnTo>
                  <a:pt x="584" y="7032"/>
                </a:lnTo>
                <a:lnTo>
                  <a:pt x="553" y="6725"/>
                </a:lnTo>
                <a:lnTo>
                  <a:pt x="492" y="6571"/>
                </a:lnTo>
                <a:lnTo>
                  <a:pt x="553" y="6479"/>
                </a:lnTo>
                <a:lnTo>
                  <a:pt x="431" y="6080"/>
                </a:lnTo>
                <a:lnTo>
                  <a:pt x="185" y="5650"/>
                </a:lnTo>
                <a:lnTo>
                  <a:pt x="246" y="5435"/>
                </a:lnTo>
                <a:lnTo>
                  <a:pt x="492" y="5128"/>
                </a:lnTo>
                <a:lnTo>
                  <a:pt x="431" y="5128"/>
                </a:lnTo>
                <a:lnTo>
                  <a:pt x="154" y="5067"/>
                </a:lnTo>
                <a:lnTo>
                  <a:pt x="154" y="4882"/>
                </a:lnTo>
                <a:lnTo>
                  <a:pt x="93" y="4606"/>
                </a:lnTo>
                <a:lnTo>
                  <a:pt x="62" y="4575"/>
                </a:lnTo>
                <a:lnTo>
                  <a:pt x="216" y="4330"/>
                </a:lnTo>
                <a:lnTo>
                  <a:pt x="62" y="4238"/>
                </a:lnTo>
                <a:lnTo>
                  <a:pt x="1" y="4115"/>
                </a:lnTo>
                <a:lnTo>
                  <a:pt x="185" y="4084"/>
                </a:lnTo>
                <a:lnTo>
                  <a:pt x="400" y="3931"/>
                </a:lnTo>
                <a:lnTo>
                  <a:pt x="369" y="3838"/>
                </a:lnTo>
                <a:lnTo>
                  <a:pt x="431" y="3777"/>
                </a:lnTo>
                <a:lnTo>
                  <a:pt x="308" y="3654"/>
                </a:lnTo>
                <a:lnTo>
                  <a:pt x="369" y="3501"/>
                </a:lnTo>
                <a:lnTo>
                  <a:pt x="369" y="3409"/>
                </a:lnTo>
                <a:lnTo>
                  <a:pt x="369" y="3163"/>
                </a:lnTo>
                <a:lnTo>
                  <a:pt x="369" y="3163"/>
                </a:lnTo>
                <a:lnTo>
                  <a:pt x="431" y="3132"/>
                </a:lnTo>
                <a:lnTo>
                  <a:pt x="615" y="3163"/>
                </a:lnTo>
                <a:lnTo>
                  <a:pt x="768" y="3255"/>
                </a:lnTo>
                <a:lnTo>
                  <a:pt x="891" y="3255"/>
                </a:lnTo>
                <a:lnTo>
                  <a:pt x="983" y="3163"/>
                </a:lnTo>
                <a:lnTo>
                  <a:pt x="1137" y="3163"/>
                </a:lnTo>
                <a:lnTo>
                  <a:pt x="1321" y="3316"/>
                </a:lnTo>
                <a:lnTo>
                  <a:pt x="1383" y="3439"/>
                </a:lnTo>
                <a:lnTo>
                  <a:pt x="1444" y="3501"/>
                </a:lnTo>
                <a:lnTo>
                  <a:pt x="1536" y="3409"/>
                </a:lnTo>
                <a:lnTo>
                  <a:pt x="1782" y="3378"/>
                </a:lnTo>
                <a:lnTo>
                  <a:pt x="1874" y="3224"/>
                </a:lnTo>
                <a:lnTo>
                  <a:pt x="1905" y="3132"/>
                </a:lnTo>
                <a:lnTo>
                  <a:pt x="2027" y="3040"/>
                </a:lnTo>
                <a:lnTo>
                  <a:pt x="1966" y="2917"/>
                </a:lnTo>
                <a:lnTo>
                  <a:pt x="2242" y="2764"/>
                </a:lnTo>
                <a:lnTo>
                  <a:pt x="2549" y="2702"/>
                </a:lnTo>
                <a:lnTo>
                  <a:pt x="2580" y="2641"/>
                </a:lnTo>
                <a:lnTo>
                  <a:pt x="2703" y="2518"/>
                </a:lnTo>
                <a:lnTo>
                  <a:pt x="2826" y="2487"/>
                </a:lnTo>
                <a:lnTo>
                  <a:pt x="2887" y="2272"/>
                </a:lnTo>
                <a:lnTo>
                  <a:pt x="2887" y="2058"/>
                </a:lnTo>
                <a:lnTo>
                  <a:pt x="3102" y="1873"/>
                </a:lnTo>
                <a:lnTo>
                  <a:pt x="3102" y="1689"/>
                </a:lnTo>
                <a:lnTo>
                  <a:pt x="3010" y="1628"/>
                </a:lnTo>
                <a:lnTo>
                  <a:pt x="3010" y="1536"/>
                </a:lnTo>
                <a:lnTo>
                  <a:pt x="3102" y="1505"/>
                </a:lnTo>
                <a:lnTo>
                  <a:pt x="3194" y="1413"/>
                </a:lnTo>
                <a:lnTo>
                  <a:pt x="3409" y="1382"/>
                </a:lnTo>
                <a:lnTo>
                  <a:pt x="3471" y="1382"/>
                </a:lnTo>
                <a:lnTo>
                  <a:pt x="3716" y="1198"/>
                </a:lnTo>
                <a:lnTo>
                  <a:pt x="3931" y="1136"/>
                </a:lnTo>
                <a:lnTo>
                  <a:pt x="4085" y="1228"/>
                </a:lnTo>
                <a:lnTo>
                  <a:pt x="4269" y="1198"/>
                </a:lnTo>
                <a:lnTo>
                  <a:pt x="4330" y="1259"/>
                </a:lnTo>
                <a:lnTo>
                  <a:pt x="4607" y="1167"/>
                </a:lnTo>
                <a:lnTo>
                  <a:pt x="4760" y="1259"/>
                </a:lnTo>
                <a:lnTo>
                  <a:pt x="4883" y="1413"/>
                </a:lnTo>
                <a:lnTo>
                  <a:pt x="4975" y="1413"/>
                </a:lnTo>
                <a:lnTo>
                  <a:pt x="5129" y="1290"/>
                </a:lnTo>
                <a:lnTo>
                  <a:pt x="5282" y="1290"/>
                </a:lnTo>
                <a:lnTo>
                  <a:pt x="5436" y="1536"/>
                </a:lnTo>
                <a:lnTo>
                  <a:pt x="5559" y="1597"/>
                </a:lnTo>
                <a:lnTo>
                  <a:pt x="5835" y="1536"/>
                </a:lnTo>
                <a:lnTo>
                  <a:pt x="6019" y="1443"/>
                </a:lnTo>
                <a:lnTo>
                  <a:pt x="6111" y="1290"/>
                </a:lnTo>
                <a:lnTo>
                  <a:pt x="6203" y="1290"/>
                </a:lnTo>
                <a:lnTo>
                  <a:pt x="6295" y="1198"/>
                </a:lnTo>
                <a:lnTo>
                  <a:pt x="6388" y="1259"/>
                </a:lnTo>
                <a:lnTo>
                  <a:pt x="6480" y="1382"/>
                </a:lnTo>
                <a:lnTo>
                  <a:pt x="6756" y="1382"/>
                </a:lnTo>
                <a:lnTo>
                  <a:pt x="6756" y="1259"/>
                </a:lnTo>
                <a:lnTo>
                  <a:pt x="6664" y="1198"/>
                </a:lnTo>
                <a:lnTo>
                  <a:pt x="6695" y="1075"/>
                </a:lnTo>
                <a:lnTo>
                  <a:pt x="6879" y="1014"/>
                </a:lnTo>
                <a:lnTo>
                  <a:pt x="6940" y="921"/>
                </a:lnTo>
                <a:lnTo>
                  <a:pt x="7032" y="921"/>
                </a:lnTo>
                <a:lnTo>
                  <a:pt x="7032" y="1014"/>
                </a:lnTo>
                <a:lnTo>
                  <a:pt x="7217" y="1014"/>
                </a:lnTo>
                <a:lnTo>
                  <a:pt x="7339" y="829"/>
                </a:lnTo>
                <a:lnTo>
                  <a:pt x="7278" y="614"/>
                </a:lnTo>
                <a:lnTo>
                  <a:pt x="7370" y="492"/>
                </a:lnTo>
                <a:lnTo>
                  <a:pt x="7462" y="399"/>
                </a:lnTo>
                <a:lnTo>
                  <a:pt x="7493" y="154"/>
                </a:lnTo>
                <a:lnTo>
                  <a:pt x="7585" y="0"/>
                </a:lnTo>
                <a:lnTo>
                  <a:pt x="7769" y="0"/>
                </a:lnTo>
                <a:lnTo>
                  <a:pt x="7923" y="123"/>
                </a:lnTo>
                <a:lnTo>
                  <a:pt x="8076" y="185"/>
                </a:lnTo>
                <a:lnTo>
                  <a:pt x="8076" y="307"/>
                </a:lnTo>
                <a:lnTo>
                  <a:pt x="8046" y="522"/>
                </a:lnTo>
                <a:lnTo>
                  <a:pt x="8076" y="676"/>
                </a:lnTo>
                <a:lnTo>
                  <a:pt x="8230" y="676"/>
                </a:lnTo>
                <a:lnTo>
                  <a:pt x="8261" y="829"/>
                </a:lnTo>
                <a:lnTo>
                  <a:pt x="8261" y="1014"/>
                </a:lnTo>
                <a:lnTo>
                  <a:pt x="8291" y="1198"/>
                </a:lnTo>
                <a:lnTo>
                  <a:pt x="8291" y="1505"/>
                </a:lnTo>
                <a:lnTo>
                  <a:pt x="8414" y="1689"/>
                </a:lnTo>
                <a:lnTo>
                  <a:pt x="8414" y="1781"/>
                </a:lnTo>
                <a:lnTo>
                  <a:pt x="8568" y="1843"/>
                </a:lnTo>
                <a:lnTo>
                  <a:pt x="8783" y="1843"/>
                </a:lnTo>
                <a:lnTo>
                  <a:pt x="8936" y="1750"/>
                </a:lnTo>
                <a:lnTo>
                  <a:pt x="8967" y="1658"/>
                </a:lnTo>
                <a:lnTo>
                  <a:pt x="9243" y="1536"/>
                </a:lnTo>
                <a:lnTo>
                  <a:pt x="9366" y="1413"/>
                </a:lnTo>
                <a:lnTo>
                  <a:pt x="9397" y="125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41" name="Google Shape;1141;g3d4b58163d4_3_1117"/>
          <p:cNvSpPr/>
          <p:nvPr/>
        </p:nvSpPr>
        <p:spPr>
          <a:xfrm>
            <a:off x="4075680" y="3043402"/>
            <a:ext cx="132966" cy="106639"/>
          </a:xfrm>
          <a:custGeom>
            <a:avLst/>
            <a:gdLst/>
            <a:ahLst/>
            <a:cxnLst/>
            <a:rect l="l" t="t" r="r" b="b"/>
            <a:pathLst>
              <a:path w="5221" h="4085" extrusionOk="0">
                <a:moveTo>
                  <a:pt x="3746" y="3992"/>
                </a:moveTo>
                <a:lnTo>
                  <a:pt x="3777" y="4023"/>
                </a:lnTo>
                <a:lnTo>
                  <a:pt x="3961" y="4084"/>
                </a:lnTo>
                <a:lnTo>
                  <a:pt x="4053" y="3931"/>
                </a:lnTo>
                <a:lnTo>
                  <a:pt x="4145" y="3961"/>
                </a:lnTo>
                <a:lnTo>
                  <a:pt x="4145" y="3900"/>
                </a:lnTo>
                <a:lnTo>
                  <a:pt x="4084" y="3777"/>
                </a:lnTo>
                <a:lnTo>
                  <a:pt x="4115" y="3624"/>
                </a:lnTo>
                <a:lnTo>
                  <a:pt x="3992" y="3624"/>
                </a:lnTo>
                <a:lnTo>
                  <a:pt x="3931" y="3654"/>
                </a:lnTo>
                <a:lnTo>
                  <a:pt x="3900" y="3624"/>
                </a:lnTo>
                <a:lnTo>
                  <a:pt x="3746" y="3654"/>
                </a:lnTo>
                <a:lnTo>
                  <a:pt x="3746" y="3746"/>
                </a:lnTo>
                <a:lnTo>
                  <a:pt x="3900" y="3746"/>
                </a:lnTo>
                <a:lnTo>
                  <a:pt x="3838" y="3777"/>
                </a:lnTo>
                <a:lnTo>
                  <a:pt x="3746" y="3838"/>
                </a:lnTo>
                <a:lnTo>
                  <a:pt x="3716" y="3961"/>
                </a:lnTo>
                <a:close/>
                <a:moveTo>
                  <a:pt x="4913" y="2825"/>
                </a:moveTo>
                <a:lnTo>
                  <a:pt x="4882" y="3040"/>
                </a:lnTo>
                <a:lnTo>
                  <a:pt x="4913" y="3194"/>
                </a:lnTo>
                <a:lnTo>
                  <a:pt x="5189" y="3286"/>
                </a:lnTo>
                <a:lnTo>
                  <a:pt x="5220" y="3132"/>
                </a:lnTo>
                <a:lnTo>
                  <a:pt x="5067" y="2917"/>
                </a:lnTo>
                <a:close/>
                <a:moveTo>
                  <a:pt x="3316" y="2457"/>
                </a:moveTo>
                <a:lnTo>
                  <a:pt x="3255" y="2610"/>
                </a:lnTo>
                <a:lnTo>
                  <a:pt x="3347" y="2641"/>
                </a:lnTo>
                <a:close/>
                <a:moveTo>
                  <a:pt x="2887" y="3286"/>
                </a:moveTo>
                <a:lnTo>
                  <a:pt x="2764" y="3286"/>
                </a:lnTo>
                <a:lnTo>
                  <a:pt x="2702" y="3194"/>
                </a:lnTo>
                <a:lnTo>
                  <a:pt x="2764" y="3102"/>
                </a:lnTo>
                <a:lnTo>
                  <a:pt x="2733" y="3009"/>
                </a:lnTo>
                <a:lnTo>
                  <a:pt x="2549" y="2979"/>
                </a:lnTo>
                <a:lnTo>
                  <a:pt x="2457" y="2979"/>
                </a:lnTo>
                <a:lnTo>
                  <a:pt x="2365" y="2856"/>
                </a:lnTo>
                <a:lnTo>
                  <a:pt x="2365" y="2672"/>
                </a:lnTo>
                <a:lnTo>
                  <a:pt x="2303" y="2580"/>
                </a:lnTo>
                <a:lnTo>
                  <a:pt x="2272" y="2457"/>
                </a:lnTo>
                <a:lnTo>
                  <a:pt x="2365" y="2426"/>
                </a:lnTo>
                <a:lnTo>
                  <a:pt x="2426" y="2303"/>
                </a:lnTo>
                <a:lnTo>
                  <a:pt x="2518" y="2242"/>
                </a:lnTo>
                <a:lnTo>
                  <a:pt x="2579" y="2365"/>
                </a:lnTo>
                <a:lnTo>
                  <a:pt x="2579" y="2426"/>
                </a:lnTo>
                <a:lnTo>
                  <a:pt x="2733" y="2549"/>
                </a:lnTo>
                <a:lnTo>
                  <a:pt x="2764" y="2487"/>
                </a:lnTo>
                <a:lnTo>
                  <a:pt x="2856" y="2518"/>
                </a:lnTo>
                <a:lnTo>
                  <a:pt x="2856" y="2426"/>
                </a:lnTo>
                <a:lnTo>
                  <a:pt x="2733" y="2334"/>
                </a:lnTo>
                <a:lnTo>
                  <a:pt x="2672" y="2272"/>
                </a:lnTo>
                <a:lnTo>
                  <a:pt x="2764" y="2119"/>
                </a:lnTo>
                <a:lnTo>
                  <a:pt x="2979" y="2058"/>
                </a:lnTo>
                <a:lnTo>
                  <a:pt x="3163" y="2058"/>
                </a:lnTo>
                <a:lnTo>
                  <a:pt x="3194" y="2211"/>
                </a:lnTo>
                <a:lnTo>
                  <a:pt x="3194" y="2395"/>
                </a:lnTo>
                <a:lnTo>
                  <a:pt x="3163" y="2580"/>
                </a:lnTo>
                <a:lnTo>
                  <a:pt x="2979" y="2672"/>
                </a:lnTo>
                <a:lnTo>
                  <a:pt x="2979" y="2733"/>
                </a:lnTo>
                <a:lnTo>
                  <a:pt x="3132" y="2825"/>
                </a:lnTo>
                <a:lnTo>
                  <a:pt x="3163" y="2917"/>
                </a:lnTo>
                <a:lnTo>
                  <a:pt x="3071" y="3009"/>
                </a:lnTo>
                <a:lnTo>
                  <a:pt x="2917" y="3071"/>
                </a:lnTo>
                <a:lnTo>
                  <a:pt x="2917" y="3194"/>
                </a:lnTo>
                <a:lnTo>
                  <a:pt x="2825" y="3286"/>
                </a:lnTo>
                <a:close/>
                <a:moveTo>
                  <a:pt x="2979" y="3316"/>
                </a:moveTo>
                <a:lnTo>
                  <a:pt x="3009" y="3378"/>
                </a:lnTo>
                <a:lnTo>
                  <a:pt x="3101" y="3286"/>
                </a:lnTo>
                <a:lnTo>
                  <a:pt x="3194" y="3255"/>
                </a:lnTo>
                <a:lnTo>
                  <a:pt x="3163" y="3163"/>
                </a:lnTo>
                <a:lnTo>
                  <a:pt x="3071" y="3224"/>
                </a:lnTo>
                <a:close/>
                <a:moveTo>
                  <a:pt x="2365" y="3286"/>
                </a:moveTo>
                <a:lnTo>
                  <a:pt x="2518" y="3501"/>
                </a:lnTo>
                <a:lnTo>
                  <a:pt x="2641" y="3470"/>
                </a:lnTo>
                <a:lnTo>
                  <a:pt x="2702" y="3470"/>
                </a:lnTo>
                <a:lnTo>
                  <a:pt x="2764" y="3347"/>
                </a:lnTo>
                <a:lnTo>
                  <a:pt x="2887" y="3347"/>
                </a:lnTo>
                <a:lnTo>
                  <a:pt x="2917" y="3316"/>
                </a:lnTo>
                <a:lnTo>
                  <a:pt x="2948" y="3439"/>
                </a:lnTo>
                <a:lnTo>
                  <a:pt x="2887" y="3593"/>
                </a:lnTo>
                <a:lnTo>
                  <a:pt x="2887" y="3746"/>
                </a:lnTo>
                <a:lnTo>
                  <a:pt x="2856" y="3716"/>
                </a:lnTo>
                <a:lnTo>
                  <a:pt x="2794" y="3593"/>
                </a:lnTo>
                <a:lnTo>
                  <a:pt x="2733" y="3716"/>
                </a:lnTo>
                <a:lnTo>
                  <a:pt x="2487" y="3716"/>
                </a:lnTo>
                <a:lnTo>
                  <a:pt x="2242" y="3624"/>
                </a:lnTo>
                <a:lnTo>
                  <a:pt x="2180" y="3531"/>
                </a:lnTo>
                <a:lnTo>
                  <a:pt x="2272" y="3501"/>
                </a:lnTo>
                <a:lnTo>
                  <a:pt x="2211" y="3409"/>
                </a:lnTo>
                <a:lnTo>
                  <a:pt x="2272" y="3316"/>
                </a:lnTo>
                <a:lnTo>
                  <a:pt x="2365" y="3316"/>
                </a:lnTo>
                <a:close/>
                <a:moveTo>
                  <a:pt x="1781" y="2457"/>
                </a:moveTo>
                <a:lnTo>
                  <a:pt x="1873" y="2334"/>
                </a:lnTo>
                <a:lnTo>
                  <a:pt x="1873" y="2119"/>
                </a:lnTo>
                <a:lnTo>
                  <a:pt x="1935" y="2334"/>
                </a:lnTo>
                <a:lnTo>
                  <a:pt x="1935" y="2457"/>
                </a:lnTo>
                <a:lnTo>
                  <a:pt x="1781" y="2457"/>
                </a:lnTo>
                <a:close/>
                <a:moveTo>
                  <a:pt x="1689" y="3347"/>
                </a:moveTo>
                <a:lnTo>
                  <a:pt x="1812" y="3470"/>
                </a:lnTo>
                <a:lnTo>
                  <a:pt x="1873" y="3409"/>
                </a:lnTo>
                <a:close/>
                <a:moveTo>
                  <a:pt x="2088" y="3071"/>
                </a:moveTo>
                <a:lnTo>
                  <a:pt x="2027" y="3316"/>
                </a:lnTo>
                <a:lnTo>
                  <a:pt x="1965" y="3439"/>
                </a:lnTo>
                <a:lnTo>
                  <a:pt x="1996" y="3531"/>
                </a:lnTo>
                <a:lnTo>
                  <a:pt x="2088" y="3409"/>
                </a:lnTo>
                <a:lnTo>
                  <a:pt x="2180" y="3194"/>
                </a:lnTo>
                <a:cubicBezTo>
                  <a:pt x="2180" y="3194"/>
                  <a:pt x="2057" y="3102"/>
                  <a:pt x="2088" y="3071"/>
                </a:cubicBezTo>
                <a:close/>
                <a:moveTo>
                  <a:pt x="1321" y="2672"/>
                </a:moveTo>
                <a:lnTo>
                  <a:pt x="1566" y="2610"/>
                </a:lnTo>
                <a:lnTo>
                  <a:pt x="1750" y="2702"/>
                </a:lnTo>
                <a:lnTo>
                  <a:pt x="1843" y="2702"/>
                </a:lnTo>
                <a:lnTo>
                  <a:pt x="1965" y="2917"/>
                </a:lnTo>
                <a:lnTo>
                  <a:pt x="1996" y="3071"/>
                </a:lnTo>
                <a:lnTo>
                  <a:pt x="1904" y="3255"/>
                </a:lnTo>
                <a:lnTo>
                  <a:pt x="1750" y="3286"/>
                </a:lnTo>
                <a:lnTo>
                  <a:pt x="1658" y="3224"/>
                </a:lnTo>
                <a:lnTo>
                  <a:pt x="1505" y="3224"/>
                </a:lnTo>
                <a:lnTo>
                  <a:pt x="1351" y="3071"/>
                </a:lnTo>
                <a:lnTo>
                  <a:pt x="1290" y="2887"/>
                </a:lnTo>
                <a:lnTo>
                  <a:pt x="1321" y="2672"/>
                </a:lnTo>
                <a:close/>
                <a:moveTo>
                  <a:pt x="1965" y="584"/>
                </a:moveTo>
                <a:lnTo>
                  <a:pt x="2057" y="492"/>
                </a:lnTo>
                <a:lnTo>
                  <a:pt x="2242" y="492"/>
                </a:lnTo>
                <a:lnTo>
                  <a:pt x="2088" y="584"/>
                </a:lnTo>
                <a:close/>
                <a:moveTo>
                  <a:pt x="491" y="1351"/>
                </a:moveTo>
                <a:lnTo>
                  <a:pt x="491" y="1198"/>
                </a:lnTo>
                <a:lnTo>
                  <a:pt x="614" y="1075"/>
                </a:lnTo>
                <a:lnTo>
                  <a:pt x="768" y="1075"/>
                </a:lnTo>
                <a:lnTo>
                  <a:pt x="737" y="1198"/>
                </a:lnTo>
                <a:lnTo>
                  <a:pt x="614" y="1321"/>
                </a:lnTo>
                <a:lnTo>
                  <a:pt x="522" y="1382"/>
                </a:lnTo>
                <a:close/>
                <a:moveTo>
                  <a:pt x="461" y="1443"/>
                </a:moveTo>
                <a:lnTo>
                  <a:pt x="430" y="1228"/>
                </a:lnTo>
                <a:lnTo>
                  <a:pt x="461" y="1106"/>
                </a:lnTo>
                <a:lnTo>
                  <a:pt x="737" y="952"/>
                </a:lnTo>
                <a:lnTo>
                  <a:pt x="768" y="983"/>
                </a:lnTo>
                <a:lnTo>
                  <a:pt x="891" y="952"/>
                </a:lnTo>
                <a:lnTo>
                  <a:pt x="1075" y="983"/>
                </a:lnTo>
                <a:lnTo>
                  <a:pt x="1198" y="952"/>
                </a:lnTo>
                <a:lnTo>
                  <a:pt x="1351" y="952"/>
                </a:lnTo>
                <a:lnTo>
                  <a:pt x="1505" y="1014"/>
                </a:lnTo>
                <a:lnTo>
                  <a:pt x="1597" y="952"/>
                </a:lnTo>
                <a:lnTo>
                  <a:pt x="1750" y="676"/>
                </a:lnTo>
                <a:lnTo>
                  <a:pt x="1720" y="522"/>
                </a:lnTo>
                <a:lnTo>
                  <a:pt x="1750" y="430"/>
                </a:lnTo>
                <a:lnTo>
                  <a:pt x="1689" y="277"/>
                </a:lnTo>
                <a:lnTo>
                  <a:pt x="1812" y="62"/>
                </a:lnTo>
                <a:lnTo>
                  <a:pt x="1812" y="0"/>
                </a:lnTo>
                <a:lnTo>
                  <a:pt x="1566" y="215"/>
                </a:lnTo>
                <a:lnTo>
                  <a:pt x="1382" y="307"/>
                </a:lnTo>
                <a:lnTo>
                  <a:pt x="1228" y="307"/>
                </a:lnTo>
                <a:lnTo>
                  <a:pt x="1106" y="461"/>
                </a:lnTo>
                <a:lnTo>
                  <a:pt x="1044" y="676"/>
                </a:lnTo>
                <a:lnTo>
                  <a:pt x="860" y="768"/>
                </a:lnTo>
                <a:lnTo>
                  <a:pt x="706" y="768"/>
                </a:lnTo>
                <a:lnTo>
                  <a:pt x="491" y="952"/>
                </a:lnTo>
                <a:lnTo>
                  <a:pt x="430" y="891"/>
                </a:lnTo>
                <a:lnTo>
                  <a:pt x="307" y="891"/>
                </a:lnTo>
                <a:lnTo>
                  <a:pt x="246" y="1075"/>
                </a:lnTo>
                <a:lnTo>
                  <a:pt x="123" y="1198"/>
                </a:lnTo>
                <a:lnTo>
                  <a:pt x="215" y="1259"/>
                </a:lnTo>
                <a:lnTo>
                  <a:pt x="277" y="1228"/>
                </a:lnTo>
                <a:lnTo>
                  <a:pt x="461" y="1413"/>
                </a:lnTo>
                <a:close/>
                <a:moveTo>
                  <a:pt x="1167" y="3409"/>
                </a:moveTo>
                <a:lnTo>
                  <a:pt x="1167" y="3409"/>
                </a:lnTo>
                <a:lnTo>
                  <a:pt x="1198" y="3316"/>
                </a:lnTo>
                <a:lnTo>
                  <a:pt x="1106" y="3194"/>
                </a:lnTo>
                <a:lnTo>
                  <a:pt x="1044" y="3194"/>
                </a:lnTo>
                <a:lnTo>
                  <a:pt x="1044" y="3071"/>
                </a:lnTo>
                <a:lnTo>
                  <a:pt x="1136" y="3009"/>
                </a:lnTo>
                <a:lnTo>
                  <a:pt x="1136" y="2887"/>
                </a:lnTo>
                <a:lnTo>
                  <a:pt x="1044" y="2825"/>
                </a:lnTo>
                <a:lnTo>
                  <a:pt x="1044" y="2733"/>
                </a:lnTo>
                <a:lnTo>
                  <a:pt x="1351" y="2549"/>
                </a:lnTo>
                <a:lnTo>
                  <a:pt x="1290" y="2518"/>
                </a:lnTo>
                <a:lnTo>
                  <a:pt x="1413" y="2365"/>
                </a:lnTo>
                <a:lnTo>
                  <a:pt x="1474" y="2426"/>
                </a:lnTo>
                <a:lnTo>
                  <a:pt x="1658" y="2365"/>
                </a:lnTo>
                <a:lnTo>
                  <a:pt x="1658" y="2119"/>
                </a:lnTo>
                <a:lnTo>
                  <a:pt x="1566" y="1965"/>
                </a:lnTo>
                <a:lnTo>
                  <a:pt x="1658" y="1873"/>
                </a:lnTo>
                <a:lnTo>
                  <a:pt x="1812" y="1873"/>
                </a:lnTo>
                <a:lnTo>
                  <a:pt x="1904" y="1996"/>
                </a:lnTo>
                <a:lnTo>
                  <a:pt x="1965" y="1935"/>
                </a:lnTo>
                <a:lnTo>
                  <a:pt x="2027" y="1965"/>
                </a:lnTo>
                <a:lnTo>
                  <a:pt x="2088" y="1904"/>
                </a:lnTo>
                <a:lnTo>
                  <a:pt x="2150" y="1750"/>
                </a:lnTo>
                <a:lnTo>
                  <a:pt x="1996" y="1597"/>
                </a:lnTo>
                <a:lnTo>
                  <a:pt x="1904" y="1658"/>
                </a:lnTo>
                <a:lnTo>
                  <a:pt x="1720" y="1658"/>
                </a:lnTo>
                <a:lnTo>
                  <a:pt x="1628" y="1566"/>
                </a:lnTo>
                <a:lnTo>
                  <a:pt x="1535" y="1443"/>
                </a:lnTo>
                <a:lnTo>
                  <a:pt x="1474" y="1443"/>
                </a:lnTo>
                <a:lnTo>
                  <a:pt x="1535" y="1351"/>
                </a:lnTo>
                <a:lnTo>
                  <a:pt x="1535" y="1167"/>
                </a:lnTo>
                <a:lnTo>
                  <a:pt x="1382" y="1075"/>
                </a:lnTo>
                <a:lnTo>
                  <a:pt x="1136" y="1075"/>
                </a:lnTo>
                <a:lnTo>
                  <a:pt x="1013" y="1136"/>
                </a:lnTo>
                <a:lnTo>
                  <a:pt x="891" y="1106"/>
                </a:lnTo>
                <a:lnTo>
                  <a:pt x="829" y="1167"/>
                </a:lnTo>
                <a:lnTo>
                  <a:pt x="952" y="1351"/>
                </a:lnTo>
                <a:lnTo>
                  <a:pt x="921" y="1413"/>
                </a:lnTo>
                <a:lnTo>
                  <a:pt x="1044" y="1566"/>
                </a:lnTo>
                <a:lnTo>
                  <a:pt x="1044" y="1628"/>
                </a:lnTo>
                <a:lnTo>
                  <a:pt x="921" y="1566"/>
                </a:lnTo>
                <a:lnTo>
                  <a:pt x="799" y="1597"/>
                </a:lnTo>
                <a:lnTo>
                  <a:pt x="768" y="1536"/>
                </a:lnTo>
                <a:lnTo>
                  <a:pt x="860" y="1443"/>
                </a:lnTo>
                <a:lnTo>
                  <a:pt x="768" y="1290"/>
                </a:lnTo>
                <a:lnTo>
                  <a:pt x="706" y="1290"/>
                </a:lnTo>
                <a:lnTo>
                  <a:pt x="584" y="1443"/>
                </a:lnTo>
                <a:lnTo>
                  <a:pt x="676" y="1566"/>
                </a:lnTo>
                <a:lnTo>
                  <a:pt x="522" y="1658"/>
                </a:lnTo>
                <a:lnTo>
                  <a:pt x="430" y="1566"/>
                </a:lnTo>
                <a:lnTo>
                  <a:pt x="277" y="1566"/>
                </a:lnTo>
                <a:lnTo>
                  <a:pt x="184" y="1505"/>
                </a:lnTo>
                <a:lnTo>
                  <a:pt x="62" y="1628"/>
                </a:lnTo>
                <a:lnTo>
                  <a:pt x="246" y="1750"/>
                </a:lnTo>
                <a:lnTo>
                  <a:pt x="246" y="1904"/>
                </a:lnTo>
                <a:lnTo>
                  <a:pt x="123" y="1843"/>
                </a:lnTo>
                <a:lnTo>
                  <a:pt x="62" y="1843"/>
                </a:lnTo>
                <a:lnTo>
                  <a:pt x="92" y="2058"/>
                </a:lnTo>
                <a:lnTo>
                  <a:pt x="215" y="2119"/>
                </a:lnTo>
                <a:lnTo>
                  <a:pt x="215" y="2303"/>
                </a:lnTo>
                <a:lnTo>
                  <a:pt x="307" y="2395"/>
                </a:lnTo>
                <a:lnTo>
                  <a:pt x="92" y="2518"/>
                </a:lnTo>
                <a:lnTo>
                  <a:pt x="0" y="2733"/>
                </a:lnTo>
                <a:lnTo>
                  <a:pt x="92" y="2825"/>
                </a:lnTo>
                <a:lnTo>
                  <a:pt x="215" y="2733"/>
                </a:lnTo>
                <a:lnTo>
                  <a:pt x="399" y="2917"/>
                </a:lnTo>
                <a:lnTo>
                  <a:pt x="461" y="3163"/>
                </a:lnTo>
                <a:lnTo>
                  <a:pt x="369" y="3194"/>
                </a:lnTo>
                <a:lnTo>
                  <a:pt x="399" y="3347"/>
                </a:lnTo>
                <a:lnTo>
                  <a:pt x="645" y="3347"/>
                </a:lnTo>
                <a:lnTo>
                  <a:pt x="921" y="3409"/>
                </a:lnTo>
                <a:lnTo>
                  <a:pt x="1013" y="347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g3d4b58163d4_3_1117"/>
          <p:cNvSpPr/>
          <p:nvPr/>
        </p:nvSpPr>
        <p:spPr>
          <a:xfrm>
            <a:off x="4008234" y="2531999"/>
            <a:ext cx="430200" cy="501060"/>
          </a:xfrm>
          <a:custGeom>
            <a:avLst/>
            <a:gdLst/>
            <a:ahLst/>
            <a:cxnLst/>
            <a:rect l="l" t="t" r="r" b="b"/>
            <a:pathLst>
              <a:path w="16859" h="19161" extrusionOk="0">
                <a:moveTo>
                  <a:pt x="15599" y="3501"/>
                </a:moveTo>
                <a:lnTo>
                  <a:pt x="15722" y="3501"/>
                </a:lnTo>
                <a:lnTo>
                  <a:pt x="15722" y="3194"/>
                </a:lnTo>
                <a:lnTo>
                  <a:pt x="15937" y="2979"/>
                </a:lnTo>
                <a:lnTo>
                  <a:pt x="16121" y="2948"/>
                </a:lnTo>
                <a:lnTo>
                  <a:pt x="16244" y="2795"/>
                </a:lnTo>
                <a:lnTo>
                  <a:pt x="16244" y="2549"/>
                </a:lnTo>
                <a:lnTo>
                  <a:pt x="16397" y="2549"/>
                </a:lnTo>
                <a:lnTo>
                  <a:pt x="16551" y="2610"/>
                </a:lnTo>
                <a:lnTo>
                  <a:pt x="16674" y="2488"/>
                </a:lnTo>
                <a:lnTo>
                  <a:pt x="16674" y="2334"/>
                </a:lnTo>
                <a:lnTo>
                  <a:pt x="16612" y="2334"/>
                </a:lnTo>
                <a:lnTo>
                  <a:pt x="16490" y="2211"/>
                </a:lnTo>
                <a:lnTo>
                  <a:pt x="16428" y="2211"/>
                </a:lnTo>
                <a:lnTo>
                  <a:pt x="16367" y="2273"/>
                </a:lnTo>
                <a:lnTo>
                  <a:pt x="16367" y="2365"/>
                </a:lnTo>
                <a:lnTo>
                  <a:pt x="16305" y="2303"/>
                </a:lnTo>
                <a:lnTo>
                  <a:pt x="16275" y="2211"/>
                </a:lnTo>
                <a:lnTo>
                  <a:pt x="16183" y="2211"/>
                </a:lnTo>
                <a:lnTo>
                  <a:pt x="16213" y="2303"/>
                </a:lnTo>
                <a:lnTo>
                  <a:pt x="16183" y="2457"/>
                </a:lnTo>
                <a:lnTo>
                  <a:pt x="16121" y="2426"/>
                </a:lnTo>
                <a:lnTo>
                  <a:pt x="16060" y="2303"/>
                </a:lnTo>
                <a:lnTo>
                  <a:pt x="15937" y="2395"/>
                </a:lnTo>
                <a:lnTo>
                  <a:pt x="15875" y="2488"/>
                </a:lnTo>
                <a:lnTo>
                  <a:pt x="15845" y="2334"/>
                </a:lnTo>
                <a:lnTo>
                  <a:pt x="15814" y="2180"/>
                </a:lnTo>
                <a:lnTo>
                  <a:pt x="15753" y="2180"/>
                </a:lnTo>
                <a:lnTo>
                  <a:pt x="15691" y="1996"/>
                </a:lnTo>
                <a:lnTo>
                  <a:pt x="15599" y="1966"/>
                </a:lnTo>
                <a:lnTo>
                  <a:pt x="15476" y="1966"/>
                </a:lnTo>
                <a:lnTo>
                  <a:pt x="15353" y="1935"/>
                </a:lnTo>
                <a:lnTo>
                  <a:pt x="15169" y="1904"/>
                </a:lnTo>
                <a:lnTo>
                  <a:pt x="15077" y="1781"/>
                </a:lnTo>
                <a:lnTo>
                  <a:pt x="15108" y="1751"/>
                </a:lnTo>
                <a:lnTo>
                  <a:pt x="15353" y="1812"/>
                </a:lnTo>
                <a:lnTo>
                  <a:pt x="15538" y="1781"/>
                </a:lnTo>
                <a:lnTo>
                  <a:pt x="15722" y="1812"/>
                </a:lnTo>
                <a:lnTo>
                  <a:pt x="16029" y="1843"/>
                </a:lnTo>
                <a:lnTo>
                  <a:pt x="16275" y="1781"/>
                </a:lnTo>
                <a:lnTo>
                  <a:pt x="16397" y="1474"/>
                </a:lnTo>
                <a:lnTo>
                  <a:pt x="16735" y="1413"/>
                </a:lnTo>
                <a:lnTo>
                  <a:pt x="16858" y="1290"/>
                </a:lnTo>
                <a:lnTo>
                  <a:pt x="16858" y="1259"/>
                </a:lnTo>
                <a:lnTo>
                  <a:pt x="16766" y="1198"/>
                </a:lnTo>
                <a:lnTo>
                  <a:pt x="16735" y="1136"/>
                </a:lnTo>
                <a:lnTo>
                  <a:pt x="16612" y="1106"/>
                </a:lnTo>
                <a:lnTo>
                  <a:pt x="16459" y="1136"/>
                </a:lnTo>
                <a:lnTo>
                  <a:pt x="16275" y="952"/>
                </a:lnTo>
                <a:lnTo>
                  <a:pt x="16152" y="952"/>
                </a:lnTo>
                <a:lnTo>
                  <a:pt x="16029" y="1106"/>
                </a:lnTo>
                <a:lnTo>
                  <a:pt x="15937" y="1106"/>
                </a:lnTo>
                <a:lnTo>
                  <a:pt x="15906" y="1014"/>
                </a:lnTo>
                <a:lnTo>
                  <a:pt x="16029" y="922"/>
                </a:lnTo>
                <a:lnTo>
                  <a:pt x="16060" y="829"/>
                </a:lnTo>
                <a:lnTo>
                  <a:pt x="15906" y="768"/>
                </a:lnTo>
                <a:lnTo>
                  <a:pt x="15875" y="707"/>
                </a:lnTo>
                <a:lnTo>
                  <a:pt x="15753" y="707"/>
                </a:lnTo>
                <a:lnTo>
                  <a:pt x="15630" y="891"/>
                </a:lnTo>
                <a:lnTo>
                  <a:pt x="15568" y="891"/>
                </a:lnTo>
                <a:lnTo>
                  <a:pt x="15568" y="768"/>
                </a:lnTo>
                <a:lnTo>
                  <a:pt x="15507" y="768"/>
                </a:lnTo>
                <a:lnTo>
                  <a:pt x="15446" y="860"/>
                </a:lnTo>
                <a:lnTo>
                  <a:pt x="15384" y="860"/>
                </a:lnTo>
                <a:lnTo>
                  <a:pt x="15353" y="768"/>
                </a:lnTo>
                <a:lnTo>
                  <a:pt x="15446" y="707"/>
                </a:lnTo>
                <a:lnTo>
                  <a:pt x="15446" y="645"/>
                </a:lnTo>
                <a:lnTo>
                  <a:pt x="15292" y="522"/>
                </a:lnTo>
                <a:lnTo>
                  <a:pt x="15139" y="522"/>
                </a:lnTo>
                <a:lnTo>
                  <a:pt x="15016" y="584"/>
                </a:lnTo>
                <a:lnTo>
                  <a:pt x="15016" y="829"/>
                </a:lnTo>
                <a:lnTo>
                  <a:pt x="14893" y="860"/>
                </a:lnTo>
                <a:lnTo>
                  <a:pt x="14893" y="952"/>
                </a:lnTo>
                <a:lnTo>
                  <a:pt x="14985" y="1198"/>
                </a:lnTo>
                <a:lnTo>
                  <a:pt x="14985" y="1290"/>
                </a:lnTo>
                <a:lnTo>
                  <a:pt x="14893" y="1351"/>
                </a:lnTo>
                <a:lnTo>
                  <a:pt x="14831" y="1229"/>
                </a:lnTo>
                <a:lnTo>
                  <a:pt x="14739" y="1229"/>
                </a:lnTo>
                <a:lnTo>
                  <a:pt x="14709" y="1259"/>
                </a:lnTo>
                <a:lnTo>
                  <a:pt x="14586" y="1259"/>
                </a:lnTo>
                <a:lnTo>
                  <a:pt x="14371" y="1351"/>
                </a:lnTo>
                <a:lnTo>
                  <a:pt x="14524" y="1106"/>
                </a:lnTo>
                <a:lnTo>
                  <a:pt x="14647" y="1075"/>
                </a:lnTo>
                <a:lnTo>
                  <a:pt x="14739" y="922"/>
                </a:lnTo>
                <a:lnTo>
                  <a:pt x="14709" y="860"/>
                </a:lnTo>
                <a:lnTo>
                  <a:pt x="14647" y="860"/>
                </a:lnTo>
                <a:lnTo>
                  <a:pt x="14494" y="983"/>
                </a:lnTo>
                <a:lnTo>
                  <a:pt x="14402" y="952"/>
                </a:lnTo>
                <a:lnTo>
                  <a:pt x="14432" y="891"/>
                </a:lnTo>
                <a:lnTo>
                  <a:pt x="14524" y="799"/>
                </a:lnTo>
                <a:lnTo>
                  <a:pt x="14524" y="707"/>
                </a:lnTo>
                <a:lnTo>
                  <a:pt x="14371" y="676"/>
                </a:lnTo>
                <a:lnTo>
                  <a:pt x="14340" y="614"/>
                </a:lnTo>
                <a:lnTo>
                  <a:pt x="14463" y="584"/>
                </a:lnTo>
                <a:lnTo>
                  <a:pt x="14524" y="645"/>
                </a:lnTo>
                <a:lnTo>
                  <a:pt x="14709" y="645"/>
                </a:lnTo>
                <a:lnTo>
                  <a:pt x="14801" y="369"/>
                </a:lnTo>
                <a:lnTo>
                  <a:pt x="14770" y="277"/>
                </a:lnTo>
                <a:lnTo>
                  <a:pt x="14617" y="307"/>
                </a:lnTo>
                <a:lnTo>
                  <a:pt x="14524" y="277"/>
                </a:lnTo>
                <a:lnTo>
                  <a:pt x="14555" y="154"/>
                </a:lnTo>
                <a:lnTo>
                  <a:pt x="14524" y="31"/>
                </a:lnTo>
                <a:lnTo>
                  <a:pt x="14402" y="123"/>
                </a:lnTo>
                <a:lnTo>
                  <a:pt x="14309" y="123"/>
                </a:lnTo>
                <a:lnTo>
                  <a:pt x="14217" y="62"/>
                </a:lnTo>
                <a:lnTo>
                  <a:pt x="14125" y="154"/>
                </a:lnTo>
                <a:lnTo>
                  <a:pt x="14125" y="246"/>
                </a:lnTo>
                <a:lnTo>
                  <a:pt x="14217" y="369"/>
                </a:lnTo>
                <a:lnTo>
                  <a:pt x="14156" y="461"/>
                </a:lnTo>
                <a:lnTo>
                  <a:pt x="14064" y="461"/>
                </a:lnTo>
                <a:lnTo>
                  <a:pt x="13972" y="246"/>
                </a:lnTo>
                <a:lnTo>
                  <a:pt x="13880" y="338"/>
                </a:lnTo>
                <a:lnTo>
                  <a:pt x="13849" y="461"/>
                </a:lnTo>
                <a:lnTo>
                  <a:pt x="13880" y="522"/>
                </a:lnTo>
                <a:lnTo>
                  <a:pt x="14002" y="522"/>
                </a:lnTo>
                <a:lnTo>
                  <a:pt x="14064" y="584"/>
                </a:lnTo>
                <a:lnTo>
                  <a:pt x="14064" y="645"/>
                </a:lnTo>
                <a:lnTo>
                  <a:pt x="13972" y="707"/>
                </a:lnTo>
                <a:lnTo>
                  <a:pt x="13972" y="799"/>
                </a:lnTo>
                <a:lnTo>
                  <a:pt x="13880" y="860"/>
                </a:lnTo>
                <a:lnTo>
                  <a:pt x="13880" y="983"/>
                </a:lnTo>
                <a:lnTo>
                  <a:pt x="13910" y="1014"/>
                </a:lnTo>
                <a:lnTo>
                  <a:pt x="13818" y="1075"/>
                </a:lnTo>
                <a:lnTo>
                  <a:pt x="13849" y="1229"/>
                </a:lnTo>
                <a:lnTo>
                  <a:pt x="13818" y="1290"/>
                </a:lnTo>
                <a:lnTo>
                  <a:pt x="13695" y="1229"/>
                </a:lnTo>
                <a:lnTo>
                  <a:pt x="13603" y="1290"/>
                </a:lnTo>
                <a:lnTo>
                  <a:pt x="13603" y="1351"/>
                </a:lnTo>
                <a:lnTo>
                  <a:pt x="13480" y="1444"/>
                </a:lnTo>
                <a:lnTo>
                  <a:pt x="13480" y="1290"/>
                </a:lnTo>
                <a:lnTo>
                  <a:pt x="13634" y="983"/>
                </a:lnTo>
                <a:lnTo>
                  <a:pt x="13480" y="952"/>
                </a:lnTo>
                <a:lnTo>
                  <a:pt x="13480" y="860"/>
                </a:lnTo>
                <a:lnTo>
                  <a:pt x="13573" y="768"/>
                </a:lnTo>
                <a:lnTo>
                  <a:pt x="13573" y="522"/>
                </a:lnTo>
                <a:lnTo>
                  <a:pt x="13542" y="430"/>
                </a:lnTo>
                <a:lnTo>
                  <a:pt x="13450" y="430"/>
                </a:lnTo>
                <a:lnTo>
                  <a:pt x="13235" y="799"/>
                </a:lnTo>
                <a:lnTo>
                  <a:pt x="13235" y="983"/>
                </a:lnTo>
                <a:lnTo>
                  <a:pt x="13051" y="1259"/>
                </a:lnTo>
                <a:lnTo>
                  <a:pt x="12989" y="1474"/>
                </a:lnTo>
                <a:lnTo>
                  <a:pt x="13020" y="1536"/>
                </a:lnTo>
                <a:lnTo>
                  <a:pt x="13020" y="1720"/>
                </a:lnTo>
                <a:lnTo>
                  <a:pt x="12805" y="1966"/>
                </a:lnTo>
                <a:lnTo>
                  <a:pt x="12682" y="1996"/>
                </a:lnTo>
                <a:lnTo>
                  <a:pt x="12682" y="1843"/>
                </a:lnTo>
                <a:lnTo>
                  <a:pt x="12651" y="1751"/>
                </a:lnTo>
                <a:lnTo>
                  <a:pt x="12774" y="1536"/>
                </a:lnTo>
                <a:lnTo>
                  <a:pt x="12743" y="1382"/>
                </a:lnTo>
                <a:lnTo>
                  <a:pt x="12805" y="1290"/>
                </a:lnTo>
                <a:lnTo>
                  <a:pt x="12743" y="1136"/>
                </a:lnTo>
                <a:lnTo>
                  <a:pt x="12989" y="860"/>
                </a:lnTo>
                <a:lnTo>
                  <a:pt x="13020" y="707"/>
                </a:lnTo>
                <a:lnTo>
                  <a:pt x="13051" y="676"/>
                </a:lnTo>
                <a:lnTo>
                  <a:pt x="13051" y="584"/>
                </a:lnTo>
                <a:lnTo>
                  <a:pt x="12928" y="584"/>
                </a:lnTo>
                <a:lnTo>
                  <a:pt x="12805" y="461"/>
                </a:lnTo>
                <a:lnTo>
                  <a:pt x="12743" y="492"/>
                </a:lnTo>
                <a:lnTo>
                  <a:pt x="12743" y="645"/>
                </a:lnTo>
                <a:lnTo>
                  <a:pt x="12651" y="737"/>
                </a:lnTo>
                <a:lnTo>
                  <a:pt x="12651" y="584"/>
                </a:lnTo>
                <a:lnTo>
                  <a:pt x="12559" y="492"/>
                </a:lnTo>
                <a:lnTo>
                  <a:pt x="12406" y="461"/>
                </a:lnTo>
                <a:lnTo>
                  <a:pt x="12314" y="522"/>
                </a:lnTo>
                <a:lnTo>
                  <a:pt x="12344" y="707"/>
                </a:lnTo>
                <a:lnTo>
                  <a:pt x="12283" y="799"/>
                </a:lnTo>
                <a:lnTo>
                  <a:pt x="12221" y="737"/>
                </a:lnTo>
                <a:lnTo>
                  <a:pt x="12129" y="676"/>
                </a:lnTo>
                <a:lnTo>
                  <a:pt x="12068" y="737"/>
                </a:lnTo>
                <a:lnTo>
                  <a:pt x="12099" y="799"/>
                </a:lnTo>
                <a:lnTo>
                  <a:pt x="12283" y="922"/>
                </a:lnTo>
                <a:lnTo>
                  <a:pt x="12314" y="1075"/>
                </a:lnTo>
                <a:lnTo>
                  <a:pt x="12283" y="1106"/>
                </a:lnTo>
                <a:lnTo>
                  <a:pt x="12191" y="1044"/>
                </a:lnTo>
                <a:lnTo>
                  <a:pt x="12099" y="1136"/>
                </a:lnTo>
                <a:lnTo>
                  <a:pt x="12099" y="1198"/>
                </a:lnTo>
                <a:lnTo>
                  <a:pt x="12129" y="1259"/>
                </a:lnTo>
                <a:lnTo>
                  <a:pt x="12099" y="1321"/>
                </a:lnTo>
                <a:lnTo>
                  <a:pt x="11945" y="1229"/>
                </a:lnTo>
                <a:lnTo>
                  <a:pt x="11853" y="1229"/>
                </a:lnTo>
                <a:lnTo>
                  <a:pt x="11792" y="1413"/>
                </a:lnTo>
                <a:lnTo>
                  <a:pt x="11669" y="1444"/>
                </a:lnTo>
                <a:lnTo>
                  <a:pt x="11669" y="1505"/>
                </a:lnTo>
                <a:lnTo>
                  <a:pt x="11730" y="1566"/>
                </a:lnTo>
                <a:lnTo>
                  <a:pt x="11577" y="1658"/>
                </a:lnTo>
                <a:lnTo>
                  <a:pt x="11546" y="1781"/>
                </a:lnTo>
                <a:lnTo>
                  <a:pt x="11669" y="1904"/>
                </a:lnTo>
                <a:lnTo>
                  <a:pt x="11577" y="1996"/>
                </a:lnTo>
                <a:lnTo>
                  <a:pt x="11699" y="2058"/>
                </a:lnTo>
                <a:lnTo>
                  <a:pt x="11761" y="2119"/>
                </a:lnTo>
                <a:lnTo>
                  <a:pt x="11699" y="2180"/>
                </a:lnTo>
                <a:lnTo>
                  <a:pt x="11485" y="2180"/>
                </a:lnTo>
                <a:lnTo>
                  <a:pt x="11423" y="1966"/>
                </a:lnTo>
                <a:lnTo>
                  <a:pt x="11331" y="1935"/>
                </a:lnTo>
                <a:lnTo>
                  <a:pt x="11423" y="1843"/>
                </a:lnTo>
                <a:lnTo>
                  <a:pt x="11300" y="1751"/>
                </a:lnTo>
                <a:lnTo>
                  <a:pt x="11147" y="1751"/>
                </a:lnTo>
                <a:lnTo>
                  <a:pt x="10993" y="1751"/>
                </a:lnTo>
                <a:lnTo>
                  <a:pt x="10717" y="1566"/>
                </a:lnTo>
                <a:lnTo>
                  <a:pt x="10655" y="1566"/>
                </a:lnTo>
                <a:lnTo>
                  <a:pt x="10563" y="1658"/>
                </a:lnTo>
                <a:lnTo>
                  <a:pt x="10502" y="1566"/>
                </a:lnTo>
                <a:lnTo>
                  <a:pt x="10379" y="1689"/>
                </a:lnTo>
                <a:lnTo>
                  <a:pt x="10226" y="1720"/>
                </a:lnTo>
                <a:lnTo>
                  <a:pt x="10226" y="1781"/>
                </a:lnTo>
                <a:lnTo>
                  <a:pt x="10410" y="1996"/>
                </a:lnTo>
                <a:lnTo>
                  <a:pt x="10533" y="1996"/>
                </a:lnTo>
                <a:lnTo>
                  <a:pt x="10625" y="2088"/>
                </a:lnTo>
                <a:lnTo>
                  <a:pt x="10809" y="2088"/>
                </a:lnTo>
                <a:lnTo>
                  <a:pt x="10717" y="2242"/>
                </a:lnTo>
                <a:lnTo>
                  <a:pt x="10717" y="2365"/>
                </a:lnTo>
                <a:lnTo>
                  <a:pt x="10840" y="2549"/>
                </a:lnTo>
                <a:lnTo>
                  <a:pt x="10840" y="2641"/>
                </a:lnTo>
                <a:lnTo>
                  <a:pt x="10748" y="2580"/>
                </a:lnTo>
                <a:lnTo>
                  <a:pt x="10625" y="2395"/>
                </a:lnTo>
                <a:lnTo>
                  <a:pt x="10471" y="2334"/>
                </a:lnTo>
                <a:lnTo>
                  <a:pt x="10410" y="2242"/>
                </a:lnTo>
                <a:lnTo>
                  <a:pt x="10348" y="2365"/>
                </a:lnTo>
                <a:lnTo>
                  <a:pt x="10226" y="2457"/>
                </a:lnTo>
                <a:lnTo>
                  <a:pt x="10195" y="2273"/>
                </a:lnTo>
                <a:lnTo>
                  <a:pt x="10072" y="2365"/>
                </a:lnTo>
                <a:lnTo>
                  <a:pt x="10072" y="2457"/>
                </a:lnTo>
                <a:lnTo>
                  <a:pt x="9949" y="2580"/>
                </a:lnTo>
                <a:lnTo>
                  <a:pt x="9949" y="2702"/>
                </a:lnTo>
                <a:lnTo>
                  <a:pt x="10103" y="2795"/>
                </a:lnTo>
                <a:lnTo>
                  <a:pt x="10195" y="2948"/>
                </a:lnTo>
                <a:lnTo>
                  <a:pt x="10041" y="2948"/>
                </a:lnTo>
                <a:lnTo>
                  <a:pt x="9980" y="2887"/>
                </a:lnTo>
                <a:lnTo>
                  <a:pt x="9857" y="3040"/>
                </a:lnTo>
                <a:lnTo>
                  <a:pt x="9826" y="3163"/>
                </a:lnTo>
                <a:lnTo>
                  <a:pt x="9642" y="3317"/>
                </a:lnTo>
                <a:lnTo>
                  <a:pt x="9642" y="3224"/>
                </a:lnTo>
                <a:lnTo>
                  <a:pt x="9765" y="3132"/>
                </a:lnTo>
                <a:lnTo>
                  <a:pt x="9734" y="3010"/>
                </a:lnTo>
                <a:lnTo>
                  <a:pt x="9857" y="2795"/>
                </a:lnTo>
                <a:lnTo>
                  <a:pt x="9765" y="2334"/>
                </a:lnTo>
                <a:lnTo>
                  <a:pt x="9642" y="2395"/>
                </a:lnTo>
                <a:lnTo>
                  <a:pt x="9458" y="2702"/>
                </a:lnTo>
                <a:lnTo>
                  <a:pt x="9458" y="2887"/>
                </a:lnTo>
                <a:lnTo>
                  <a:pt x="9489" y="2979"/>
                </a:lnTo>
                <a:lnTo>
                  <a:pt x="9366" y="3132"/>
                </a:lnTo>
                <a:lnTo>
                  <a:pt x="9366" y="2979"/>
                </a:lnTo>
                <a:lnTo>
                  <a:pt x="9427" y="2825"/>
                </a:lnTo>
                <a:lnTo>
                  <a:pt x="9366" y="2580"/>
                </a:lnTo>
                <a:lnTo>
                  <a:pt x="9304" y="2580"/>
                </a:lnTo>
                <a:lnTo>
                  <a:pt x="9120" y="2672"/>
                </a:lnTo>
                <a:lnTo>
                  <a:pt x="9028" y="2887"/>
                </a:lnTo>
                <a:lnTo>
                  <a:pt x="9089" y="3040"/>
                </a:lnTo>
                <a:lnTo>
                  <a:pt x="9089" y="3194"/>
                </a:lnTo>
                <a:lnTo>
                  <a:pt x="9335" y="3347"/>
                </a:lnTo>
                <a:lnTo>
                  <a:pt x="9396" y="3470"/>
                </a:lnTo>
                <a:lnTo>
                  <a:pt x="9304" y="3624"/>
                </a:lnTo>
                <a:lnTo>
                  <a:pt x="9212" y="3409"/>
                </a:lnTo>
                <a:lnTo>
                  <a:pt x="9059" y="3347"/>
                </a:lnTo>
                <a:lnTo>
                  <a:pt x="8936" y="3040"/>
                </a:lnTo>
                <a:lnTo>
                  <a:pt x="8905" y="3010"/>
                </a:lnTo>
                <a:lnTo>
                  <a:pt x="8690" y="3071"/>
                </a:lnTo>
                <a:lnTo>
                  <a:pt x="8660" y="3194"/>
                </a:lnTo>
                <a:lnTo>
                  <a:pt x="8874" y="3347"/>
                </a:lnTo>
                <a:lnTo>
                  <a:pt x="8967" y="3347"/>
                </a:lnTo>
                <a:lnTo>
                  <a:pt x="9028" y="3409"/>
                </a:lnTo>
                <a:lnTo>
                  <a:pt x="8874" y="3409"/>
                </a:lnTo>
                <a:lnTo>
                  <a:pt x="8752" y="3439"/>
                </a:lnTo>
                <a:lnTo>
                  <a:pt x="8844" y="3593"/>
                </a:lnTo>
                <a:lnTo>
                  <a:pt x="8660" y="3470"/>
                </a:lnTo>
                <a:lnTo>
                  <a:pt x="8660" y="3286"/>
                </a:lnTo>
                <a:lnTo>
                  <a:pt x="8598" y="3255"/>
                </a:lnTo>
                <a:lnTo>
                  <a:pt x="8567" y="3132"/>
                </a:lnTo>
                <a:lnTo>
                  <a:pt x="8475" y="3194"/>
                </a:lnTo>
                <a:lnTo>
                  <a:pt x="8445" y="3409"/>
                </a:lnTo>
                <a:lnTo>
                  <a:pt x="8506" y="3501"/>
                </a:lnTo>
                <a:lnTo>
                  <a:pt x="8475" y="3685"/>
                </a:lnTo>
                <a:lnTo>
                  <a:pt x="8352" y="3624"/>
                </a:lnTo>
                <a:lnTo>
                  <a:pt x="8230" y="3654"/>
                </a:lnTo>
                <a:lnTo>
                  <a:pt x="8076" y="3839"/>
                </a:lnTo>
                <a:lnTo>
                  <a:pt x="8107" y="3869"/>
                </a:lnTo>
                <a:lnTo>
                  <a:pt x="8230" y="3869"/>
                </a:lnTo>
                <a:lnTo>
                  <a:pt x="8322" y="3992"/>
                </a:lnTo>
                <a:lnTo>
                  <a:pt x="8168" y="3992"/>
                </a:lnTo>
                <a:lnTo>
                  <a:pt x="8076" y="4054"/>
                </a:lnTo>
                <a:lnTo>
                  <a:pt x="8168" y="4115"/>
                </a:lnTo>
                <a:lnTo>
                  <a:pt x="8107" y="4176"/>
                </a:lnTo>
                <a:lnTo>
                  <a:pt x="7984" y="4176"/>
                </a:lnTo>
                <a:lnTo>
                  <a:pt x="7984" y="4268"/>
                </a:lnTo>
                <a:lnTo>
                  <a:pt x="8045" y="4299"/>
                </a:lnTo>
                <a:lnTo>
                  <a:pt x="7953" y="4299"/>
                </a:lnTo>
                <a:lnTo>
                  <a:pt x="7861" y="4207"/>
                </a:lnTo>
                <a:lnTo>
                  <a:pt x="7769" y="4238"/>
                </a:lnTo>
                <a:lnTo>
                  <a:pt x="7646" y="4391"/>
                </a:lnTo>
                <a:lnTo>
                  <a:pt x="7708" y="4483"/>
                </a:lnTo>
                <a:lnTo>
                  <a:pt x="7646" y="4514"/>
                </a:lnTo>
                <a:lnTo>
                  <a:pt x="7493" y="4514"/>
                </a:lnTo>
                <a:lnTo>
                  <a:pt x="7401" y="4668"/>
                </a:lnTo>
                <a:lnTo>
                  <a:pt x="7554" y="4729"/>
                </a:lnTo>
                <a:lnTo>
                  <a:pt x="7892" y="4606"/>
                </a:lnTo>
                <a:lnTo>
                  <a:pt x="7984" y="4668"/>
                </a:lnTo>
                <a:lnTo>
                  <a:pt x="8138" y="4606"/>
                </a:lnTo>
                <a:lnTo>
                  <a:pt x="8230" y="4606"/>
                </a:lnTo>
                <a:lnTo>
                  <a:pt x="8230" y="4698"/>
                </a:lnTo>
                <a:lnTo>
                  <a:pt x="8107" y="4821"/>
                </a:lnTo>
                <a:lnTo>
                  <a:pt x="8076" y="5036"/>
                </a:lnTo>
                <a:lnTo>
                  <a:pt x="8045" y="5098"/>
                </a:lnTo>
                <a:lnTo>
                  <a:pt x="7984" y="5005"/>
                </a:lnTo>
                <a:lnTo>
                  <a:pt x="7953" y="4883"/>
                </a:lnTo>
                <a:lnTo>
                  <a:pt x="7830" y="4944"/>
                </a:lnTo>
                <a:lnTo>
                  <a:pt x="7769" y="4852"/>
                </a:lnTo>
                <a:lnTo>
                  <a:pt x="7616" y="4852"/>
                </a:lnTo>
                <a:lnTo>
                  <a:pt x="7646" y="4913"/>
                </a:lnTo>
                <a:lnTo>
                  <a:pt x="7616" y="5005"/>
                </a:lnTo>
                <a:lnTo>
                  <a:pt x="7493" y="4944"/>
                </a:lnTo>
                <a:lnTo>
                  <a:pt x="7401" y="4944"/>
                </a:lnTo>
                <a:lnTo>
                  <a:pt x="7523" y="5036"/>
                </a:lnTo>
                <a:lnTo>
                  <a:pt x="7554" y="5159"/>
                </a:lnTo>
                <a:lnTo>
                  <a:pt x="7493" y="5159"/>
                </a:lnTo>
                <a:lnTo>
                  <a:pt x="7431" y="5251"/>
                </a:lnTo>
                <a:lnTo>
                  <a:pt x="7462" y="5374"/>
                </a:lnTo>
                <a:lnTo>
                  <a:pt x="7431" y="5466"/>
                </a:lnTo>
                <a:lnTo>
                  <a:pt x="7370" y="5343"/>
                </a:lnTo>
                <a:lnTo>
                  <a:pt x="7370" y="5251"/>
                </a:lnTo>
                <a:lnTo>
                  <a:pt x="7247" y="5098"/>
                </a:lnTo>
                <a:lnTo>
                  <a:pt x="7155" y="5220"/>
                </a:lnTo>
                <a:lnTo>
                  <a:pt x="7032" y="5251"/>
                </a:lnTo>
                <a:lnTo>
                  <a:pt x="6971" y="5159"/>
                </a:lnTo>
                <a:lnTo>
                  <a:pt x="7001" y="5067"/>
                </a:lnTo>
                <a:lnTo>
                  <a:pt x="6909" y="5067"/>
                </a:lnTo>
                <a:lnTo>
                  <a:pt x="6786" y="5220"/>
                </a:lnTo>
                <a:lnTo>
                  <a:pt x="6909" y="5343"/>
                </a:lnTo>
                <a:lnTo>
                  <a:pt x="7094" y="5343"/>
                </a:lnTo>
                <a:lnTo>
                  <a:pt x="7216" y="5435"/>
                </a:lnTo>
                <a:lnTo>
                  <a:pt x="7155" y="5558"/>
                </a:lnTo>
                <a:lnTo>
                  <a:pt x="6848" y="5589"/>
                </a:lnTo>
                <a:lnTo>
                  <a:pt x="6786" y="5558"/>
                </a:lnTo>
                <a:lnTo>
                  <a:pt x="6664" y="5558"/>
                </a:lnTo>
                <a:lnTo>
                  <a:pt x="6602" y="5681"/>
                </a:lnTo>
                <a:lnTo>
                  <a:pt x="6694" y="5773"/>
                </a:lnTo>
                <a:lnTo>
                  <a:pt x="6602" y="5927"/>
                </a:lnTo>
                <a:lnTo>
                  <a:pt x="6725" y="5896"/>
                </a:lnTo>
                <a:lnTo>
                  <a:pt x="6879" y="5712"/>
                </a:lnTo>
                <a:lnTo>
                  <a:pt x="7001" y="5712"/>
                </a:lnTo>
                <a:lnTo>
                  <a:pt x="7063" y="5834"/>
                </a:lnTo>
                <a:lnTo>
                  <a:pt x="6848" y="5865"/>
                </a:lnTo>
                <a:lnTo>
                  <a:pt x="6817" y="6019"/>
                </a:lnTo>
                <a:lnTo>
                  <a:pt x="6909" y="6142"/>
                </a:lnTo>
                <a:lnTo>
                  <a:pt x="7094" y="6234"/>
                </a:lnTo>
                <a:lnTo>
                  <a:pt x="7094" y="6356"/>
                </a:lnTo>
                <a:lnTo>
                  <a:pt x="6971" y="6264"/>
                </a:lnTo>
                <a:lnTo>
                  <a:pt x="6848" y="6264"/>
                </a:lnTo>
                <a:lnTo>
                  <a:pt x="6725" y="6111"/>
                </a:lnTo>
                <a:lnTo>
                  <a:pt x="6664" y="6111"/>
                </a:lnTo>
                <a:lnTo>
                  <a:pt x="6572" y="6234"/>
                </a:lnTo>
                <a:lnTo>
                  <a:pt x="6664" y="6295"/>
                </a:lnTo>
                <a:lnTo>
                  <a:pt x="6510" y="6295"/>
                </a:lnTo>
                <a:lnTo>
                  <a:pt x="6387" y="6418"/>
                </a:lnTo>
                <a:lnTo>
                  <a:pt x="6387" y="6510"/>
                </a:lnTo>
                <a:lnTo>
                  <a:pt x="6541" y="6571"/>
                </a:lnTo>
                <a:lnTo>
                  <a:pt x="6664" y="6510"/>
                </a:lnTo>
                <a:lnTo>
                  <a:pt x="6756" y="6571"/>
                </a:lnTo>
                <a:lnTo>
                  <a:pt x="6909" y="6541"/>
                </a:lnTo>
                <a:lnTo>
                  <a:pt x="6940" y="6664"/>
                </a:lnTo>
                <a:lnTo>
                  <a:pt x="7032" y="6725"/>
                </a:lnTo>
                <a:lnTo>
                  <a:pt x="7032" y="6817"/>
                </a:lnTo>
                <a:lnTo>
                  <a:pt x="6817" y="6694"/>
                </a:lnTo>
                <a:lnTo>
                  <a:pt x="6664" y="6694"/>
                </a:lnTo>
                <a:lnTo>
                  <a:pt x="6572" y="6725"/>
                </a:lnTo>
                <a:lnTo>
                  <a:pt x="6357" y="6756"/>
                </a:lnTo>
                <a:lnTo>
                  <a:pt x="6357" y="6909"/>
                </a:lnTo>
                <a:lnTo>
                  <a:pt x="6203" y="6971"/>
                </a:lnTo>
                <a:lnTo>
                  <a:pt x="6172" y="6909"/>
                </a:lnTo>
                <a:lnTo>
                  <a:pt x="5957" y="7032"/>
                </a:lnTo>
                <a:lnTo>
                  <a:pt x="5835" y="7032"/>
                </a:lnTo>
                <a:lnTo>
                  <a:pt x="5835" y="7093"/>
                </a:lnTo>
                <a:lnTo>
                  <a:pt x="5957" y="7155"/>
                </a:lnTo>
                <a:lnTo>
                  <a:pt x="6050" y="7278"/>
                </a:lnTo>
                <a:lnTo>
                  <a:pt x="5957" y="7308"/>
                </a:lnTo>
                <a:lnTo>
                  <a:pt x="5896" y="7278"/>
                </a:lnTo>
                <a:lnTo>
                  <a:pt x="5835" y="7308"/>
                </a:lnTo>
                <a:lnTo>
                  <a:pt x="5957" y="7400"/>
                </a:lnTo>
                <a:lnTo>
                  <a:pt x="5896" y="7462"/>
                </a:lnTo>
                <a:lnTo>
                  <a:pt x="5742" y="7431"/>
                </a:lnTo>
                <a:lnTo>
                  <a:pt x="5742" y="7400"/>
                </a:lnTo>
                <a:lnTo>
                  <a:pt x="5681" y="7462"/>
                </a:lnTo>
                <a:lnTo>
                  <a:pt x="5804" y="7523"/>
                </a:lnTo>
                <a:lnTo>
                  <a:pt x="5712" y="7585"/>
                </a:lnTo>
                <a:lnTo>
                  <a:pt x="5712" y="7677"/>
                </a:lnTo>
                <a:lnTo>
                  <a:pt x="5804" y="7677"/>
                </a:lnTo>
                <a:lnTo>
                  <a:pt x="5712" y="7738"/>
                </a:lnTo>
                <a:lnTo>
                  <a:pt x="5620" y="7738"/>
                </a:lnTo>
                <a:lnTo>
                  <a:pt x="5558" y="7677"/>
                </a:lnTo>
                <a:lnTo>
                  <a:pt x="5558" y="7769"/>
                </a:lnTo>
                <a:lnTo>
                  <a:pt x="5528" y="7861"/>
                </a:lnTo>
                <a:lnTo>
                  <a:pt x="5620" y="7892"/>
                </a:lnTo>
                <a:lnTo>
                  <a:pt x="5835" y="7984"/>
                </a:lnTo>
                <a:lnTo>
                  <a:pt x="5865" y="8076"/>
                </a:lnTo>
                <a:lnTo>
                  <a:pt x="5957" y="8107"/>
                </a:lnTo>
                <a:lnTo>
                  <a:pt x="6080" y="8045"/>
                </a:lnTo>
                <a:lnTo>
                  <a:pt x="5957" y="8137"/>
                </a:lnTo>
                <a:lnTo>
                  <a:pt x="5957" y="8230"/>
                </a:lnTo>
                <a:lnTo>
                  <a:pt x="5835" y="8230"/>
                </a:lnTo>
                <a:lnTo>
                  <a:pt x="5773" y="8168"/>
                </a:lnTo>
                <a:lnTo>
                  <a:pt x="5558" y="8168"/>
                </a:lnTo>
                <a:lnTo>
                  <a:pt x="5405" y="8291"/>
                </a:lnTo>
                <a:lnTo>
                  <a:pt x="5435" y="8352"/>
                </a:lnTo>
                <a:lnTo>
                  <a:pt x="5589" y="8352"/>
                </a:lnTo>
                <a:lnTo>
                  <a:pt x="5589" y="8444"/>
                </a:lnTo>
                <a:lnTo>
                  <a:pt x="5681" y="8537"/>
                </a:lnTo>
                <a:lnTo>
                  <a:pt x="5681" y="8659"/>
                </a:lnTo>
                <a:lnTo>
                  <a:pt x="5589" y="8567"/>
                </a:lnTo>
                <a:lnTo>
                  <a:pt x="5528" y="8567"/>
                </a:lnTo>
                <a:lnTo>
                  <a:pt x="5435" y="8659"/>
                </a:lnTo>
                <a:lnTo>
                  <a:pt x="5435" y="8752"/>
                </a:lnTo>
                <a:lnTo>
                  <a:pt x="5405" y="8782"/>
                </a:lnTo>
                <a:lnTo>
                  <a:pt x="5466" y="8874"/>
                </a:lnTo>
                <a:lnTo>
                  <a:pt x="5497" y="8966"/>
                </a:lnTo>
                <a:lnTo>
                  <a:pt x="5405" y="8966"/>
                </a:lnTo>
                <a:lnTo>
                  <a:pt x="5343" y="8905"/>
                </a:lnTo>
                <a:lnTo>
                  <a:pt x="5282" y="8936"/>
                </a:lnTo>
                <a:lnTo>
                  <a:pt x="5282" y="9059"/>
                </a:lnTo>
                <a:lnTo>
                  <a:pt x="5405" y="9120"/>
                </a:lnTo>
                <a:lnTo>
                  <a:pt x="5435" y="9181"/>
                </a:lnTo>
                <a:lnTo>
                  <a:pt x="5435" y="9274"/>
                </a:lnTo>
                <a:lnTo>
                  <a:pt x="5251" y="9151"/>
                </a:lnTo>
                <a:lnTo>
                  <a:pt x="5190" y="9181"/>
                </a:lnTo>
                <a:lnTo>
                  <a:pt x="5190" y="9335"/>
                </a:lnTo>
                <a:lnTo>
                  <a:pt x="5220" y="9335"/>
                </a:lnTo>
                <a:lnTo>
                  <a:pt x="5220" y="9458"/>
                </a:lnTo>
                <a:lnTo>
                  <a:pt x="5282" y="9611"/>
                </a:lnTo>
                <a:lnTo>
                  <a:pt x="5374" y="9611"/>
                </a:lnTo>
                <a:lnTo>
                  <a:pt x="5466" y="9488"/>
                </a:lnTo>
                <a:lnTo>
                  <a:pt x="5528" y="9488"/>
                </a:lnTo>
                <a:lnTo>
                  <a:pt x="5466" y="9673"/>
                </a:lnTo>
                <a:lnTo>
                  <a:pt x="5374" y="9673"/>
                </a:lnTo>
                <a:lnTo>
                  <a:pt x="5220" y="9826"/>
                </a:lnTo>
                <a:lnTo>
                  <a:pt x="5098" y="9826"/>
                </a:lnTo>
                <a:lnTo>
                  <a:pt x="5006" y="9857"/>
                </a:lnTo>
                <a:lnTo>
                  <a:pt x="5006" y="9949"/>
                </a:lnTo>
                <a:lnTo>
                  <a:pt x="4883" y="9980"/>
                </a:lnTo>
                <a:lnTo>
                  <a:pt x="4760" y="10072"/>
                </a:lnTo>
                <a:lnTo>
                  <a:pt x="4883" y="10133"/>
                </a:lnTo>
                <a:lnTo>
                  <a:pt x="4852" y="10195"/>
                </a:lnTo>
                <a:lnTo>
                  <a:pt x="4637" y="10225"/>
                </a:lnTo>
                <a:lnTo>
                  <a:pt x="4545" y="10348"/>
                </a:lnTo>
                <a:lnTo>
                  <a:pt x="4545" y="10410"/>
                </a:lnTo>
                <a:lnTo>
                  <a:pt x="4698" y="10471"/>
                </a:lnTo>
                <a:lnTo>
                  <a:pt x="4576" y="10532"/>
                </a:lnTo>
                <a:lnTo>
                  <a:pt x="4514" y="10686"/>
                </a:lnTo>
                <a:lnTo>
                  <a:pt x="4391" y="10686"/>
                </a:lnTo>
                <a:lnTo>
                  <a:pt x="4361" y="10563"/>
                </a:lnTo>
                <a:lnTo>
                  <a:pt x="4299" y="10502"/>
                </a:lnTo>
                <a:lnTo>
                  <a:pt x="4238" y="10563"/>
                </a:lnTo>
                <a:lnTo>
                  <a:pt x="4146" y="10563"/>
                </a:lnTo>
                <a:lnTo>
                  <a:pt x="4176" y="10655"/>
                </a:lnTo>
                <a:lnTo>
                  <a:pt x="4084" y="10747"/>
                </a:lnTo>
                <a:lnTo>
                  <a:pt x="4084" y="10840"/>
                </a:lnTo>
                <a:lnTo>
                  <a:pt x="4146" y="10901"/>
                </a:lnTo>
                <a:lnTo>
                  <a:pt x="3962" y="10901"/>
                </a:lnTo>
                <a:lnTo>
                  <a:pt x="3869" y="10962"/>
                </a:lnTo>
                <a:lnTo>
                  <a:pt x="3869" y="11116"/>
                </a:lnTo>
                <a:lnTo>
                  <a:pt x="3716" y="11208"/>
                </a:lnTo>
                <a:lnTo>
                  <a:pt x="3747" y="11269"/>
                </a:lnTo>
                <a:lnTo>
                  <a:pt x="3716" y="11454"/>
                </a:lnTo>
                <a:lnTo>
                  <a:pt x="3624" y="11546"/>
                </a:lnTo>
                <a:lnTo>
                  <a:pt x="3470" y="11669"/>
                </a:lnTo>
                <a:lnTo>
                  <a:pt x="3501" y="11730"/>
                </a:lnTo>
                <a:lnTo>
                  <a:pt x="3685" y="11638"/>
                </a:lnTo>
                <a:lnTo>
                  <a:pt x="3777" y="11638"/>
                </a:lnTo>
                <a:lnTo>
                  <a:pt x="3777" y="11730"/>
                </a:lnTo>
                <a:lnTo>
                  <a:pt x="3654" y="11761"/>
                </a:lnTo>
                <a:lnTo>
                  <a:pt x="3654" y="11914"/>
                </a:lnTo>
                <a:lnTo>
                  <a:pt x="3747" y="12037"/>
                </a:lnTo>
                <a:lnTo>
                  <a:pt x="3931" y="11945"/>
                </a:lnTo>
                <a:lnTo>
                  <a:pt x="4115" y="11914"/>
                </a:lnTo>
                <a:lnTo>
                  <a:pt x="4361" y="11669"/>
                </a:lnTo>
                <a:lnTo>
                  <a:pt x="4361" y="11576"/>
                </a:lnTo>
                <a:lnTo>
                  <a:pt x="4238" y="11607"/>
                </a:lnTo>
                <a:lnTo>
                  <a:pt x="4361" y="11454"/>
                </a:lnTo>
                <a:lnTo>
                  <a:pt x="4391" y="11269"/>
                </a:lnTo>
                <a:lnTo>
                  <a:pt x="4422" y="11269"/>
                </a:lnTo>
                <a:lnTo>
                  <a:pt x="4514" y="11208"/>
                </a:lnTo>
                <a:lnTo>
                  <a:pt x="4668" y="11239"/>
                </a:lnTo>
                <a:lnTo>
                  <a:pt x="4729" y="11239"/>
                </a:lnTo>
                <a:lnTo>
                  <a:pt x="4514" y="11392"/>
                </a:lnTo>
                <a:lnTo>
                  <a:pt x="4514" y="11484"/>
                </a:lnTo>
                <a:lnTo>
                  <a:pt x="4729" y="11546"/>
                </a:lnTo>
                <a:lnTo>
                  <a:pt x="4668" y="11669"/>
                </a:lnTo>
                <a:lnTo>
                  <a:pt x="4545" y="11669"/>
                </a:lnTo>
                <a:lnTo>
                  <a:pt x="4299" y="11884"/>
                </a:lnTo>
                <a:lnTo>
                  <a:pt x="4453" y="11976"/>
                </a:lnTo>
                <a:lnTo>
                  <a:pt x="4361" y="12068"/>
                </a:lnTo>
                <a:lnTo>
                  <a:pt x="4361" y="12221"/>
                </a:lnTo>
                <a:lnTo>
                  <a:pt x="4238" y="12221"/>
                </a:lnTo>
                <a:lnTo>
                  <a:pt x="4115" y="12098"/>
                </a:lnTo>
                <a:lnTo>
                  <a:pt x="3931" y="12098"/>
                </a:lnTo>
                <a:lnTo>
                  <a:pt x="3839" y="12191"/>
                </a:lnTo>
                <a:lnTo>
                  <a:pt x="3839" y="12344"/>
                </a:lnTo>
                <a:lnTo>
                  <a:pt x="3716" y="12405"/>
                </a:lnTo>
                <a:lnTo>
                  <a:pt x="3593" y="12467"/>
                </a:lnTo>
                <a:lnTo>
                  <a:pt x="3685" y="12375"/>
                </a:lnTo>
                <a:lnTo>
                  <a:pt x="3747" y="12313"/>
                </a:lnTo>
                <a:lnTo>
                  <a:pt x="3654" y="12191"/>
                </a:lnTo>
                <a:lnTo>
                  <a:pt x="3654" y="12037"/>
                </a:lnTo>
                <a:lnTo>
                  <a:pt x="3532" y="11884"/>
                </a:lnTo>
                <a:lnTo>
                  <a:pt x="3440" y="11884"/>
                </a:lnTo>
                <a:lnTo>
                  <a:pt x="3378" y="11976"/>
                </a:lnTo>
                <a:lnTo>
                  <a:pt x="3194" y="12006"/>
                </a:lnTo>
                <a:lnTo>
                  <a:pt x="3194" y="12068"/>
                </a:lnTo>
                <a:lnTo>
                  <a:pt x="3409" y="12068"/>
                </a:lnTo>
                <a:lnTo>
                  <a:pt x="3194" y="12283"/>
                </a:lnTo>
                <a:lnTo>
                  <a:pt x="3071" y="12191"/>
                </a:lnTo>
                <a:lnTo>
                  <a:pt x="2948" y="12221"/>
                </a:lnTo>
                <a:lnTo>
                  <a:pt x="2795" y="12375"/>
                </a:lnTo>
                <a:lnTo>
                  <a:pt x="2887" y="12375"/>
                </a:lnTo>
                <a:lnTo>
                  <a:pt x="2948" y="12344"/>
                </a:lnTo>
                <a:lnTo>
                  <a:pt x="3010" y="12405"/>
                </a:lnTo>
                <a:lnTo>
                  <a:pt x="2825" y="12498"/>
                </a:lnTo>
                <a:lnTo>
                  <a:pt x="2764" y="12590"/>
                </a:lnTo>
                <a:lnTo>
                  <a:pt x="2672" y="12528"/>
                </a:lnTo>
                <a:lnTo>
                  <a:pt x="2580" y="12528"/>
                </a:lnTo>
                <a:lnTo>
                  <a:pt x="2549" y="12590"/>
                </a:lnTo>
                <a:lnTo>
                  <a:pt x="2733" y="12713"/>
                </a:lnTo>
                <a:lnTo>
                  <a:pt x="2948" y="12713"/>
                </a:lnTo>
                <a:lnTo>
                  <a:pt x="2887" y="12805"/>
                </a:lnTo>
                <a:lnTo>
                  <a:pt x="2979" y="12835"/>
                </a:lnTo>
                <a:lnTo>
                  <a:pt x="2979" y="12958"/>
                </a:lnTo>
                <a:lnTo>
                  <a:pt x="2795" y="12897"/>
                </a:lnTo>
                <a:lnTo>
                  <a:pt x="2764" y="12774"/>
                </a:lnTo>
                <a:lnTo>
                  <a:pt x="2457" y="12774"/>
                </a:lnTo>
                <a:lnTo>
                  <a:pt x="2334" y="12651"/>
                </a:lnTo>
                <a:lnTo>
                  <a:pt x="2303" y="12559"/>
                </a:lnTo>
                <a:lnTo>
                  <a:pt x="2242" y="12559"/>
                </a:lnTo>
                <a:lnTo>
                  <a:pt x="2211" y="12682"/>
                </a:lnTo>
                <a:lnTo>
                  <a:pt x="2365" y="12866"/>
                </a:lnTo>
                <a:lnTo>
                  <a:pt x="2488" y="12989"/>
                </a:lnTo>
                <a:lnTo>
                  <a:pt x="2641" y="12989"/>
                </a:lnTo>
                <a:lnTo>
                  <a:pt x="2703" y="13081"/>
                </a:lnTo>
                <a:lnTo>
                  <a:pt x="2549" y="13081"/>
                </a:lnTo>
                <a:lnTo>
                  <a:pt x="2334" y="12989"/>
                </a:lnTo>
                <a:lnTo>
                  <a:pt x="2119" y="12743"/>
                </a:lnTo>
                <a:lnTo>
                  <a:pt x="2027" y="12805"/>
                </a:lnTo>
                <a:lnTo>
                  <a:pt x="1904" y="12713"/>
                </a:lnTo>
                <a:lnTo>
                  <a:pt x="1720" y="12713"/>
                </a:lnTo>
                <a:lnTo>
                  <a:pt x="1659" y="12620"/>
                </a:lnTo>
                <a:lnTo>
                  <a:pt x="1597" y="12713"/>
                </a:lnTo>
                <a:lnTo>
                  <a:pt x="1628" y="12835"/>
                </a:lnTo>
                <a:lnTo>
                  <a:pt x="1536" y="12927"/>
                </a:lnTo>
                <a:lnTo>
                  <a:pt x="1659" y="13050"/>
                </a:lnTo>
                <a:lnTo>
                  <a:pt x="1935" y="12958"/>
                </a:lnTo>
                <a:lnTo>
                  <a:pt x="1966" y="13020"/>
                </a:lnTo>
                <a:lnTo>
                  <a:pt x="1843" y="13112"/>
                </a:lnTo>
                <a:lnTo>
                  <a:pt x="1904" y="13142"/>
                </a:lnTo>
                <a:lnTo>
                  <a:pt x="2119" y="13050"/>
                </a:lnTo>
                <a:lnTo>
                  <a:pt x="2211" y="13050"/>
                </a:lnTo>
                <a:lnTo>
                  <a:pt x="2150" y="13142"/>
                </a:lnTo>
                <a:lnTo>
                  <a:pt x="1935" y="13235"/>
                </a:lnTo>
                <a:lnTo>
                  <a:pt x="1812" y="13357"/>
                </a:lnTo>
                <a:lnTo>
                  <a:pt x="1659" y="13327"/>
                </a:lnTo>
                <a:lnTo>
                  <a:pt x="1536" y="13142"/>
                </a:lnTo>
                <a:lnTo>
                  <a:pt x="1444" y="13142"/>
                </a:lnTo>
                <a:lnTo>
                  <a:pt x="1382" y="13204"/>
                </a:lnTo>
                <a:lnTo>
                  <a:pt x="1259" y="13112"/>
                </a:lnTo>
                <a:lnTo>
                  <a:pt x="1167" y="13173"/>
                </a:lnTo>
                <a:lnTo>
                  <a:pt x="1075" y="13112"/>
                </a:lnTo>
                <a:lnTo>
                  <a:pt x="952" y="13204"/>
                </a:lnTo>
                <a:lnTo>
                  <a:pt x="1014" y="13265"/>
                </a:lnTo>
                <a:lnTo>
                  <a:pt x="1259" y="13296"/>
                </a:lnTo>
                <a:lnTo>
                  <a:pt x="1413" y="13419"/>
                </a:lnTo>
                <a:lnTo>
                  <a:pt x="1628" y="13511"/>
                </a:lnTo>
                <a:lnTo>
                  <a:pt x="1566" y="13634"/>
                </a:lnTo>
                <a:lnTo>
                  <a:pt x="1628" y="13757"/>
                </a:lnTo>
                <a:lnTo>
                  <a:pt x="1505" y="13818"/>
                </a:lnTo>
                <a:lnTo>
                  <a:pt x="1474" y="13757"/>
                </a:lnTo>
                <a:lnTo>
                  <a:pt x="1474" y="13542"/>
                </a:lnTo>
                <a:lnTo>
                  <a:pt x="1321" y="13480"/>
                </a:lnTo>
                <a:lnTo>
                  <a:pt x="1167" y="13511"/>
                </a:lnTo>
                <a:lnTo>
                  <a:pt x="1229" y="13603"/>
                </a:lnTo>
                <a:lnTo>
                  <a:pt x="1198" y="13695"/>
                </a:lnTo>
                <a:lnTo>
                  <a:pt x="1014" y="13572"/>
                </a:lnTo>
                <a:lnTo>
                  <a:pt x="860" y="13757"/>
                </a:lnTo>
                <a:lnTo>
                  <a:pt x="1014" y="13849"/>
                </a:lnTo>
                <a:lnTo>
                  <a:pt x="891" y="13849"/>
                </a:lnTo>
                <a:lnTo>
                  <a:pt x="830" y="13879"/>
                </a:lnTo>
                <a:lnTo>
                  <a:pt x="768" y="13726"/>
                </a:lnTo>
                <a:lnTo>
                  <a:pt x="553" y="13726"/>
                </a:lnTo>
                <a:lnTo>
                  <a:pt x="615" y="13879"/>
                </a:lnTo>
                <a:lnTo>
                  <a:pt x="522" y="13971"/>
                </a:lnTo>
                <a:lnTo>
                  <a:pt x="461" y="13818"/>
                </a:lnTo>
                <a:lnTo>
                  <a:pt x="338" y="13695"/>
                </a:lnTo>
                <a:lnTo>
                  <a:pt x="246" y="13695"/>
                </a:lnTo>
                <a:lnTo>
                  <a:pt x="277" y="13787"/>
                </a:lnTo>
                <a:lnTo>
                  <a:pt x="430" y="13941"/>
                </a:lnTo>
                <a:lnTo>
                  <a:pt x="369" y="14033"/>
                </a:lnTo>
                <a:lnTo>
                  <a:pt x="430" y="14094"/>
                </a:lnTo>
                <a:lnTo>
                  <a:pt x="615" y="14033"/>
                </a:lnTo>
                <a:lnTo>
                  <a:pt x="860" y="14094"/>
                </a:lnTo>
                <a:lnTo>
                  <a:pt x="1014" y="14186"/>
                </a:lnTo>
                <a:lnTo>
                  <a:pt x="1259" y="14186"/>
                </a:lnTo>
                <a:lnTo>
                  <a:pt x="1321" y="14125"/>
                </a:lnTo>
                <a:lnTo>
                  <a:pt x="1444" y="14125"/>
                </a:lnTo>
                <a:lnTo>
                  <a:pt x="1290" y="14309"/>
                </a:lnTo>
                <a:lnTo>
                  <a:pt x="1075" y="14279"/>
                </a:lnTo>
                <a:lnTo>
                  <a:pt x="983" y="14309"/>
                </a:lnTo>
                <a:lnTo>
                  <a:pt x="737" y="14186"/>
                </a:lnTo>
                <a:lnTo>
                  <a:pt x="584" y="14217"/>
                </a:lnTo>
                <a:lnTo>
                  <a:pt x="492" y="14186"/>
                </a:lnTo>
                <a:lnTo>
                  <a:pt x="369" y="14309"/>
                </a:lnTo>
                <a:lnTo>
                  <a:pt x="215" y="14309"/>
                </a:lnTo>
                <a:lnTo>
                  <a:pt x="215" y="14401"/>
                </a:lnTo>
                <a:lnTo>
                  <a:pt x="461" y="14493"/>
                </a:lnTo>
                <a:lnTo>
                  <a:pt x="369" y="14616"/>
                </a:lnTo>
                <a:lnTo>
                  <a:pt x="522" y="14647"/>
                </a:lnTo>
                <a:lnTo>
                  <a:pt x="584" y="14586"/>
                </a:lnTo>
                <a:lnTo>
                  <a:pt x="799" y="14586"/>
                </a:lnTo>
                <a:lnTo>
                  <a:pt x="645" y="14708"/>
                </a:lnTo>
                <a:lnTo>
                  <a:pt x="430" y="14708"/>
                </a:lnTo>
                <a:lnTo>
                  <a:pt x="338" y="14739"/>
                </a:lnTo>
                <a:lnTo>
                  <a:pt x="277" y="14708"/>
                </a:lnTo>
                <a:lnTo>
                  <a:pt x="277" y="14770"/>
                </a:lnTo>
                <a:lnTo>
                  <a:pt x="400" y="14801"/>
                </a:lnTo>
                <a:lnTo>
                  <a:pt x="492" y="14801"/>
                </a:lnTo>
                <a:lnTo>
                  <a:pt x="369" y="14893"/>
                </a:lnTo>
                <a:lnTo>
                  <a:pt x="277" y="14923"/>
                </a:lnTo>
                <a:lnTo>
                  <a:pt x="308" y="14985"/>
                </a:lnTo>
                <a:lnTo>
                  <a:pt x="369" y="15046"/>
                </a:lnTo>
                <a:lnTo>
                  <a:pt x="430" y="15138"/>
                </a:lnTo>
                <a:lnTo>
                  <a:pt x="615" y="15138"/>
                </a:lnTo>
                <a:lnTo>
                  <a:pt x="737" y="15077"/>
                </a:lnTo>
                <a:lnTo>
                  <a:pt x="983" y="15046"/>
                </a:lnTo>
                <a:lnTo>
                  <a:pt x="1137" y="15077"/>
                </a:lnTo>
                <a:lnTo>
                  <a:pt x="1198" y="15108"/>
                </a:lnTo>
                <a:lnTo>
                  <a:pt x="1321" y="15046"/>
                </a:lnTo>
                <a:lnTo>
                  <a:pt x="1321" y="14923"/>
                </a:lnTo>
                <a:lnTo>
                  <a:pt x="1444" y="14893"/>
                </a:lnTo>
                <a:lnTo>
                  <a:pt x="1474" y="14985"/>
                </a:lnTo>
                <a:lnTo>
                  <a:pt x="1597" y="14985"/>
                </a:lnTo>
                <a:lnTo>
                  <a:pt x="1781" y="14862"/>
                </a:lnTo>
                <a:lnTo>
                  <a:pt x="1843" y="14893"/>
                </a:lnTo>
                <a:lnTo>
                  <a:pt x="1812" y="14954"/>
                </a:lnTo>
                <a:lnTo>
                  <a:pt x="1720" y="15015"/>
                </a:lnTo>
                <a:lnTo>
                  <a:pt x="1904" y="15077"/>
                </a:lnTo>
                <a:lnTo>
                  <a:pt x="1966" y="14985"/>
                </a:lnTo>
                <a:lnTo>
                  <a:pt x="1935" y="14893"/>
                </a:lnTo>
                <a:lnTo>
                  <a:pt x="2058" y="14708"/>
                </a:lnTo>
                <a:lnTo>
                  <a:pt x="2027" y="14862"/>
                </a:lnTo>
                <a:lnTo>
                  <a:pt x="2150" y="15015"/>
                </a:lnTo>
                <a:lnTo>
                  <a:pt x="2058" y="15138"/>
                </a:lnTo>
                <a:lnTo>
                  <a:pt x="1843" y="15200"/>
                </a:lnTo>
                <a:lnTo>
                  <a:pt x="1720" y="15261"/>
                </a:lnTo>
                <a:lnTo>
                  <a:pt x="1781" y="15323"/>
                </a:lnTo>
                <a:lnTo>
                  <a:pt x="1720" y="15445"/>
                </a:lnTo>
                <a:lnTo>
                  <a:pt x="1536" y="15445"/>
                </a:lnTo>
                <a:lnTo>
                  <a:pt x="1536" y="15353"/>
                </a:lnTo>
                <a:lnTo>
                  <a:pt x="1628" y="15292"/>
                </a:lnTo>
                <a:lnTo>
                  <a:pt x="1597" y="15138"/>
                </a:lnTo>
                <a:lnTo>
                  <a:pt x="1444" y="15108"/>
                </a:lnTo>
                <a:lnTo>
                  <a:pt x="1290" y="15292"/>
                </a:lnTo>
                <a:lnTo>
                  <a:pt x="1259" y="15384"/>
                </a:lnTo>
                <a:lnTo>
                  <a:pt x="1137" y="15230"/>
                </a:lnTo>
                <a:lnTo>
                  <a:pt x="983" y="15200"/>
                </a:lnTo>
                <a:lnTo>
                  <a:pt x="830" y="15230"/>
                </a:lnTo>
                <a:lnTo>
                  <a:pt x="707" y="15200"/>
                </a:lnTo>
                <a:lnTo>
                  <a:pt x="522" y="15292"/>
                </a:lnTo>
                <a:lnTo>
                  <a:pt x="400" y="15292"/>
                </a:lnTo>
                <a:lnTo>
                  <a:pt x="308" y="15200"/>
                </a:lnTo>
                <a:lnTo>
                  <a:pt x="246" y="15200"/>
                </a:lnTo>
                <a:lnTo>
                  <a:pt x="308" y="15353"/>
                </a:lnTo>
                <a:lnTo>
                  <a:pt x="277" y="15445"/>
                </a:lnTo>
                <a:lnTo>
                  <a:pt x="338" y="15507"/>
                </a:lnTo>
                <a:lnTo>
                  <a:pt x="461" y="15476"/>
                </a:lnTo>
                <a:lnTo>
                  <a:pt x="522" y="15415"/>
                </a:lnTo>
                <a:lnTo>
                  <a:pt x="615" y="15415"/>
                </a:lnTo>
                <a:lnTo>
                  <a:pt x="522" y="15507"/>
                </a:lnTo>
                <a:lnTo>
                  <a:pt x="522" y="15660"/>
                </a:lnTo>
                <a:lnTo>
                  <a:pt x="461" y="15722"/>
                </a:lnTo>
                <a:lnTo>
                  <a:pt x="338" y="15630"/>
                </a:lnTo>
                <a:lnTo>
                  <a:pt x="400" y="15814"/>
                </a:lnTo>
                <a:lnTo>
                  <a:pt x="492" y="15906"/>
                </a:lnTo>
                <a:lnTo>
                  <a:pt x="707" y="15660"/>
                </a:lnTo>
                <a:lnTo>
                  <a:pt x="891" y="15722"/>
                </a:lnTo>
                <a:lnTo>
                  <a:pt x="799" y="15783"/>
                </a:lnTo>
                <a:lnTo>
                  <a:pt x="830" y="15906"/>
                </a:lnTo>
                <a:lnTo>
                  <a:pt x="645" y="16029"/>
                </a:lnTo>
                <a:lnTo>
                  <a:pt x="676" y="16090"/>
                </a:lnTo>
                <a:lnTo>
                  <a:pt x="799" y="16090"/>
                </a:lnTo>
                <a:lnTo>
                  <a:pt x="737" y="16182"/>
                </a:lnTo>
                <a:lnTo>
                  <a:pt x="799" y="16305"/>
                </a:lnTo>
                <a:lnTo>
                  <a:pt x="768" y="16459"/>
                </a:lnTo>
                <a:lnTo>
                  <a:pt x="799" y="16459"/>
                </a:lnTo>
                <a:lnTo>
                  <a:pt x="922" y="16274"/>
                </a:lnTo>
                <a:lnTo>
                  <a:pt x="1044" y="16213"/>
                </a:lnTo>
                <a:lnTo>
                  <a:pt x="1075" y="16059"/>
                </a:lnTo>
                <a:lnTo>
                  <a:pt x="1382" y="15937"/>
                </a:lnTo>
                <a:lnTo>
                  <a:pt x="1505" y="15937"/>
                </a:lnTo>
                <a:lnTo>
                  <a:pt x="1659" y="15875"/>
                </a:lnTo>
                <a:lnTo>
                  <a:pt x="1566" y="15937"/>
                </a:lnTo>
                <a:lnTo>
                  <a:pt x="1413" y="16059"/>
                </a:lnTo>
                <a:lnTo>
                  <a:pt x="1413" y="16244"/>
                </a:lnTo>
                <a:lnTo>
                  <a:pt x="1444" y="16367"/>
                </a:lnTo>
                <a:lnTo>
                  <a:pt x="1321" y="16274"/>
                </a:lnTo>
                <a:lnTo>
                  <a:pt x="1321" y="16090"/>
                </a:lnTo>
                <a:lnTo>
                  <a:pt x="1229" y="16090"/>
                </a:lnTo>
                <a:lnTo>
                  <a:pt x="1106" y="16305"/>
                </a:lnTo>
                <a:lnTo>
                  <a:pt x="1014" y="16336"/>
                </a:lnTo>
                <a:lnTo>
                  <a:pt x="1167" y="16367"/>
                </a:lnTo>
                <a:lnTo>
                  <a:pt x="1044" y="16551"/>
                </a:lnTo>
                <a:lnTo>
                  <a:pt x="922" y="16551"/>
                </a:lnTo>
                <a:lnTo>
                  <a:pt x="891" y="16674"/>
                </a:lnTo>
                <a:lnTo>
                  <a:pt x="952" y="16704"/>
                </a:lnTo>
                <a:lnTo>
                  <a:pt x="1198" y="16704"/>
                </a:lnTo>
                <a:lnTo>
                  <a:pt x="1229" y="16796"/>
                </a:lnTo>
                <a:lnTo>
                  <a:pt x="1075" y="16796"/>
                </a:lnTo>
                <a:lnTo>
                  <a:pt x="1014" y="16889"/>
                </a:lnTo>
                <a:lnTo>
                  <a:pt x="1014" y="17011"/>
                </a:lnTo>
                <a:lnTo>
                  <a:pt x="830" y="16889"/>
                </a:lnTo>
                <a:lnTo>
                  <a:pt x="768" y="16919"/>
                </a:lnTo>
                <a:lnTo>
                  <a:pt x="737" y="17073"/>
                </a:lnTo>
                <a:lnTo>
                  <a:pt x="707" y="16889"/>
                </a:lnTo>
                <a:lnTo>
                  <a:pt x="584" y="16981"/>
                </a:lnTo>
                <a:lnTo>
                  <a:pt x="430" y="17165"/>
                </a:lnTo>
                <a:lnTo>
                  <a:pt x="492" y="17318"/>
                </a:lnTo>
                <a:lnTo>
                  <a:pt x="707" y="17533"/>
                </a:lnTo>
                <a:lnTo>
                  <a:pt x="768" y="17411"/>
                </a:lnTo>
                <a:lnTo>
                  <a:pt x="830" y="17472"/>
                </a:lnTo>
                <a:lnTo>
                  <a:pt x="952" y="17411"/>
                </a:lnTo>
                <a:lnTo>
                  <a:pt x="922" y="17349"/>
                </a:lnTo>
                <a:lnTo>
                  <a:pt x="983" y="17196"/>
                </a:lnTo>
                <a:lnTo>
                  <a:pt x="1137" y="17318"/>
                </a:lnTo>
                <a:lnTo>
                  <a:pt x="1075" y="17349"/>
                </a:lnTo>
                <a:lnTo>
                  <a:pt x="1167" y="17472"/>
                </a:lnTo>
                <a:lnTo>
                  <a:pt x="1137" y="17595"/>
                </a:lnTo>
                <a:lnTo>
                  <a:pt x="1014" y="17687"/>
                </a:lnTo>
                <a:lnTo>
                  <a:pt x="1106" y="17902"/>
                </a:lnTo>
                <a:lnTo>
                  <a:pt x="1198" y="17840"/>
                </a:lnTo>
                <a:lnTo>
                  <a:pt x="1382" y="17779"/>
                </a:lnTo>
                <a:lnTo>
                  <a:pt x="1474" y="17871"/>
                </a:lnTo>
                <a:lnTo>
                  <a:pt x="1321" y="17871"/>
                </a:lnTo>
                <a:lnTo>
                  <a:pt x="1229" y="17933"/>
                </a:lnTo>
                <a:lnTo>
                  <a:pt x="1321" y="18086"/>
                </a:lnTo>
                <a:lnTo>
                  <a:pt x="1321" y="18147"/>
                </a:lnTo>
                <a:lnTo>
                  <a:pt x="1014" y="17933"/>
                </a:lnTo>
                <a:lnTo>
                  <a:pt x="922" y="17963"/>
                </a:lnTo>
                <a:lnTo>
                  <a:pt x="830" y="17871"/>
                </a:lnTo>
                <a:lnTo>
                  <a:pt x="707" y="17871"/>
                </a:lnTo>
                <a:lnTo>
                  <a:pt x="707" y="18025"/>
                </a:lnTo>
                <a:lnTo>
                  <a:pt x="615" y="18117"/>
                </a:lnTo>
                <a:lnTo>
                  <a:pt x="830" y="18455"/>
                </a:lnTo>
                <a:lnTo>
                  <a:pt x="983" y="18485"/>
                </a:lnTo>
                <a:lnTo>
                  <a:pt x="1229" y="18669"/>
                </a:lnTo>
                <a:lnTo>
                  <a:pt x="1536" y="18792"/>
                </a:lnTo>
                <a:lnTo>
                  <a:pt x="1566" y="18884"/>
                </a:lnTo>
                <a:lnTo>
                  <a:pt x="1474" y="18946"/>
                </a:lnTo>
                <a:lnTo>
                  <a:pt x="1597" y="19038"/>
                </a:lnTo>
                <a:lnTo>
                  <a:pt x="1720" y="19007"/>
                </a:lnTo>
                <a:lnTo>
                  <a:pt x="1659" y="18823"/>
                </a:lnTo>
                <a:lnTo>
                  <a:pt x="1781" y="18823"/>
                </a:lnTo>
                <a:lnTo>
                  <a:pt x="1874" y="18915"/>
                </a:lnTo>
                <a:lnTo>
                  <a:pt x="1843" y="18977"/>
                </a:lnTo>
                <a:lnTo>
                  <a:pt x="2027" y="19161"/>
                </a:lnTo>
                <a:lnTo>
                  <a:pt x="2088" y="19069"/>
                </a:lnTo>
                <a:lnTo>
                  <a:pt x="2150" y="19099"/>
                </a:lnTo>
                <a:lnTo>
                  <a:pt x="2303" y="19038"/>
                </a:lnTo>
                <a:lnTo>
                  <a:pt x="2457" y="18884"/>
                </a:lnTo>
                <a:lnTo>
                  <a:pt x="2549" y="18884"/>
                </a:lnTo>
                <a:lnTo>
                  <a:pt x="2610" y="18792"/>
                </a:lnTo>
                <a:lnTo>
                  <a:pt x="2641" y="18792"/>
                </a:lnTo>
                <a:lnTo>
                  <a:pt x="2703" y="18915"/>
                </a:lnTo>
                <a:lnTo>
                  <a:pt x="2795" y="18915"/>
                </a:lnTo>
                <a:lnTo>
                  <a:pt x="3071" y="18639"/>
                </a:lnTo>
                <a:lnTo>
                  <a:pt x="3071" y="18547"/>
                </a:lnTo>
                <a:lnTo>
                  <a:pt x="2948" y="18393"/>
                </a:lnTo>
                <a:lnTo>
                  <a:pt x="3163" y="18516"/>
                </a:lnTo>
                <a:lnTo>
                  <a:pt x="3347" y="18332"/>
                </a:lnTo>
                <a:lnTo>
                  <a:pt x="3286" y="18270"/>
                </a:lnTo>
                <a:lnTo>
                  <a:pt x="3409" y="18209"/>
                </a:lnTo>
                <a:lnTo>
                  <a:pt x="3378" y="18086"/>
                </a:lnTo>
                <a:lnTo>
                  <a:pt x="3501" y="18025"/>
                </a:lnTo>
                <a:lnTo>
                  <a:pt x="3654" y="17994"/>
                </a:lnTo>
                <a:lnTo>
                  <a:pt x="3685" y="17902"/>
                </a:lnTo>
                <a:lnTo>
                  <a:pt x="3532" y="17718"/>
                </a:lnTo>
                <a:lnTo>
                  <a:pt x="3593" y="17625"/>
                </a:lnTo>
                <a:lnTo>
                  <a:pt x="3470" y="17472"/>
                </a:lnTo>
                <a:lnTo>
                  <a:pt x="3347" y="17349"/>
                </a:lnTo>
                <a:lnTo>
                  <a:pt x="3347" y="17226"/>
                </a:lnTo>
                <a:lnTo>
                  <a:pt x="3409" y="17257"/>
                </a:lnTo>
                <a:lnTo>
                  <a:pt x="3562" y="17441"/>
                </a:lnTo>
                <a:lnTo>
                  <a:pt x="3624" y="17687"/>
                </a:lnTo>
                <a:lnTo>
                  <a:pt x="3685" y="17748"/>
                </a:lnTo>
                <a:lnTo>
                  <a:pt x="3808" y="17748"/>
                </a:lnTo>
                <a:lnTo>
                  <a:pt x="3777" y="17840"/>
                </a:lnTo>
                <a:lnTo>
                  <a:pt x="3839" y="17933"/>
                </a:lnTo>
                <a:lnTo>
                  <a:pt x="3992" y="17840"/>
                </a:lnTo>
                <a:lnTo>
                  <a:pt x="3962" y="17779"/>
                </a:lnTo>
                <a:lnTo>
                  <a:pt x="3900" y="17718"/>
                </a:lnTo>
                <a:lnTo>
                  <a:pt x="3962" y="17595"/>
                </a:lnTo>
                <a:lnTo>
                  <a:pt x="4084" y="17718"/>
                </a:lnTo>
                <a:lnTo>
                  <a:pt x="4084" y="17779"/>
                </a:lnTo>
                <a:lnTo>
                  <a:pt x="4299" y="17595"/>
                </a:lnTo>
                <a:lnTo>
                  <a:pt x="4361" y="17411"/>
                </a:lnTo>
                <a:lnTo>
                  <a:pt x="4299" y="17257"/>
                </a:lnTo>
                <a:lnTo>
                  <a:pt x="4176" y="17196"/>
                </a:lnTo>
                <a:lnTo>
                  <a:pt x="4146" y="17103"/>
                </a:lnTo>
                <a:lnTo>
                  <a:pt x="4207" y="17073"/>
                </a:lnTo>
                <a:lnTo>
                  <a:pt x="4207" y="16981"/>
                </a:lnTo>
                <a:lnTo>
                  <a:pt x="4299" y="16981"/>
                </a:lnTo>
                <a:lnTo>
                  <a:pt x="4361" y="16919"/>
                </a:lnTo>
                <a:lnTo>
                  <a:pt x="4269" y="16827"/>
                </a:lnTo>
                <a:lnTo>
                  <a:pt x="4269" y="16674"/>
                </a:lnTo>
                <a:lnTo>
                  <a:pt x="4391" y="16581"/>
                </a:lnTo>
                <a:lnTo>
                  <a:pt x="4514" y="16704"/>
                </a:lnTo>
                <a:lnTo>
                  <a:pt x="4422" y="16827"/>
                </a:lnTo>
                <a:lnTo>
                  <a:pt x="4453" y="17042"/>
                </a:lnTo>
                <a:lnTo>
                  <a:pt x="4422" y="17165"/>
                </a:lnTo>
                <a:lnTo>
                  <a:pt x="4514" y="17318"/>
                </a:lnTo>
                <a:lnTo>
                  <a:pt x="4545" y="17441"/>
                </a:lnTo>
                <a:lnTo>
                  <a:pt x="4698" y="17595"/>
                </a:lnTo>
                <a:lnTo>
                  <a:pt x="4883" y="17595"/>
                </a:lnTo>
                <a:lnTo>
                  <a:pt x="4975" y="17656"/>
                </a:lnTo>
                <a:lnTo>
                  <a:pt x="4944" y="17718"/>
                </a:lnTo>
                <a:lnTo>
                  <a:pt x="5036" y="17779"/>
                </a:lnTo>
                <a:lnTo>
                  <a:pt x="5128" y="17963"/>
                </a:lnTo>
                <a:lnTo>
                  <a:pt x="5220" y="17779"/>
                </a:lnTo>
                <a:lnTo>
                  <a:pt x="5190" y="17288"/>
                </a:lnTo>
                <a:lnTo>
                  <a:pt x="5067" y="17042"/>
                </a:lnTo>
                <a:lnTo>
                  <a:pt x="5128" y="16919"/>
                </a:lnTo>
                <a:lnTo>
                  <a:pt x="5220" y="16858"/>
                </a:lnTo>
                <a:lnTo>
                  <a:pt x="5159" y="16674"/>
                </a:lnTo>
                <a:lnTo>
                  <a:pt x="5190" y="16581"/>
                </a:lnTo>
                <a:lnTo>
                  <a:pt x="5466" y="16581"/>
                </a:lnTo>
                <a:lnTo>
                  <a:pt x="5528" y="16459"/>
                </a:lnTo>
                <a:lnTo>
                  <a:pt x="5528" y="16274"/>
                </a:lnTo>
                <a:lnTo>
                  <a:pt x="5650" y="16029"/>
                </a:lnTo>
                <a:lnTo>
                  <a:pt x="5528" y="15845"/>
                </a:lnTo>
                <a:lnTo>
                  <a:pt x="5466" y="15476"/>
                </a:lnTo>
                <a:lnTo>
                  <a:pt x="5313" y="15169"/>
                </a:lnTo>
                <a:lnTo>
                  <a:pt x="5313" y="15015"/>
                </a:lnTo>
                <a:lnTo>
                  <a:pt x="5712" y="14893"/>
                </a:lnTo>
                <a:lnTo>
                  <a:pt x="5712" y="14647"/>
                </a:lnTo>
                <a:lnTo>
                  <a:pt x="5773" y="14432"/>
                </a:lnTo>
                <a:lnTo>
                  <a:pt x="5497" y="14125"/>
                </a:lnTo>
                <a:lnTo>
                  <a:pt x="5251" y="14002"/>
                </a:lnTo>
                <a:lnTo>
                  <a:pt x="5251" y="13695"/>
                </a:lnTo>
                <a:lnTo>
                  <a:pt x="5313" y="13388"/>
                </a:lnTo>
                <a:lnTo>
                  <a:pt x="5282" y="13081"/>
                </a:lnTo>
                <a:lnTo>
                  <a:pt x="5159" y="12835"/>
                </a:lnTo>
                <a:lnTo>
                  <a:pt x="5251" y="12590"/>
                </a:lnTo>
                <a:lnTo>
                  <a:pt x="5190" y="12160"/>
                </a:lnTo>
                <a:lnTo>
                  <a:pt x="5128" y="11730"/>
                </a:lnTo>
                <a:lnTo>
                  <a:pt x="5190" y="11331"/>
                </a:lnTo>
                <a:lnTo>
                  <a:pt x="5374" y="11024"/>
                </a:lnTo>
                <a:lnTo>
                  <a:pt x="5558" y="10901"/>
                </a:lnTo>
                <a:lnTo>
                  <a:pt x="5773" y="10962"/>
                </a:lnTo>
                <a:lnTo>
                  <a:pt x="6050" y="10962"/>
                </a:lnTo>
                <a:lnTo>
                  <a:pt x="6203" y="10778"/>
                </a:lnTo>
                <a:lnTo>
                  <a:pt x="6172" y="10471"/>
                </a:lnTo>
                <a:lnTo>
                  <a:pt x="6080" y="10348"/>
                </a:lnTo>
                <a:lnTo>
                  <a:pt x="6080" y="10133"/>
                </a:lnTo>
                <a:lnTo>
                  <a:pt x="6357" y="9458"/>
                </a:lnTo>
                <a:lnTo>
                  <a:pt x="6357" y="9059"/>
                </a:lnTo>
                <a:lnTo>
                  <a:pt x="6449" y="8690"/>
                </a:lnTo>
                <a:lnTo>
                  <a:pt x="6541" y="8475"/>
                </a:lnTo>
                <a:lnTo>
                  <a:pt x="6541" y="8230"/>
                </a:lnTo>
                <a:lnTo>
                  <a:pt x="6418" y="8107"/>
                </a:lnTo>
                <a:lnTo>
                  <a:pt x="6418" y="7953"/>
                </a:lnTo>
                <a:lnTo>
                  <a:pt x="6664" y="7800"/>
                </a:lnTo>
                <a:lnTo>
                  <a:pt x="6971" y="7738"/>
                </a:lnTo>
                <a:lnTo>
                  <a:pt x="7094" y="7615"/>
                </a:lnTo>
                <a:lnTo>
                  <a:pt x="7094" y="7462"/>
                </a:lnTo>
                <a:lnTo>
                  <a:pt x="7308" y="7063"/>
                </a:lnTo>
                <a:lnTo>
                  <a:pt x="7554" y="6756"/>
                </a:lnTo>
                <a:lnTo>
                  <a:pt x="7616" y="6571"/>
                </a:lnTo>
                <a:lnTo>
                  <a:pt x="7523" y="6326"/>
                </a:lnTo>
                <a:lnTo>
                  <a:pt x="7431" y="6203"/>
                </a:lnTo>
                <a:lnTo>
                  <a:pt x="7431" y="5834"/>
                </a:lnTo>
                <a:lnTo>
                  <a:pt x="7554" y="5773"/>
                </a:lnTo>
                <a:lnTo>
                  <a:pt x="7646" y="5650"/>
                </a:lnTo>
                <a:lnTo>
                  <a:pt x="7677" y="5435"/>
                </a:lnTo>
                <a:lnTo>
                  <a:pt x="7800" y="5374"/>
                </a:lnTo>
                <a:lnTo>
                  <a:pt x="7923" y="5098"/>
                </a:lnTo>
                <a:lnTo>
                  <a:pt x="8107" y="4975"/>
                </a:lnTo>
                <a:lnTo>
                  <a:pt x="8291" y="5067"/>
                </a:lnTo>
                <a:lnTo>
                  <a:pt x="8352" y="5128"/>
                </a:lnTo>
                <a:lnTo>
                  <a:pt x="8475" y="5128"/>
                </a:lnTo>
                <a:lnTo>
                  <a:pt x="8598" y="5251"/>
                </a:lnTo>
                <a:lnTo>
                  <a:pt x="8506" y="5067"/>
                </a:lnTo>
                <a:lnTo>
                  <a:pt x="8598" y="4975"/>
                </a:lnTo>
                <a:lnTo>
                  <a:pt x="8598" y="4883"/>
                </a:lnTo>
                <a:lnTo>
                  <a:pt x="8629" y="4790"/>
                </a:lnTo>
                <a:lnTo>
                  <a:pt x="8506" y="4576"/>
                </a:lnTo>
                <a:lnTo>
                  <a:pt x="8598" y="4545"/>
                </a:lnTo>
                <a:lnTo>
                  <a:pt x="8844" y="4545"/>
                </a:lnTo>
                <a:lnTo>
                  <a:pt x="8997" y="4453"/>
                </a:lnTo>
                <a:lnTo>
                  <a:pt x="9274" y="4514"/>
                </a:lnTo>
                <a:lnTo>
                  <a:pt x="9458" y="4637"/>
                </a:lnTo>
                <a:lnTo>
                  <a:pt x="9642" y="4637"/>
                </a:lnTo>
                <a:lnTo>
                  <a:pt x="9734" y="4729"/>
                </a:lnTo>
                <a:lnTo>
                  <a:pt x="9826" y="4698"/>
                </a:lnTo>
                <a:lnTo>
                  <a:pt x="9919" y="4729"/>
                </a:lnTo>
                <a:lnTo>
                  <a:pt x="9919" y="4545"/>
                </a:lnTo>
                <a:lnTo>
                  <a:pt x="9826" y="4391"/>
                </a:lnTo>
                <a:lnTo>
                  <a:pt x="9857" y="4146"/>
                </a:lnTo>
                <a:lnTo>
                  <a:pt x="9980" y="4084"/>
                </a:lnTo>
                <a:lnTo>
                  <a:pt x="9919" y="3900"/>
                </a:lnTo>
                <a:lnTo>
                  <a:pt x="9796" y="3839"/>
                </a:lnTo>
                <a:lnTo>
                  <a:pt x="9796" y="3654"/>
                </a:lnTo>
                <a:lnTo>
                  <a:pt x="9980" y="3716"/>
                </a:lnTo>
                <a:lnTo>
                  <a:pt x="10164" y="3685"/>
                </a:lnTo>
                <a:lnTo>
                  <a:pt x="10226" y="3654"/>
                </a:lnTo>
                <a:lnTo>
                  <a:pt x="10226" y="3654"/>
                </a:lnTo>
                <a:lnTo>
                  <a:pt x="10287" y="3593"/>
                </a:lnTo>
                <a:lnTo>
                  <a:pt x="10348" y="3654"/>
                </a:lnTo>
                <a:lnTo>
                  <a:pt x="10410" y="3593"/>
                </a:lnTo>
                <a:lnTo>
                  <a:pt x="10348" y="3470"/>
                </a:lnTo>
                <a:lnTo>
                  <a:pt x="10379" y="3347"/>
                </a:lnTo>
                <a:lnTo>
                  <a:pt x="10502" y="3255"/>
                </a:lnTo>
                <a:lnTo>
                  <a:pt x="10655" y="3255"/>
                </a:lnTo>
                <a:lnTo>
                  <a:pt x="10778" y="3439"/>
                </a:lnTo>
                <a:lnTo>
                  <a:pt x="11116" y="3746"/>
                </a:lnTo>
                <a:lnTo>
                  <a:pt x="11177" y="3900"/>
                </a:lnTo>
                <a:lnTo>
                  <a:pt x="11331" y="4084"/>
                </a:lnTo>
                <a:lnTo>
                  <a:pt x="11546" y="4176"/>
                </a:lnTo>
                <a:lnTo>
                  <a:pt x="11945" y="4176"/>
                </a:lnTo>
                <a:lnTo>
                  <a:pt x="12129" y="3992"/>
                </a:lnTo>
                <a:lnTo>
                  <a:pt x="12252" y="3869"/>
                </a:lnTo>
                <a:lnTo>
                  <a:pt x="12436" y="3869"/>
                </a:lnTo>
                <a:lnTo>
                  <a:pt x="12713" y="4054"/>
                </a:lnTo>
                <a:lnTo>
                  <a:pt x="12897" y="4084"/>
                </a:lnTo>
                <a:lnTo>
                  <a:pt x="12989" y="3900"/>
                </a:lnTo>
                <a:lnTo>
                  <a:pt x="13081" y="3839"/>
                </a:lnTo>
                <a:lnTo>
                  <a:pt x="13204" y="3716"/>
                </a:lnTo>
                <a:lnTo>
                  <a:pt x="13358" y="3716"/>
                </a:lnTo>
                <a:lnTo>
                  <a:pt x="13511" y="3624"/>
                </a:lnTo>
                <a:lnTo>
                  <a:pt x="13573" y="3532"/>
                </a:lnTo>
                <a:lnTo>
                  <a:pt x="13511" y="3378"/>
                </a:lnTo>
                <a:lnTo>
                  <a:pt x="13419" y="3132"/>
                </a:lnTo>
                <a:lnTo>
                  <a:pt x="13480" y="2702"/>
                </a:lnTo>
                <a:lnTo>
                  <a:pt x="13511" y="2580"/>
                </a:lnTo>
                <a:lnTo>
                  <a:pt x="13450" y="2457"/>
                </a:lnTo>
                <a:lnTo>
                  <a:pt x="13542" y="2395"/>
                </a:lnTo>
                <a:lnTo>
                  <a:pt x="13665" y="2211"/>
                </a:lnTo>
                <a:lnTo>
                  <a:pt x="13665" y="2119"/>
                </a:lnTo>
                <a:lnTo>
                  <a:pt x="13849" y="2027"/>
                </a:lnTo>
                <a:lnTo>
                  <a:pt x="14064" y="2088"/>
                </a:lnTo>
                <a:lnTo>
                  <a:pt x="14187" y="2058"/>
                </a:lnTo>
                <a:lnTo>
                  <a:pt x="14187" y="1996"/>
                </a:lnTo>
                <a:lnTo>
                  <a:pt x="14309" y="1843"/>
                </a:lnTo>
                <a:lnTo>
                  <a:pt x="14678" y="1843"/>
                </a:lnTo>
                <a:lnTo>
                  <a:pt x="14831" y="1935"/>
                </a:lnTo>
                <a:lnTo>
                  <a:pt x="15016" y="2211"/>
                </a:lnTo>
                <a:lnTo>
                  <a:pt x="15139" y="2303"/>
                </a:lnTo>
                <a:lnTo>
                  <a:pt x="15323" y="2395"/>
                </a:lnTo>
                <a:lnTo>
                  <a:pt x="15599" y="2426"/>
                </a:lnTo>
                <a:lnTo>
                  <a:pt x="15661" y="2549"/>
                </a:lnTo>
                <a:lnTo>
                  <a:pt x="15814" y="2733"/>
                </a:lnTo>
                <a:lnTo>
                  <a:pt x="15783" y="2887"/>
                </a:lnTo>
                <a:lnTo>
                  <a:pt x="15630" y="3132"/>
                </a:lnTo>
                <a:lnTo>
                  <a:pt x="15661" y="3470"/>
                </a:lnTo>
                <a:close/>
                <a:moveTo>
                  <a:pt x="737" y="17810"/>
                </a:moveTo>
                <a:lnTo>
                  <a:pt x="860" y="17933"/>
                </a:lnTo>
                <a:lnTo>
                  <a:pt x="737" y="17963"/>
                </a:lnTo>
                <a:close/>
                <a:moveTo>
                  <a:pt x="369" y="16889"/>
                </a:moveTo>
                <a:cubicBezTo>
                  <a:pt x="400" y="16889"/>
                  <a:pt x="430" y="16889"/>
                  <a:pt x="461" y="16889"/>
                </a:cubicBezTo>
                <a:lnTo>
                  <a:pt x="553" y="16981"/>
                </a:lnTo>
                <a:lnTo>
                  <a:pt x="492" y="17073"/>
                </a:lnTo>
                <a:close/>
                <a:moveTo>
                  <a:pt x="645" y="16581"/>
                </a:moveTo>
                <a:lnTo>
                  <a:pt x="645" y="16704"/>
                </a:lnTo>
                <a:lnTo>
                  <a:pt x="584" y="16704"/>
                </a:lnTo>
                <a:lnTo>
                  <a:pt x="676" y="16551"/>
                </a:lnTo>
                <a:close/>
                <a:moveTo>
                  <a:pt x="522" y="16489"/>
                </a:moveTo>
                <a:lnTo>
                  <a:pt x="492" y="16643"/>
                </a:lnTo>
                <a:lnTo>
                  <a:pt x="369" y="16612"/>
                </a:lnTo>
                <a:close/>
                <a:moveTo>
                  <a:pt x="215" y="15875"/>
                </a:moveTo>
                <a:lnTo>
                  <a:pt x="93" y="15783"/>
                </a:lnTo>
                <a:lnTo>
                  <a:pt x="215" y="15691"/>
                </a:lnTo>
                <a:cubicBezTo>
                  <a:pt x="215" y="15752"/>
                  <a:pt x="215" y="15814"/>
                  <a:pt x="215" y="15875"/>
                </a:cubicBezTo>
                <a:close/>
                <a:moveTo>
                  <a:pt x="154" y="15998"/>
                </a:moveTo>
                <a:lnTo>
                  <a:pt x="277" y="15998"/>
                </a:lnTo>
                <a:lnTo>
                  <a:pt x="215" y="16059"/>
                </a:lnTo>
                <a:lnTo>
                  <a:pt x="154" y="15998"/>
                </a:lnTo>
                <a:close/>
                <a:moveTo>
                  <a:pt x="461" y="16152"/>
                </a:moveTo>
                <a:lnTo>
                  <a:pt x="584" y="16305"/>
                </a:lnTo>
                <a:lnTo>
                  <a:pt x="553" y="16489"/>
                </a:lnTo>
                <a:close/>
                <a:moveTo>
                  <a:pt x="246" y="16367"/>
                </a:moveTo>
                <a:lnTo>
                  <a:pt x="123" y="16244"/>
                </a:lnTo>
                <a:lnTo>
                  <a:pt x="277" y="16182"/>
                </a:lnTo>
                <a:close/>
                <a:moveTo>
                  <a:pt x="123" y="15415"/>
                </a:moveTo>
                <a:lnTo>
                  <a:pt x="0" y="15507"/>
                </a:lnTo>
                <a:lnTo>
                  <a:pt x="93" y="15568"/>
                </a:lnTo>
                <a:lnTo>
                  <a:pt x="154" y="15476"/>
                </a:lnTo>
                <a:close/>
                <a:moveTo>
                  <a:pt x="62" y="14248"/>
                </a:moveTo>
                <a:lnTo>
                  <a:pt x="277" y="14340"/>
                </a:lnTo>
                <a:lnTo>
                  <a:pt x="123" y="14371"/>
                </a:lnTo>
                <a:close/>
                <a:moveTo>
                  <a:pt x="123" y="13971"/>
                </a:moveTo>
                <a:lnTo>
                  <a:pt x="277" y="14064"/>
                </a:lnTo>
                <a:lnTo>
                  <a:pt x="215" y="14186"/>
                </a:lnTo>
                <a:close/>
                <a:moveTo>
                  <a:pt x="584" y="13634"/>
                </a:moveTo>
                <a:lnTo>
                  <a:pt x="645" y="13757"/>
                </a:lnTo>
                <a:lnTo>
                  <a:pt x="492" y="13757"/>
                </a:lnTo>
                <a:lnTo>
                  <a:pt x="584" y="13634"/>
                </a:lnTo>
                <a:close/>
                <a:moveTo>
                  <a:pt x="737" y="13542"/>
                </a:moveTo>
                <a:lnTo>
                  <a:pt x="860" y="13572"/>
                </a:lnTo>
                <a:lnTo>
                  <a:pt x="922" y="13664"/>
                </a:lnTo>
                <a:lnTo>
                  <a:pt x="737" y="13757"/>
                </a:lnTo>
                <a:lnTo>
                  <a:pt x="737" y="13542"/>
                </a:lnTo>
                <a:close/>
                <a:moveTo>
                  <a:pt x="2211" y="12498"/>
                </a:moveTo>
                <a:lnTo>
                  <a:pt x="2365" y="12344"/>
                </a:lnTo>
                <a:lnTo>
                  <a:pt x="2396" y="12528"/>
                </a:lnTo>
                <a:lnTo>
                  <a:pt x="2303" y="12590"/>
                </a:lnTo>
                <a:close/>
                <a:moveTo>
                  <a:pt x="2273" y="12252"/>
                </a:moveTo>
                <a:lnTo>
                  <a:pt x="2211" y="12313"/>
                </a:lnTo>
                <a:lnTo>
                  <a:pt x="2027" y="12129"/>
                </a:lnTo>
                <a:lnTo>
                  <a:pt x="2211" y="12129"/>
                </a:lnTo>
                <a:lnTo>
                  <a:pt x="2242" y="12252"/>
                </a:lnTo>
                <a:close/>
                <a:moveTo>
                  <a:pt x="2426" y="11884"/>
                </a:moveTo>
                <a:lnTo>
                  <a:pt x="2672" y="11669"/>
                </a:lnTo>
                <a:lnTo>
                  <a:pt x="2795" y="11761"/>
                </a:lnTo>
                <a:lnTo>
                  <a:pt x="2610" y="11884"/>
                </a:lnTo>
                <a:lnTo>
                  <a:pt x="2426" y="11884"/>
                </a:lnTo>
                <a:close/>
                <a:moveTo>
                  <a:pt x="2457" y="12191"/>
                </a:moveTo>
                <a:lnTo>
                  <a:pt x="2549" y="12006"/>
                </a:lnTo>
                <a:lnTo>
                  <a:pt x="2733" y="12006"/>
                </a:lnTo>
                <a:lnTo>
                  <a:pt x="2764" y="11914"/>
                </a:lnTo>
                <a:lnTo>
                  <a:pt x="2887" y="11914"/>
                </a:lnTo>
                <a:lnTo>
                  <a:pt x="2979" y="12037"/>
                </a:lnTo>
                <a:lnTo>
                  <a:pt x="2856" y="12160"/>
                </a:lnTo>
                <a:lnTo>
                  <a:pt x="2672" y="12160"/>
                </a:lnTo>
                <a:lnTo>
                  <a:pt x="2549" y="12221"/>
                </a:lnTo>
                <a:lnTo>
                  <a:pt x="2457" y="12221"/>
                </a:lnTo>
                <a:close/>
                <a:moveTo>
                  <a:pt x="4606" y="9857"/>
                </a:moveTo>
                <a:lnTo>
                  <a:pt x="4668" y="9734"/>
                </a:lnTo>
                <a:lnTo>
                  <a:pt x="4883" y="9703"/>
                </a:lnTo>
                <a:lnTo>
                  <a:pt x="4698" y="9918"/>
                </a:lnTo>
                <a:close/>
                <a:moveTo>
                  <a:pt x="4422" y="10256"/>
                </a:moveTo>
                <a:lnTo>
                  <a:pt x="4361" y="10133"/>
                </a:lnTo>
                <a:lnTo>
                  <a:pt x="4238" y="10133"/>
                </a:lnTo>
                <a:lnTo>
                  <a:pt x="4361" y="10010"/>
                </a:lnTo>
                <a:lnTo>
                  <a:pt x="4576" y="9980"/>
                </a:lnTo>
                <a:lnTo>
                  <a:pt x="4698" y="9918"/>
                </a:lnTo>
                <a:lnTo>
                  <a:pt x="4514" y="10164"/>
                </a:lnTo>
                <a:lnTo>
                  <a:pt x="4422" y="10225"/>
                </a:lnTo>
                <a:close/>
                <a:moveTo>
                  <a:pt x="4821" y="8844"/>
                </a:moveTo>
                <a:lnTo>
                  <a:pt x="4913" y="8905"/>
                </a:lnTo>
                <a:lnTo>
                  <a:pt x="4913" y="8997"/>
                </a:lnTo>
                <a:lnTo>
                  <a:pt x="4821" y="9089"/>
                </a:lnTo>
                <a:lnTo>
                  <a:pt x="4729" y="8997"/>
                </a:lnTo>
                <a:lnTo>
                  <a:pt x="4821" y="8844"/>
                </a:lnTo>
                <a:close/>
                <a:moveTo>
                  <a:pt x="5128" y="8537"/>
                </a:moveTo>
                <a:lnTo>
                  <a:pt x="5220" y="8444"/>
                </a:lnTo>
                <a:lnTo>
                  <a:pt x="5374" y="8475"/>
                </a:lnTo>
                <a:lnTo>
                  <a:pt x="5159" y="8629"/>
                </a:lnTo>
                <a:close/>
                <a:moveTo>
                  <a:pt x="5036" y="8260"/>
                </a:moveTo>
                <a:lnTo>
                  <a:pt x="5190" y="8076"/>
                </a:lnTo>
                <a:lnTo>
                  <a:pt x="5220" y="8230"/>
                </a:lnTo>
                <a:lnTo>
                  <a:pt x="5098" y="8444"/>
                </a:lnTo>
                <a:close/>
                <a:moveTo>
                  <a:pt x="6050" y="6756"/>
                </a:moveTo>
                <a:lnTo>
                  <a:pt x="6111" y="6664"/>
                </a:lnTo>
                <a:lnTo>
                  <a:pt x="6203" y="6694"/>
                </a:lnTo>
                <a:lnTo>
                  <a:pt x="6142" y="6817"/>
                </a:lnTo>
                <a:close/>
                <a:moveTo>
                  <a:pt x="5067" y="5896"/>
                </a:moveTo>
                <a:lnTo>
                  <a:pt x="5128" y="5988"/>
                </a:lnTo>
                <a:lnTo>
                  <a:pt x="5098" y="6080"/>
                </a:lnTo>
                <a:lnTo>
                  <a:pt x="5006" y="6019"/>
                </a:lnTo>
                <a:close/>
                <a:moveTo>
                  <a:pt x="5343" y="5497"/>
                </a:moveTo>
                <a:lnTo>
                  <a:pt x="5159" y="5681"/>
                </a:lnTo>
                <a:lnTo>
                  <a:pt x="5159" y="5527"/>
                </a:lnTo>
                <a:lnTo>
                  <a:pt x="5313" y="5251"/>
                </a:lnTo>
                <a:close/>
                <a:moveTo>
                  <a:pt x="5466" y="5374"/>
                </a:moveTo>
                <a:lnTo>
                  <a:pt x="5405" y="5282"/>
                </a:lnTo>
                <a:lnTo>
                  <a:pt x="5466" y="5190"/>
                </a:lnTo>
                <a:lnTo>
                  <a:pt x="5528" y="5220"/>
                </a:lnTo>
                <a:close/>
                <a:moveTo>
                  <a:pt x="5927" y="4975"/>
                </a:moveTo>
                <a:lnTo>
                  <a:pt x="5927" y="5128"/>
                </a:lnTo>
                <a:lnTo>
                  <a:pt x="5650" y="5343"/>
                </a:lnTo>
                <a:lnTo>
                  <a:pt x="5681" y="5067"/>
                </a:lnTo>
                <a:lnTo>
                  <a:pt x="5957" y="4975"/>
                </a:lnTo>
                <a:close/>
                <a:moveTo>
                  <a:pt x="6203" y="4637"/>
                </a:moveTo>
                <a:lnTo>
                  <a:pt x="6295" y="4483"/>
                </a:lnTo>
                <a:lnTo>
                  <a:pt x="6449" y="4606"/>
                </a:lnTo>
                <a:close/>
                <a:moveTo>
                  <a:pt x="6418" y="4698"/>
                </a:moveTo>
                <a:lnTo>
                  <a:pt x="6418" y="5005"/>
                </a:lnTo>
                <a:lnTo>
                  <a:pt x="6264" y="4944"/>
                </a:lnTo>
                <a:lnTo>
                  <a:pt x="6019" y="5067"/>
                </a:lnTo>
                <a:lnTo>
                  <a:pt x="6050" y="4913"/>
                </a:lnTo>
                <a:lnTo>
                  <a:pt x="6449" y="4698"/>
                </a:lnTo>
                <a:close/>
                <a:moveTo>
                  <a:pt x="6541" y="3869"/>
                </a:moveTo>
                <a:lnTo>
                  <a:pt x="6572" y="4115"/>
                </a:lnTo>
                <a:lnTo>
                  <a:pt x="6572" y="4361"/>
                </a:lnTo>
                <a:lnTo>
                  <a:pt x="6357" y="4453"/>
                </a:lnTo>
                <a:lnTo>
                  <a:pt x="6264" y="4361"/>
                </a:lnTo>
                <a:lnTo>
                  <a:pt x="6479" y="4207"/>
                </a:lnTo>
                <a:lnTo>
                  <a:pt x="6357" y="4207"/>
                </a:lnTo>
                <a:lnTo>
                  <a:pt x="6172" y="4391"/>
                </a:lnTo>
                <a:lnTo>
                  <a:pt x="6080" y="4268"/>
                </a:lnTo>
                <a:lnTo>
                  <a:pt x="6142" y="4115"/>
                </a:lnTo>
                <a:lnTo>
                  <a:pt x="6295" y="4146"/>
                </a:lnTo>
                <a:lnTo>
                  <a:pt x="6449" y="3992"/>
                </a:lnTo>
                <a:lnTo>
                  <a:pt x="6418" y="3900"/>
                </a:lnTo>
                <a:lnTo>
                  <a:pt x="6510" y="3900"/>
                </a:lnTo>
                <a:close/>
                <a:moveTo>
                  <a:pt x="6694" y="3992"/>
                </a:moveTo>
                <a:lnTo>
                  <a:pt x="6633" y="3931"/>
                </a:lnTo>
                <a:lnTo>
                  <a:pt x="6633" y="3685"/>
                </a:lnTo>
                <a:lnTo>
                  <a:pt x="6848" y="3501"/>
                </a:lnTo>
                <a:lnTo>
                  <a:pt x="6848" y="3347"/>
                </a:lnTo>
                <a:lnTo>
                  <a:pt x="7063" y="3255"/>
                </a:lnTo>
                <a:lnTo>
                  <a:pt x="7094" y="3409"/>
                </a:lnTo>
                <a:lnTo>
                  <a:pt x="6940" y="3562"/>
                </a:lnTo>
                <a:lnTo>
                  <a:pt x="6940" y="3716"/>
                </a:lnTo>
                <a:close/>
                <a:moveTo>
                  <a:pt x="7247" y="4084"/>
                </a:moveTo>
                <a:lnTo>
                  <a:pt x="7462" y="4268"/>
                </a:lnTo>
                <a:lnTo>
                  <a:pt x="7186" y="4576"/>
                </a:lnTo>
                <a:lnTo>
                  <a:pt x="7001" y="4698"/>
                </a:lnTo>
                <a:lnTo>
                  <a:pt x="6940" y="4821"/>
                </a:lnTo>
                <a:lnTo>
                  <a:pt x="6817" y="4790"/>
                </a:lnTo>
                <a:lnTo>
                  <a:pt x="6817" y="4606"/>
                </a:lnTo>
                <a:lnTo>
                  <a:pt x="6633" y="4883"/>
                </a:lnTo>
                <a:lnTo>
                  <a:pt x="6541" y="4883"/>
                </a:lnTo>
                <a:lnTo>
                  <a:pt x="6572" y="4668"/>
                </a:lnTo>
                <a:lnTo>
                  <a:pt x="6664" y="4637"/>
                </a:lnTo>
                <a:lnTo>
                  <a:pt x="6633" y="4483"/>
                </a:lnTo>
                <a:lnTo>
                  <a:pt x="6725" y="4330"/>
                </a:lnTo>
                <a:lnTo>
                  <a:pt x="6725" y="4176"/>
                </a:lnTo>
                <a:lnTo>
                  <a:pt x="6940" y="3869"/>
                </a:lnTo>
                <a:lnTo>
                  <a:pt x="6848" y="4330"/>
                </a:lnTo>
                <a:lnTo>
                  <a:pt x="6879" y="4483"/>
                </a:lnTo>
                <a:lnTo>
                  <a:pt x="7001" y="4268"/>
                </a:lnTo>
                <a:lnTo>
                  <a:pt x="7247" y="4268"/>
                </a:lnTo>
                <a:lnTo>
                  <a:pt x="7155" y="4115"/>
                </a:lnTo>
                <a:lnTo>
                  <a:pt x="7155" y="3992"/>
                </a:lnTo>
                <a:lnTo>
                  <a:pt x="7247" y="4084"/>
                </a:lnTo>
                <a:close/>
                <a:moveTo>
                  <a:pt x="7216" y="3900"/>
                </a:moveTo>
                <a:lnTo>
                  <a:pt x="7186" y="3839"/>
                </a:lnTo>
                <a:lnTo>
                  <a:pt x="7308" y="3777"/>
                </a:lnTo>
                <a:lnTo>
                  <a:pt x="7462" y="3869"/>
                </a:lnTo>
                <a:lnTo>
                  <a:pt x="7462" y="3992"/>
                </a:lnTo>
                <a:close/>
                <a:moveTo>
                  <a:pt x="7677" y="4146"/>
                </a:moveTo>
                <a:lnTo>
                  <a:pt x="7738" y="3931"/>
                </a:lnTo>
                <a:lnTo>
                  <a:pt x="7830" y="4084"/>
                </a:lnTo>
                <a:close/>
                <a:moveTo>
                  <a:pt x="8230" y="3255"/>
                </a:moveTo>
                <a:lnTo>
                  <a:pt x="8199" y="3347"/>
                </a:lnTo>
                <a:lnTo>
                  <a:pt x="8260" y="3470"/>
                </a:lnTo>
                <a:lnTo>
                  <a:pt x="8076" y="3501"/>
                </a:lnTo>
                <a:lnTo>
                  <a:pt x="8015" y="3593"/>
                </a:lnTo>
                <a:lnTo>
                  <a:pt x="7830" y="3593"/>
                </a:lnTo>
                <a:lnTo>
                  <a:pt x="7769" y="3808"/>
                </a:lnTo>
                <a:lnTo>
                  <a:pt x="7708" y="3808"/>
                </a:lnTo>
                <a:lnTo>
                  <a:pt x="7708" y="3654"/>
                </a:lnTo>
                <a:lnTo>
                  <a:pt x="7554" y="3624"/>
                </a:lnTo>
                <a:lnTo>
                  <a:pt x="7708" y="3470"/>
                </a:lnTo>
                <a:lnTo>
                  <a:pt x="7523" y="3470"/>
                </a:lnTo>
                <a:lnTo>
                  <a:pt x="7616" y="3286"/>
                </a:lnTo>
                <a:lnTo>
                  <a:pt x="7830" y="3286"/>
                </a:lnTo>
                <a:lnTo>
                  <a:pt x="7616" y="3163"/>
                </a:lnTo>
                <a:lnTo>
                  <a:pt x="7738" y="2979"/>
                </a:lnTo>
                <a:lnTo>
                  <a:pt x="7861" y="3102"/>
                </a:lnTo>
                <a:lnTo>
                  <a:pt x="7800" y="2917"/>
                </a:lnTo>
                <a:lnTo>
                  <a:pt x="8076" y="2948"/>
                </a:lnTo>
                <a:lnTo>
                  <a:pt x="8076" y="3071"/>
                </a:lnTo>
                <a:lnTo>
                  <a:pt x="8199" y="3102"/>
                </a:lnTo>
                <a:lnTo>
                  <a:pt x="8260" y="3286"/>
                </a:lnTo>
                <a:close/>
                <a:moveTo>
                  <a:pt x="8230" y="2764"/>
                </a:moveTo>
                <a:lnTo>
                  <a:pt x="8475" y="2764"/>
                </a:lnTo>
                <a:lnTo>
                  <a:pt x="8475" y="2641"/>
                </a:lnTo>
                <a:lnTo>
                  <a:pt x="8660" y="2641"/>
                </a:lnTo>
                <a:lnTo>
                  <a:pt x="8752" y="2518"/>
                </a:lnTo>
                <a:lnTo>
                  <a:pt x="8874" y="2672"/>
                </a:lnTo>
                <a:lnTo>
                  <a:pt x="8752" y="2795"/>
                </a:lnTo>
                <a:lnTo>
                  <a:pt x="8752" y="2917"/>
                </a:lnTo>
                <a:lnTo>
                  <a:pt x="8537" y="2917"/>
                </a:lnTo>
                <a:lnTo>
                  <a:pt x="8383" y="2979"/>
                </a:lnTo>
                <a:lnTo>
                  <a:pt x="8230" y="2764"/>
                </a:lnTo>
                <a:close/>
                <a:moveTo>
                  <a:pt x="8905" y="1843"/>
                </a:moveTo>
                <a:lnTo>
                  <a:pt x="8874" y="1720"/>
                </a:lnTo>
                <a:lnTo>
                  <a:pt x="8997" y="1689"/>
                </a:lnTo>
                <a:close/>
                <a:moveTo>
                  <a:pt x="8598" y="2180"/>
                </a:moveTo>
                <a:lnTo>
                  <a:pt x="8598" y="1966"/>
                </a:lnTo>
                <a:lnTo>
                  <a:pt x="8813" y="1904"/>
                </a:lnTo>
                <a:lnTo>
                  <a:pt x="8813" y="2027"/>
                </a:lnTo>
                <a:cubicBezTo>
                  <a:pt x="8813" y="2027"/>
                  <a:pt x="8598" y="2180"/>
                  <a:pt x="8598" y="2180"/>
                </a:cubicBezTo>
                <a:close/>
                <a:moveTo>
                  <a:pt x="9151" y="2457"/>
                </a:moveTo>
                <a:lnTo>
                  <a:pt x="9212" y="2242"/>
                </a:lnTo>
                <a:lnTo>
                  <a:pt x="9274" y="2395"/>
                </a:lnTo>
                <a:close/>
                <a:moveTo>
                  <a:pt x="9089" y="2426"/>
                </a:moveTo>
                <a:lnTo>
                  <a:pt x="9028" y="2488"/>
                </a:lnTo>
                <a:lnTo>
                  <a:pt x="8905" y="2488"/>
                </a:lnTo>
                <a:lnTo>
                  <a:pt x="8721" y="2273"/>
                </a:lnTo>
                <a:lnTo>
                  <a:pt x="8967" y="2058"/>
                </a:lnTo>
                <a:lnTo>
                  <a:pt x="9028" y="2150"/>
                </a:lnTo>
                <a:lnTo>
                  <a:pt x="9151" y="2119"/>
                </a:lnTo>
                <a:lnTo>
                  <a:pt x="9182" y="2180"/>
                </a:lnTo>
                <a:lnTo>
                  <a:pt x="9059" y="2273"/>
                </a:lnTo>
                <a:close/>
                <a:moveTo>
                  <a:pt x="9519" y="2027"/>
                </a:moveTo>
                <a:lnTo>
                  <a:pt x="9427" y="2088"/>
                </a:lnTo>
                <a:lnTo>
                  <a:pt x="9243" y="2027"/>
                </a:lnTo>
                <a:lnTo>
                  <a:pt x="9243" y="1873"/>
                </a:lnTo>
                <a:lnTo>
                  <a:pt x="9212" y="1658"/>
                </a:lnTo>
                <a:lnTo>
                  <a:pt x="9304" y="1597"/>
                </a:lnTo>
                <a:lnTo>
                  <a:pt x="9335" y="1812"/>
                </a:lnTo>
                <a:lnTo>
                  <a:pt x="9489" y="1935"/>
                </a:lnTo>
                <a:lnTo>
                  <a:pt x="9519" y="2027"/>
                </a:lnTo>
                <a:close/>
                <a:moveTo>
                  <a:pt x="9980" y="2273"/>
                </a:moveTo>
                <a:lnTo>
                  <a:pt x="9888" y="2150"/>
                </a:lnTo>
                <a:lnTo>
                  <a:pt x="9765" y="2088"/>
                </a:lnTo>
                <a:lnTo>
                  <a:pt x="9765" y="1812"/>
                </a:lnTo>
                <a:lnTo>
                  <a:pt x="9857" y="1720"/>
                </a:lnTo>
                <a:lnTo>
                  <a:pt x="10041" y="1843"/>
                </a:lnTo>
                <a:lnTo>
                  <a:pt x="9949" y="1996"/>
                </a:lnTo>
                <a:lnTo>
                  <a:pt x="10041" y="2150"/>
                </a:lnTo>
                <a:lnTo>
                  <a:pt x="9980" y="2273"/>
                </a:lnTo>
                <a:close/>
                <a:moveTo>
                  <a:pt x="11208" y="1658"/>
                </a:moveTo>
                <a:lnTo>
                  <a:pt x="11055" y="1597"/>
                </a:lnTo>
                <a:lnTo>
                  <a:pt x="10870" y="1505"/>
                </a:lnTo>
                <a:lnTo>
                  <a:pt x="10993" y="1413"/>
                </a:lnTo>
                <a:lnTo>
                  <a:pt x="11177" y="1413"/>
                </a:lnTo>
                <a:lnTo>
                  <a:pt x="11239" y="1505"/>
                </a:lnTo>
                <a:lnTo>
                  <a:pt x="11208" y="1628"/>
                </a:lnTo>
                <a:close/>
                <a:moveTo>
                  <a:pt x="11423" y="1505"/>
                </a:moveTo>
                <a:lnTo>
                  <a:pt x="11239" y="1290"/>
                </a:lnTo>
                <a:lnTo>
                  <a:pt x="11546" y="1044"/>
                </a:lnTo>
                <a:lnTo>
                  <a:pt x="11577" y="1229"/>
                </a:lnTo>
                <a:lnTo>
                  <a:pt x="11454" y="1382"/>
                </a:lnTo>
                <a:close/>
                <a:moveTo>
                  <a:pt x="11055" y="1198"/>
                </a:moveTo>
                <a:lnTo>
                  <a:pt x="10963" y="1229"/>
                </a:lnTo>
                <a:lnTo>
                  <a:pt x="10686" y="1167"/>
                </a:lnTo>
                <a:lnTo>
                  <a:pt x="10625" y="983"/>
                </a:lnTo>
                <a:lnTo>
                  <a:pt x="10778" y="1014"/>
                </a:lnTo>
                <a:lnTo>
                  <a:pt x="10932" y="922"/>
                </a:lnTo>
                <a:lnTo>
                  <a:pt x="11024" y="1014"/>
                </a:lnTo>
                <a:lnTo>
                  <a:pt x="11085" y="860"/>
                </a:lnTo>
                <a:lnTo>
                  <a:pt x="11208" y="922"/>
                </a:lnTo>
                <a:lnTo>
                  <a:pt x="11454" y="676"/>
                </a:lnTo>
                <a:lnTo>
                  <a:pt x="11485" y="768"/>
                </a:lnTo>
                <a:close/>
                <a:moveTo>
                  <a:pt x="11577" y="860"/>
                </a:moveTo>
                <a:lnTo>
                  <a:pt x="11822" y="799"/>
                </a:lnTo>
                <a:lnTo>
                  <a:pt x="12007" y="922"/>
                </a:lnTo>
                <a:lnTo>
                  <a:pt x="11945" y="1075"/>
                </a:lnTo>
                <a:lnTo>
                  <a:pt x="11730" y="1167"/>
                </a:lnTo>
                <a:lnTo>
                  <a:pt x="11730" y="983"/>
                </a:lnTo>
                <a:lnTo>
                  <a:pt x="11607" y="860"/>
                </a:lnTo>
                <a:close/>
                <a:moveTo>
                  <a:pt x="12037" y="492"/>
                </a:moveTo>
                <a:lnTo>
                  <a:pt x="11976" y="553"/>
                </a:lnTo>
                <a:lnTo>
                  <a:pt x="11914" y="584"/>
                </a:lnTo>
                <a:lnTo>
                  <a:pt x="11792" y="430"/>
                </a:lnTo>
                <a:lnTo>
                  <a:pt x="11945" y="400"/>
                </a:lnTo>
                <a:close/>
                <a:moveTo>
                  <a:pt x="12375" y="215"/>
                </a:moveTo>
                <a:lnTo>
                  <a:pt x="12283" y="215"/>
                </a:lnTo>
                <a:lnTo>
                  <a:pt x="12314" y="123"/>
                </a:lnTo>
                <a:lnTo>
                  <a:pt x="12436" y="123"/>
                </a:lnTo>
                <a:lnTo>
                  <a:pt x="12375" y="246"/>
                </a:lnTo>
                <a:close/>
                <a:moveTo>
                  <a:pt x="12621" y="307"/>
                </a:moveTo>
                <a:lnTo>
                  <a:pt x="12621" y="246"/>
                </a:lnTo>
                <a:lnTo>
                  <a:pt x="12682" y="154"/>
                </a:lnTo>
                <a:lnTo>
                  <a:pt x="12774" y="215"/>
                </a:lnTo>
                <a:lnTo>
                  <a:pt x="12866" y="154"/>
                </a:lnTo>
                <a:lnTo>
                  <a:pt x="12866" y="0"/>
                </a:lnTo>
                <a:lnTo>
                  <a:pt x="12958" y="92"/>
                </a:lnTo>
                <a:lnTo>
                  <a:pt x="13081" y="123"/>
                </a:lnTo>
                <a:lnTo>
                  <a:pt x="12989" y="246"/>
                </a:lnTo>
                <a:lnTo>
                  <a:pt x="13204" y="246"/>
                </a:lnTo>
                <a:lnTo>
                  <a:pt x="13143" y="430"/>
                </a:lnTo>
                <a:lnTo>
                  <a:pt x="12958" y="492"/>
                </a:lnTo>
                <a:lnTo>
                  <a:pt x="12805" y="33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3" name="Google Shape;1143;g3d4b58163d4_3_1117"/>
          <p:cNvSpPr/>
          <p:nvPr/>
        </p:nvSpPr>
        <p:spPr>
          <a:xfrm>
            <a:off x="4131564" y="2627764"/>
            <a:ext cx="209577" cy="487177"/>
          </a:xfrm>
          <a:custGeom>
            <a:avLst/>
            <a:gdLst/>
            <a:ahLst/>
            <a:cxnLst/>
            <a:rect l="l" t="t" r="r" b="b"/>
            <a:pathLst>
              <a:path w="8230" h="18639" extrusionOk="0">
                <a:moveTo>
                  <a:pt x="92" y="14279"/>
                </a:moveTo>
                <a:lnTo>
                  <a:pt x="185" y="14340"/>
                </a:lnTo>
                <a:lnTo>
                  <a:pt x="277" y="14524"/>
                </a:lnTo>
                <a:lnTo>
                  <a:pt x="369" y="14340"/>
                </a:lnTo>
                <a:lnTo>
                  <a:pt x="338" y="13849"/>
                </a:lnTo>
                <a:lnTo>
                  <a:pt x="215" y="13603"/>
                </a:lnTo>
                <a:lnTo>
                  <a:pt x="277" y="13480"/>
                </a:lnTo>
                <a:lnTo>
                  <a:pt x="399" y="13419"/>
                </a:lnTo>
                <a:lnTo>
                  <a:pt x="307" y="13235"/>
                </a:lnTo>
                <a:lnTo>
                  <a:pt x="369" y="13142"/>
                </a:lnTo>
                <a:lnTo>
                  <a:pt x="614" y="13112"/>
                </a:lnTo>
                <a:lnTo>
                  <a:pt x="676" y="12989"/>
                </a:lnTo>
                <a:lnTo>
                  <a:pt x="676" y="12835"/>
                </a:lnTo>
                <a:lnTo>
                  <a:pt x="799" y="12559"/>
                </a:lnTo>
                <a:lnTo>
                  <a:pt x="676" y="12405"/>
                </a:lnTo>
                <a:lnTo>
                  <a:pt x="614" y="12037"/>
                </a:lnTo>
                <a:lnTo>
                  <a:pt x="461" y="11730"/>
                </a:lnTo>
                <a:lnTo>
                  <a:pt x="461" y="11576"/>
                </a:lnTo>
                <a:lnTo>
                  <a:pt x="860" y="11454"/>
                </a:lnTo>
                <a:lnTo>
                  <a:pt x="860" y="11177"/>
                </a:lnTo>
                <a:lnTo>
                  <a:pt x="921" y="10993"/>
                </a:lnTo>
                <a:lnTo>
                  <a:pt x="645" y="10686"/>
                </a:lnTo>
                <a:lnTo>
                  <a:pt x="399" y="10563"/>
                </a:lnTo>
                <a:lnTo>
                  <a:pt x="399" y="10256"/>
                </a:lnTo>
                <a:lnTo>
                  <a:pt x="461" y="9949"/>
                </a:lnTo>
                <a:lnTo>
                  <a:pt x="430" y="9611"/>
                </a:lnTo>
                <a:lnTo>
                  <a:pt x="338" y="9396"/>
                </a:lnTo>
                <a:lnTo>
                  <a:pt x="399" y="9151"/>
                </a:lnTo>
                <a:lnTo>
                  <a:pt x="338" y="8690"/>
                </a:lnTo>
                <a:lnTo>
                  <a:pt x="277" y="8291"/>
                </a:lnTo>
                <a:lnTo>
                  <a:pt x="338" y="7892"/>
                </a:lnTo>
                <a:lnTo>
                  <a:pt x="522" y="7554"/>
                </a:lnTo>
                <a:lnTo>
                  <a:pt x="707" y="7462"/>
                </a:lnTo>
                <a:lnTo>
                  <a:pt x="921" y="7493"/>
                </a:lnTo>
                <a:lnTo>
                  <a:pt x="1198" y="7523"/>
                </a:lnTo>
                <a:lnTo>
                  <a:pt x="1351" y="7339"/>
                </a:lnTo>
                <a:lnTo>
                  <a:pt x="1321" y="7032"/>
                </a:lnTo>
                <a:lnTo>
                  <a:pt x="1229" y="6909"/>
                </a:lnTo>
                <a:lnTo>
                  <a:pt x="1229" y="6694"/>
                </a:lnTo>
                <a:lnTo>
                  <a:pt x="1536" y="6019"/>
                </a:lnTo>
                <a:lnTo>
                  <a:pt x="1536" y="5620"/>
                </a:lnTo>
                <a:lnTo>
                  <a:pt x="1597" y="5251"/>
                </a:lnTo>
                <a:lnTo>
                  <a:pt x="1689" y="5036"/>
                </a:lnTo>
                <a:lnTo>
                  <a:pt x="1689" y="4790"/>
                </a:lnTo>
                <a:lnTo>
                  <a:pt x="1566" y="4668"/>
                </a:lnTo>
                <a:lnTo>
                  <a:pt x="1566" y="4514"/>
                </a:lnTo>
                <a:lnTo>
                  <a:pt x="1843" y="4361"/>
                </a:lnTo>
                <a:lnTo>
                  <a:pt x="2119" y="4299"/>
                </a:lnTo>
                <a:lnTo>
                  <a:pt x="2242" y="4176"/>
                </a:lnTo>
                <a:lnTo>
                  <a:pt x="2242" y="4023"/>
                </a:lnTo>
                <a:lnTo>
                  <a:pt x="2457" y="3624"/>
                </a:lnTo>
                <a:lnTo>
                  <a:pt x="2702" y="3317"/>
                </a:lnTo>
                <a:lnTo>
                  <a:pt x="2764" y="3102"/>
                </a:lnTo>
                <a:lnTo>
                  <a:pt x="2672" y="2887"/>
                </a:lnTo>
                <a:lnTo>
                  <a:pt x="2580" y="2764"/>
                </a:lnTo>
                <a:lnTo>
                  <a:pt x="2580" y="2395"/>
                </a:lnTo>
                <a:lnTo>
                  <a:pt x="2702" y="2334"/>
                </a:lnTo>
                <a:lnTo>
                  <a:pt x="2795" y="2180"/>
                </a:lnTo>
                <a:lnTo>
                  <a:pt x="2856" y="1996"/>
                </a:lnTo>
                <a:lnTo>
                  <a:pt x="2948" y="1935"/>
                </a:lnTo>
                <a:lnTo>
                  <a:pt x="3071" y="1658"/>
                </a:lnTo>
                <a:lnTo>
                  <a:pt x="3255" y="1536"/>
                </a:lnTo>
                <a:lnTo>
                  <a:pt x="3439" y="1597"/>
                </a:lnTo>
                <a:lnTo>
                  <a:pt x="3531" y="1689"/>
                </a:lnTo>
                <a:lnTo>
                  <a:pt x="3624" y="1689"/>
                </a:lnTo>
                <a:lnTo>
                  <a:pt x="3777" y="1597"/>
                </a:lnTo>
                <a:lnTo>
                  <a:pt x="3685" y="1413"/>
                </a:lnTo>
                <a:lnTo>
                  <a:pt x="3777" y="1321"/>
                </a:lnTo>
                <a:lnTo>
                  <a:pt x="3777" y="1229"/>
                </a:lnTo>
                <a:lnTo>
                  <a:pt x="3808" y="1136"/>
                </a:lnTo>
                <a:lnTo>
                  <a:pt x="3685" y="922"/>
                </a:lnTo>
                <a:lnTo>
                  <a:pt x="3777" y="891"/>
                </a:lnTo>
                <a:lnTo>
                  <a:pt x="4023" y="891"/>
                </a:lnTo>
                <a:lnTo>
                  <a:pt x="4176" y="799"/>
                </a:lnTo>
                <a:lnTo>
                  <a:pt x="4453" y="860"/>
                </a:lnTo>
                <a:lnTo>
                  <a:pt x="4637" y="983"/>
                </a:lnTo>
                <a:lnTo>
                  <a:pt x="4821" y="983"/>
                </a:lnTo>
                <a:lnTo>
                  <a:pt x="4913" y="1075"/>
                </a:lnTo>
                <a:lnTo>
                  <a:pt x="5005" y="1044"/>
                </a:lnTo>
                <a:lnTo>
                  <a:pt x="5098" y="1075"/>
                </a:lnTo>
                <a:lnTo>
                  <a:pt x="5098" y="891"/>
                </a:lnTo>
                <a:lnTo>
                  <a:pt x="5005" y="737"/>
                </a:lnTo>
                <a:lnTo>
                  <a:pt x="5036" y="492"/>
                </a:lnTo>
                <a:lnTo>
                  <a:pt x="5159" y="430"/>
                </a:lnTo>
                <a:lnTo>
                  <a:pt x="5098" y="246"/>
                </a:lnTo>
                <a:lnTo>
                  <a:pt x="4975" y="185"/>
                </a:lnTo>
                <a:lnTo>
                  <a:pt x="4975" y="0"/>
                </a:lnTo>
                <a:lnTo>
                  <a:pt x="5159" y="62"/>
                </a:lnTo>
                <a:lnTo>
                  <a:pt x="5343" y="31"/>
                </a:lnTo>
                <a:lnTo>
                  <a:pt x="5405" y="0"/>
                </a:lnTo>
                <a:lnTo>
                  <a:pt x="5558" y="154"/>
                </a:lnTo>
                <a:lnTo>
                  <a:pt x="5773" y="277"/>
                </a:lnTo>
                <a:lnTo>
                  <a:pt x="6049" y="614"/>
                </a:lnTo>
                <a:lnTo>
                  <a:pt x="6264" y="768"/>
                </a:lnTo>
                <a:lnTo>
                  <a:pt x="6602" y="799"/>
                </a:lnTo>
                <a:lnTo>
                  <a:pt x="6725" y="860"/>
                </a:lnTo>
                <a:lnTo>
                  <a:pt x="6817" y="891"/>
                </a:lnTo>
                <a:lnTo>
                  <a:pt x="7001" y="1075"/>
                </a:lnTo>
                <a:lnTo>
                  <a:pt x="7063" y="1229"/>
                </a:lnTo>
                <a:lnTo>
                  <a:pt x="7124" y="1229"/>
                </a:lnTo>
                <a:lnTo>
                  <a:pt x="7186" y="1229"/>
                </a:lnTo>
                <a:lnTo>
                  <a:pt x="7339" y="1444"/>
                </a:lnTo>
                <a:lnTo>
                  <a:pt x="7431" y="1444"/>
                </a:lnTo>
                <a:lnTo>
                  <a:pt x="7523" y="1566"/>
                </a:lnTo>
                <a:lnTo>
                  <a:pt x="7462" y="1720"/>
                </a:lnTo>
                <a:lnTo>
                  <a:pt x="7493" y="1935"/>
                </a:lnTo>
                <a:lnTo>
                  <a:pt x="7431" y="2119"/>
                </a:lnTo>
                <a:lnTo>
                  <a:pt x="7431" y="2303"/>
                </a:lnTo>
                <a:lnTo>
                  <a:pt x="7677" y="2303"/>
                </a:lnTo>
                <a:lnTo>
                  <a:pt x="7708" y="2488"/>
                </a:lnTo>
                <a:lnTo>
                  <a:pt x="7646" y="2610"/>
                </a:lnTo>
                <a:lnTo>
                  <a:pt x="7677" y="2825"/>
                </a:lnTo>
                <a:lnTo>
                  <a:pt x="7769" y="2979"/>
                </a:lnTo>
                <a:lnTo>
                  <a:pt x="7800" y="3255"/>
                </a:lnTo>
                <a:lnTo>
                  <a:pt x="7769" y="3409"/>
                </a:lnTo>
                <a:lnTo>
                  <a:pt x="7800" y="3532"/>
                </a:lnTo>
                <a:lnTo>
                  <a:pt x="7800" y="3900"/>
                </a:lnTo>
                <a:lnTo>
                  <a:pt x="7738" y="3992"/>
                </a:lnTo>
                <a:lnTo>
                  <a:pt x="7830" y="4238"/>
                </a:lnTo>
                <a:lnTo>
                  <a:pt x="7984" y="4299"/>
                </a:lnTo>
                <a:lnTo>
                  <a:pt x="8137" y="4606"/>
                </a:lnTo>
                <a:lnTo>
                  <a:pt x="8230" y="4698"/>
                </a:lnTo>
                <a:lnTo>
                  <a:pt x="8230" y="4883"/>
                </a:lnTo>
                <a:lnTo>
                  <a:pt x="8230" y="4883"/>
                </a:lnTo>
                <a:lnTo>
                  <a:pt x="8107" y="4944"/>
                </a:lnTo>
                <a:lnTo>
                  <a:pt x="7953" y="4944"/>
                </a:lnTo>
                <a:lnTo>
                  <a:pt x="7861" y="4852"/>
                </a:lnTo>
                <a:lnTo>
                  <a:pt x="7677" y="4975"/>
                </a:lnTo>
                <a:lnTo>
                  <a:pt x="7554" y="4883"/>
                </a:lnTo>
                <a:lnTo>
                  <a:pt x="7462" y="5036"/>
                </a:lnTo>
                <a:lnTo>
                  <a:pt x="7339" y="4975"/>
                </a:lnTo>
                <a:lnTo>
                  <a:pt x="7278" y="4852"/>
                </a:lnTo>
                <a:lnTo>
                  <a:pt x="7155" y="5005"/>
                </a:lnTo>
                <a:lnTo>
                  <a:pt x="7032" y="4821"/>
                </a:lnTo>
                <a:lnTo>
                  <a:pt x="6940" y="4883"/>
                </a:lnTo>
                <a:lnTo>
                  <a:pt x="6940" y="5036"/>
                </a:lnTo>
                <a:lnTo>
                  <a:pt x="6909" y="5190"/>
                </a:lnTo>
                <a:lnTo>
                  <a:pt x="6786" y="5190"/>
                </a:lnTo>
                <a:lnTo>
                  <a:pt x="6694" y="5128"/>
                </a:lnTo>
                <a:lnTo>
                  <a:pt x="6602" y="5067"/>
                </a:lnTo>
                <a:lnTo>
                  <a:pt x="6694" y="5282"/>
                </a:lnTo>
                <a:lnTo>
                  <a:pt x="6817" y="5343"/>
                </a:lnTo>
                <a:lnTo>
                  <a:pt x="6664" y="5466"/>
                </a:lnTo>
                <a:lnTo>
                  <a:pt x="6541" y="5466"/>
                </a:lnTo>
                <a:lnTo>
                  <a:pt x="6418" y="5558"/>
                </a:lnTo>
                <a:lnTo>
                  <a:pt x="6541" y="5620"/>
                </a:lnTo>
                <a:lnTo>
                  <a:pt x="6541" y="5712"/>
                </a:lnTo>
                <a:lnTo>
                  <a:pt x="6479" y="5712"/>
                </a:lnTo>
                <a:lnTo>
                  <a:pt x="6449" y="5650"/>
                </a:lnTo>
                <a:lnTo>
                  <a:pt x="6356" y="5620"/>
                </a:lnTo>
                <a:lnTo>
                  <a:pt x="6295" y="5681"/>
                </a:lnTo>
                <a:lnTo>
                  <a:pt x="6387" y="5773"/>
                </a:lnTo>
                <a:lnTo>
                  <a:pt x="6479" y="5773"/>
                </a:lnTo>
                <a:lnTo>
                  <a:pt x="6541" y="5896"/>
                </a:lnTo>
                <a:lnTo>
                  <a:pt x="6510" y="5988"/>
                </a:lnTo>
                <a:lnTo>
                  <a:pt x="6418" y="6264"/>
                </a:lnTo>
                <a:lnTo>
                  <a:pt x="6449" y="6387"/>
                </a:lnTo>
                <a:lnTo>
                  <a:pt x="6234" y="6418"/>
                </a:lnTo>
                <a:lnTo>
                  <a:pt x="6418" y="6541"/>
                </a:lnTo>
                <a:lnTo>
                  <a:pt x="6541" y="6571"/>
                </a:lnTo>
                <a:lnTo>
                  <a:pt x="6602" y="6664"/>
                </a:lnTo>
                <a:lnTo>
                  <a:pt x="6479" y="6725"/>
                </a:lnTo>
                <a:lnTo>
                  <a:pt x="6571" y="6848"/>
                </a:lnTo>
                <a:lnTo>
                  <a:pt x="6694" y="6848"/>
                </a:lnTo>
                <a:lnTo>
                  <a:pt x="6541" y="7063"/>
                </a:lnTo>
                <a:lnTo>
                  <a:pt x="6418" y="7063"/>
                </a:lnTo>
                <a:lnTo>
                  <a:pt x="6326" y="7186"/>
                </a:lnTo>
                <a:lnTo>
                  <a:pt x="6326" y="7462"/>
                </a:lnTo>
                <a:lnTo>
                  <a:pt x="6172" y="7738"/>
                </a:lnTo>
                <a:lnTo>
                  <a:pt x="6080" y="7738"/>
                </a:lnTo>
                <a:lnTo>
                  <a:pt x="5896" y="7892"/>
                </a:lnTo>
                <a:lnTo>
                  <a:pt x="5804" y="7800"/>
                </a:lnTo>
                <a:lnTo>
                  <a:pt x="5773" y="7922"/>
                </a:lnTo>
                <a:lnTo>
                  <a:pt x="5834" y="8076"/>
                </a:lnTo>
                <a:lnTo>
                  <a:pt x="5650" y="8199"/>
                </a:lnTo>
                <a:lnTo>
                  <a:pt x="5558" y="8352"/>
                </a:lnTo>
                <a:lnTo>
                  <a:pt x="5466" y="8352"/>
                </a:lnTo>
                <a:lnTo>
                  <a:pt x="5466" y="8230"/>
                </a:lnTo>
                <a:lnTo>
                  <a:pt x="5343" y="8230"/>
                </a:lnTo>
                <a:lnTo>
                  <a:pt x="5282" y="8414"/>
                </a:lnTo>
                <a:lnTo>
                  <a:pt x="5282" y="8598"/>
                </a:lnTo>
                <a:lnTo>
                  <a:pt x="5159" y="8690"/>
                </a:lnTo>
                <a:lnTo>
                  <a:pt x="5098" y="8598"/>
                </a:lnTo>
                <a:lnTo>
                  <a:pt x="4944" y="8598"/>
                </a:lnTo>
                <a:lnTo>
                  <a:pt x="4883" y="8751"/>
                </a:lnTo>
                <a:lnTo>
                  <a:pt x="4821" y="8782"/>
                </a:lnTo>
                <a:lnTo>
                  <a:pt x="4760" y="8690"/>
                </a:lnTo>
                <a:lnTo>
                  <a:pt x="4637" y="8813"/>
                </a:lnTo>
                <a:lnTo>
                  <a:pt x="4575" y="8936"/>
                </a:lnTo>
                <a:lnTo>
                  <a:pt x="4698" y="8966"/>
                </a:lnTo>
                <a:lnTo>
                  <a:pt x="4698" y="9059"/>
                </a:lnTo>
                <a:lnTo>
                  <a:pt x="4483" y="9273"/>
                </a:lnTo>
                <a:lnTo>
                  <a:pt x="4330" y="9212"/>
                </a:lnTo>
                <a:lnTo>
                  <a:pt x="4268" y="9304"/>
                </a:lnTo>
                <a:lnTo>
                  <a:pt x="4361" y="9458"/>
                </a:lnTo>
                <a:lnTo>
                  <a:pt x="4207" y="9642"/>
                </a:lnTo>
                <a:lnTo>
                  <a:pt x="3961" y="9703"/>
                </a:lnTo>
                <a:lnTo>
                  <a:pt x="3839" y="9642"/>
                </a:lnTo>
                <a:lnTo>
                  <a:pt x="4023" y="9888"/>
                </a:lnTo>
                <a:lnTo>
                  <a:pt x="4053" y="10103"/>
                </a:lnTo>
                <a:lnTo>
                  <a:pt x="4023" y="10164"/>
                </a:lnTo>
                <a:lnTo>
                  <a:pt x="4053" y="10348"/>
                </a:lnTo>
                <a:lnTo>
                  <a:pt x="3992" y="10594"/>
                </a:lnTo>
                <a:lnTo>
                  <a:pt x="4115" y="10717"/>
                </a:lnTo>
                <a:lnTo>
                  <a:pt x="4115" y="10870"/>
                </a:lnTo>
                <a:lnTo>
                  <a:pt x="3992" y="10778"/>
                </a:lnTo>
                <a:lnTo>
                  <a:pt x="3961" y="10839"/>
                </a:lnTo>
                <a:lnTo>
                  <a:pt x="4023" y="11085"/>
                </a:lnTo>
                <a:lnTo>
                  <a:pt x="3900" y="11239"/>
                </a:lnTo>
                <a:lnTo>
                  <a:pt x="4023" y="11300"/>
                </a:lnTo>
                <a:lnTo>
                  <a:pt x="4023" y="11392"/>
                </a:lnTo>
                <a:lnTo>
                  <a:pt x="3931" y="11423"/>
                </a:lnTo>
                <a:lnTo>
                  <a:pt x="4023" y="11607"/>
                </a:lnTo>
                <a:lnTo>
                  <a:pt x="3900" y="11761"/>
                </a:lnTo>
                <a:lnTo>
                  <a:pt x="4023" y="11853"/>
                </a:lnTo>
                <a:lnTo>
                  <a:pt x="4084" y="11976"/>
                </a:lnTo>
                <a:lnTo>
                  <a:pt x="4207" y="12006"/>
                </a:lnTo>
                <a:lnTo>
                  <a:pt x="4207" y="12160"/>
                </a:lnTo>
                <a:lnTo>
                  <a:pt x="4268" y="12098"/>
                </a:lnTo>
                <a:lnTo>
                  <a:pt x="4361" y="12252"/>
                </a:lnTo>
                <a:lnTo>
                  <a:pt x="4514" y="12098"/>
                </a:lnTo>
                <a:lnTo>
                  <a:pt x="4637" y="12191"/>
                </a:lnTo>
                <a:lnTo>
                  <a:pt x="4668" y="12313"/>
                </a:lnTo>
                <a:lnTo>
                  <a:pt x="4944" y="12559"/>
                </a:lnTo>
                <a:lnTo>
                  <a:pt x="4913" y="12651"/>
                </a:lnTo>
                <a:lnTo>
                  <a:pt x="5159" y="12774"/>
                </a:lnTo>
                <a:lnTo>
                  <a:pt x="5159" y="12897"/>
                </a:lnTo>
                <a:lnTo>
                  <a:pt x="5312" y="13081"/>
                </a:lnTo>
                <a:lnTo>
                  <a:pt x="5220" y="13327"/>
                </a:lnTo>
                <a:lnTo>
                  <a:pt x="5005" y="13542"/>
                </a:lnTo>
                <a:lnTo>
                  <a:pt x="4944" y="13726"/>
                </a:lnTo>
                <a:lnTo>
                  <a:pt x="4729" y="13757"/>
                </a:lnTo>
                <a:lnTo>
                  <a:pt x="4575" y="13695"/>
                </a:lnTo>
                <a:lnTo>
                  <a:pt x="4606" y="13572"/>
                </a:lnTo>
                <a:lnTo>
                  <a:pt x="4422" y="13511"/>
                </a:lnTo>
                <a:lnTo>
                  <a:pt x="4330" y="13449"/>
                </a:lnTo>
                <a:lnTo>
                  <a:pt x="4330" y="13542"/>
                </a:lnTo>
                <a:lnTo>
                  <a:pt x="4238" y="13542"/>
                </a:lnTo>
                <a:lnTo>
                  <a:pt x="4176" y="13449"/>
                </a:lnTo>
                <a:lnTo>
                  <a:pt x="4023" y="13419"/>
                </a:lnTo>
                <a:lnTo>
                  <a:pt x="3961" y="13542"/>
                </a:lnTo>
                <a:lnTo>
                  <a:pt x="3839" y="13572"/>
                </a:lnTo>
                <a:lnTo>
                  <a:pt x="3777" y="13511"/>
                </a:lnTo>
                <a:lnTo>
                  <a:pt x="3654" y="13664"/>
                </a:lnTo>
                <a:lnTo>
                  <a:pt x="3531" y="13603"/>
                </a:lnTo>
                <a:lnTo>
                  <a:pt x="3409" y="13634"/>
                </a:lnTo>
                <a:lnTo>
                  <a:pt x="3409" y="13695"/>
                </a:lnTo>
                <a:lnTo>
                  <a:pt x="3654" y="13726"/>
                </a:lnTo>
                <a:lnTo>
                  <a:pt x="3716" y="13787"/>
                </a:lnTo>
                <a:lnTo>
                  <a:pt x="3746" y="13695"/>
                </a:lnTo>
                <a:lnTo>
                  <a:pt x="3961" y="13695"/>
                </a:lnTo>
                <a:lnTo>
                  <a:pt x="4053" y="13757"/>
                </a:lnTo>
                <a:lnTo>
                  <a:pt x="4238" y="13787"/>
                </a:lnTo>
                <a:lnTo>
                  <a:pt x="4330" y="13941"/>
                </a:lnTo>
                <a:lnTo>
                  <a:pt x="4483" y="13879"/>
                </a:lnTo>
                <a:lnTo>
                  <a:pt x="4545" y="13910"/>
                </a:lnTo>
                <a:lnTo>
                  <a:pt x="4698" y="13818"/>
                </a:lnTo>
                <a:lnTo>
                  <a:pt x="4883" y="13879"/>
                </a:lnTo>
                <a:lnTo>
                  <a:pt x="5005" y="13971"/>
                </a:lnTo>
                <a:lnTo>
                  <a:pt x="5005" y="14125"/>
                </a:lnTo>
                <a:lnTo>
                  <a:pt x="4913" y="14217"/>
                </a:lnTo>
                <a:lnTo>
                  <a:pt x="4790" y="14217"/>
                </a:lnTo>
                <a:lnTo>
                  <a:pt x="4637" y="14432"/>
                </a:lnTo>
                <a:lnTo>
                  <a:pt x="4545" y="14432"/>
                </a:lnTo>
                <a:lnTo>
                  <a:pt x="4575" y="14279"/>
                </a:lnTo>
                <a:lnTo>
                  <a:pt x="4514" y="14217"/>
                </a:lnTo>
                <a:lnTo>
                  <a:pt x="4453" y="14309"/>
                </a:lnTo>
                <a:lnTo>
                  <a:pt x="4483" y="14401"/>
                </a:lnTo>
                <a:lnTo>
                  <a:pt x="4391" y="14401"/>
                </a:lnTo>
                <a:lnTo>
                  <a:pt x="4268" y="14524"/>
                </a:lnTo>
                <a:lnTo>
                  <a:pt x="4268" y="14708"/>
                </a:lnTo>
                <a:lnTo>
                  <a:pt x="4115" y="14586"/>
                </a:lnTo>
                <a:lnTo>
                  <a:pt x="4115" y="14708"/>
                </a:lnTo>
                <a:lnTo>
                  <a:pt x="4023" y="14770"/>
                </a:lnTo>
                <a:lnTo>
                  <a:pt x="3992" y="14739"/>
                </a:lnTo>
                <a:lnTo>
                  <a:pt x="3931" y="14739"/>
                </a:lnTo>
                <a:lnTo>
                  <a:pt x="3808" y="14862"/>
                </a:lnTo>
                <a:lnTo>
                  <a:pt x="3961" y="14862"/>
                </a:lnTo>
                <a:lnTo>
                  <a:pt x="4115" y="15015"/>
                </a:lnTo>
                <a:lnTo>
                  <a:pt x="3808" y="15015"/>
                </a:lnTo>
                <a:lnTo>
                  <a:pt x="4053" y="15108"/>
                </a:lnTo>
                <a:lnTo>
                  <a:pt x="4053" y="15230"/>
                </a:lnTo>
                <a:lnTo>
                  <a:pt x="3961" y="15415"/>
                </a:lnTo>
                <a:lnTo>
                  <a:pt x="4146" y="15568"/>
                </a:lnTo>
                <a:lnTo>
                  <a:pt x="3961" y="15599"/>
                </a:lnTo>
                <a:lnTo>
                  <a:pt x="3777" y="15537"/>
                </a:lnTo>
                <a:lnTo>
                  <a:pt x="3869" y="15691"/>
                </a:lnTo>
                <a:lnTo>
                  <a:pt x="3777" y="15845"/>
                </a:lnTo>
                <a:lnTo>
                  <a:pt x="3961" y="15937"/>
                </a:lnTo>
                <a:lnTo>
                  <a:pt x="3839" y="16090"/>
                </a:lnTo>
                <a:lnTo>
                  <a:pt x="3961" y="16244"/>
                </a:lnTo>
                <a:lnTo>
                  <a:pt x="3808" y="16397"/>
                </a:lnTo>
                <a:lnTo>
                  <a:pt x="3808" y="16581"/>
                </a:lnTo>
                <a:lnTo>
                  <a:pt x="3961" y="16704"/>
                </a:lnTo>
                <a:lnTo>
                  <a:pt x="3900" y="16827"/>
                </a:lnTo>
                <a:lnTo>
                  <a:pt x="3869" y="17226"/>
                </a:lnTo>
                <a:lnTo>
                  <a:pt x="3716" y="17380"/>
                </a:lnTo>
                <a:lnTo>
                  <a:pt x="3654" y="17687"/>
                </a:lnTo>
                <a:lnTo>
                  <a:pt x="3501" y="17902"/>
                </a:lnTo>
                <a:lnTo>
                  <a:pt x="3409" y="17810"/>
                </a:lnTo>
                <a:lnTo>
                  <a:pt x="3255" y="17748"/>
                </a:lnTo>
                <a:lnTo>
                  <a:pt x="3071" y="17840"/>
                </a:lnTo>
                <a:lnTo>
                  <a:pt x="2764" y="17779"/>
                </a:lnTo>
                <a:lnTo>
                  <a:pt x="2733" y="17656"/>
                </a:lnTo>
                <a:lnTo>
                  <a:pt x="2672" y="17933"/>
                </a:lnTo>
                <a:lnTo>
                  <a:pt x="2426" y="17963"/>
                </a:lnTo>
                <a:lnTo>
                  <a:pt x="2303" y="18240"/>
                </a:lnTo>
                <a:lnTo>
                  <a:pt x="2395" y="18301"/>
                </a:lnTo>
                <a:lnTo>
                  <a:pt x="2395" y="18455"/>
                </a:lnTo>
                <a:lnTo>
                  <a:pt x="2242" y="18577"/>
                </a:lnTo>
                <a:lnTo>
                  <a:pt x="2027" y="18516"/>
                </a:lnTo>
                <a:lnTo>
                  <a:pt x="1597" y="18639"/>
                </a:lnTo>
                <a:lnTo>
                  <a:pt x="1443" y="18639"/>
                </a:lnTo>
                <a:lnTo>
                  <a:pt x="1351" y="18547"/>
                </a:lnTo>
                <a:lnTo>
                  <a:pt x="1443" y="18393"/>
                </a:lnTo>
                <a:lnTo>
                  <a:pt x="1382" y="18025"/>
                </a:lnTo>
                <a:lnTo>
                  <a:pt x="1198" y="17963"/>
                </a:lnTo>
                <a:lnTo>
                  <a:pt x="1167" y="17810"/>
                </a:lnTo>
                <a:lnTo>
                  <a:pt x="1075" y="17748"/>
                </a:lnTo>
                <a:lnTo>
                  <a:pt x="1106" y="17718"/>
                </a:lnTo>
                <a:lnTo>
                  <a:pt x="1290" y="17687"/>
                </a:lnTo>
                <a:lnTo>
                  <a:pt x="1413" y="17441"/>
                </a:lnTo>
                <a:lnTo>
                  <a:pt x="1382" y="17257"/>
                </a:lnTo>
                <a:lnTo>
                  <a:pt x="1198" y="17349"/>
                </a:lnTo>
                <a:lnTo>
                  <a:pt x="1044" y="17196"/>
                </a:lnTo>
                <a:lnTo>
                  <a:pt x="983" y="17042"/>
                </a:lnTo>
                <a:lnTo>
                  <a:pt x="829" y="16981"/>
                </a:lnTo>
                <a:lnTo>
                  <a:pt x="829" y="16735"/>
                </a:lnTo>
                <a:lnTo>
                  <a:pt x="676" y="16428"/>
                </a:lnTo>
                <a:lnTo>
                  <a:pt x="614" y="16367"/>
                </a:lnTo>
                <a:lnTo>
                  <a:pt x="522" y="16152"/>
                </a:lnTo>
                <a:lnTo>
                  <a:pt x="399" y="16121"/>
                </a:lnTo>
                <a:lnTo>
                  <a:pt x="307" y="15998"/>
                </a:lnTo>
                <a:lnTo>
                  <a:pt x="369" y="15906"/>
                </a:lnTo>
                <a:lnTo>
                  <a:pt x="399" y="15722"/>
                </a:lnTo>
                <a:lnTo>
                  <a:pt x="338" y="15599"/>
                </a:lnTo>
                <a:lnTo>
                  <a:pt x="369" y="15476"/>
                </a:lnTo>
                <a:lnTo>
                  <a:pt x="522" y="15323"/>
                </a:lnTo>
                <a:lnTo>
                  <a:pt x="492" y="15230"/>
                </a:lnTo>
                <a:lnTo>
                  <a:pt x="338" y="15169"/>
                </a:lnTo>
                <a:lnTo>
                  <a:pt x="399" y="15077"/>
                </a:lnTo>
                <a:lnTo>
                  <a:pt x="307" y="15077"/>
                </a:lnTo>
                <a:lnTo>
                  <a:pt x="277" y="15200"/>
                </a:lnTo>
                <a:lnTo>
                  <a:pt x="399" y="15323"/>
                </a:lnTo>
                <a:lnTo>
                  <a:pt x="215" y="15415"/>
                </a:lnTo>
                <a:lnTo>
                  <a:pt x="246" y="15230"/>
                </a:lnTo>
                <a:lnTo>
                  <a:pt x="215" y="15169"/>
                </a:lnTo>
                <a:lnTo>
                  <a:pt x="92" y="15108"/>
                </a:lnTo>
                <a:lnTo>
                  <a:pt x="92" y="14831"/>
                </a:lnTo>
                <a:lnTo>
                  <a:pt x="31" y="14739"/>
                </a:lnTo>
                <a:lnTo>
                  <a:pt x="0" y="14401"/>
                </a:lnTo>
                <a:lnTo>
                  <a:pt x="123" y="14309"/>
                </a:lnTo>
                <a:lnTo>
                  <a:pt x="123" y="14309"/>
                </a:lnTo>
                <a:close/>
                <a:moveTo>
                  <a:pt x="4944" y="13787"/>
                </a:moveTo>
                <a:lnTo>
                  <a:pt x="5067" y="13971"/>
                </a:lnTo>
                <a:lnTo>
                  <a:pt x="5128" y="14033"/>
                </a:lnTo>
                <a:lnTo>
                  <a:pt x="5128" y="13818"/>
                </a:lnTo>
                <a:lnTo>
                  <a:pt x="5282" y="13695"/>
                </a:lnTo>
                <a:lnTo>
                  <a:pt x="5282" y="13542"/>
                </a:lnTo>
                <a:lnTo>
                  <a:pt x="5098" y="13542"/>
                </a:lnTo>
                <a:lnTo>
                  <a:pt x="4944" y="13787"/>
                </a:lnTo>
                <a:close/>
                <a:moveTo>
                  <a:pt x="185" y="15445"/>
                </a:moveTo>
                <a:lnTo>
                  <a:pt x="185" y="15568"/>
                </a:lnTo>
                <a:lnTo>
                  <a:pt x="246" y="15568"/>
                </a:lnTo>
                <a:lnTo>
                  <a:pt x="277" y="15415"/>
                </a:lnTo>
                <a:lnTo>
                  <a:pt x="185" y="15445"/>
                </a:lnTo>
                <a:close/>
                <a:moveTo>
                  <a:pt x="5650" y="14923"/>
                </a:moveTo>
                <a:lnTo>
                  <a:pt x="5712" y="15077"/>
                </a:lnTo>
                <a:lnTo>
                  <a:pt x="5804" y="14954"/>
                </a:lnTo>
                <a:lnTo>
                  <a:pt x="5712" y="14893"/>
                </a:lnTo>
                <a:close/>
                <a:moveTo>
                  <a:pt x="5712" y="15691"/>
                </a:moveTo>
                <a:lnTo>
                  <a:pt x="5773" y="15783"/>
                </a:lnTo>
                <a:lnTo>
                  <a:pt x="5865" y="15691"/>
                </a:lnTo>
                <a:lnTo>
                  <a:pt x="6019" y="15660"/>
                </a:lnTo>
                <a:lnTo>
                  <a:pt x="5988" y="15599"/>
                </a:lnTo>
                <a:lnTo>
                  <a:pt x="5804" y="15599"/>
                </a:lnTo>
                <a:lnTo>
                  <a:pt x="5712" y="15691"/>
                </a:lnTo>
                <a:close/>
                <a:moveTo>
                  <a:pt x="5159" y="16981"/>
                </a:moveTo>
                <a:lnTo>
                  <a:pt x="5343" y="16919"/>
                </a:lnTo>
                <a:lnTo>
                  <a:pt x="5374" y="16827"/>
                </a:lnTo>
                <a:lnTo>
                  <a:pt x="5312" y="16766"/>
                </a:lnTo>
                <a:lnTo>
                  <a:pt x="5343" y="16674"/>
                </a:lnTo>
                <a:lnTo>
                  <a:pt x="5558" y="16520"/>
                </a:lnTo>
                <a:lnTo>
                  <a:pt x="5558" y="16428"/>
                </a:lnTo>
                <a:lnTo>
                  <a:pt x="5681" y="16274"/>
                </a:lnTo>
                <a:lnTo>
                  <a:pt x="5681" y="16213"/>
                </a:lnTo>
                <a:lnTo>
                  <a:pt x="5558" y="16090"/>
                </a:lnTo>
                <a:lnTo>
                  <a:pt x="5620" y="15967"/>
                </a:lnTo>
                <a:lnTo>
                  <a:pt x="5650" y="15875"/>
                </a:lnTo>
                <a:lnTo>
                  <a:pt x="5712" y="15783"/>
                </a:lnTo>
                <a:lnTo>
                  <a:pt x="5620" y="15722"/>
                </a:lnTo>
                <a:lnTo>
                  <a:pt x="5527" y="15783"/>
                </a:lnTo>
                <a:lnTo>
                  <a:pt x="5343" y="15783"/>
                </a:lnTo>
                <a:lnTo>
                  <a:pt x="5220" y="15937"/>
                </a:lnTo>
                <a:lnTo>
                  <a:pt x="5159" y="16059"/>
                </a:lnTo>
                <a:lnTo>
                  <a:pt x="5036" y="16182"/>
                </a:lnTo>
                <a:lnTo>
                  <a:pt x="5098" y="16367"/>
                </a:lnTo>
                <a:lnTo>
                  <a:pt x="5036" y="16428"/>
                </a:lnTo>
                <a:lnTo>
                  <a:pt x="5190" y="16643"/>
                </a:lnTo>
                <a:lnTo>
                  <a:pt x="5251" y="16643"/>
                </a:lnTo>
                <a:lnTo>
                  <a:pt x="5220" y="16766"/>
                </a:lnTo>
                <a:lnTo>
                  <a:pt x="5128" y="16889"/>
                </a:lnTo>
                <a:lnTo>
                  <a:pt x="5128" y="16950"/>
                </a:lnTo>
                <a:close/>
                <a:moveTo>
                  <a:pt x="3931" y="17472"/>
                </a:moveTo>
                <a:lnTo>
                  <a:pt x="3931" y="17625"/>
                </a:lnTo>
                <a:lnTo>
                  <a:pt x="3931" y="17748"/>
                </a:lnTo>
                <a:lnTo>
                  <a:pt x="3992" y="17779"/>
                </a:lnTo>
                <a:lnTo>
                  <a:pt x="4053" y="17656"/>
                </a:lnTo>
                <a:lnTo>
                  <a:pt x="4146" y="17380"/>
                </a:lnTo>
                <a:lnTo>
                  <a:pt x="4176" y="17103"/>
                </a:lnTo>
                <a:lnTo>
                  <a:pt x="4268" y="16827"/>
                </a:lnTo>
                <a:lnTo>
                  <a:pt x="4299" y="16581"/>
                </a:lnTo>
                <a:lnTo>
                  <a:pt x="4207" y="16489"/>
                </a:lnTo>
                <a:lnTo>
                  <a:pt x="4084" y="16643"/>
                </a:lnTo>
                <a:lnTo>
                  <a:pt x="4115" y="16704"/>
                </a:lnTo>
                <a:lnTo>
                  <a:pt x="4053" y="16950"/>
                </a:lnTo>
                <a:lnTo>
                  <a:pt x="3992" y="1701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44" name="Google Shape;1144;g3d4b58163d4_3_1117"/>
          <p:cNvSpPr/>
          <p:nvPr/>
        </p:nvSpPr>
        <p:spPr>
          <a:xfrm>
            <a:off x="4268865" y="2581362"/>
            <a:ext cx="211508" cy="387486"/>
          </a:xfrm>
          <a:custGeom>
            <a:avLst/>
            <a:gdLst/>
            <a:ahLst/>
            <a:cxnLst/>
            <a:rect l="l" t="t" r="r" b="b"/>
            <a:pathLst>
              <a:path w="8292" h="14832" extrusionOk="0">
                <a:moveTo>
                  <a:pt x="6572" y="13726"/>
                </a:moveTo>
                <a:lnTo>
                  <a:pt x="6541" y="13480"/>
                </a:lnTo>
                <a:lnTo>
                  <a:pt x="6910" y="13112"/>
                </a:lnTo>
                <a:lnTo>
                  <a:pt x="7094" y="13020"/>
                </a:lnTo>
                <a:lnTo>
                  <a:pt x="7340" y="12651"/>
                </a:lnTo>
                <a:lnTo>
                  <a:pt x="7555" y="12313"/>
                </a:lnTo>
                <a:lnTo>
                  <a:pt x="7739" y="11884"/>
                </a:lnTo>
                <a:lnTo>
                  <a:pt x="8077" y="11331"/>
                </a:lnTo>
                <a:lnTo>
                  <a:pt x="8291" y="10747"/>
                </a:lnTo>
                <a:lnTo>
                  <a:pt x="8261" y="10502"/>
                </a:lnTo>
                <a:lnTo>
                  <a:pt x="7892" y="10072"/>
                </a:lnTo>
                <a:lnTo>
                  <a:pt x="7677" y="10011"/>
                </a:lnTo>
                <a:lnTo>
                  <a:pt x="7309" y="9458"/>
                </a:lnTo>
                <a:lnTo>
                  <a:pt x="7370" y="9212"/>
                </a:lnTo>
                <a:lnTo>
                  <a:pt x="7524" y="8997"/>
                </a:lnTo>
                <a:lnTo>
                  <a:pt x="7493" y="8782"/>
                </a:lnTo>
                <a:lnTo>
                  <a:pt x="7247" y="8598"/>
                </a:lnTo>
                <a:lnTo>
                  <a:pt x="7155" y="8414"/>
                </a:lnTo>
                <a:lnTo>
                  <a:pt x="7155" y="8107"/>
                </a:lnTo>
                <a:lnTo>
                  <a:pt x="7217" y="8015"/>
                </a:lnTo>
                <a:lnTo>
                  <a:pt x="7155" y="7861"/>
                </a:lnTo>
                <a:lnTo>
                  <a:pt x="6940" y="7830"/>
                </a:lnTo>
                <a:lnTo>
                  <a:pt x="6848" y="7708"/>
                </a:lnTo>
                <a:lnTo>
                  <a:pt x="6848" y="7431"/>
                </a:lnTo>
                <a:lnTo>
                  <a:pt x="6971" y="7278"/>
                </a:lnTo>
                <a:lnTo>
                  <a:pt x="6787" y="7216"/>
                </a:lnTo>
                <a:lnTo>
                  <a:pt x="6787" y="7093"/>
                </a:lnTo>
                <a:lnTo>
                  <a:pt x="6818" y="6541"/>
                </a:lnTo>
                <a:lnTo>
                  <a:pt x="6971" y="6510"/>
                </a:lnTo>
                <a:lnTo>
                  <a:pt x="6603" y="5650"/>
                </a:lnTo>
                <a:lnTo>
                  <a:pt x="6265" y="5036"/>
                </a:lnTo>
                <a:lnTo>
                  <a:pt x="6173" y="4791"/>
                </a:lnTo>
                <a:lnTo>
                  <a:pt x="5989" y="4576"/>
                </a:lnTo>
                <a:lnTo>
                  <a:pt x="6142" y="4207"/>
                </a:lnTo>
                <a:lnTo>
                  <a:pt x="6296" y="3931"/>
                </a:lnTo>
                <a:lnTo>
                  <a:pt x="6357" y="3685"/>
                </a:lnTo>
                <a:lnTo>
                  <a:pt x="6265" y="3593"/>
                </a:lnTo>
                <a:lnTo>
                  <a:pt x="5896" y="3347"/>
                </a:lnTo>
                <a:lnTo>
                  <a:pt x="5835" y="3194"/>
                </a:lnTo>
                <a:lnTo>
                  <a:pt x="5712" y="3010"/>
                </a:lnTo>
                <a:lnTo>
                  <a:pt x="5467" y="2887"/>
                </a:lnTo>
                <a:lnTo>
                  <a:pt x="5344" y="2887"/>
                </a:lnTo>
                <a:lnTo>
                  <a:pt x="5221" y="2518"/>
                </a:lnTo>
                <a:lnTo>
                  <a:pt x="5098" y="2365"/>
                </a:lnTo>
                <a:lnTo>
                  <a:pt x="5159" y="2088"/>
                </a:lnTo>
                <a:lnTo>
                  <a:pt x="5190" y="1873"/>
                </a:lnTo>
                <a:lnTo>
                  <a:pt x="5067" y="1812"/>
                </a:lnTo>
                <a:lnTo>
                  <a:pt x="5190" y="1720"/>
                </a:lnTo>
                <a:lnTo>
                  <a:pt x="5405" y="1659"/>
                </a:lnTo>
                <a:lnTo>
                  <a:pt x="5374" y="1290"/>
                </a:lnTo>
                <a:lnTo>
                  <a:pt x="5528" y="1075"/>
                </a:lnTo>
                <a:lnTo>
                  <a:pt x="5559" y="891"/>
                </a:lnTo>
                <a:lnTo>
                  <a:pt x="5405" y="737"/>
                </a:lnTo>
                <a:lnTo>
                  <a:pt x="5344" y="584"/>
                </a:lnTo>
                <a:lnTo>
                  <a:pt x="5067" y="553"/>
                </a:lnTo>
                <a:lnTo>
                  <a:pt x="4883" y="492"/>
                </a:lnTo>
                <a:lnTo>
                  <a:pt x="4791" y="369"/>
                </a:lnTo>
                <a:lnTo>
                  <a:pt x="4576" y="123"/>
                </a:lnTo>
                <a:lnTo>
                  <a:pt x="4423" y="0"/>
                </a:lnTo>
                <a:lnTo>
                  <a:pt x="4085" y="0"/>
                </a:lnTo>
                <a:lnTo>
                  <a:pt x="3931" y="154"/>
                </a:lnTo>
                <a:lnTo>
                  <a:pt x="3931" y="246"/>
                </a:lnTo>
                <a:lnTo>
                  <a:pt x="3808" y="277"/>
                </a:lnTo>
                <a:lnTo>
                  <a:pt x="3593" y="215"/>
                </a:lnTo>
                <a:lnTo>
                  <a:pt x="3409" y="307"/>
                </a:lnTo>
                <a:lnTo>
                  <a:pt x="3409" y="400"/>
                </a:lnTo>
                <a:lnTo>
                  <a:pt x="3286" y="584"/>
                </a:lnTo>
                <a:lnTo>
                  <a:pt x="3194" y="645"/>
                </a:lnTo>
                <a:lnTo>
                  <a:pt x="3256" y="768"/>
                </a:lnTo>
                <a:lnTo>
                  <a:pt x="3225" y="891"/>
                </a:lnTo>
                <a:lnTo>
                  <a:pt x="3164" y="1321"/>
                </a:lnTo>
                <a:lnTo>
                  <a:pt x="3256" y="1566"/>
                </a:lnTo>
                <a:lnTo>
                  <a:pt x="3317" y="1720"/>
                </a:lnTo>
                <a:lnTo>
                  <a:pt x="3256" y="1812"/>
                </a:lnTo>
                <a:lnTo>
                  <a:pt x="3102" y="1904"/>
                </a:lnTo>
                <a:lnTo>
                  <a:pt x="2979" y="1904"/>
                </a:lnTo>
                <a:lnTo>
                  <a:pt x="2826" y="2027"/>
                </a:lnTo>
                <a:lnTo>
                  <a:pt x="2734" y="2088"/>
                </a:lnTo>
                <a:lnTo>
                  <a:pt x="2642" y="2273"/>
                </a:lnTo>
                <a:lnTo>
                  <a:pt x="2457" y="2242"/>
                </a:lnTo>
                <a:lnTo>
                  <a:pt x="2181" y="2058"/>
                </a:lnTo>
                <a:lnTo>
                  <a:pt x="1997" y="2058"/>
                </a:lnTo>
                <a:lnTo>
                  <a:pt x="1905" y="2181"/>
                </a:lnTo>
                <a:lnTo>
                  <a:pt x="1690" y="2365"/>
                </a:lnTo>
                <a:lnTo>
                  <a:pt x="1291" y="2365"/>
                </a:lnTo>
                <a:lnTo>
                  <a:pt x="1106" y="2211"/>
                </a:lnTo>
                <a:lnTo>
                  <a:pt x="953" y="2027"/>
                </a:lnTo>
                <a:lnTo>
                  <a:pt x="891" y="1873"/>
                </a:lnTo>
                <a:lnTo>
                  <a:pt x="554" y="1566"/>
                </a:lnTo>
                <a:lnTo>
                  <a:pt x="431" y="1382"/>
                </a:lnTo>
                <a:lnTo>
                  <a:pt x="277" y="1382"/>
                </a:lnTo>
                <a:lnTo>
                  <a:pt x="154" y="1474"/>
                </a:lnTo>
                <a:lnTo>
                  <a:pt x="124" y="1597"/>
                </a:lnTo>
                <a:lnTo>
                  <a:pt x="185" y="1720"/>
                </a:lnTo>
                <a:lnTo>
                  <a:pt x="124" y="1781"/>
                </a:lnTo>
                <a:lnTo>
                  <a:pt x="62" y="1720"/>
                </a:lnTo>
                <a:lnTo>
                  <a:pt x="1" y="1781"/>
                </a:lnTo>
                <a:lnTo>
                  <a:pt x="154" y="1935"/>
                </a:lnTo>
                <a:lnTo>
                  <a:pt x="369" y="2058"/>
                </a:lnTo>
                <a:lnTo>
                  <a:pt x="646" y="2395"/>
                </a:lnTo>
                <a:lnTo>
                  <a:pt x="861" y="2549"/>
                </a:lnTo>
                <a:lnTo>
                  <a:pt x="1198" y="2580"/>
                </a:lnTo>
                <a:lnTo>
                  <a:pt x="1321" y="2641"/>
                </a:lnTo>
                <a:lnTo>
                  <a:pt x="1444" y="2672"/>
                </a:lnTo>
                <a:lnTo>
                  <a:pt x="1598" y="2856"/>
                </a:lnTo>
                <a:lnTo>
                  <a:pt x="1659" y="3010"/>
                </a:lnTo>
                <a:lnTo>
                  <a:pt x="1720" y="3010"/>
                </a:lnTo>
                <a:lnTo>
                  <a:pt x="1782" y="3010"/>
                </a:lnTo>
                <a:lnTo>
                  <a:pt x="1935" y="3225"/>
                </a:lnTo>
                <a:lnTo>
                  <a:pt x="2027" y="3225"/>
                </a:lnTo>
                <a:lnTo>
                  <a:pt x="2120" y="3347"/>
                </a:lnTo>
                <a:lnTo>
                  <a:pt x="2058" y="3470"/>
                </a:lnTo>
                <a:lnTo>
                  <a:pt x="2089" y="3716"/>
                </a:lnTo>
                <a:lnTo>
                  <a:pt x="2027" y="3900"/>
                </a:lnTo>
                <a:lnTo>
                  <a:pt x="2058" y="4084"/>
                </a:lnTo>
                <a:lnTo>
                  <a:pt x="2273" y="4084"/>
                </a:lnTo>
                <a:lnTo>
                  <a:pt x="2304" y="4269"/>
                </a:lnTo>
                <a:lnTo>
                  <a:pt x="2242" y="4391"/>
                </a:lnTo>
                <a:lnTo>
                  <a:pt x="2273" y="4606"/>
                </a:lnTo>
                <a:lnTo>
                  <a:pt x="2365" y="4760"/>
                </a:lnTo>
                <a:lnTo>
                  <a:pt x="2396" y="5036"/>
                </a:lnTo>
                <a:lnTo>
                  <a:pt x="2365" y="5190"/>
                </a:lnTo>
                <a:lnTo>
                  <a:pt x="2396" y="5313"/>
                </a:lnTo>
                <a:lnTo>
                  <a:pt x="2396" y="5681"/>
                </a:lnTo>
                <a:lnTo>
                  <a:pt x="2335" y="5773"/>
                </a:lnTo>
                <a:lnTo>
                  <a:pt x="2427" y="6019"/>
                </a:lnTo>
                <a:lnTo>
                  <a:pt x="2580" y="6080"/>
                </a:lnTo>
                <a:lnTo>
                  <a:pt x="2734" y="6387"/>
                </a:lnTo>
                <a:lnTo>
                  <a:pt x="2826" y="6479"/>
                </a:lnTo>
                <a:lnTo>
                  <a:pt x="2826" y="6664"/>
                </a:lnTo>
                <a:lnTo>
                  <a:pt x="2887" y="6725"/>
                </a:lnTo>
                <a:lnTo>
                  <a:pt x="3041" y="6725"/>
                </a:lnTo>
                <a:lnTo>
                  <a:pt x="3194" y="6879"/>
                </a:lnTo>
                <a:lnTo>
                  <a:pt x="3501" y="6879"/>
                </a:lnTo>
                <a:lnTo>
                  <a:pt x="3716" y="7093"/>
                </a:lnTo>
                <a:lnTo>
                  <a:pt x="3593" y="7124"/>
                </a:lnTo>
                <a:lnTo>
                  <a:pt x="3686" y="7247"/>
                </a:lnTo>
                <a:lnTo>
                  <a:pt x="3686" y="7493"/>
                </a:lnTo>
                <a:lnTo>
                  <a:pt x="3624" y="7554"/>
                </a:lnTo>
                <a:lnTo>
                  <a:pt x="3870" y="7769"/>
                </a:lnTo>
                <a:lnTo>
                  <a:pt x="3686" y="7738"/>
                </a:lnTo>
                <a:lnTo>
                  <a:pt x="3624" y="7769"/>
                </a:lnTo>
                <a:lnTo>
                  <a:pt x="3839" y="7953"/>
                </a:lnTo>
                <a:lnTo>
                  <a:pt x="3839" y="8045"/>
                </a:lnTo>
                <a:lnTo>
                  <a:pt x="3593" y="7892"/>
                </a:lnTo>
                <a:lnTo>
                  <a:pt x="3379" y="7892"/>
                </a:lnTo>
                <a:lnTo>
                  <a:pt x="3164" y="8045"/>
                </a:lnTo>
                <a:lnTo>
                  <a:pt x="3164" y="8168"/>
                </a:lnTo>
                <a:lnTo>
                  <a:pt x="3010" y="8352"/>
                </a:lnTo>
                <a:lnTo>
                  <a:pt x="3010" y="8475"/>
                </a:lnTo>
                <a:lnTo>
                  <a:pt x="2949" y="8506"/>
                </a:lnTo>
                <a:lnTo>
                  <a:pt x="2703" y="8782"/>
                </a:lnTo>
                <a:lnTo>
                  <a:pt x="2642" y="9059"/>
                </a:lnTo>
                <a:lnTo>
                  <a:pt x="2580" y="9059"/>
                </a:lnTo>
                <a:lnTo>
                  <a:pt x="2549" y="8967"/>
                </a:lnTo>
                <a:lnTo>
                  <a:pt x="2457" y="8967"/>
                </a:lnTo>
                <a:lnTo>
                  <a:pt x="2519" y="9120"/>
                </a:lnTo>
                <a:lnTo>
                  <a:pt x="2488" y="9274"/>
                </a:lnTo>
                <a:lnTo>
                  <a:pt x="2304" y="9274"/>
                </a:lnTo>
                <a:lnTo>
                  <a:pt x="2212" y="9427"/>
                </a:lnTo>
                <a:lnTo>
                  <a:pt x="2273" y="9642"/>
                </a:lnTo>
                <a:lnTo>
                  <a:pt x="2365" y="9703"/>
                </a:lnTo>
                <a:lnTo>
                  <a:pt x="2181" y="9642"/>
                </a:lnTo>
                <a:lnTo>
                  <a:pt x="2120" y="9581"/>
                </a:lnTo>
                <a:lnTo>
                  <a:pt x="1997" y="9611"/>
                </a:lnTo>
                <a:lnTo>
                  <a:pt x="1935" y="9796"/>
                </a:lnTo>
                <a:lnTo>
                  <a:pt x="1966" y="9888"/>
                </a:lnTo>
                <a:lnTo>
                  <a:pt x="1874" y="9826"/>
                </a:lnTo>
                <a:lnTo>
                  <a:pt x="1813" y="9888"/>
                </a:lnTo>
                <a:lnTo>
                  <a:pt x="1935" y="10011"/>
                </a:lnTo>
                <a:lnTo>
                  <a:pt x="1935" y="10072"/>
                </a:lnTo>
                <a:lnTo>
                  <a:pt x="1843" y="10195"/>
                </a:lnTo>
                <a:lnTo>
                  <a:pt x="1782" y="10287"/>
                </a:lnTo>
                <a:lnTo>
                  <a:pt x="1628" y="10379"/>
                </a:lnTo>
                <a:lnTo>
                  <a:pt x="1567" y="10318"/>
                </a:lnTo>
                <a:lnTo>
                  <a:pt x="1536" y="10256"/>
                </a:lnTo>
                <a:lnTo>
                  <a:pt x="1444" y="10225"/>
                </a:lnTo>
                <a:lnTo>
                  <a:pt x="1321" y="10256"/>
                </a:lnTo>
                <a:lnTo>
                  <a:pt x="1352" y="10410"/>
                </a:lnTo>
                <a:lnTo>
                  <a:pt x="1260" y="10502"/>
                </a:lnTo>
                <a:lnTo>
                  <a:pt x="1321" y="10655"/>
                </a:lnTo>
                <a:lnTo>
                  <a:pt x="1260" y="10809"/>
                </a:lnTo>
                <a:lnTo>
                  <a:pt x="1198" y="10809"/>
                </a:lnTo>
                <a:lnTo>
                  <a:pt x="1106" y="10962"/>
                </a:lnTo>
                <a:lnTo>
                  <a:pt x="1168" y="11116"/>
                </a:lnTo>
                <a:lnTo>
                  <a:pt x="1229" y="11147"/>
                </a:lnTo>
                <a:lnTo>
                  <a:pt x="1168" y="11300"/>
                </a:lnTo>
                <a:lnTo>
                  <a:pt x="1198" y="11423"/>
                </a:lnTo>
                <a:lnTo>
                  <a:pt x="1291" y="11362"/>
                </a:lnTo>
                <a:lnTo>
                  <a:pt x="1383" y="11454"/>
                </a:lnTo>
                <a:lnTo>
                  <a:pt x="1352" y="11638"/>
                </a:lnTo>
                <a:lnTo>
                  <a:pt x="1321" y="11730"/>
                </a:lnTo>
                <a:lnTo>
                  <a:pt x="1383" y="11884"/>
                </a:lnTo>
                <a:lnTo>
                  <a:pt x="1352" y="11945"/>
                </a:lnTo>
                <a:lnTo>
                  <a:pt x="1505" y="12221"/>
                </a:lnTo>
                <a:lnTo>
                  <a:pt x="1598" y="12283"/>
                </a:lnTo>
                <a:lnTo>
                  <a:pt x="1536" y="12406"/>
                </a:lnTo>
                <a:lnTo>
                  <a:pt x="1659" y="12590"/>
                </a:lnTo>
                <a:lnTo>
                  <a:pt x="1536" y="12651"/>
                </a:lnTo>
                <a:lnTo>
                  <a:pt x="1567" y="12897"/>
                </a:lnTo>
                <a:lnTo>
                  <a:pt x="1505" y="12989"/>
                </a:lnTo>
                <a:lnTo>
                  <a:pt x="1505" y="13327"/>
                </a:lnTo>
                <a:lnTo>
                  <a:pt x="1598" y="13450"/>
                </a:lnTo>
                <a:lnTo>
                  <a:pt x="1505" y="13634"/>
                </a:lnTo>
                <a:lnTo>
                  <a:pt x="1505" y="13757"/>
                </a:lnTo>
                <a:lnTo>
                  <a:pt x="1567" y="13849"/>
                </a:lnTo>
                <a:lnTo>
                  <a:pt x="1782" y="13757"/>
                </a:lnTo>
                <a:lnTo>
                  <a:pt x="1874" y="13818"/>
                </a:lnTo>
                <a:lnTo>
                  <a:pt x="1905" y="13695"/>
                </a:lnTo>
                <a:lnTo>
                  <a:pt x="2089" y="13910"/>
                </a:lnTo>
                <a:lnTo>
                  <a:pt x="2212" y="13879"/>
                </a:lnTo>
                <a:lnTo>
                  <a:pt x="2335" y="13972"/>
                </a:lnTo>
                <a:lnTo>
                  <a:pt x="2549" y="13972"/>
                </a:lnTo>
                <a:lnTo>
                  <a:pt x="2642" y="14002"/>
                </a:lnTo>
                <a:lnTo>
                  <a:pt x="2580" y="14125"/>
                </a:lnTo>
                <a:lnTo>
                  <a:pt x="2642" y="14125"/>
                </a:lnTo>
                <a:lnTo>
                  <a:pt x="2857" y="13972"/>
                </a:lnTo>
                <a:lnTo>
                  <a:pt x="2857" y="14125"/>
                </a:lnTo>
                <a:lnTo>
                  <a:pt x="2764" y="14248"/>
                </a:lnTo>
                <a:lnTo>
                  <a:pt x="2949" y="14555"/>
                </a:lnTo>
                <a:lnTo>
                  <a:pt x="3010" y="14647"/>
                </a:lnTo>
                <a:lnTo>
                  <a:pt x="2949" y="14801"/>
                </a:lnTo>
                <a:lnTo>
                  <a:pt x="3010" y="14831"/>
                </a:lnTo>
                <a:lnTo>
                  <a:pt x="3102" y="14586"/>
                </a:lnTo>
                <a:lnTo>
                  <a:pt x="3194" y="14555"/>
                </a:lnTo>
                <a:lnTo>
                  <a:pt x="3225" y="14647"/>
                </a:lnTo>
                <a:lnTo>
                  <a:pt x="3348" y="14586"/>
                </a:lnTo>
                <a:lnTo>
                  <a:pt x="3471" y="14586"/>
                </a:lnTo>
                <a:lnTo>
                  <a:pt x="3747" y="14401"/>
                </a:lnTo>
                <a:lnTo>
                  <a:pt x="3901" y="14401"/>
                </a:lnTo>
                <a:lnTo>
                  <a:pt x="4208" y="14186"/>
                </a:lnTo>
                <a:lnTo>
                  <a:pt x="4238" y="14094"/>
                </a:lnTo>
                <a:lnTo>
                  <a:pt x="4453" y="14156"/>
                </a:lnTo>
                <a:lnTo>
                  <a:pt x="4607" y="14125"/>
                </a:lnTo>
                <a:lnTo>
                  <a:pt x="4730" y="13941"/>
                </a:lnTo>
                <a:lnTo>
                  <a:pt x="4760" y="14002"/>
                </a:lnTo>
                <a:lnTo>
                  <a:pt x="4699" y="14156"/>
                </a:lnTo>
                <a:lnTo>
                  <a:pt x="4760" y="14186"/>
                </a:lnTo>
                <a:lnTo>
                  <a:pt x="4852" y="13972"/>
                </a:lnTo>
                <a:lnTo>
                  <a:pt x="4945" y="14002"/>
                </a:lnTo>
                <a:lnTo>
                  <a:pt x="4852" y="13849"/>
                </a:lnTo>
                <a:lnTo>
                  <a:pt x="4945" y="13757"/>
                </a:lnTo>
                <a:lnTo>
                  <a:pt x="5006" y="13941"/>
                </a:lnTo>
                <a:lnTo>
                  <a:pt x="5098" y="13941"/>
                </a:lnTo>
                <a:lnTo>
                  <a:pt x="5159" y="13818"/>
                </a:lnTo>
                <a:lnTo>
                  <a:pt x="5221" y="14002"/>
                </a:lnTo>
                <a:lnTo>
                  <a:pt x="5344" y="13941"/>
                </a:lnTo>
                <a:lnTo>
                  <a:pt x="5344" y="13849"/>
                </a:lnTo>
                <a:lnTo>
                  <a:pt x="5436" y="13879"/>
                </a:lnTo>
                <a:lnTo>
                  <a:pt x="5467" y="13941"/>
                </a:lnTo>
                <a:lnTo>
                  <a:pt x="5589" y="13849"/>
                </a:lnTo>
                <a:lnTo>
                  <a:pt x="5774" y="13818"/>
                </a:lnTo>
                <a:lnTo>
                  <a:pt x="5896" y="13910"/>
                </a:lnTo>
                <a:lnTo>
                  <a:pt x="6173" y="13879"/>
                </a:lnTo>
                <a:lnTo>
                  <a:pt x="6173" y="13787"/>
                </a:lnTo>
                <a:lnTo>
                  <a:pt x="6081" y="13726"/>
                </a:lnTo>
                <a:lnTo>
                  <a:pt x="6173" y="13664"/>
                </a:lnTo>
                <a:lnTo>
                  <a:pt x="6296" y="13726"/>
                </a:lnTo>
                <a:lnTo>
                  <a:pt x="6296" y="13818"/>
                </a:lnTo>
                <a:lnTo>
                  <a:pt x="6480" y="13849"/>
                </a:lnTo>
                <a:cubicBezTo>
                  <a:pt x="6480" y="13818"/>
                  <a:pt x="6511" y="13757"/>
                  <a:pt x="6541" y="13726"/>
                </a:cubicBezTo>
                <a:close/>
                <a:moveTo>
                  <a:pt x="3501" y="7708"/>
                </a:moveTo>
                <a:lnTo>
                  <a:pt x="3440" y="7800"/>
                </a:lnTo>
                <a:lnTo>
                  <a:pt x="3286" y="7800"/>
                </a:lnTo>
                <a:lnTo>
                  <a:pt x="3164" y="7615"/>
                </a:lnTo>
                <a:lnTo>
                  <a:pt x="3317" y="7523"/>
                </a:lnTo>
                <a:lnTo>
                  <a:pt x="3563" y="7554"/>
                </a:lnTo>
                <a:lnTo>
                  <a:pt x="3563" y="7615"/>
                </a:lnTo>
                <a:lnTo>
                  <a:pt x="3409" y="7615"/>
                </a:lnTo>
                <a:lnTo>
                  <a:pt x="3471" y="7708"/>
                </a:lnTo>
                <a:close/>
                <a:moveTo>
                  <a:pt x="1168" y="10072"/>
                </a:moveTo>
                <a:lnTo>
                  <a:pt x="1168" y="9949"/>
                </a:lnTo>
                <a:lnTo>
                  <a:pt x="1260" y="10041"/>
                </a:lnTo>
                <a:lnTo>
                  <a:pt x="1198" y="10103"/>
                </a:lnTo>
                <a:lnTo>
                  <a:pt x="1137" y="10072"/>
                </a:lnTo>
                <a:close/>
                <a:moveTo>
                  <a:pt x="1106" y="10164"/>
                </a:moveTo>
                <a:lnTo>
                  <a:pt x="1198" y="10256"/>
                </a:lnTo>
                <a:lnTo>
                  <a:pt x="1291" y="10195"/>
                </a:lnTo>
                <a:lnTo>
                  <a:pt x="1291" y="10318"/>
                </a:lnTo>
                <a:lnTo>
                  <a:pt x="1137" y="10410"/>
                </a:lnTo>
                <a:lnTo>
                  <a:pt x="1045" y="10287"/>
                </a:lnTo>
                <a:lnTo>
                  <a:pt x="1106" y="10164"/>
                </a:lnTo>
                <a:close/>
                <a:moveTo>
                  <a:pt x="2795" y="14494"/>
                </a:moveTo>
                <a:lnTo>
                  <a:pt x="2826" y="14616"/>
                </a:lnTo>
                <a:lnTo>
                  <a:pt x="2734" y="14708"/>
                </a:lnTo>
                <a:lnTo>
                  <a:pt x="2672" y="14616"/>
                </a:lnTo>
                <a:lnTo>
                  <a:pt x="2734" y="14586"/>
                </a:lnTo>
                <a:close/>
                <a:moveTo>
                  <a:pt x="2580" y="14309"/>
                </a:moveTo>
                <a:lnTo>
                  <a:pt x="2642" y="14432"/>
                </a:lnTo>
                <a:lnTo>
                  <a:pt x="2580" y="14432"/>
                </a:lnTo>
                <a:lnTo>
                  <a:pt x="2580" y="14309"/>
                </a:lnTo>
                <a:close/>
                <a:moveTo>
                  <a:pt x="2242" y="14156"/>
                </a:moveTo>
                <a:lnTo>
                  <a:pt x="2488" y="14094"/>
                </a:lnTo>
                <a:lnTo>
                  <a:pt x="2488" y="14217"/>
                </a:lnTo>
                <a:lnTo>
                  <a:pt x="2335" y="14309"/>
                </a:lnTo>
                <a:lnTo>
                  <a:pt x="2212" y="14248"/>
                </a:lnTo>
                <a:close/>
                <a:moveTo>
                  <a:pt x="1905" y="13879"/>
                </a:moveTo>
                <a:lnTo>
                  <a:pt x="2089" y="14033"/>
                </a:lnTo>
                <a:lnTo>
                  <a:pt x="1966" y="14094"/>
                </a:lnTo>
                <a:lnTo>
                  <a:pt x="1905" y="14033"/>
                </a:lnTo>
                <a:close/>
                <a:moveTo>
                  <a:pt x="1536" y="13941"/>
                </a:moveTo>
                <a:lnTo>
                  <a:pt x="1690" y="13941"/>
                </a:lnTo>
                <a:lnTo>
                  <a:pt x="1598" y="14002"/>
                </a:lnTo>
                <a:lnTo>
                  <a:pt x="1536" y="13941"/>
                </a:lnTo>
                <a:close/>
                <a:moveTo>
                  <a:pt x="431" y="14186"/>
                </a:moveTo>
                <a:lnTo>
                  <a:pt x="615" y="14248"/>
                </a:lnTo>
                <a:lnTo>
                  <a:pt x="676" y="14186"/>
                </a:lnTo>
                <a:lnTo>
                  <a:pt x="554" y="14094"/>
                </a:lnTo>
                <a:lnTo>
                  <a:pt x="554" y="13972"/>
                </a:lnTo>
                <a:lnTo>
                  <a:pt x="615" y="13972"/>
                </a:lnTo>
                <a:lnTo>
                  <a:pt x="861" y="14125"/>
                </a:lnTo>
                <a:lnTo>
                  <a:pt x="891" y="14279"/>
                </a:lnTo>
                <a:lnTo>
                  <a:pt x="769" y="14279"/>
                </a:lnTo>
                <a:lnTo>
                  <a:pt x="738" y="14340"/>
                </a:lnTo>
                <a:lnTo>
                  <a:pt x="799" y="14463"/>
                </a:lnTo>
                <a:lnTo>
                  <a:pt x="922" y="14463"/>
                </a:lnTo>
                <a:lnTo>
                  <a:pt x="953" y="14616"/>
                </a:lnTo>
                <a:lnTo>
                  <a:pt x="861" y="14678"/>
                </a:lnTo>
                <a:lnTo>
                  <a:pt x="707" y="14555"/>
                </a:lnTo>
                <a:lnTo>
                  <a:pt x="554" y="14494"/>
                </a:lnTo>
                <a:lnTo>
                  <a:pt x="461" y="14401"/>
                </a:lnTo>
                <a:lnTo>
                  <a:pt x="369" y="1430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5" name="Google Shape;1145;g3d4b58163d4_3_1117"/>
          <p:cNvSpPr/>
          <p:nvPr/>
        </p:nvSpPr>
        <p:spPr>
          <a:xfrm>
            <a:off x="4326675" y="2972319"/>
            <a:ext cx="111776" cy="78493"/>
          </a:xfrm>
          <a:custGeom>
            <a:avLst/>
            <a:gdLst/>
            <a:ahLst/>
            <a:cxnLst/>
            <a:rect l="l" t="t" r="r" b="b"/>
            <a:pathLst>
              <a:path w="4392" h="3010" extrusionOk="0">
                <a:moveTo>
                  <a:pt x="4176" y="2917"/>
                </a:moveTo>
                <a:lnTo>
                  <a:pt x="4299" y="2733"/>
                </a:lnTo>
                <a:lnTo>
                  <a:pt x="4268" y="2579"/>
                </a:lnTo>
                <a:lnTo>
                  <a:pt x="4391" y="2457"/>
                </a:lnTo>
                <a:lnTo>
                  <a:pt x="4391" y="2272"/>
                </a:lnTo>
                <a:lnTo>
                  <a:pt x="4023" y="1597"/>
                </a:lnTo>
                <a:lnTo>
                  <a:pt x="4084" y="983"/>
                </a:lnTo>
                <a:lnTo>
                  <a:pt x="4176" y="921"/>
                </a:lnTo>
                <a:lnTo>
                  <a:pt x="4238" y="676"/>
                </a:lnTo>
                <a:lnTo>
                  <a:pt x="4360" y="522"/>
                </a:lnTo>
                <a:lnTo>
                  <a:pt x="4391" y="461"/>
                </a:lnTo>
                <a:lnTo>
                  <a:pt x="4391" y="430"/>
                </a:lnTo>
                <a:lnTo>
                  <a:pt x="4299" y="307"/>
                </a:lnTo>
                <a:lnTo>
                  <a:pt x="4268" y="369"/>
                </a:lnTo>
                <a:lnTo>
                  <a:pt x="3623" y="369"/>
                </a:lnTo>
                <a:lnTo>
                  <a:pt x="3316" y="184"/>
                </a:lnTo>
                <a:lnTo>
                  <a:pt x="3009" y="184"/>
                </a:lnTo>
                <a:lnTo>
                  <a:pt x="2856" y="92"/>
                </a:lnTo>
                <a:lnTo>
                  <a:pt x="2702" y="154"/>
                </a:lnTo>
                <a:lnTo>
                  <a:pt x="2549" y="0"/>
                </a:lnTo>
                <a:lnTo>
                  <a:pt x="2549" y="92"/>
                </a:lnTo>
                <a:lnTo>
                  <a:pt x="2457" y="92"/>
                </a:lnTo>
                <a:lnTo>
                  <a:pt x="2457" y="184"/>
                </a:lnTo>
                <a:lnTo>
                  <a:pt x="2549" y="246"/>
                </a:lnTo>
                <a:lnTo>
                  <a:pt x="2395" y="338"/>
                </a:lnTo>
                <a:lnTo>
                  <a:pt x="2303" y="307"/>
                </a:lnTo>
                <a:lnTo>
                  <a:pt x="2027" y="307"/>
                </a:lnTo>
                <a:lnTo>
                  <a:pt x="1965" y="215"/>
                </a:lnTo>
                <a:lnTo>
                  <a:pt x="1904" y="399"/>
                </a:lnTo>
                <a:lnTo>
                  <a:pt x="1781" y="399"/>
                </a:lnTo>
                <a:lnTo>
                  <a:pt x="1597" y="430"/>
                </a:lnTo>
                <a:lnTo>
                  <a:pt x="1566" y="584"/>
                </a:lnTo>
                <a:lnTo>
                  <a:pt x="1474" y="553"/>
                </a:lnTo>
                <a:lnTo>
                  <a:pt x="1198" y="676"/>
                </a:lnTo>
                <a:lnTo>
                  <a:pt x="1106" y="829"/>
                </a:lnTo>
                <a:lnTo>
                  <a:pt x="1106" y="1351"/>
                </a:lnTo>
                <a:lnTo>
                  <a:pt x="1228" y="1351"/>
                </a:lnTo>
                <a:lnTo>
                  <a:pt x="1290" y="1320"/>
                </a:lnTo>
                <a:lnTo>
                  <a:pt x="1413" y="1320"/>
                </a:lnTo>
                <a:lnTo>
                  <a:pt x="1351" y="1413"/>
                </a:lnTo>
                <a:lnTo>
                  <a:pt x="1228" y="1413"/>
                </a:lnTo>
                <a:lnTo>
                  <a:pt x="1228" y="1628"/>
                </a:lnTo>
                <a:lnTo>
                  <a:pt x="1382" y="1842"/>
                </a:lnTo>
                <a:lnTo>
                  <a:pt x="1597" y="2057"/>
                </a:lnTo>
                <a:lnTo>
                  <a:pt x="1689" y="2057"/>
                </a:lnTo>
                <a:lnTo>
                  <a:pt x="1689" y="1904"/>
                </a:lnTo>
                <a:lnTo>
                  <a:pt x="1842" y="1781"/>
                </a:lnTo>
                <a:lnTo>
                  <a:pt x="1904" y="1904"/>
                </a:lnTo>
                <a:lnTo>
                  <a:pt x="1812" y="2334"/>
                </a:lnTo>
                <a:lnTo>
                  <a:pt x="1812" y="2426"/>
                </a:lnTo>
                <a:lnTo>
                  <a:pt x="1904" y="2395"/>
                </a:lnTo>
                <a:lnTo>
                  <a:pt x="2150" y="2242"/>
                </a:lnTo>
                <a:lnTo>
                  <a:pt x="2364" y="2180"/>
                </a:lnTo>
                <a:lnTo>
                  <a:pt x="2579" y="2334"/>
                </a:lnTo>
                <a:lnTo>
                  <a:pt x="2672" y="2334"/>
                </a:lnTo>
                <a:lnTo>
                  <a:pt x="2702" y="2211"/>
                </a:lnTo>
                <a:lnTo>
                  <a:pt x="2825" y="2303"/>
                </a:lnTo>
                <a:lnTo>
                  <a:pt x="2886" y="2426"/>
                </a:lnTo>
                <a:lnTo>
                  <a:pt x="3009" y="2426"/>
                </a:lnTo>
                <a:lnTo>
                  <a:pt x="3255" y="2579"/>
                </a:lnTo>
                <a:lnTo>
                  <a:pt x="3347" y="2764"/>
                </a:lnTo>
                <a:lnTo>
                  <a:pt x="3501" y="2856"/>
                </a:lnTo>
                <a:lnTo>
                  <a:pt x="3623" y="3009"/>
                </a:lnTo>
                <a:lnTo>
                  <a:pt x="3900" y="2886"/>
                </a:lnTo>
                <a:lnTo>
                  <a:pt x="4145" y="2948"/>
                </a:lnTo>
                <a:close/>
                <a:moveTo>
                  <a:pt x="829" y="983"/>
                </a:moveTo>
                <a:lnTo>
                  <a:pt x="952" y="983"/>
                </a:lnTo>
                <a:lnTo>
                  <a:pt x="1013" y="1075"/>
                </a:lnTo>
                <a:lnTo>
                  <a:pt x="860" y="1106"/>
                </a:lnTo>
                <a:lnTo>
                  <a:pt x="829" y="1013"/>
                </a:lnTo>
                <a:close/>
                <a:moveTo>
                  <a:pt x="522" y="1382"/>
                </a:moveTo>
                <a:lnTo>
                  <a:pt x="430" y="1198"/>
                </a:lnTo>
                <a:lnTo>
                  <a:pt x="276" y="1198"/>
                </a:lnTo>
                <a:lnTo>
                  <a:pt x="154" y="1259"/>
                </a:lnTo>
                <a:lnTo>
                  <a:pt x="92" y="1228"/>
                </a:lnTo>
                <a:lnTo>
                  <a:pt x="338" y="1106"/>
                </a:lnTo>
                <a:lnTo>
                  <a:pt x="430" y="1013"/>
                </a:lnTo>
                <a:lnTo>
                  <a:pt x="430" y="952"/>
                </a:lnTo>
                <a:lnTo>
                  <a:pt x="522" y="952"/>
                </a:lnTo>
                <a:lnTo>
                  <a:pt x="584" y="1013"/>
                </a:lnTo>
                <a:lnTo>
                  <a:pt x="737" y="1013"/>
                </a:lnTo>
                <a:lnTo>
                  <a:pt x="798" y="1167"/>
                </a:lnTo>
                <a:lnTo>
                  <a:pt x="706" y="1136"/>
                </a:lnTo>
                <a:lnTo>
                  <a:pt x="553" y="1228"/>
                </a:lnTo>
                <a:lnTo>
                  <a:pt x="522" y="1320"/>
                </a:lnTo>
                <a:close/>
                <a:moveTo>
                  <a:pt x="829" y="1505"/>
                </a:moveTo>
                <a:lnTo>
                  <a:pt x="829" y="1413"/>
                </a:lnTo>
                <a:lnTo>
                  <a:pt x="1044" y="1413"/>
                </a:lnTo>
                <a:lnTo>
                  <a:pt x="1106" y="1597"/>
                </a:lnTo>
                <a:lnTo>
                  <a:pt x="1013" y="1628"/>
                </a:lnTo>
                <a:lnTo>
                  <a:pt x="829" y="1505"/>
                </a:lnTo>
                <a:close/>
                <a:moveTo>
                  <a:pt x="92" y="2426"/>
                </a:moveTo>
                <a:lnTo>
                  <a:pt x="154" y="2457"/>
                </a:lnTo>
                <a:lnTo>
                  <a:pt x="276" y="2364"/>
                </a:lnTo>
                <a:lnTo>
                  <a:pt x="276" y="2272"/>
                </a:lnTo>
                <a:lnTo>
                  <a:pt x="399" y="2027"/>
                </a:lnTo>
                <a:lnTo>
                  <a:pt x="645" y="1996"/>
                </a:lnTo>
                <a:lnTo>
                  <a:pt x="737" y="1873"/>
                </a:lnTo>
                <a:lnTo>
                  <a:pt x="829" y="1750"/>
                </a:lnTo>
                <a:lnTo>
                  <a:pt x="952" y="1750"/>
                </a:lnTo>
                <a:lnTo>
                  <a:pt x="983" y="1750"/>
                </a:lnTo>
                <a:lnTo>
                  <a:pt x="952" y="1689"/>
                </a:lnTo>
                <a:lnTo>
                  <a:pt x="860" y="1628"/>
                </a:lnTo>
                <a:lnTo>
                  <a:pt x="737" y="1535"/>
                </a:lnTo>
                <a:lnTo>
                  <a:pt x="491" y="1535"/>
                </a:lnTo>
                <a:lnTo>
                  <a:pt x="399" y="1474"/>
                </a:lnTo>
                <a:lnTo>
                  <a:pt x="338" y="1597"/>
                </a:lnTo>
                <a:lnTo>
                  <a:pt x="276" y="1597"/>
                </a:lnTo>
                <a:lnTo>
                  <a:pt x="215" y="1689"/>
                </a:lnTo>
                <a:lnTo>
                  <a:pt x="154" y="1597"/>
                </a:lnTo>
                <a:lnTo>
                  <a:pt x="62" y="1566"/>
                </a:lnTo>
                <a:lnTo>
                  <a:pt x="62" y="1628"/>
                </a:lnTo>
                <a:lnTo>
                  <a:pt x="0" y="1658"/>
                </a:lnTo>
                <a:lnTo>
                  <a:pt x="92" y="1720"/>
                </a:lnTo>
                <a:lnTo>
                  <a:pt x="92" y="1781"/>
                </a:lnTo>
                <a:lnTo>
                  <a:pt x="31" y="1842"/>
                </a:lnTo>
                <a:lnTo>
                  <a:pt x="31" y="1935"/>
                </a:lnTo>
                <a:lnTo>
                  <a:pt x="154" y="1965"/>
                </a:lnTo>
                <a:lnTo>
                  <a:pt x="276" y="2088"/>
                </a:lnTo>
                <a:lnTo>
                  <a:pt x="215" y="2242"/>
                </a:lnTo>
                <a:lnTo>
                  <a:pt x="154" y="224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46" name="Google Shape;1146;g3d4b58163d4_3_1117"/>
          <p:cNvSpPr/>
          <p:nvPr/>
        </p:nvSpPr>
        <p:spPr>
          <a:xfrm>
            <a:off x="4315114" y="3029581"/>
            <a:ext cx="134414" cy="73547"/>
          </a:xfrm>
          <a:custGeom>
            <a:avLst/>
            <a:gdLst/>
            <a:ahLst/>
            <a:cxnLst/>
            <a:rect l="l" t="t" r="r" b="b"/>
            <a:pathLst>
              <a:path w="5282" h="2826" extrusionOk="0">
                <a:moveTo>
                  <a:pt x="5282" y="2180"/>
                </a:moveTo>
                <a:lnTo>
                  <a:pt x="5251" y="1965"/>
                </a:lnTo>
                <a:lnTo>
                  <a:pt x="5128" y="1812"/>
                </a:lnTo>
                <a:lnTo>
                  <a:pt x="5036" y="1566"/>
                </a:lnTo>
                <a:lnTo>
                  <a:pt x="4975" y="1474"/>
                </a:lnTo>
                <a:lnTo>
                  <a:pt x="4883" y="1290"/>
                </a:lnTo>
                <a:lnTo>
                  <a:pt x="4913" y="1167"/>
                </a:lnTo>
                <a:lnTo>
                  <a:pt x="4852" y="1044"/>
                </a:lnTo>
                <a:lnTo>
                  <a:pt x="4791" y="983"/>
                </a:lnTo>
                <a:lnTo>
                  <a:pt x="4821" y="891"/>
                </a:lnTo>
                <a:lnTo>
                  <a:pt x="4791" y="737"/>
                </a:lnTo>
                <a:lnTo>
                  <a:pt x="4391" y="676"/>
                </a:lnTo>
                <a:lnTo>
                  <a:pt x="4084" y="799"/>
                </a:lnTo>
                <a:lnTo>
                  <a:pt x="3962" y="614"/>
                </a:lnTo>
                <a:lnTo>
                  <a:pt x="3808" y="553"/>
                </a:lnTo>
                <a:lnTo>
                  <a:pt x="3716" y="369"/>
                </a:lnTo>
                <a:lnTo>
                  <a:pt x="3470" y="215"/>
                </a:lnTo>
                <a:lnTo>
                  <a:pt x="3378" y="184"/>
                </a:lnTo>
                <a:lnTo>
                  <a:pt x="3317" y="62"/>
                </a:lnTo>
                <a:lnTo>
                  <a:pt x="3194" y="0"/>
                </a:lnTo>
                <a:lnTo>
                  <a:pt x="3163" y="123"/>
                </a:lnTo>
                <a:lnTo>
                  <a:pt x="3040" y="123"/>
                </a:lnTo>
                <a:lnTo>
                  <a:pt x="2825" y="0"/>
                </a:lnTo>
                <a:lnTo>
                  <a:pt x="2641" y="31"/>
                </a:lnTo>
                <a:lnTo>
                  <a:pt x="2396" y="184"/>
                </a:lnTo>
                <a:lnTo>
                  <a:pt x="2303" y="215"/>
                </a:lnTo>
                <a:lnTo>
                  <a:pt x="2303" y="430"/>
                </a:lnTo>
                <a:lnTo>
                  <a:pt x="2365" y="799"/>
                </a:lnTo>
                <a:lnTo>
                  <a:pt x="2273" y="1075"/>
                </a:lnTo>
                <a:lnTo>
                  <a:pt x="2027" y="1351"/>
                </a:lnTo>
                <a:lnTo>
                  <a:pt x="1812" y="1351"/>
                </a:lnTo>
                <a:lnTo>
                  <a:pt x="1628" y="1167"/>
                </a:lnTo>
                <a:lnTo>
                  <a:pt x="1597" y="1014"/>
                </a:lnTo>
                <a:lnTo>
                  <a:pt x="1229" y="614"/>
                </a:lnTo>
                <a:lnTo>
                  <a:pt x="1198" y="369"/>
                </a:lnTo>
                <a:lnTo>
                  <a:pt x="1137" y="369"/>
                </a:lnTo>
                <a:lnTo>
                  <a:pt x="983" y="522"/>
                </a:lnTo>
                <a:lnTo>
                  <a:pt x="768" y="584"/>
                </a:lnTo>
                <a:lnTo>
                  <a:pt x="676" y="645"/>
                </a:lnTo>
                <a:lnTo>
                  <a:pt x="523" y="676"/>
                </a:lnTo>
                <a:lnTo>
                  <a:pt x="369" y="829"/>
                </a:lnTo>
                <a:lnTo>
                  <a:pt x="400" y="1014"/>
                </a:lnTo>
                <a:lnTo>
                  <a:pt x="338" y="983"/>
                </a:lnTo>
                <a:lnTo>
                  <a:pt x="338" y="1290"/>
                </a:lnTo>
                <a:lnTo>
                  <a:pt x="123" y="1536"/>
                </a:lnTo>
                <a:lnTo>
                  <a:pt x="93" y="1689"/>
                </a:lnTo>
                <a:lnTo>
                  <a:pt x="123" y="1843"/>
                </a:lnTo>
                <a:lnTo>
                  <a:pt x="1" y="1965"/>
                </a:lnTo>
                <a:lnTo>
                  <a:pt x="93" y="2365"/>
                </a:lnTo>
                <a:lnTo>
                  <a:pt x="185" y="2457"/>
                </a:lnTo>
                <a:lnTo>
                  <a:pt x="185" y="2487"/>
                </a:lnTo>
                <a:lnTo>
                  <a:pt x="338" y="2426"/>
                </a:lnTo>
                <a:lnTo>
                  <a:pt x="400" y="2272"/>
                </a:lnTo>
                <a:lnTo>
                  <a:pt x="615" y="2058"/>
                </a:lnTo>
                <a:lnTo>
                  <a:pt x="1014" y="1965"/>
                </a:lnTo>
                <a:lnTo>
                  <a:pt x="1290" y="1996"/>
                </a:lnTo>
                <a:lnTo>
                  <a:pt x="1474" y="1996"/>
                </a:lnTo>
                <a:lnTo>
                  <a:pt x="1597" y="2088"/>
                </a:lnTo>
                <a:lnTo>
                  <a:pt x="1751" y="1965"/>
                </a:lnTo>
                <a:lnTo>
                  <a:pt x="1904" y="1935"/>
                </a:lnTo>
                <a:lnTo>
                  <a:pt x="1966" y="2027"/>
                </a:lnTo>
                <a:lnTo>
                  <a:pt x="2089" y="2027"/>
                </a:lnTo>
                <a:lnTo>
                  <a:pt x="2242" y="2180"/>
                </a:lnTo>
                <a:lnTo>
                  <a:pt x="2488" y="2180"/>
                </a:lnTo>
                <a:lnTo>
                  <a:pt x="2580" y="2211"/>
                </a:lnTo>
                <a:lnTo>
                  <a:pt x="2825" y="2058"/>
                </a:lnTo>
                <a:lnTo>
                  <a:pt x="3133" y="2180"/>
                </a:lnTo>
                <a:lnTo>
                  <a:pt x="3378" y="2211"/>
                </a:lnTo>
                <a:lnTo>
                  <a:pt x="3593" y="2457"/>
                </a:lnTo>
                <a:lnTo>
                  <a:pt x="3777" y="2487"/>
                </a:lnTo>
                <a:lnTo>
                  <a:pt x="3962" y="2764"/>
                </a:lnTo>
                <a:lnTo>
                  <a:pt x="4207" y="2764"/>
                </a:lnTo>
                <a:lnTo>
                  <a:pt x="4299" y="2825"/>
                </a:lnTo>
                <a:lnTo>
                  <a:pt x="4299" y="2825"/>
                </a:lnTo>
                <a:lnTo>
                  <a:pt x="4545" y="2733"/>
                </a:lnTo>
                <a:lnTo>
                  <a:pt x="4883" y="2672"/>
                </a:lnTo>
                <a:lnTo>
                  <a:pt x="4944" y="2457"/>
                </a:lnTo>
                <a:lnTo>
                  <a:pt x="5067" y="2395"/>
                </a:lnTo>
                <a:lnTo>
                  <a:pt x="5128" y="221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47" name="Google Shape;1147;g3d4b58163d4_3_1117"/>
          <p:cNvSpPr/>
          <p:nvPr/>
        </p:nvSpPr>
        <p:spPr>
          <a:xfrm>
            <a:off x="4319449" y="3079931"/>
            <a:ext cx="104546" cy="78493"/>
          </a:xfrm>
          <a:custGeom>
            <a:avLst/>
            <a:gdLst/>
            <a:ahLst/>
            <a:cxnLst/>
            <a:rect l="l" t="t" r="r" b="b"/>
            <a:pathLst>
              <a:path w="4116" h="3010" extrusionOk="0">
                <a:moveTo>
                  <a:pt x="1321" y="2181"/>
                </a:moveTo>
                <a:lnTo>
                  <a:pt x="1321" y="1904"/>
                </a:lnTo>
                <a:lnTo>
                  <a:pt x="1413" y="1751"/>
                </a:lnTo>
                <a:lnTo>
                  <a:pt x="1321" y="1659"/>
                </a:lnTo>
                <a:lnTo>
                  <a:pt x="1229" y="1659"/>
                </a:lnTo>
                <a:lnTo>
                  <a:pt x="1198" y="1475"/>
                </a:lnTo>
                <a:lnTo>
                  <a:pt x="1075" y="1444"/>
                </a:lnTo>
                <a:lnTo>
                  <a:pt x="768" y="1505"/>
                </a:lnTo>
                <a:lnTo>
                  <a:pt x="553" y="1382"/>
                </a:lnTo>
                <a:lnTo>
                  <a:pt x="339" y="1075"/>
                </a:lnTo>
                <a:lnTo>
                  <a:pt x="62" y="1137"/>
                </a:lnTo>
                <a:lnTo>
                  <a:pt x="1" y="1106"/>
                </a:lnTo>
                <a:lnTo>
                  <a:pt x="62" y="983"/>
                </a:lnTo>
                <a:lnTo>
                  <a:pt x="31" y="799"/>
                </a:lnTo>
                <a:lnTo>
                  <a:pt x="1" y="553"/>
                </a:lnTo>
                <a:lnTo>
                  <a:pt x="154" y="492"/>
                </a:lnTo>
                <a:lnTo>
                  <a:pt x="216" y="338"/>
                </a:lnTo>
                <a:lnTo>
                  <a:pt x="431" y="124"/>
                </a:lnTo>
                <a:lnTo>
                  <a:pt x="830" y="31"/>
                </a:lnTo>
                <a:lnTo>
                  <a:pt x="1106" y="62"/>
                </a:lnTo>
                <a:lnTo>
                  <a:pt x="1290" y="62"/>
                </a:lnTo>
                <a:lnTo>
                  <a:pt x="1413" y="154"/>
                </a:lnTo>
                <a:lnTo>
                  <a:pt x="1567" y="31"/>
                </a:lnTo>
                <a:lnTo>
                  <a:pt x="1720" y="1"/>
                </a:lnTo>
                <a:lnTo>
                  <a:pt x="1782" y="93"/>
                </a:lnTo>
                <a:lnTo>
                  <a:pt x="1905" y="93"/>
                </a:lnTo>
                <a:lnTo>
                  <a:pt x="2058" y="246"/>
                </a:lnTo>
                <a:lnTo>
                  <a:pt x="2304" y="246"/>
                </a:lnTo>
                <a:lnTo>
                  <a:pt x="2396" y="277"/>
                </a:lnTo>
                <a:lnTo>
                  <a:pt x="2641" y="124"/>
                </a:lnTo>
                <a:lnTo>
                  <a:pt x="2949" y="246"/>
                </a:lnTo>
                <a:lnTo>
                  <a:pt x="3194" y="277"/>
                </a:lnTo>
                <a:lnTo>
                  <a:pt x="3409" y="523"/>
                </a:lnTo>
                <a:lnTo>
                  <a:pt x="3593" y="553"/>
                </a:lnTo>
                <a:lnTo>
                  <a:pt x="3778" y="830"/>
                </a:lnTo>
                <a:lnTo>
                  <a:pt x="4023" y="830"/>
                </a:lnTo>
                <a:lnTo>
                  <a:pt x="4115" y="891"/>
                </a:lnTo>
                <a:lnTo>
                  <a:pt x="3900" y="1168"/>
                </a:lnTo>
                <a:lnTo>
                  <a:pt x="4054" y="1198"/>
                </a:lnTo>
                <a:lnTo>
                  <a:pt x="4054" y="1382"/>
                </a:lnTo>
                <a:lnTo>
                  <a:pt x="3747" y="1505"/>
                </a:lnTo>
                <a:lnTo>
                  <a:pt x="3593" y="1782"/>
                </a:lnTo>
                <a:lnTo>
                  <a:pt x="3471" y="1812"/>
                </a:lnTo>
                <a:lnTo>
                  <a:pt x="3440" y="2058"/>
                </a:lnTo>
                <a:lnTo>
                  <a:pt x="3655" y="2181"/>
                </a:lnTo>
                <a:lnTo>
                  <a:pt x="3655" y="2334"/>
                </a:lnTo>
                <a:lnTo>
                  <a:pt x="3471" y="2334"/>
                </a:lnTo>
                <a:lnTo>
                  <a:pt x="3409" y="2242"/>
                </a:lnTo>
                <a:lnTo>
                  <a:pt x="3256" y="2304"/>
                </a:lnTo>
                <a:lnTo>
                  <a:pt x="3194" y="2519"/>
                </a:lnTo>
                <a:lnTo>
                  <a:pt x="2949" y="2519"/>
                </a:lnTo>
                <a:lnTo>
                  <a:pt x="3041" y="2764"/>
                </a:lnTo>
                <a:lnTo>
                  <a:pt x="2887" y="2764"/>
                </a:lnTo>
                <a:lnTo>
                  <a:pt x="2672" y="2887"/>
                </a:lnTo>
                <a:lnTo>
                  <a:pt x="2457" y="2764"/>
                </a:lnTo>
                <a:lnTo>
                  <a:pt x="2150" y="2856"/>
                </a:lnTo>
                <a:lnTo>
                  <a:pt x="1966" y="3010"/>
                </a:lnTo>
                <a:lnTo>
                  <a:pt x="1874" y="2826"/>
                </a:lnTo>
                <a:lnTo>
                  <a:pt x="1874" y="2641"/>
                </a:lnTo>
                <a:lnTo>
                  <a:pt x="1782" y="2334"/>
                </a:lnTo>
                <a:lnTo>
                  <a:pt x="1690" y="2304"/>
                </a:lnTo>
                <a:lnTo>
                  <a:pt x="1505" y="218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48" name="Google Shape;1148;g3d4b58163d4_3_1117"/>
          <p:cNvSpPr/>
          <p:nvPr/>
        </p:nvSpPr>
        <p:spPr>
          <a:xfrm>
            <a:off x="4370034" y="3085855"/>
            <a:ext cx="176822" cy="139211"/>
          </a:xfrm>
          <a:custGeom>
            <a:avLst/>
            <a:gdLst/>
            <a:ahLst/>
            <a:cxnLst/>
            <a:rect l="l" t="t" r="r" b="b"/>
            <a:pathLst>
              <a:path w="6941" h="5344" extrusionOk="0">
                <a:moveTo>
                  <a:pt x="1" y="2795"/>
                </a:moveTo>
                <a:lnTo>
                  <a:pt x="185" y="2641"/>
                </a:lnTo>
                <a:lnTo>
                  <a:pt x="492" y="2549"/>
                </a:lnTo>
                <a:lnTo>
                  <a:pt x="707" y="2672"/>
                </a:lnTo>
                <a:lnTo>
                  <a:pt x="922" y="2549"/>
                </a:lnTo>
                <a:lnTo>
                  <a:pt x="1076" y="2549"/>
                </a:lnTo>
                <a:lnTo>
                  <a:pt x="984" y="2304"/>
                </a:lnTo>
                <a:lnTo>
                  <a:pt x="1229" y="2304"/>
                </a:lnTo>
                <a:lnTo>
                  <a:pt x="1291" y="2089"/>
                </a:lnTo>
                <a:lnTo>
                  <a:pt x="1444" y="2027"/>
                </a:lnTo>
                <a:lnTo>
                  <a:pt x="1506" y="2119"/>
                </a:lnTo>
                <a:lnTo>
                  <a:pt x="1690" y="2119"/>
                </a:lnTo>
                <a:lnTo>
                  <a:pt x="1690" y="1966"/>
                </a:lnTo>
                <a:lnTo>
                  <a:pt x="1475" y="1843"/>
                </a:lnTo>
                <a:lnTo>
                  <a:pt x="1506" y="1597"/>
                </a:lnTo>
                <a:lnTo>
                  <a:pt x="1628" y="1567"/>
                </a:lnTo>
                <a:lnTo>
                  <a:pt x="1782" y="1290"/>
                </a:lnTo>
                <a:lnTo>
                  <a:pt x="2089" y="1167"/>
                </a:lnTo>
                <a:lnTo>
                  <a:pt x="2089" y="983"/>
                </a:lnTo>
                <a:lnTo>
                  <a:pt x="1935" y="953"/>
                </a:lnTo>
                <a:lnTo>
                  <a:pt x="2150" y="676"/>
                </a:lnTo>
                <a:lnTo>
                  <a:pt x="2396" y="584"/>
                </a:lnTo>
                <a:lnTo>
                  <a:pt x="2734" y="523"/>
                </a:lnTo>
                <a:lnTo>
                  <a:pt x="2795" y="308"/>
                </a:lnTo>
                <a:lnTo>
                  <a:pt x="2918" y="246"/>
                </a:lnTo>
                <a:lnTo>
                  <a:pt x="2979" y="62"/>
                </a:lnTo>
                <a:lnTo>
                  <a:pt x="3194" y="31"/>
                </a:lnTo>
                <a:lnTo>
                  <a:pt x="3317" y="123"/>
                </a:lnTo>
                <a:lnTo>
                  <a:pt x="3501" y="1"/>
                </a:lnTo>
                <a:lnTo>
                  <a:pt x="3686" y="277"/>
                </a:lnTo>
                <a:lnTo>
                  <a:pt x="3870" y="185"/>
                </a:lnTo>
                <a:lnTo>
                  <a:pt x="4054" y="185"/>
                </a:lnTo>
                <a:lnTo>
                  <a:pt x="4208" y="461"/>
                </a:lnTo>
                <a:lnTo>
                  <a:pt x="4423" y="308"/>
                </a:lnTo>
                <a:lnTo>
                  <a:pt x="4668" y="246"/>
                </a:lnTo>
                <a:lnTo>
                  <a:pt x="4760" y="369"/>
                </a:lnTo>
                <a:lnTo>
                  <a:pt x="4883" y="369"/>
                </a:lnTo>
                <a:lnTo>
                  <a:pt x="5252" y="492"/>
                </a:lnTo>
                <a:lnTo>
                  <a:pt x="5282" y="676"/>
                </a:lnTo>
                <a:lnTo>
                  <a:pt x="5221" y="891"/>
                </a:lnTo>
                <a:lnTo>
                  <a:pt x="5374" y="1045"/>
                </a:lnTo>
                <a:lnTo>
                  <a:pt x="5374" y="1321"/>
                </a:lnTo>
                <a:lnTo>
                  <a:pt x="5559" y="1505"/>
                </a:lnTo>
                <a:lnTo>
                  <a:pt x="5651" y="1751"/>
                </a:lnTo>
                <a:lnTo>
                  <a:pt x="5866" y="2027"/>
                </a:lnTo>
                <a:lnTo>
                  <a:pt x="6050" y="2150"/>
                </a:lnTo>
                <a:lnTo>
                  <a:pt x="6111" y="2426"/>
                </a:lnTo>
                <a:lnTo>
                  <a:pt x="6388" y="2488"/>
                </a:lnTo>
                <a:lnTo>
                  <a:pt x="6695" y="2764"/>
                </a:lnTo>
                <a:lnTo>
                  <a:pt x="6726" y="2918"/>
                </a:lnTo>
                <a:lnTo>
                  <a:pt x="6940" y="3071"/>
                </a:lnTo>
                <a:lnTo>
                  <a:pt x="6848" y="3163"/>
                </a:lnTo>
                <a:lnTo>
                  <a:pt x="6664" y="3440"/>
                </a:lnTo>
                <a:lnTo>
                  <a:pt x="6234" y="3501"/>
                </a:lnTo>
                <a:lnTo>
                  <a:pt x="6050" y="3317"/>
                </a:lnTo>
                <a:lnTo>
                  <a:pt x="5989" y="3470"/>
                </a:lnTo>
                <a:lnTo>
                  <a:pt x="5989" y="3655"/>
                </a:lnTo>
                <a:lnTo>
                  <a:pt x="6173" y="3931"/>
                </a:lnTo>
                <a:lnTo>
                  <a:pt x="6142" y="4146"/>
                </a:lnTo>
                <a:lnTo>
                  <a:pt x="6326" y="4361"/>
                </a:lnTo>
                <a:lnTo>
                  <a:pt x="6326" y="4576"/>
                </a:lnTo>
                <a:lnTo>
                  <a:pt x="6326" y="4576"/>
                </a:lnTo>
                <a:lnTo>
                  <a:pt x="5958" y="4668"/>
                </a:lnTo>
                <a:lnTo>
                  <a:pt x="5712" y="4668"/>
                </a:lnTo>
                <a:lnTo>
                  <a:pt x="5589" y="5006"/>
                </a:lnTo>
                <a:lnTo>
                  <a:pt x="5589" y="5282"/>
                </a:lnTo>
                <a:lnTo>
                  <a:pt x="5405" y="5313"/>
                </a:lnTo>
                <a:lnTo>
                  <a:pt x="5252" y="5159"/>
                </a:lnTo>
                <a:lnTo>
                  <a:pt x="5037" y="5251"/>
                </a:lnTo>
                <a:lnTo>
                  <a:pt x="4883" y="5159"/>
                </a:lnTo>
                <a:lnTo>
                  <a:pt x="4699" y="5159"/>
                </a:lnTo>
                <a:lnTo>
                  <a:pt x="4545" y="5343"/>
                </a:lnTo>
                <a:lnTo>
                  <a:pt x="4423" y="5313"/>
                </a:lnTo>
                <a:lnTo>
                  <a:pt x="4392" y="5159"/>
                </a:lnTo>
                <a:lnTo>
                  <a:pt x="4146" y="5129"/>
                </a:lnTo>
                <a:lnTo>
                  <a:pt x="3901" y="5282"/>
                </a:lnTo>
                <a:lnTo>
                  <a:pt x="3778" y="5221"/>
                </a:lnTo>
                <a:lnTo>
                  <a:pt x="3532" y="5190"/>
                </a:lnTo>
                <a:lnTo>
                  <a:pt x="3471" y="5251"/>
                </a:lnTo>
                <a:lnTo>
                  <a:pt x="3348" y="5251"/>
                </a:lnTo>
                <a:lnTo>
                  <a:pt x="3225" y="5129"/>
                </a:lnTo>
                <a:lnTo>
                  <a:pt x="2918" y="5251"/>
                </a:lnTo>
                <a:lnTo>
                  <a:pt x="2887" y="5159"/>
                </a:lnTo>
                <a:lnTo>
                  <a:pt x="2703" y="5067"/>
                </a:lnTo>
                <a:lnTo>
                  <a:pt x="2212" y="4975"/>
                </a:lnTo>
                <a:lnTo>
                  <a:pt x="2028" y="4883"/>
                </a:lnTo>
                <a:lnTo>
                  <a:pt x="1905" y="4852"/>
                </a:lnTo>
                <a:lnTo>
                  <a:pt x="1751" y="5006"/>
                </a:lnTo>
                <a:lnTo>
                  <a:pt x="1475" y="5006"/>
                </a:lnTo>
                <a:lnTo>
                  <a:pt x="891" y="5098"/>
                </a:lnTo>
                <a:lnTo>
                  <a:pt x="769" y="5190"/>
                </a:lnTo>
                <a:lnTo>
                  <a:pt x="492" y="5036"/>
                </a:lnTo>
                <a:lnTo>
                  <a:pt x="369" y="5067"/>
                </a:lnTo>
                <a:lnTo>
                  <a:pt x="369" y="4975"/>
                </a:lnTo>
                <a:lnTo>
                  <a:pt x="185" y="4699"/>
                </a:lnTo>
                <a:lnTo>
                  <a:pt x="124" y="4453"/>
                </a:lnTo>
                <a:lnTo>
                  <a:pt x="247" y="4269"/>
                </a:lnTo>
                <a:lnTo>
                  <a:pt x="431" y="4207"/>
                </a:lnTo>
                <a:lnTo>
                  <a:pt x="431" y="3685"/>
                </a:lnTo>
                <a:lnTo>
                  <a:pt x="339" y="3593"/>
                </a:lnTo>
                <a:lnTo>
                  <a:pt x="277" y="3409"/>
                </a:lnTo>
                <a:lnTo>
                  <a:pt x="185" y="3225"/>
                </a:lnTo>
                <a:lnTo>
                  <a:pt x="62" y="285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49" name="Google Shape;1149;g3d4b58163d4_3_1117"/>
          <p:cNvSpPr/>
          <p:nvPr/>
        </p:nvSpPr>
        <p:spPr>
          <a:xfrm>
            <a:off x="4357508" y="3197416"/>
            <a:ext cx="346834" cy="221139"/>
          </a:xfrm>
          <a:custGeom>
            <a:avLst/>
            <a:gdLst/>
            <a:ahLst/>
            <a:cxnLst/>
            <a:rect l="l" t="t" r="r" b="b"/>
            <a:pathLst>
              <a:path w="13604" h="8476" extrusionOk="0">
                <a:moveTo>
                  <a:pt x="860" y="799"/>
                </a:moveTo>
                <a:lnTo>
                  <a:pt x="983" y="768"/>
                </a:lnTo>
                <a:lnTo>
                  <a:pt x="1260" y="922"/>
                </a:lnTo>
                <a:lnTo>
                  <a:pt x="1382" y="830"/>
                </a:lnTo>
                <a:lnTo>
                  <a:pt x="1966" y="738"/>
                </a:lnTo>
                <a:lnTo>
                  <a:pt x="2242" y="738"/>
                </a:lnTo>
                <a:lnTo>
                  <a:pt x="2396" y="584"/>
                </a:lnTo>
                <a:lnTo>
                  <a:pt x="2519" y="615"/>
                </a:lnTo>
                <a:lnTo>
                  <a:pt x="2703" y="707"/>
                </a:lnTo>
                <a:lnTo>
                  <a:pt x="3194" y="799"/>
                </a:lnTo>
                <a:lnTo>
                  <a:pt x="3378" y="891"/>
                </a:lnTo>
                <a:lnTo>
                  <a:pt x="3409" y="983"/>
                </a:lnTo>
                <a:lnTo>
                  <a:pt x="3716" y="861"/>
                </a:lnTo>
                <a:lnTo>
                  <a:pt x="3839" y="983"/>
                </a:lnTo>
                <a:lnTo>
                  <a:pt x="3962" y="983"/>
                </a:lnTo>
                <a:lnTo>
                  <a:pt x="4023" y="922"/>
                </a:lnTo>
                <a:lnTo>
                  <a:pt x="4269" y="953"/>
                </a:lnTo>
                <a:lnTo>
                  <a:pt x="4392" y="1014"/>
                </a:lnTo>
                <a:lnTo>
                  <a:pt x="4637" y="861"/>
                </a:lnTo>
                <a:lnTo>
                  <a:pt x="4883" y="891"/>
                </a:lnTo>
                <a:lnTo>
                  <a:pt x="4914" y="1045"/>
                </a:lnTo>
                <a:lnTo>
                  <a:pt x="5036" y="1075"/>
                </a:lnTo>
                <a:lnTo>
                  <a:pt x="5190" y="891"/>
                </a:lnTo>
                <a:lnTo>
                  <a:pt x="5374" y="891"/>
                </a:lnTo>
                <a:lnTo>
                  <a:pt x="5528" y="983"/>
                </a:lnTo>
                <a:lnTo>
                  <a:pt x="5743" y="891"/>
                </a:lnTo>
                <a:lnTo>
                  <a:pt x="5896" y="1045"/>
                </a:lnTo>
                <a:lnTo>
                  <a:pt x="6080" y="1014"/>
                </a:lnTo>
                <a:lnTo>
                  <a:pt x="6080" y="738"/>
                </a:lnTo>
                <a:lnTo>
                  <a:pt x="6203" y="400"/>
                </a:lnTo>
                <a:lnTo>
                  <a:pt x="6449" y="400"/>
                </a:lnTo>
                <a:lnTo>
                  <a:pt x="6817" y="308"/>
                </a:lnTo>
                <a:lnTo>
                  <a:pt x="6971" y="339"/>
                </a:lnTo>
                <a:lnTo>
                  <a:pt x="7155" y="277"/>
                </a:lnTo>
                <a:lnTo>
                  <a:pt x="7124" y="124"/>
                </a:lnTo>
                <a:lnTo>
                  <a:pt x="7247" y="1"/>
                </a:lnTo>
                <a:lnTo>
                  <a:pt x="7677" y="154"/>
                </a:lnTo>
                <a:lnTo>
                  <a:pt x="8107" y="154"/>
                </a:lnTo>
                <a:lnTo>
                  <a:pt x="8291" y="31"/>
                </a:lnTo>
                <a:lnTo>
                  <a:pt x="8475" y="31"/>
                </a:lnTo>
                <a:lnTo>
                  <a:pt x="8629" y="431"/>
                </a:lnTo>
                <a:lnTo>
                  <a:pt x="8783" y="553"/>
                </a:lnTo>
                <a:lnTo>
                  <a:pt x="8690" y="738"/>
                </a:lnTo>
                <a:lnTo>
                  <a:pt x="8905" y="1045"/>
                </a:lnTo>
                <a:lnTo>
                  <a:pt x="9366" y="983"/>
                </a:lnTo>
                <a:lnTo>
                  <a:pt x="9550" y="1137"/>
                </a:lnTo>
                <a:lnTo>
                  <a:pt x="9581" y="1290"/>
                </a:lnTo>
                <a:lnTo>
                  <a:pt x="9734" y="1321"/>
                </a:lnTo>
                <a:lnTo>
                  <a:pt x="9734" y="1536"/>
                </a:lnTo>
                <a:lnTo>
                  <a:pt x="9827" y="1812"/>
                </a:lnTo>
                <a:lnTo>
                  <a:pt x="10195" y="2181"/>
                </a:lnTo>
                <a:lnTo>
                  <a:pt x="10349" y="2027"/>
                </a:lnTo>
                <a:lnTo>
                  <a:pt x="10563" y="2150"/>
                </a:lnTo>
                <a:lnTo>
                  <a:pt x="10748" y="2089"/>
                </a:lnTo>
                <a:lnTo>
                  <a:pt x="10932" y="2119"/>
                </a:lnTo>
                <a:lnTo>
                  <a:pt x="11208" y="1905"/>
                </a:lnTo>
                <a:lnTo>
                  <a:pt x="11362" y="1874"/>
                </a:lnTo>
                <a:lnTo>
                  <a:pt x="11546" y="2304"/>
                </a:lnTo>
                <a:lnTo>
                  <a:pt x="11792" y="2457"/>
                </a:lnTo>
                <a:lnTo>
                  <a:pt x="11853" y="2611"/>
                </a:lnTo>
                <a:lnTo>
                  <a:pt x="11976" y="2488"/>
                </a:lnTo>
                <a:lnTo>
                  <a:pt x="12283" y="2580"/>
                </a:lnTo>
                <a:lnTo>
                  <a:pt x="12498" y="2580"/>
                </a:lnTo>
                <a:lnTo>
                  <a:pt x="12652" y="2672"/>
                </a:lnTo>
                <a:lnTo>
                  <a:pt x="12836" y="2641"/>
                </a:lnTo>
                <a:lnTo>
                  <a:pt x="13051" y="2764"/>
                </a:lnTo>
                <a:lnTo>
                  <a:pt x="13296" y="2826"/>
                </a:lnTo>
                <a:lnTo>
                  <a:pt x="13419" y="2703"/>
                </a:lnTo>
                <a:lnTo>
                  <a:pt x="13481" y="2887"/>
                </a:lnTo>
                <a:lnTo>
                  <a:pt x="13603" y="2949"/>
                </a:lnTo>
                <a:lnTo>
                  <a:pt x="13603" y="3163"/>
                </a:lnTo>
                <a:lnTo>
                  <a:pt x="13481" y="3348"/>
                </a:lnTo>
                <a:lnTo>
                  <a:pt x="13296" y="3378"/>
                </a:lnTo>
                <a:lnTo>
                  <a:pt x="13235" y="3747"/>
                </a:lnTo>
                <a:lnTo>
                  <a:pt x="13481" y="3900"/>
                </a:lnTo>
                <a:lnTo>
                  <a:pt x="13511" y="4146"/>
                </a:lnTo>
                <a:lnTo>
                  <a:pt x="13419" y="4453"/>
                </a:lnTo>
                <a:lnTo>
                  <a:pt x="13450" y="4668"/>
                </a:lnTo>
                <a:lnTo>
                  <a:pt x="13296" y="4791"/>
                </a:lnTo>
                <a:lnTo>
                  <a:pt x="12897" y="4791"/>
                </a:lnTo>
                <a:lnTo>
                  <a:pt x="12713" y="5098"/>
                </a:lnTo>
                <a:lnTo>
                  <a:pt x="12621" y="5129"/>
                </a:lnTo>
                <a:lnTo>
                  <a:pt x="12559" y="5528"/>
                </a:lnTo>
                <a:lnTo>
                  <a:pt x="12406" y="5589"/>
                </a:lnTo>
                <a:lnTo>
                  <a:pt x="12406" y="5497"/>
                </a:lnTo>
                <a:lnTo>
                  <a:pt x="12314" y="5466"/>
                </a:lnTo>
                <a:lnTo>
                  <a:pt x="12099" y="5559"/>
                </a:lnTo>
                <a:lnTo>
                  <a:pt x="11884" y="5559"/>
                </a:lnTo>
                <a:lnTo>
                  <a:pt x="11792" y="5620"/>
                </a:lnTo>
                <a:lnTo>
                  <a:pt x="11730" y="5773"/>
                </a:lnTo>
                <a:lnTo>
                  <a:pt x="11546" y="5773"/>
                </a:lnTo>
                <a:lnTo>
                  <a:pt x="11454" y="5896"/>
                </a:lnTo>
                <a:lnTo>
                  <a:pt x="11270" y="6081"/>
                </a:lnTo>
                <a:lnTo>
                  <a:pt x="11208" y="6081"/>
                </a:lnTo>
                <a:lnTo>
                  <a:pt x="11055" y="6081"/>
                </a:lnTo>
                <a:lnTo>
                  <a:pt x="10901" y="6203"/>
                </a:lnTo>
                <a:lnTo>
                  <a:pt x="10686" y="6142"/>
                </a:lnTo>
                <a:lnTo>
                  <a:pt x="10533" y="6265"/>
                </a:lnTo>
                <a:lnTo>
                  <a:pt x="10410" y="6234"/>
                </a:lnTo>
                <a:lnTo>
                  <a:pt x="10318" y="6050"/>
                </a:lnTo>
                <a:lnTo>
                  <a:pt x="10226" y="6050"/>
                </a:lnTo>
                <a:lnTo>
                  <a:pt x="10287" y="6173"/>
                </a:lnTo>
                <a:lnTo>
                  <a:pt x="10379" y="6295"/>
                </a:lnTo>
                <a:lnTo>
                  <a:pt x="10349" y="6388"/>
                </a:lnTo>
                <a:lnTo>
                  <a:pt x="10164" y="6633"/>
                </a:lnTo>
                <a:lnTo>
                  <a:pt x="10072" y="6695"/>
                </a:lnTo>
                <a:lnTo>
                  <a:pt x="10041" y="6633"/>
                </a:lnTo>
                <a:lnTo>
                  <a:pt x="10103" y="6572"/>
                </a:lnTo>
                <a:lnTo>
                  <a:pt x="10256" y="6388"/>
                </a:lnTo>
                <a:lnTo>
                  <a:pt x="10226" y="6326"/>
                </a:lnTo>
                <a:lnTo>
                  <a:pt x="10134" y="6265"/>
                </a:lnTo>
                <a:lnTo>
                  <a:pt x="10103" y="6357"/>
                </a:lnTo>
                <a:lnTo>
                  <a:pt x="9857" y="6633"/>
                </a:lnTo>
                <a:lnTo>
                  <a:pt x="9704" y="6633"/>
                </a:lnTo>
                <a:lnTo>
                  <a:pt x="9673" y="6756"/>
                </a:lnTo>
                <a:lnTo>
                  <a:pt x="9519" y="6756"/>
                </a:lnTo>
                <a:lnTo>
                  <a:pt x="9397" y="6664"/>
                </a:lnTo>
                <a:lnTo>
                  <a:pt x="9274" y="6756"/>
                </a:lnTo>
                <a:lnTo>
                  <a:pt x="9120" y="6725"/>
                </a:lnTo>
                <a:lnTo>
                  <a:pt x="9090" y="6787"/>
                </a:lnTo>
                <a:lnTo>
                  <a:pt x="9182" y="6848"/>
                </a:lnTo>
                <a:lnTo>
                  <a:pt x="9458" y="6848"/>
                </a:lnTo>
                <a:lnTo>
                  <a:pt x="9550" y="6971"/>
                </a:lnTo>
                <a:lnTo>
                  <a:pt x="9642" y="7032"/>
                </a:lnTo>
                <a:lnTo>
                  <a:pt x="9734" y="6971"/>
                </a:lnTo>
                <a:lnTo>
                  <a:pt x="9796" y="7063"/>
                </a:lnTo>
                <a:lnTo>
                  <a:pt x="9734" y="7155"/>
                </a:lnTo>
                <a:lnTo>
                  <a:pt x="9734" y="7247"/>
                </a:lnTo>
                <a:lnTo>
                  <a:pt x="9796" y="7186"/>
                </a:lnTo>
                <a:lnTo>
                  <a:pt x="9888" y="7186"/>
                </a:lnTo>
                <a:lnTo>
                  <a:pt x="9857" y="7309"/>
                </a:lnTo>
                <a:lnTo>
                  <a:pt x="9949" y="7217"/>
                </a:lnTo>
                <a:lnTo>
                  <a:pt x="10041" y="7278"/>
                </a:lnTo>
                <a:lnTo>
                  <a:pt x="10072" y="7462"/>
                </a:lnTo>
                <a:lnTo>
                  <a:pt x="10164" y="7554"/>
                </a:lnTo>
                <a:lnTo>
                  <a:pt x="10349" y="7616"/>
                </a:lnTo>
                <a:lnTo>
                  <a:pt x="10441" y="7585"/>
                </a:lnTo>
                <a:lnTo>
                  <a:pt x="10164" y="7309"/>
                </a:lnTo>
                <a:lnTo>
                  <a:pt x="9888" y="6971"/>
                </a:lnTo>
                <a:lnTo>
                  <a:pt x="9796" y="6756"/>
                </a:lnTo>
                <a:lnTo>
                  <a:pt x="9857" y="6725"/>
                </a:lnTo>
                <a:lnTo>
                  <a:pt x="9980" y="6879"/>
                </a:lnTo>
                <a:lnTo>
                  <a:pt x="10041" y="7094"/>
                </a:lnTo>
                <a:lnTo>
                  <a:pt x="10441" y="7554"/>
                </a:lnTo>
                <a:lnTo>
                  <a:pt x="10533" y="7585"/>
                </a:lnTo>
                <a:lnTo>
                  <a:pt x="10686" y="7432"/>
                </a:lnTo>
                <a:lnTo>
                  <a:pt x="10778" y="7432"/>
                </a:lnTo>
                <a:lnTo>
                  <a:pt x="10932" y="7524"/>
                </a:lnTo>
                <a:lnTo>
                  <a:pt x="10993" y="7370"/>
                </a:lnTo>
                <a:lnTo>
                  <a:pt x="11270" y="7339"/>
                </a:lnTo>
                <a:lnTo>
                  <a:pt x="11485" y="7339"/>
                </a:lnTo>
                <a:lnTo>
                  <a:pt x="11423" y="7462"/>
                </a:lnTo>
                <a:lnTo>
                  <a:pt x="11331" y="7524"/>
                </a:lnTo>
                <a:lnTo>
                  <a:pt x="11393" y="7677"/>
                </a:lnTo>
                <a:lnTo>
                  <a:pt x="11300" y="7800"/>
                </a:lnTo>
                <a:lnTo>
                  <a:pt x="11024" y="7800"/>
                </a:lnTo>
                <a:lnTo>
                  <a:pt x="10686" y="7769"/>
                </a:lnTo>
                <a:lnTo>
                  <a:pt x="10502" y="7861"/>
                </a:lnTo>
                <a:lnTo>
                  <a:pt x="10379" y="8076"/>
                </a:lnTo>
                <a:lnTo>
                  <a:pt x="10103" y="8046"/>
                </a:lnTo>
                <a:lnTo>
                  <a:pt x="9734" y="8353"/>
                </a:lnTo>
                <a:lnTo>
                  <a:pt x="9427" y="8476"/>
                </a:lnTo>
                <a:lnTo>
                  <a:pt x="9120" y="8476"/>
                </a:lnTo>
                <a:lnTo>
                  <a:pt x="8997" y="8353"/>
                </a:lnTo>
                <a:lnTo>
                  <a:pt x="9028" y="8291"/>
                </a:lnTo>
                <a:lnTo>
                  <a:pt x="9120" y="7984"/>
                </a:lnTo>
                <a:lnTo>
                  <a:pt x="9120" y="7861"/>
                </a:lnTo>
                <a:lnTo>
                  <a:pt x="8844" y="7677"/>
                </a:lnTo>
                <a:lnTo>
                  <a:pt x="8752" y="7677"/>
                </a:lnTo>
                <a:lnTo>
                  <a:pt x="8568" y="7585"/>
                </a:lnTo>
                <a:lnTo>
                  <a:pt x="8475" y="7677"/>
                </a:lnTo>
                <a:lnTo>
                  <a:pt x="8322" y="7616"/>
                </a:lnTo>
                <a:lnTo>
                  <a:pt x="8506" y="7370"/>
                </a:lnTo>
                <a:lnTo>
                  <a:pt x="8783" y="7186"/>
                </a:lnTo>
                <a:lnTo>
                  <a:pt x="9028" y="7155"/>
                </a:lnTo>
                <a:lnTo>
                  <a:pt x="9090" y="7094"/>
                </a:lnTo>
                <a:lnTo>
                  <a:pt x="8997" y="7002"/>
                </a:lnTo>
                <a:lnTo>
                  <a:pt x="8967" y="6787"/>
                </a:lnTo>
                <a:lnTo>
                  <a:pt x="8905" y="6756"/>
                </a:lnTo>
                <a:lnTo>
                  <a:pt x="8844" y="6879"/>
                </a:lnTo>
                <a:lnTo>
                  <a:pt x="8690" y="6787"/>
                </a:lnTo>
                <a:lnTo>
                  <a:pt x="8506" y="6695"/>
                </a:lnTo>
                <a:lnTo>
                  <a:pt x="8322" y="6756"/>
                </a:lnTo>
                <a:lnTo>
                  <a:pt x="8138" y="6848"/>
                </a:lnTo>
                <a:lnTo>
                  <a:pt x="7984" y="6756"/>
                </a:lnTo>
                <a:lnTo>
                  <a:pt x="7861" y="6725"/>
                </a:lnTo>
                <a:lnTo>
                  <a:pt x="7739" y="6633"/>
                </a:lnTo>
                <a:lnTo>
                  <a:pt x="7831" y="6572"/>
                </a:lnTo>
                <a:lnTo>
                  <a:pt x="7892" y="6510"/>
                </a:lnTo>
                <a:lnTo>
                  <a:pt x="7646" y="6418"/>
                </a:lnTo>
                <a:lnTo>
                  <a:pt x="7339" y="6418"/>
                </a:lnTo>
                <a:lnTo>
                  <a:pt x="7278" y="6326"/>
                </a:lnTo>
                <a:lnTo>
                  <a:pt x="7462" y="6326"/>
                </a:lnTo>
                <a:lnTo>
                  <a:pt x="7739" y="6295"/>
                </a:lnTo>
                <a:lnTo>
                  <a:pt x="7892" y="6326"/>
                </a:lnTo>
                <a:lnTo>
                  <a:pt x="7984" y="6295"/>
                </a:lnTo>
                <a:lnTo>
                  <a:pt x="8168" y="6173"/>
                </a:lnTo>
                <a:lnTo>
                  <a:pt x="7923" y="6234"/>
                </a:lnTo>
                <a:lnTo>
                  <a:pt x="7800" y="6203"/>
                </a:lnTo>
                <a:lnTo>
                  <a:pt x="7677" y="6111"/>
                </a:lnTo>
                <a:lnTo>
                  <a:pt x="7646" y="6019"/>
                </a:lnTo>
                <a:lnTo>
                  <a:pt x="7554" y="6142"/>
                </a:lnTo>
                <a:lnTo>
                  <a:pt x="7493" y="6234"/>
                </a:lnTo>
                <a:lnTo>
                  <a:pt x="7339" y="6234"/>
                </a:lnTo>
                <a:lnTo>
                  <a:pt x="7339" y="6203"/>
                </a:lnTo>
                <a:lnTo>
                  <a:pt x="7247" y="6111"/>
                </a:lnTo>
                <a:lnTo>
                  <a:pt x="7094" y="6295"/>
                </a:lnTo>
                <a:lnTo>
                  <a:pt x="6909" y="6326"/>
                </a:lnTo>
                <a:lnTo>
                  <a:pt x="6787" y="6418"/>
                </a:lnTo>
                <a:lnTo>
                  <a:pt x="6787" y="6633"/>
                </a:lnTo>
                <a:lnTo>
                  <a:pt x="6602" y="6848"/>
                </a:lnTo>
                <a:lnTo>
                  <a:pt x="6541" y="6848"/>
                </a:lnTo>
                <a:lnTo>
                  <a:pt x="6572" y="6940"/>
                </a:lnTo>
                <a:lnTo>
                  <a:pt x="6265" y="7309"/>
                </a:lnTo>
                <a:lnTo>
                  <a:pt x="6142" y="7309"/>
                </a:lnTo>
                <a:lnTo>
                  <a:pt x="6080" y="7217"/>
                </a:lnTo>
                <a:lnTo>
                  <a:pt x="6080" y="7339"/>
                </a:lnTo>
                <a:lnTo>
                  <a:pt x="6050" y="7432"/>
                </a:lnTo>
                <a:lnTo>
                  <a:pt x="6142" y="7524"/>
                </a:lnTo>
                <a:lnTo>
                  <a:pt x="6111" y="7677"/>
                </a:lnTo>
                <a:lnTo>
                  <a:pt x="6111" y="7677"/>
                </a:lnTo>
                <a:lnTo>
                  <a:pt x="5958" y="7554"/>
                </a:lnTo>
                <a:lnTo>
                  <a:pt x="5712" y="7585"/>
                </a:lnTo>
                <a:lnTo>
                  <a:pt x="5589" y="7677"/>
                </a:lnTo>
                <a:lnTo>
                  <a:pt x="5282" y="7677"/>
                </a:lnTo>
                <a:lnTo>
                  <a:pt x="5036" y="7647"/>
                </a:lnTo>
                <a:lnTo>
                  <a:pt x="4914" y="7401"/>
                </a:lnTo>
                <a:lnTo>
                  <a:pt x="5036" y="7309"/>
                </a:lnTo>
                <a:lnTo>
                  <a:pt x="5159" y="7370"/>
                </a:lnTo>
                <a:lnTo>
                  <a:pt x="5190" y="7217"/>
                </a:lnTo>
                <a:lnTo>
                  <a:pt x="5343" y="6910"/>
                </a:lnTo>
                <a:lnTo>
                  <a:pt x="5405" y="6940"/>
                </a:lnTo>
                <a:lnTo>
                  <a:pt x="5405" y="6725"/>
                </a:lnTo>
                <a:lnTo>
                  <a:pt x="5436" y="6418"/>
                </a:lnTo>
                <a:lnTo>
                  <a:pt x="5589" y="6418"/>
                </a:lnTo>
                <a:lnTo>
                  <a:pt x="5804" y="6357"/>
                </a:lnTo>
                <a:lnTo>
                  <a:pt x="5927" y="6449"/>
                </a:lnTo>
                <a:lnTo>
                  <a:pt x="6173" y="6449"/>
                </a:lnTo>
                <a:lnTo>
                  <a:pt x="6203" y="6357"/>
                </a:lnTo>
                <a:lnTo>
                  <a:pt x="6111" y="6234"/>
                </a:lnTo>
                <a:lnTo>
                  <a:pt x="6142" y="6081"/>
                </a:lnTo>
                <a:lnTo>
                  <a:pt x="6111" y="5927"/>
                </a:lnTo>
                <a:lnTo>
                  <a:pt x="5896" y="5804"/>
                </a:lnTo>
                <a:lnTo>
                  <a:pt x="5681" y="5620"/>
                </a:lnTo>
                <a:lnTo>
                  <a:pt x="5651" y="5528"/>
                </a:lnTo>
                <a:lnTo>
                  <a:pt x="5466" y="5436"/>
                </a:lnTo>
                <a:lnTo>
                  <a:pt x="5497" y="5221"/>
                </a:lnTo>
                <a:lnTo>
                  <a:pt x="5436" y="4944"/>
                </a:lnTo>
                <a:lnTo>
                  <a:pt x="5221" y="4822"/>
                </a:lnTo>
                <a:lnTo>
                  <a:pt x="4975" y="4576"/>
                </a:lnTo>
                <a:lnTo>
                  <a:pt x="4883" y="4576"/>
                </a:lnTo>
                <a:lnTo>
                  <a:pt x="4852" y="4668"/>
                </a:lnTo>
                <a:lnTo>
                  <a:pt x="4576" y="4637"/>
                </a:lnTo>
                <a:lnTo>
                  <a:pt x="4330" y="4392"/>
                </a:lnTo>
                <a:lnTo>
                  <a:pt x="4115" y="4392"/>
                </a:lnTo>
                <a:lnTo>
                  <a:pt x="3992" y="4207"/>
                </a:lnTo>
                <a:lnTo>
                  <a:pt x="3931" y="4269"/>
                </a:lnTo>
                <a:lnTo>
                  <a:pt x="3747" y="4269"/>
                </a:lnTo>
                <a:lnTo>
                  <a:pt x="3685" y="4361"/>
                </a:lnTo>
                <a:lnTo>
                  <a:pt x="3532" y="4269"/>
                </a:lnTo>
                <a:lnTo>
                  <a:pt x="3501" y="4330"/>
                </a:lnTo>
                <a:lnTo>
                  <a:pt x="3378" y="4269"/>
                </a:lnTo>
                <a:lnTo>
                  <a:pt x="3409" y="4484"/>
                </a:lnTo>
                <a:lnTo>
                  <a:pt x="3378" y="4576"/>
                </a:lnTo>
                <a:lnTo>
                  <a:pt x="3409" y="4791"/>
                </a:lnTo>
                <a:lnTo>
                  <a:pt x="3194" y="4822"/>
                </a:lnTo>
                <a:lnTo>
                  <a:pt x="3010" y="4944"/>
                </a:lnTo>
                <a:lnTo>
                  <a:pt x="2457" y="5037"/>
                </a:lnTo>
                <a:lnTo>
                  <a:pt x="2334" y="5190"/>
                </a:lnTo>
                <a:lnTo>
                  <a:pt x="2150" y="5221"/>
                </a:lnTo>
                <a:lnTo>
                  <a:pt x="1904" y="5282"/>
                </a:lnTo>
                <a:lnTo>
                  <a:pt x="1720" y="5221"/>
                </a:lnTo>
                <a:lnTo>
                  <a:pt x="1628" y="5067"/>
                </a:lnTo>
                <a:lnTo>
                  <a:pt x="1413" y="4975"/>
                </a:lnTo>
                <a:lnTo>
                  <a:pt x="1198" y="4975"/>
                </a:lnTo>
                <a:lnTo>
                  <a:pt x="891" y="4791"/>
                </a:lnTo>
                <a:lnTo>
                  <a:pt x="738" y="4791"/>
                </a:lnTo>
                <a:lnTo>
                  <a:pt x="615" y="4914"/>
                </a:lnTo>
                <a:lnTo>
                  <a:pt x="461" y="4914"/>
                </a:lnTo>
                <a:lnTo>
                  <a:pt x="400" y="4760"/>
                </a:lnTo>
                <a:lnTo>
                  <a:pt x="185" y="4607"/>
                </a:lnTo>
                <a:lnTo>
                  <a:pt x="1" y="4422"/>
                </a:lnTo>
                <a:lnTo>
                  <a:pt x="31" y="4422"/>
                </a:lnTo>
                <a:lnTo>
                  <a:pt x="62" y="4146"/>
                </a:lnTo>
                <a:lnTo>
                  <a:pt x="246" y="3778"/>
                </a:lnTo>
                <a:lnTo>
                  <a:pt x="400" y="3778"/>
                </a:lnTo>
                <a:lnTo>
                  <a:pt x="400" y="3532"/>
                </a:lnTo>
                <a:lnTo>
                  <a:pt x="369" y="3317"/>
                </a:lnTo>
                <a:lnTo>
                  <a:pt x="891" y="2734"/>
                </a:lnTo>
                <a:lnTo>
                  <a:pt x="953" y="2488"/>
                </a:lnTo>
                <a:lnTo>
                  <a:pt x="1075" y="2365"/>
                </a:lnTo>
                <a:lnTo>
                  <a:pt x="1198" y="2365"/>
                </a:lnTo>
                <a:lnTo>
                  <a:pt x="1260" y="2089"/>
                </a:lnTo>
                <a:lnTo>
                  <a:pt x="1198" y="1997"/>
                </a:lnTo>
                <a:lnTo>
                  <a:pt x="1167" y="1874"/>
                </a:lnTo>
                <a:lnTo>
                  <a:pt x="1260" y="1782"/>
                </a:lnTo>
                <a:lnTo>
                  <a:pt x="1045" y="1659"/>
                </a:lnTo>
                <a:lnTo>
                  <a:pt x="953" y="1413"/>
                </a:lnTo>
                <a:lnTo>
                  <a:pt x="860" y="1321"/>
                </a:lnTo>
                <a:lnTo>
                  <a:pt x="830" y="92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0" name="Google Shape;1150;g3d4b58163d4_3_1117"/>
          <p:cNvSpPr/>
          <p:nvPr/>
        </p:nvSpPr>
        <p:spPr>
          <a:xfrm>
            <a:off x="4443743" y="3307496"/>
            <a:ext cx="71780" cy="82932"/>
          </a:xfrm>
          <a:custGeom>
            <a:avLst/>
            <a:gdLst/>
            <a:ahLst/>
            <a:cxnLst/>
            <a:rect l="l" t="t" r="r" b="b"/>
            <a:pathLst>
              <a:path w="2826" h="3194" extrusionOk="0">
                <a:moveTo>
                  <a:pt x="31" y="584"/>
                </a:moveTo>
                <a:lnTo>
                  <a:pt x="0" y="369"/>
                </a:lnTo>
                <a:lnTo>
                  <a:pt x="31" y="277"/>
                </a:lnTo>
                <a:lnTo>
                  <a:pt x="0" y="62"/>
                </a:lnTo>
                <a:lnTo>
                  <a:pt x="123" y="123"/>
                </a:lnTo>
                <a:lnTo>
                  <a:pt x="154" y="62"/>
                </a:lnTo>
                <a:lnTo>
                  <a:pt x="307" y="154"/>
                </a:lnTo>
                <a:lnTo>
                  <a:pt x="369" y="62"/>
                </a:lnTo>
                <a:lnTo>
                  <a:pt x="553" y="62"/>
                </a:lnTo>
                <a:lnTo>
                  <a:pt x="614" y="0"/>
                </a:lnTo>
                <a:lnTo>
                  <a:pt x="737" y="185"/>
                </a:lnTo>
                <a:lnTo>
                  <a:pt x="952" y="185"/>
                </a:lnTo>
                <a:lnTo>
                  <a:pt x="1198" y="430"/>
                </a:lnTo>
                <a:lnTo>
                  <a:pt x="1474" y="461"/>
                </a:lnTo>
                <a:lnTo>
                  <a:pt x="1505" y="369"/>
                </a:lnTo>
                <a:lnTo>
                  <a:pt x="1597" y="369"/>
                </a:lnTo>
                <a:lnTo>
                  <a:pt x="1843" y="615"/>
                </a:lnTo>
                <a:lnTo>
                  <a:pt x="2058" y="737"/>
                </a:lnTo>
                <a:lnTo>
                  <a:pt x="2119" y="1014"/>
                </a:lnTo>
                <a:lnTo>
                  <a:pt x="2088" y="1229"/>
                </a:lnTo>
                <a:lnTo>
                  <a:pt x="2273" y="1321"/>
                </a:lnTo>
                <a:lnTo>
                  <a:pt x="2303" y="1413"/>
                </a:lnTo>
                <a:lnTo>
                  <a:pt x="2518" y="1597"/>
                </a:lnTo>
                <a:lnTo>
                  <a:pt x="2733" y="1720"/>
                </a:lnTo>
                <a:lnTo>
                  <a:pt x="2764" y="1874"/>
                </a:lnTo>
                <a:lnTo>
                  <a:pt x="2733" y="2027"/>
                </a:lnTo>
                <a:lnTo>
                  <a:pt x="2825" y="2150"/>
                </a:lnTo>
                <a:lnTo>
                  <a:pt x="2795" y="2242"/>
                </a:lnTo>
                <a:lnTo>
                  <a:pt x="2549" y="2242"/>
                </a:lnTo>
                <a:lnTo>
                  <a:pt x="2426" y="2150"/>
                </a:lnTo>
                <a:lnTo>
                  <a:pt x="2211" y="2211"/>
                </a:lnTo>
                <a:lnTo>
                  <a:pt x="2058" y="2211"/>
                </a:lnTo>
                <a:lnTo>
                  <a:pt x="2027" y="2518"/>
                </a:lnTo>
                <a:lnTo>
                  <a:pt x="2027" y="2733"/>
                </a:lnTo>
                <a:lnTo>
                  <a:pt x="1965" y="2703"/>
                </a:lnTo>
                <a:lnTo>
                  <a:pt x="1812" y="3010"/>
                </a:lnTo>
                <a:lnTo>
                  <a:pt x="1781" y="3163"/>
                </a:lnTo>
                <a:lnTo>
                  <a:pt x="1658" y="3102"/>
                </a:lnTo>
                <a:lnTo>
                  <a:pt x="1536" y="3194"/>
                </a:lnTo>
                <a:lnTo>
                  <a:pt x="1536" y="3163"/>
                </a:lnTo>
                <a:lnTo>
                  <a:pt x="1413" y="2948"/>
                </a:lnTo>
                <a:lnTo>
                  <a:pt x="1443" y="2181"/>
                </a:lnTo>
                <a:lnTo>
                  <a:pt x="1321" y="1935"/>
                </a:lnTo>
                <a:lnTo>
                  <a:pt x="1259" y="1720"/>
                </a:lnTo>
                <a:lnTo>
                  <a:pt x="799" y="1352"/>
                </a:lnTo>
                <a:lnTo>
                  <a:pt x="768" y="1198"/>
                </a:lnTo>
                <a:lnTo>
                  <a:pt x="430" y="891"/>
                </a:lnTo>
                <a:lnTo>
                  <a:pt x="338" y="52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1" name="Google Shape;1151;g3d4b58163d4_3_1117"/>
          <p:cNvSpPr/>
          <p:nvPr/>
        </p:nvSpPr>
        <p:spPr>
          <a:xfrm>
            <a:off x="4326675" y="3321317"/>
            <a:ext cx="185978" cy="121438"/>
          </a:xfrm>
          <a:custGeom>
            <a:avLst/>
            <a:gdLst/>
            <a:ahLst/>
            <a:cxnLst/>
            <a:rect l="l" t="t" r="r" b="b"/>
            <a:pathLst>
              <a:path w="7309" h="4668" extrusionOk="0">
                <a:moveTo>
                  <a:pt x="1658" y="185"/>
                </a:moveTo>
                <a:lnTo>
                  <a:pt x="1812" y="185"/>
                </a:lnTo>
                <a:lnTo>
                  <a:pt x="1935" y="62"/>
                </a:lnTo>
                <a:lnTo>
                  <a:pt x="2088" y="62"/>
                </a:lnTo>
                <a:lnTo>
                  <a:pt x="2395" y="246"/>
                </a:lnTo>
                <a:lnTo>
                  <a:pt x="2610" y="246"/>
                </a:lnTo>
                <a:lnTo>
                  <a:pt x="2825" y="338"/>
                </a:lnTo>
                <a:lnTo>
                  <a:pt x="2917" y="492"/>
                </a:lnTo>
                <a:lnTo>
                  <a:pt x="3101" y="553"/>
                </a:lnTo>
                <a:lnTo>
                  <a:pt x="3347" y="492"/>
                </a:lnTo>
                <a:lnTo>
                  <a:pt x="3531" y="461"/>
                </a:lnTo>
                <a:lnTo>
                  <a:pt x="3654" y="308"/>
                </a:lnTo>
                <a:lnTo>
                  <a:pt x="4207" y="215"/>
                </a:lnTo>
                <a:lnTo>
                  <a:pt x="4391" y="93"/>
                </a:lnTo>
                <a:lnTo>
                  <a:pt x="4913" y="0"/>
                </a:lnTo>
                <a:lnTo>
                  <a:pt x="5005" y="369"/>
                </a:lnTo>
                <a:lnTo>
                  <a:pt x="5343" y="676"/>
                </a:lnTo>
                <a:lnTo>
                  <a:pt x="5374" y="830"/>
                </a:lnTo>
                <a:lnTo>
                  <a:pt x="5834" y="1198"/>
                </a:lnTo>
                <a:lnTo>
                  <a:pt x="5896" y="1413"/>
                </a:lnTo>
                <a:lnTo>
                  <a:pt x="6018" y="1659"/>
                </a:lnTo>
                <a:lnTo>
                  <a:pt x="5988" y="2426"/>
                </a:lnTo>
                <a:lnTo>
                  <a:pt x="6111" y="2641"/>
                </a:lnTo>
                <a:lnTo>
                  <a:pt x="6233" y="2918"/>
                </a:lnTo>
                <a:lnTo>
                  <a:pt x="6479" y="2948"/>
                </a:lnTo>
                <a:lnTo>
                  <a:pt x="6786" y="2948"/>
                </a:lnTo>
                <a:lnTo>
                  <a:pt x="6909" y="2856"/>
                </a:lnTo>
                <a:lnTo>
                  <a:pt x="7155" y="2825"/>
                </a:lnTo>
                <a:lnTo>
                  <a:pt x="7308" y="2948"/>
                </a:lnTo>
                <a:lnTo>
                  <a:pt x="7216" y="3040"/>
                </a:lnTo>
                <a:lnTo>
                  <a:pt x="7308" y="3102"/>
                </a:lnTo>
                <a:lnTo>
                  <a:pt x="7308" y="3225"/>
                </a:lnTo>
                <a:lnTo>
                  <a:pt x="7185" y="3440"/>
                </a:lnTo>
                <a:lnTo>
                  <a:pt x="7032" y="3470"/>
                </a:lnTo>
                <a:lnTo>
                  <a:pt x="6725" y="3501"/>
                </a:lnTo>
                <a:lnTo>
                  <a:pt x="6694" y="3685"/>
                </a:lnTo>
                <a:lnTo>
                  <a:pt x="6571" y="3777"/>
                </a:lnTo>
                <a:lnTo>
                  <a:pt x="6663" y="3900"/>
                </a:lnTo>
                <a:lnTo>
                  <a:pt x="6633" y="4146"/>
                </a:lnTo>
                <a:lnTo>
                  <a:pt x="6540" y="4299"/>
                </a:lnTo>
                <a:lnTo>
                  <a:pt x="6602" y="4484"/>
                </a:lnTo>
                <a:lnTo>
                  <a:pt x="6418" y="4484"/>
                </a:lnTo>
                <a:lnTo>
                  <a:pt x="6387" y="4391"/>
                </a:lnTo>
                <a:lnTo>
                  <a:pt x="6172" y="4299"/>
                </a:lnTo>
                <a:lnTo>
                  <a:pt x="5988" y="4361"/>
                </a:lnTo>
                <a:lnTo>
                  <a:pt x="5926" y="4269"/>
                </a:lnTo>
                <a:lnTo>
                  <a:pt x="5650" y="4146"/>
                </a:lnTo>
                <a:lnTo>
                  <a:pt x="5374" y="4146"/>
                </a:lnTo>
                <a:lnTo>
                  <a:pt x="5159" y="4176"/>
                </a:lnTo>
                <a:lnTo>
                  <a:pt x="4698" y="4391"/>
                </a:lnTo>
                <a:lnTo>
                  <a:pt x="4606" y="4514"/>
                </a:lnTo>
                <a:lnTo>
                  <a:pt x="4391" y="4576"/>
                </a:lnTo>
                <a:lnTo>
                  <a:pt x="4299" y="4637"/>
                </a:lnTo>
                <a:lnTo>
                  <a:pt x="3992" y="4606"/>
                </a:lnTo>
                <a:lnTo>
                  <a:pt x="3838" y="4606"/>
                </a:lnTo>
                <a:lnTo>
                  <a:pt x="3685" y="4545"/>
                </a:lnTo>
                <a:lnTo>
                  <a:pt x="3562" y="4606"/>
                </a:lnTo>
                <a:lnTo>
                  <a:pt x="3378" y="4576"/>
                </a:lnTo>
                <a:lnTo>
                  <a:pt x="3163" y="4668"/>
                </a:lnTo>
                <a:lnTo>
                  <a:pt x="2856" y="4576"/>
                </a:lnTo>
                <a:lnTo>
                  <a:pt x="2794" y="4606"/>
                </a:lnTo>
                <a:lnTo>
                  <a:pt x="2702" y="4514"/>
                </a:lnTo>
                <a:lnTo>
                  <a:pt x="2457" y="4484"/>
                </a:lnTo>
                <a:lnTo>
                  <a:pt x="2272" y="4606"/>
                </a:lnTo>
                <a:lnTo>
                  <a:pt x="2180" y="4484"/>
                </a:lnTo>
                <a:lnTo>
                  <a:pt x="2242" y="4391"/>
                </a:lnTo>
                <a:lnTo>
                  <a:pt x="2242" y="4269"/>
                </a:lnTo>
                <a:lnTo>
                  <a:pt x="2150" y="4176"/>
                </a:lnTo>
                <a:lnTo>
                  <a:pt x="1935" y="4146"/>
                </a:lnTo>
                <a:lnTo>
                  <a:pt x="1873" y="3962"/>
                </a:lnTo>
                <a:lnTo>
                  <a:pt x="1842" y="3839"/>
                </a:lnTo>
                <a:lnTo>
                  <a:pt x="1996" y="3685"/>
                </a:lnTo>
                <a:lnTo>
                  <a:pt x="1689" y="3624"/>
                </a:lnTo>
                <a:lnTo>
                  <a:pt x="1566" y="3808"/>
                </a:lnTo>
                <a:lnTo>
                  <a:pt x="1443" y="3685"/>
                </a:lnTo>
                <a:lnTo>
                  <a:pt x="1259" y="3777"/>
                </a:lnTo>
                <a:lnTo>
                  <a:pt x="1167" y="3624"/>
                </a:lnTo>
                <a:lnTo>
                  <a:pt x="891" y="3532"/>
                </a:lnTo>
                <a:lnTo>
                  <a:pt x="860" y="3470"/>
                </a:lnTo>
                <a:lnTo>
                  <a:pt x="983" y="3255"/>
                </a:lnTo>
                <a:lnTo>
                  <a:pt x="737" y="3071"/>
                </a:lnTo>
                <a:lnTo>
                  <a:pt x="522" y="2979"/>
                </a:lnTo>
                <a:lnTo>
                  <a:pt x="491" y="2825"/>
                </a:lnTo>
                <a:lnTo>
                  <a:pt x="215" y="2518"/>
                </a:lnTo>
                <a:lnTo>
                  <a:pt x="154" y="2396"/>
                </a:lnTo>
                <a:lnTo>
                  <a:pt x="0" y="2365"/>
                </a:lnTo>
                <a:lnTo>
                  <a:pt x="184" y="2181"/>
                </a:lnTo>
                <a:lnTo>
                  <a:pt x="307" y="2150"/>
                </a:lnTo>
                <a:lnTo>
                  <a:pt x="399" y="1996"/>
                </a:lnTo>
                <a:lnTo>
                  <a:pt x="614" y="2027"/>
                </a:lnTo>
                <a:lnTo>
                  <a:pt x="768" y="1874"/>
                </a:lnTo>
                <a:lnTo>
                  <a:pt x="768" y="1720"/>
                </a:lnTo>
                <a:lnTo>
                  <a:pt x="1044" y="1290"/>
                </a:lnTo>
                <a:lnTo>
                  <a:pt x="1228" y="768"/>
                </a:lnTo>
                <a:lnTo>
                  <a:pt x="1413" y="461"/>
                </a:lnTo>
                <a:lnTo>
                  <a:pt x="1597" y="430"/>
                </a:lnTo>
                <a:lnTo>
                  <a:pt x="1689" y="215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2" name="Google Shape;1152;g3d4b58163d4_3_1117"/>
          <p:cNvSpPr/>
          <p:nvPr/>
        </p:nvSpPr>
        <p:spPr>
          <a:xfrm>
            <a:off x="4248149" y="3312926"/>
            <a:ext cx="120916" cy="80466"/>
          </a:xfrm>
          <a:custGeom>
            <a:avLst/>
            <a:gdLst/>
            <a:ahLst/>
            <a:cxnLst/>
            <a:rect l="l" t="t" r="r" b="b"/>
            <a:pathLst>
              <a:path w="4760" h="3102" extrusionOk="0">
                <a:moveTo>
                  <a:pt x="3071" y="2672"/>
                </a:moveTo>
                <a:lnTo>
                  <a:pt x="3255" y="2488"/>
                </a:lnTo>
                <a:lnTo>
                  <a:pt x="3378" y="2457"/>
                </a:lnTo>
                <a:lnTo>
                  <a:pt x="3470" y="2303"/>
                </a:lnTo>
                <a:lnTo>
                  <a:pt x="3685" y="2334"/>
                </a:lnTo>
                <a:lnTo>
                  <a:pt x="3839" y="2181"/>
                </a:lnTo>
                <a:lnTo>
                  <a:pt x="3839" y="2027"/>
                </a:lnTo>
                <a:lnTo>
                  <a:pt x="4115" y="1597"/>
                </a:lnTo>
                <a:lnTo>
                  <a:pt x="4299" y="1075"/>
                </a:lnTo>
                <a:lnTo>
                  <a:pt x="4484" y="768"/>
                </a:lnTo>
                <a:lnTo>
                  <a:pt x="4668" y="737"/>
                </a:lnTo>
                <a:lnTo>
                  <a:pt x="4760" y="522"/>
                </a:lnTo>
                <a:lnTo>
                  <a:pt x="4668" y="338"/>
                </a:lnTo>
                <a:lnTo>
                  <a:pt x="4453" y="185"/>
                </a:lnTo>
                <a:lnTo>
                  <a:pt x="4269" y="0"/>
                </a:lnTo>
                <a:lnTo>
                  <a:pt x="4084" y="123"/>
                </a:lnTo>
                <a:lnTo>
                  <a:pt x="3839" y="62"/>
                </a:lnTo>
                <a:lnTo>
                  <a:pt x="3501" y="93"/>
                </a:lnTo>
                <a:lnTo>
                  <a:pt x="3317" y="31"/>
                </a:lnTo>
                <a:lnTo>
                  <a:pt x="3040" y="62"/>
                </a:lnTo>
                <a:lnTo>
                  <a:pt x="2887" y="277"/>
                </a:lnTo>
                <a:lnTo>
                  <a:pt x="2733" y="400"/>
                </a:lnTo>
                <a:lnTo>
                  <a:pt x="2733" y="553"/>
                </a:lnTo>
                <a:lnTo>
                  <a:pt x="2488" y="307"/>
                </a:lnTo>
                <a:lnTo>
                  <a:pt x="2211" y="553"/>
                </a:lnTo>
                <a:lnTo>
                  <a:pt x="1996" y="615"/>
                </a:lnTo>
                <a:lnTo>
                  <a:pt x="1966" y="768"/>
                </a:lnTo>
                <a:lnTo>
                  <a:pt x="1536" y="829"/>
                </a:lnTo>
                <a:lnTo>
                  <a:pt x="1229" y="922"/>
                </a:lnTo>
                <a:lnTo>
                  <a:pt x="952" y="860"/>
                </a:lnTo>
                <a:lnTo>
                  <a:pt x="400" y="553"/>
                </a:lnTo>
                <a:lnTo>
                  <a:pt x="400" y="645"/>
                </a:lnTo>
                <a:lnTo>
                  <a:pt x="430" y="829"/>
                </a:lnTo>
                <a:lnTo>
                  <a:pt x="400" y="983"/>
                </a:lnTo>
                <a:lnTo>
                  <a:pt x="62" y="983"/>
                </a:lnTo>
                <a:lnTo>
                  <a:pt x="0" y="1044"/>
                </a:lnTo>
                <a:lnTo>
                  <a:pt x="154" y="1229"/>
                </a:lnTo>
                <a:lnTo>
                  <a:pt x="93" y="1413"/>
                </a:lnTo>
                <a:lnTo>
                  <a:pt x="62" y="1566"/>
                </a:lnTo>
                <a:lnTo>
                  <a:pt x="154" y="1720"/>
                </a:lnTo>
                <a:lnTo>
                  <a:pt x="31" y="1873"/>
                </a:lnTo>
                <a:lnTo>
                  <a:pt x="0" y="1904"/>
                </a:lnTo>
                <a:lnTo>
                  <a:pt x="215" y="2150"/>
                </a:lnTo>
                <a:lnTo>
                  <a:pt x="246" y="2395"/>
                </a:lnTo>
                <a:lnTo>
                  <a:pt x="400" y="2426"/>
                </a:lnTo>
                <a:lnTo>
                  <a:pt x="737" y="2764"/>
                </a:lnTo>
                <a:lnTo>
                  <a:pt x="891" y="2825"/>
                </a:lnTo>
                <a:lnTo>
                  <a:pt x="1014" y="2917"/>
                </a:lnTo>
                <a:lnTo>
                  <a:pt x="1444" y="3010"/>
                </a:lnTo>
                <a:lnTo>
                  <a:pt x="1751" y="3102"/>
                </a:lnTo>
                <a:lnTo>
                  <a:pt x="1904" y="2948"/>
                </a:lnTo>
                <a:lnTo>
                  <a:pt x="1966" y="2979"/>
                </a:lnTo>
                <a:lnTo>
                  <a:pt x="2089" y="2856"/>
                </a:lnTo>
                <a:lnTo>
                  <a:pt x="2273" y="2764"/>
                </a:lnTo>
                <a:lnTo>
                  <a:pt x="2426" y="2795"/>
                </a:lnTo>
                <a:lnTo>
                  <a:pt x="2488" y="2703"/>
                </a:lnTo>
                <a:lnTo>
                  <a:pt x="2672" y="2549"/>
                </a:lnTo>
                <a:lnTo>
                  <a:pt x="2795" y="2580"/>
                </a:lnTo>
                <a:lnTo>
                  <a:pt x="2979" y="261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3" name="Google Shape;1153;g3d4b58163d4_3_1117"/>
          <p:cNvSpPr/>
          <p:nvPr/>
        </p:nvSpPr>
        <p:spPr>
          <a:xfrm>
            <a:off x="4256821" y="3289725"/>
            <a:ext cx="105970" cy="46898"/>
          </a:xfrm>
          <a:custGeom>
            <a:avLst/>
            <a:gdLst/>
            <a:ahLst/>
            <a:cxnLst/>
            <a:rect l="l" t="t" r="r" b="b"/>
            <a:pathLst>
              <a:path w="4177" h="1813" extrusionOk="0">
                <a:moveTo>
                  <a:pt x="62" y="1444"/>
                </a:moveTo>
                <a:lnTo>
                  <a:pt x="614" y="1751"/>
                </a:lnTo>
                <a:lnTo>
                  <a:pt x="891" y="1813"/>
                </a:lnTo>
                <a:lnTo>
                  <a:pt x="1198" y="1720"/>
                </a:lnTo>
                <a:lnTo>
                  <a:pt x="1628" y="1659"/>
                </a:lnTo>
                <a:lnTo>
                  <a:pt x="1658" y="1506"/>
                </a:lnTo>
                <a:lnTo>
                  <a:pt x="1873" y="1444"/>
                </a:lnTo>
                <a:lnTo>
                  <a:pt x="2150" y="1198"/>
                </a:lnTo>
                <a:lnTo>
                  <a:pt x="2395" y="1444"/>
                </a:lnTo>
                <a:lnTo>
                  <a:pt x="2395" y="1291"/>
                </a:lnTo>
                <a:lnTo>
                  <a:pt x="2549" y="1168"/>
                </a:lnTo>
                <a:lnTo>
                  <a:pt x="2702" y="953"/>
                </a:lnTo>
                <a:lnTo>
                  <a:pt x="2979" y="922"/>
                </a:lnTo>
                <a:lnTo>
                  <a:pt x="3163" y="984"/>
                </a:lnTo>
                <a:lnTo>
                  <a:pt x="3501" y="953"/>
                </a:lnTo>
                <a:lnTo>
                  <a:pt x="3746" y="1014"/>
                </a:lnTo>
                <a:lnTo>
                  <a:pt x="3961" y="891"/>
                </a:lnTo>
                <a:lnTo>
                  <a:pt x="3992" y="615"/>
                </a:lnTo>
                <a:lnTo>
                  <a:pt x="4176" y="247"/>
                </a:lnTo>
                <a:lnTo>
                  <a:pt x="4146" y="247"/>
                </a:lnTo>
                <a:lnTo>
                  <a:pt x="3808" y="32"/>
                </a:lnTo>
                <a:lnTo>
                  <a:pt x="3501" y="32"/>
                </a:lnTo>
                <a:lnTo>
                  <a:pt x="3378" y="62"/>
                </a:lnTo>
                <a:lnTo>
                  <a:pt x="3255" y="1"/>
                </a:lnTo>
                <a:lnTo>
                  <a:pt x="3132" y="32"/>
                </a:lnTo>
                <a:lnTo>
                  <a:pt x="3009" y="124"/>
                </a:lnTo>
                <a:lnTo>
                  <a:pt x="2917" y="62"/>
                </a:lnTo>
                <a:lnTo>
                  <a:pt x="2702" y="62"/>
                </a:lnTo>
                <a:lnTo>
                  <a:pt x="2580" y="32"/>
                </a:lnTo>
                <a:lnTo>
                  <a:pt x="2457" y="93"/>
                </a:lnTo>
                <a:lnTo>
                  <a:pt x="2365" y="247"/>
                </a:lnTo>
                <a:lnTo>
                  <a:pt x="2211" y="247"/>
                </a:lnTo>
                <a:lnTo>
                  <a:pt x="2150" y="216"/>
                </a:lnTo>
                <a:lnTo>
                  <a:pt x="2150" y="216"/>
                </a:lnTo>
                <a:lnTo>
                  <a:pt x="1781" y="185"/>
                </a:lnTo>
                <a:lnTo>
                  <a:pt x="1597" y="339"/>
                </a:lnTo>
                <a:lnTo>
                  <a:pt x="1382" y="369"/>
                </a:lnTo>
                <a:lnTo>
                  <a:pt x="1167" y="615"/>
                </a:lnTo>
                <a:lnTo>
                  <a:pt x="860" y="646"/>
                </a:lnTo>
                <a:lnTo>
                  <a:pt x="522" y="769"/>
                </a:lnTo>
                <a:lnTo>
                  <a:pt x="461" y="707"/>
                </a:lnTo>
                <a:lnTo>
                  <a:pt x="277" y="707"/>
                </a:lnTo>
                <a:lnTo>
                  <a:pt x="62" y="830"/>
                </a:lnTo>
                <a:lnTo>
                  <a:pt x="31" y="830"/>
                </a:lnTo>
                <a:lnTo>
                  <a:pt x="0" y="107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4" name="Google Shape;1154;g3d4b58163d4_3_1117"/>
          <p:cNvSpPr/>
          <p:nvPr/>
        </p:nvSpPr>
        <p:spPr>
          <a:xfrm>
            <a:off x="4373888" y="3429423"/>
            <a:ext cx="120916" cy="78493"/>
          </a:xfrm>
          <a:custGeom>
            <a:avLst/>
            <a:gdLst/>
            <a:ahLst/>
            <a:cxnLst/>
            <a:rect l="l" t="t" r="r" b="b"/>
            <a:pathLst>
              <a:path w="4760" h="3010" extrusionOk="0">
                <a:moveTo>
                  <a:pt x="93" y="1"/>
                </a:moveTo>
                <a:lnTo>
                  <a:pt x="308" y="31"/>
                </a:lnTo>
                <a:lnTo>
                  <a:pt x="400" y="124"/>
                </a:lnTo>
                <a:lnTo>
                  <a:pt x="400" y="246"/>
                </a:lnTo>
                <a:lnTo>
                  <a:pt x="338" y="339"/>
                </a:lnTo>
                <a:lnTo>
                  <a:pt x="430" y="461"/>
                </a:lnTo>
                <a:lnTo>
                  <a:pt x="615" y="339"/>
                </a:lnTo>
                <a:lnTo>
                  <a:pt x="860" y="369"/>
                </a:lnTo>
                <a:lnTo>
                  <a:pt x="952" y="461"/>
                </a:lnTo>
                <a:lnTo>
                  <a:pt x="1014" y="431"/>
                </a:lnTo>
                <a:lnTo>
                  <a:pt x="1321" y="523"/>
                </a:lnTo>
                <a:lnTo>
                  <a:pt x="1536" y="431"/>
                </a:lnTo>
                <a:lnTo>
                  <a:pt x="1720" y="461"/>
                </a:lnTo>
                <a:lnTo>
                  <a:pt x="1843" y="400"/>
                </a:lnTo>
                <a:lnTo>
                  <a:pt x="1996" y="461"/>
                </a:lnTo>
                <a:lnTo>
                  <a:pt x="2150" y="461"/>
                </a:lnTo>
                <a:lnTo>
                  <a:pt x="2457" y="492"/>
                </a:lnTo>
                <a:lnTo>
                  <a:pt x="2549" y="431"/>
                </a:lnTo>
                <a:lnTo>
                  <a:pt x="2764" y="369"/>
                </a:lnTo>
                <a:lnTo>
                  <a:pt x="2856" y="246"/>
                </a:lnTo>
                <a:lnTo>
                  <a:pt x="3317" y="31"/>
                </a:lnTo>
                <a:lnTo>
                  <a:pt x="3532" y="1"/>
                </a:lnTo>
                <a:lnTo>
                  <a:pt x="3808" y="1"/>
                </a:lnTo>
                <a:lnTo>
                  <a:pt x="4084" y="124"/>
                </a:lnTo>
                <a:lnTo>
                  <a:pt x="4146" y="216"/>
                </a:lnTo>
                <a:lnTo>
                  <a:pt x="4330" y="154"/>
                </a:lnTo>
                <a:lnTo>
                  <a:pt x="4545" y="246"/>
                </a:lnTo>
                <a:lnTo>
                  <a:pt x="4576" y="339"/>
                </a:lnTo>
                <a:lnTo>
                  <a:pt x="4760" y="339"/>
                </a:lnTo>
                <a:lnTo>
                  <a:pt x="4760" y="400"/>
                </a:lnTo>
                <a:lnTo>
                  <a:pt x="4729" y="707"/>
                </a:lnTo>
                <a:lnTo>
                  <a:pt x="4637" y="799"/>
                </a:lnTo>
                <a:lnTo>
                  <a:pt x="4484" y="768"/>
                </a:lnTo>
                <a:lnTo>
                  <a:pt x="4269" y="983"/>
                </a:lnTo>
                <a:lnTo>
                  <a:pt x="4299" y="1352"/>
                </a:lnTo>
                <a:lnTo>
                  <a:pt x="4238" y="1505"/>
                </a:lnTo>
                <a:lnTo>
                  <a:pt x="4023" y="1690"/>
                </a:lnTo>
                <a:lnTo>
                  <a:pt x="4054" y="1782"/>
                </a:lnTo>
                <a:lnTo>
                  <a:pt x="4176" y="1782"/>
                </a:lnTo>
                <a:lnTo>
                  <a:pt x="4330" y="2027"/>
                </a:lnTo>
                <a:lnTo>
                  <a:pt x="4484" y="2212"/>
                </a:lnTo>
                <a:lnTo>
                  <a:pt x="4484" y="2242"/>
                </a:lnTo>
                <a:lnTo>
                  <a:pt x="4299" y="2181"/>
                </a:lnTo>
                <a:lnTo>
                  <a:pt x="4176" y="2273"/>
                </a:lnTo>
                <a:lnTo>
                  <a:pt x="3931" y="2119"/>
                </a:lnTo>
                <a:lnTo>
                  <a:pt x="3716" y="2119"/>
                </a:lnTo>
                <a:lnTo>
                  <a:pt x="3593" y="2212"/>
                </a:lnTo>
                <a:lnTo>
                  <a:pt x="3470" y="2242"/>
                </a:lnTo>
                <a:lnTo>
                  <a:pt x="3347" y="2365"/>
                </a:lnTo>
                <a:lnTo>
                  <a:pt x="3347" y="2396"/>
                </a:lnTo>
                <a:lnTo>
                  <a:pt x="3255" y="2396"/>
                </a:lnTo>
                <a:lnTo>
                  <a:pt x="3040" y="2519"/>
                </a:lnTo>
                <a:lnTo>
                  <a:pt x="3040" y="2734"/>
                </a:lnTo>
                <a:lnTo>
                  <a:pt x="3102" y="2856"/>
                </a:lnTo>
                <a:lnTo>
                  <a:pt x="2979" y="2949"/>
                </a:lnTo>
                <a:lnTo>
                  <a:pt x="2641" y="2918"/>
                </a:lnTo>
                <a:lnTo>
                  <a:pt x="2488" y="3010"/>
                </a:lnTo>
                <a:lnTo>
                  <a:pt x="2334" y="2918"/>
                </a:lnTo>
                <a:lnTo>
                  <a:pt x="2181" y="2918"/>
                </a:lnTo>
                <a:lnTo>
                  <a:pt x="2058" y="3010"/>
                </a:lnTo>
                <a:lnTo>
                  <a:pt x="1904" y="3010"/>
                </a:lnTo>
                <a:lnTo>
                  <a:pt x="1874" y="2856"/>
                </a:lnTo>
                <a:lnTo>
                  <a:pt x="1659" y="2856"/>
                </a:lnTo>
                <a:lnTo>
                  <a:pt x="1474" y="2826"/>
                </a:lnTo>
                <a:lnTo>
                  <a:pt x="1321" y="2979"/>
                </a:lnTo>
                <a:lnTo>
                  <a:pt x="1106" y="3010"/>
                </a:lnTo>
                <a:lnTo>
                  <a:pt x="830" y="3010"/>
                </a:lnTo>
                <a:lnTo>
                  <a:pt x="768" y="2979"/>
                </a:lnTo>
                <a:lnTo>
                  <a:pt x="768" y="2979"/>
                </a:lnTo>
                <a:lnTo>
                  <a:pt x="737" y="2826"/>
                </a:lnTo>
                <a:lnTo>
                  <a:pt x="707" y="2611"/>
                </a:lnTo>
                <a:lnTo>
                  <a:pt x="461" y="2242"/>
                </a:lnTo>
                <a:lnTo>
                  <a:pt x="154" y="1966"/>
                </a:lnTo>
                <a:lnTo>
                  <a:pt x="154" y="1966"/>
                </a:lnTo>
                <a:lnTo>
                  <a:pt x="215" y="1812"/>
                </a:lnTo>
                <a:lnTo>
                  <a:pt x="93" y="1659"/>
                </a:lnTo>
                <a:lnTo>
                  <a:pt x="93" y="1505"/>
                </a:lnTo>
                <a:lnTo>
                  <a:pt x="369" y="1260"/>
                </a:lnTo>
                <a:lnTo>
                  <a:pt x="430" y="1075"/>
                </a:lnTo>
                <a:lnTo>
                  <a:pt x="308" y="861"/>
                </a:lnTo>
                <a:lnTo>
                  <a:pt x="62" y="615"/>
                </a:lnTo>
                <a:lnTo>
                  <a:pt x="0" y="277"/>
                </a:lnTo>
                <a:lnTo>
                  <a:pt x="123" y="15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5" name="Google Shape;1155;g3d4b58163d4_3_1117"/>
          <p:cNvSpPr/>
          <p:nvPr/>
        </p:nvSpPr>
        <p:spPr>
          <a:xfrm>
            <a:off x="4340647" y="3481254"/>
            <a:ext cx="52036" cy="43932"/>
          </a:xfrm>
          <a:custGeom>
            <a:avLst/>
            <a:gdLst/>
            <a:ahLst/>
            <a:cxnLst/>
            <a:rect l="l" t="t" r="r" b="b"/>
            <a:pathLst>
              <a:path w="2059" h="1690" extrusionOk="0">
                <a:moveTo>
                  <a:pt x="1444" y="1"/>
                </a:moveTo>
                <a:lnTo>
                  <a:pt x="1751" y="277"/>
                </a:lnTo>
                <a:lnTo>
                  <a:pt x="1997" y="646"/>
                </a:lnTo>
                <a:lnTo>
                  <a:pt x="2027" y="861"/>
                </a:lnTo>
                <a:lnTo>
                  <a:pt x="2058" y="1014"/>
                </a:lnTo>
                <a:lnTo>
                  <a:pt x="1935" y="1106"/>
                </a:lnTo>
                <a:lnTo>
                  <a:pt x="1782" y="1106"/>
                </a:lnTo>
                <a:lnTo>
                  <a:pt x="1598" y="1229"/>
                </a:lnTo>
                <a:lnTo>
                  <a:pt x="1198" y="1229"/>
                </a:lnTo>
                <a:lnTo>
                  <a:pt x="1014" y="1321"/>
                </a:lnTo>
                <a:lnTo>
                  <a:pt x="1014" y="1383"/>
                </a:lnTo>
                <a:lnTo>
                  <a:pt x="768" y="1475"/>
                </a:lnTo>
                <a:lnTo>
                  <a:pt x="461" y="1659"/>
                </a:lnTo>
                <a:lnTo>
                  <a:pt x="431" y="1690"/>
                </a:lnTo>
                <a:lnTo>
                  <a:pt x="277" y="1567"/>
                </a:lnTo>
                <a:lnTo>
                  <a:pt x="185" y="1352"/>
                </a:lnTo>
                <a:lnTo>
                  <a:pt x="62" y="1137"/>
                </a:lnTo>
                <a:lnTo>
                  <a:pt x="1" y="830"/>
                </a:lnTo>
                <a:lnTo>
                  <a:pt x="32" y="554"/>
                </a:lnTo>
                <a:lnTo>
                  <a:pt x="32" y="584"/>
                </a:lnTo>
                <a:lnTo>
                  <a:pt x="124" y="492"/>
                </a:lnTo>
                <a:lnTo>
                  <a:pt x="93" y="369"/>
                </a:lnTo>
                <a:lnTo>
                  <a:pt x="308" y="247"/>
                </a:lnTo>
                <a:lnTo>
                  <a:pt x="461" y="216"/>
                </a:lnTo>
                <a:lnTo>
                  <a:pt x="615" y="124"/>
                </a:lnTo>
                <a:lnTo>
                  <a:pt x="922" y="32"/>
                </a:lnTo>
                <a:lnTo>
                  <a:pt x="1076" y="62"/>
                </a:lnTo>
                <a:lnTo>
                  <a:pt x="1321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6" name="Google Shape;1156;g3d4b58163d4_3_1117"/>
          <p:cNvSpPr/>
          <p:nvPr/>
        </p:nvSpPr>
        <p:spPr>
          <a:xfrm>
            <a:off x="4313187" y="3473850"/>
            <a:ext cx="38061" cy="78493"/>
          </a:xfrm>
          <a:custGeom>
            <a:avLst/>
            <a:gdLst/>
            <a:ahLst/>
            <a:cxnLst/>
            <a:rect l="l" t="t" r="r" b="b"/>
            <a:pathLst>
              <a:path w="1505" h="3010" extrusionOk="0">
                <a:moveTo>
                  <a:pt x="1106" y="830"/>
                </a:moveTo>
                <a:lnTo>
                  <a:pt x="1075" y="1106"/>
                </a:lnTo>
                <a:lnTo>
                  <a:pt x="1136" y="1413"/>
                </a:lnTo>
                <a:lnTo>
                  <a:pt x="1259" y="1628"/>
                </a:lnTo>
                <a:lnTo>
                  <a:pt x="1351" y="1843"/>
                </a:lnTo>
                <a:lnTo>
                  <a:pt x="1505" y="1966"/>
                </a:lnTo>
                <a:lnTo>
                  <a:pt x="1474" y="2181"/>
                </a:lnTo>
                <a:lnTo>
                  <a:pt x="1351" y="2426"/>
                </a:lnTo>
                <a:lnTo>
                  <a:pt x="1013" y="2518"/>
                </a:lnTo>
                <a:lnTo>
                  <a:pt x="1013" y="2703"/>
                </a:lnTo>
                <a:lnTo>
                  <a:pt x="891" y="2948"/>
                </a:lnTo>
                <a:lnTo>
                  <a:pt x="798" y="3010"/>
                </a:lnTo>
                <a:lnTo>
                  <a:pt x="645" y="2918"/>
                </a:lnTo>
                <a:lnTo>
                  <a:pt x="491" y="2518"/>
                </a:lnTo>
                <a:lnTo>
                  <a:pt x="184" y="2518"/>
                </a:lnTo>
                <a:lnTo>
                  <a:pt x="123" y="2396"/>
                </a:lnTo>
                <a:lnTo>
                  <a:pt x="184" y="2211"/>
                </a:lnTo>
                <a:lnTo>
                  <a:pt x="92" y="2058"/>
                </a:lnTo>
                <a:lnTo>
                  <a:pt x="92" y="1874"/>
                </a:lnTo>
                <a:lnTo>
                  <a:pt x="154" y="1689"/>
                </a:lnTo>
                <a:lnTo>
                  <a:pt x="62" y="1444"/>
                </a:lnTo>
                <a:lnTo>
                  <a:pt x="123" y="1075"/>
                </a:lnTo>
                <a:lnTo>
                  <a:pt x="215" y="1045"/>
                </a:lnTo>
                <a:lnTo>
                  <a:pt x="246" y="922"/>
                </a:lnTo>
                <a:lnTo>
                  <a:pt x="0" y="799"/>
                </a:lnTo>
                <a:lnTo>
                  <a:pt x="0" y="492"/>
                </a:lnTo>
                <a:lnTo>
                  <a:pt x="123" y="246"/>
                </a:lnTo>
                <a:lnTo>
                  <a:pt x="307" y="31"/>
                </a:lnTo>
                <a:lnTo>
                  <a:pt x="369" y="62"/>
                </a:lnTo>
                <a:lnTo>
                  <a:pt x="461" y="185"/>
                </a:lnTo>
                <a:lnTo>
                  <a:pt x="584" y="31"/>
                </a:lnTo>
                <a:lnTo>
                  <a:pt x="614" y="1"/>
                </a:lnTo>
                <a:lnTo>
                  <a:pt x="676" y="62"/>
                </a:lnTo>
                <a:lnTo>
                  <a:pt x="768" y="246"/>
                </a:lnTo>
                <a:lnTo>
                  <a:pt x="860" y="246"/>
                </a:lnTo>
                <a:lnTo>
                  <a:pt x="1013" y="369"/>
                </a:lnTo>
                <a:lnTo>
                  <a:pt x="1075" y="492"/>
                </a:lnTo>
                <a:lnTo>
                  <a:pt x="1075" y="73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7" name="Google Shape;1157;g3d4b58163d4_3_1117"/>
          <p:cNvSpPr/>
          <p:nvPr/>
        </p:nvSpPr>
        <p:spPr>
          <a:xfrm>
            <a:off x="4298252" y="3379566"/>
            <a:ext cx="85751" cy="116016"/>
          </a:xfrm>
          <a:custGeom>
            <a:avLst/>
            <a:gdLst/>
            <a:ahLst/>
            <a:cxnLst/>
            <a:rect l="l" t="t" r="r" b="b"/>
            <a:pathLst>
              <a:path w="3379" h="4454" extrusionOk="0">
                <a:moveTo>
                  <a:pt x="1" y="431"/>
                </a:moveTo>
                <a:lnTo>
                  <a:pt x="124" y="308"/>
                </a:lnTo>
                <a:lnTo>
                  <a:pt x="308" y="216"/>
                </a:lnTo>
                <a:lnTo>
                  <a:pt x="461" y="247"/>
                </a:lnTo>
                <a:lnTo>
                  <a:pt x="523" y="155"/>
                </a:lnTo>
                <a:lnTo>
                  <a:pt x="707" y="1"/>
                </a:lnTo>
                <a:lnTo>
                  <a:pt x="830" y="32"/>
                </a:lnTo>
                <a:lnTo>
                  <a:pt x="1014" y="62"/>
                </a:lnTo>
                <a:lnTo>
                  <a:pt x="1260" y="155"/>
                </a:lnTo>
                <a:lnTo>
                  <a:pt x="1321" y="277"/>
                </a:lnTo>
                <a:lnTo>
                  <a:pt x="1597" y="584"/>
                </a:lnTo>
                <a:lnTo>
                  <a:pt x="1628" y="738"/>
                </a:lnTo>
                <a:lnTo>
                  <a:pt x="1843" y="830"/>
                </a:lnTo>
                <a:lnTo>
                  <a:pt x="2089" y="1014"/>
                </a:lnTo>
                <a:lnTo>
                  <a:pt x="1966" y="1229"/>
                </a:lnTo>
                <a:lnTo>
                  <a:pt x="1997" y="1291"/>
                </a:lnTo>
                <a:lnTo>
                  <a:pt x="2273" y="1383"/>
                </a:lnTo>
                <a:lnTo>
                  <a:pt x="2365" y="1536"/>
                </a:lnTo>
                <a:lnTo>
                  <a:pt x="2549" y="1444"/>
                </a:lnTo>
                <a:lnTo>
                  <a:pt x="2672" y="1567"/>
                </a:lnTo>
                <a:lnTo>
                  <a:pt x="2795" y="1383"/>
                </a:lnTo>
                <a:lnTo>
                  <a:pt x="3102" y="1444"/>
                </a:lnTo>
                <a:lnTo>
                  <a:pt x="2948" y="1598"/>
                </a:lnTo>
                <a:lnTo>
                  <a:pt x="2979" y="1721"/>
                </a:lnTo>
                <a:lnTo>
                  <a:pt x="3071" y="2058"/>
                </a:lnTo>
                <a:lnTo>
                  <a:pt x="2948" y="2181"/>
                </a:lnTo>
                <a:lnTo>
                  <a:pt x="3010" y="2519"/>
                </a:lnTo>
                <a:lnTo>
                  <a:pt x="3256" y="2765"/>
                </a:lnTo>
                <a:lnTo>
                  <a:pt x="3378" y="2979"/>
                </a:lnTo>
                <a:lnTo>
                  <a:pt x="3317" y="3164"/>
                </a:lnTo>
                <a:lnTo>
                  <a:pt x="3041" y="3409"/>
                </a:lnTo>
                <a:lnTo>
                  <a:pt x="3041" y="3563"/>
                </a:lnTo>
                <a:lnTo>
                  <a:pt x="3163" y="3716"/>
                </a:lnTo>
                <a:lnTo>
                  <a:pt x="3102" y="3870"/>
                </a:lnTo>
                <a:lnTo>
                  <a:pt x="2979" y="3870"/>
                </a:lnTo>
                <a:lnTo>
                  <a:pt x="2734" y="3931"/>
                </a:lnTo>
                <a:lnTo>
                  <a:pt x="2580" y="3901"/>
                </a:lnTo>
                <a:lnTo>
                  <a:pt x="2273" y="3993"/>
                </a:lnTo>
                <a:lnTo>
                  <a:pt x="2119" y="4085"/>
                </a:lnTo>
                <a:lnTo>
                  <a:pt x="1966" y="4116"/>
                </a:lnTo>
                <a:lnTo>
                  <a:pt x="1751" y="4238"/>
                </a:lnTo>
                <a:lnTo>
                  <a:pt x="1782" y="4361"/>
                </a:lnTo>
                <a:lnTo>
                  <a:pt x="1690" y="4453"/>
                </a:lnTo>
                <a:lnTo>
                  <a:pt x="1659" y="4331"/>
                </a:lnTo>
                <a:lnTo>
                  <a:pt x="1659" y="4085"/>
                </a:lnTo>
                <a:lnTo>
                  <a:pt x="1597" y="3962"/>
                </a:lnTo>
                <a:lnTo>
                  <a:pt x="1444" y="3839"/>
                </a:lnTo>
                <a:lnTo>
                  <a:pt x="1352" y="3839"/>
                </a:lnTo>
                <a:lnTo>
                  <a:pt x="1260" y="3655"/>
                </a:lnTo>
                <a:lnTo>
                  <a:pt x="1198" y="3594"/>
                </a:lnTo>
                <a:lnTo>
                  <a:pt x="1198" y="3532"/>
                </a:lnTo>
                <a:lnTo>
                  <a:pt x="1321" y="3409"/>
                </a:lnTo>
                <a:lnTo>
                  <a:pt x="1321" y="3225"/>
                </a:lnTo>
                <a:lnTo>
                  <a:pt x="1106" y="3194"/>
                </a:lnTo>
                <a:lnTo>
                  <a:pt x="983" y="3072"/>
                </a:lnTo>
                <a:lnTo>
                  <a:pt x="799" y="3072"/>
                </a:lnTo>
                <a:lnTo>
                  <a:pt x="707" y="2979"/>
                </a:lnTo>
                <a:lnTo>
                  <a:pt x="707" y="2857"/>
                </a:lnTo>
                <a:lnTo>
                  <a:pt x="553" y="2672"/>
                </a:lnTo>
                <a:lnTo>
                  <a:pt x="584" y="2611"/>
                </a:lnTo>
                <a:lnTo>
                  <a:pt x="400" y="2396"/>
                </a:lnTo>
                <a:lnTo>
                  <a:pt x="400" y="2243"/>
                </a:lnTo>
                <a:lnTo>
                  <a:pt x="492" y="2181"/>
                </a:lnTo>
                <a:lnTo>
                  <a:pt x="646" y="2243"/>
                </a:lnTo>
                <a:lnTo>
                  <a:pt x="707" y="2150"/>
                </a:lnTo>
                <a:lnTo>
                  <a:pt x="584" y="2058"/>
                </a:lnTo>
                <a:lnTo>
                  <a:pt x="461" y="2058"/>
                </a:lnTo>
                <a:lnTo>
                  <a:pt x="246" y="1874"/>
                </a:lnTo>
                <a:lnTo>
                  <a:pt x="216" y="1751"/>
                </a:lnTo>
                <a:lnTo>
                  <a:pt x="400" y="1506"/>
                </a:lnTo>
                <a:lnTo>
                  <a:pt x="431" y="1291"/>
                </a:lnTo>
                <a:lnTo>
                  <a:pt x="308" y="1291"/>
                </a:lnTo>
                <a:lnTo>
                  <a:pt x="246" y="1321"/>
                </a:lnTo>
                <a:lnTo>
                  <a:pt x="216" y="1260"/>
                </a:lnTo>
                <a:lnTo>
                  <a:pt x="185" y="1137"/>
                </a:lnTo>
                <a:lnTo>
                  <a:pt x="338" y="1076"/>
                </a:lnTo>
                <a:lnTo>
                  <a:pt x="431" y="1076"/>
                </a:lnTo>
                <a:lnTo>
                  <a:pt x="431" y="1014"/>
                </a:lnTo>
                <a:lnTo>
                  <a:pt x="277" y="984"/>
                </a:lnTo>
                <a:lnTo>
                  <a:pt x="185" y="922"/>
                </a:lnTo>
                <a:lnTo>
                  <a:pt x="124" y="707"/>
                </a:lnTo>
                <a:lnTo>
                  <a:pt x="31" y="46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8" name="Google Shape;1158;g3d4b58163d4_3_1117"/>
          <p:cNvSpPr/>
          <p:nvPr/>
        </p:nvSpPr>
        <p:spPr>
          <a:xfrm>
            <a:off x="4294398" y="3446700"/>
            <a:ext cx="37096" cy="47877"/>
          </a:xfrm>
          <a:custGeom>
            <a:avLst/>
            <a:gdLst/>
            <a:ahLst/>
            <a:cxnLst/>
            <a:rect l="l" t="t" r="r" b="b"/>
            <a:pathLst>
              <a:path w="1475" h="1843" extrusionOk="0">
                <a:moveTo>
                  <a:pt x="737" y="1843"/>
                </a:moveTo>
                <a:lnTo>
                  <a:pt x="737" y="1536"/>
                </a:lnTo>
                <a:lnTo>
                  <a:pt x="860" y="1290"/>
                </a:lnTo>
                <a:lnTo>
                  <a:pt x="1044" y="1075"/>
                </a:lnTo>
                <a:lnTo>
                  <a:pt x="1106" y="1106"/>
                </a:lnTo>
                <a:lnTo>
                  <a:pt x="1198" y="1229"/>
                </a:lnTo>
                <a:lnTo>
                  <a:pt x="1321" y="1075"/>
                </a:lnTo>
                <a:lnTo>
                  <a:pt x="1351" y="983"/>
                </a:lnTo>
                <a:lnTo>
                  <a:pt x="1474" y="860"/>
                </a:lnTo>
                <a:lnTo>
                  <a:pt x="1474" y="676"/>
                </a:lnTo>
                <a:lnTo>
                  <a:pt x="1259" y="645"/>
                </a:lnTo>
                <a:lnTo>
                  <a:pt x="1136" y="523"/>
                </a:lnTo>
                <a:lnTo>
                  <a:pt x="952" y="523"/>
                </a:lnTo>
                <a:lnTo>
                  <a:pt x="860" y="430"/>
                </a:lnTo>
                <a:lnTo>
                  <a:pt x="860" y="308"/>
                </a:lnTo>
                <a:lnTo>
                  <a:pt x="706" y="123"/>
                </a:lnTo>
                <a:lnTo>
                  <a:pt x="676" y="154"/>
                </a:lnTo>
                <a:lnTo>
                  <a:pt x="553" y="93"/>
                </a:lnTo>
                <a:lnTo>
                  <a:pt x="369" y="1"/>
                </a:lnTo>
                <a:lnTo>
                  <a:pt x="277" y="62"/>
                </a:lnTo>
                <a:lnTo>
                  <a:pt x="277" y="185"/>
                </a:lnTo>
                <a:lnTo>
                  <a:pt x="430" y="277"/>
                </a:lnTo>
                <a:lnTo>
                  <a:pt x="491" y="400"/>
                </a:lnTo>
                <a:lnTo>
                  <a:pt x="369" y="461"/>
                </a:lnTo>
                <a:lnTo>
                  <a:pt x="246" y="461"/>
                </a:lnTo>
                <a:lnTo>
                  <a:pt x="184" y="645"/>
                </a:lnTo>
                <a:lnTo>
                  <a:pt x="154" y="860"/>
                </a:lnTo>
                <a:lnTo>
                  <a:pt x="62" y="1045"/>
                </a:lnTo>
                <a:lnTo>
                  <a:pt x="0" y="1075"/>
                </a:lnTo>
                <a:lnTo>
                  <a:pt x="62" y="1167"/>
                </a:lnTo>
                <a:lnTo>
                  <a:pt x="215" y="1229"/>
                </a:lnTo>
                <a:lnTo>
                  <a:pt x="522" y="1628"/>
                </a:lnTo>
                <a:lnTo>
                  <a:pt x="553" y="175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59" name="Google Shape;1159;g3d4b58163d4_3_1117"/>
          <p:cNvSpPr/>
          <p:nvPr/>
        </p:nvSpPr>
        <p:spPr>
          <a:xfrm>
            <a:off x="4195156" y="3375617"/>
            <a:ext cx="114185" cy="91315"/>
          </a:xfrm>
          <a:custGeom>
            <a:avLst/>
            <a:gdLst/>
            <a:ahLst/>
            <a:cxnLst/>
            <a:rect l="l" t="t" r="r" b="b"/>
            <a:pathLst>
              <a:path w="4484" h="3501" extrusionOk="0">
                <a:moveTo>
                  <a:pt x="4269" y="1444"/>
                </a:moveTo>
                <a:lnTo>
                  <a:pt x="4269" y="1290"/>
                </a:lnTo>
                <a:lnTo>
                  <a:pt x="4422" y="1229"/>
                </a:lnTo>
                <a:lnTo>
                  <a:pt x="4484" y="1229"/>
                </a:lnTo>
                <a:lnTo>
                  <a:pt x="4484" y="1167"/>
                </a:lnTo>
                <a:lnTo>
                  <a:pt x="4330" y="1137"/>
                </a:lnTo>
                <a:lnTo>
                  <a:pt x="4269" y="1075"/>
                </a:lnTo>
                <a:lnTo>
                  <a:pt x="4207" y="860"/>
                </a:lnTo>
                <a:lnTo>
                  <a:pt x="4115" y="615"/>
                </a:lnTo>
                <a:lnTo>
                  <a:pt x="3992" y="553"/>
                </a:lnTo>
                <a:lnTo>
                  <a:pt x="3869" y="707"/>
                </a:lnTo>
                <a:lnTo>
                  <a:pt x="3562" y="615"/>
                </a:lnTo>
                <a:lnTo>
                  <a:pt x="3133" y="522"/>
                </a:lnTo>
                <a:lnTo>
                  <a:pt x="3010" y="430"/>
                </a:lnTo>
                <a:lnTo>
                  <a:pt x="2825" y="369"/>
                </a:lnTo>
                <a:lnTo>
                  <a:pt x="2488" y="31"/>
                </a:lnTo>
                <a:lnTo>
                  <a:pt x="2334" y="0"/>
                </a:lnTo>
                <a:lnTo>
                  <a:pt x="2334" y="62"/>
                </a:lnTo>
                <a:lnTo>
                  <a:pt x="1996" y="62"/>
                </a:lnTo>
                <a:lnTo>
                  <a:pt x="1474" y="308"/>
                </a:lnTo>
                <a:lnTo>
                  <a:pt x="1444" y="522"/>
                </a:lnTo>
                <a:lnTo>
                  <a:pt x="1198" y="676"/>
                </a:lnTo>
                <a:lnTo>
                  <a:pt x="1137" y="952"/>
                </a:lnTo>
                <a:lnTo>
                  <a:pt x="983" y="952"/>
                </a:lnTo>
                <a:lnTo>
                  <a:pt x="676" y="799"/>
                </a:lnTo>
                <a:lnTo>
                  <a:pt x="492" y="860"/>
                </a:lnTo>
                <a:lnTo>
                  <a:pt x="277" y="1014"/>
                </a:lnTo>
                <a:lnTo>
                  <a:pt x="0" y="1014"/>
                </a:lnTo>
                <a:lnTo>
                  <a:pt x="0" y="1014"/>
                </a:lnTo>
                <a:lnTo>
                  <a:pt x="31" y="1321"/>
                </a:lnTo>
                <a:lnTo>
                  <a:pt x="215" y="1505"/>
                </a:lnTo>
                <a:lnTo>
                  <a:pt x="215" y="1566"/>
                </a:lnTo>
                <a:lnTo>
                  <a:pt x="277" y="1628"/>
                </a:lnTo>
                <a:lnTo>
                  <a:pt x="492" y="1321"/>
                </a:lnTo>
                <a:lnTo>
                  <a:pt x="522" y="1137"/>
                </a:lnTo>
                <a:lnTo>
                  <a:pt x="645" y="983"/>
                </a:lnTo>
                <a:lnTo>
                  <a:pt x="830" y="983"/>
                </a:lnTo>
                <a:lnTo>
                  <a:pt x="891" y="1137"/>
                </a:lnTo>
                <a:lnTo>
                  <a:pt x="1044" y="1290"/>
                </a:lnTo>
                <a:lnTo>
                  <a:pt x="1106" y="1536"/>
                </a:lnTo>
                <a:lnTo>
                  <a:pt x="1229" y="1751"/>
                </a:lnTo>
                <a:lnTo>
                  <a:pt x="1474" y="1996"/>
                </a:lnTo>
                <a:lnTo>
                  <a:pt x="1536" y="1996"/>
                </a:lnTo>
                <a:lnTo>
                  <a:pt x="1659" y="2150"/>
                </a:lnTo>
                <a:lnTo>
                  <a:pt x="1536" y="2088"/>
                </a:lnTo>
                <a:lnTo>
                  <a:pt x="1413" y="2119"/>
                </a:lnTo>
                <a:lnTo>
                  <a:pt x="1352" y="2242"/>
                </a:lnTo>
                <a:lnTo>
                  <a:pt x="1413" y="2396"/>
                </a:lnTo>
                <a:lnTo>
                  <a:pt x="1597" y="2396"/>
                </a:lnTo>
                <a:lnTo>
                  <a:pt x="1781" y="2580"/>
                </a:lnTo>
                <a:lnTo>
                  <a:pt x="1966" y="2641"/>
                </a:lnTo>
                <a:lnTo>
                  <a:pt x="2027" y="2764"/>
                </a:lnTo>
                <a:lnTo>
                  <a:pt x="2119" y="2887"/>
                </a:lnTo>
                <a:lnTo>
                  <a:pt x="2303" y="2825"/>
                </a:lnTo>
                <a:lnTo>
                  <a:pt x="2672" y="2856"/>
                </a:lnTo>
                <a:lnTo>
                  <a:pt x="2856" y="2979"/>
                </a:lnTo>
                <a:lnTo>
                  <a:pt x="3255" y="3378"/>
                </a:lnTo>
                <a:lnTo>
                  <a:pt x="3133" y="3378"/>
                </a:lnTo>
                <a:lnTo>
                  <a:pt x="2948" y="3286"/>
                </a:lnTo>
                <a:lnTo>
                  <a:pt x="3071" y="3409"/>
                </a:lnTo>
                <a:lnTo>
                  <a:pt x="3225" y="3440"/>
                </a:lnTo>
                <a:lnTo>
                  <a:pt x="3225" y="3440"/>
                </a:lnTo>
                <a:lnTo>
                  <a:pt x="3286" y="3317"/>
                </a:lnTo>
                <a:lnTo>
                  <a:pt x="2703" y="2641"/>
                </a:lnTo>
                <a:lnTo>
                  <a:pt x="2058" y="2058"/>
                </a:lnTo>
                <a:lnTo>
                  <a:pt x="2027" y="1966"/>
                </a:lnTo>
                <a:lnTo>
                  <a:pt x="2088" y="1904"/>
                </a:lnTo>
                <a:lnTo>
                  <a:pt x="1966" y="1781"/>
                </a:lnTo>
                <a:lnTo>
                  <a:pt x="1935" y="1659"/>
                </a:lnTo>
                <a:lnTo>
                  <a:pt x="1781" y="1444"/>
                </a:lnTo>
                <a:lnTo>
                  <a:pt x="1659" y="1444"/>
                </a:lnTo>
                <a:lnTo>
                  <a:pt x="1659" y="1413"/>
                </a:lnTo>
                <a:lnTo>
                  <a:pt x="1720" y="1321"/>
                </a:lnTo>
                <a:lnTo>
                  <a:pt x="1720" y="1137"/>
                </a:lnTo>
                <a:lnTo>
                  <a:pt x="1781" y="1044"/>
                </a:lnTo>
                <a:lnTo>
                  <a:pt x="1996" y="1198"/>
                </a:lnTo>
                <a:lnTo>
                  <a:pt x="2058" y="1321"/>
                </a:lnTo>
                <a:lnTo>
                  <a:pt x="2150" y="1290"/>
                </a:lnTo>
                <a:lnTo>
                  <a:pt x="2150" y="1167"/>
                </a:lnTo>
                <a:lnTo>
                  <a:pt x="2303" y="1137"/>
                </a:lnTo>
                <a:lnTo>
                  <a:pt x="2426" y="1137"/>
                </a:lnTo>
                <a:lnTo>
                  <a:pt x="2488" y="1044"/>
                </a:lnTo>
                <a:lnTo>
                  <a:pt x="2641" y="1137"/>
                </a:lnTo>
                <a:lnTo>
                  <a:pt x="2703" y="1075"/>
                </a:lnTo>
                <a:lnTo>
                  <a:pt x="2825" y="1106"/>
                </a:lnTo>
                <a:lnTo>
                  <a:pt x="2887" y="1229"/>
                </a:lnTo>
                <a:lnTo>
                  <a:pt x="3010" y="1167"/>
                </a:lnTo>
                <a:lnTo>
                  <a:pt x="3194" y="1229"/>
                </a:lnTo>
                <a:lnTo>
                  <a:pt x="3317" y="1167"/>
                </a:lnTo>
                <a:lnTo>
                  <a:pt x="3378" y="1229"/>
                </a:lnTo>
                <a:lnTo>
                  <a:pt x="3562" y="1198"/>
                </a:lnTo>
                <a:lnTo>
                  <a:pt x="3747" y="1259"/>
                </a:lnTo>
                <a:lnTo>
                  <a:pt x="3839" y="1259"/>
                </a:lnTo>
                <a:lnTo>
                  <a:pt x="4023" y="1413"/>
                </a:lnTo>
                <a:lnTo>
                  <a:pt x="4238" y="1413"/>
                </a:lnTo>
                <a:lnTo>
                  <a:pt x="4238" y="1413"/>
                </a:lnTo>
                <a:close/>
                <a:moveTo>
                  <a:pt x="2549" y="3378"/>
                </a:moveTo>
                <a:lnTo>
                  <a:pt x="2825" y="3378"/>
                </a:lnTo>
                <a:lnTo>
                  <a:pt x="2948" y="3501"/>
                </a:lnTo>
                <a:lnTo>
                  <a:pt x="2703" y="3470"/>
                </a:lnTo>
                <a:lnTo>
                  <a:pt x="2549" y="3378"/>
                </a:lnTo>
                <a:close/>
                <a:moveTo>
                  <a:pt x="2334" y="3225"/>
                </a:moveTo>
                <a:lnTo>
                  <a:pt x="2764" y="3225"/>
                </a:lnTo>
                <a:lnTo>
                  <a:pt x="2580" y="3286"/>
                </a:lnTo>
                <a:lnTo>
                  <a:pt x="2334" y="3194"/>
                </a:lnTo>
                <a:close/>
                <a:moveTo>
                  <a:pt x="2334" y="3010"/>
                </a:moveTo>
                <a:lnTo>
                  <a:pt x="2672" y="3010"/>
                </a:lnTo>
                <a:lnTo>
                  <a:pt x="2733" y="3071"/>
                </a:lnTo>
                <a:lnTo>
                  <a:pt x="2580" y="3132"/>
                </a:lnTo>
                <a:lnTo>
                  <a:pt x="2426" y="3132"/>
                </a:lnTo>
                <a:close/>
                <a:moveTo>
                  <a:pt x="1167" y="1966"/>
                </a:moveTo>
                <a:lnTo>
                  <a:pt x="1259" y="1996"/>
                </a:lnTo>
                <a:lnTo>
                  <a:pt x="1352" y="2119"/>
                </a:lnTo>
                <a:lnTo>
                  <a:pt x="1321" y="2181"/>
                </a:lnTo>
                <a:close/>
                <a:moveTo>
                  <a:pt x="1044" y="1751"/>
                </a:moveTo>
                <a:lnTo>
                  <a:pt x="1167" y="1904"/>
                </a:lnTo>
                <a:lnTo>
                  <a:pt x="1014" y="1874"/>
                </a:lnTo>
                <a:lnTo>
                  <a:pt x="1014" y="1751"/>
                </a:lnTo>
                <a:close/>
                <a:moveTo>
                  <a:pt x="1075" y="2242"/>
                </a:moveTo>
                <a:lnTo>
                  <a:pt x="1229" y="2396"/>
                </a:lnTo>
                <a:lnTo>
                  <a:pt x="1290" y="2518"/>
                </a:lnTo>
                <a:close/>
                <a:moveTo>
                  <a:pt x="860" y="1966"/>
                </a:moveTo>
                <a:lnTo>
                  <a:pt x="983" y="2027"/>
                </a:lnTo>
                <a:lnTo>
                  <a:pt x="1014" y="2150"/>
                </a:lnTo>
                <a:close/>
                <a:moveTo>
                  <a:pt x="584" y="1536"/>
                </a:moveTo>
                <a:lnTo>
                  <a:pt x="768" y="1659"/>
                </a:lnTo>
                <a:lnTo>
                  <a:pt x="860" y="1874"/>
                </a:lnTo>
                <a:lnTo>
                  <a:pt x="768" y="1874"/>
                </a:lnTo>
                <a:lnTo>
                  <a:pt x="645" y="1720"/>
                </a:lnTo>
                <a:lnTo>
                  <a:pt x="676" y="1689"/>
                </a:lnTo>
                <a:lnTo>
                  <a:pt x="584" y="1505"/>
                </a:lnTo>
                <a:close/>
                <a:moveTo>
                  <a:pt x="707" y="1198"/>
                </a:moveTo>
                <a:lnTo>
                  <a:pt x="952" y="1536"/>
                </a:lnTo>
                <a:lnTo>
                  <a:pt x="830" y="1597"/>
                </a:lnTo>
                <a:lnTo>
                  <a:pt x="768" y="1505"/>
                </a:lnTo>
                <a:lnTo>
                  <a:pt x="645" y="1474"/>
                </a:lnTo>
                <a:lnTo>
                  <a:pt x="615" y="1259"/>
                </a:lnTo>
                <a:cubicBezTo>
                  <a:pt x="645" y="1229"/>
                  <a:pt x="676" y="1198"/>
                  <a:pt x="707" y="1198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g3d4b58163d4_3_1117"/>
          <p:cNvSpPr/>
          <p:nvPr/>
        </p:nvSpPr>
        <p:spPr>
          <a:xfrm>
            <a:off x="4237069" y="3403260"/>
            <a:ext cx="78535" cy="71077"/>
          </a:xfrm>
          <a:custGeom>
            <a:avLst/>
            <a:gdLst/>
            <a:ahLst/>
            <a:cxnLst/>
            <a:rect l="l" t="t" r="r" b="b"/>
            <a:pathLst>
              <a:path w="3102" h="2734" extrusionOk="0">
                <a:moveTo>
                  <a:pt x="1567" y="2457"/>
                </a:moveTo>
                <a:lnTo>
                  <a:pt x="1628" y="2334"/>
                </a:lnTo>
                <a:lnTo>
                  <a:pt x="1045" y="1689"/>
                </a:lnTo>
                <a:lnTo>
                  <a:pt x="369" y="1106"/>
                </a:lnTo>
                <a:lnTo>
                  <a:pt x="338" y="1014"/>
                </a:lnTo>
                <a:lnTo>
                  <a:pt x="400" y="952"/>
                </a:lnTo>
                <a:lnTo>
                  <a:pt x="308" y="799"/>
                </a:lnTo>
                <a:lnTo>
                  <a:pt x="277" y="676"/>
                </a:lnTo>
                <a:lnTo>
                  <a:pt x="93" y="492"/>
                </a:lnTo>
                <a:lnTo>
                  <a:pt x="1" y="492"/>
                </a:lnTo>
                <a:lnTo>
                  <a:pt x="1" y="369"/>
                </a:lnTo>
                <a:lnTo>
                  <a:pt x="62" y="308"/>
                </a:lnTo>
                <a:lnTo>
                  <a:pt x="62" y="93"/>
                </a:lnTo>
                <a:lnTo>
                  <a:pt x="123" y="0"/>
                </a:lnTo>
                <a:lnTo>
                  <a:pt x="308" y="154"/>
                </a:lnTo>
                <a:lnTo>
                  <a:pt x="369" y="277"/>
                </a:lnTo>
                <a:lnTo>
                  <a:pt x="492" y="246"/>
                </a:lnTo>
                <a:lnTo>
                  <a:pt x="492" y="123"/>
                </a:lnTo>
                <a:lnTo>
                  <a:pt x="645" y="93"/>
                </a:lnTo>
                <a:lnTo>
                  <a:pt x="738" y="123"/>
                </a:lnTo>
                <a:lnTo>
                  <a:pt x="830" y="31"/>
                </a:lnTo>
                <a:lnTo>
                  <a:pt x="953" y="93"/>
                </a:lnTo>
                <a:lnTo>
                  <a:pt x="1014" y="31"/>
                </a:lnTo>
                <a:lnTo>
                  <a:pt x="1167" y="62"/>
                </a:lnTo>
                <a:lnTo>
                  <a:pt x="1229" y="215"/>
                </a:lnTo>
                <a:lnTo>
                  <a:pt x="1352" y="123"/>
                </a:lnTo>
                <a:lnTo>
                  <a:pt x="1536" y="185"/>
                </a:lnTo>
                <a:lnTo>
                  <a:pt x="1659" y="123"/>
                </a:lnTo>
                <a:lnTo>
                  <a:pt x="1689" y="185"/>
                </a:lnTo>
                <a:lnTo>
                  <a:pt x="1904" y="154"/>
                </a:lnTo>
                <a:lnTo>
                  <a:pt x="2058" y="246"/>
                </a:lnTo>
                <a:lnTo>
                  <a:pt x="2181" y="215"/>
                </a:lnTo>
                <a:lnTo>
                  <a:pt x="2334" y="338"/>
                </a:lnTo>
                <a:lnTo>
                  <a:pt x="2580" y="369"/>
                </a:lnTo>
                <a:lnTo>
                  <a:pt x="2641" y="430"/>
                </a:lnTo>
                <a:lnTo>
                  <a:pt x="2703" y="400"/>
                </a:lnTo>
                <a:lnTo>
                  <a:pt x="2826" y="400"/>
                </a:lnTo>
                <a:lnTo>
                  <a:pt x="2795" y="615"/>
                </a:lnTo>
                <a:lnTo>
                  <a:pt x="2611" y="860"/>
                </a:lnTo>
                <a:lnTo>
                  <a:pt x="2641" y="983"/>
                </a:lnTo>
                <a:lnTo>
                  <a:pt x="2856" y="1167"/>
                </a:lnTo>
                <a:lnTo>
                  <a:pt x="2979" y="1167"/>
                </a:lnTo>
                <a:lnTo>
                  <a:pt x="3102" y="1259"/>
                </a:lnTo>
                <a:lnTo>
                  <a:pt x="3041" y="1352"/>
                </a:lnTo>
                <a:lnTo>
                  <a:pt x="2887" y="1290"/>
                </a:lnTo>
                <a:lnTo>
                  <a:pt x="2795" y="1352"/>
                </a:lnTo>
                <a:lnTo>
                  <a:pt x="2795" y="1505"/>
                </a:lnTo>
                <a:lnTo>
                  <a:pt x="2979" y="1720"/>
                </a:lnTo>
                <a:lnTo>
                  <a:pt x="2918" y="1812"/>
                </a:lnTo>
                <a:lnTo>
                  <a:pt x="2795" y="1751"/>
                </a:lnTo>
                <a:lnTo>
                  <a:pt x="2611" y="1659"/>
                </a:lnTo>
                <a:lnTo>
                  <a:pt x="2519" y="1720"/>
                </a:lnTo>
                <a:lnTo>
                  <a:pt x="2519" y="1843"/>
                </a:lnTo>
                <a:lnTo>
                  <a:pt x="2672" y="1935"/>
                </a:lnTo>
                <a:lnTo>
                  <a:pt x="2733" y="2058"/>
                </a:lnTo>
                <a:lnTo>
                  <a:pt x="2611" y="2119"/>
                </a:lnTo>
                <a:lnTo>
                  <a:pt x="2488" y="2119"/>
                </a:lnTo>
                <a:lnTo>
                  <a:pt x="2426" y="2303"/>
                </a:lnTo>
                <a:lnTo>
                  <a:pt x="2396" y="2518"/>
                </a:lnTo>
                <a:lnTo>
                  <a:pt x="2304" y="2703"/>
                </a:lnTo>
                <a:lnTo>
                  <a:pt x="2242" y="2733"/>
                </a:lnTo>
                <a:lnTo>
                  <a:pt x="2058" y="2488"/>
                </a:lnTo>
                <a:lnTo>
                  <a:pt x="1966" y="2549"/>
                </a:lnTo>
                <a:lnTo>
                  <a:pt x="1659" y="248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61" name="Google Shape;1161;g3d4b58163d4_3_1117"/>
          <p:cNvSpPr/>
          <p:nvPr/>
        </p:nvSpPr>
        <p:spPr>
          <a:xfrm>
            <a:off x="4192747" y="3362783"/>
            <a:ext cx="61664" cy="39487"/>
          </a:xfrm>
          <a:custGeom>
            <a:avLst/>
            <a:gdLst/>
            <a:ahLst/>
            <a:cxnLst/>
            <a:rect l="l" t="t" r="r" b="b"/>
            <a:pathLst>
              <a:path w="2427" h="1536" extrusionOk="0">
                <a:moveTo>
                  <a:pt x="62" y="1535"/>
                </a:moveTo>
                <a:lnTo>
                  <a:pt x="369" y="1505"/>
                </a:lnTo>
                <a:lnTo>
                  <a:pt x="584" y="1351"/>
                </a:lnTo>
                <a:lnTo>
                  <a:pt x="737" y="1321"/>
                </a:lnTo>
                <a:lnTo>
                  <a:pt x="1044" y="1443"/>
                </a:lnTo>
                <a:lnTo>
                  <a:pt x="1229" y="1443"/>
                </a:lnTo>
                <a:lnTo>
                  <a:pt x="1259" y="1136"/>
                </a:lnTo>
                <a:lnTo>
                  <a:pt x="1536" y="1013"/>
                </a:lnTo>
                <a:lnTo>
                  <a:pt x="1566" y="799"/>
                </a:lnTo>
                <a:lnTo>
                  <a:pt x="2058" y="553"/>
                </a:lnTo>
                <a:lnTo>
                  <a:pt x="2426" y="553"/>
                </a:lnTo>
                <a:lnTo>
                  <a:pt x="2395" y="246"/>
                </a:lnTo>
                <a:lnTo>
                  <a:pt x="2180" y="0"/>
                </a:lnTo>
                <a:lnTo>
                  <a:pt x="1966" y="62"/>
                </a:lnTo>
                <a:lnTo>
                  <a:pt x="1628" y="277"/>
                </a:lnTo>
                <a:lnTo>
                  <a:pt x="1536" y="246"/>
                </a:lnTo>
                <a:lnTo>
                  <a:pt x="1413" y="277"/>
                </a:lnTo>
                <a:lnTo>
                  <a:pt x="1229" y="369"/>
                </a:lnTo>
                <a:lnTo>
                  <a:pt x="1044" y="369"/>
                </a:lnTo>
                <a:lnTo>
                  <a:pt x="860" y="430"/>
                </a:lnTo>
                <a:lnTo>
                  <a:pt x="737" y="307"/>
                </a:lnTo>
                <a:lnTo>
                  <a:pt x="369" y="307"/>
                </a:lnTo>
                <a:lnTo>
                  <a:pt x="246" y="307"/>
                </a:lnTo>
                <a:lnTo>
                  <a:pt x="62" y="553"/>
                </a:lnTo>
                <a:lnTo>
                  <a:pt x="92" y="706"/>
                </a:lnTo>
                <a:lnTo>
                  <a:pt x="0" y="860"/>
                </a:lnTo>
                <a:lnTo>
                  <a:pt x="31" y="1136"/>
                </a:lnTo>
                <a:lnTo>
                  <a:pt x="62" y="1136"/>
                </a:lnTo>
                <a:lnTo>
                  <a:pt x="215" y="1228"/>
                </a:lnTo>
                <a:lnTo>
                  <a:pt x="215" y="1351"/>
                </a:lnTo>
                <a:lnTo>
                  <a:pt x="62" y="138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62" name="Google Shape;1162;g3d4b58163d4_3_1117"/>
          <p:cNvSpPr/>
          <p:nvPr/>
        </p:nvSpPr>
        <p:spPr>
          <a:xfrm>
            <a:off x="4112775" y="3302066"/>
            <a:ext cx="145973" cy="72070"/>
          </a:xfrm>
          <a:custGeom>
            <a:avLst/>
            <a:gdLst/>
            <a:ahLst/>
            <a:cxnLst/>
            <a:rect l="l" t="t" r="r" b="b"/>
            <a:pathLst>
              <a:path w="5743" h="2765" extrusionOk="0">
                <a:moveTo>
                  <a:pt x="3378" y="2641"/>
                </a:moveTo>
                <a:lnTo>
                  <a:pt x="3501" y="2641"/>
                </a:lnTo>
                <a:lnTo>
                  <a:pt x="3869" y="2641"/>
                </a:lnTo>
                <a:lnTo>
                  <a:pt x="3992" y="2764"/>
                </a:lnTo>
                <a:lnTo>
                  <a:pt x="4176" y="2703"/>
                </a:lnTo>
                <a:lnTo>
                  <a:pt x="4361" y="2703"/>
                </a:lnTo>
                <a:lnTo>
                  <a:pt x="4545" y="2611"/>
                </a:lnTo>
                <a:lnTo>
                  <a:pt x="4668" y="2580"/>
                </a:lnTo>
                <a:lnTo>
                  <a:pt x="4760" y="2611"/>
                </a:lnTo>
                <a:lnTo>
                  <a:pt x="5098" y="2396"/>
                </a:lnTo>
                <a:lnTo>
                  <a:pt x="5343" y="2303"/>
                </a:lnTo>
                <a:lnTo>
                  <a:pt x="5466" y="2150"/>
                </a:lnTo>
                <a:lnTo>
                  <a:pt x="5374" y="1996"/>
                </a:lnTo>
                <a:lnTo>
                  <a:pt x="5405" y="1843"/>
                </a:lnTo>
                <a:lnTo>
                  <a:pt x="5466" y="1659"/>
                </a:lnTo>
                <a:lnTo>
                  <a:pt x="5312" y="1474"/>
                </a:lnTo>
                <a:lnTo>
                  <a:pt x="5374" y="1413"/>
                </a:lnTo>
                <a:lnTo>
                  <a:pt x="5712" y="1413"/>
                </a:lnTo>
                <a:lnTo>
                  <a:pt x="5742" y="1259"/>
                </a:lnTo>
                <a:lnTo>
                  <a:pt x="5712" y="1075"/>
                </a:lnTo>
                <a:lnTo>
                  <a:pt x="5650" y="615"/>
                </a:lnTo>
                <a:lnTo>
                  <a:pt x="5681" y="369"/>
                </a:lnTo>
                <a:lnTo>
                  <a:pt x="5343" y="277"/>
                </a:lnTo>
                <a:lnTo>
                  <a:pt x="5220" y="185"/>
                </a:lnTo>
                <a:lnTo>
                  <a:pt x="5005" y="215"/>
                </a:lnTo>
                <a:lnTo>
                  <a:pt x="4760" y="215"/>
                </a:lnTo>
                <a:lnTo>
                  <a:pt x="4545" y="62"/>
                </a:lnTo>
                <a:lnTo>
                  <a:pt x="4268" y="62"/>
                </a:lnTo>
                <a:lnTo>
                  <a:pt x="4084" y="1"/>
                </a:lnTo>
                <a:lnTo>
                  <a:pt x="4023" y="154"/>
                </a:lnTo>
                <a:lnTo>
                  <a:pt x="3931" y="215"/>
                </a:lnTo>
                <a:lnTo>
                  <a:pt x="3931" y="338"/>
                </a:lnTo>
                <a:lnTo>
                  <a:pt x="3716" y="369"/>
                </a:lnTo>
                <a:lnTo>
                  <a:pt x="3624" y="461"/>
                </a:lnTo>
                <a:lnTo>
                  <a:pt x="3194" y="215"/>
                </a:lnTo>
                <a:lnTo>
                  <a:pt x="3102" y="185"/>
                </a:lnTo>
                <a:lnTo>
                  <a:pt x="3071" y="338"/>
                </a:lnTo>
                <a:lnTo>
                  <a:pt x="3071" y="523"/>
                </a:lnTo>
                <a:lnTo>
                  <a:pt x="2948" y="523"/>
                </a:lnTo>
                <a:lnTo>
                  <a:pt x="2856" y="676"/>
                </a:lnTo>
                <a:lnTo>
                  <a:pt x="2641" y="768"/>
                </a:lnTo>
                <a:lnTo>
                  <a:pt x="2426" y="1045"/>
                </a:lnTo>
                <a:lnTo>
                  <a:pt x="2426" y="1167"/>
                </a:lnTo>
                <a:lnTo>
                  <a:pt x="2641" y="1259"/>
                </a:lnTo>
                <a:lnTo>
                  <a:pt x="2672" y="1413"/>
                </a:lnTo>
                <a:lnTo>
                  <a:pt x="2580" y="1474"/>
                </a:lnTo>
                <a:lnTo>
                  <a:pt x="2395" y="1382"/>
                </a:lnTo>
                <a:lnTo>
                  <a:pt x="2211" y="1413"/>
                </a:lnTo>
                <a:lnTo>
                  <a:pt x="2027" y="1382"/>
                </a:lnTo>
                <a:lnTo>
                  <a:pt x="1873" y="1382"/>
                </a:lnTo>
                <a:lnTo>
                  <a:pt x="1628" y="1567"/>
                </a:lnTo>
                <a:lnTo>
                  <a:pt x="1474" y="1597"/>
                </a:lnTo>
                <a:lnTo>
                  <a:pt x="1351" y="1536"/>
                </a:lnTo>
                <a:lnTo>
                  <a:pt x="1198" y="1597"/>
                </a:lnTo>
                <a:lnTo>
                  <a:pt x="1075" y="1505"/>
                </a:lnTo>
                <a:lnTo>
                  <a:pt x="860" y="1474"/>
                </a:lnTo>
                <a:lnTo>
                  <a:pt x="645" y="1505"/>
                </a:lnTo>
                <a:lnTo>
                  <a:pt x="645" y="1597"/>
                </a:lnTo>
                <a:lnTo>
                  <a:pt x="614" y="1689"/>
                </a:lnTo>
                <a:lnTo>
                  <a:pt x="400" y="1628"/>
                </a:lnTo>
                <a:lnTo>
                  <a:pt x="277" y="1505"/>
                </a:lnTo>
                <a:lnTo>
                  <a:pt x="123" y="1567"/>
                </a:lnTo>
                <a:lnTo>
                  <a:pt x="31" y="1597"/>
                </a:lnTo>
                <a:lnTo>
                  <a:pt x="0" y="1597"/>
                </a:lnTo>
                <a:lnTo>
                  <a:pt x="92" y="1659"/>
                </a:lnTo>
                <a:lnTo>
                  <a:pt x="92" y="1781"/>
                </a:lnTo>
                <a:lnTo>
                  <a:pt x="185" y="1874"/>
                </a:lnTo>
                <a:lnTo>
                  <a:pt x="185" y="2027"/>
                </a:lnTo>
                <a:lnTo>
                  <a:pt x="307" y="2027"/>
                </a:lnTo>
                <a:lnTo>
                  <a:pt x="400" y="1996"/>
                </a:lnTo>
                <a:lnTo>
                  <a:pt x="584" y="2150"/>
                </a:lnTo>
                <a:lnTo>
                  <a:pt x="737" y="2027"/>
                </a:lnTo>
                <a:lnTo>
                  <a:pt x="860" y="2027"/>
                </a:lnTo>
                <a:lnTo>
                  <a:pt x="922" y="2150"/>
                </a:lnTo>
                <a:lnTo>
                  <a:pt x="922" y="2150"/>
                </a:lnTo>
                <a:lnTo>
                  <a:pt x="1198" y="2273"/>
                </a:lnTo>
                <a:lnTo>
                  <a:pt x="1628" y="2027"/>
                </a:lnTo>
                <a:lnTo>
                  <a:pt x="1812" y="2058"/>
                </a:lnTo>
                <a:lnTo>
                  <a:pt x="2088" y="2027"/>
                </a:lnTo>
                <a:lnTo>
                  <a:pt x="2058" y="2211"/>
                </a:lnTo>
                <a:lnTo>
                  <a:pt x="2488" y="2457"/>
                </a:lnTo>
                <a:lnTo>
                  <a:pt x="2979" y="2549"/>
                </a:lnTo>
                <a:lnTo>
                  <a:pt x="3255" y="251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63" name="Google Shape;1163;g3d4b58163d4_3_1117"/>
          <p:cNvSpPr/>
          <p:nvPr/>
        </p:nvSpPr>
        <p:spPr>
          <a:xfrm>
            <a:off x="4195638" y="3128307"/>
            <a:ext cx="193209" cy="167349"/>
          </a:xfrm>
          <a:custGeom>
            <a:avLst/>
            <a:gdLst/>
            <a:ahLst/>
            <a:cxnLst/>
            <a:rect l="l" t="t" r="r" b="b"/>
            <a:pathLst>
              <a:path w="7585" h="6418" extrusionOk="0">
                <a:moveTo>
                  <a:pt x="4545" y="6387"/>
                </a:moveTo>
                <a:lnTo>
                  <a:pt x="4606" y="6418"/>
                </a:lnTo>
                <a:lnTo>
                  <a:pt x="4760" y="6418"/>
                </a:lnTo>
                <a:lnTo>
                  <a:pt x="4852" y="6264"/>
                </a:lnTo>
                <a:lnTo>
                  <a:pt x="4975" y="6203"/>
                </a:lnTo>
                <a:lnTo>
                  <a:pt x="5097" y="6233"/>
                </a:lnTo>
                <a:lnTo>
                  <a:pt x="5312" y="6233"/>
                </a:lnTo>
                <a:lnTo>
                  <a:pt x="5404" y="6295"/>
                </a:lnTo>
                <a:lnTo>
                  <a:pt x="5527" y="6203"/>
                </a:lnTo>
                <a:lnTo>
                  <a:pt x="5650" y="6172"/>
                </a:lnTo>
                <a:lnTo>
                  <a:pt x="5773" y="6233"/>
                </a:lnTo>
                <a:lnTo>
                  <a:pt x="5896" y="6203"/>
                </a:lnTo>
                <a:lnTo>
                  <a:pt x="6203" y="6203"/>
                </a:lnTo>
                <a:lnTo>
                  <a:pt x="6541" y="6418"/>
                </a:lnTo>
                <a:lnTo>
                  <a:pt x="6725" y="6418"/>
                </a:lnTo>
                <a:lnTo>
                  <a:pt x="6725" y="6172"/>
                </a:lnTo>
                <a:lnTo>
                  <a:pt x="6694" y="5957"/>
                </a:lnTo>
                <a:lnTo>
                  <a:pt x="7216" y="5374"/>
                </a:lnTo>
                <a:lnTo>
                  <a:pt x="7278" y="5128"/>
                </a:lnTo>
                <a:lnTo>
                  <a:pt x="7400" y="5005"/>
                </a:lnTo>
                <a:lnTo>
                  <a:pt x="7523" y="5005"/>
                </a:lnTo>
                <a:lnTo>
                  <a:pt x="7585" y="4729"/>
                </a:lnTo>
                <a:lnTo>
                  <a:pt x="7523" y="4637"/>
                </a:lnTo>
                <a:lnTo>
                  <a:pt x="7492" y="4514"/>
                </a:lnTo>
                <a:lnTo>
                  <a:pt x="7585" y="4422"/>
                </a:lnTo>
                <a:lnTo>
                  <a:pt x="7370" y="4299"/>
                </a:lnTo>
                <a:lnTo>
                  <a:pt x="7278" y="4053"/>
                </a:lnTo>
                <a:lnTo>
                  <a:pt x="7185" y="3961"/>
                </a:lnTo>
                <a:lnTo>
                  <a:pt x="7155" y="3562"/>
                </a:lnTo>
                <a:lnTo>
                  <a:pt x="7185" y="3347"/>
                </a:lnTo>
                <a:lnTo>
                  <a:pt x="7001" y="3071"/>
                </a:lnTo>
                <a:lnTo>
                  <a:pt x="6940" y="2825"/>
                </a:lnTo>
                <a:lnTo>
                  <a:pt x="7063" y="2641"/>
                </a:lnTo>
                <a:lnTo>
                  <a:pt x="7247" y="2579"/>
                </a:lnTo>
                <a:lnTo>
                  <a:pt x="7247" y="2057"/>
                </a:lnTo>
                <a:lnTo>
                  <a:pt x="7155" y="1965"/>
                </a:lnTo>
                <a:lnTo>
                  <a:pt x="7093" y="1781"/>
                </a:lnTo>
                <a:lnTo>
                  <a:pt x="7001" y="1597"/>
                </a:lnTo>
                <a:lnTo>
                  <a:pt x="6878" y="1228"/>
                </a:lnTo>
                <a:lnTo>
                  <a:pt x="6725" y="983"/>
                </a:lnTo>
                <a:lnTo>
                  <a:pt x="6725" y="798"/>
                </a:lnTo>
                <a:lnTo>
                  <a:pt x="6633" y="491"/>
                </a:lnTo>
                <a:lnTo>
                  <a:pt x="6541" y="461"/>
                </a:lnTo>
                <a:lnTo>
                  <a:pt x="6356" y="338"/>
                </a:lnTo>
                <a:lnTo>
                  <a:pt x="5251" y="430"/>
                </a:lnTo>
                <a:lnTo>
                  <a:pt x="4207" y="369"/>
                </a:lnTo>
                <a:lnTo>
                  <a:pt x="4115" y="399"/>
                </a:lnTo>
                <a:lnTo>
                  <a:pt x="3838" y="645"/>
                </a:lnTo>
                <a:lnTo>
                  <a:pt x="3593" y="706"/>
                </a:lnTo>
                <a:lnTo>
                  <a:pt x="3531" y="645"/>
                </a:lnTo>
                <a:lnTo>
                  <a:pt x="3777" y="522"/>
                </a:lnTo>
                <a:lnTo>
                  <a:pt x="3992" y="307"/>
                </a:lnTo>
                <a:lnTo>
                  <a:pt x="3900" y="307"/>
                </a:lnTo>
                <a:lnTo>
                  <a:pt x="3746" y="491"/>
                </a:lnTo>
                <a:lnTo>
                  <a:pt x="3439" y="614"/>
                </a:lnTo>
                <a:lnTo>
                  <a:pt x="3071" y="522"/>
                </a:lnTo>
                <a:lnTo>
                  <a:pt x="3009" y="338"/>
                </a:lnTo>
                <a:lnTo>
                  <a:pt x="3071" y="184"/>
                </a:lnTo>
                <a:lnTo>
                  <a:pt x="3255" y="215"/>
                </a:lnTo>
                <a:lnTo>
                  <a:pt x="3316" y="276"/>
                </a:lnTo>
                <a:lnTo>
                  <a:pt x="3347" y="215"/>
                </a:lnTo>
                <a:lnTo>
                  <a:pt x="3102" y="123"/>
                </a:lnTo>
                <a:lnTo>
                  <a:pt x="2702" y="0"/>
                </a:lnTo>
                <a:lnTo>
                  <a:pt x="2365" y="184"/>
                </a:lnTo>
                <a:lnTo>
                  <a:pt x="2119" y="154"/>
                </a:lnTo>
                <a:lnTo>
                  <a:pt x="1873" y="246"/>
                </a:lnTo>
                <a:lnTo>
                  <a:pt x="1720" y="461"/>
                </a:lnTo>
                <a:lnTo>
                  <a:pt x="1505" y="461"/>
                </a:lnTo>
                <a:lnTo>
                  <a:pt x="1351" y="614"/>
                </a:lnTo>
                <a:lnTo>
                  <a:pt x="1351" y="768"/>
                </a:lnTo>
                <a:lnTo>
                  <a:pt x="1075" y="768"/>
                </a:lnTo>
                <a:lnTo>
                  <a:pt x="706" y="983"/>
                </a:lnTo>
                <a:lnTo>
                  <a:pt x="430" y="983"/>
                </a:lnTo>
                <a:lnTo>
                  <a:pt x="338" y="1198"/>
                </a:lnTo>
                <a:lnTo>
                  <a:pt x="277" y="1382"/>
                </a:lnTo>
                <a:lnTo>
                  <a:pt x="215" y="1413"/>
                </a:lnTo>
                <a:lnTo>
                  <a:pt x="246" y="1505"/>
                </a:lnTo>
                <a:lnTo>
                  <a:pt x="154" y="1505"/>
                </a:lnTo>
                <a:lnTo>
                  <a:pt x="246" y="1873"/>
                </a:lnTo>
                <a:lnTo>
                  <a:pt x="215" y="2149"/>
                </a:lnTo>
                <a:lnTo>
                  <a:pt x="0" y="2272"/>
                </a:lnTo>
                <a:lnTo>
                  <a:pt x="0" y="2395"/>
                </a:lnTo>
                <a:lnTo>
                  <a:pt x="246" y="2671"/>
                </a:lnTo>
                <a:lnTo>
                  <a:pt x="215" y="2825"/>
                </a:lnTo>
                <a:lnTo>
                  <a:pt x="338" y="2979"/>
                </a:lnTo>
                <a:lnTo>
                  <a:pt x="338" y="3101"/>
                </a:lnTo>
                <a:lnTo>
                  <a:pt x="399" y="3286"/>
                </a:lnTo>
                <a:lnTo>
                  <a:pt x="338" y="3439"/>
                </a:lnTo>
                <a:lnTo>
                  <a:pt x="491" y="3777"/>
                </a:lnTo>
                <a:lnTo>
                  <a:pt x="584" y="3838"/>
                </a:lnTo>
                <a:lnTo>
                  <a:pt x="706" y="3961"/>
                </a:lnTo>
                <a:lnTo>
                  <a:pt x="706" y="4391"/>
                </a:lnTo>
                <a:lnTo>
                  <a:pt x="676" y="4452"/>
                </a:lnTo>
                <a:lnTo>
                  <a:pt x="737" y="4606"/>
                </a:lnTo>
                <a:lnTo>
                  <a:pt x="799" y="4514"/>
                </a:lnTo>
                <a:lnTo>
                  <a:pt x="952" y="4545"/>
                </a:lnTo>
                <a:lnTo>
                  <a:pt x="1013" y="4514"/>
                </a:lnTo>
                <a:lnTo>
                  <a:pt x="1351" y="4545"/>
                </a:lnTo>
                <a:lnTo>
                  <a:pt x="1351" y="4637"/>
                </a:lnTo>
                <a:lnTo>
                  <a:pt x="1474" y="4790"/>
                </a:lnTo>
                <a:lnTo>
                  <a:pt x="1628" y="4759"/>
                </a:lnTo>
                <a:lnTo>
                  <a:pt x="1750" y="4882"/>
                </a:lnTo>
                <a:lnTo>
                  <a:pt x="1658" y="5067"/>
                </a:lnTo>
                <a:lnTo>
                  <a:pt x="1720" y="5159"/>
                </a:lnTo>
                <a:lnTo>
                  <a:pt x="1781" y="5189"/>
                </a:lnTo>
                <a:lnTo>
                  <a:pt x="1781" y="5343"/>
                </a:lnTo>
                <a:lnTo>
                  <a:pt x="1904" y="5404"/>
                </a:lnTo>
                <a:lnTo>
                  <a:pt x="1965" y="5312"/>
                </a:lnTo>
                <a:lnTo>
                  <a:pt x="2088" y="5312"/>
                </a:lnTo>
                <a:lnTo>
                  <a:pt x="1873" y="5067"/>
                </a:lnTo>
                <a:lnTo>
                  <a:pt x="1965" y="5005"/>
                </a:lnTo>
                <a:lnTo>
                  <a:pt x="2365" y="5220"/>
                </a:lnTo>
                <a:lnTo>
                  <a:pt x="2610" y="5189"/>
                </a:lnTo>
                <a:lnTo>
                  <a:pt x="2549" y="5343"/>
                </a:lnTo>
                <a:lnTo>
                  <a:pt x="2733" y="5496"/>
                </a:lnTo>
                <a:lnTo>
                  <a:pt x="3040" y="5404"/>
                </a:lnTo>
                <a:lnTo>
                  <a:pt x="3286" y="5496"/>
                </a:lnTo>
                <a:lnTo>
                  <a:pt x="3777" y="5865"/>
                </a:lnTo>
                <a:lnTo>
                  <a:pt x="3931" y="6111"/>
                </a:lnTo>
                <a:lnTo>
                  <a:pt x="4084" y="6111"/>
                </a:lnTo>
                <a:lnTo>
                  <a:pt x="4146" y="6049"/>
                </a:lnTo>
                <a:lnTo>
                  <a:pt x="4391" y="6049"/>
                </a:lnTo>
                <a:lnTo>
                  <a:pt x="4514" y="617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64" name="Google Shape;1164;g3d4b58163d4_3_1117"/>
          <p:cNvSpPr/>
          <p:nvPr/>
        </p:nvSpPr>
        <p:spPr>
          <a:xfrm>
            <a:off x="4156616" y="3244804"/>
            <a:ext cx="154640" cy="68613"/>
          </a:xfrm>
          <a:custGeom>
            <a:avLst/>
            <a:gdLst/>
            <a:ahLst/>
            <a:cxnLst/>
            <a:rect l="l" t="t" r="r" b="b"/>
            <a:pathLst>
              <a:path w="6081" h="2642" extrusionOk="0">
                <a:moveTo>
                  <a:pt x="2212" y="0"/>
                </a:moveTo>
                <a:lnTo>
                  <a:pt x="2273" y="154"/>
                </a:lnTo>
                <a:lnTo>
                  <a:pt x="2335" y="62"/>
                </a:lnTo>
                <a:lnTo>
                  <a:pt x="2488" y="93"/>
                </a:lnTo>
                <a:lnTo>
                  <a:pt x="2549" y="62"/>
                </a:lnTo>
                <a:lnTo>
                  <a:pt x="2887" y="93"/>
                </a:lnTo>
                <a:lnTo>
                  <a:pt x="2887" y="185"/>
                </a:lnTo>
                <a:lnTo>
                  <a:pt x="3010" y="338"/>
                </a:lnTo>
                <a:lnTo>
                  <a:pt x="3164" y="307"/>
                </a:lnTo>
                <a:lnTo>
                  <a:pt x="3286" y="430"/>
                </a:lnTo>
                <a:lnTo>
                  <a:pt x="3194" y="615"/>
                </a:lnTo>
                <a:lnTo>
                  <a:pt x="3256" y="707"/>
                </a:lnTo>
                <a:lnTo>
                  <a:pt x="3317" y="737"/>
                </a:lnTo>
                <a:lnTo>
                  <a:pt x="3317" y="891"/>
                </a:lnTo>
                <a:lnTo>
                  <a:pt x="3440" y="952"/>
                </a:lnTo>
                <a:lnTo>
                  <a:pt x="3501" y="860"/>
                </a:lnTo>
                <a:lnTo>
                  <a:pt x="3624" y="860"/>
                </a:lnTo>
                <a:lnTo>
                  <a:pt x="3409" y="615"/>
                </a:lnTo>
                <a:lnTo>
                  <a:pt x="3501" y="553"/>
                </a:lnTo>
                <a:lnTo>
                  <a:pt x="3901" y="768"/>
                </a:lnTo>
                <a:lnTo>
                  <a:pt x="4146" y="737"/>
                </a:lnTo>
                <a:lnTo>
                  <a:pt x="4085" y="891"/>
                </a:lnTo>
                <a:lnTo>
                  <a:pt x="4269" y="1044"/>
                </a:lnTo>
                <a:lnTo>
                  <a:pt x="4576" y="952"/>
                </a:lnTo>
                <a:lnTo>
                  <a:pt x="4822" y="1044"/>
                </a:lnTo>
                <a:lnTo>
                  <a:pt x="5313" y="1413"/>
                </a:lnTo>
                <a:lnTo>
                  <a:pt x="5467" y="1659"/>
                </a:lnTo>
                <a:lnTo>
                  <a:pt x="5620" y="1659"/>
                </a:lnTo>
                <a:lnTo>
                  <a:pt x="5682" y="1597"/>
                </a:lnTo>
                <a:lnTo>
                  <a:pt x="5927" y="1597"/>
                </a:lnTo>
                <a:lnTo>
                  <a:pt x="6050" y="1720"/>
                </a:lnTo>
                <a:lnTo>
                  <a:pt x="6081" y="1935"/>
                </a:lnTo>
                <a:lnTo>
                  <a:pt x="5712" y="1904"/>
                </a:lnTo>
                <a:lnTo>
                  <a:pt x="5528" y="2058"/>
                </a:lnTo>
                <a:lnTo>
                  <a:pt x="5313" y="2088"/>
                </a:lnTo>
                <a:lnTo>
                  <a:pt x="5098" y="2334"/>
                </a:lnTo>
                <a:lnTo>
                  <a:pt x="4791" y="2365"/>
                </a:lnTo>
                <a:lnTo>
                  <a:pt x="4453" y="2488"/>
                </a:lnTo>
                <a:lnTo>
                  <a:pt x="4392" y="2426"/>
                </a:lnTo>
                <a:lnTo>
                  <a:pt x="4208" y="2426"/>
                </a:lnTo>
                <a:lnTo>
                  <a:pt x="3993" y="2549"/>
                </a:lnTo>
                <a:lnTo>
                  <a:pt x="3624" y="2457"/>
                </a:lnTo>
                <a:lnTo>
                  <a:pt x="3501" y="2365"/>
                </a:lnTo>
                <a:lnTo>
                  <a:pt x="3286" y="2395"/>
                </a:lnTo>
                <a:lnTo>
                  <a:pt x="3041" y="2395"/>
                </a:lnTo>
                <a:lnTo>
                  <a:pt x="2826" y="2242"/>
                </a:lnTo>
                <a:lnTo>
                  <a:pt x="2549" y="2242"/>
                </a:lnTo>
                <a:lnTo>
                  <a:pt x="2365" y="2181"/>
                </a:lnTo>
                <a:lnTo>
                  <a:pt x="2304" y="2334"/>
                </a:lnTo>
                <a:lnTo>
                  <a:pt x="2212" y="2395"/>
                </a:lnTo>
                <a:lnTo>
                  <a:pt x="2212" y="2518"/>
                </a:lnTo>
                <a:lnTo>
                  <a:pt x="1997" y="2549"/>
                </a:lnTo>
                <a:lnTo>
                  <a:pt x="1905" y="2641"/>
                </a:lnTo>
                <a:lnTo>
                  <a:pt x="1475" y="2395"/>
                </a:lnTo>
                <a:lnTo>
                  <a:pt x="1383" y="2365"/>
                </a:lnTo>
                <a:lnTo>
                  <a:pt x="1383" y="2365"/>
                </a:lnTo>
                <a:lnTo>
                  <a:pt x="1045" y="1996"/>
                </a:lnTo>
                <a:lnTo>
                  <a:pt x="891" y="1873"/>
                </a:lnTo>
                <a:lnTo>
                  <a:pt x="584" y="1689"/>
                </a:lnTo>
                <a:lnTo>
                  <a:pt x="431" y="1597"/>
                </a:lnTo>
                <a:lnTo>
                  <a:pt x="400" y="1474"/>
                </a:lnTo>
                <a:lnTo>
                  <a:pt x="400" y="1290"/>
                </a:lnTo>
                <a:lnTo>
                  <a:pt x="216" y="1014"/>
                </a:lnTo>
                <a:lnTo>
                  <a:pt x="1" y="891"/>
                </a:lnTo>
                <a:lnTo>
                  <a:pt x="1" y="768"/>
                </a:lnTo>
                <a:lnTo>
                  <a:pt x="62" y="707"/>
                </a:lnTo>
                <a:lnTo>
                  <a:pt x="154" y="768"/>
                </a:lnTo>
                <a:lnTo>
                  <a:pt x="277" y="829"/>
                </a:lnTo>
                <a:lnTo>
                  <a:pt x="584" y="553"/>
                </a:lnTo>
                <a:lnTo>
                  <a:pt x="738" y="553"/>
                </a:lnTo>
                <a:lnTo>
                  <a:pt x="891" y="369"/>
                </a:lnTo>
                <a:lnTo>
                  <a:pt x="1076" y="369"/>
                </a:lnTo>
                <a:lnTo>
                  <a:pt x="1168" y="215"/>
                </a:lnTo>
                <a:lnTo>
                  <a:pt x="1413" y="215"/>
                </a:lnTo>
                <a:lnTo>
                  <a:pt x="1536" y="246"/>
                </a:lnTo>
                <a:lnTo>
                  <a:pt x="1690" y="154"/>
                </a:lnTo>
                <a:lnTo>
                  <a:pt x="1690" y="31"/>
                </a:lnTo>
                <a:lnTo>
                  <a:pt x="1935" y="62"/>
                </a:lnTo>
                <a:lnTo>
                  <a:pt x="2058" y="0"/>
                </a:lnTo>
                <a:lnTo>
                  <a:pt x="2181" y="6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65" name="Google Shape;1165;g3d4b58163d4_3_1117"/>
          <p:cNvSpPr/>
          <p:nvPr/>
        </p:nvSpPr>
        <p:spPr>
          <a:xfrm>
            <a:off x="4037140" y="3129788"/>
            <a:ext cx="175842" cy="215715"/>
          </a:xfrm>
          <a:custGeom>
            <a:avLst/>
            <a:gdLst/>
            <a:ahLst/>
            <a:cxnLst/>
            <a:rect l="l" t="t" r="r" b="b"/>
            <a:pathLst>
              <a:path w="6910" h="8261" extrusionOk="0">
                <a:moveTo>
                  <a:pt x="1904" y="0"/>
                </a:moveTo>
                <a:lnTo>
                  <a:pt x="2150" y="0"/>
                </a:lnTo>
                <a:lnTo>
                  <a:pt x="2426" y="62"/>
                </a:lnTo>
                <a:lnTo>
                  <a:pt x="2518" y="123"/>
                </a:lnTo>
                <a:lnTo>
                  <a:pt x="2672" y="93"/>
                </a:lnTo>
                <a:lnTo>
                  <a:pt x="2826" y="277"/>
                </a:lnTo>
                <a:lnTo>
                  <a:pt x="3010" y="277"/>
                </a:lnTo>
                <a:lnTo>
                  <a:pt x="2918" y="461"/>
                </a:lnTo>
                <a:lnTo>
                  <a:pt x="2826" y="553"/>
                </a:lnTo>
                <a:lnTo>
                  <a:pt x="2856" y="645"/>
                </a:lnTo>
                <a:lnTo>
                  <a:pt x="3010" y="676"/>
                </a:lnTo>
                <a:lnTo>
                  <a:pt x="3040" y="830"/>
                </a:lnTo>
                <a:lnTo>
                  <a:pt x="3194" y="737"/>
                </a:lnTo>
                <a:lnTo>
                  <a:pt x="3225" y="645"/>
                </a:lnTo>
                <a:lnTo>
                  <a:pt x="3317" y="584"/>
                </a:lnTo>
                <a:lnTo>
                  <a:pt x="3378" y="676"/>
                </a:lnTo>
                <a:lnTo>
                  <a:pt x="3562" y="830"/>
                </a:lnTo>
                <a:lnTo>
                  <a:pt x="3624" y="768"/>
                </a:lnTo>
                <a:lnTo>
                  <a:pt x="3747" y="676"/>
                </a:lnTo>
                <a:lnTo>
                  <a:pt x="3808" y="707"/>
                </a:lnTo>
                <a:lnTo>
                  <a:pt x="3808" y="830"/>
                </a:lnTo>
                <a:lnTo>
                  <a:pt x="3716" y="983"/>
                </a:lnTo>
                <a:lnTo>
                  <a:pt x="3593" y="952"/>
                </a:lnTo>
                <a:lnTo>
                  <a:pt x="3470" y="1075"/>
                </a:lnTo>
                <a:lnTo>
                  <a:pt x="3655" y="1137"/>
                </a:lnTo>
                <a:lnTo>
                  <a:pt x="3747" y="1106"/>
                </a:lnTo>
                <a:lnTo>
                  <a:pt x="3900" y="1106"/>
                </a:lnTo>
                <a:lnTo>
                  <a:pt x="3962" y="1198"/>
                </a:lnTo>
                <a:lnTo>
                  <a:pt x="4115" y="1167"/>
                </a:lnTo>
                <a:lnTo>
                  <a:pt x="4146" y="1075"/>
                </a:lnTo>
                <a:lnTo>
                  <a:pt x="4269" y="891"/>
                </a:lnTo>
                <a:lnTo>
                  <a:pt x="4576" y="860"/>
                </a:lnTo>
                <a:lnTo>
                  <a:pt x="4576" y="768"/>
                </a:lnTo>
                <a:lnTo>
                  <a:pt x="4729" y="707"/>
                </a:lnTo>
                <a:lnTo>
                  <a:pt x="4760" y="615"/>
                </a:lnTo>
                <a:lnTo>
                  <a:pt x="4821" y="584"/>
                </a:lnTo>
                <a:lnTo>
                  <a:pt x="5036" y="615"/>
                </a:lnTo>
                <a:lnTo>
                  <a:pt x="4883" y="676"/>
                </a:lnTo>
                <a:lnTo>
                  <a:pt x="4821" y="737"/>
                </a:lnTo>
                <a:lnTo>
                  <a:pt x="4791" y="707"/>
                </a:lnTo>
                <a:lnTo>
                  <a:pt x="4699" y="799"/>
                </a:lnTo>
                <a:lnTo>
                  <a:pt x="4760" y="860"/>
                </a:lnTo>
                <a:lnTo>
                  <a:pt x="4914" y="737"/>
                </a:lnTo>
                <a:lnTo>
                  <a:pt x="5098" y="737"/>
                </a:lnTo>
                <a:lnTo>
                  <a:pt x="5190" y="676"/>
                </a:lnTo>
                <a:lnTo>
                  <a:pt x="5251" y="768"/>
                </a:lnTo>
                <a:lnTo>
                  <a:pt x="5374" y="799"/>
                </a:lnTo>
                <a:lnTo>
                  <a:pt x="5589" y="1014"/>
                </a:lnTo>
                <a:lnTo>
                  <a:pt x="5773" y="983"/>
                </a:lnTo>
                <a:lnTo>
                  <a:pt x="5865" y="1106"/>
                </a:lnTo>
                <a:lnTo>
                  <a:pt x="5835" y="1259"/>
                </a:lnTo>
                <a:lnTo>
                  <a:pt x="5958" y="1382"/>
                </a:lnTo>
                <a:lnTo>
                  <a:pt x="6111" y="1382"/>
                </a:lnTo>
                <a:lnTo>
                  <a:pt x="6203" y="1474"/>
                </a:lnTo>
                <a:lnTo>
                  <a:pt x="6357" y="1444"/>
                </a:lnTo>
                <a:lnTo>
                  <a:pt x="6449" y="1812"/>
                </a:lnTo>
                <a:lnTo>
                  <a:pt x="6418" y="2088"/>
                </a:lnTo>
                <a:lnTo>
                  <a:pt x="6203" y="2211"/>
                </a:lnTo>
                <a:lnTo>
                  <a:pt x="6203" y="2334"/>
                </a:lnTo>
                <a:lnTo>
                  <a:pt x="6449" y="2610"/>
                </a:lnTo>
                <a:lnTo>
                  <a:pt x="6418" y="2764"/>
                </a:lnTo>
                <a:lnTo>
                  <a:pt x="6541" y="2918"/>
                </a:lnTo>
                <a:lnTo>
                  <a:pt x="6541" y="3040"/>
                </a:lnTo>
                <a:lnTo>
                  <a:pt x="6602" y="3225"/>
                </a:lnTo>
                <a:lnTo>
                  <a:pt x="6541" y="3378"/>
                </a:lnTo>
                <a:lnTo>
                  <a:pt x="6694" y="3716"/>
                </a:lnTo>
                <a:lnTo>
                  <a:pt x="6787" y="3777"/>
                </a:lnTo>
                <a:lnTo>
                  <a:pt x="6909" y="3900"/>
                </a:lnTo>
                <a:lnTo>
                  <a:pt x="6909" y="4330"/>
                </a:lnTo>
                <a:lnTo>
                  <a:pt x="6848" y="4453"/>
                </a:lnTo>
                <a:lnTo>
                  <a:pt x="6725" y="4391"/>
                </a:lnTo>
                <a:lnTo>
                  <a:pt x="6602" y="4453"/>
                </a:lnTo>
                <a:lnTo>
                  <a:pt x="6357" y="4422"/>
                </a:lnTo>
                <a:lnTo>
                  <a:pt x="6357" y="4545"/>
                </a:lnTo>
                <a:lnTo>
                  <a:pt x="6203" y="4637"/>
                </a:lnTo>
                <a:lnTo>
                  <a:pt x="6080" y="4606"/>
                </a:lnTo>
                <a:lnTo>
                  <a:pt x="5835" y="4606"/>
                </a:lnTo>
                <a:lnTo>
                  <a:pt x="5743" y="4760"/>
                </a:lnTo>
                <a:lnTo>
                  <a:pt x="5558" y="4760"/>
                </a:lnTo>
                <a:lnTo>
                  <a:pt x="5405" y="4944"/>
                </a:lnTo>
                <a:lnTo>
                  <a:pt x="5251" y="4944"/>
                </a:lnTo>
                <a:lnTo>
                  <a:pt x="4944" y="5220"/>
                </a:lnTo>
                <a:lnTo>
                  <a:pt x="4821" y="5159"/>
                </a:lnTo>
                <a:lnTo>
                  <a:pt x="4729" y="5098"/>
                </a:lnTo>
                <a:lnTo>
                  <a:pt x="4668" y="5159"/>
                </a:lnTo>
                <a:lnTo>
                  <a:pt x="4668" y="5282"/>
                </a:lnTo>
                <a:lnTo>
                  <a:pt x="4883" y="5405"/>
                </a:lnTo>
                <a:lnTo>
                  <a:pt x="5067" y="5681"/>
                </a:lnTo>
                <a:lnTo>
                  <a:pt x="5067" y="5865"/>
                </a:lnTo>
                <a:lnTo>
                  <a:pt x="5098" y="5988"/>
                </a:lnTo>
                <a:lnTo>
                  <a:pt x="5251" y="6080"/>
                </a:lnTo>
                <a:lnTo>
                  <a:pt x="5558" y="6264"/>
                </a:lnTo>
                <a:lnTo>
                  <a:pt x="5712" y="6387"/>
                </a:lnTo>
                <a:lnTo>
                  <a:pt x="6050" y="6756"/>
                </a:lnTo>
                <a:lnTo>
                  <a:pt x="6019" y="6909"/>
                </a:lnTo>
                <a:lnTo>
                  <a:pt x="6019" y="7094"/>
                </a:lnTo>
                <a:lnTo>
                  <a:pt x="5896" y="7094"/>
                </a:lnTo>
                <a:lnTo>
                  <a:pt x="5804" y="7247"/>
                </a:lnTo>
                <a:lnTo>
                  <a:pt x="5589" y="7339"/>
                </a:lnTo>
                <a:lnTo>
                  <a:pt x="5374" y="7616"/>
                </a:lnTo>
                <a:lnTo>
                  <a:pt x="5374" y="7738"/>
                </a:lnTo>
                <a:lnTo>
                  <a:pt x="5589" y="7830"/>
                </a:lnTo>
                <a:lnTo>
                  <a:pt x="5620" y="7984"/>
                </a:lnTo>
                <a:lnTo>
                  <a:pt x="5528" y="8045"/>
                </a:lnTo>
                <a:lnTo>
                  <a:pt x="5343" y="7953"/>
                </a:lnTo>
                <a:lnTo>
                  <a:pt x="5159" y="7984"/>
                </a:lnTo>
                <a:lnTo>
                  <a:pt x="4975" y="7953"/>
                </a:lnTo>
                <a:lnTo>
                  <a:pt x="4821" y="7953"/>
                </a:lnTo>
                <a:lnTo>
                  <a:pt x="4576" y="8138"/>
                </a:lnTo>
                <a:lnTo>
                  <a:pt x="4422" y="8168"/>
                </a:lnTo>
                <a:lnTo>
                  <a:pt x="4299" y="8107"/>
                </a:lnTo>
                <a:lnTo>
                  <a:pt x="4146" y="8168"/>
                </a:lnTo>
                <a:lnTo>
                  <a:pt x="4023" y="8076"/>
                </a:lnTo>
                <a:lnTo>
                  <a:pt x="3808" y="8045"/>
                </a:lnTo>
                <a:lnTo>
                  <a:pt x="3593" y="8076"/>
                </a:lnTo>
                <a:lnTo>
                  <a:pt x="3593" y="8168"/>
                </a:lnTo>
                <a:lnTo>
                  <a:pt x="3562" y="8260"/>
                </a:lnTo>
                <a:lnTo>
                  <a:pt x="3348" y="8199"/>
                </a:lnTo>
                <a:lnTo>
                  <a:pt x="3225" y="8076"/>
                </a:lnTo>
                <a:lnTo>
                  <a:pt x="3071" y="8138"/>
                </a:lnTo>
                <a:lnTo>
                  <a:pt x="2979" y="8168"/>
                </a:lnTo>
                <a:lnTo>
                  <a:pt x="2948" y="8168"/>
                </a:lnTo>
                <a:lnTo>
                  <a:pt x="2856" y="8107"/>
                </a:lnTo>
                <a:lnTo>
                  <a:pt x="2641" y="7953"/>
                </a:lnTo>
                <a:lnTo>
                  <a:pt x="2518" y="7953"/>
                </a:lnTo>
                <a:lnTo>
                  <a:pt x="2426" y="8015"/>
                </a:lnTo>
                <a:lnTo>
                  <a:pt x="2334" y="7984"/>
                </a:lnTo>
                <a:lnTo>
                  <a:pt x="2273" y="7830"/>
                </a:lnTo>
                <a:lnTo>
                  <a:pt x="2119" y="7892"/>
                </a:lnTo>
                <a:lnTo>
                  <a:pt x="2119" y="7984"/>
                </a:lnTo>
                <a:lnTo>
                  <a:pt x="2058" y="8107"/>
                </a:lnTo>
                <a:lnTo>
                  <a:pt x="1874" y="8015"/>
                </a:lnTo>
                <a:lnTo>
                  <a:pt x="1720" y="8107"/>
                </a:lnTo>
                <a:lnTo>
                  <a:pt x="1597" y="8076"/>
                </a:lnTo>
                <a:lnTo>
                  <a:pt x="1597" y="8076"/>
                </a:lnTo>
                <a:lnTo>
                  <a:pt x="1505" y="7892"/>
                </a:lnTo>
                <a:lnTo>
                  <a:pt x="1382" y="7800"/>
                </a:lnTo>
                <a:lnTo>
                  <a:pt x="1352" y="7585"/>
                </a:lnTo>
                <a:lnTo>
                  <a:pt x="1444" y="7278"/>
                </a:lnTo>
                <a:lnTo>
                  <a:pt x="1567" y="7186"/>
                </a:lnTo>
                <a:lnTo>
                  <a:pt x="1567" y="7063"/>
                </a:lnTo>
                <a:lnTo>
                  <a:pt x="1628" y="6817"/>
                </a:lnTo>
                <a:lnTo>
                  <a:pt x="1812" y="6602"/>
                </a:lnTo>
                <a:lnTo>
                  <a:pt x="1659" y="6510"/>
                </a:lnTo>
                <a:lnTo>
                  <a:pt x="1505" y="6510"/>
                </a:lnTo>
                <a:lnTo>
                  <a:pt x="1321" y="6418"/>
                </a:lnTo>
                <a:lnTo>
                  <a:pt x="1167" y="6479"/>
                </a:lnTo>
                <a:lnTo>
                  <a:pt x="1045" y="6418"/>
                </a:lnTo>
                <a:lnTo>
                  <a:pt x="922" y="6418"/>
                </a:lnTo>
                <a:lnTo>
                  <a:pt x="768" y="6479"/>
                </a:lnTo>
                <a:lnTo>
                  <a:pt x="645" y="6357"/>
                </a:lnTo>
                <a:lnTo>
                  <a:pt x="645" y="6264"/>
                </a:lnTo>
                <a:lnTo>
                  <a:pt x="492" y="6142"/>
                </a:lnTo>
                <a:lnTo>
                  <a:pt x="492" y="6142"/>
                </a:lnTo>
                <a:lnTo>
                  <a:pt x="492" y="5865"/>
                </a:lnTo>
                <a:lnTo>
                  <a:pt x="400" y="5804"/>
                </a:lnTo>
                <a:lnTo>
                  <a:pt x="369" y="5620"/>
                </a:lnTo>
                <a:lnTo>
                  <a:pt x="185" y="5374"/>
                </a:lnTo>
                <a:lnTo>
                  <a:pt x="123" y="5374"/>
                </a:lnTo>
                <a:lnTo>
                  <a:pt x="216" y="5159"/>
                </a:lnTo>
                <a:lnTo>
                  <a:pt x="123" y="5006"/>
                </a:lnTo>
                <a:lnTo>
                  <a:pt x="123" y="4883"/>
                </a:lnTo>
                <a:lnTo>
                  <a:pt x="1" y="4637"/>
                </a:lnTo>
                <a:lnTo>
                  <a:pt x="31" y="4514"/>
                </a:lnTo>
                <a:lnTo>
                  <a:pt x="31" y="4514"/>
                </a:lnTo>
                <a:lnTo>
                  <a:pt x="93" y="4330"/>
                </a:lnTo>
                <a:lnTo>
                  <a:pt x="154" y="4054"/>
                </a:lnTo>
                <a:lnTo>
                  <a:pt x="93" y="3808"/>
                </a:lnTo>
                <a:lnTo>
                  <a:pt x="216" y="3685"/>
                </a:lnTo>
                <a:lnTo>
                  <a:pt x="308" y="3501"/>
                </a:lnTo>
                <a:lnTo>
                  <a:pt x="523" y="3470"/>
                </a:lnTo>
                <a:lnTo>
                  <a:pt x="738" y="3501"/>
                </a:lnTo>
                <a:lnTo>
                  <a:pt x="860" y="3440"/>
                </a:lnTo>
                <a:lnTo>
                  <a:pt x="768" y="3286"/>
                </a:lnTo>
                <a:lnTo>
                  <a:pt x="860" y="3194"/>
                </a:lnTo>
                <a:lnTo>
                  <a:pt x="891" y="3040"/>
                </a:lnTo>
                <a:lnTo>
                  <a:pt x="952" y="2918"/>
                </a:lnTo>
                <a:lnTo>
                  <a:pt x="860" y="2856"/>
                </a:lnTo>
                <a:lnTo>
                  <a:pt x="645" y="2856"/>
                </a:lnTo>
                <a:lnTo>
                  <a:pt x="645" y="2764"/>
                </a:lnTo>
                <a:lnTo>
                  <a:pt x="707" y="2580"/>
                </a:lnTo>
                <a:lnTo>
                  <a:pt x="891" y="2672"/>
                </a:lnTo>
                <a:lnTo>
                  <a:pt x="983" y="2580"/>
                </a:lnTo>
                <a:lnTo>
                  <a:pt x="983" y="2426"/>
                </a:lnTo>
                <a:lnTo>
                  <a:pt x="1045" y="2273"/>
                </a:lnTo>
                <a:lnTo>
                  <a:pt x="1075" y="2181"/>
                </a:lnTo>
                <a:lnTo>
                  <a:pt x="1106" y="2119"/>
                </a:lnTo>
                <a:lnTo>
                  <a:pt x="1106" y="2088"/>
                </a:lnTo>
                <a:lnTo>
                  <a:pt x="1137" y="2088"/>
                </a:lnTo>
                <a:lnTo>
                  <a:pt x="1106" y="1935"/>
                </a:lnTo>
                <a:lnTo>
                  <a:pt x="922" y="1904"/>
                </a:lnTo>
                <a:lnTo>
                  <a:pt x="830" y="1751"/>
                </a:lnTo>
                <a:lnTo>
                  <a:pt x="860" y="1597"/>
                </a:lnTo>
                <a:lnTo>
                  <a:pt x="1229" y="1505"/>
                </a:lnTo>
                <a:lnTo>
                  <a:pt x="1352" y="1444"/>
                </a:lnTo>
                <a:lnTo>
                  <a:pt x="1536" y="1566"/>
                </a:lnTo>
                <a:lnTo>
                  <a:pt x="1536" y="1781"/>
                </a:lnTo>
                <a:lnTo>
                  <a:pt x="1659" y="1935"/>
                </a:lnTo>
                <a:lnTo>
                  <a:pt x="1751" y="1843"/>
                </a:lnTo>
                <a:lnTo>
                  <a:pt x="1659" y="1689"/>
                </a:lnTo>
                <a:lnTo>
                  <a:pt x="1659" y="1566"/>
                </a:lnTo>
                <a:lnTo>
                  <a:pt x="1751" y="1536"/>
                </a:lnTo>
                <a:lnTo>
                  <a:pt x="1874" y="1659"/>
                </a:lnTo>
                <a:lnTo>
                  <a:pt x="1843" y="1843"/>
                </a:lnTo>
                <a:lnTo>
                  <a:pt x="2027" y="2058"/>
                </a:lnTo>
                <a:lnTo>
                  <a:pt x="1966" y="1874"/>
                </a:lnTo>
                <a:lnTo>
                  <a:pt x="1966" y="1659"/>
                </a:lnTo>
                <a:lnTo>
                  <a:pt x="1935" y="1505"/>
                </a:lnTo>
                <a:lnTo>
                  <a:pt x="2027" y="1352"/>
                </a:lnTo>
                <a:lnTo>
                  <a:pt x="2150" y="1321"/>
                </a:lnTo>
                <a:lnTo>
                  <a:pt x="2273" y="1382"/>
                </a:lnTo>
                <a:lnTo>
                  <a:pt x="2457" y="1321"/>
                </a:lnTo>
                <a:lnTo>
                  <a:pt x="2733" y="1597"/>
                </a:lnTo>
                <a:lnTo>
                  <a:pt x="3071" y="1689"/>
                </a:lnTo>
                <a:lnTo>
                  <a:pt x="2733" y="1536"/>
                </a:lnTo>
                <a:lnTo>
                  <a:pt x="2488" y="1259"/>
                </a:lnTo>
                <a:lnTo>
                  <a:pt x="2273" y="1259"/>
                </a:lnTo>
                <a:lnTo>
                  <a:pt x="2181" y="1198"/>
                </a:lnTo>
                <a:lnTo>
                  <a:pt x="2181" y="1075"/>
                </a:lnTo>
                <a:lnTo>
                  <a:pt x="2304" y="983"/>
                </a:lnTo>
                <a:lnTo>
                  <a:pt x="2150" y="891"/>
                </a:lnTo>
                <a:lnTo>
                  <a:pt x="2150" y="676"/>
                </a:lnTo>
                <a:lnTo>
                  <a:pt x="1996" y="737"/>
                </a:lnTo>
                <a:lnTo>
                  <a:pt x="1996" y="615"/>
                </a:lnTo>
                <a:lnTo>
                  <a:pt x="2119" y="615"/>
                </a:lnTo>
                <a:lnTo>
                  <a:pt x="2273" y="553"/>
                </a:lnTo>
                <a:lnTo>
                  <a:pt x="2089" y="369"/>
                </a:lnTo>
                <a:lnTo>
                  <a:pt x="2119" y="246"/>
                </a:lnTo>
                <a:lnTo>
                  <a:pt x="2027" y="246"/>
                </a:lnTo>
                <a:lnTo>
                  <a:pt x="1904" y="185"/>
                </a:lnTo>
                <a:lnTo>
                  <a:pt x="1935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66" name="Google Shape;1166;g3d4b58163d4_3_1117"/>
          <p:cNvSpPr/>
          <p:nvPr/>
        </p:nvSpPr>
        <p:spPr>
          <a:xfrm>
            <a:off x="4113257" y="3348467"/>
            <a:ext cx="3372" cy="5924"/>
          </a:xfrm>
          <a:custGeom>
            <a:avLst/>
            <a:gdLst/>
            <a:ahLst/>
            <a:cxnLst/>
            <a:rect l="l" t="t" r="r" b="b"/>
            <a:pathLst>
              <a:path w="154" h="247" extrusionOk="0">
                <a:moveTo>
                  <a:pt x="61" y="0"/>
                </a:moveTo>
                <a:lnTo>
                  <a:pt x="154" y="93"/>
                </a:lnTo>
                <a:lnTo>
                  <a:pt x="154" y="246"/>
                </a:lnTo>
                <a:lnTo>
                  <a:pt x="61" y="215"/>
                </a:lnTo>
                <a:lnTo>
                  <a:pt x="0" y="123"/>
                </a:lnTo>
                <a:lnTo>
                  <a:pt x="61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67" name="Google Shape;1167;g3d4b58163d4_3_1117"/>
          <p:cNvSpPr/>
          <p:nvPr/>
        </p:nvSpPr>
        <p:spPr>
          <a:xfrm>
            <a:off x="4041475" y="3334646"/>
            <a:ext cx="94414" cy="54797"/>
          </a:xfrm>
          <a:custGeom>
            <a:avLst/>
            <a:gdLst/>
            <a:ahLst/>
            <a:cxnLst/>
            <a:rect l="l" t="t" r="r" b="b"/>
            <a:pathLst>
              <a:path w="3716" h="2120" extrusionOk="0">
                <a:moveTo>
                  <a:pt x="1443" y="246"/>
                </a:moveTo>
                <a:lnTo>
                  <a:pt x="1566" y="277"/>
                </a:lnTo>
                <a:lnTo>
                  <a:pt x="1720" y="185"/>
                </a:lnTo>
                <a:lnTo>
                  <a:pt x="1904" y="277"/>
                </a:lnTo>
                <a:lnTo>
                  <a:pt x="1965" y="154"/>
                </a:lnTo>
                <a:lnTo>
                  <a:pt x="1965" y="62"/>
                </a:lnTo>
                <a:lnTo>
                  <a:pt x="2119" y="0"/>
                </a:lnTo>
                <a:lnTo>
                  <a:pt x="2180" y="154"/>
                </a:lnTo>
                <a:lnTo>
                  <a:pt x="2272" y="185"/>
                </a:lnTo>
                <a:lnTo>
                  <a:pt x="2364" y="123"/>
                </a:lnTo>
                <a:lnTo>
                  <a:pt x="2487" y="123"/>
                </a:lnTo>
                <a:lnTo>
                  <a:pt x="2702" y="277"/>
                </a:lnTo>
                <a:lnTo>
                  <a:pt x="2886" y="400"/>
                </a:lnTo>
                <a:lnTo>
                  <a:pt x="2886" y="553"/>
                </a:lnTo>
                <a:lnTo>
                  <a:pt x="2825" y="645"/>
                </a:lnTo>
                <a:lnTo>
                  <a:pt x="2886" y="737"/>
                </a:lnTo>
                <a:lnTo>
                  <a:pt x="3101" y="768"/>
                </a:lnTo>
                <a:lnTo>
                  <a:pt x="3194" y="737"/>
                </a:lnTo>
                <a:lnTo>
                  <a:pt x="3378" y="891"/>
                </a:lnTo>
                <a:lnTo>
                  <a:pt x="3531" y="768"/>
                </a:lnTo>
                <a:lnTo>
                  <a:pt x="3654" y="768"/>
                </a:lnTo>
                <a:lnTo>
                  <a:pt x="3716" y="891"/>
                </a:lnTo>
                <a:lnTo>
                  <a:pt x="3562" y="1106"/>
                </a:lnTo>
                <a:lnTo>
                  <a:pt x="3623" y="1352"/>
                </a:lnTo>
                <a:lnTo>
                  <a:pt x="3316" y="1413"/>
                </a:lnTo>
                <a:lnTo>
                  <a:pt x="3286" y="1751"/>
                </a:lnTo>
                <a:lnTo>
                  <a:pt x="3132" y="1628"/>
                </a:lnTo>
                <a:lnTo>
                  <a:pt x="2979" y="1628"/>
                </a:lnTo>
                <a:lnTo>
                  <a:pt x="2641" y="1536"/>
                </a:lnTo>
                <a:lnTo>
                  <a:pt x="2641" y="1751"/>
                </a:lnTo>
                <a:lnTo>
                  <a:pt x="2457" y="2058"/>
                </a:lnTo>
                <a:lnTo>
                  <a:pt x="2395" y="1904"/>
                </a:lnTo>
                <a:lnTo>
                  <a:pt x="2119" y="1751"/>
                </a:lnTo>
                <a:lnTo>
                  <a:pt x="2150" y="1566"/>
                </a:lnTo>
                <a:lnTo>
                  <a:pt x="1965" y="1444"/>
                </a:lnTo>
                <a:lnTo>
                  <a:pt x="1658" y="1966"/>
                </a:lnTo>
                <a:lnTo>
                  <a:pt x="1443" y="1874"/>
                </a:lnTo>
                <a:lnTo>
                  <a:pt x="1106" y="2119"/>
                </a:lnTo>
                <a:lnTo>
                  <a:pt x="952" y="2027"/>
                </a:lnTo>
                <a:lnTo>
                  <a:pt x="921" y="1904"/>
                </a:lnTo>
                <a:lnTo>
                  <a:pt x="829" y="1812"/>
                </a:lnTo>
                <a:lnTo>
                  <a:pt x="768" y="1628"/>
                </a:lnTo>
                <a:lnTo>
                  <a:pt x="676" y="1474"/>
                </a:lnTo>
                <a:lnTo>
                  <a:pt x="430" y="1444"/>
                </a:lnTo>
                <a:lnTo>
                  <a:pt x="307" y="1566"/>
                </a:lnTo>
                <a:lnTo>
                  <a:pt x="399" y="1751"/>
                </a:lnTo>
                <a:lnTo>
                  <a:pt x="184" y="1843"/>
                </a:lnTo>
                <a:lnTo>
                  <a:pt x="31" y="1812"/>
                </a:lnTo>
                <a:lnTo>
                  <a:pt x="0" y="1689"/>
                </a:lnTo>
                <a:lnTo>
                  <a:pt x="92" y="1659"/>
                </a:lnTo>
                <a:lnTo>
                  <a:pt x="184" y="1659"/>
                </a:lnTo>
                <a:lnTo>
                  <a:pt x="184" y="1505"/>
                </a:lnTo>
                <a:lnTo>
                  <a:pt x="215" y="1229"/>
                </a:lnTo>
                <a:lnTo>
                  <a:pt x="430" y="891"/>
                </a:lnTo>
                <a:lnTo>
                  <a:pt x="553" y="860"/>
                </a:lnTo>
                <a:lnTo>
                  <a:pt x="737" y="645"/>
                </a:lnTo>
                <a:lnTo>
                  <a:pt x="860" y="584"/>
                </a:lnTo>
                <a:lnTo>
                  <a:pt x="829" y="430"/>
                </a:lnTo>
                <a:lnTo>
                  <a:pt x="676" y="338"/>
                </a:lnTo>
                <a:lnTo>
                  <a:pt x="768" y="215"/>
                </a:lnTo>
                <a:lnTo>
                  <a:pt x="983" y="185"/>
                </a:lnTo>
                <a:lnTo>
                  <a:pt x="1013" y="308"/>
                </a:lnTo>
                <a:lnTo>
                  <a:pt x="1167" y="30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68" name="Google Shape;1168;g3d4b58163d4_3_1117"/>
          <p:cNvSpPr/>
          <p:nvPr/>
        </p:nvSpPr>
        <p:spPr>
          <a:xfrm>
            <a:off x="3990409" y="3177177"/>
            <a:ext cx="74680" cy="70102"/>
          </a:xfrm>
          <a:custGeom>
            <a:avLst/>
            <a:gdLst/>
            <a:ahLst/>
            <a:cxnLst/>
            <a:rect l="l" t="t" r="r" b="b"/>
            <a:pathLst>
              <a:path w="2948" h="2703" extrusionOk="0">
                <a:moveTo>
                  <a:pt x="1873" y="2702"/>
                </a:moveTo>
                <a:lnTo>
                  <a:pt x="1935" y="2518"/>
                </a:lnTo>
                <a:lnTo>
                  <a:pt x="1996" y="2242"/>
                </a:lnTo>
                <a:lnTo>
                  <a:pt x="1935" y="1996"/>
                </a:lnTo>
                <a:lnTo>
                  <a:pt x="2058" y="1873"/>
                </a:lnTo>
                <a:lnTo>
                  <a:pt x="2150" y="1689"/>
                </a:lnTo>
                <a:lnTo>
                  <a:pt x="2365" y="1658"/>
                </a:lnTo>
                <a:lnTo>
                  <a:pt x="2580" y="1689"/>
                </a:lnTo>
                <a:lnTo>
                  <a:pt x="2702" y="1628"/>
                </a:lnTo>
                <a:lnTo>
                  <a:pt x="2610" y="1474"/>
                </a:lnTo>
                <a:lnTo>
                  <a:pt x="2702" y="1413"/>
                </a:lnTo>
                <a:lnTo>
                  <a:pt x="2733" y="1228"/>
                </a:lnTo>
                <a:lnTo>
                  <a:pt x="2794" y="1106"/>
                </a:lnTo>
                <a:lnTo>
                  <a:pt x="2702" y="1044"/>
                </a:lnTo>
                <a:lnTo>
                  <a:pt x="2487" y="1044"/>
                </a:lnTo>
                <a:lnTo>
                  <a:pt x="2487" y="921"/>
                </a:lnTo>
                <a:lnTo>
                  <a:pt x="2549" y="768"/>
                </a:lnTo>
                <a:lnTo>
                  <a:pt x="2733" y="860"/>
                </a:lnTo>
                <a:lnTo>
                  <a:pt x="2825" y="768"/>
                </a:lnTo>
                <a:lnTo>
                  <a:pt x="2825" y="614"/>
                </a:lnTo>
                <a:lnTo>
                  <a:pt x="2887" y="461"/>
                </a:lnTo>
                <a:lnTo>
                  <a:pt x="2887" y="369"/>
                </a:lnTo>
                <a:lnTo>
                  <a:pt x="2948" y="307"/>
                </a:lnTo>
                <a:lnTo>
                  <a:pt x="2948" y="276"/>
                </a:lnTo>
                <a:lnTo>
                  <a:pt x="2764" y="215"/>
                </a:lnTo>
                <a:lnTo>
                  <a:pt x="2641" y="92"/>
                </a:lnTo>
                <a:lnTo>
                  <a:pt x="2426" y="0"/>
                </a:lnTo>
                <a:lnTo>
                  <a:pt x="2180" y="31"/>
                </a:lnTo>
                <a:lnTo>
                  <a:pt x="2027" y="154"/>
                </a:lnTo>
                <a:lnTo>
                  <a:pt x="1904" y="92"/>
                </a:lnTo>
                <a:lnTo>
                  <a:pt x="1812" y="154"/>
                </a:lnTo>
                <a:lnTo>
                  <a:pt x="1597" y="154"/>
                </a:lnTo>
                <a:lnTo>
                  <a:pt x="1413" y="369"/>
                </a:lnTo>
                <a:lnTo>
                  <a:pt x="1136" y="522"/>
                </a:lnTo>
                <a:lnTo>
                  <a:pt x="1044" y="461"/>
                </a:lnTo>
                <a:lnTo>
                  <a:pt x="891" y="522"/>
                </a:lnTo>
                <a:lnTo>
                  <a:pt x="891" y="737"/>
                </a:lnTo>
                <a:lnTo>
                  <a:pt x="706" y="860"/>
                </a:lnTo>
                <a:lnTo>
                  <a:pt x="768" y="1044"/>
                </a:lnTo>
                <a:lnTo>
                  <a:pt x="737" y="1228"/>
                </a:lnTo>
                <a:lnTo>
                  <a:pt x="676" y="1382"/>
                </a:lnTo>
                <a:lnTo>
                  <a:pt x="614" y="1474"/>
                </a:lnTo>
                <a:lnTo>
                  <a:pt x="492" y="1566"/>
                </a:lnTo>
                <a:lnTo>
                  <a:pt x="492" y="1689"/>
                </a:lnTo>
                <a:lnTo>
                  <a:pt x="676" y="1873"/>
                </a:lnTo>
                <a:lnTo>
                  <a:pt x="829" y="1904"/>
                </a:lnTo>
                <a:lnTo>
                  <a:pt x="645" y="1904"/>
                </a:lnTo>
                <a:lnTo>
                  <a:pt x="553" y="1996"/>
                </a:lnTo>
                <a:lnTo>
                  <a:pt x="522" y="2027"/>
                </a:lnTo>
                <a:lnTo>
                  <a:pt x="584" y="2119"/>
                </a:lnTo>
                <a:lnTo>
                  <a:pt x="676" y="2119"/>
                </a:lnTo>
                <a:lnTo>
                  <a:pt x="676" y="2211"/>
                </a:lnTo>
                <a:lnTo>
                  <a:pt x="522" y="2211"/>
                </a:lnTo>
                <a:lnTo>
                  <a:pt x="399" y="2057"/>
                </a:lnTo>
                <a:lnTo>
                  <a:pt x="246" y="1996"/>
                </a:lnTo>
                <a:lnTo>
                  <a:pt x="92" y="2057"/>
                </a:lnTo>
                <a:lnTo>
                  <a:pt x="154" y="2119"/>
                </a:lnTo>
                <a:lnTo>
                  <a:pt x="277" y="2119"/>
                </a:lnTo>
                <a:lnTo>
                  <a:pt x="399" y="2242"/>
                </a:lnTo>
                <a:lnTo>
                  <a:pt x="461" y="2242"/>
                </a:lnTo>
                <a:lnTo>
                  <a:pt x="614" y="2364"/>
                </a:lnTo>
                <a:lnTo>
                  <a:pt x="461" y="2303"/>
                </a:lnTo>
                <a:lnTo>
                  <a:pt x="369" y="2303"/>
                </a:lnTo>
                <a:lnTo>
                  <a:pt x="154" y="2211"/>
                </a:lnTo>
                <a:lnTo>
                  <a:pt x="0" y="2211"/>
                </a:lnTo>
                <a:lnTo>
                  <a:pt x="0" y="2211"/>
                </a:lnTo>
                <a:lnTo>
                  <a:pt x="92" y="2272"/>
                </a:lnTo>
                <a:lnTo>
                  <a:pt x="184" y="2364"/>
                </a:lnTo>
                <a:lnTo>
                  <a:pt x="307" y="2364"/>
                </a:lnTo>
                <a:lnTo>
                  <a:pt x="369" y="2457"/>
                </a:lnTo>
                <a:lnTo>
                  <a:pt x="461" y="2364"/>
                </a:lnTo>
                <a:lnTo>
                  <a:pt x="614" y="2334"/>
                </a:lnTo>
                <a:lnTo>
                  <a:pt x="645" y="2303"/>
                </a:lnTo>
                <a:lnTo>
                  <a:pt x="768" y="2303"/>
                </a:lnTo>
                <a:lnTo>
                  <a:pt x="829" y="2180"/>
                </a:lnTo>
                <a:lnTo>
                  <a:pt x="1106" y="2180"/>
                </a:lnTo>
                <a:lnTo>
                  <a:pt x="1198" y="2272"/>
                </a:lnTo>
                <a:lnTo>
                  <a:pt x="1351" y="2272"/>
                </a:lnTo>
                <a:lnTo>
                  <a:pt x="1413" y="2395"/>
                </a:lnTo>
                <a:lnTo>
                  <a:pt x="1628" y="2395"/>
                </a:lnTo>
                <a:lnTo>
                  <a:pt x="1720" y="2518"/>
                </a:lnTo>
                <a:lnTo>
                  <a:pt x="1720" y="2641"/>
                </a:lnTo>
                <a:lnTo>
                  <a:pt x="1873" y="2672"/>
                </a:lnTo>
                <a:close/>
                <a:moveTo>
                  <a:pt x="277" y="1996"/>
                </a:moveTo>
                <a:lnTo>
                  <a:pt x="430" y="1935"/>
                </a:lnTo>
                <a:lnTo>
                  <a:pt x="492" y="1996"/>
                </a:lnTo>
                <a:lnTo>
                  <a:pt x="399" y="2027"/>
                </a:lnTo>
                <a:lnTo>
                  <a:pt x="399" y="1996"/>
                </a:lnTo>
                <a:lnTo>
                  <a:pt x="277" y="1996"/>
                </a:lnTo>
                <a:close/>
                <a:moveTo>
                  <a:pt x="369" y="1812"/>
                </a:moveTo>
                <a:lnTo>
                  <a:pt x="461" y="1812"/>
                </a:lnTo>
                <a:lnTo>
                  <a:pt x="614" y="1873"/>
                </a:lnTo>
                <a:lnTo>
                  <a:pt x="584" y="1935"/>
                </a:lnTo>
                <a:lnTo>
                  <a:pt x="522" y="1904"/>
                </a:lnTo>
                <a:lnTo>
                  <a:pt x="492" y="1842"/>
                </a:lnTo>
                <a:lnTo>
                  <a:pt x="399" y="187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69" name="Google Shape;1169;g3d4b58163d4_3_1117"/>
          <p:cNvSpPr/>
          <p:nvPr/>
        </p:nvSpPr>
        <p:spPr>
          <a:xfrm>
            <a:off x="3983183" y="3234932"/>
            <a:ext cx="59245" cy="51832"/>
          </a:xfrm>
          <a:custGeom>
            <a:avLst/>
            <a:gdLst/>
            <a:ahLst/>
            <a:cxnLst/>
            <a:rect l="l" t="t" r="r" b="b"/>
            <a:pathLst>
              <a:path w="2335" h="1997" extrusionOk="0">
                <a:moveTo>
                  <a:pt x="2242" y="1352"/>
                </a:moveTo>
                <a:lnTo>
                  <a:pt x="2335" y="1137"/>
                </a:lnTo>
                <a:lnTo>
                  <a:pt x="2242" y="984"/>
                </a:lnTo>
                <a:lnTo>
                  <a:pt x="2242" y="861"/>
                </a:lnTo>
                <a:lnTo>
                  <a:pt x="2120" y="615"/>
                </a:lnTo>
                <a:lnTo>
                  <a:pt x="2150" y="492"/>
                </a:lnTo>
                <a:lnTo>
                  <a:pt x="1997" y="431"/>
                </a:lnTo>
                <a:lnTo>
                  <a:pt x="2027" y="339"/>
                </a:lnTo>
                <a:lnTo>
                  <a:pt x="1935" y="216"/>
                </a:lnTo>
                <a:lnTo>
                  <a:pt x="1720" y="216"/>
                </a:lnTo>
                <a:lnTo>
                  <a:pt x="1628" y="93"/>
                </a:lnTo>
                <a:lnTo>
                  <a:pt x="1505" y="93"/>
                </a:lnTo>
                <a:lnTo>
                  <a:pt x="1413" y="1"/>
                </a:lnTo>
                <a:lnTo>
                  <a:pt x="1137" y="1"/>
                </a:lnTo>
                <a:lnTo>
                  <a:pt x="1076" y="124"/>
                </a:lnTo>
                <a:lnTo>
                  <a:pt x="953" y="124"/>
                </a:lnTo>
                <a:lnTo>
                  <a:pt x="922" y="185"/>
                </a:lnTo>
                <a:lnTo>
                  <a:pt x="769" y="216"/>
                </a:lnTo>
                <a:lnTo>
                  <a:pt x="676" y="308"/>
                </a:lnTo>
                <a:lnTo>
                  <a:pt x="584" y="216"/>
                </a:lnTo>
                <a:lnTo>
                  <a:pt x="461" y="216"/>
                </a:lnTo>
                <a:lnTo>
                  <a:pt x="400" y="93"/>
                </a:lnTo>
                <a:lnTo>
                  <a:pt x="308" y="62"/>
                </a:lnTo>
                <a:lnTo>
                  <a:pt x="124" y="185"/>
                </a:lnTo>
                <a:lnTo>
                  <a:pt x="1" y="400"/>
                </a:lnTo>
                <a:lnTo>
                  <a:pt x="124" y="462"/>
                </a:lnTo>
                <a:lnTo>
                  <a:pt x="154" y="738"/>
                </a:lnTo>
                <a:lnTo>
                  <a:pt x="339" y="830"/>
                </a:lnTo>
                <a:lnTo>
                  <a:pt x="369" y="953"/>
                </a:lnTo>
                <a:lnTo>
                  <a:pt x="584" y="1137"/>
                </a:lnTo>
                <a:lnTo>
                  <a:pt x="707" y="1137"/>
                </a:lnTo>
                <a:lnTo>
                  <a:pt x="799" y="1229"/>
                </a:lnTo>
                <a:lnTo>
                  <a:pt x="922" y="1260"/>
                </a:lnTo>
                <a:lnTo>
                  <a:pt x="922" y="1506"/>
                </a:lnTo>
                <a:lnTo>
                  <a:pt x="1106" y="1598"/>
                </a:lnTo>
                <a:lnTo>
                  <a:pt x="1198" y="1536"/>
                </a:lnTo>
                <a:lnTo>
                  <a:pt x="1291" y="1536"/>
                </a:lnTo>
                <a:lnTo>
                  <a:pt x="1352" y="1598"/>
                </a:lnTo>
                <a:lnTo>
                  <a:pt x="1475" y="1628"/>
                </a:lnTo>
                <a:lnTo>
                  <a:pt x="1659" y="1874"/>
                </a:lnTo>
                <a:lnTo>
                  <a:pt x="1813" y="1874"/>
                </a:lnTo>
                <a:lnTo>
                  <a:pt x="1966" y="1997"/>
                </a:lnTo>
                <a:lnTo>
                  <a:pt x="2058" y="1935"/>
                </a:lnTo>
                <a:lnTo>
                  <a:pt x="2150" y="1935"/>
                </a:lnTo>
                <a:lnTo>
                  <a:pt x="2150" y="1843"/>
                </a:lnTo>
                <a:lnTo>
                  <a:pt x="2089" y="1813"/>
                </a:lnTo>
                <a:lnTo>
                  <a:pt x="2089" y="1690"/>
                </a:lnTo>
                <a:lnTo>
                  <a:pt x="2058" y="1598"/>
                </a:lnTo>
                <a:lnTo>
                  <a:pt x="2120" y="1475"/>
                </a:lnTo>
                <a:lnTo>
                  <a:pt x="2181" y="135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70" name="Google Shape;1170;g3d4b58163d4_3_1117"/>
          <p:cNvSpPr/>
          <p:nvPr/>
        </p:nvSpPr>
        <p:spPr>
          <a:xfrm>
            <a:off x="4035694" y="3270473"/>
            <a:ext cx="13490" cy="20238"/>
          </a:xfrm>
          <a:custGeom>
            <a:avLst/>
            <a:gdLst/>
            <a:ahLst/>
            <a:cxnLst/>
            <a:rect l="l" t="t" r="r" b="b"/>
            <a:pathLst>
              <a:path w="553" h="800" extrusionOk="0">
                <a:moveTo>
                  <a:pt x="92" y="584"/>
                </a:moveTo>
                <a:lnTo>
                  <a:pt x="92" y="492"/>
                </a:lnTo>
                <a:lnTo>
                  <a:pt x="31" y="462"/>
                </a:lnTo>
                <a:lnTo>
                  <a:pt x="31" y="339"/>
                </a:lnTo>
                <a:lnTo>
                  <a:pt x="0" y="247"/>
                </a:lnTo>
                <a:lnTo>
                  <a:pt x="62" y="124"/>
                </a:lnTo>
                <a:lnTo>
                  <a:pt x="123" y="1"/>
                </a:lnTo>
                <a:lnTo>
                  <a:pt x="246" y="1"/>
                </a:lnTo>
                <a:lnTo>
                  <a:pt x="430" y="247"/>
                </a:lnTo>
                <a:lnTo>
                  <a:pt x="461" y="431"/>
                </a:lnTo>
                <a:lnTo>
                  <a:pt x="553" y="492"/>
                </a:lnTo>
                <a:lnTo>
                  <a:pt x="553" y="769"/>
                </a:lnTo>
                <a:lnTo>
                  <a:pt x="430" y="799"/>
                </a:lnTo>
                <a:lnTo>
                  <a:pt x="215" y="738"/>
                </a:lnTo>
                <a:lnTo>
                  <a:pt x="123" y="58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71" name="Google Shape;1171;g3d4b58163d4_3_1117"/>
          <p:cNvSpPr/>
          <p:nvPr/>
        </p:nvSpPr>
        <p:spPr>
          <a:xfrm>
            <a:off x="3800596" y="2887414"/>
            <a:ext cx="14453" cy="35051"/>
          </a:xfrm>
          <a:custGeom>
            <a:avLst/>
            <a:gdLst/>
            <a:ahLst/>
            <a:cxnLst/>
            <a:rect l="l" t="t" r="r" b="b"/>
            <a:pathLst>
              <a:path w="584" h="1352" extrusionOk="0">
                <a:moveTo>
                  <a:pt x="277" y="1044"/>
                </a:moveTo>
                <a:lnTo>
                  <a:pt x="400" y="1351"/>
                </a:lnTo>
                <a:lnTo>
                  <a:pt x="400" y="1167"/>
                </a:lnTo>
                <a:lnTo>
                  <a:pt x="400" y="1106"/>
                </a:lnTo>
                <a:close/>
                <a:moveTo>
                  <a:pt x="369" y="645"/>
                </a:moveTo>
                <a:lnTo>
                  <a:pt x="307" y="707"/>
                </a:lnTo>
                <a:lnTo>
                  <a:pt x="430" y="829"/>
                </a:lnTo>
                <a:lnTo>
                  <a:pt x="430" y="737"/>
                </a:lnTo>
                <a:lnTo>
                  <a:pt x="369" y="645"/>
                </a:lnTo>
                <a:close/>
                <a:moveTo>
                  <a:pt x="0" y="185"/>
                </a:moveTo>
                <a:lnTo>
                  <a:pt x="0" y="338"/>
                </a:lnTo>
                <a:lnTo>
                  <a:pt x="154" y="369"/>
                </a:lnTo>
                <a:close/>
                <a:moveTo>
                  <a:pt x="492" y="0"/>
                </a:moveTo>
                <a:lnTo>
                  <a:pt x="584" y="123"/>
                </a:lnTo>
                <a:lnTo>
                  <a:pt x="553" y="0"/>
                </a:lnTo>
                <a:close/>
                <a:moveTo>
                  <a:pt x="215" y="0"/>
                </a:moveTo>
                <a:lnTo>
                  <a:pt x="307" y="0"/>
                </a:lnTo>
                <a:lnTo>
                  <a:pt x="461" y="123"/>
                </a:lnTo>
                <a:lnTo>
                  <a:pt x="461" y="246"/>
                </a:lnTo>
                <a:lnTo>
                  <a:pt x="338" y="215"/>
                </a:lnTo>
                <a:lnTo>
                  <a:pt x="215" y="0"/>
                </a:lnTo>
                <a:close/>
                <a:moveTo>
                  <a:pt x="154" y="31"/>
                </a:moveTo>
                <a:lnTo>
                  <a:pt x="369" y="369"/>
                </a:lnTo>
                <a:lnTo>
                  <a:pt x="522" y="492"/>
                </a:lnTo>
                <a:lnTo>
                  <a:pt x="400" y="492"/>
                </a:lnTo>
                <a:lnTo>
                  <a:pt x="185" y="277"/>
                </a:lnTo>
                <a:lnTo>
                  <a:pt x="123" y="9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72" name="Google Shape;1172;g3d4b58163d4_3_1117"/>
          <p:cNvSpPr/>
          <p:nvPr/>
        </p:nvSpPr>
        <p:spPr>
          <a:xfrm>
            <a:off x="3734114" y="3115473"/>
            <a:ext cx="84805" cy="114532"/>
          </a:xfrm>
          <a:custGeom>
            <a:avLst/>
            <a:gdLst/>
            <a:ahLst/>
            <a:cxnLst/>
            <a:rect l="l" t="t" r="r" b="b"/>
            <a:pathLst>
              <a:path w="3348" h="4392" extrusionOk="0">
                <a:moveTo>
                  <a:pt x="860" y="4392"/>
                </a:moveTo>
                <a:lnTo>
                  <a:pt x="1136" y="4361"/>
                </a:lnTo>
                <a:lnTo>
                  <a:pt x="1382" y="4300"/>
                </a:lnTo>
                <a:lnTo>
                  <a:pt x="1597" y="4146"/>
                </a:lnTo>
                <a:lnTo>
                  <a:pt x="1536" y="3993"/>
                </a:lnTo>
                <a:lnTo>
                  <a:pt x="1689" y="3993"/>
                </a:lnTo>
                <a:lnTo>
                  <a:pt x="1628" y="4115"/>
                </a:lnTo>
                <a:lnTo>
                  <a:pt x="1812" y="4085"/>
                </a:lnTo>
                <a:lnTo>
                  <a:pt x="1966" y="3931"/>
                </a:lnTo>
                <a:lnTo>
                  <a:pt x="2058" y="3931"/>
                </a:lnTo>
                <a:lnTo>
                  <a:pt x="2119" y="3808"/>
                </a:lnTo>
                <a:lnTo>
                  <a:pt x="2580" y="3747"/>
                </a:lnTo>
                <a:lnTo>
                  <a:pt x="2610" y="3624"/>
                </a:lnTo>
                <a:lnTo>
                  <a:pt x="2672" y="3747"/>
                </a:lnTo>
                <a:lnTo>
                  <a:pt x="2764" y="3655"/>
                </a:lnTo>
                <a:lnTo>
                  <a:pt x="2856" y="3685"/>
                </a:lnTo>
                <a:lnTo>
                  <a:pt x="3102" y="3685"/>
                </a:lnTo>
                <a:lnTo>
                  <a:pt x="2948" y="3501"/>
                </a:lnTo>
                <a:lnTo>
                  <a:pt x="3071" y="3440"/>
                </a:lnTo>
                <a:lnTo>
                  <a:pt x="3194" y="3286"/>
                </a:lnTo>
                <a:lnTo>
                  <a:pt x="3163" y="3163"/>
                </a:lnTo>
                <a:lnTo>
                  <a:pt x="3286" y="3010"/>
                </a:lnTo>
                <a:lnTo>
                  <a:pt x="3347" y="2826"/>
                </a:lnTo>
                <a:lnTo>
                  <a:pt x="3286" y="2457"/>
                </a:lnTo>
                <a:lnTo>
                  <a:pt x="3163" y="2396"/>
                </a:lnTo>
                <a:lnTo>
                  <a:pt x="3286" y="2334"/>
                </a:lnTo>
                <a:lnTo>
                  <a:pt x="3286" y="2150"/>
                </a:lnTo>
                <a:lnTo>
                  <a:pt x="3194" y="1997"/>
                </a:lnTo>
                <a:lnTo>
                  <a:pt x="3224" y="1843"/>
                </a:lnTo>
                <a:lnTo>
                  <a:pt x="3102" y="1751"/>
                </a:lnTo>
                <a:lnTo>
                  <a:pt x="3163" y="1659"/>
                </a:lnTo>
                <a:lnTo>
                  <a:pt x="3255" y="1659"/>
                </a:lnTo>
                <a:lnTo>
                  <a:pt x="3071" y="1536"/>
                </a:lnTo>
                <a:lnTo>
                  <a:pt x="2948" y="1505"/>
                </a:lnTo>
                <a:lnTo>
                  <a:pt x="2795" y="1198"/>
                </a:lnTo>
                <a:lnTo>
                  <a:pt x="2580" y="1106"/>
                </a:lnTo>
                <a:lnTo>
                  <a:pt x="2457" y="1168"/>
                </a:lnTo>
                <a:lnTo>
                  <a:pt x="2426" y="1383"/>
                </a:lnTo>
                <a:lnTo>
                  <a:pt x="2303" y="1413"/>
                </a:lnTo>
                <a:lnTo>
                  <a:pt x="1966" y="1106"/>
                </a:lnTo>
                <a:lnTo>
                  <a:pt x="2150" y="707"/>
                </a:lnTo>
                <a:lnTo>
                  <a:pt x="2303" y="707"/>
                </a:lnTo>
                <a:lnTo>
                  <a:pt x="2365" y="553"/>
                </a:lnTo>
                <a:lnTo>
                  <a:pt x="2457" y="492"/>
                </a:lnTo>
                <a:lnTo>
                  <a:pt x="2549" y="400"/>
                </a:lnTo>
                <a:lnTo>
                  <a:pt x="2457" y="431"/>
                </a:lnTo>
                <a:lnTo>
                  <a:pt x="2641" y="308"/>
                </a:lnTo>
                <a:lnTo>
                  <a:pt x="2764" y="216"/>
                </a:lnTo>
                <a:lnTo>
                  <a:pt x="2610" y="124"/>
                </a:lnTo>
                <a:lnTo>
                  <a:pt x="2488" y="1"/>
                </a:lnTo>
                <a:lnTo>
                  <a:pt x="2549" y="124"/>
                </a:lnTo>
                <a:lnTo>
                  <a:pt x="2365" y="124"/>
                </a:lnTo>
                <a:lnTo>
                  <a:pt x="2395" y="308"/>
                </a:lnTo>
                <a:lnTo>
                  <a:pt x="2273" y="492"/>
                </a:lnTo>
                <a:lnTo>
                  <a:pt x="2303" y="369"/>
                </a:lnTo>
                <a:lnTo>
                  <a:pt x="2365" y="277"/>
                </a:lnTo>
                <a:lnTo>
                  <a:pt x="2273" y="154"/>
                </a:lnTo>
                <a:lnTo>
                  <a:pt x="2180" y="185"/>
                </a:lnTo>
                <a:lnTo>
                  <a:pt x="2242" y="246"/>
                </a:lnTo>
                <a:lnTo>
                  <a:pt x="2119" y="277"/>
                </a:lnTo>
                <a:lnTo>
                  <a:pt x="2027" y="185"/>
                </a:lnTo>
                <a:lnTo>
                  <a:pt x="1812" y="246"/>
                </a:lnTo>
                <a:lnTo>
                  <a:pt x="1812" y="369"/>
                </a:lnTo>
                <a:lnTo>
                  <a:pt x="1751" y="369"/>
                </a:lnTo>
                <a:lnTo>
                  <a:pt x="1689" y="492"/>
                </a:lnTo>
                <a:lnTo>
                  <a:pt x="1781" y="553"/>
                </a:lnTo>
                <a:lnTo>
                  <a:pt x="1751" y="615"/>
                </a:lnTo>
                <a:lnTo>
                  <a:pt x="1658" y="615"/>
                </a:lnTo>
                <a:lnTo>
                  <a:pt x="1658" y="676"/>
                </a:lnTo>
                <a:lnTo>
                  <a:pt x="1505" y="707"/>
                </a:lnTo>
                <a:lnTo>
                  <a:pt x="1536" y="861"/>
                </a:lnTo>
                <a:lnTo>
                  <a:pt x="1720" y="861"/>
                </a:lnTo>
                <a:lnTo>
                  <a:pt x="1689" y="891"/>
                </a:lnTo>
                <a:lnTo>
                  <a:pt x="1843" y="861"/>
                </a:lnTo>
                <a:lnTo>
                  <a:pt x="1935" y="861"/>
                </a:lnTo>
                <a:lnTo>
                  <a:pt x="1751" y="1045"/>
                </a:lnTo>
                <a:lnTo>
                  <a:pt x="1505" y="1137"/>
                </a:lnTo>
                <a:lnTo>
                  <a:pt x="1597" y="1229"/>
                </a:lnTo>
                <a:lnTo>
                  <a:pt x="1351" y="1260"/>
                </a:lnTo>
                <a:lnTo>
                  <a:pt x="1229" y="1198"/>
                </a:lnTo>
                <a:lnTo>
                  <a:pt x="1136" y="1321"/>
                </a:lnTo>
                <a:lnTo>
                  <a:pt x="1075" y="1168"/>
                </a:lnTo>
                <a:lnTo>
                  <a:pt x="707" y="1106"/>
                </a:lnTo>
                <a:lnTo>
                  <a:pt x="707" y="1168"/>
                </a:lnTo>
                <a:lnTo>
                  <a:pt x="492" y="1137"/>
                </a:lnTo>
                <a:lnTo>
                  <a:pt x="461" y="1352"/>
                </a:lnTo>
                <a:lnTo>
                  <a:pt x="553" y="1260"/>
                </a:lnTo>
                <a:lnTo>
                  <a:pt x="584" y="1383"/>
                </a:lnTo>
                <a:lnTo>
                  <a:pt x="645" y="1413"/>
                </a:lnTo>
                <a:lnTo>
                  <a:pt x="676" y="1536"/>
                </a:lnTo>
                <a:lnTo>
                  <a:pt x="584" y="1567"/>
                </a:lnTo>
                <a:lnTo>
                  <a:pt x="584" y="1475"/>
                </a:lnTo>
                <a:lnTo>
                  <a:pt x="369" y="1475"/>
                </a:lnTo>
                <a:lnTo>
                  <a:pt x="614" y="1659"/>
                </a:lnTo>
                <a:lnTo>
                  <a:pt x="768" y="1597"/>
                </a:lnTo>
                <a:lnTo>
                  <a:pt x="829" y="1751"/>
                </a:lnTo>
                <a:lnTo>
                  <a:pt x="614" y="1782"/>
                </a:lnTo>
                <a:lnTo>
                  <a:pt x="584" y="1874"/>
                </a:lnTo>
                <a:lnTo>
                  <a:pt x="645" y="1935"/>
                </a:lnTo>
                <a:lnTo>
                  <a:pt x="400" y="1966"/>
                </a:lnTo>
                <a:lnTo>
                  <a:pt x="461" y="2089"/>
                </a:lnTo>
                <a:lnTo>
                  <a:pt x="400" y="2119"/>
                </a:lnTo>
                <a:lnTo>
                  <a:pt x="492" y="2212"/>
                </a:lnTo>
                <a:lnTo>
                  <a:pt x="614" y="2181"/>
                </a:lnTo>
                <a:lnTo>
                  <a:pt x="553" y="2242"/>
                </a:lnTo>
                <a:lnTo>
                  <a:pt x="737" y="2212"/>
                </a:lnTo>
                <a:lnTo>
                  <a:pt x="799" y="2396"/>
                </a:lnTo>
                <a:lnTo>
                  <a:pt x="1229" y="2396"/>
                </a:lnTo>
                <a:lnTo>
                  <a:pt x="1075" y="2549"/>
                </a:lnTo>
                <a:lnTo>
                  <a:pt x="983" y="2488"/>
                </a:lnTo>
                <a:lnTo>
                  <a:pt x="829" y="2764"/>
                </a:lnTo>
                <a:lnTo>
                  <a:pt x="891" y="2764"/>
                </a:lnTo>
                <a:lnTo>
                  <a:pt x="768" y="2949"/>
                </a:lnTo>
                <a:lnTo>
                  <a:pt x="461" y="3163"/>
                </a:lnTo>
                <a:lnTo>
                  <a:pt x="584" y="3163"/>
                </a:lnTo>
                <a:lnTo>
                  <a:pt x="737" y="3041"/>
                </a:lnTo>
                <a:lnTo>
                  <a:pt x="829" y="3102"/>
                </a:lnTo>
                <a:lnTo>
                  <a:pt x="1044" y="3102"/>
                </a:lnTo>
                <a:lnTo>
                  <a:pt x="1167" y="2979"/>
                </a:lnTo>
                <a:lnTo>
                  <a:pt x="1167" y="3041"/>
                </a:lnTo>
                <a:lnTo>
                  <a:pt x="1321" y="3041"/>
                </a:lnTo>
                <a:lnTo>
                  <a:pt x="983" y="3163"/>
                </a:lnTo>
                <a:lnTo>
                  <a:pt x="707" y="3163"/>
                </a:lnTo>
                <a:lnTo>
                  <a:pt x="645" y="3256"/>
                </a:lnTo>
                <a:lnTo>
                  <a:pt x="461" y="3317"/>
                </a:lnTo>
                <a:lnTo>
                  <a:pt x="522" y="3409"/>
                </a:lnTo>
                <a:lnTo>
                  <a:pt x="461" y="3501"/>
                </a:lnTo>
                <a:lnTo>
                  <a:pt x="553" y="3501"/>
                </a:lnTo>
                <a:lnTo>
                  <a:pt x="430" y="3532"/>
                </a:lnTo>
                <a:lnTo>
                  <a:pt x="307" y="3440"/>
                </a:lnTo>
                <a:lnTo>
                  <a:pt x="277" y="3501"/>
                </a:lnTo>
                <a:lnTo>
                  <a:pt x="215" y="3471"/>
                </a:lnTo>
                <a:lnTo>
                  <a:pt x="0" y="3593"/>
                </a:lnTo>
                <a:lnTo>
                  <a:pt x="31" y="3624"/>
                </a:lnTo>
                <a:lnTo>
                  <a:pt x="553" y="3624"/>
                </a:lnTo>
                <a:lnTo>
                  <a:pt x="369" y="3747"/>
                </a:lnTo>
                <a:lnTo>
                  <a:pt x="154" y="3808"/>
                </a:lnTo>
                <a:lnTo>
                  <a:pt x="92" y="3962"/>
                </a:lnTo>
                <a:lnTo>
                  <a:pt x="215" y="3962"/>
                </a:lnTo>
                <a:lnTo>
                  <a:pt x="246" y="4085"/>
                </a:lnTo>
                <a:lnTo>
                  <a:pt x="645" y="3962"/>
                </a:lnTo>
                <a:lnTo>
                  <a:pt x="338" y="4146"/>
                </a:lnTo>
                <a:lnTo>
                  <a:pt x="215" y="4238"/>
                </a:lnTo>
                <a:lnTo>
                  <a:pt x="430" y="4238"/>
                </a:lnTo>
                <a:lnTo>
                  <a:pt x="707" y="4085"/>
                </a:lnTo>
                <a:lnTo>
                  <a:pt x="676" y="4207"/>
                </a:lnTo>
                <a:lnTo>
                  <a:pt x="461" y="4300"/>
                </a:lnTo>
                <a:lnTo>
                  <a:pt x="584" y="4300"/>
                </a:lnTo>
                <a:lnTo>
                  <a:pt x="553" y="4392"/>
                </a:lnTo>
                <a:lnTo>
                  <a:pt x="737" y="433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73" name="Google Shape;1173;g3d4b58163d4_3_1117"/>
          <p:cNvSpPr/>
          <p:nvPr/>
        </p:nvSpPr>
        <p:spPr>
          <a:xfrm>
            <a:off x="3784217" y="2938752"/>
            <a:ext cx="180666" cy="341604"/>
          </a:xfrm>
          <a:custGeom>
            <a:avLst/>
            <a:gdLst/>
            <a:ahLst/>
            <a:cxnLst/>
            <a:rect l="l" t="t" r="r" b="b"/>
            <a:pathLst>
              <a:path w="7094" h="13082" extrusionOk="0">
                <a:moveTo>
                  <a:pt x="1290" y="8414"/>
                </a:moveTo>
                <a:lnTo>
                  <a:pt x="1106" y="8291"/>
                </a:lnTo>
                <a:lnTo>
                  <a:pt x="983" y="8291"/>
                </a:lnTo>
                <a:lnTo>
                  <a:pt x="830" y="7953"/>
                </a:lnTo>
                <a:lnTo>
                  <a:pt x="615" y="7861"/>
                </a:lnTo>
                <a:lnTo>
                  <a:pt x="492" y="7923"/>
                </a:lnTo>
                <a:lnTo>
                  <a:pt x="461" y="8138"/>
                </a:lnTo>
                <a:lnTo>
                  <a:pt x="338" y="8168"/>
                </a:lnTo>
                <a:lnTo>
                  <a:pt x="1" y="7861"/>
                </a:lnTo>
                <a:lnTo>
                  <a:pt x="185" y="7462"/>
                </a:lnTo>
                <a:lnTo>
                  <a:pt x="338" y="7431"/>
                </a:lnTo>
                <a:lnTo>
                  <a:pt x="400" y="7308"/>
                </a:lnTo>
                <a:lnTo>
                  <a:pt x="492" y="7247"/>
                </a:lnTo>
                <a:lnTo>
                  <a:pt x="584" y="7155"/>
                </a:lnTo>
                <a:lnTo>
                  <a:pt x="737" y="7124"/>
                </a:lnTo>
                <a:lnTo>
                  <a:pt x="768" y="7063"/>
                </a:lnTo>
                <a:lnTo>
                  <a:pt x="860" y="7063"/>
                </a:lnTo>
                <a:lnTo>
                  <a:pt x="1045" y="6971"/>
                </a:lnTo>
                <a:lnTo>
                  <a:pt x="1290" y="7001"/>
                </a:lnTo>
                <a:lnTo>
                  <a:pt x="1413" y="7063"/>
                </a:lnTo>
                <a:lnTo>
                  <a:pt x="1413" y="7216"/>
                </a:lnTo>
                <a:lnTo>
                  <a:pt x="1628" y="7554"/>
                </a:lnTo>
                <a:lnTo>
                  <a:pt x="1536" y="7646"/>
                </a:lnTo>
                <a:lnTo>
                  <a:pt x="1751" y="7646"/>
                </a:lnTo>
                <a:lnTo>
                  <a:pt x="1781" y="7984"/>
                </a:lnTo>
                <a:lnTo>
                  <a:pt x="1689" y="7708"/>
                </a:lnTo>
                <a:lnTo>
                  <a:pt x="1597" y="7708"/>
                </a:lnTo>
                <a:lnTo>
                  <a:pt x="1659" y="7800"/>
                </a:lnTo>
                <a:lnTo>
                  <a:pt x="1597" y="7923"/>
                </a:lnTo>
                <a:lnTo>
                  <a:pt x="1720" y="7953"/>
                </a:lnTo>
                <a:lnTo>
                  <a:pt x="1689" y="8107"/>
                </a:lnTo>
                <a:lnTo>
                  <a:pt x="1505" y="8076"/>
                </a:lnTo>
                <a:lnTo>
                  <a:pt x="1505" y="8199"/>
                </a:lnTo>
                <a:lnTo>
                  <a:pt x="1382" y="8291"/>
                </a:lnTo>
                <a:lnTo>
                  <a:pt x="1321" y="8260"/>
                </a:lnTo>
                <a:lnTo>
                  <a:pt x="1321" y="8383"/>
                </a:lnTo>
                <a:close/>
                <a:moveTo>
                  <a:pt x="4760" y="1167"/>
                </a:moveTo>
                <a:lnTo>
                  <a:pt x="4821" y="1044"/>
                </a:lnTo>
                <a:lnTo>
                  <a:pt x="4883" y="1075"/>
                </a:lnTo>
                <a:close/>
                <a:moveTo>
                  <a:pt x="5067" y="185"/>
                </a:moveTo>
                <a:lnTo>
                  <a:pt x="5006" y="93"/>
                </a:lnTo>
                <a:lnTo>
                  <a:pt x="5128" y="0"/>
                </a:lnTo>
                <a:close/>
                <a:moveTo>
                  <a:pt x="4729" y="553"/>
                </a:moveTo>
                <a:lnTo>
                  <a:pt x="4729" y="369"/>
                </a:lnTo>
                <a:lnTo>
                  <a:pt x="4637" y="400"/>
                </a:lnTo>
                <a:lnTo>
                  <a:pt x="4606" y="492"/>
                </a:lnTo>
                <a:cubicBezTo>
                  <a:pt x="4606" y="492"/>
                  <a:pt x="4699" y="553"/>
                  <a:pt x="4729" y="553"/>
                </a:cubicBezTo>
                <a:close/>
                <a:moveTo>
                  <a:pt x="4883" y="461"/>
                </a:moveTo>
                <a:lnTo>
                  <a:pt x="4821" y="369"/>
                </a:lnTo>
                <a:lnTo>
                  <a:pt x="4883" y="277"/>
                </a:lnTo>
                <a:lnTo>
                  <a:pt x="4883" y="154"/>
                </a:lnTo>
                <a:lnTo>
                  <a:pt x="4944" y="215"/>
                </a:lnTo>
                <a:lnTo>
                  <a:pt x="4944" y="400"/>
                </a:lnTo>
                <a:lnTo>
                  <a:pt x="4883" y="461"/>
                </a:lnTo>
                <a:close/>
                <a:moveTo>
                  <a:pt x="4821" y="952"/>
                </a:moveTo>
                <a:lnTo>
                  <a:pt x="4760" y="830"/>
                </a:lnTo>
                <a:lnTo>
                  <a:pt x="4545" y="830"/>
                </a:lnTo>
                <a:lnTo>
                  <a:pt x="4484" y="737"/>
                </a:lnTo>
                <a:lnTo>
                  <a:pt x="4606" y="707"/>
                </a:lnTo>
                <a:lnTo>
                  <a:pt x="4760" y="707"/>
                </a:lnTo>
                <a:lnTo>
                  <a:pt x="4760" y="615"/>
                </a:lnTo>
                <a:lnTo>
                  <a:pt x="4729" y="553"/>
                </a:lnTo>
                <a:lnTo>
                  <a:pt x="4760" y="522"/>
                </a:lnTo>
                <a:lnTo>
                  <a:pt x="4852" y="553"/>
                </a:lnTo>
                <a:lnTo>
                  <a:pt x="4975" y="584"/>
                </a:lnTo>
                <a:lnTo>
                  <a:pt x="4914" y="676"/>
                </a:lnTo>
                <a:lnTo>
                  <a:pt x="4944" y="768"/>
                </a:lnTo>
                <a:lnTo>
                  <a:pt x="4852" y="830"/>
                </a:lnTo>
                <a:lnTo>
                  <a:pt x="4883" y="983"/>
                </a:lnTo>
                <a:lnTo>
                  <a:pt x="4791" y="922"/>
                </a:lnTo>
                <a:close/>
                <a:moveTo>
                  <a:pt x="6418" y="11300"/>
                </a:moveTo>
                <a:lnTo>
                  <a:pt x="6510" y="11362"/>
                </a:lnTo>
                <a:lnTo>
                  <a:pt x="6602" y="11331"/>
                </a:lnTo>
                <a:lnTo>
                  <a:pt x="6541" y="11270"/>
                </a:lnTo>
                <a:lnTo>
                  <a:pt x="6480" y="11270"/>
                </a:lnTo>
                <a:close/>
                <a:moveTo>
                  <a:pt x="4729" y="12252"/>
                </a:moveTo>
                <a:lnTo>
                  <a:pt x="4944" y="12129"/>
                </a:lnTo>
                <a:lnTo>
                  <a:pt x="5006" y="12191"/>
                </a:lnTo>
                <a:lnTo>
                  <a:pt x="5098" y="12191"/>
                </a:lnTo>
                <a:lnTo>
                  <a:pt x="5036" y="12283"/>
                </a:lnTo>
                <a:lnTo>
                  <a:pt x="5036" y="12344"/>
                </a:lnTo>
                <a:lnTo>
                  <a:pt x="4944" y="12375"/>
                </a:lnTo>
                <a:lnTo>
                  <a:pt x="4821" y="12283"/>
                </a:lnTo>
                <a:lnTo>
                  <a:pt x="4729" y="12252"/>
                </a:lnTo>
                <a:close/>
                <a:moveTo>
                  <a:pt x="2027" y="6234"/>
                </a:moveTo>
                <a:lnTo>
                  <a:pt x="2027" y="6357"/>
                </a:lnTo>
                <a:lnTo>
                  <a:pt x="2119" y="6418"/>
                </a:lnTo>
                <a:lnTo>
                  <a:pt x="2119" y="6295"/>
                </a:lnTo>
                <a:lnTo>
                  <a:pt x="2058" y="6234"/>
                </a:lnTo>
                <a:close/>
                <a:moveTo>
                  <a:pt x="1259" y="6111"/>
                </a:moveTo>
                <a:lnTo>
                  <a:pt x="1321" y="5957"/>
                </a:lnTo>
                <a:lnTo>
                  <a:pt x="1321" y="6019"/>
                </a:lnTo>
                <a:close/>
                <a:moveTo>
                  <a:pt x="799" y="5589"/>
                </a:moveTo>
                <a:lnTo>
                  <a:pt x="799" y="5466"/>
                </a:lnTo>
                <a:lnTo>
                  <a:pt x="922" y="5466"/>
                </a:lnTo>
                <a:lnTo>
                  <a:pt x="799" y="5589"/>
                </a:lnTo>
                <a:close/>
                <a:moveTo>
                  <a:pt x="1014" y="5435"/>
                </a:moveTo>
                <a:lnTo>
                  <a:pt x="1137" y="5251"/>
                </a:lnTo>
                <a:lnTo>
                  <a:pt x="1106" y="5374"/>
                </a:lnTo>
                <a:close/>
                <a:moveTo>
                  <a:pt x="1352" y="5098"/>
                </a:moveTo>
                <a:lnTo>
                  <a:pt x="1413" y="5036"/>
                </a:lnTo>
                <a:lnTo>
                  <a:pt x="1321" y="5036"/>
                </a:lnTo>
                <a:lnTo>
                  <a:pt x="1321" y="5098"/>
                </a:lnTo>
                <a:close/>
                <a:moveTo>
                  <a:pt x="1198" y="4883"/>
                </a:moveTo>
                <a:lnTo>
                  <a:pt x="1259" y="5006"/>
                </a:lnTo>
                <a:lnTo>
                  <a:pt x="1321" y="4975"/>
                </a:lnTo>
                <a:lnTo>
                  <a:pt x="1259" y="4883"/>
                </a:lnTo>
                <a:lnTo>
                  <a:pt x="1198" y="4883"/>
                </a:lnTo>
                <a:close/>
                <a:moveTo>
                  <a:pt x="3317" y="2426"/>
                </a:moveTo>
                <a:lnTo>
                  <a:pt x="3409" y="2518"/>
                </a:lnTo>
                <a:lnTo>
                  <a:pt x="3409" y="2426"/>
                </a:lnTo>
                <a:lnTo>
                  <a:pt x="3317" y="2426"/>
                </a:lnTo>
                <a:close/>
                <a:moveTo>
                  <a:pt x="3163" y="2488"/>
                </a:moveTo>
                <a:lnTo>
                  <a:pt x="3286" y="2488"/>
                </a:lnTo>
                <a:lnTo>
                  <a:pt x="3378" y="2580"/>
                </a:lnTo>
                <a:lnTo>
                  <a:pt x="3317" y="2672"/>
                </a:lnTo>
                <a:lnTo>
                  <a:pt x="3501" y="2641"/>
                </a:lnTo>
                <a:lnTo>
                  <a:pt x="3501" y="2764"/>
                </a:lnTo>
                <a:lnTo>
                  <a:pt x="3409" y="2703"/>
                </a:lnTo>
                <a:lnTo>
                  <a:pt x="3255" y="2703"/>
                </a:lnTo>
                <a:lnTo>
                  <a:pt x="3255" y="2610"/>
                </a:lnTo>
                <a:lnTo>
                  <a:pt x="3225" y="2703"/>
                </a:lnTo>
                <a:lnTo>
                  <a:pt x="3163" y="2641"/>
                </a:lnTo>
                <a:lnTo>
                  <a:pt x="3163" y="2488"/>
                </a:lnTo>
                <a:close/>
                <a:moveTo>
                  <a:pt x="3163" y="2764"/>
                </a:moveTo>
                <a:lnTo>
                  <a:pt x="3255" y="2918"/>
                </a:lnTo>
                <a:lnTo>
                  <a:pt x="3286" y="2825"/>
                </a:lnTo>
                <a:lnTo>
                  <a:pt x="3225" y="2764"/>
                </a:lnTo>
                <a:lnTo>
                  <a:pt x="3163" y="2764"/>
                </a:lnTo>
                <a:close/>
                <a:moveTo>
                  <a:pt x="799" y="3747"/>
                </a:moveTo>
                <a:lnTo>
                  <a:pt x="860" y="3716"/>
                </a:lnTo>
                <a:lnTo>
                  <a:pt x="768" y="3624"/>
                </a:lnTo>
                <a:lnTo>
                  <a:pt x="891" y="3501"/>
                </a:lnTo>
                <a:lnTo>
                  <a:pt x="1045" y="3562"/>
                </a:lnTo>
                <a:lnTo>
                  <a:pt x="1014" y="3440"/>
                </a:lnTo>
                <a:lnTo>
                  <a:pt x="1382" y="3194"/>
                </a:lnTo>
                <a:lnTo>
                  <a:pt x="1413" y="3409"/>
                </a:lnTo>
                <a:lnTo>
                  <a:pt x="1259" y="3532"/>
                </a:lnTo>
                <a:lnTo>
                  <a:pt x="1229" y="3654"/>
                </a:lnTo>
                <a:lnTo>
                  <a:pt x="1259" y="3685"/>
                </a:lnTo>
                <a:lnTo>
                  <a:pt x="1167" y="3808"/>
                </a:lnTo>
                <a:lnTo>
                  <a:pt x="1014" y="3777"/>
                </a:lnTo>
                <a:lnTo>
                  <a:pt x="891" y="3808"/>
                </a:lnTo>
                <a:lnTo>
                  <a:pt x="799" y="3747"/>
                </a:lnTo>
                <a:close/>
                <a:moveTo>
                  <a:pt x="799" y="3992"/>
                </a:moveTo>
                <a:lnTo>
                  <a:pt x="891" y="4084"/>
                </a:lnTo>
                <a:lnTo>
                  <a:pt x="1075" y="3931"/>
                </a:lnTo>
                <a:lnTo>
                  <a:pt x="952" y="3869"/>
                </a:lnTo>
                <a:lnTo>
                  <a:pt x="891" y="3900"/>
                </a:lnTo>
                <a:lnTo>
                  <a:pt x="860" y="3962"/>
                </a:lnTo>
                <a:lnTo>
                  <a:pt x="799" y="3992"/>
                </a:lnTo>
                <a:close/>
                <a:moveTo>
                  <a:pt x="768" y="4269"/>
                </a:moveTo>
                <a:lnTo>
                  <a:pt x="615" y="4299"/>
                </a:lnTo>
                <a:lnTo>
                  <a:pt x="523" y="4176"/>
                </a:lnTo>
                <a:lnTo>
                  <a:pt x="584" y="4146"/>
                </a:lnTo>
                <a:lnTo>
                  <a:pt x="768" y="4176"/>
                </a:lnTo>
                <a:lnTo>
                  <a:pt x="768" y="4269"/>
                </a:lnTo>
                <a:close/>
                <a:moveTo>
                  <a:pt x="676" y="4453"/>
                </a:moveTo>
                <a:lnTo>
                  <a:pt x="584" y="4391"/>
                </a:lnTo>
                <a:lnTo>
                  <a:pt x="584" y="4361"/>
                </a:lnTo>
                <a:lnTo>
                  <a:pt x="737" y="4330"/>
                </a:lnTo>
                <a:close/>
                <a:moveTo>
                  <a:pt x="553" y="4852"/>
                </a:moveTo>
                <a:lnTo>
                  <a:pt x="584" y="4944"/>
                </a:lnTo>
                <a:lnTo>
                  <a:pt x="461" y="5006"/>
                </a:lnTo>
                <a:lnTo>
                  <a:pt x="461" y="4913"/>
                </a:lnTo>
                <a:lnTo>
                  <a:pt x="523" y="4852"/>
                </a:lnTo>
                <a:close/>
                <a:moveTo>
                  <a:pt x="676" y="4791"/>
                </a:moveTo>
                <a:lnTo>
                  <a:pt x="645" y="4668"/>
                </a:lnTo>
                <a:lnTo>
                  <a:pt x="676" y="4576"/>
                </a:lnTo>
                <a:lnTo>
                  <a:pt x="676" y="4484"/>
                </a:lnTo>
                <a:lnTo>
                  <a:pt x="615" y="4484"/>
                </a:lnTo>
                <a:lnTo>
                  <a:pt x="615" y="4576"/>
                </a:lnTo>
                <a:lnTo>
                  <a:pt x="553" y="4668"/>
                </a:lnTo>
                <a:lnTo>
                  <a:pt x="584" y="4791"/>
                </a:lnTo>
                <a:lnTo>
                  <a:pt x="676" y="4821"/>
                </a:lnTo>
                <a:close/>
                <a:moveTo>
                  <a:pt x="1505" y="4883"/>
                </a:moveTo>
                <a:lnTo>
                  <a:pt x="1505" y="4729"/>
                </a:lnTo>
                <a:lnTo>
                  <a:pt x="1290" y="4760"/>
                </a:lnTo>
                <a:lnTo>
                  <a:pt x="1198" y="4545"/>
                </a:lnTo>
                <a:lnTo>
                  <a:pt x="1229" y="4514"/>
                </a:lnTo>
                <a:lnTo>
                  <a:pt x="1167" y="4453"/>
                </a:lnTo>
                <a:lnTo>
                  <a:pt x="1167" y="4514"/>
                </a:lnTo>
                <a:lnTo>
                  <a:pt x="1014" y="4422"/>
                </a:lnTo>
                <a:lnTo>
                  <a:pt x="1075" y="4361"/>
                </a:lnTo>
                <a:lnTo>
                  <a:pt x="1137" y="4391"/>
                </a:lnTo>
                <a:lnTo>
                  <a:pt x="1137" y="4238"/>
                </a:lnTo>
                <a:lnTo>
                  <a:pt x="1290" y="4361"/>
                </a:lnTo>
                <a:lnTo>
                  <a:pt x="1290" y="4176"/>
                </a:lnTo>
                <a:lnTo>
                  <a:pt x="1382" y="4146"/>
                </a:lnTo>
                <a:lnTo>
                  <a:pt x="1474" y="4269"/>
                </a:lnTo>
                <a:lnTo>
                  <a:pt x="1474" y="4545"/>
                </a:lnTo>
                <a:lnTo>
                  <a:pt x="1628" y="4637"/>
                </a:lnTo>
                <a:lnTo>
                  <a:pt x="1720" y="4637"/>
                </a:lnTo>
                <a:lnTo>
                  <a:pt x="1781" y="4668"/>
                </a:lnTo>
                <a:lnTo>
                  <a:pt x="1659" y="4729"/>
                </a:lnTo>
                <a:lnTo>
                  <a:pt x="1628" y="4883"/>
                </a:lnTo>
                <a:lnTo>
                  <a:pt x="1567" y="4883"/>
                </a:lnTo>
                <a:close/>
                <a:moveTo>
                  <a:pt x="1229" y="5773"/>
                </a:moveTo>
                <a:lnTo>
                  <a:pt x="1536" y="5712"/>
                </a:lnTo>
                <a:lnTo>
                  <a:pt x="1536" y="5742"/>
                </a:lnTo>
                <a:lnTo>
                  <a:pt x="1689" y="5650"/>
                </a:lnTo>
                <a:lnTo>
                  <a:pt x="1628" y="5528"/>
                </a:lnTo>
                <a:lnTo>
                  <a:pt x="1536" y="5528"/>
                </a:lnTo>
                <a:lnTo>
                  <a:pt x="1382" y="5374"/>
                </a:lnTo>
                <a:lnTo>
                  <a:pt x="1229" y="5466"/>
                </a:lnTo>
                <a:lnTo>
                  <a:pt x="1444" y="5589"/>
                </a:lnTo>
                <a:lnTo>
                  <a:pt x="1321" y="5650"/>
                </a:lnTo>
                <a:lnTo>
                  <a:pt x="1352" y="5681"/>
                </a:lnTo>
                <a:lnTo>
                  <a:pt x="1229" y="5804"/>
                </a:lnTo>
                <a:close/>
                <a:moveTo>
                  <a:pt x="1474" y="6357"/>
                </a:moveTo>
                <a:lnTo>
                  <a:pt x="1413" y="6203"/>
                </a:lnTo>
                <a:lnTo>
                  <a:pt x="1689" y="5927"/>
                </a:lnTo>
                <a:lnTo>
                  <a:pt x="1567" y="6203"/>
                </a:lnTo>
                <a:close/>
                <a:moveTo>
                  <a:pt x="1259" y="6572"/>
                </a:moveTo>
                <a:lnTo>
                  <a:pt x="1413" y="6449"/>
                </a:lnTo>
                <a:lnTo>
                  <a:pt x="1352" y="6203"/>
                </a:lnTo>
                <a:lnTo>
                  <a:pt x="1106" y="6295"/>
                </a:lnTo>
                <a:lnTo>
                  <a:pt x="1106" y="6479"/>
                </a:lnTo>
                <a:lnTo>
                  <a:pt x="1259" y="6387"/>
                </a:lnTo>
                <a:lnTo>
                  <a:pt x="1259" y="6572"/>
                </a:lnTo>
                <a:close/>
                <a:moveTo>
                  <a:pt x="1874" y="6541"/>
                </a:moveTo>
                <a:lnTo>
                  <a:pt x="1904" y="6756"/>
                </a:lnTo>
                <a:lnTo>
                  <a:pt x="2058" y="6817"/>
                </a:lnTo>
                <a:lnTo>
                  <a:pt x="2119" y="6664"/>
                </a:lnTo>
                <a:lnTo>
                  <a:pt x="1996" y="6449"/>
                </a:lnTo>
                <a:close/>
                <a:moveTo>
                  <a:pt x="2426" y="9243"/>
                </a:moveTo>
                <a:lnTo>
                  <a:pt x="2641" y="9366"/>
                </a:lnTo>
                <a:lnTo>
                  <a:pt x="2826" y="9212"/>
                </a:lnTo>
                <a:lnTo>
                  <a:pt x="2672" y="9212"/>
                </a:lnTo>
                <a:lnTo>
                  <a:pt x="2611" y="9059"/>
                </a:lnTo>
                <a:lnTo>
                  <a:pt x="2457" y="9089"/>
                </a:lnTo>
                <a:cubicBezTo>
                  <a:pt x="2426" y="9120"/>
                  <a:pt x="2426" y="9182"/>
                  <a:pt x="2396" y="9243"/>
                </a:cubicBezTo>
                <a:close/>
                <a:moveTo>
                  <a:pt x="2242" y="8383"/>
                </a:moveTo>
                <a:lnTo>
                  <a:pt x="2303" y="8168"/>
                </a:lnTo>
                <a:lnTo>
                  <a:pt x="2580" y="7923"/>
                </a:lnTo>
                <a:lnTo>
                  <a:pt x="2549" y="8076"/>
                </a:lnTo>
                <a:lnTo>
                  <a:pt x="2580" y="8138"/>
                </a:lnTo>
                <a:lnTo>
                  <a:pt x="2396" y="8352"/>
                </a:lnTo>
                <a:close/>
                <a:moveTo>
                  <a:pt x="1935" y="13081"/>
                </a:moveTo>
                <a:lnTo>
                  <a:pt x="2027" y="12989"/>
                </a:lnTo>
                <a:lnTo>
                  <a:pt x="1996" y="12928"/>
                </a:lnTo>
                <a:lnTo>
                  <a:pt x="2058" y="12805"/>
                </a:lnTo>
                <a:lnTo>
                  <a:pt x="2119" y="12866"/>
                </a:lnTo>
                <a:lnTo>
                  <a:pt x="2211" y="12774"/>
                </a:lnTo>
                <a:lnTo>
                  <a:pt x="2273" y="12774"/>
                </a:lnTo>
                <a:lnTo>
                  <a:pt x="2334" y="12651"/>
                </a:lnTo>
                <a:lnTo>
                  <a:pt x="2488" y="12682"/>
                </a:lnTo>
                <a:lnTo>
                  <a:pt x="2611" y="12621"/>
                </a:lnTo>
                <a:lnTo>
                  <a:pt x="2703" y="12621"/>
                </a:lnTo>
                <a:lnTo>
                  <a:pt x="2764" y="12590"/>
                </a:lnTo>
                <a:lnTo>
                  <a:pt x="2826" y="12682"/>
                </a:lnTo>
                <a:lnTo>
                  <a:pt x="2918" y="12682"/>
                </a:lnTo>
                <a:lnTo>
                  <a:pt x="3040" y="12774"/>
                </a:lnTo>
                <a:lnTo>
                  <a:pt x="3163" y="12774"/>
                </a:lnTo>
                <a:lnTo>
                  <a:pt x="3133" y="12682"/>
                </a:lnTo>
                <a:lnTo>
                  <a:pt x="3225" y="12651"/>
                </a:lnTo>
                <a:lnTo>
                  <a:pt x="3255" y="12559"/>
                </a:lnTo>
                <a:lnTo>
                  <a:pt x="3225" y="12436"/>
                </a:lnTo>
                <a:lnTo>
                  <a:pt x="3317" y="12344"/>
                </a:lnTo>
                <a:lnTo>
                  <a:pt x="3409" y="12344"/>
                </a:lnTo>
                <a:lnTo>
                  <a:pt x="3440" y="12283"/>
                </a:lnTo>
                <a:lnTo>
                  <a:pt x="3716" y="12221"/>
                </a:lnTo>
                <a:lnTo>
                  <a:pt x="3870" y="12221"/>
                </a:lnTo>
                <a:lnTo>
                  <a:pt x="4054" y="12344"/>
                </a:lnTo>
                <a:lnTo>
                  <a:pt x="4115" y="12314"/>
                </a:lnTo>
                <a:lnTo>
                  <a:pt x="4330" y="12314"/>
                </a:lnTo>
                <a:lnTo>
                  <a:pt x="4422" y="12344"/>
                </a:lnTo>
                <a:lnTo>
                  <a:pt x="4484" y="12221"/>
                </a:lnTo>
                <a:lnTo>
                  <a:pt x="4637" y="12129"/>
                </a:lnTo>
                <a:lnTo>
                  <a:pt x="4760" y="12160"/>
                </a:lnTo>
                <a:lnTo>
                  <a:pt x="4944" y="12037"/>
                </a:lnTo>
                <a:lnTo>
                  <a:pt x="5067" y="12068"/>
                </a:lnTo>
                <a:lnTo>
                  <a:pt x="5128" y="12068"/>
                </a:lnTo>
                <a:lnTo>
                  <a:pt x="5221" y="12006"/>
                </a:lnTo>
                <a:lnTo>
                  <a:pt x="5251" y="12068"/>
                </a:lnTo>
                <a:lnTo>
                  <a:pt x="5343" y="12129"/>
                </a:lnTo>
                <a:lnTo>
                  <a:pt x="5466" y="12068"/>
                </a:lnTo>
                <a:lnTo>
                  <a:pt x="5743" y="12068"/>
                </a:lnTo>
                <a:lnTo>
                  <a:pt x="5896" y="12037"/>
                </a:lnTo>
                <a:lnTo>
                  <a:pt x="6050" y="12068"/>
                </a:lnTo>
                <a:lnTo>
                  <a:pt x="6142" y="12068"/>
                </a:lnTo>
                <a:lnTo>
                  <a:pt x="6265" y="11976"/>
                </a:lnTo>
                <a:lnTo>
                  <a:pt x="6387" y="11945"/>
                </a:lnTo>
                <a:lnTo>
                  <a:pt x="6510" y="11853"/>
                </a:lnTo>
                <a:lnTo>
                  <a:pt x="6602" y="11853"/>
                </a:lnTo>
                <a:lnTo>
                  <a:pt x="6694" y="11853"/>
                </a:lnTo>
                <a:lnTo>
                  <a:pt x="6664" y="11761"/>
                </a:lnTo>
                <a:lnTo>
                  <a:pt x="6848" y="11607"/>
                </a:lnTo>
                <a:lnTo>
                  <a:pt x="6971" y="11607"/>
                </a:lnTo>
                <a:lnTo>
                  <a:pt x="6971" y="11484"/>
                </a:lnTo>
                <a:lnTo>
                  <a:pt x="6940" y="11392"/>
                </a:lnTo>
                <a:lnTo>
                  <a:pt x="6971" y="11300"/>
                </a:lnTo>
                <a:lnTo>
                  <a:pt x="6756" y="11300"/>
                </a:lnTo>
                <a:lnTo>
                  <a:pt x="6602" y="11331"/>
                </a:lnTo>
                <a:lnTo>
                  <a:pt x="6510" y="11331"/>
                </a:lnTo>
                <a:lnTo>
                  <a:pt x="6387" y="11300"/>
                </a:lnTo>
                <a:lnTo>
                  <a:pt x="6326" y="11300"/>
                </a:lnTo>
                <a:lnTo>
                  <a:pt x="6387" y="11239"/>
                </a:lnTo>
                <a:lnTo>
                  <a:pt x="6418" y="11239"/>
                </a:lnTo>
                <a:lnTo>
                  <a:pt x="6418" y="11208"/>
                </a:lnTo>
                <a:lnTo>
                  <a:pt x="6295" y="11177"/>
                </a:lnTo>
                <a:lnTo>
                  <a:pt x="6172" y="11239"/>
                </a:lnTo>
                <a:lnTo>
                  <a:pt x="6326" y="11116"/>
                </a:lnTo>
                <a:lnTo>
                  <a:pt x="6449" y="11116"/>
                </a:lnTo>
                <a:lnTo>
                  <a:pt x="6572" y="11055"/>
                </a:lnTo>
                <a:lnTo>
                  <a:pt x="6510" y="10962"/>
                </a:lnTo>
                <a:lnTo>
                  <a:pt x="6387" y="10962"/>
                </a:lnTo>
                <a:lnTo>
                  <a:pt x="6480" y="10870"/>
                </a:lnTo>
                <a:lnTo>
                  <a:pt x="6572" y="10809"/>
                </a:lnTo>
                <a:lnTo>
                  <a:pt x="6633" y="10870"/>
                </a:lnTo>
                <a:lnTo>
                  <a:pt x="6756" y="10778"/>
                </a:lnTo>
                <a:lnTo>
                  <a:pt x="6817" y="10717"/>
                </a:lnTo>
                <a:lnTo>
                  <a:pt x="6756" y="10717"/>
                </a:lnTo>
                <a:lnTo>
                  <a:pt x="6787" y="10655"/>
                </a:lnTo>
                <a:lnTo>
                  <a:pt x="6664" y="10655"/>
                </a:lnTo>
                <a:lnTo>
                  <a:pt x="6694" y="10563"/>
                </a:lnTo>
                <a:lnTo>
                  <a:pt x="6787" y="10594"/>
                </a:lnTo>
                <a:lnTo>
                  <a:pt x="6817" y="10655"/>
                </a:lnTo>
                <a:lnTo>
                  <a:pt x="6909" y="10533"/>
                </a:lnTo>
                <a:lnTo>
                  <a:pt x="7002" y="10471"/>
                </a:lnTo>
                <a:lnTo>
                  <a:pt x="7002" y="10256"/>
                </a:lnTo>
                <a:lnTo>
                  <a:pt x="7094" y="10011"/>
                </a:lnTo>
                <a:lnTo>
                  <a:pt x="7032" y="9918"/>
                </a:lnTo>
                <a:lnTo>
                  <a:pt x="6971" y="9734"/>
                </a:lnTo>
                <a:lnTo>
                  <a:pt x="6694" y="9519"/>
                </a:lnTo>
                <a:lnTo>
                  <a:pt x="6326" y="9519"/>
                </a:lnTo>
                <a:lnTo>
                  <a:pt x="6080" y="9519"/>
                </a:lnTo>
                <a:lnTo>
                  <a:pt x="6080" y="9673"/>
                </a:lnTo>
                <a:lnTo>
                  <a:pt x="6019" y="9796"/>
                </a:lnTo>
                <a:lnTo>
                  <a:pt x="5896" y="9642"/>
                </a:lnTo>
                <a:lnTo>
                  <a:pt x="5743" y="9611"/>
                </a:lnTo>
                <a:lnTo>
                  <a:pt x="5988" y="9366"/>
                </a:lnTo>
                <a:lnTo>
                  <a:pt x="5988" y="9243"/>
                </a:lnTo>
                <a:lnTo>
                  <a:pt x="5804" y="8936"/>
                </a:lnTo>
                <a:lnTo>
                  <a:pt x="5712" y="8936"/>
                </a:lnTo>
                <a:lnTo>
                  <a:pt x="5558" y="8813"/>
                </a:lnTo>
                <a:lnTo>
                  <a:pt x="5497" y="8721"/>
                </a:lnTo>
                <a:lnTo>
                  <a:pt x="5405" y="8721"/>
                </a:lnTo>
                <a:lnTo>
                  <a:pt x="5343" y="8721"/>
                </a:lnTo>
                <a:lnTo>
                  <a:pt x="5221" y="8690"/>
                </a:lnTo>
                <a:lnTo>
                  <a:pt x="5190" y="8690"/>
                </a:lnTo>
                <a:lnTo>
                  <a:pt x="5282" y="8660"/>
                </a:lnTo>
                <a:lnTo>
                  <a:pt x="5374" y="8660"/>
                </a:lnTo>
                <a:lnTo>
                  <a:pt x="5497" y="8629"/>
                </a:lnTo>
                <a:lnTo>
                  <a:pt x="5558" y="8660"/>
                </a:lnTo>
                <a:lnTo>
                  <a:pt x="5620" y="8721"/>
                </a:lnTo>
                <a:lnTo>
                  <a:pt x="5712" y="8721"/>
                </a:lnTo>
                <a:lnTo>
                  <a:pt x="5804" y="8721"/>
                </a:lnTo>
                <a:lnTo>
                  <a:pt x="5558" y="8445"/>
                </a:lnTo>
                <a:lnTo>
                  <a:pt x="5466" y="8322"/>
                </a:lnTo>
                <a:lnTo>
                  <a:pt x="5528" y="8199"/>
                </a:lnTo>
                <a:lnTo>
                  <a:pt x="5589" y="8199"/>
                </a:lnTo>
                <a:lnTo>
                  <a:pt x="5497" y="8138"/>
                </a:lnTo>
                <a:lnTo>
                  <a:pt x="5436" y="8045"/>
                </a:lnTo>
                <a:lnTo>
                  <a:pt x="5405" y="8045"/>
                </a:lnTo>
                <a:lnTo>
                  <a:pt x="5251" y="7800"/>
                </a:lnTo>
                <a:lnTo>
                  <a:pt x="5098" y="7738"/>
                </a:lnTo>
                <a:lnTo>
                  <a:pt x="4821" y="7677"/>
                </a:lnTo>
                <a:lnTo>
                  <a:pt x="4821" y="7554"/>
                </a:lnTo>
                <a:lnTo>
                  <a:pt x="4760" y="7523"/>
                </a:lnTo>
                <a:lnTo>
                  <a:pt x="4668" y="7216"/>
                </a:lnTo>
                <a:lnTo>
                  <a:pt x="4576" y="7063"/>
                </a:lnTo>
                <a:lnTo>
                  <a:pt x="4514" y="6694"/>
                </a:lnTo>
                <a:lnTo>
                  <a:pt x="4422" y="6541"/>
                </a:lnTo>
                <a:lnTo>
                  <a:pt x="4330" y="6541"/>
                </a:lnTo>
                <a:lnTo>
                  <a:pt x="4115" y="6203"/>
                </a:lnTo>
                <a:lnTo>
                  <a:pt x="3962" y="6203"/>
                </a:lnTo>
                <a:lnTo>
                  <a:pt x="3839" y="6111"/>
                </a:lnTo>
                <a:lnTo>
                  <a:pt x="3685" y="6050"/>
                </a:lnTo>
                <a:lnTo>
                  <a:pt x="3593" y="6111"/>
                </a:lnTo>
                <a:lnTo>
                  <a:pt x="3470" y="6203"/>
                </a:lnTo>
                <a:lnTo>
                  <a:pt x="3255" y="6142"/>
                </a:lnTo>
                <a:lnTo>
                  <a:pt x="3163" y="6142"/>
                </a:lnTo>
                <a:lnTo>
                  <a:pt x="3010" y="6080"/>
                </a:lnTo>
                <a:lnTo>
                  <a:pt x="2979" y="6019"/>
                </a:lnTo>
                <a:lnTo>
                  <a:pt x="3071" y="6050"/>
                </a:lnTo>
                <a:lnTo>
                  <a:pt x="3255" y="6050"/>
                </a:lnTo>
                <a:lnTo>
                  <a:pt x="3409" y="5988"/>
                </a:lnTo>
                <a:lnTo>
                  <a:pt x="3470" y="5865"/>
                </a:lnTo>
                <a:lnTo>
                  <a:pt x="3624" y="5865"/>
                </a:lnTo>
                <a:lnTo>
                  <a:pt x="3747" y="5773"/>
                </a:lnTo>
                <a:lnTo>
                  <a:pt x="3624" y="5681"/>
                </a:lnTo>
                <a:lnTo>
                  <a:pt x="3624" y="5620"/>
                </a:lnTo>
                <a:lnTo>
                  <a:pt x="3562" y="5558"/>
                </a:lnTo>
                <a:lnTo>
                  <a:pt x="3348" y="5681"/>
                </a:lnTo>
                <a:lnTo>
                  <a:pt x="3317" y="5620"/>
                </a:lnTo>
                <a:lnTo>
                  <a:pt x="3470" y="5528"/>
                </a:lnTo>
                <a:lnTo>
                  <a:pt x="3655" y="5528"/>
                </a:lnTo>
                <a:lnTo>
                  <a:pt x="3777" y="5405"/>
                </a:lnTo>
                <a:lnTo>
                  <a:pt x="3777" y="5343"/>
                </a:lnTo>
                <a:lnTo>
                  <a:pt x="3870" y="5282"/>
                </a:lnTo>
                <a:lnTo>
                  <a:pt x="3962" y="5067"/>
                </a:lnTo>
                <a:lnTo>
                  <a:pt x="4054" y="4975"/>
                </a:lnTo>
                <a:lnTo>
                  <a:pt x="4054" y="4913"/>
                </a:lnTo>
                <a:lnTo>
                  <a:pt x="4115" y="4760"/>
                </a:lnTo>
                <a:lnTo>
                  <a:pt x="4084" y="4698"/>
                </a:lnTo>
                <a:lnTo>
                  <a:pt x="4146" y="4514"/>
                </a:lnTo>
                <a:lnTo>
                  <a:pt x="4299" y="4391"/>
                </a:lnTo>
                <a:lnTo>
                  <a:pt x="4299" y="4269"/>
                </a:lnTo>
                <a:lnTo>
                  <a:pt x="4084" y="4084"/>
                </a:lnTo>
                <a:lnTo>
                  <a:pt x="4054" y="4115"/>
                </a:lnTo>
                <a:lnTo>
                  <a:pt x="3716" y="4115"/>
                </a:lnTo>
                <a:lnTo>
                  <a:pt x="3532" y="4084"/>
                </a:lnTo>
                <a:lnTo>
                  <a:pt x="3470" y="4146"/>
                </a:lnTo>
                <a:lnTo>
                  <a:pt x="3348" y="4146"/>
                </a:lnTo>
                <a:lnTo>
                  <a:pt x="3225" y="4084"/>
                </a:lnTo>
                <a:lnTo>
                  <a:pt x="3163" y="4084"/>
                </a:lnTo>
                <a:lnTo>
                  <a:pt x="3163" y="4146"/>
                </a:lnTo>
                <a:lnTo>
                  <a:pt x="3040" y="4176"/>
                </a:lnTo>
                <a:lnTo>
                  <a:pt x="2887" y="4238"/>
                </a:lnTo>
                <a:lnTo>
                  <a:pt x="2795" y="4238"/>
                </a:lnTo>
                <a:lnTo>
                  <a:pt x="2703" y="4330"/>
                </a:lnTo>
                <a:lnTo>
                  <a:pt x="2672" y="4299"/>
                </a:lnTo>
                <a:lnTo>
                  <a:pt x="2795" y="4146"/>
                </a:lnTo>
                <a:lnTo>
                  <a:pt x="2918" y="3931"/>
                </a:lnTo>
                <a:lnTo>
                  <a:pt x="2826" y="3992"/>
                </a:lnTo>
                <a:lnTo>
                  <a:pt x="2733" y="3962"/>
                </a:lnTo>
                <a:lnTo>
                  <a:pt x="2795" y="3900"/>
                </a:lnTo>
                <a:lnTo>
                  <a:pt x="2826" y="3808"/>
                </a:lnTo>
                <a:lnTo>
                  <a:pt x="3133" y="3562"/>
                </a:lnTo>
                <a:lnTo>
                  <a:pt x="3225" y="3409"/>
                </a:lnTo>
                <a:lnTo>
                  <a:pt x="3348" y="3378"/>
                </a:lnTo>
                <a:lnTo>
                  <a:pt x="3409" y="3225"/>
                </a:lnTo>
                <a:lnTo>
                  <a:pt x="3348" y="3163"/>
                </a:lnTo>
                <a:lnTo>
                  <a:pt x="3409" y="3071"/>
                </a:lnTo>
                <a:lnTo>
                  <a:pt x="3409" y="3010"/>
                </a:lnTo>
                <a:lnTo>
                  <a:pt x="3225" y="3010"/>
                </a:lnTo>
                <a:lnTo>
                  <a:pt x="3194" y="3132"/>
                </a:lnTo>
                <a:lnTo>
                  <a:pt x="3071" y="3102"/>
                </a:lnTo>
                <a:lnTo>
                  <a:pt x="2918" y="3163"/>
                </a:lnTo>
                <a:lnTo>
                  <a:pt x="2795" y="3163"/>
                </a:lnTo>
                <a:lnTo>
                  <a:pt x="2672" y="3225"/>
                </a:lnTo>
                <a:lnTo>
                  <a:pt x="2580" y="3225"/>
                </a:lnTo>
                <a:lnTo>
                  <a:pt x="2518" y="3286"/>
                </a:lnTo>
                <a:lnTo>
                  <a:pt x="2518" y="3225"/>
                </a:lnTo>
                <a:lnTo>
                  <a:pt x="2457" y="3194"/>
                </a:lnTo>
                <a:lnTo>
                  <a:pt x="2334" y="3317"/>
                </a:lnTo>
                <a:lnTo>
                  <a:pt x="2365" y="3194"/>
                </a:lnTo>
                <a:lnTo>
                  <a:pt x="2181" y="3102"/>
                </a:lnTo>
                <a:lnTo>
                  <a:pt x="2150" y="3225"/>
                </a:lnTo>
                <a:lnTo>
                  <a:pt x="2089" y="3286"/>
                </a:lnTo>
                <a:lnTo>
                  <a:pt x="2089" y="3378"/>
                </a:lnTo>
                <a:lnTo>
                  <a:pt x="2058" y="3378"/>
                </a:lnTo>
                <a:lnTo>
                  <a:pt x="2058" y="3501"/>
                </a:lnTo>
                <a:lnTo>
                  <a:pt x="1935" y="3532"/>
                </a:lnTo>
                <a:lnTo>
                  <a:pt x="1996" y="3654"/>
                </a:lnTo>
                <a:lnTo>
                  <a:pt x="1935" y="3777"/>
                </a:lnTo>
                <a:lnTo>
                  <a:pt x="1874" y="3777"/>
                </a:lnTo>
                <a:lnTo>
                  <a:pt x="2027" y="3900"/>
                </a:lnTo>
                <a:lnTo>
                  <a:pt x="2089" y="4023"/>
                </a:lnTo>
                <a:lnTo>
                  <a:pt x="1935" y="3931"/>
                </a:lnTo>
                <a:lnTo>
                  <a:pt x="1874" y="3992"/>
                </a:lnTo>
                <a:lnTo>
                  <a:pt x="1751" y="3900"/>
                </a:lnTo>
                <a:lnTo>
                  <a:pt x="1751" y="3962"/>
                </a:lnTo>
                <a:lnTo>
                  <a:pt x="1781" y="4023"/>
                </a:lnTo>
                <a:lnTo>
                  <a:pt x="1720" y="4084"/>
                </a:lnTo>
                <a:lnTo>
                  <a:pt x="1659" y="3962"/>
                </a:lnTo>
                <a:lnTo>
                  <a:pt x="1628" y="4084"/>
                </a:lnTo>
                <a:lnTo>
                  <a:pt x="1689" y="4176"/>
                </a:lnTo>
                <a:lnTo>
                  <a:pt x="1628" y="4238"/>
                </a:lnTo>
                <a:lnTo>
                  <a:pt x="1720" y="4330"/>
                </a:lnTo>
                <a:lnTo>
                  <a:pt x="1812" y="4330"/>
                </a:lnTo>
                <a:lnTo>
                  <a:pt x="1720" y="4391"/>
                </a:lnTo>
                <a:lnTo>
                  <a:pt x="1597" y="4330"/>
                </a:lnTo>
                <a:lnTo>
                  <a:pt x="1628" y="4514"/>
                </a:lnTo>
                <a:lnTo>
                  <a:pt x="1628" y="4576"/>
                </a:lnTo>
                <a:lnTo>
                  <a:pt x="1843" y="4545"/>
                </a:lnTo>
                <a:lnTo>
                  <a:pt x="1689" y="4606"/>
                </a:lnTo>
                <a:lnTo>
                  <a:pt x="1689" y="4637"/>
                </a:lnTo>
                <a:lnTo>
                  <a:pt x="1751" y="4668"/>
                </a:lnTo>
                <a:lnTo>
                  <a:pt x="1874" y="4606"/>
                </a:lnTo>
                <a:lnTo>
                  <a:pt x="1843" y="4637"/>
                </a:lnTo>
                <a:lnTo>
                  <a:pt x="1904" y="4698"/>
                </a:lnTo>
                <a:lnTo>
                  <a:pt x="1781" y="4668"/>
                </a:lnTo>
                <a:lnTo>
                  <a:pt x="1751" y="4698"/>
                </a:lnTo>
                <a:lnTo>
                  <a:pt x="1720" y="4791"/>
                </a:lnTo>
                <a:lnTo>
                  <a:pt x="1781" y="4821"/>
                </a:lnTo>
                <a:lnTo>
                  <a:pt x="1689" y="4821"/>
                </a:lnTo>
                <a:lnTo>
                  <a:pt x="1659" y="4913"/>
                </a:lnTo>
                <a:lnTo>
                  <a:pt x="1751" y="4944"/>
                </a:lnTo>
                <a:lnTo>
                  <a:pt x="1781" y="5006"/>
                </a:lnTo>
                <a:lnTo>
                  <a:pt x="1628" y="4944"/>
                </a:lnTo>
                <a:lnTo>
                  <a:pt x="1597" y="5036"/>
                </a:lnTo>
                <a:lnTo>
                  <a:pt x="1659" y="5067"/>
                </a:lnTo>
                <a:lnTo>
                  <a:pt x="1628" y="5159"/>
                </a:lnTo>
                <a:lnTo>
                  <a:pt x="1536" y="5190"/>
                </a:lnTo>
                <a:lnTo>
                  <a:pt x="1413" y="5190"/>
                </a:lnTo>
                <a:lnTo>
                  <a:pt x="1321" y="5251"/>
                </a:lnTo>
                <a:lnTo>
                  <a:pt x="1382" y="5282"/>
                </a:lnTo>
                <a:lnTo>
                  <a:pt x="1505" y="5282"/>
                </a:lnTo>
                <a:lnTo>
                  <a:pt x="1597" y="5313"/>
                </a:lnTo>
                <a:lnTo>
                  <a:pt x="1567" y="5343"/>
                </a:lnTo>
                <a:lnTo>
                  <a:pt x="1474" y="5343"/>
                </a:lnTo>
                <a:lnTo>
                  <a:pt x="1597" y="5466"/>
                </a:lnTo>
                <a:lnTo>
                  <a:pt x="1659" y="5466"/>
                </a:lnTo>
                <a:lnTo>
                  <a:pt x="1720" y="5528"/>
                </a:lnTo>
                <a:lnTo>
                  <a:pt x="2058" y="5190"/>
                </a:lnTo>
                <a:lnTo>
                  <a:pt x="1996" y="5282"/>
                </a:lnTo>
                <a:lnTo>
                  <a:pt x="2058" y="5313"/>
                </a:lnTo>
                <a:lnTo>
                  <a:pt x="1966" y="5374"/>
                </a:lnTo>
                <a:lnTo>
                  <a:pt x="1874" y="5558"/>
                </a:lnTo>
                <a:lnTo>
                  <a:pt x="1874" y="5589"/>
                </a:lnTo>
                <a:lnTo>
                  <a:pt x="1751" y="5804"/>
                </a:lnTo>
                <a:lnTo>
                  <a:pt x="1812" y="5835"/>
                </a:lnTo>
                <a:lnTo>
                  <a:pt x="1720" y="6050"/>
                </a:lnTo>
                <a:lnTo>
                  <a:pt x="1751" y="6203"/>
                </a:lnTo>
                <a:lnTo>
                  <a:pt x="1689" y="6295"/>
                </a:lnTo>
                <a:lnTo>
                  <a:pt x="1720" y="6387"/>
                </a:lnTo>
                <a:lnTo>
                  <a:pt x="1781" y="6357"/>
                </a:lnTo>
                <a:lnTo>
                  <a:pt x="1689" y="6510"/>
                </a:lnTo>
                <a:lnTo>
                  <a:pt x="1689" y="6756"/>
                </a:lnTo>
                <a:lnTo>
                  <a:pt x="1597" y="6817"/>
                </a:lnTo>
                <a:lnTo>
                  <a:pt x="1597" y="6879"/>
                </a:lnTo>
                <a:lnTo>
                  <a:pt x="1781" y="6879"/>
                </a:lnTo>
                <a:lnTo>
                  <a:pt x="1751" y="6756"/>
                </a:lnTo>
                <a:lnTo>
                  <a:pt x="1843" y="6602"/>
                </a:lnTo>
                <a:lnTo>
                  <a:pt x="1843" y="6479"/>
                </a:lnTo>
                <a:lnTo>
                  <a:pt x="1935" y="6387"/>
                </a:lnTo>
                <a:lnTo>
                  <a:pt x="1843" y="6080"/>
                </a:lnTo>
                <a:lnTo>
                  <a:pt x="1904" y="6080"/>
                </a:lnTo>
                <a:lnTo>
                  <a:pt x="2119" y="5835"/>
                </a:lnTo>
                <a:lnTo>
                  <a:pt x="1966" y="6080"/>
                </a:lnTo>
                <a:lnTo>
                  <a:pt x="1966" y="6234"/>
                </a:lnTo>
                <a:lnTo>
                  <a:pt x="2027" y="6295"/>
                </a:lnTo>
                <a:lnTo>
                  <a:pt x="2027" y="6172"/>
                </a:lnTo>
                <a:lnTo>
                  <a:pt x="2119" y="6111"/>
                </a:lnTo>
                <a:lnTo>
                  <a:pt x="2181" y="6264"/>
                </a:lnTo>
                <a:lnTo>
                  <a:pt x="2273" y="6080"/>
                </a:lnTo>
                <a:lnTo>
                  <a:pt x="2273" y="5927"/>
                </a:lnTo>
                <a:lnTo>
                  <a:pt x="2334" y="5896"/>
                </a:lnTo>
                <a:lnTo>
                  <a:pt x="2303" y="6080"/>
                </a:lnTo>
                <a:lnTo>
                  <a:pt x="2488" y="6203"/>
                </a:lnTo>
                <a:lnTo>
                  <a:pt x="2334" y="6172"/>
                </a:lnTo>
                <a:lnTo>
                  <a:pt x="2273" y="6387"/>
                </a:lnTo>
                <a:lnTo>
                  <a:pt x="2303" y="6541"/>
                </a:lnTo>
                <a:lnTo>
                  <a:pt x="2396" y="6572"/>
                </a:lnTo>
                <a:lnTo>
                  <a:pt x="2457" y="6694"/>
                </a:lnTo>
                <a:lnTo>
                  <a:pt x="2334" y="6848"/>
                </a:lnTo>
                <a:lnTo>
                  <a:pt x="2181" y="7186"/>
                </a:lnTo>
                <a:lnTo>
                  <a:pt x="2211" y="7370"/>
                </a:lnTo>
                <a:lnTo>
                  <a:pt x="2089" y="7278"/>
                </a:lnTo>
                <a:lnTo>
                  <a:pt x="2089" y="7462"/>
                </a:lnTo>
                <a:lnTo>
                  <a:pt x="2273" y="7677"/>
                </a:lnTo>
                <a:lnTo>
                  <a:pt x="2211" y="7462"/>
                </a:lnTo>
                <a:lnTo>
                  <a:pt x="2334" y="7431"/>
                </a:lnTo>
                <a:lnTo>
                  <a:pt x="2611" y="7646"/>
                </a:lnTo>
                <a:lnTo>
                  <a:pt x="2611" y="7493"/>
                </a:lnTo>
                <a:lnTo>
                  <a:pt x="2488" y="7401"/>
                </a:lnTo>
                <a:lnTo>
                  <a:pt x="2580" y="7370"/>
                </a:lnTo>
                <a:lnTo>
                  <a:pt x="2795" y="7523"/>
                </a:lnTo>
                <a:lnTo>
                  <a:pt x="2948" y="7493"/>
                </a:lnTo>
                <a:lnTo>
                  <a:pt x="2948" y="7431"/>
                </a:lnTo>
                <a:lnTo>
                  <a:pt x="3102" y="7431"/>
                </a:lnTo>
                <a:lnTo>
                  <a:pt x="3163" y="7278"/>
                </a:lnTo>
                <a:lnTo>
                  <a:pt x="3562" y="7278"/>
                </a:lnTo>
                <a:lnTo>
                  <a:pt x="3286" y="7370"/>
                </a:lnTo>
                <a:lnTo>
                  <a:pt x="3133" y="7830"/>
                </a:lnTo>
                <a:lnTo>
                  <a:pt x="3348" y="8168"/>
                </a:lnTo>
                <a:lnTo>
                  <a:pt x="3440" y="8138"/>
                </a:lnTo>
                <a:lnTo>
                  <a:pt x="3440" y="8322"/>
                </a:lnTo>
                <a:lnTo>
                  <a:pt x="3562" y="8168"/>
                </a:lnTo>
                <a:lnTo>
                  <a:pt x="3716" y="8168"/>
                </a:lnTo>
                <a:lnTo>
                  <a:pt x="3685" y="8383"/>
                </a:lnTo>
                <a:lnTo>
                  <a:pt x="3716" y="8414"/>
                </a:lnTo>
                <a:lnTo>
                  <a:pt x="3562" y="8537"/>
                </a:lnTo>
                <a:lnTo>
                  <a:pt x="3624" y="8752"/>
                </a:lnTo>
                <a:lnTo>
                  <a:pt x="3532" y="8936"/>
                </a:lnTo>
                <a:lnTo>
                  <a:pt x="3624" y="9059"/>
                </a:lnTo>
                <a:lnTo>
                  <a:pt x="3747" y="9151"/>
                </a:lnTo>
                <a:lnTo>
                  <a:pt x="3839" y="9151"/>
                </a:lnTo>
                <a:lnTo>
                  <a:pt x="3777" y="9212"/>
                </a:lnTo>
                <a:lnTo>
                  <a:pt x="3655" y="9212"/>
                </a:lnTo>
                <a:lnTo>
                  <a:pt x="3562" y="9089"/>
                </a:lnTo>
                <a:lnTo>
                  <a:pt x="3470" y="9120"/>
                </a:lnTo>
                <a:lnTo>
                  <a:pt x="3562" y="9243"/>
                </a:lnTo>
                <a:lnTo>
                  <a:pt x="3624" y="9304"/>
                </a:lnTo>
                <a:lnTo>
                  <a:pt x="3501" y="9274"/>
                </a:lnTo>
                <a:lnTo>
                  <a:pt x="3409" y="9151"/>
                </a:lnTo>
                <a:lnTo>
                  <a:pt x="3133" y="9243"/>
                </a:lnTo>
                <a:lnTo>
                  <a:pt x="3010" y="9212"/>
                </a:lnTo>
                <a:lnTo>
                  <a:pt x="2764" y="9366"/>
                </a:lnTo>
                <a:lnTo>
                  <a:pt x="2611" y="9550"/>
                </a:lnTo>
                <a:lnTo>
                  <a:pt x="2426" y="9673"/>
                </a:lnTo>
                <a:lnTo>
                  <a:pt x="2334" y="9796"/>
                </a:lnTo>
                <a:lnTo>
                  <a:pt x="2457" y="9796"/>
                </a:lnTo>
                <a:lnTo>
                  <a:pt x="2518" y="9796"/>
                </a:lnTo>
                <a:lnTo>
                  <a:pt x="2549" y="9734"/>
                </a:lnTo>
                <a:lnTo>
                  <a:pt x="2826" y="9642"/>
                </a:lnTo>
                <a:lnTo>
                  <a:pt x="2795" y="9796"/>
                </a:lnTo>
                <a:lnTo>
                  <a:pt x="2887" y="9918"/>
                </a:lnTo>
                <a:lnTo>
                  <a:pt x="2795" y="9980"/>
                </a:lnTo>
                <a:lnTo>
                  <a:pt x="2826" y="10103"/>
                </a:lnTo>
                <a:lnTo>
                  <a:pt x="2918" y="10103"/>
                </a:lnTo>
                <a:lnTo>
                  <a:pt x="2733" y="10440"/>
                </a:lnTo>
                <a:lnTo>
                  <a:pt x="2580" y="10502"/>
                </a:lnTo>
                <a:lnTo>
                  <a:pt x="2457" y="10594"/>
                </a:lnTo>
                <a:lnTo>
                  <a:pt x="2396" y="10594"/>
                </a:lnTo>
                <a:lnTo>
                  <a:pt x="2242" y="10717"/>
                </a:lnTo>
                <a:lnTo>
                  <a:pt x="2119" y="10717"/>
                </a:lnTo>
                <a:lnTo>
                  <a:pt x="1904" y="10840"/>
                </a:lnTo>
                <a:lnTo>
                  <a:pt x="2058" y="10840"/>
                </a:lnTo>
                <a:lnTo>
                  <a:pt x="2058" y="10962"/>
                </a:lnTo>
                <a:lnTo>
                  <a:pt x="1966" y="11024"/>
                </a:lnTo>
                <a:lnTo>
                  <a:pt x="2150" y="11055"/>
                </a:lnTo>
                <a:lnTo>
                  <a:pt x="2089" y="11116"/>
                </a:lnTo>
                <a:lnTo>
                  <a:pt x="2181" y="11147"/>
                </a:lnTo>
                <a:lnTo>
                  <a:pt x="2303" y="11116"/>
                </a:lnTo>
                <a:lnTo>
                  <a:pt x="2426" y="11024"/>
                </a:lnTo>
                <a:lnTo>
                  <a:pt x="2641" y="10962"/>
                </a:lnTo>
                <a:lnTo>
                  <a:pt x="2641" y="11055"/>
                </a:lnTo>
                <a:lnTo>
                  <a:pt x="2826" y="11116"/>
                </a:lnTo>
                <a:lnTo>
                  <a:pt x="2672" y="11147"/>
                </a:lnTo>
                <a:lnTo>
                  <a:pt x="2672" y="11208"/>
                </a:lnTo>
                <a:lnTo>
                  <a:pt x="2918" y="11208"/>
                </a:lnTo>
                <a:lnTo>
                  <a:pt x="2918" y="11208"/>
                </a:lnTo>
                <a:lnTo>
                  <a:pt x="3040" y="11147"/>
                </a:lnTo>
                <a:lnTo>
                  <a:pt x="3163" y="11300"/>
                </a:lnTo>
                <a:lnTo>
                  <a:pt x="3255" y="11423"/>
                </a:lnTo>
                <a:lnTo>
                  <a:pt x="3532" y="11423"/>
                </a:lnTo>
                <a:lnTo>
                  <a:pt x="3593" y="11331"/>
                </a:lnTo>
                <a:lnTo>
                  <a:pt x="3716" y="11270"/>
                </a:lnTo>
                <a:lnTo>
                  <a:pt x="3870" y="11208"/>
                </a:lnTo>
                <a:lnTo>
                  <a:pt x="3962" y="11116"/>
                </a:lnTo>
                <a:lnTo>
                  <a:pt x="4084" y="11024"/>
                </a:lnTo>
                <a:lnTo>
                  <a:pt x="3900" y="11270"/>
                </a:lnTo>
                <a:lnTo>
                  <a:pt x="3685" y="11454"/>
                </a:lnTo>
                <a:lnTo>
                  <a:pt x="3685" y="11669"/>
                </a:lnTo>
                <a:lnTo>
                  <a:pt x="3562" y="11669"/>
                </a:lnTo>
                <a:lnTo>
                  <a:pt x="3470" y="11730"/>
                </a:lnTo>
                <a:lnTo>
                  <a:pt x="3348" y="11638"/>
                </a:lnTo>
                <a:lnTo>
                  <a:pt x="2979" y="11607"/>
                </a:lnTo>
                <a:lnTo>
                  <a:pt x="2764" y="11669"/>
                </a:lnTo>
                <a:lnTo>
                  <a:pt x="2764" y="11792"/>
                </a:lnTo>
                <a:lnTo>
                  <a:pt x="2641" y="11914"/>
                </a:lnTo>
                <a:lnTo>
                  <a:pt x="2518" y="11914"/>
                </a:lnTo>
                <a:lnTo>
                  <a:pt x="2488" y="12191"/>
                </a:lnTo>
                <a:lnTo>
                  <a:pt x="2334" y="12314"/>
                </a:lnTo>
                <a:lnTo>
                  <a:pt x="2303" y="12375"/>
                </a:lnTo>
                <a:lnTo>
                  <a:pt x="2150" y="12406"/>
                </a:lnTo>
                <a:lnTo>
                  <a:pt x="2119" y="12590"/>
                </a:lnTo>
                <a:lnTo>
                  <a:pt x="2027" y="12590"/>
                </a:lnTo>
                <a:lnTo>
                  <a:pt x="1996" y="12651"/>
                </a:lnTo>
                <a:lnTo>
                  <a:pt x="1812" y="12805"/>
                </a:lnTo>
                <a:lnTo>
                  <a:pt x="1720" y="12774"/>
                </a:lnTo>
                <a:lnTo>
                  <a:pt x="1597" y="12866"/>
                </a:lnTo>
                <a:lnTo>
                  <a:pt x="1597" y="12989"/>
                </a:lnTo>
                <a:lnTo>
                  <a:pt x="1720" y="12989"/>
                </a:lnTo>
                <a:lnTo>
                  <a:pt x="1720" y="12897"/>
                </a:lnTo>
                <a:lnTo>
                  <a:pt x="1904" y="129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g3d4b58163d4_3_1117"/>
          <p:cNvSpPr/>
          <p:nvPr/>
        </p:nvSpPr>
        <p:spPr>
          <a:xfrm>
            <a:off x="3843473" y="3245792"/>
            <a:ext cx="274128" cy="260653"/>
          </a:xfrm>
          <a:custGeom>
            <a:avLst/>
            <a:gdLst/>
            <a:ahLst/>
            <a:cxnLst/>
            <a:rect l="l" t="t" r="r" b="b"/>
            <a:pathLst>
              <a:path w="10748" h="9980" extrusionOk="0">
                <a:moveTo>
                  <a:pt x="8690" y="5435"/>
                </a:moveTo>
                <a:lnTo>
                  <a:pt x="8659" y="5312"/>
                </a:lnTo>
                <a:lnTo>
                  <a:pt x="8567" y="5220"/>
                </a:lnTo>
                <a:lnTo>
                  <a:pt x="8506" y="5036"/>
                </a:lnTo>
                <a:lnTo>
                  <a:pt x="8414" y="4882"/>
                </a:lnTo>
                <a:lnTo>
                  <a:pt x="8168" y="4882"/>
                </a:lnTo>
                <a:lnTo>
                  <a:pt x="8045" y="4974"/>
                </a:lnTo>
                <a:lnTo>
                  <a:pt x="8137" y="5189"/>
                </a:lnTo>
                <a:lnTo>
                  <a:pt x="7922" y="5251"/>
                </a:lnTo>
                <a:lnTo>
                  <a:pt x="7769" y="5220"/>
                </a:lnTo>
                <a:lnTo>
                  <a:pt x="7738" y="5097"/>
                </a:lnTo>
                <a:lnTo>
                  <a:pt x="7830" y="5036"/>
                </a:lnTo>
                <a:lnTo>
                  <a:pt x="7922" y="5036"/>
                </a:lnTo>
                <a:lnTo>
                  <a:pt x="7922" y="4882"/>
                </a:lnTo>
                <a:lnTo>
                  <a:pt x="7953" y="4637"/>
                </a:lnTo>
                <a:lnTo>
                  <a:pt x="8168" y="4299"/>
                </a:lnTo>
                <a:lnTo>
                  <a:pt x="8291" y="4238"/>
                </a:lnTo>
                <a:lnTo>
                  <a:pt x="8475" y="4023"/>
                </a:lnTo>
                <a:lnTo>
                  <a:pt x="8629" y="3961"/>
                </a:lnTo>
                <a:lnTo>
                  <a:pt x="8598" y="3808"/>
                </a:lnTo>
                <a:lnTo>
                  <a:pt x="8414" y="3716"/>
                </a:lnTo>
                <a:lnTo>
                  <a:pt x="8506" y="3593"/>
                </a:lnTo>
                <a:lnTo>
                  <a:pt x="8721" y="3593"/>
                </a:lnTo>
                <a:lnTo>
                  <a:pt x="8751" y="3716"/>
                </a:lnTo>
                <a:lnTo>
                  <a:pt x="8905" y="3716"/>
                </a:lnTo>
                <a:lnTo>
                  <a:pt x="9181" y="3623"/>
                </a:lnTo>
                <a:lnTo>
                  <a:pt x="9089" y="3470"/>
                </a:lnTo>
                <a:lnTo>
                  <a:pt x="8966" y="3378"/>
                </a:lnTo>
                <a:lnTo>
                  <a:pt x="8966" y="3163"/>
                </a:lnTo>
                <a:lnTo>
                  <a:pt x="9028" y="2856"/>
                </a:lnTo>
                <a:lnTo>
                  <a:pt x="9151" y="2764"/>
                </a:lnTo>
                <a:lnTo>
                  <a:pt x="9151" y="2641"/>
                </a:lnTo>
                <a:lnTo>
                  <a:pt x="9243" y="2364"/>
                </a:lnTo>
                <a:lnTo>
                  <a:pt x="9427" y="2180"/>
                </a:lnTo>
                <a:lnTo>
                  <a:pt x="9273" y="2088"/>
                </a:lnTo>
                <a:lnTo>
                  <a:pt x="9120" y="2088"/>
                </a:lnTo>
                <a:lnTo>
                  <a:pt x="8905" y="1996"/>
                </a:lnTo>
                <a:lnTo>
                  <a:pt x="8751" y="2027"/>
                </a:lnTo>
                <a:lnTo>
                  <a:pt x="8659" y="1996"/>
                </a:lnTo>
                <a:lnTo>
                  <a:pt x="8506" y="1996"/>
                </a:lnTo>
                <a:lnTo>
                  <a:pt x="8383" y="2057"/>
                </a:lnTo>
                <a:lnTo>
                  <a:pt x="8229" y="1935"/>
                </a:lnTo>
                <a:lnTo>
                  <a:pt x="8229" y="1812"/>
                </a:lnTo>
                <a:lnTo>
                  <a:pt x="8076" y="1720"/>
                </a:lnTo>
                <a:lnTo>
                  <a:pt x="7953" y="1750"/>
                </a:lnTo>
                <a:lnTo>
                  <a:pt x="7738" y="1689"/>
                </a:lnTo>
                <a:lnTo>
                  <a:pt x="7646" y="1535"/>
                </a:lnTo>
                <a:lnTo>
                  <a:pt x="7523" y="1535"/>
                </a:lnTo>
                <a:lnTo>
                  <a:pt x="7462" y="1597"/>
                </a:lnTo>
                <a:lnTo>
                  <a:pt x="7308" y="1474"/>
                </a:lnTo>
                <a:lnTo>
                  <a:pt x="7124" y="1474"/>
                </a:lnTo>
                <a:lnTo>
                  <a:pt x="6940" y="1228"/>
                </a:lnTo>
                <a:lnTo>
                  <a:pt x="6848" y="1228"/>
                </a:lnTo>
                <a:lnTo>
                  <a:pt x="6756" y="1136"/>
                </a:lnTo>
                <a:lnTo>
                  <a:pt x="6663" y="1136"/>
                </a:lnTo>
                <a:lnTo>
                  <a:pt x="6571" y="1198"/>
                </a:lnTo>
                <a:lnTo>
                  <a:pt x="6418" y="1106"/>
                </a:lnTo>
                <a:lnTo>
                  <a:pt x="6418" y="891"/>
                </a:lnTo>
                <a:lnTo>
                  <a:pt x="6295" y="829"/>
                </a:lnTo>
                <a:lnTo>
                  <a:pt x="6203" y="737"/>
                </a:lnTo>
                <a:lnTo>
                  <a:pt x="6080" y="737"/>
                </a:lnTo>
                <a:lnTo>
                  <a:pt x="5865" y="553"/>
                </a:lnTo>
                <a:lnTo>
                  <a:pt x="5834" y="430"/>
                </a:lnTo>
                <a:lnTo>
                  <a:pt x="5650" y="338"/>
                </a:lnTo>
                <a:lnTo>
                  <a:pt x="5589" y="62"/>
                </a:lnTo>
                <a:lnTo>
                  <a:pt x="5497" y="0"/>
                </a:lnTo>
                <a:lnTo>
                  <a:pt x="5497" y="31"/>
                </a:lnTo>
                <a:lnTo>
                  <a:pt x="5190" y="123"/>
                </a:lnTo>
                <a:lnTo>
                  <a:pt x="5128" y="92"/>
                </a:lnTo>
                <a:lnTo>
                  <a:pt x="4882" y="215"/>
                </a:lnTo>
                <a:lnTo>
                  <a:pt x="4821" y="369"/>
                </a:lnTo>
                <a:lnTo>
                  <a:pt x="4852" y="584"/>
                </a:lnTo>
                <a:lnTo>
                  <a:pt x="4821" y="891"/>
                </a:lnTo>
                <a:lnTo>
                  <a:pt x="4575" y="1106"/>
                </a:lnTo>
                <a:lnTo>
                  <a:pt x="4575" y="1198"/>
                </a:lnTo>
                <a:lnTo>
                  <a:pt x="4299" y="1290"/>
                </a:lnTo>
                <a:lnTo>
                  <a:pt x="4176" y="1290"/>
                </a:lnTo>
                <a:lnTo>
                  <a:pt x="4023" y="1228"/>
                </a:lnTo>
                <a:lnTo>
                  <a:pt x="3716" y="1413"/>
                </a:lnTo>
                <a:lnTo>
                  <a:pt x="3624" y="1535"/>
                </a:lnTo>
                <a:lnTo>
                  <a:pt x="3685" y="1658"/>
                </a:lnTo>
                <a:lnTo>
                  <a:pt x="3838" y="1689"/>
                </a:lnTo>
                <a:lnTo>
                  <a:pt x="3654" y="1842"/>
                </a:lnTo>
                <a:lnTo>
                  <a:pt x="3409" y="1873"/>
                </a:lnTo>
                <a:lnTo>
                  <a:pt x="3071" y="1842"/>
                </a:lnTo>
                <a:lnTo>
                  <a:pt x="2948" y="1750"/>
                </a:lnTo>
                <a:lnTo>
                  <a:pt x="2825" y="1842"/>
                </a:lnTo>
                <a:lnTo>
                  <a:pt x="2764" y="1720"/>
                </a:lnTo>
                <a:lnTo>
                  <a:pt x="2672" y="1628"/>
                </a:lnTo>
                <a:lnTo>
                  <a:pt x="2702" y="1505"/>
                </a:lnTo>
                <a:lnTo>
                  <a:pt x="2580" y="1443"/>
                </a:lnTo>
                <a:lnTo>
                  <a:pt x="2457" y="1505"/>
                </a:lnTo>
                <a:lnTo>
                  <a:pt x="2242" y="1505"/>
                </a:lnTo>
                <a:lnTo>
                  <a:pt x="2150" y="1474"/>
                </a:lnTo>
                <a:lnTo>
                  <a:pt x="2211" y="1658"/>
                </a:lnTo>
                <a:lnTo>
                  <a:pt x="2180" y="1720"/>
                </a:lnTo>
                <a:lnTo>
                  <a:pt x="2457" y="1996"/>
                </a:lnTo>
                <a:lnTo>
                  <a:pt x="2426" y="2057"/>
                </a:lnTo>
                <a:lnTo>
                  <a:pt x="2457" y="2180"/>
                </a:lnTo>
                <a:lnTo>
                  <a:pt x="2426" y="2303"/>
                </a:lnTo>
                <a:lnTo>
                  <a:pt x="2518" y="2426"/>
                </a:lnTo>
                <a:lnTo>
                  <a:pt x="2518" y="2579"/>
                </a:lnTo>
                <a:lnTo>
                  <a:pt x="2242" y="2549"/>
                </a:lnTo>
                <a:lnTo>
                  <a:pt x="2119" y="2579"/>
                </a:lnTo>
                <a:lnTo>
                  <a:pt x="1996" y="2549"/>
                </a:lnTo>
                <a:lnTo>
                  <a:pt x="1843" y="2579"/>
                </a:lnTo>
                <a:lnTo>
                  <a:pt x="1781" y="2518"/>
                </a:lnTo>
                <a:lnTo>
                  <a:pt x="1628" y="2672"/>
                </a:lnTo>
                <a:lnTo>
                  <a:pt x="1382" y="2364"/>
                </a:lnTo>
                <a:lnTo>
                  <a:pt x="1259" y="2334"/>
                </a:lnTo>
                <a:lnTo>
                  <a:pt x="1044" y="2364"/>
                </a:lnTo>
                <a:lnTo>
                  <a:pt x="891" y="2518"/>
                </a:lnTo>
                <a:lnTo>
                  <a:pt x="829" y="2457"/>
                </a:lnTo>
                <a:lnTo>
                  <a:pt x="737" y="2549"/>
                </a:lnTo>
                <a:lnTo>
                  <a:pt x="645" y="2518"/>
                </a:lnTo>
                <a:lnTo>
                  <a:pt x="461" y="2518"/>
                </a:lnTo>
                <a:lnTo>
                  <a:pt x="369" y="2610"/>
                </a:lnTo>
                <a:lnTo>
                  <a:pt x="123" y="2610"/>
                </a:lnTo>
                <a:lnTo>
                  <a:pt x="0" y="2733"/>
                </a:lnTo>
                <a:lnTo>
                  <a:pt x="62" y="2856"/>
                </a:lnTo>
                <a:lnTo>
                  <a:pt x="215" y="2794"/>
                </a:lnTo>
                <a:lnTo>
                  <a:pt x="369" y="2856"/>
                </a:lnTo>
                <a:lnTo>
                  <a:pt x="399" y="2886"/>
                </a:lnTo>
                <a:lnTo>
                  <a:pt x="246" y="2856"/>
                </a:lnTo>
                <a:lnTo>
                  <a:pt x="154" y="2856"/>
                </a:lnTo>
                <a:lnTo>
                  <a:pt x="215" y="3040"/>
                </a:lnTo>
                <a:lnTo>
                  <a:pt x="246" y="2917"/>
                </a:lnTo>
                <a:lnTo>
                  <a:pt x="338" y="2948"/>
                </a:lnTo>
                <a:lnTo>
                  <a:pt x="369" y="3040"/>
                </a:lnTo>
                <a:lnTo>
                  <a:pt x="277" y="3101"/>
                </a:lnTo>
                <a:lnTo>
                  <a:pt x="123" y="3132"/>
                </a:lnTo>
                <a:lnTo>
                  <a:pt x="123" y="3194"/>
                </a:lnTo>
                <a:lnTo>
                  <a:pt x="277" y="3194"/>
                </a:lnTo>
                <a:lnTo>
                  <a:pt x="338" y="3378"/>
                </a:lnTo>
                <a:lnTo>
                  <a:pt x="307" y="3470"/>
                </a:lnTo>
                <a:lnTo>
                  <a:pt x="492" y="3347"/>
                </a:lnTo>
                <a:lnTo>
                  <a:pt x="614" y="3378"/>
                </a:lnTo>
                <a:lnTo>
                  <a:pt x="706" y="3378"/>
                </a:lnTo>
                <a:lnTo>
                  <a:pt x="983" y="3470"/>
                </a:lnTo>
                <a:lnTo>
                  <a:pt x="1014" y="3562"/>
                </a:lnTo>
                <a:lnTo>
                  <a:pt x="1136" y="3562"/>
                </a:lnTo>
                <a:lnTo>
                  <a:pt x="1321" y="3685"/>
                </a:lnTo>
                <a:lnTo>
                  <a:pt x="1443" y="3562"/>
                </a:lnTo>
                <a:lnTo>
                  <a:pt x="1536" y="3562"/>
                </a:lnTo>
                <a:lnTo>
                  <a:pt x="1505" y="3654"/>
                </a:lnTo>
                <a:lnTo>
                  <a:pt x="1536" y="3716"/>
                </a:lnTo>
                <a:lnTo>
                  <a:pt x="1689" y="3623"/>
                </a:lnTo>
                <a:lnTo>
                  <a:pt x="1750" y="3716"/>
                </a:lnTo>
                <a:lnTo>
                  <a:pt x="1689" y="3869"/>
                </a:lnTo>
                <a:lnTo>
                  <a:pt x="1781" y="3992"/>
                </a:lnTo>
                <a:lnTo>
                  <a:pt x="1873" y="3992"/>
                </a:lnTo>
                <a:lnTo>
                  <a:pt x="2027" y="3900"/>
                </a:lnTo>
                <a:lnTo>
                  <a:pt x="2211" y="3900"/>
                </a:lnTo>
                <a:lnTo>
                  <a:pt x="2303" y="4053"/>
                </a:lnTo>
                <a:lnTo>
                  <a:pt x="2180" y="3992"/>
                </a:lnTo>
                <a:lnTo>
                  <a:pt x="2027" y="3992"/>
                </a:lnTo>
                <a:lnTo>
                  <a:pt x="1935" y="4115"/>
                </a:lnTo>
                <a:lnTo>
                  <a:pt x="2027" y="4145"/>
                </a:lnTo>
                <a:lnTo>
                  <a:pt x="2058" y="4299"/>
                </a:lnTo>
                <a:lnTo>
                  <a:pt x="1965" y="4452"/>
                </a:lnTo>
                <a:lnTo>
                  <a:pt x="1996" y="4545"/>
                </a:lnTo>
                <a:lnTo>
                  <a:pt x="2150" y="4575"/>
                </a:lnTo>
                <a:lnTo>
                  <a:pt x="2334" y="4821"/>
                </a:lnTo>
                <a:lnTo>
                  <a:pt x="2549" y="4852"/>
                </a:lnTo>
                <a:lnTo>
                  <a:pt x="2733" y="4974"/>
                </a:lnTo>
                <a:lnTo>
                  <a:pt x="2733" y="5128"/>
                </a:lnTo>
                <a:lnTo>
                  <a:pt x="2825" y="5220"/>
                </a:lnTo>
                <a:lnTo>
                  <a:pt x="2764" y="5404"/>
                </a:lnTo>
                <a:lnTo>
                  <a:pt x="2702" y="5404"/>
                </a:lnTo>
                <a:lnTo>
                  <a:pt x="2672" y="5558"/>
                </a:lnTo>
                <a:lnTo>
                  <a:pt x="2825" y="5589"/>
                </a:lnTo>
                <a:lnTo>
                  <a:pt x="3071" y="5773"/>
                </a:lnTo>
                <a:lnTo>
                  <a:pt x="3255" y="6264"/>
                </a:lnTo>
                <a:lnTo>
                  <a:pt x="3040" y="6049"/>
                </a:lnTo>
                <a:lnTo>
                  <a:pt x="2979" y="5834"/>
                </a:lnTo>
                <a:lnTo>
                  <a:pt x="2825" y="5773"/>
                </a:lnTo>
                <a:lnTo>
                  <a:pt x="2733" y="5804"/>
                </a:lnTo>
                <a:lnTo>
                  <a:pt x="2672" y="6233"/>
                </a:lnTo>
                <a:lnTo>
                  <a:pt x="2672" y="6540"/>
                </a:lnTo>
                <a:lnTo>
                  <a:pt x="2794" y="6602"/>
                </a:lnTo>
                <a:lnTo>
                  <a:pt x="2672" y="6694"/>
                </a:lnTo>
                <a:lnTo>
                  <a:pt x="2641" y="7247"/>
                </a:lnTo>
                <a:lnTo>
                  <a:pt x="2487" y="7738"/>
                </a:lnTo>
                <a:lnTo>
                  <a:pt x="2303" y="7861"/>
                </a:lnTo>
                <a:lnTo>
                  <a:pt x="2457" y="7953"/>
                </a:lnTo>
                <a:lnTo>
                  <a:pt x="2457" y="7984"/>
                </a:lnTo>
                <a:lnTo>
                  <a:pt x="2549" y="7984"/>
                </a:lnTo>
                <a:lnTo>
                  <a:pt x="2580" y="8168"/>
                </a:lnTo>
                <a:lnTo>
                  <a:pt x="2549" y="8291"/>
                </a:lnTo>
                <a:lnTo>
                  <a:pt x="2794" y="8260"/>
                </a:lnTo>
                <a:lnTo>
                  <a:pt x="3132" y="8383"/>
                </a:lnTo>
                <a:lnTo>
                  <a:pt x="3286" y="8567"/>
                </a:lnTo>
                <a:lnTo>
                  <a:pt x="3439" y="8475"/>
                </a:lnTo>
                <a:lnTo>
                  <a:pt x="3624" y="8659"/>
                </a:lnTo>
                <a:lnTo>
                  <a:pt x="3869" y="8659"/>
                </a:lnTo>
                <a:lnTo>
                  <a:pt x="3961" y="8721"/>
                </a:lnTo>
                <a:lnTo>
                  <a:pt x="4115" y="8567"/>
                </a:lnTo>
                <a:lnTo>
                  <a:pt x="4483" y="8567"/>
                </a:lnTo>
                <a:lnTo>
                  <a:pt x="4637" y="8659"/>
                </a:lnTo>
                <a:lnTo>
                  <a:pt x="4882" y="8628"/>
                </a:lnTo>
                <a:lnTo>
                  <a:pt x="5097" y="8751"/>
                </a:lnTo>
                <a:lnTo>
                  <a:pt x="5497" y="8721"/>
                </a:lnTo>
                <a:lnTo>
                  <a:pt x="5773" y="8874"/>
                </a:lnTo>
                <a:lnTo>
                  <a:pt x="5865" y="8936"/>
                </a:lnTo>
                <a:lnTo>
                  <a:pt x="5865" y="8843"/>
                </a:lnTo>
                <a:lnTo>
                  <a:pt x="5804" y="8598"/>
                </a:lnTo>
                <a:lnTo>
                  <a:pt x="5865" y="8321"/>
                </a:lnTo>
                <a:lnTo>
                  <a:pt x="5865" y="8199"/>
                </a:lnTo>
                <a:lnTo>
                  <a:pt x="6049" y="8014"/>
                </a:lnTo>
                <a:lnTo>
                  <a:pt x="6356" y="7707"/>
                </a:lnTo>
                <a:lnTo>
                  <a:pt x="6448" y="7707"/>
                </a:lnTo>
                <a:lnTo>
                  <a:pt x="6541" y="7769"/>
                </a:lnTo>
                <a:lnTo>
                  <a:pt x="6725" y="7799"/>
                </a:lnTo>
                <a:lnTo>
                  <a:pt x="6909" y="7922"/>
                </a:lnTo>
                <a:lnTo>
                  <a:pt x="7063" y="7922"/>
                </a:lnTo>
                <a:lnTo>
                  <a:pt x="7185" y="7830"/>
                </a:lnTo>
                <a:lnTo>
                  <a:pt x="7308" y="7830"/>
                </a:lnTo>
                <a:lnTo>
                  <a:pt x="7800" y="8137"/>
                </a:lnTo>
                <a:lnTo>
                  <a:pt x="7953" y="8260"/>
                </a:lnTo>
                <a:lnTo>
                  <a:pt x="8322" y="8260"/>
                </a:lnTo>
                <a:lnTo>
                  <a:pt x="8475" y="8137"/>
                </a:lnTo>
                <a:lnTo>
                  <a:pt x="8444" y="8045"/>
                </a:lnTo>
                <a:lnTo>
                  <a:pt x="8598" y="7861"/>
                </a:lnTo>
                <a:lnTo>
                  <a:pt x="9120" y="7492"/>
                </a:lnTo>
                <a:lnTo>
                  <a:pt x="9151" y="7492"/>
                </a:lnTo>
                <a:lnTo>
                  <a:pt x="9089" y="7308"/>
                </a:lnTo>
                <a:lnTo>
                  <a:pt x="9181" y="7062"/>
                </a:lnTo>
                <a:lnTo>
                  <a:pt x="8905" y="7062"/>
                </a:lnTo>
                <a:lnTo>
                  <a:pt x="8659" y="6878"/>
                </a:lnTo>
                <a:lnTo>
                  <a:pt x="8598" y="6448"/>
                </a:lnTo>
                <a:lnTo>
                  <a:pt x="8414" y="6233"/>
                </a:lnTo>
                <a:lnTo>
                  <a:pt x="8536" y="6111"/>
                </a:lnTo>
                <a:lnTo>
                  <a:pt x="8721" y="6080"/>
                </a:lnTo>
                <a:lnTo>
                  <a:pt x="8751" y="5804"/>
                </a:lnTo>
                <a:lnTo>
                  <a:pt x="8598" y="5650"/>
                </a:lnTo>
                <a:lnTo>
                  <a:pt x="8598" y="5466"/>
                </a:lnTo>
                <a:lnTo>
                  <a:pt x="8659" y="5374"/>
                </a:lnTo>
                <a:close/>
                <a:moveTo>
                  <a:pt x="10410" y="9980"/>
                </a:moveTo>
                <a:lnTo>
                  <a:pt x="10164" y="9887"/>
                </a:lnTo>
                <a:lnTo>
                  <a:pt x="10102" y="9795"/>
                </a:lnTo>
                <a:lnTo>
                  <a:pt x="10164" y="9734"/>
                </a:lnTo>
                <a:lnTo>
                  <a:pt x="10225" y="9734"/>
                </a:lnTo>
                <a:lnTo>
                  <a:pt x="10195" y="9642"/>
                </a:lnTo>
                <a:lnTo>
                  <a:pt x="10133" y="9642"/>
                </a:lnTo>
                <a:lnTo>
                  <a:pt x="10133" y="9519"/>
                </a:lnTo>
                <a:lnTo>
                  <a:pt x="10010" y="9458"/>
                </a:lnTo>
                <a:lnTo>
                  <a:pt x="9980" y="9396"/>
                </a:lnTo>
                <a:lnTo>
                  <a:pt x="10041" y="9365"/>
                </a:lnTo>
                <a:lnTo>
                  <a:pt x="10041" y="9273"/>
                </a:lnTo>
                <a:lnTo>
                  <a:pt x="9918" y="9212"/>
                </a:lnTo>
                <a:lnTo>
                  <a:pt x="9888" y="9120"/>
                </a:lnTo>
                <a:lnTo>
                  <a:pt x="9980" y="9120"/>
                </a:lnTo>
                <a:lnTo>
                  <a:pt x="10010" y="9028"/>
                </a:lnTo>
                <a:lnTo>
                  <a:pt x="9918" y="8936"/>
                </a:lnTo>
                <a:lnTo>
                  <a:pt x="10041" y="8751"/>
                </a:lnTo>
                <a:lnTo>
                  <a:pt x="10287" y="8659"/>
                </a:lnTo>
                <a:lnTo>
                  <a:pt x="10379" y="8567"/>
                </a:lnTo>
                <a:lnTo>
                  <a:pt x="10471" y="8659"/>
                </a:lnTo>
                <a:lnTo>
                  <a:pt x="10532" y="8659"/>
                </a:lnTo>
                <a:lnTo>
                  <a:pt x="10563" y="8506"/>
                </a:lnTo>
                <a:lnTo>
                  <a:pt x="10502" y="8414"/>
                </a:lnTo>
                <a:lnTo>
                  <a:pt x="10532" y="8260"/>
                </a:lnTo>
                <a:lnTo>
                  <a:pt x="10624" y="8260"/>
                </a:lnTo>
                <a:lnTo>
                  <a:pt x="10655" y="8506"/>
                </a:lnTo>
                <a:lnTo>
                  <a:pt x="10655" y="8721"/>
                </a:lnTo>
                <a:lnTo>
                  <a:pt x="10747" y="9058"/>
                </a:lnTo>
                <a:lnTo>
                  <a:pt x="10655" y="9427"/>
                </a:lnTo>
                <a:lnTo>
                  <a:pt x="10655" y="9642"/>
                </a:lnTo>
                <a:lnTo>
                  <a:pt x="10563" y="9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75" name="Google Shape;1175;g3d4b58163d4_3_1117"/>
          <p:cNvSpPr/>
          <p:nvPr/>
        </p:nvSpPr>
        <p:spPr>
          <a:xfrm>
            <a:off x="4220207" y="3649583"/>
            <a:ext cx="6744" cy="5923"/>
          </a:xfrm>
          <a:custGeom>
            <a:avLst/>
            <a:gdLst/>
            <a:ahLst/>
            <a:cxnLst/>
            <a:rect l="l" t="t" r="r" b="b"/>
            <a:pathLst>
              <a:path w="277" h="246" extrusionOk="0">
                <a:moveTo>
                  <a:pt x="31" y="0"/>
                </a:moveTo>
                <a:lnTo>
                  <a:pt x="0" y="123"/>
                </a:lnTo>
                <a:lnTo>
                  <a:pt x="184" y="246"/>
                </a:lnTo>
                <a:lnTo>
                  <a:pt x="276" y="154"/>
                </a:lnTo>
                <a:lnTo>
                  <a:pt x="276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76" name="Google Shape;1176;g3d4b58163d4_3_1117"/>
          <p:cNvSpPr/>
          <p:nvPr/>
        </p:nvSpPr>
        <p:spPr>
          <a:xfrm>
            <a:off x="4058337" y="3354885"/>
            <a:ext cx="239436" cy="277445"/>
          </a:xfrm>
          <a:custGeom>
            <a:avLst/>
            <a:gdLst/>
            <a:ahLst/>
            <a:cxnLst/>
            <a:rect l="l" t="t" r="r" b="b"/>
            <a:pathLst>
              <a:path w="9397" h="10625" extrusionOk="0">
                <a:moveTo>
                  <a:pt x="707" y="3378"/>
                </a:moveTo>
                <a:lnTo>
                  <a:pt x="645" y="3194"/>
                </a:lnTo>
                <a:lnTo>
                  <a:pt x="768" y="2948"/>
                </a:lnTo>
                <a:lnTo>
                  <a:pt x="492" y="2948"/>
                </a:lnTo>
                <a:lnTo>
                  <a:pt x="246" y="2764"/>
                </a:lnTo>
                <a:lnTo>
                  <a:pt x="185" y="2334"/>
                </a:lnTo>
                <a:lnTo>
                  <a:pt x="1" y="2119"/>
                </a:lnTo>
                <a:lnTo>
                  <a:pt x="123" y="1996"/>
                </a:lnTo>
                <a:lnTo>
                  <a:pt x="308" y="1965"/>
                </a:lnTo>
                <a:lnTo>
                  <a:pt x="338" y="1689"/>
                </a:lnTo>
                <a:lnTo>
                  <a:pt x="185" y="1566"/>
                </a:lnTo>
                <a:lnTo>
                  <a:pt x="185" y="1351"/>
                </a:lnTo>
                <a:lnTo>
                  <a:pt x="246" y="1259"/>
                </a:lnTo>
                <a:lnTo>
                  <a:pt x="431" y="1351"/>
                </a:lnTo>
                <a:lnTo>
                  <a:pt x="768" y="1106"/>
                </a:lnTo>
                <a:lnTo>
                  <a:pt x="983" y="1198"/>
                </a:lnTo>
                <a:lnTo>
                  <a:pt x="1260" y="676"/>
                </a:lnTo>
                <a:lnTo>
                  <a:pt x="1475" y="798"/>
                </a:lnTo>
                <a:lnTo>
                  <a:pt x="1444" y="983"/>
                </a:lnTo>
                <a:lnTo>
                  <a:pt x="1689" y="1136"/>
                </a:lnTo>
                <a:lnTo>
                  <a:pt x="1782" y="1290"/>
                </a:lnTo>
                <a:lnTo>
                  <a:pt x="1966" y="983"/>
                </a:lnTo>
                <a:lnTo>
                  <a:pt x="1966" y="768"/>
                </a:lnTo>
                <a:lnTo>
                  <a:pt x="2304" y="860"/>
                </a:lnTo>
                <a:lnTo>
                  <a:pt x="2457" y="860"/>
                </a:lnTo>
                <a:lnTo>
                  <a:pt x="2580" y="983"/>
                </a:lnTo>
                <a:lnTo>
                  <a:pt x="2641" y="676"/>
                </a:lnTo>
                <a:lnTo>
                  <a:pt x="2948" y="584"/>
                </a:lnTo>
                <a:lnTo>
                  <a:pt x="2856" y="338"/>
                </a:lnTo>
                <a:lnTo>
                  <a:pt x="3041" y="123"/>
                </a:lnTo>
                <a:lnTo>
                  <a:pt x="3317" y="246"/>
                </a:lnTo>
                <a:lnTo>
                  <a:pt x="3747" y="0"/>
                </a:lnTo>
                <a:lnTo>
                  <a:pt x="3931" y="62"/>
                </a:lnTo>
                <a:lnTo>
                  <a:pt x="4207" y="31"/>
                </a:lnTo>
                <a:lnTo>
                  <a:pt x="4177" y="184"/>
                </a:lnTo>
                <a:lnTo>
                  <a:pt x="4576" y="430"/>
                </a:lnTo>
                <a:lnTo>
                  <a:pt x="5098" y="522"/>
                </a:lnTo>
                <a:lnTo>
                  <a:pt x="5374" y="491"/>
                </a:lnTo>
                <a:lnTo>
                  <a:pt x="5466" y="614"/>
                </a:lnTo>
                <a:lnTo>
                  <a:pt x="5282" y="891"/>
                </a:lnTo>
                <a:lnTo>
                  <a:pt x="5343" y="1013"/>
                </a:lnTo>
                <a:lnTo>
                  <a:pt x="5251" y="1198"/>
                </a:lnTo>
                <a:lnTo>
                  <a:pt x="5282" y="1474"/>
                </a:lnTo>
                <a:lnTo>
                  <a:pt x="5098" y="1413"/>
                </a:lnTo>
                <a:lnTo>
                  <a:pt x="4975" y="1474"/>
                </a:lnTo>
                <a:lnTo>
                  <a:pt x="4852" y="1597"/>
                </a:lnTo>
                <a:lnTo>
                  <a:pt x="4699" y="1597"/>
                </a:lnTo>
                <a:lnTo>
                  <a:pt x="4514" y="1750"/>
                </a:lnTo>
                <a:lnTo>
                  <a:pt x="4330" y="1781"/>
                </a:lnTo>
                <a:lnTo>
                  <a:pt x="4269" y="1904"/>
                </a:lnTo>
                <a:lnTo>
                  <a:pt x="4361" y="2057"/>
                </a:lnTo>
                <a:lnTo>
                  <a:pt x="4484" y="2211"/>
                </a:lnTo>
                <a:lnTo>
                  <a:pt x="4361" y="2395"/>
                </a:lnTo>
                <a:lnTo>
                  <a:pt x="4269" y="2457"/>
                </a:lnTo>
                <a:lnTo>
                  <a:pt x="4361" y="2672"/>
                </a:lnTo>
                <a:lnTo>
                  <a:pt x="4392" y="2917"/>
                </a:lnTo>
                <a:lnTo>
                  <a:pt x="4484" y="3040"/>
                </a:lnTo>
                <a:lnTo>
                  <a:pt x="4852" y="3224"/>
                </a:lnTo>
                <a:lnTo>
                  <a:pt x="5036" y="3347"/>
                </a:lnTo>
                <a:lnTo>
                  <a:pt x="5129" y="3470"/>
                </a:lnTo>
                <a:lnTo>
                  <a:pt x="5681" y="4023"/>
                </a:lnTo>
                <a:lnTo>
                  <a:pt x="5681" y="4145"/>
                </a:lnTo>
                <a:lnTo>
                  <a:pt x="5743" y="4207"/>
                </a:lnTo>
                <a:lnTo>
                  <a:pt x="5743" y="4360"/>
                </a:lnTo>
                <a:lnTo>
                  <a:pt x="5865" y="4514"/>
                </a:lnTo>
                <a:lnTo>
                  <a:pt x="6019" y="4667"/>
                </a:lnTo>
                <a:lnTo>
                  <a:pt x="6142" y="4852"/>
                </a:lnTo>
                <a:lnTo>
                  <a:pt x="6357" y="5067"/>
                </a:lnTo>
                <a:lnTo>
                  <a:pt x="6480" y="5159"/>
                </a:lnTo>
                <a:lnTo>
                  <a:pt x="6633" y="5189"/>
                </a:lnTo>
                <a:lnTo>
                  <a:pt x="6756" y="5251"/>
                </a:lnTo>
                <a:lnTo>
                  <a:pt x="7063" y="5251"/>
                </a:lnTo>
                <a:lnTo>
                  <a:pt x="7186" y="5312"/>
                </a:lnTo>
                <a:lnTo>
                  <a:pt x="7401" y="5282"/>
                </a:lnTo>
                <a:lnTo>
                  <a:pt x="7554" y="5343"/>
                </a:lnTo>
                <a:lnTo>
                  <a:pt x="7524" y="5466"/>
                </a:lnTo>
                <a:lnTo>
                  <a:pt x="7309" y="5589"/>
                </a:lnTo>
                <a:lnTo>
                  <a:pt x="7309" y="5650"/>
                </a:lnTo>
                <a:lnTo>
                  <a:pt x="7401" y="5773"/>
                </a:lnTo>
                <a:lnTo>
                  <a:pt x="7554" y="5773"/>
                </a:lnTo>
                <a:lnTo>
                  <a:pt x="7861" y="5865"/>
                </a:lnTo>
                <a:lnTo>
                  <a:pt x="8537" y="6203"/>
                </a:lnTo>
                <a:lnTo>
                  <a:pt x="8783" y="6387"/>
                </a:lnTo>
                <a:lnTo>
                  <a:pt x="8936" y="6571"/>
                </a:lnTo>
                <a:lnTo>
                  <a:pt x="9212" y="6633"/>
                </a:lnTo>
                <a:lnTo>
                  <a:pt x="9335" y="6725"/>
                </a:lnTo>
                <a:lnTo>
                  <a:pt x="9397" y="6848"/>
                </a:lnTo>
                <a:lnTo>
                  <a:pt x="9397" y="7062"/>
                </a:lnTo>
                <a:lnTo>
                  <a:pt x="9335" y="7185"/>
                </a:lnTo>
                <a:lnTo>
                  <a:pt x="9335" y="7308"/>
                </a:lnTo>
                <a:lnTo>
                  <a:pt x="9305" y="7370"/>
                </a:lnTo>
                <a:lnTo>
                  <a:pt x="9305" y="7400"/>
                </a:lnTo>
                <a:lnTo>
                  <a:pt x="9151" y="7339"/>
                </a:lnTo>
                <a:lnTo>
                  <a:pt x="9028" y="7185"/>
                </a:lnTo>
                <a:lnTo>
                  <a:pt x="8967" y="7062"/>
                </a:lnTo>
                <a:lnTo>
                  <a:pt x="8998" y="6940"/>
                </a:lnTo>
                <a:lnTo>
                  <a:pt x="8905" y="6878"/>
                </a:lnTo>
                <a:lnTo>
                  <a:pt x="8660" y="6878"/>
                </a:lnTo>
                <a:lnTo>
                  <a:pt x="8598" y="6786"/>
                </a:lnTo>
                <a:lnTo>
                  <a:pt x="8414" y="6725"/>
                </a:lnTo>
                <a:lnTo>
                  <a:pt x="8322" y="6725"/>
                </a:lnTo>
                <a:lnTo>
                  <a:pt x="8230" y="6755"/>
                </a:lnTo>
                <a:lnTo>
                  <a:pt x="8199" y="6970"/>
                </a:lnTo>
                <a:lnTo>
                  <a:pt x="8076" y="7062"/>
                </a:lnTo>
                <a:lnTo>
                  <a:pt x="8076" y="7155"/>
                </a:lnTo>
                <a:lnTo>
                  <a:pt x="8076" y="7308"/>
                </a:lnTo>
                <a:lnTo>
                  <a:pt x="7954" y="7370"/>
                </a:lnTo>
                <a:lnTo>
                  <a:pt x="7954" y="7492"/>
                </a:lnTo>
                <a:lnTo>
                  <a:pt x="7984" y="7584"/>
                </a:lnTo>
                <a:lnTo>
                  <a:pt x="8138" y="7584"/>
                </a:lnTo>
                <a:lnTo>
                  <a:pt x="8353" y="7799"/>
                </a:lnTo>
                <a:lnTo>
                  <a:pt x="8414" y="7892"/>
                </a:lnTo>
                <a:lnTo>
                  <a:pt x="8383" y="8106"/>
                </a:lnTo>
                <a:lnTo>
                  <a:pt x="8414" y="8168"/>
                </a:lnTo>
                <a:lnTo>
                  <a:pt x="8353" y="8291"/>
                </a:lnTo>
                <a:lnTo>
                  <a:pt x="8230" y="8352"/>
                </a:lnTo>
                <a:lnTo>
                  <a:pt x="8076" y="8475"/>
                </a:lnTo>
                <a:lnTo>
                  <a:pt x="8076" y="8874"/>
                </a:lnTo>
                <a:lnTo>
                  <a:pt x="7861" y="9058"/>
                </a:lnTo>
                <a:lnTo>
                  <a:pt x="7831" y="9212"/>
                </a:lnTo>
                <a:lnTo>
                  <a:pt x="7708" y="9396"/>
                </a:lnTo>
                <a:lnTo>
                  <a:pt x="7462" y="9396"/>
                </a:lnTo>
                <a:lnTo>
                  <a:pt x="7278" y="9212"/>
                </a:lnTo>
                <a:lnTo>
                  <a:pt x="7278" y="9120"/>
                </a:lnTo>
                <a:lnTo>
                  <a:pt x="7339" y="9028"/>
                </a:lnTo>
                <a:lnTo>
                  <a:pt x="7431" y="8997"/>
                </a:lnTo>
                <a:lnTo>
                  <a:pt x="7524" y="8874"/>
                </a:lnTo>
                <a:lnTo>
                  <a:pt x="7554" y="8721"/>
                </a:lnTo>
                <a:lnTo>
                  <a:pt x="7524" y="8567"/>
                </a:lnTo>
                <a:lnTo>
                  <a:pt x="7585" y="8536"/>
                </a:lnTo>
                <a:lnTo>
                  <a:pt x="7646" y="8536"/>
                </a:lnTo>
                <a:lnTo>
                  <a:pt x="7739" y="8414"/>
                </a:lnTo>
                <a:lnTo>
                  <a:pt x="7739" y="8260"/>
                </a:lnTo>
                <a:lnTo>
                  <a:pt x="7646" y="8137"/>
                </a:lnTo>
                <a:lnTo>
                  <a:pt x="7554" y="7830"/>
                </a:lnTo>
                <a:lnTo>
                  <a:pt x="7493" y="7738"/>
                </a:lnTo>
                <a:lnTo>
                  <a:pt x="7431" y="7492"/>
                </a:lnTo>
                <a:lnTo>
                  <a:pt x="7370" y="7216"/>
                </a:lnTo>
                <a:lnTo>
                  <a:pt x="7247" y="7155"/>
                </a:lnTo>
                <a:lnTo>
                  <a:pt x="7155" y="7185"/>
                </a:lnTo>
                <a:lnTo>
                  <a:pt x="6940" y="7155"/>
                </a:lnTo>
                <a:lnTo>
                  <a:pt x="6879" y="7001"/>
                </a:lnTo>
                <a:lnTo>
                  <a:pt x="6695" y="7001"/>
                </a:lnTo>
                <a:lnTo>
                  <a:pt x="6633" y="6940"/>
                </a:lnTo>
                <a:lnTo>
                  <a:pt x="6664" y="6848"/>
                </a:lnTo>
                <a:lnTo>
                  <a:pt x="6695" y="6694"/>
                </a:lnTo>
                <a:lnTo>
                  <a:pt x="6572" y="6571"/>
                </a:lnTo>
                <a:lnTo>
                  <a:pt x="6418" y="6571"/>
                </a:lnTo>
                <a:lnTo>
                  <a:pt x="6265" y="6571"/>
                </a:lnTo>
                <a:lnTo>
                  <a:pt x="6265" y="6448"/>
                </a:lnTo>
                <a:lnTo>
                  <a:pt x="6111" y="6387"/>
                </a:lnTo>
                <a:lnTo>
                  <a:pt x="6019" y="6448"/>
                </a:lnTo>
                <a:lnTo>
                  <a:pt x="5927" y="6356"/>
                </a:lnTo>
                <a:lnTo>
                  <a:pt x="5743" y="6049"/>
                </a:lnTo>
                <a:lnTo>
                  <a:pt x="5589" y="6049"/>
                </a:lnTo>
                <a:lnTo>
                  <a:pt x="5405" y="5957"/>
                </a:lnTo>
                <a:lnTo>
                  <a:pt x="5313" y="6080"/>
                </a:lnTo>
                <a:lnTo>
                  <a:pt x="5159" y="6080"/>
                </a:lnTo>
                <a:lnTo>
                  <a:pt x="5129" y="5926"/>
                </a:lnTo>
                <a:lnTo>
                  <a:pt x="4975" y="5834"/>
                </a:lnTo>
                <a:lnTo>
                  <a:pt x="4821" y="5804"/>
                </a:lnTo>
                <a:lnTo>
                  <a:pt x="4514" y="5558"/>
                </a:lnTo>
                <a:lnTo>
                  <a:pt x="4177" y="5128"/>
                </a:lnTo>
                <a:lnTo>
                  <a:pt x="4054" y="5097"/>
                </a:lnTo>
                <a:lnTo>
                  <a:pt x="4023" y="4974"/>
                </a:lnTo>
                <a:lnTo>
                  <a:pt x="3870" y="4760"/>
                </a:lnTo>
                <a:lnTo>
                  <a:pt x="3655" y="4760"/>
                </a:lnTo>
                <a:lnTo>
                  <a:pt x="3624" y="4606"/>
                </a:lnTo>
                <a:lnTo>
                  <a:pt x="3378" y="4391"/>
                </a:lnTo>
                <a:lnTo>
                  <a:pt x="3255" y="4238"/>
                </a:lnTo>
                <a:lnTo>
                  <a:pt x="3071" y="4145"/>
                </a:lnTo>
                <a:lnTo>
                  <a:pt x="3071" y="3930"/>
                </a:lnTo>
                <a:lnTo>
                  <a:pt x="2948" y="3838"/>
                </a:lnTo>
                <a:lnTo>
                  <a:pt x="2948" y="3685"/>
                </a:lnTo>
                <a:lnTo>
                  <a:pt x="2795" y="3470"/>
                </a:lnTo>
                <a:lnTo>
                  <a:pt x="2733" y="3316"/>
                </a:lnTo>
                <a:lnTo>
                  <a:pt x="2672" y="3255"/>
                </a:lnTo>
                <a:lnTo>
                  <a:pt x="2611" y="3101"/>
                </a:lnTo>
                <a:lnTo>
                  <a:pt x="2365" y="3040"/>
                </a:lnTo>
                <a:lnTo>
                  <a:pt x="2211" y="2917"/>
                </a:lnTo>
                <a:lnTo>
                  <a:pt x="1659" y="2794"/>
                </a:lnTo>
                <a:lnTo>
                  <a:pt x="1229" y="3009"/>
                </a:lnTo>
                <a:lnTo>
                  <a:pt x="1229" y="3163"/>
                </a:lnTo>
                <a:lnTo>
                  <a:pt x="1075" y="3347"/>
                </a:lnTo>
                <a:lnTo>
                  <a:pt x="707" y="3408"/>
                </a:lnTo>
                <a:close/>
                <a:moveTo>
                  <a:pt x="1321" y="6172"/>
                </a:moveTo>
                <a:lnTo>
                  <a:pt x="1352" y="6172"/>
                </a:lnTo>
                <a:lnTo>
                  <a:pt x="1352" y="6080"/>
                </a:lnTo>
                <a:lnTo>
                  <a:pt x="1444" y="6018"/>
                </a:lnTo>
                <a:lnTo>
                  <a:pt x="1352" y="5957"/>
                </a:lnTo>
                <a:lnTo>
                  <a:pt x="1321" y="6049"/>
                </a:lnTo>
                <a:lnTo>
                  <a:pt x="1290" y="6080"/>
                </a:lnTo>
                <a:lnTo>
                  <a:pt x="1290" y="6172"/>
                </a:lnTo>
                <a:close/>
                <a:moveTo>
                  <a:pt x="3409" y="4821"/>
                </a:moveTo>
                <a:lnTo>
                  <a:pt x="3501" y="4852"/>
                </a:lnTo>
                <a:lnTo>
                  <a:pt x="3470" y="4790"/>
                </a:lnTo>
                <a:close/>
                <a:moveTo>
                  <a:pt x="2764" y="4360"/>
                </a:moveTo>
                <a:lnTo>
                  <a:pt x="2672" y="4422"/>
                </a:lnTo>
                <a:lnTo>
                  <a:pt x="2764" y="4452"/>
                </a:lnTo>
                <a:lnTo>
                  <a:pt x="2948" y="4391"/>
                </a:lnTo>
                <a:lnTo>
                  <a:pt x="3071" y="4391"/>
                </a:lnTo>
                <a:lnTo>
                  <a:pt x="3071" y="4299"/>
                </a:lnTo>
                <a:lnTo>
                  <a:pt x="3010" y="4207"/>
                </a:lnTo>
                <a:lnTo>
                  <a:pt x="2948" y="4268"/>
                </a:lnTo>
                <a:lnTo>
                  <a:pt x="2764" y="4330"/>
                </a:lnTo>
                <a:close/>
                <a:moveTo>
                  <a:pt x="1751" y="8383"/>
                </a:moveTo>
                <a:lnTo>
                  <a:pt x="1812" y="8352"/>
                </a:lnTo>
                <a:lnTo>
                  <a:pt x="1874" y="8383"/>
                </a:lnTo>
                <a:lnTo>
                  <a:pt x="1997" y="8352"/>
                </a:lnTo>
                <a:lnTo>
                  <a:pt x="1997" y="8137"/>
                </a:lnTo>
                <a:lnTo>
                  <a:pt x="2058" y="8045"/>
                </a:lnTo>
                <a:lnTo>
                  <a:pt x="2211" y="8045"/>
                </a:lnTo>
                <a:lnTo>
                  <a:pt x="2304" y="8137"/>
                </a:lnTo>
                <a:lnTo>
                  <a:pt x="2426" y="8137"/>
                </a:lnTo>
                <a:lnTo>
                  <a:pt x="2488" y="8014"/>
                </a:lnTo>
                <a:lnTo>
                  <a:pt x="2488" y="7707"/>
                </a:lnTo>
                <a:lnTo>
                  <a:pt x="2519" y="7615"/>
                </a:lnTo>
                <a:lnTo>
                  <a:pt x="2457" y="7308"/>
                </a:lnTo>
                <a:lnTo>
                  <a:pt x="2519" y="7001"/>
                </a:lnTo>
                <a:lnTo>
                  <a:pt x="2334" y="6817"/>
                </a:lnTo>
                <a:lnTo>
                  <a:pt x="2488" y="6694"/>
                </a:lnTo>
                <a:lnTo>
                  <a:pt x="2519" y="6571"/>
                </a:lnTo>
                <a:lnTo>
                  <a:pt x="2488" y="6356"/>
                </a:lnTo>
                <a:lnTo>
                  <a:pt x="2365" y="6264"/>
                </a:lnTo>
                <a:lnTo>
                  <a:pt x="2273" y="6018"/>
                </a:lnTo>
                <a:lnTo>
                  <a:pt x="2181" y="6080"/>
                </a:lnTo>
                <a:lnTo>
                  <a:pt x="2058" y="5988"/>
                </a:lnTo>
                <a:lnTo>
                  <a:pt x="1935" y="5988"/>
                </a:lnTo>
                <a:lnTo>
                  <a:pt x="1628" y="6356"/>
                </a:lnTo>
                <a:lnTo>
                  <a:pt x="1505" y="6356"/>
                </a:lnTo>
                <a:lnTo>
                  <a:pt x="1321" y="6233"/>
                </a:lnTo>
                <a:lnTo>
                  <a:pt x="1321" y="6418"/>
                </a:lnTo>
                <a:lnTo>
                  <a:pt x="1290" y="6540"/>
                </a:lnTo>
                <a:lnTo>
                  <a:pt x="1413" y="6663"/>
                </a:lnTo>
                <a:lnTo>
                  <a:pt x="1444" y="6786"/>
                </a:lnTo>
                <a:lnTo>
                  <a:pt x="1536" y="6878"/>
                </a:lnTo>
                <a:lnTo>
                  <a:pt x="1536" y="7062"/>
                </a:lnTo>
                <a:lnTo>
                  <a:pt x="1413" y="7216"/>
                </a:lnTo>
                <a:lnTo>
                  <a:pt x="1475" y="7308"/>
                </a:lnTo>
                <a:lnTo>
                  <a:pt x="1628" y="7308"/>
                </a:lnTo>
                <a:lnTo>
                  <a:pt x="1628" y="7370"/>
                </a:lnTo>
                <a:lnTo>
                  <a:pt x="1536" y="7492"/>
                </a:lnTo>
                <a:lnTo>
                  <a:pt x="1475" y="7769"/>
                </a:lnTo>
                <a:lnTo>
                  <a:pt x="1536" y="7892"/>
                </a:lnTo>
                <a:lnTo>
                  <a:pt x="1628" y="8229"/>
                </a:lnTo>
                <a:lnTo>
                  <a:pt x="1751" y="8352"/>
                </a:lnTo>
                <a:close/>
                <a:moveTo>
                  <a:pt x="6971" y="10563"/>
                </a:moveTo>
                <a:lnTo>
                  <a:pt x="6971" y="10348"/>
                </a:lnTo>
                <a:lnTo>
                  <a:pt x="7032" y="10256"/>
                </a:lnTo>
                <a:lnTo>
                  <a:pt x="7002" y="10072"/>
                </a:lnTo>
                <a:lnTo>
                  <a:pt x="6848" y="9857"/>
                </a:lnTo>
                <a:lnTo>
                  <a:pt x="7002" y="9488"/>
                </a:lnTo>
                <a:lnTo>
                  <a:pt x="7155" y="9335"/>
                </a:lnTo>
                <a:lnTo>
                  <a:pt x="7186" y="9120"/>
                </a:lnTo>
                <a:lnTo>
                  <a:pt x="7063" y="8966"/>
                </a:lnTo>
                <a:lnTo>
                  <a:pt x="6848" y="9181"/>
                </a:lnTo>
                <a:lnTo>
                  <a:pt x="6756" y="9181"/>
                </a:lnTo>
                <a:lnTo>
                  <a:pt x="6572" y="9089"/>
                </a:lnTo>
                <a:lnTo>
                  <a:pt x="6418" y="9273"/>
                </a:lnTo>
                <a:lnTo>
                  <a:pt x="6019" y="9243"/>
                </a:lnTo>
                <a:lnTo>
                  <a:pt x="5712" y="9335"/>
                </a:lnTo>
                <a:lnTo>
                  <a:pt x="5497" y="9304"/>
                </a:lnTo>
                <a:lnTo>
                  <a:pt x="5343" y="9181"/>
                </a:lnTo>
                <a:lnTo>
                  <a:pt x="5159" y="9212"/>
                </a:lnTo>
                <a:lnTo>
                  <a:pt x="5067" y="9273"/>
                </a:lnTo>
                <a:lnTo>
                  <a:pt x="5006" y="9212"/>
                </a:lnTo>
                <a:lnTo>
                  <a:pt x="4821" y="9304"/>
                </a:lnTo>
                <a:lnTo>
                  <a:pt x="4791" y="9580"/>
                </a:lnTo>
                <a:lnTo>
                  <a:pt x="4944" y="9734"/>
                </a:lnTo>
                <a:lnTo>
                  <a:pt x="5129" y="9703"/>
                </a:lnTo>
                <a:lnTo>
                  <a:pt x="5436" y="9918"/>
                </a:lnTo>
                <a:lnTo>
                  <a:pt x="5620" y="9949"/>
                </a:lnTo>
                <a:lnTo>
                  <a:pt x="5773" y="10133"/>
                </a:lnTo>
                <a:lnTo>
                  <a:pt x="6142" y="10256"/>
                </a:lnTo>
                <a:lnTo>
                  <a:pt x="6234" y="10225"/>
                </a:lnTo>
                <a:lnTo>
                  <a:pt x="6387" y="10348"/>
                </a:lnTo>
                <a:lnTo>
                  <a:pt x="6418" y="10471"/>
                </a:lnTo>
                <a:lnTo>
                  <a:pt x="6817" y="1062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77" name="Google Shape;1177;g3d4b58163d4_3_1117"/>
          <p:cNvSpPr/>
          <p:nvPr/>
        </p:nvSpPr>
        <p:spPr>
          <a:xfrm>
            <a:off x="3753384" y="3444726"/>
            <a:ext cx="260635" cy="200427"/>
          </a:xfrm>
          <a:custGeom>
            <a:avLst/>
            <a:gdLst/>
            <a:ahLst/>
            <a:cxnLst/>
            <a:rect l="l" t="t" r="r" b="b"/>
            <a:pathLst>
              <a:path w="10226" h="7677" extrusionOk="0">
                <a:moveTo>
                  <a:pt x="5803" y="338"/>
                </a:moveTo>
                <a:lnTo>
                  <a:pt x="5957" y="399"/>
                </a:lnTo>
                <a:lnTo>
                  <a:pt x="5957" y="461"/>
                </a:lnTo>
                <a:lnTo>
                  <a:pt x="6049" y="461"/>
                </a:lnTo>
                <a:lnTo>
                  <a:pt x="6080" y="614"/>
                </a:lnTo>
                <a:lnTo>
                  <a:pt x="6049" y="737"/>
                </a:lnTo>
                <a:lnTo>
                  <a:pt x="6295" y="706"/>
                </a:lnTo>
                <a:lnTo>
                  <a:pt x="6633" y="860"/>
                </a:lnTo>
                <a:lnTo>
                  <a:pt x="6786" y="1013"/>
                </a:lnTo>
                <a:lnTo>
                  <a:pt x="6940" y="952"/>
                </a:lnTo>
                <a:lnTo>
                  <a:pt x="7124" y="1136"/>
                </a:lnTo>
                <a:lnTo>
                  <a:pt x="7369" y="1136"/>
                </a:lnTo>
                <a:lnTo>
                  <a:pt x="7462" y="1198"/>
                </a:lnTo>
                <a:lnTo>
                  <a:pt x="7615" y="1044"/>
                </a:lnTo>
                <a:lnTo>
                  <a:pt x="8014" y="1044"/>
                </a:lnTo>
                <a:lnTo>
                  <a:pt x="8137" y="1106"/>
                </a:lnTo>
                <a:lnTo>
                  <a:pt x="8383" y="1106"/>
                </a:lnTo>
                <a:lnTo>
                  <a:pt x="8598" y="1228"/>
                </a:lnTo>
                <a:lnTo>
                  <a:pt x="8997" y="1198"/>
                </a:lnTo>
                <a:lnTo>
                  <a:pt x="9273" y="1351"/>
                </a:lnTo>
                <a:lnTo>
                  <a:pt x="9365" y="1382"/>
                </a:lnTo>
                <a:lnTo>
                  <a:pt x="9365" y="1474"/>
                </a:lnTo>
                <a:lnTo>
                  <a:pt x="9243" y="1566"/>
                </a:lnTo>
                <a:lnTo>
                  <a:pt x="9304" y="1843"/>
                </a:lnTo>
                <a:lnTo>
                  <a:pt x="9273" y="2027"/>
                </a:lnTo>
                <a:lnTo>
                  <a:pt x="9181" y="2180"/>
                </a:lnTo>
                <a:lnTo>
                  <a:pt x="8874" y="2365"/>
                </a:lnTo>
                <a:cubicBezTo>
                  <a:pt x="8874" y="2365"/>
                  <a:pt x="8751" y="2549"/>
                  <a:pt x="8721" y="2549"/>
                </a:cubicBezTo>
                <a:lnTo>
                  <a:pt x="8475" y="2672"/>
                </a:lnTo>
                <a:lnTo>
                  <a:pt x="8137" y="2672"/>
                </a:lnTo>
                <a:lnTo>
                  <a:pt x="7953" y="2794"/>
                </a:lnTo>
                <a:lnTo>
                  <a:pt x="7769" y="2917"/>
                </a:lnTo>
                <a:lnTo>
                  <a:pt x="7861" y="2979"/>
                </a:lnTo>
                <a:lnTo>
                  <a:pt x="7799" y="3163"/>
                </a:lnTo>
                <a:lnTo>
                  <a:pt x="7677" y="3255"/>
                </a:lnTo>
                <a:lnTo>
                  <a:pt x="7677" y="3255"/>
                </a:lnTo>
                <a:lnTo>
                  <a:pt x="7707" y="3224"/>
                </a:lnTo>
                <a:lnTo>
                  <a:pt x="7615" y="3194"/>
                </a:lnTo>
                <a:lnTo>
                  <a:pt x="7369" y="3593"/>
                </a:lnTo>
                <a:lnTo>
                  <a:pt x="7216" y="3685"/>
                </a:lnTo>
                <a:lnTo>
                  <a:pt x="6878" y="4207"/>
                </a:lnTo>
                <a:lnTo>
                  <a:pt x="6786" y="4330"/>
                </a:lnTo>
                <a:lnTo>
                  <a:pt x="6940" y="4575"/>
                </a:lnTo>
                <a:lnTo>
                  <a:pt x="6970" y="4729"/>
                </a:lnTo>
                <a:lnTo>
                  <a:pt x="7093" y="4790"/>
                </a:lnTo>
                <a:lnTo>
                  <a:pt x="7308" y="5067"/>
                </a:lnTo>
                <a:lnTo>
                  <a:pt x="7124" y="5251"/>
                </a:lnTo>
                <a:lnTo>
                  <a:pt x="6847" y="5312"/>
                </a:lnTo>
                <a:lnTo>
                  <a:pt x="6847" y="5496"/>
                </a:lnTo>
                <a:lnTo>
                  <a:pt x="6571" y="5896"/>
                </a:lnTo>
                <a:lnTo>
                  <a:pt x="6540" y="6141"/>
                </a:lnTo>
                <a:lnTo>
                  <a:pt x="6633" y="6203"/>
                </a:lnTo>
                <a:lnTo>
                  <a:pt x="6540" y="6326"/>
                </a:lnTo>
                <a:lnTo>
                  <a:pt x="6264" y="6326"/>
                </a:lnTo>
                <a:lnTo>
                  <a:pt x="5773" y="6540"/>
                </a:lnTo>
                <a:lnTo>
                  <a:pt x="5773" y="6725"/>
                </a:lnTo>
                <a:lnTo>
                  <a:pt x="5589" y="7032"/>
                </a:lnTo>
                <a:lnTo>
                  <a:pt x="5404" y="6940"/>
                </a:lnTo>
                <a:lnTo>
                  <a:pt x="5251" y="6817"/>
                </a:lnTo>
                <a:lnTo>
                  <a:pt x="5159" y="6970"/>
                </a:lnTo>
                <a:lnTo>
                  <a:pt x="5036" y="7062"/>
                </a:lnTo>
                <a:lnTo>
                  <a:pt x="4882" y="6970"/>
                </a:lnTo>
                <a:lnTo>
                  <a:pt x="4759" y="6970"/>
                </a:lnTo>
                <a:lnTo>
                  <a:pt x="4698" y="7032"/>
                </a:lnTo>
                <a:lnTo>
                  <a:pt x="4483" y="7001"/>
                </a:lnTo>
                <a:lnTo>
                  <a:pt x="4145" y="6909"/>
                </a:lnTo>
                <a:lnTo>
                  <a:pt x="3992" y="7001"/>
                </a:lnTo>
                <a:lnTo>
                  <a:pt x="3715" y="7032"/>
                </a:lnTo>
                <a:lnTo>
                  <a:pt x="3439" y="7277"/>
                </a:lnTo>
                <a:lnTo>
                  <a:pt x="3132" y="7308"/>
                </a:lnTo>
                <a:lnTo>
                  <a:pt x="3009" y="7431"/>
                </a:lnTo>
                <a:lnTo>
                  <a:pt x="3009" y="7554"/>
                </a:lnTo>
                <a:lnTo>
                  <a:pt x="2764" y="7677"/>
                </a:lnTo>
                <a:lnTo>
                  <a:pt x="2518" y="7646"/>
                </a:lnTo>
                <a:lnTo>
                  <a:pt x="2242" y="7370"/>
                </a:lnTo>
                <a:lnTo>
                  <a:pt x="2088" y="7001"/>
                </a:lnTo>
                <a:lnTo>
                  <a:pt x="2119" y="6940"/>
                </a:lnTo>
                <a:lnTo>
                  <a:pt x="1781" y="6602"/>
                </a:lnTo>
                <a:lnTo>
                  <a:pt x="1535" y="6602"/>
                </a:lnTo>
                <a:lnTo>
                  <a:pt x="1382" y="6540"/>
                </a:lnTo>
                <a:lnTo>
                  <a:pt x="1382" y="6356"/>
                </a:lnTo>
                <a:lnTo>
                  <a:pt x="1290" y="6172"/>
                </a:lnTo>
                <a:lnTo>
                  <a:pt x="1474" y="5804"/>
                </a:lnTo>
                <a:lnTo>
                  <a:pt x="1658" y="5650"/>
                </a:lnTo>
                <a:lnTo>
                  <a:pt x="1689" y="5496"/>
                </a:lnTo>
                <a:lnTo>
                  <a:pt x="1505" y="5496"/>
                </a:lnTo>
                <a:lnTo>
                  <a:pt x="1382" y="5251"/>
                </a:lnTo>
                <a:lnTo>
                  <a:pt x="1658" y="4975"/>
                </a:lnTo>
                <a:lnTo>
                  <a:pt x="1658" y="4637"/>
                </a:lnTo>
                <a:lnTo>
                  <a:pt x="1474" y="4545"/>
                </a:lnTo>
                <a:lnTo>
                  <a:pt x="1259" y="4115"/>
                </a:lnTo>
                <a:lnTo>
                  <a:pt x="1443" y="4084"/>
                </a:lnTo>
                <a:lnTo>
                  <a:pt x="1597" y="4115"/>
                </a:lnTo>
                <a:lnTo>
                  <a:pt x="1812" y="3808"/>
                </a:lnTo>
                <a:lnTo>
                  <a:pt x="1658" y="3654"/>
                </a:lnTo>
                <a:lnTo>
                  <a:pt x="1842" y="3470"/>
                </a:lnTo>
                <a:lnTo>
                  <a:pt x="1873" y="2948"/>
                </a:lnTo>
                <a:lnTo>
                  <a:pt x="1842" y="2733"/>
                </a:lnTo>
                <a:lnTo>
                  <a:pt x="2149" y="2457"/>
                </a:lnTo>
                <a:lnTo>
                  <a:pt x="2272" y="2457"/>
                </a:lnTo>
                <a:lnTo>
                  <a:pt x="2303" y="2272"/>
                </a:lnTo>
                <a:lnTo>
                  <a:pt x="2149" y="2027"/>
                </a:lnTo>
                <a:lnTo>
                  <a:pt x="2119" y="1843"/>
                </a:lnTo>
                <a:lnTo>
                  <a:pt x="1750" y="1781"/>
                </a:lnTo>
                <a:lnTo>
                  <a:pt x="1597" y="1935"/>
                </a:lnTo>
                <a:lnTo>
                  <a:pt x="1136" y="1843"/>
                </a:lnTo>
                <a:lnTo>
                  <a:pt x="860" y="1996"/>
                </a:lnTo>
                <a:lnTo>
                  <a:pt x="798" y="1873"/>
                </a:lnTo>
                <a:lnTo>
                  <a:pt x="798" y="1689"/>
                </a:lnTo>
                <a:lnTo>
                  <a:pt x="676" y="1658"/>
                </a:lnTo>
                <a:lnTo>
                  <a:pt x="276" y="1720"/>
                </a:lnTo>
                <a:lnTo>
                  <a:pt x="276" y="1658"/>
                </a:lnTo>
                <a:lnTo>
                  <a:pt x="491" y="1505"/>
                </a:lnTo>
                <a:lnTo>
                  <a:pt x="338" y="1474"/>
                </a:lnTo>
                <a:lnTo>
                  <a:pt x="430" y="1382"/>
                </a:lnTo>
                <a:lnTo>
                  <a:pt x="368" y="1321"/>
                </a:lnTo>
                <a:lnTo>
                  <a:pt x="399" y="1136"/>
                </a:lnTo>
                <a:lnTo>
                  <a:pt x="276" y="1259"/>
                </a:lnTo>
                <a:lnTo>
                  <a:pt x="215" y="1228"/>
                </a:lnTo>
                <a:lnTo>
                  <a:pt x="246" y="1013"/>
                </a:lnTo>
                <a:lnTo>
                  <a:pt x="184" y="983"/>
                </a:lnTo>
                <a:lnTo>
                  <a:pt x="184" y="891"/>
                </a:lnTo>
                <a:lnTo>
                  <a:pt x="92" y="921"/>
                </a:lnTo>
                <a:lnTo>
                  <a:pt x="0" y="737"/>
                </a:lnTo>
                <a:lnTo>
                  <a:pt x="92" y="553"/>
                </a:lnTo>
                <a:lnTo>
                  <a:pt x="399" y="461"/>
                </a:lnTo>
                <a:lnTo>
                  <a:pt x="522" y="491"/>
                </a:lnTo>
                <a:lnTo>
                  <a:pt x="768" y="461"/>
                </a:lnTo>
                <a:lnTo>
                  <a:pt x="890" y="369"/>
                </a:lnTo>
                <a:lnTo>
                  <a:pt x="798" y="307"/>
                </a:lnTo>
                <a:lnTo>
                  <a:pt x="798" y="184"/>
                </a:lnTo>
                <a:lnTo>
                  <a:pt x="1075" y="31"/>
                </a:lnTo>
                <a:lnTo>
                  <a:pt x="1136" y="92"/>
                </a:lnTo>
                <a:lnTo>
                  <a:pt x="1259" y="0"/>
                </a:lnTo>
                <a:lnTo>
                  <a:pt x="1474" y="31"/>
                </a:lnTo>
                <a:lnTo>
                  <a:pt x="1627" y="246"/>
                </a:lnTo>
                <a:lnTo>
                  <a:pt x="1781" y="123"/>
                </a:lnTo>
                <a:lnTo>
                  <a:pt x="1965" y="123"/>
                </a:lnTo>
                <a:lnTo>
                  <a:pt x="2149" y="215"/>
                </a:lnTo>
                <a:lnTo>
                  <a:pt x="2364" y="123"/>
                </a:lnTo>
                <a:lnTo>
                  <a:pt x="2610" y="62"/>
                </a:lnTo>
                <a:lnTo>
                  <a:pt x="2671" y="123"/>
                </a:lnTo>
                <a:lnTo>
                  <a:pt x="2886" y="246"/>
                </a:lnTo>
                <a:lnTo>
                  <a:pt x="3470" y="338"/>
                </a:lnTo>
                <a:lnTo>
                  <a:pt x="3746" y="399"/>
                </a:lnTo>
                <a:lnTo>
                  <a:pt x="4145" y="215"/>
                </a:lnTo>
                <a:lnTo>
                  <a:pt x="4422" y="246"/>
                </a:lnTo>
                <a:lnTo>
                  <a:pt x="4483" y="399"/>
                </a:lnTo>
                <a:lnTo>
                  <a:pt x="4790" y="430"/>
                </a:lnTo>
                <a:lnTo>
                  <a:pt x="4944" y="277"/>
                </a:lnTo>
                <a:lnTo>
                  <a:pt x="5067" y="277"/>
                </a:lnTo>
                <a:lnTo>
                  <a:pt x="5527" y="553"/>
                </a:lnTo>
                <a:lnTo>
                  <a:pt x="5589" y="430"/>
                </a:lnTo>
                <a:lnTo>
                  <a:pt x="5711" y="430"/>
                </a:lnTo>
                <a:lnTo>
                  <a:pt x="5773" y="399"/>
                </a:lnTo>
                <a:close/>
                <a:moveTo>
                  <a:pt x="9795" y="3931"/>
                </a:moveTo>
                <a:lnTo>
                  <a:pt x="10072" y="3961"/>
                </a:lnTo>
                <a:lnTo>
                  <a:pt x="10194" y="4053"/>
                </a:lnTo>
                <a:lnTo>
                  <a:pt x="10225" y="3961"/>
                </a:lnTo>
                <a:lnTo>
                  <a:pt x="10072" y="3777"/>
                </a:lnTo>
                <a:lnTo>
                  <a:pt x="9826" y="3838"/>
                </a:lnTo>
                <a:close/>
                <a:moveTo>
                  <a:pt x="9304" y="4514"/>
                </a:moveTo>
                <a:lnTo>
                  <a:pt x="9396" y="4299"/>
                </a:lnTo>
                <a:lnTo>
                  <a:pt x="9580" y="4145"/>
                </a:lnTo>
                <a:lnTo>
                  <a:pt x="9396" y="4145"/>
                </a:lnTo>
                <a:lnTo>
                  <a:pt x="9212" y="4115"/>
                </a:lnTo>
                <a:lnTo>
                  <a:pt x="9058" y="4207"/>
                </a:lnTo>
                <a:lnTo>
                  <a:pt x="9028" y="4360"/>
                </a:lnTo>
                <a:lnTo>
                  <a:pt x="9181" y="4391"/>
                </a:lnTo>
                <a:lnTo>
                  <a:pt x="9304" y="4514"/>
                </a:lnTo>
                <a:close/>
                <a:moveTo>
                  <a:pt x="8321" y="5067"/>
                </a:moveTo>
                <a:lnTo>
                  <a:pt x="8413" y="4944"/>
                </a:lnTo>
                <a:lnTo>
                  <a:pt x="8506" y="4852"/>
                </a:lnTo>
                <a:lnTo>
                  <a:pt x="8444" y="4729"/>
                </a:lnTo>
                <a:lnTo>
                  <a:pt x="8229" y="4790"/>
                </a:lnTo>
                <a:lnTo>
                  <a:pt x="8199" y="494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g3d4b58163d4_3_1117"/>
          <p:cNvSpPr/>
          <p:nvPr/>
        </p:nvSpPr>
        <p:spPr>
          <a:xfrm>
            <a:off x="3747122" y="3486684"/>
            <a:ext cx="64566" cy="133777"/>
          </a:xfrm>
          <a:custGeom>
            <a:avLst/>
            <a:gdLst/>
            <a:ahLst/>
            <a:cxnLst/>
            <a:rect l="l" t="t" r="r" b="b"/>
            <a:pathLst>
              <a:path w="2549" h="5129" extrusionOk="0">
                <a:moveTo>
                  <a:pt x="1658" y="4914"/>
                </a:moveTo>
                <a:lnTo>
                  <a:pt x="1658" y="4730"/>
                </a:lnTo>
                <a:lnTo>
                  <a:pt x="1536" y="4545"/>
                </a:lnTo>
                <a:lnTo>
                  <a:pt x="1720" y="4177"/>
                </a:lnTo>
                <a:lnTo>
                  <a:pt x="1935" y="4023"/>
                </a:lnTo>
                <a:lnTo>
                  <a:pt x="1935" y="3839"/>
                </a:lnTo>
                <a:lnTo>
                  <a:pt x="1781" y="3839"/>
                </a:lnTo>
                <a:lnTo>
                  <a:pt x="1658" y="3593"/>
                </a:lnTo>
                <a:lnTo>
                  <a:pt x="1904" y="3348"/>
                </a:lnTo>
                <a:lnTo>
                  <a:pt x="1904" y="3010"/>
                </a:lnTo>
                <a:lnTo>
                  <a:pt x="1720" y="2887"/>
                </a:lnTo>
                <a:lnTo>
                  <a:pt x="1505" y="2488"/>
                </a:lnTo>
                <a:lnTo>
                  <a:pt x="1689" y="2427"/>
                </a:lnTo>
                <a:lnTo>
                  <a:pt x="1843" y="2457"/>
                </a:lnTo>
                <a:lnTo>
                  <a:pt x="2058" y="2150"/>
                </a:lnTo>
                <a:lnTo>
                  <a:pt x="1904" y="2027"/>
                </a:lnTo>
                <a:lnTo>
                  <a:pt x="2088" y="1843"/>
                </a:lnTo>
                <a:lnTo>
                  <a:pt x="2119" y="1321"/>
                </a:lnTo>
                <a:lnTo>
                  <a:pt x="2088" y="1106"/>
                </a:lnTo>
                <a:lnTo>
                  <a:pt x="2395" y="799"/>
                </a:lnTo>
                <a:lnTo>
                  <a:pt x="2518" y="799"/>
                </a:lnTo>
                <a:lnTo>
                  <a:pt x="2549" y="646"/>
                </a:lnTo>
                <a:lnTo>
                  <a:pt x="2395" y="400"/>
                </a:lnTo>
                <a:lnTo>
                  <a:pt x="2365" y="185"/>
                </a:lnTo>
                <a:lnTo>
                  <a:pt x="1966" y="154"/>
                </a:lnTo>
                <a:lnTo>
                  <a:pt x="1812" y="308"/>
                </a:lnTo>
                <a:lnTo>
                  <a:pt x="1351" y="216"/>
                </a:lnTo>
                <a:lnTo>
                  <a:pt x="1075" y="339"/>
                </a:lnTo>
                <a:lnTo>
                  <a:pt x="1014" y="216"/>
                </a:lnTo>
                <a:lnTo>
                  <a:pt x="1044" y="62"/>
                </a:lnTo>
                <a:lnTo>
                  <a:pt x="891" y="1"/>
                </a:lnTo>
                <a:lnTo>
                  <a:pt x="522" y="62"/>
                </a:lnTo>
                <a:lnTo>
                  <a:pt x="553" y="247"/>
                </a:lnTo>
                <a:lnTo>
                  <a:pt x="676" y="523"/>
                </a:lnTo>
                <a:lnTo>
                  <a:pt x="614" y="1045"/>
                </a:lnTo>
                <a:lnTo>
                  <a:pt x="645" y="1137"/>
                </a:lnTo>
                <a:lnTo>
                  <a:pt x="584" y="1352"/>
                </a:lnTo>
                <a:lnTo>
                  <a:pt x="707" y="1505"/>
                </a:lnTo>
                <a:lnTo>
                  <a:pt x="614" y="1598"/>
                </a:lnTo>
                <a:lnTo>
                  <a:pt x="522" y="1813"/>
                </a:lnTo>
                <a:lnTo>
                  <a:pt x="492" y="2089"/>
                </a:lnTo>
                <a:lnTo>
                  <a:pt x="307" y="2365"/>
                </a:lnTo>
                <a:lnTo>
                  <a:pt x="307" y="2519"/>
                </a:lnTo>
                <a:lnTo>
                  <a:pt x="92" y="2826"/>
                </a:lnTo>
                <a:lnTo>
                  <a:pt x="0" y="3317"/>
                </a:lnTo>
                <a:lnTo>
                  <a:pt x="0" y="3440"/>
                </a:lnTo>
                <a:lnTo>
                  <a:pt x="154" y="3440"/>
                </a:lnTo>
                <a:lnTo>
                  <a:pt x="246" y="3317"/>
                </a:lnTo>
                <a:lnTo>
                  <a:pt x="400" y="3194"/>
                </a:lnTo>
                <a:lnTo>
                  <a:pt x="400" y="3317"/>
                </a:lnTo>
                <a:lnTo>
                  <a:pt x="430" y="3409"/>
                </a:lnTo>
                <a:lnTo>
                  <a:pt x="185" y="3501"/>
                </a:lnTo>
                <a:lnTo>
                  <a:pt x="185" y="3686"/>
                </a:lnTo>
                <a:lnTo>
                  <a:pt x="246" y="3778"/>
                </a:lnTo>
                <a:lnTo>
                  <a:pt x="369" y="3655"/>
                </a:lnTo>
                <a:lnTo>
                  <a:pt x="584" y="3655"/>
                </a:lnTo>
                <a:lnTo>
                  <a:pt x="492" y="3778"/>
                </a:lnTo>
                <a:lnTo>
                  <a:pt x="553" y="3993"/>
                </a:lnTo>
                <a:lnTo>
                  <a:pt x="461" y="4177"/>
                </a:lnTo>
                <a:lnTo>
                  <a:pt x="492" y="4637"/>
                </a:lnTo>
                <a:lnTo>
                  <a:pt x="400" y="4944"/>
                </a:lnTo>
                <a:lnTo>
                  <a:pt x="338" y="5037"/>
                </a:lnTo>
                <a:lnTo>
                  <a:pt x="400" y="5067"/>
                </a:lnTo>
                <a:lnTo>
                  <a:pt x="645" y="4914"/>
                </a:lnTo>
                <a:lnTo>
                  <a:pt x="983" y="5037"/>
                </a:lnTo>
                <a:lnTo>
                  <a:pt x="1136" y="5129"/>
                </a:lnTo>
                <a:lnTo>
                  <a:pt x="1382" y="5006"/>
                </a:lnTo>
                <a:lnTo>
                  <a:pt x="1628" y="4975"/>
                </a:lnTo>
                <a:lnTo>
                  <a:pt x="1658" y="491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79" name="Google Shape;1179;g3d4b58163d4_3_1117"/>
          <p:cNvSpPr/>
          <p:nvPr/>
        </p:nvSpPr>
        <p:spPr>
          <a:xfrm>
            <a:off x="4322822" y="3489646"/>
            <a:ext cx="180666" cy="182630"/>
          </a:xfrm>
          <a:custGeom>
            <a:avLst/>
            <a:gdLst/>
            <a:ahLst/>
            <a:cxnLst/>
            <a:rect l="l" t="t" r="r" b="b"/>
            <a:pathLst>
              <a:path w="7094" h="7002" extrusionOk="0">
                <a:moveTo>
                  <a:pt x="5343" y="93"/>
                </a:moveTo>
                <a:lnTo>
                  <a:pt x="5251" y="93"/>
                </a:lnTo>
                <a:lnTo>
                  <a:pt x="5036" y="216"/>
                </a:lnTo>
                <a:lnTo>
                  <a:pt x="5036" y="431"/>
                </a:lnTo>
                <a:lnTo>
                  <a:pt x="5098" y="553"/>
                </a:lnTo>
                <a:lnTo>
                  <a:pt x="5006" y="646"/>
                </a:lnTo>
                <a:lnTo>
                  <a:pt x="4637" y="615"/>
                </a:lnTo>
                <a:lnTo>
                  <a:pt x="4484" y="707"/>
                </a:lnTo>
                <a:lnTo>
                  <a:pt x="4330" y="615"/>
                </a:lnTo>
                <a:lnTo>
                  <a:pt x="4177" y="615"/>
                </a:lnTo>
                <a:lnTo>
                  <a:pt x="4084" y="707"/>
                </a:lnTo>
                <a:lnTo>
                  <a:pt x="3900" y="707"/>
                </a:lnTo>
                <a:lnTo>
                  <a:pt x="3900" y="584"/>
                </a:lnTo>
                <a:lnTo>
                  <a:pt x="3685" y="584"/>
                </a:lnTo>
                <a:lnTo>
                  <a:pt x="3470" y="553"/>
                </a:lnTo>
                <a:lnTo>
                  <a:pt x="3317" y="676"/>
                </a:lnTo>
                <a:lnTo>
                  <a:pt x="3133" y="738"/>
                </a:lnTo>
                <a:lnTo>
                  <a:pt x="2856" y="738"/>
                </a:lnTo>
                <a:lnTo>
                  <a:pt x="2764" y="676"/>
                </a:lnTo>
                <a:lnTo>
                  <a:pt x="2672" y="799"/>
                </a:lnTo>
                <a:lnTo>
                  <a:pt x="2518" y="799"/>
                </a:lnTo>
                <a:lnTo>
                  <a:pt x="2334" y="891"/>
                </a:lnTo>
                <a:lnTo>
                  <a:pt x="1904" y="891"/>
                </a:lnTo>
                <a:lnTo>
                  <a:pt x="1751" y="983"/>
                </a:lnTo>
                <a:lnTo>
                  <a:pt x="1751" y="1045"/>
                </a:lnTo>
                <a:lnTo>
                  <a:pt x="1505" y="1137"/>
                </a:lnTo>
                <a:lnTo>
                  <a:pt x="1167" y="1352"/>
                </a:lnTo>
                <a:lnTo>
                  <a:pt x="1137" y="1567"/>
                </a:lnTo>
                <a:lnTo>
                  <a:pt x="1014" y="1812"/>
                </a:lnTo>
                <a:lnTo>
                  <a:pt x="676" y="1904"/>
                </a:lnTo>
                <a:lnTo>
                  <a:pt x="676" y="2119"/>
                </a:lnTo>
                <a:lnTo>
                  <a:pt x="553" y="2365"/>
                </a:lnTo>
                <a:lnTo>
                  <a:pt x="461" y="2396"/>
                </a:lnTo>
                <a:lnTo>
                  <a:pt x="492" y="2396"/>
                </a:lnTo>
                <a:lnTo>
                  <a:pt x="492" y="2641"/>
                </a:lnTo>
                <a:lnTo>
                  <a:pt x="768" y="2856"/>
                </a:lnTo>
                <a:lnTo>
                  <a:pt x="952" y="3102"/>
                </a:lnTo>
                <a:lnTo>
                  <a:pt x="1014" y="3102"/>
                </a:lnTo>
                <a:lnTo>
                  <a:pt x="1014" y="3194"/>
                </a:lnTo>
                <a:lnTo>
                  <a:pt x="1229" y="3501"/>
                </a:lnTo>
                <a:lnTo>
                  <a:pt x="1290" y="3747"/>
                </a:lnTo>
                <a:lnTo>
                  <a:pt x="1413" y="3777"/>
                </a:lnTo>
                <a:lnTo>
                  <a:pt x="1536" y="3624"/>
                </a:lnTo>
                <a:lnTo>
                  <a:pt x="1659" y="3777"/>
                </a:lnTo>
                <a:lnTo>
                  <a:pt x="1843" y="3808"/>
                </a:lnTo>
                <a:lnTo>
                  <a:pt x="1935" y="3685"/>
                </a:lnTo>
                <a:lnTo>
                  <a:pt x="2089" y="3685"/>
                </a:lnTo>
                <a:lnTo>
                  <a:pt x="2304" y="3808"/>
                </a:lnTo>
                <a:lnTo>
                  <a:pt x="2426" y="3747"/>
                </a:lnTo>
                <a:lnTo>
                  <a:pt x="2457" y="3839"/>
                </a:lnTo>
                <a:lnTo>
                  <a:pt x="2549" y="3839"/>
                </a:lnTo>
                <a:lnTo>
                  <a:pt x="2641" y="3931"/>
                </a:lnTo>
                <a:lnTo>
                  <a:pt x="2826" y="3962"/>
                </a:lnTo>
                <a:lnTo>
                  <a:pt x="2703" y="4023"/>
                </a:lnTo>
                <a:lnTo>
                  <a:pt x="2580" y="4146"/>
                </a:lnTo>
                <a:lnTo>
                  <a:pt x="2457" y="4054"/>
                </a:lnTo>
                <a:lnTo>
                  <a:pt x="2334" y="4023"/>
                </a:lnTo>
                <a:lnTo>
                  <a:pt x="1996" y="3808"/>
                </a:lnTo>
                <a:lnTo>
                  <a:pt x="1843" y="3839"/>
                </a:lnTo>
                <a:lnTo>
                  <a:pt x="1720" y="3931"/>
                </a:lnTo>
                <a:lnTo>
                  <a:pt x="1567" y="3870"/>
                </a:lnTo>
                <a:lnTo>
                  <a:pt x="1444" y="4023"/>
                </a:lnTo>
                <a:lnTo>
                  <a:pt x="1352" y="4023"/>
                </a:lnTo>
                <a:lnTo>
                  <a:pt x="1321" y="4177"/>
                </a:lnTo>
                <a:lnTo>
                  <a:pt x="1474" y="4392"/>
                </a:lnTo>
                <a:lnTo>
                  <a:pt x="1659" y="4453"/>
                </a:lnTo>
                <a:lnTo>
                  <a:pt x="1843" y="4637"/>
                </a:lnTo>
                <a:lnTo>
                  <a:pt x="1843" y="4760"/>
                </a:lnTo>
                <a:lnTo>
                  <a:pt x="1782" y="4821"/>
                </a:lnTo>
                <a:lnTo>
                  <a:pt x="1782" y="4975"/>
                </a:lnTo>
                <a:lnTo>
                  <a:pt x="1935" y="5190"/>
                </a:lnTo>
                <a:lnTo>
                  <a:pt x="2027" y="5282"/>
                </a:lnTo>
                <a:lnTo>
                  <a:pt x="2058" y="5190"/>
                </a:lnTo>
                <a:lnTo>
                  <a:pt x="2027" y="5098"/>
                </a:lnTo>
                <a:lnTo>
                  <a:pt x="2089" y="4944"/>
                </a:lnTo>
                <a:lnTo>
                  <a:pt x="2150" y="5129"/>
                </a:lnTo>
                <a:lnTo>
                  <a:pt x="2365" y="5221"/>
                </a:lnTo>
                <a:lnTo>
                  <a:pt x="2426" y="5343"/>
                </a:lnTo>
                <a:lnTo>
                  <a:pt x="2396" y="5497"/>
                </a:lnTo>
                <a:lnTo>
                  <a:pt x="2488" y="5589"/>
                </a:lnTo>
                <a:lnTo>
                  <a:pt x="2488" y="5374"/>
                </a:lnTo>
                <a:lnTo>
                  <a:pt x="2549" y="5190"/>
                </a:lnTo>
                <a:lnTo>
                  <a:pt x="2703" y="5190"/>
                </a:lnTo>
                <a:lnTo>
                  <a:pt x="2764" y="5343"/>
                </a:lnTo>
                <a:lnTo>
                  <a:pt x="3010" y="5497"/>
                </a:lnTo>
                <a:lnTo>
                  <a:pt x="2887" y="5313"/>
                </a:lnTo>
                <a:lnTo>
                  <a:pt x="2918" y="5221"/>
                </a:lnTo>
                <a:lnTo>
                  <a:pt x="2826" y="5036"/>
                </a:lnTo>
                <a:lnTo>
                  <a:pt x="2733" y="4791"/>
                </a:lnTo>
                <a:lnTo>
                  <a:pt x="2641" y="4637"/>
                </a:lnTo>
                <a:lnTo>
                  <a:pt x="2641" y="4576"/>
                </a:lnTo>
                <a:lnTo>
                  <a:pt x="2733" y="4576"/>
                </a:lnTo>
                <a:lnTo>
                  <a:pt x="2918" y="4668"/>
                </a:lnTo>
                <a:lnTo>
                  <a:pt x="2856" y="4729"/>
                </a:lnTo>
                <a:lnTo>
                  <a:pt x="2918" y="4791"/>
                </a:lnTo>
                <a:lnTo>
                  <a:pt x="3010" y="4699"/>
                </a:lnTo>
                <a:lnTo>
                  <a:pt x="3194" y="4760"/>
                </a:lnTo>
                <a:lnTo>
                  <a:pt x="3194" y="4699"/>
                </a:lnTo>
                <a:lnTo>
                  <a:pt x="3102" y="4637"/>
                </a:lnTo>
                <a:lnTo>
                  <a:pt x="3102" y="4576"/>
                </a:lnTo>
                <a:lnTo>
                  <a:pt x="3040" y="4545"/>
                </a:lnTo>
                <a:lnTo>
                  <a:pt x="2918" y="4453"/>
                </a:lnTo>
                <a:lnTo>
                  <a:pt x="2918" y="4361"/>
                </a:lnTo>
                <a:lnTo>
                  <a:pt x="2764" y="4238"/>
                </a:lnTo>
                <a:lnTo>
                  <a:pt x="2918" y="4177"/>
                </a:lnTo>
                <a:lnTo>
                  <a:pt x="3040" y="4177"/>
                </a:lnTo>
                <a:lnTo>
                  <a:pt x="3133" y="4115"/>
                </a:lnTo>
                <a:lnTo>
                  <a:pt x="3378" y="4269"/>
                </a:lnTo>
                <a:lnTo>
                  <a:pt x="3378" y="4330"/>
                </a:lnTo>
                <a:lnTo>
                  <a:pt x="3532" y="4330"/>
                </a:lnTo>
                <a:lnTo>
                  <a:pt x="3593" y="4238"/>
                </a:lnTo>
                <a:lnTo>
                  <a:pt x="3440" y="4054"/>
                </a:lnTo>
                <a:lnTo>
                  <a:pt x="3501" y="3870"/>
                </a:lnTo>
                <a:lnTo>
                  <a:pt x="3440" y="3747"/>
                </a:lnTo>
                <a:lnTo>
                  <a:pt x="3040" y="3501"/>
                </a:lnTo>
                <a:lnTo>
                  <a:pt x="2918" y="3470"/>
                </a:lnTo>
                <a:lnTo>
                  <a:pt x="2887" y="3378"/>
                </a:lnTo>
                <a:lnTo>
                  <a:pt x="2764" y="3378"/>
                </a:lnTo>
                <a:lnTo>
                  <a:pt x="2703" y="3286"/>
                </a:lnTo>
                <a:lnTo>
                  <a:pt x="2549" y="3286"/>
                </a:lnTo>
                <a:lnTo>
                  <a:pt x="2365" y="3133"/>
                </a:lnTo>
                <a:lnTo>
                  <a:pt x="2549" y="3102"/>
                </a:lnTo>
                <a:lnTo>
                  <a:pt x="2641" y="2979"/>
                </a:lnTo>
                <a:lnTo>
                  <a:pt x="2641" y="2918"/>
                </a:lnTo>
                <a:lnTo>
                  <a:pt x="2488" y="2856"/>
                </a:lnTo>
                <a:lnTo>
                  <a:pt x="2580" y="2734"/>
                </a:lnTo>
                <a:lnTo>
                  <a:pt x="2580" y="2641"/>
                </a:lnTo>
                <a:lnTo>
                  <a:pt x="2703" y="2703"/>
                </a:lnTo>
                <a:lnTo>
                  <a:pt x="2795" y="2795"/>
                </a:lnTo>
                <a:lnTo>
                  <a:pt x="2764" y="2887"/>
                </a:lnTo>
                <a:lnTo>
                  <a:pt x="2764" y="2979"/>
                </a:lnTo>
                <a:lnTo>
                  <a:pt x="2856" y="2948"/>
                </a:lnTo>
                <a:lnTo>
                  <a:pt x="2918" y="2764"/>
                </a:lnTo>
                <a:lnTo>
                  <a:pt x="2795" y="2611"/>
                </a:lnTo>
                <a:lnTo>
                  <a:pt x="2549" y="2304"/>
                </a:lnTo>
                <a:lnTo>
                  <a:pt x="2457" y="2242"/>
                </a:lnTo>
                <a:lnTo>
                  <a:pt x="2426" y="2119"/>
                </a:lnTo>
                <a:lnTo>
                  <a:pt x="2242" y="1966"/>
                </a:lnTo>
                <a:lnTo>
                  <a:pt x="2304" y="1874"/>
                </a:lnTo>
                <a:lnTo>
                  <a:pt x="2273" y="1536"/>
                </a:lnTo>
                <a:lnTo>
                  <a:pt x="2365" y="1382"/>
                </a:lnTo>
                <a:lnTo>
                  <a:pt x="2580" y="1321"/>
                </a:lnTo>
                <a:lnTo>
                  <a:pt x="2611" y="1505"/>
                </a:lnTo>
                <a:lnTo>
                  <a:pt x="2518" y="1505"/>
                </a:lnTo>
                <a:lnTo>
                  <a:pt x="2518" y="1567"/>
                </a:lnTo>
                <a:lnTo>
                  <a:pt x="2764" y="1690"/>
                </a:lnTo>
                <a:lnTo>
                  <a:pt x="2795" y="1904"/>
                </a:lnTo>
                <a:lnTo>
                  <a:pt x="2948" y="2027"/>
                </a:lnTo>
                <a:lnTo>
                  <a:pt x="3133" y="2027"/>
                </a:lnTo>
                <a:lnTo>
                  <a:pt x="3010" y="1935"/>
                </a:lnTo>
                <a:lnTo>
                  <a:pt x="2918" y="1812"/>
                </a:lnTo>
                <a:lnTo>
                  <a:pt x="2948" y="1690"/>
                </a:lnTo>
                <a:lnTo>
                  <a:pt x="3133" y="1751"/>
                </a:lnTo>
                <a:lnTo>
                  <a:pt x="3255" y="1935"/>
                </a:lnTo>
                <a:lnTo>
                  <a:pt x="3378" y="1997"/>
                </a:lnTo>
                <a:lnTo>
                  <a:pt x="3440" y="1874"/>
                </a:lnTo>
                <a:lnTo>
                  <a:pt x="3317" y="1782"/>
                </a:lnTo>
                <a:lnTo>
                  <a:pt x="3194" y="1751"/>
                </a:lnTo>
                <a:lnTo>
                  <a:pt x="3194" y="1659"/>
                </a:lnTo>
                <a:lnTo>
                  <a:pt x="3501" y="1659"/>
                </a:lnTo>
                <a:lnTo>
                  <a:pt x="3624" y="1751"/>
                </a:lnTo>
                <a:lnTo>
                  <a:pt x="3655" y="1690"/>
                </a:lnTo>
                <a:lnTo>
                  <a:pt x="3501" y="1536"/>
                </a:lnTo>
                <a:lnTo>
                  <a:pt x="3317" y="1505"/>
                </a:lnTo>
                <a:lnTo>
                  <a:pt x="3163" y="1352"/>
                </a:lnTo>
                <a:lnTo>
                  <a:pt x="3255" y="1229"/>
                </a:lnTo>
                <a:lnTo>
                  <a:pt x="3409" y="1290"/>
                </a:lnTo>
                <a:lnTo>
                  <a:pt x="3532" y="1229"/>
                </a:lnTo>
                <a:lnTo>
                  <a:pt x="3593" y="983"/>
                </a:lnTo>
                <a:lnTo>
                  <a:pt x="3716" y="953"/>
                </a:lnTo>
                <a:lnTo>
                  <a:pt x="3900" y="1106"/>
                </a:lnTo>
                <a:lnTo>
                  <a:pt x="4054" y="1106"/>
                </a:lnTo>
                <a:lnTo>
                  <a:pt x="4177" y="922"/>
                </a:lnTo>
                <a:lnTo>
                  <a:pt x="4177" y="860"/>
                </a:lnTo>
                <a:lnTo>
                  <a:pt x="4269" y="860"/>
                </a:lnTo>
                <a:lnTo>
                  <a:pt x="4361" y="983"/>
                </a:lnTo>
                <a:lnTo>
                  <a:pt x="4729" y="983"/>
                </a:lnTo>
                <a:lnTo>
                  <a:pt x="4975" y="1045"/>
                </a:lnTo>
                <a:lnTo>
                  <a:pt x="5159" y="1014"/>
                </a:lnTo>
                <a:lnTo>
                  <a:pt x="5251" y="830"/>
                </a:lnTo>
                <a:lnTo>
                  <a:pt x="5221" y="646"/>
                </a:lnTo>
                <a:lnTo>
                  <a:pt x="5436" y="492"/>
                </a:lnTo>
                <a:lnTo>
                  <a:pt x="5436" y="308"/>
                </a:lnTo>
                <a:lnTo>
                  <a:pt x="5282" y="246"/>
                </a:lnTo>
                <a:lnTo>
                  <a:pt x="5313" y="1"/>
                </a:lnTo>
                <a:close/>
                <a:moveTo>
                  <a:pt x="3501" y="6480"/>
                </a:moveTo>
                <a:lnTo>
                  <a:pt x="3440" y="6387"/>
                </a:lnTo>
                <a:lnTo>
                  <a:pt x="3440" y="6510"/>
                </a:lnTo>
                <a:lnTo>
                  <a:pt x="3378" y="6602"/>
                </a:lnTo>
                <a:lnTo>
                  <a:pt x="3378" y="6725"/>
                </a:lnTo>
                <a:lnTo>
                  <a:pt x="3501" y="6787"/>
                </a:lnTo>
                <a:lnTo>
                  <a:pt x="3777" y="6756"/>
                </a:lnTo>
                <a:lnTo>
                  <a:pt x="3900" y="6787"/>
                </a:lnTo>
                <a:lnTo>
                  <a:pt x="4023" y="6756"/>
                </a:lnTo>
                <a:lnTo>
                  <a:pt x="4177" y="6787"/>
                </a:lnTo>
                <a:lnTo>
                  <a:pt x="4361" y="6909"/>
                </a:lnTo>
                <a:lnTo>
                  <a:pt x="4361" y="7002"/>
                </a:lnTo>
                <a:lnTo>
                  <a:pt x="4576" y="7002"/>
                </a:lnTo>
                <a:lnTo>
                  <a:pt x="4760" y="6909"/>
                </a:lnTo>
                <a:lnTo>
                  <a:pt x="4944" y="6909"/>
                </a:lnTo>
                <a:lnTo>
                  <a:pt x="5251" y="6909"/>
                </a:lnTo>
                <a:lnTo>
                  <a:pt x="5466" y="6909"/>
                </a:lnTo>
                <a:lnTo>
                  <a:pt x="5558" y="6817"/>
                </a:lnTo>
                <a:lnTo>
                  <a:pt x="5620" y="6695"/>
                </a:lnTo>
                <a:lnTo>
                  <a:pt x="5589" y="6602"/>
                </a:lnTo>
                <a:lnTo>
                  <a:pt x="5589" y="6510"/>
                </a:lnTo>
                <a:lnTo>
                  <a:pt x="5558" y="6572"/>
                </a:lnTo>
                <a:lnTo>
                  <a:pt x="5558" y="6664"/>
                </a:lnTo>
                <a:lnTo>
                  <a:pt x="5466" y="6756"/>
                </a:lnTo>
                <a:lnTo>
                  <a:pt x="5374" y="6695"/>
                </a:lnTo>
                <a:lnTo>
                  <a:pt x="5282" y="6725"/>
                </a:lnTo>
                <a:lnTo>
                  <a:pt x="5221" y="6725"/>
                </a:lnTo>
                <a:lnTo>
                  <a:pt x="5221" y="6633"/>
                </a:lnTo>
                <a:lnTo>
                  <a:pt x="5159" y="6541"/>
                </a:lnTo>
                <a:lnTo>
                  <a:pt x="5128" y="6541"/>
                </a:lnTo>
                <a:lnTo>
                  <a:pt x="4883" y="6510"/>
                </a:lnTo>
                <a:lnTo>
                  <a:pt x="4729" y="6418"/>
                </a:lnTo>
                <a:lnTo>
                  <a:pt x="4484" y="6418"/>
                </a:lnTo>
                <a:lnTo>
                  <a:pt x="4299" y="6541"/>
                </a:lnTo>
                <a:lnTo>
                  <a:pt x="4146" y="6602"/>
                </a:lnTo>
                <a:lnTo>
                  <a:pt x="4023" y="6541"/>
                </a:lnTo>
                <a:lnTo>
                  <a:pt x="3962" y="6449"/>
                </a:lnTo>
                <a:lnTo>
                  <a:pt x="3870" y="6449"/>
                </a:lnTo>
                <a:lnTo>
                  <a:pt x="3931" y="6387"/>
                </a:lnTo>
                <a:lnTo>
                  <a:pt x="3870" y="6295"/>
                </a:lnTo>
                <a:lnTo>
                  <a:pt x="3747" y="6295"/>
                </a:lnTo>
                <a:lnTo>
                  <a:pt x="3777" y="6357"/>
                </a:lnTo>
                <a:lnTo>
                  <a:pt x="3808" y="6357"/>
                </a:lnTo>
                <a:lnTo>
                  <a:pt x="3747" y="6418"/>
                </a:lnTo>
                <a:lnTo>
                  <a:pt x="3624" y="6418"/>
                </a:lnTo>
                <a:lnTo>
                  <a:pt x="3593" y="6295"/>
                </a:lnTo>
                <a:lnTo>
                  <a:pt x="3562" y="6295"/>
                </a:lnTo>
                <a:lnTo>
                  <a:pt x="3562" y="6357"/>
                </a:lnTo>
                <a:lnTo>
                  <a:pt x="3593" y="6418"/>
                </a:lnTo>
                <a:lnTo>
                  <a:pt x="3532" y="6449"/>
                </a:lnTo>
                <a:close/>
                <a:moveTo>
                  <a:pt x="185" y="2334"/>
                </a:moveTo>
                <a:lnTo>
                  <a:pt x="185" y="2488"/>
                </a:lnTo>
                <a:lnTo>
                  <a:pt x="277" y="2580"/>
                </a:lnTo>
                <a:lnTo>
                  <a:pt x="400" y="2611"/>
                </a:lnTo>
                <a:lnTo>
                  <a:pt x="400" y="2672"/>
                </a:lnTo>
                <a:lnTo>
                  <a:pt x="369" y="2703"/>
                </a:lnTo>
                <a:lnTo>
                  <a:pt x="216" y="2641"/>
                </a:lnTo>
                <a:lnTo>
                  <a:pt x="93" y="2488"/>
                </a:lnTo>
                <a:lnTo>
                  <a:pt x="93" y="2457"/>
                </a:lnTo>
                <a:lnTo>
                  <a:pt x="1" y="2396"/>
                </a:lnTo>
                <a:lnTo>
                  <a:pt x="1" y="2334"/>
                </a:lnTo>
                <a:lnTo>
                  <a:pt x="154" y="2273"/>
                </a:lnTo>
                <a:lnTo>
                  <a:pt x="216" y="2334"/>
                </a:lnTo>
                <a:close/>
                <a:moveTo>
                  <a:pt x="830" y="3501"/>
                </a:moveTo>
                <a:lnTo>
                  <a:pt x="830" y="3440"/>
                </a:lnTo>
                <a:lnTo>
                  <a:pt x="891" y="3317"/>
                </a:lnTo>
                <a:lnTo>
                  <a:pt x="952" y="3317"/>
                </a:lnTo>
                <a:lnTo>
                  <a:pt x="983" y="3440"/>
                </a:lnTo>
                <a:lnTo>
                  <a:pt x="922" y="3501"/>
                </a:lnTo>
                <a:lnTo>
                  <a:pt x="891" y="3501"/>
                </a:lnTo>
                <a:lnTo>
                  <a:pt x="830" y="3501"/>
                </a:lnTo>
                <a:close/>
                <a:moveTo>
                  <a:pt x="830" y="3777"/>
                </a:moveTo>
                <a:lnTo>
                  <a:pt x="830" y="3563"/>
                </a:lnTo>
                <a:lnTo>
                  <a:pt x="922" y="3655"/>
                </a:lnTo>
                <a:lnTo>
                  <a:pt x="983" y="3747"/>
                </a:lnTo>
                <a:lnTo>
                  <a:pt x="952" y="3839"/>
                </a:lnTo>
                <a:lnTo>
                  <a:pt x="1014" y="3900"/>
                </a:lnTo>
                <a:lnTo>
                  <a:pt x="1045" y="3992"/>
                </a:lnTo>
                <a:lnTo>
                  <a:pt x="1075" y="4023"/>
                </a:lnTo>
                <a:lnTo>
                  <a:pt x="1014" y="4115"/>
                </a:lnTo>
                <a:lnTo>
                  <a:pt x="922" y="4054"/>
                </a:lnTo>
                <a:lnTo>
                  <a:pt x="799" y="4054"/>
                </a:lnTo>
                <a:lnTo>
                  <a:pt x="799" y="3962"/>
                </a:lnTo>
                <a:lnTo>
                  <a:pt x="768" y="3900"/>
                </a:lnTo>
                <a:lnTo>
                  <a:pt x="768" y="3992"/>
                </a:lnTo>
                <a:lnTo>
                  <a:pt x="738" y="4023"/>
                </a:lnTo>
                <a:lnTo>
                  <a:pt x="645" y="3962"/>
                </a:lnTo>
                <a:lnTo>
                  <a:pt x="645" y="3777"/>
                </a:lnTo>
                <a:lnTo>
                  <a:pt x="738" y="3747"/>
                </a:lnTo>
                <a:lnTo>
                  <a:pt x="830" y="3747"/>
                </a:lnTo>
                <a:close/>
                <a:moveTo>
                  <a:pt x="1137" y="4361"/>
                </a:moveTo>
                <a:lnTo>
                  <a:pt x="1198" y="4422"/>
                </a:lnTo>
                <a:lnTo>
                  <a:pt x="1106" y="4422"/>
                </a:lnTo>
                <a:lnTo>
                  <a:pt x="1075" y="4484"/>
                </a:lnTo>
                <a:lnTo>
                  <a:pt x="983" y="4453"/>
                </a:lnTo>
                <a:lnTo>
                  <a:pt x="891" y="4330"/>
                </a:lnTo>
                <a:lnTo>
                  <a:pt x="922" y="4238"/>
                </a:lnTo>
                <a:lnTo>
                  <a:pt x="983" y="4207"/>
                </a:lnTo>
                <a:lnTo>
                  <a:pt x="1075" y="4269"/>
                </a:lnTo>
                <a:lnTo>
                  <a:pt x="1167" y="4361"/>
                </a:lnTo>
                <a:close/>
                <a:moveTo>
                  <a:pt x="6265" y="6173"/>
                </a:moveTo>
                <a:lnTo>
                  <a:pt x="6234" y="6142"/>
                </a:lnTo>
                <a:lnTo>
                  <a:pt x="6295" y="6050"/>
                </a:lnTo>
                <a:lnTo>
                  <a:pt x="6295" y="6142"/>
                </a:lnTo>
                <a:close/>
                <a:moveTo>
                  <a:pt x="6234" y="6572"/>
                </a:moveTo>
                <a:lnTo>
                  <a:pt x="6203" y="6418"/>
                </a:lnTo>
                <a:lnTo>
                  <a:pt x="6172" y="6326"/>
                </a:lnTo>
                <a:lnTo>
                  <a:pt x="6234" y="6203"/>
                </a:lnTo>
                <a:lnTo>
                  <a:pt x="6265" y="6295"/>
                </a:lnTo>
                <a:lnTo>
                  <a:pt x="6357" y="6418"/>
                </a:lnTo>
                <a:lnTo>
                  <a:pt x="6295" y="6572"/>
                </a:lnTo>
                <a:close/>
                <a:moveTo>
                  <a:pt x="6664" y="6080"/>
                </a:moveTo>
                <a:lnTo>
                  <a:pt x="6602" y="6050"/>
                </a:lnTo>
                <a:lnTo>
                  <a:pt x="6664" y="5958"/>
                </a:lnTo>
                <a:lnTo>
                  <a:pt x="6633" y="5927"/>
                </a:lnTo>
                <a:lnTo>
                  <a:pt x="6633" y="5835"/>
                </a:lnTo>
                <a:lnTo>
                  <a:pt x="6817" y="5681"/>
                </a:lnTo>
                <a:lnTo>
                  <a:pt x="7002" y="5589"/>
                </a:lnTo>
                <a:lnTo>
                  <a:pt x="7094" y="5558"/>
                </a:lnTo>
                <a:lnTo>
                  <a:pt x="7094" y="5651"/>
                </a:lnTo>
                <a:lnTo>
                  <a:pt x="7032" y="5681"/>
                </a:lnTo>
                <a:lnTo>
                  <a:pt x="7002" y="5773"/>
                </a:lnTo>
                <a:lnTo>
                  <a:pt x="6971" y="5835"/>
                </a:lnTo>
                <a:lnTo>
                  <a:pt x="6971" y="5896"/>
                </a:lnTo>
                <a:lnTo>
                  <a:pt x="6879" y="5896"/>
                </a:lnTo>
                <a:lnTo>
                  <a:pt x="6787" y="5988"/>
                </a:lnTo>
                <a:lnTo>
                  <a:pt x="6725" y="6080"/>
                </a:lnTo>
                <a:lnTo>
                  <a:pt x="6664" y="6080"/>
                </a:lnTo>
                <a:close/>
                <a:moveTo>
                  <a:pt x="5558" y="5558"/>
                </a:moveTo>
                <a:lnTo>
                  <a:pt x="5497" y="5497"/>
                </a:lnTo>
                <a:lnTo>
                  <a:pt x="5528" y="5436"/>
                </a:lnTo>
                <a:lnTo>
                  <a:pt x="5681" y="5374"/>
                </a:lnTo>
                <a:lnTo>
                  <a:pt x="5743" y="5405"/>
                </a:lnTo>
                <a:lnTo>
                  <a:pt x="5681" y="5497"/>
                </a:lnTo>
                <a:lnTo>
                  <a:pt x="5589" y="5528"/>
                </a:lnTo>
                <a:close/>
                <a:moveTo>
                  <a:pt x="5558" y="4392"/>
                </a:moveTo>
                <a:lnTo>
                  <a:pt x="5681" y="4299"/>
                </a:lnTo>
                <a:lnTo>
                  <a:pt x="5804" y="4299"/>
                </a:lnTo>
                <a:lnTo>
                  <a:pt x="5896" y="4361"/>
                </a:lnTo>
                <a:lnTo>
                  <a:pt x="5927" y="4330"/>
                </a:lnTo>
                <a:lnTo>
                  <a:pt x="5958" y="4330"/>
                </a:lnTo>
                <a:lnTo>
                  <a:pt x="5958" y="4392"/>
                </a:lnTo>
                <a:lnTo>
                  <a:pt x="5865" y="4453"/>
                </a:lnTo>
                <a:lnTo>
                  <a:pt x="5835" y="4484"/>
                </a:lnTo>
                <a:lnTo>
                  <a:pt x="5743" y="4484"/>
                </a:lnTo>
                <a:lnTo>
                  <a:pt x="5681" y="4422"/>
                </a:lnTo>
                <a:lnTo>
                  <a:pt x="5589" y="4422"/>
                </a:lnTo>
                <a:lnTo>
                  <a:pt x="5497" y="4422"/>
                </a:lnTo>
                <a:lnTo>
                  <a:pt x="5558" y="4361"/>
                </a:lnTo>
                <a:close/>
                <a:moveTo>
                  <a:pt x="5282" y="3532"/>
                </a:moveTo>
                <a:lnTo>
                  <a:pt x="5313" y="3716"/>
                </a:lnTo>
                <a:lnTo>
                  <a:pt x="5282" y="3870"/>
                </a:lnTo>
                <a:lnTo>
                  <a:pt x="5190" y="3900"/>
                </a:lnTo>
                <a:lnTo>
                  <a:pt x="5098" y="3839"/>
                </a:lnTo>
                <a:lnTo>
                  <a:pt x="5098" y="3777"/>
                </a:lnTo>
                <a:lnTo>
                  <a:pt x="5159" y="3747"/>
                </a:lnTo>
                <a:lnTo>
                  <a:pt x="5159" y="3624"/>
                </a:lnTo>
                <a:lnTo>
                  <a:pt x="5067" y="3563"/>
                </a:lnTo>
                <a:lnTo>
                  <a:pt x="5067" y="3501"/>
                </a:lnTo>
                <a:lnTo>
                  <a:pt x="5159" y="3440"/>
                </a:lnTo>
                <a:lnTo>
                  <a:pt x="5251" y="3470"/>
                </a:lnTo>
                <a:lnTo>
                  <a:pt x="5282" y="3532"/>
                </a:lnTo>
                <a:close/>
                <a:moveTo>
                  <a:pt x="5067" y="3041"/>
                </a:moveTo>
                <a:lnTo>
                  <a:pt x="4944" y="2948"/>
                </a:lnTo>
                <a:lnTo>
                  <a:pt x="5006" y="2826"/>
                </a:lnTo>
                <a:lnTo>
                  <a:pt x="5190" y="2764"/>
                </a:lnTo>
                <a:lnTo>
                  <a:pt x="5282" y="2703"/>
                </a:lnTo>
                <a:lnTo>
                  <a:pt x="5466" y="2672"/>
                </a:lnTo>
                <a:lnTo>
                  <a:pt x="5497" y="2703"/>
                </a:lnTo>
                <a:lnTo>
                  <a:pt x="5466" y="2795"/>
                </a:lnTo>
                <a:lnTo>
                  <a:pt x="5497" y="2795"/>
                </a:lnTo>
                <a:lnTo>
                  <a:pt x="5528" y="2918"/>
                </a:lnTo>
                <a:lnTo>
                  <a:pt x="5528" y="3102"/>
                </a:lnTo>
                <a:lnTo>
                  <a:pt x="5343" y="3102"/>
                </a:lnTo>
                <a:lnTo>
                  <a:pt x="5251" y="3041"/>
                </a:lnTo>
                <a:lnTo>
                  <a:pt x="5282" y="2979"/>
                </a:lnTo>
                <a:lnTo>
                  <a:pt x="5343" y="2918"/>
                </a:lnTo>
                <a:lnTo>
                  <a:pt x="5343" y="2826"/>
                </a:lnTo>
                <a:lnTo>
                  <a:pt x="5221" y="2826"/>
                </a:lnTo>
                <a:lnTo>
                  <a:pt x="5190" y="2918"/>
                </a:lnTo>
                <a:lnTo>
                  <a:pt x="5190" y="3010"/>
                </a:lnTo>
                <a:lnTo>
                  <a:pt x="5128" y="3010"/>
                </a:lnTo>
                <a:close/>
                <a:moveTo>
                  <a:pt x="4637" y="1536"/>
                </a:moveTo>
                <a:lnTo>
                  <a:pt x="4668" y="1475"/>
                </a:lnTo>
                <a:lnTo>
                  <a:pt x="4791" y="1475"/>
                </a:lnTo>
                <a:lnTo>
                  <a:pt x="4883" y="1505"/>
                </a:lnTo>
                <a:lnTo>
                  <a:pt x="4883" y="1567"/>
                </a:lnTo>
                <a:lnTo>
                  <a:pt x="4791" y="1628"/>
                </a:lnTo>
                <a:lnTo>
                  <a:pt x="4637" y="1567"/>
                </a:lnTo>
                <a:close/>
                <a:moveTo>
                  <a:pt x="4299" y="1966"/>
                </a:moveTo>
                <a:lnTo>
                  <a:pt x="4422" y="1966"/>
                </a:lnTo>
                <a:lnTo>
                  <a:pt x="4484" y="2027"/>
                </a:lnTo>
                <a:lnTo>
                  <a:pt x="4545" y="1935"/>
                </a:lnTo>
                <a:lnTo>
                  <a:pt x="4637" y="1997"/>
                </a:lnTo>
                <a:lnTo>
                  <a:pt x="4545" y="2089"/>
                </a:lnTo>
                <a:lnTo>
                  <a:pt x="4514" y="2242"/>
                </a:lnTo>
                <a:lnTo>
                  <a:pt x="4422" y="2212"/>
                </a:lnTo>
                <a:lnTo>
                  <a:pt x="4361" y="2212"/>
                </a:lnTo>
                <a:lnTo>
                  <a:pt x="4269" y="2150"/>
                </a:lnTo>
                <a:lnTo>
                  <a:pt x="4238" y="2027"/>
                </a:lnTo>
                <a:lnTo>
                  <a:pt x="4299" y="1966"/>
                </a:lnTo>
                <a:close/>
                <a:moveTo>
                  <a:pt x="3900" y="1260"/>
                </a:moveTo>
                <a:lnTo>
                  <a:pt x="3962" y="1229"/>
                </a:lnTo>
                <a:lnTo>
                  <a:pt x="4084" y="1290"/>
                </a:lnTo>
                <a:lnTo>
                  <a:pt x="4084" y="1382"/>
                </a:lnTo>
                <a:lnTo>
                  <a:pt x="3962" y="1413"/>
                </a:lnTo>
                <a:lnTo>
                  <a:pt x="3931" y="1413"/>
                </a:lnTo>
                <a:lnTo>
                  <a:pt x="3839" y="1413"/>
                </a:lnTo>
                <a:lnTo>
                  <a:pt x="3900" y="1260"/>
                </a:lnTo>
                <a:close/>
                <a:moveTo>
                  <a:pt x="3163" y="2918"/>
                </a:moveTo>
                <a:lnTo>
                  <a:pt x="3194" y="2918"/>
                </a:lnTo>
                <a:lnTo>
                  <a:pt x="3286" y="2948"/>
                </a:lnTo>
                <a:lnTo>
                  <a:pt x="3317" y="3071"/>
                </a:lnTo>
                <a:lnTo>
                  <a:pt x="3286" y="3102"/>
                </a:lnTo>
                <a:lnTo>
                  <a:pt x="3163" y="2948"/>
                </a:lnTo>
                <a:close/>
                <a:moveTo>
                  <a:pt x="3010" y="2918"/>
                </a:moveTo>
                <a:lnTo>
                  <a:pt x="3071" y="2887"/>
                </a:lnTo>
                <a:lnTo>
                  <a:pt x="3102" y="2918"/>
                </a:lnTo>
                <a:lnTo>
                  <a:pt x="3071" y="2979"/>
                </a:lnTo>
                <a:close/>
                <a:moveTo>
                  <a:pt x="3931" y="3102"/>
                </a:moveTo>
                <a:lnTo>
                  <a:pt x="3992" y="3071"/>
                </a:lnTo>
                <a:lnTo>
                  <a:pt x="4054" y="3163"/>
                </a:lnTo>
                <a:lnTo>
                  <a:pt x="4146" y="3194"/>
                </a:lnTo>
                <a:lnTo>
                  <a:pt x="4146" y="3317"/>
                </a:lnTo>
                <a:lnTo>
                  <a:pt x="4084" y="3348"/>
                </a:lnTo>
                <a:lnTo>
                  <a:pt x="4054" y="3256"/>
                </a:lnTo>
                <a:lnTo>
                  <a:pt x="4023" y="3256"/>
                </a:lnTo>
                <a:lnTo>
                  <a:pt x="3931" y="3102"/>
                </a:lnTo>
                <a:close/>
                <a:moveTo>
                  <a:pt x="5282" y="4668"/>
                </a:moveTo>
                <a:lnTo>
                  <a:pt x="5221" y="4607"/>
                </a:lnTo>
                <a:lnTo>
                  <a:pt x="5251" y="4514"/>
                </a:lnTo>
                <a:lnTo>
                  <a:pt x="5436" y="4484"/>
                </a:lnTo>
                <a:lnTo>
                  <a:pt x="5405" y="4576"/>
                </a:lnTo>
                <a:close/>
                <a:moveTo>
                  <a:pt x="3900" y="5497"/>
                </a:moveTo>
                <a:lnTo>
                  <a:pt x="3992" y="5374"/>
                </a:lnTo>
                <a:lnTo>
                  <a:pt x="4084" y="5374"/>
                </a:lnTo>
                <a:lnTo>
                  <a:pt x="4054" y="5466"/>
                </a:lnTo>
                <a:lnTo>
                  <a:pt x="3962" y="5497"/>
                </a:lnTo>
                <a:lnTo>
                  <a:pt x="3900" y="5497"/>
                </a:lnTo>
                <a:close/>
                <a:moveTo>
                  <a:pt x="3962" y="4975"/>
                </a:moveTo>
                <a:lnTo>
                  <a:pt x="4054" y="4914"/>
                </a:lnTo>
                <a:lnTo>
                  <a:pt x="4054" y="5036"/>
                </a:lnTo>
                <a:close/>
                <a:moveTo>
                  <a:pt x="3931" y="4821"/>
                </a:moveTo>
                <a:lnTo>
                  <a:pt x="3931" y="4729"/>
                </a:lnTo>
                <a:lnTo>
                  <a:pt x="4023" y="4729"/>
                </a:lnTo>
                <a:lnTo>
                  <a:pt x="4023" y="4821"/>
                </a:lnTo>
                <a:cubicBezTo>
                  <a:pt x="3992" y="4821"/>
                  <a:pt x="3962" y="4852"/>
                  <a:pt x="3931" y="4852"/>
                </a:cubicBezTo>
                <a:close/>
                <a:moveTo>
                  <a:pt x="3870" y="4637"/>
                </a:moveTo>
                <a:lnTo>
                  <a:pt x="3839" y="4576"/>
                </a:lnTo>
                <a:lnTo>
                  <a:pt x="3870" y="4514"/>
                </a:lnTo>
                <a:lnTo>
                  <a:pt x="3931" y="4607"/>
                </a:lnTo>
                <a:close/>
                <a:moveTo>
                  <a:pt x="4637" y="5129"/>
                </a:moveTo>
                <a:lnTo>
                  <a:pt x="4545" y="5067"/>
                </a:lnTo>
                <a:lnTo>
                  <a:pt x="4576" y="4914"/>
                </a:lnTo>
                <a:lnTo>
                  <a:pt x="4668" y="4914"/>
                </a:lnTo>
                <a:lnTo>
                  <a:pt x="4699" y="5006"/>
                </a:lnTo>
                <a:close/>
                <a:moveTo>
                  <a:pt x="4821" y="5098"/>
                </a:moveTo>
                <a:lnTo>
                  <a:pt x="4760" y="5006"/>
                </a:lnTo>
                <a:lnTo>
                  <a:pt x="4883" y="4883"/>
                </a:lnTo>
                <a:lnTo>
                  <a:pt x="4944" y="4883"/>
                </a:lnTo>
                <a:lnTo>
                  <a:pt x="4944" y="4975"/>
                </a:lnTo>
                <a:lnTo>
                  <a:pt x="4883" y="5067"/>
                </a:lnTo>
                <a:close/>
                <a:moveTo>
                  <a:pt x="4791" y="4729"/>
                </a:moveTo>
                <a:lnTo>
                  <a:pt x="4791" y="4668"/>
                </a:lnTo>
                <a:lnTo>
                  <a:pt x="4852" y="4668"/>
                </a:lnTo>
                <a:lnTo>
                  <a:pt x="4760" y="4729"/>
                </a:lnTo>
                <a:close/>
                <a:moveTo>
                  <a:pt x="4545" y="4514"/>
                </a:moveTo>
                <a:lnTo>
                  <a:pt x="4606" y="4484"/>
                </a:lnTo>
                <a:lnTo>
                  <a:pt x="4699" y="4545"/>
                </a:lnTo>
                <a:lnTo>
                  <a:pt x="4699" y="4637"/>
                </a:lnTo>
                <a:lnTo>
                  <a:pt x="4606" y="4607"/>
                </a:lnTo>
                <a:lnTo>
                  <a:pt x="4514" y="4514"/>
                </a:lnTo>
                <a:close/>
                <a:moveTo>
                  <a:pt x="4177" y="4177"/>
                </a:moveTo>
                <a:lnTo>
                  <a:pt x="4238" y="4177"/>
                </a:lnTo>
                <a:lnTo>
                  <a:pt x="4330" y="4299"/>
                </a:lnTo>
                <a:lnTo>
                  <a:pt x="4453" y="4422"/>
                </a:lnTo>
                <a:lnTo>
                  <a:pt x="4453" y="4514"/>
                </a:lnTo>
                <a:lnTo>
                  <a:pt x="4361" y="4514"/>
                </a:lnTo>
                <a:lnTo>
                  <a:pt x="4177" y="4330"/>
                </a:lnTo>
                <a:lnTo>
                  <a:pt x="4115" y="4269"/>
                </a:lnTo>
                <a:lnTo>
                  <a:pt x="4146" y="4207"/>
                </a:lnTo>
                <a:close/>
                <a:moveTo>
                  <a:pt x="2641" y="3194"/>
                </a:moveTo>
                <a:lnTo>
                  <a:pt x="2764" y="3071"/>
                </a:lnTo>
                <a:lnTo>
                  <a:pt x="2979" y="3041"/>
                </a:lnTo>
                <a:lnTo>
                  <a:pt x="3102" y="3194"/>
                </a:lnTo>
                <a:lnTo>
                  <a:pt x="3225" y="3256"/>
                </a:lnTo>
                <a:lnTo>
                  <a:pt x="3378" y="3317"/>
                </a:lnTo>
                <a:lnTo>
                  <a:pt x="3378" y="3348"/>
                </a:lnTo>
                <a:lnTo>
                  <a:pt x="3501" y="3348"/>
                </a:lnTo>
                <a:lnTo>
                  <a:pt x="3532" y="3317"/>
                </a:lnTo>
                <a:lnTo>
                  <a:pt x="3716" y="3532"/>
                </a:lnTo>
                <a:lnTo>
                  <a:pt x="3777" y="3655"/>
                </a:lnTo>
                <a:lnTo>
                  <a:pt x="3777" y="3716"/>
                </a:lnTo>
                <a:lnTo>
                  <a:pt x="3808" y="3808"/>
                </a:lnTo>
                <a:lnTo>
                  <a:pt x="3808" y="3931"/>
                </a:lnTo>
                <a:lnTo>
                  <a:pt x="3931" y="4023"/>
                </a:lnTo>
                <a:lnTo>
                  <a:pt x="3962" y="3992"/>
                </a:lnTo>
                <a:lnTo>
                  <a:pt x="4115" y="3992"/>
                </a:lnTo>
                <a:lnTo>
                  <a:pt x="4054" y="4177"/>
                </a:lnTo>
                <a:lnTo>
                  <a:pt x="3962" y="4115"/>
                </a:lnTo>
                <a:lnTo>
                  <a:pt x="3900" y="4146"/>
                </a:lnTo>
                <a:lnTo>
                  <a:pt x="3777" y="4085"/>
                </a:lnTo>
                <a:lnTo>
                  <a:pt x="3747" y="3992"/>
                </a:lnTo>
                <a:lnTo>
                  <a:pt x="3747" y="3900"/>
                </a:lnTo>
                <a:lnTo>
                  <a:pt x="3685" y="3839"/>
                </a:lnTo>
                <a:lnTo>
                  <a:pt x="3562" y="3685"/>
                </a:lnTo>
                <a:lnTo>
                  <a:pt x="3532" y="3624"/>
                </a:lnTo>
                <a:lnTo>
                  <a:pt x="3409" y="3624"/>
                </a:lnTo>
                <a:lnTo>
                  <a:pt x="3255" y="3532"/>
                </a:lnTo>
                <a:lnTo>
                  <a:pt x="3194" y="3440"/>
                </a:lnTo>
                <a:lnTo>
                  <a:pt x="3102" y="3409"/>
                </a:lnTo>
                <a:lnTo>
                  <a:pt x="3040" y="3317"/>
                </a:lnTo>
                <a:lnTo>
                  <a:pt x="2948" y="3286"/>
                </a:lnTo>
                <a:lnTo>
                  <a:pt x="2918" y="3225"/>
                </a:lnTo>
                <a:lnTo>
                  <a:pt x="2856" y="3163"/>
                </a:lnTo>
                <a:lnTo>
                  <a:pt x="2703" y="3163"/>
                </a:lnTo>
                <a:lnTo>
                  <a:pt x="2641" y="3163"/>
                </a:lnTo>
                <a:close/>
                <a:moveTo>
                  <a:pt x="2887" y="5620"/>
                </a:moveTo>
                <a:lnTo>
                  <a:pt x="2918" y="5589"/>
                </a:lnTo>
                <a:lnTo>
                  <a:pt x="2918" y="5712"/>
                </a:lnTo>
                <a:lnTo>
                  <a:pt x="3010" y="5835"/>
                </a:lnTo>
                <a:lnTo>
                  <a:pt x="2948" y="5927"/>
                </a:lnTo>
                <a:lnTo>
                  <a:pt x="2887" y="5896"/>
                </a:lnTo>
                <a:lnTo>
                  <a:pt x="2887" y="5804"/>
                </a:lnTo>
                <a:lnTo>
                  <a:pt x="2826" y="5743"/>
                </a:lnTo>
                <a:lnTo>
                  <a:pt x="2856" y="5620"/>
                </a:lnTo>
                <a:close/>
                <a:moveTo>
                  <a:pt x="2887" y="5466"/>
                </a:moveTo>
                <a:lnTo>
                  <a:pt x="2918" y="5558"/>
                </a:lnTo>
                <a:lnTo>
                  <a:pt x="2826" y="555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g3d4b58163d4_3_1117"/>
          <p:cNvSpPr/>
          <p:nvPr/>
        </p:nvSpPr>
        <p:spPr>
          <a:xfrm>
            <a:off x="4826258" y="3480267"/>
            <a:ext cx="114658" cy="97731"/>
          </a:xfrm>
          <a:custGeom>
            <a:avLst/>
            <a:gdLst/>
            <a:ahLst/>
            <a:cxnLst/>
            <a:rect l="l" t="t" r="r" b="b"/>
            <a:pathLst>
              <a:path w="4515" h="3747" extrusionOk="0">
                <a:moveTo>
                  <a:pt x="32" y="799"/>
                </a:moveTo>
                <a:lnTo>
                  <a:pt x="32" y="645"/>
                </a:lnTo>
                <a:lnTo>
                  <a:pt x="369" y="522"/>
                </a:lnTo>
                <a:lnTo>
                  <a:pt x="830" y="799"/>
                </a:lnTo>
                <a:lnTo>
                  <a:pt x="1137" y="799"/>
                </a:lnTo>
                <a:lnTo>
                  <a:pt x="1413" y="952"/>
                </a:lnTo>
                <a:lnTo>
                  <a:pt x="1475" y="645"/>
                </a:lnTo>
                <a:lnTo>
                  <a:pt x="1352" y="492"/>
                </a:lnTo>
                <a:lnTo>
                  <a:pt x="1137" y="369"/>
                </a:lnTo>
                <a:lnTo>
                  <a:pt x="1229" y="62"/>
                </a:lnTo>
                <a:lnTo>
                  <a:pt x="1475" y="92"/>
                </a:lnTo>
                <a:lnTo>
                  <a:pt x="1843" y="399"/>
                </a:lnTo>
                <a:lnTo>
                  <a:pt x="1966" y="584"/>
                </a:lnTo>
                <a:lnTo>
                  <a:pt x="2334" y="614"/>
                </a:lnTo>
                <a:lnTo>
                  <a:pt x="2396" y="492"/>
                </a:lnTo>
                <a:lnTo>
                  <a:pt x="2642" y="369"/>
                </a:lnTo>
                <a:lnTo>
                  <a:pt x="2949" y="0"/>
                </a:lnTo>
                <a:lnTo>
                  <a:pt x="3102" y="123"/>
                </a:lnTo>
                <a:lnTo>
                  <a:pt x="3378" y="461"/>
                </a:lnTo>
                <a:lnTo>
                  <a:pt x="3378" y="614"/>
                </a:lnTo>
                <a:lnTo>
                  <a:pt x="3471" y="860"/>
                </a:lnTo>
                <a:lnTo>
                  <a:pt x="3747" y="1044"/>
                </a:lnTo>
                <a:lnTo>
                  <a:pt x="3778" y="1198"/>
                </a:lnTo>
                <a:lnTo>
                  <a:pt x="3962" y="1321"/>
                </a:lnTo>
                <a:lnTo>
                  <a:pt x="4177" y="1321"/>
                </a:lnTo>
                <a:lnTo>
                  <a:pt x="4392" y="1413"/>
                </a:lnTo>
                <a:lnTo>
                  <a:pt x="4515" y="1597"/>
                </a:lnTo>
                <a:lnTo>
                  <a:pt x="4392" y="1566"/>
                </a:lnTo>
                <a:lnTo>
                  <a:pt x="4269" y="1658"/>
                </a:lnTo>
                <a:lnTo>
                  <a:pt x="4054" y="1658"/>
                </a:lnTo>
                <a:lnTo>
                  <a:pt x="3808" y="1873"/>
                </a:lnTo>
                <a:lnTo>
                  <a:pt x="3808" y="2088"/>
                </a:lnTo>
                <a:lnTo>
                  <a:pt x="3839" y="2242"/>
                </a:lnTo>
                <a:lnTo>
                  <a:pt x="3747" y="2334"/>
                </a:lnTo>
                <a:lnTo>
                  <a:pt x="3747" y="2487"/>
                </a:lnTo>
                <a:lnTo>
                  <a:pt x="3778" y="2580"/>
                </a:lnTo>
                <a:lnTo>
                  <a:pt x="3778" y="2702"/>
                </a:lnTo>
                <a:lnTo>
                  <a:pt x="3716" y="2764"/>
                </a:lnTo>
                <a:lnTo>
                  <a:pt x="3716" y="3071"/>
                </a:lnTo>
                <a:lnTo>
                  <a:pt x="3655" y="3163"/>
                </a:lnTo>
                <a:lnTo>
                  <a:pt x="3624" y="3071"/>
                </a:lnTo>
                <a:lnTo>
                  <a:pt x="3655" y="2887"/>
                </a:lnTo>
                <a:lnTo>
                  <a:pt x="3563" y="2764"/>
                </a:lnTo>
                <a:lnTo>
                  <a:pt x="3501" y="2825"/>
                </a:lnTo>
                <a:lnTo>
                  <a:pt x="3440" y="2979"/>
                </a:lnTo>
                <a:lnTo>
                  <a:pt x="3501" y="3194"/>
                </a:lnTo>
                <a:lnTo>
                  <a:pt x="3501" y="3316"/>
                </a:lnTo>
                <a:lnTo>
                  <a:pt x="3532" y="3378"/>
                </a:lnTo>
                <a:lnTo>
                  <a:pt x="3532" y="3685"/>
                </a:lnTo>
                <a:lnTo>
                  <a:pt x="3471" y="3746"/>
                </a:lnTo>
                <a:lnTo>
                  <a:pt x="3348" y="3716"/>
                </a:lnTo>
                <a:lnTo>
                  <a:pt x="3286" y="3624"/>
                </a:lnTo>
                <a:lnTo>
                  <a:pt x="3133" y="3562"/>
                </a:lnTo>
                <a:lnTo>
                  <a:pt x="2856" y="3255"/>
                </a:lnTo>
                <a:lnTo>
                  <a:pt x="3133" y="3071"/>
                </a:lnTo>
                <a:lnTo>
                  <a:pt x="2949" y="2948"/>
                </a:lnTo>
                <a:lnTo>
                  <a:pt x="2887" y="2856"/>
                </a:lnTo>
                <a:lnTo>
                  <a:pt x="3010" y="2764"/>
                </a:lnTo>
                <a:lnTo>
                  <a:pt x="2887" y="2672"/>
                </a:lnTo>
                <a:lnTo>
                  <a:pt x="2826" y="2549"/>
                </a:lnTo>
                <a:lnTo>
                  <a:pt x="2734" y="2518"/>
                </a:lnTo>
                <a:lnTo>
                  <a:pt x="2734" y="2487"/>
                </a:lnTo>
                <a:lnTo>
                  <a:pt x="2672" y="2487"/>
                </a:lnTo>
                <a:lnTo>
                  <a:pt x="2519" y="2610"/>
                </a:lnTo>
                <a:lnTo>
                  <a:pt x="2396" y="2610"/>
                </a:lnTo>
                <a:lnTo>
                  <a:pt x="2304" y="2794"/>
                </a:lnTo>
                <a:lnTo>
                  <a:pt x="2181" y="2825"/>
                </a:lnTo>
                <a:lnTo>
                  <a:pt x="2058" y="3009"/>
                </a:lnTo>
                <a:lnTo>
                  <a:pt x="1966" y="3009"/>
                </a:lnTo>
                <a:lnTo>
                  <a:pt x="1905" y="3102"/>
                </a:lnTo>
                <a:lnTo>
                  <a:pt x="1874" y="3194"/>
                </a:lnTo>
                <a:lnTo>
                  <a:pt x="1751" y="3255"/>
                </a:lnTo>
                <a:lnTo>
                  <a:pt x="1628" y="3224"/>
                </a:lnTo>
                <a:lnTo>
                  <a:pt x="1628" y="3224"/>
                </a:lnTo>
                <a:lnTo>
                  <a:pt x="1628" y="3040"/>
                </a:lnTo>
                <a:lnTo>
                  <a:pt x="1690" y="2979"/>
                </a:lnTo>
                <a:lnTo>
                  <a:pt x="1567" y="2764"/>
                </a:lnTo>
                <a:lnTo>
                  <a:pt x="1782" y="2702"/>
                </a:lnTo>
                <a:lnTo>
                  <a:pt x="1567" y="2518"/>
                </a:lnTo>
                <a:lnTo>
                  <a:pt x="1352" y="2518"/>
                </a:lnTo>
                <a:lnTo>
                  <a:pt x="953" y="2334"/>
                </a:lnTo>
                <a:lnTo>
                  <a:pt x="861" y="2058"/>
                </a:lnTo>
                <a:lnTo>
                  <a:pt x="953" y="1965"/>
                </a:lnTo>
                <a:lnTo>
                  <a:pt x="953" y="1781"/>
                </a:lnTo>
                <a:lnTo>
                  <a:pt x="615" y="1505"/>
                </a:lnTo>
                <a:lnTo>
                  <a:pt x="615" y="1351"/>
                </a:lnTo>
                <a:lnTo>
                  <a:pt x="676" y="1167"/>
                </a:lnTo>
                <a:lnTo>
                  <a:pt x="523" y="983"/>
                </a:lnTo>
                <a:lnTo>
                  <a:pt x="216" y="952"/>
                </a:lnTo>
                <a:lnTo>
                  <a:pt x="62" y="799"/>
                </a:lnTo>
                <a:close/>
                <a:moveTo>
                  <a:pt x="1413" y="3255"/>
                </a:moveTo>
                <a:lnTo>
                  <a:pt x="1045" y="2702"/>
                </a:lnTo>
                <a:lnTo>
                  <a:pt x="830" y="2641"/>
                </a:lnTo>
                <a:lnTo>
                  <a:pt x="707" y="2365"/>
                </a:lnTo>
                <a:lnTo>
                  <a:pt x="554" y="2365"/>
                </a:lnTo>
                <a:lnTo>
                  <a:pt x="461" y="2457"/>
                </a:lnTo>
                <a:lnTo>
                  <a:pt x="246" y="2242"/>
                </a:lnTo>
                <a:lnTo>
                  <a:pt x="124" y="2334"/>
                </a:lnTo>
                <a:lnTo>
                  <a:pt x="1" y="2334"/>
                </a:lnTo>
                <a:lnTo>
                  <a:pt x="32" y="2365"/>
                </a:lnTo>
                <a:lnTo>
                  <a:pt x="62" y="2365"/>
                </a:lnTo>
                <a:lnTo>
                  <a:pt x="185" y="2518"/>
                </a:lnTo>
                <a:lnTo>
                  <a:pt x="277" y="2518"/>
                </a:lnTo>
                <a:lnTo>
                  <a:pt x="339" y="2641"/>
                </a:lnTo>
                <a:lnTo>
                  <a:pt x="339" y="2764"/>
                </a:lnTo>
                <a:lnTo>
                  <a:pt x="707" y="2979"/>
                </a:lnTo>
                <a:lnTo>
                  <a:pt x="738" y="3132"/>
                </a:lnTo>
                <a:lnTo>
                  <a:pt x="953" y="3255"/>
                </a:lnTo>
                <a:lnTo>
                  <a:pt x="1168" y="3255"/>
                </a:lnTo>
                <a:lnTo>
                  <a:pt x="1383" y="337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81" name="Google Shape;1181;g3d4b58163d4_3_1117"/>
          <p:cNvSpPr/>
          <p:nvPr/>
        </p:nvSpPr>
        <p:spPr>
          <a:xfrm>
            <a:off x="4816623" y="3542959"/>
            <a:ext cx="431714" cy="355446"/>
          </a:xfrm>
          <a:custGeom>
            <a:avLst/>
            <a:gdLst/>
            <a:ahLst/>
            <a:cxnLst/>
            <a:rect l="l" t="t" r="r" b="b"/>
            <a:pathLst>
              <a:path w="16920" h="13603" extrusionOk="0">
                <a:moveTo>
                  <a:pt x="400" y="0"/>
                </a:moveTo>
                <a:lnTo>
                  <a:pt x="430" y="0"/>
                </a:lnTo>
                <a:lnTo>
                  <a:pt x="553" y="123"/>
                </a:lnTo>
                <a:lnTo>
                  <a:pt x="645" y="123"/>
                </a:lnTo>
                <a:lnTo>
                  <a:pt x="707" y="277"/>
                </a:lnTo>
                <a:lnTo>
                  <a:pt x="707" y="369"/>
                </a:lnTo>
                <a:lnTo>
                  <a:pt x="1075" y="584"/>
                </a:lnTo>
                <a:lnTo>
                  <a:pt x="1075" y="737"/>
                </a:lnTo>
                <a:lnTo>
                  <a:pt x="1290" y="860"/>
                </a:lnTo>
                <a:lnTo>
                  <a:pt x="1505" y="860"/>
                </a:lnTo>
                <a:lnTo>
                  <a:pt x="1751" y="983"/>
                </a:lnTo>
                <a:lnTo>
                  <a:pt x="1812" y="860"/>
                </a:lnTo>
                <a:lnTo>
                  <a:pt x="1812" y="860"/>
                </a:lnTo>
                <a:lnTo>
                  <a:pt x="1966" y="829"/>
                </a:lnTo>
                <a:lnTo>
                  <a:pt x="2088" y="860"/>
                </a:lnTo>
                <a:lnTo>
                  <a:pt x="2242" y="799"/>
                </a:lnTo>
                <a:lnTo>
                  <a:pt x="2273" y="707"/>
                </a:lnTo>
                <a:lnTo>
                  <a:pt x="2334" y="614"/>
                </a:lnTo>
                <a:lnTo>
                  <a:pt x="2426" y="614"/>
                </a:lnTo>
                <a:lnTo>
                  <a:pt x="2549" y="430"/>
                </a:lnTo>
                <a:lnTo>
                  <a:pt x="2641" y="369"/>
                </a:lnTo>
                <a:lnTo>
                  <a:pt x="2764" y="246"/>
                </a:lnTo>
                <a:lnTo>
                  <a:pt x="2887" y="215"/>
                </a:lnTo>
                <a:lnTo>
                  <a:pt x="3040" y="92"/>
                </a:lnTo>
                <a:lnTo>
                  <a:pt x="3102" y="92"/>
                </a:lnTo>
                <a:lnTo>
                  <a:pt x="3132" y="154"/>
                </a:lnTo>
                <a:lnTo>
                  <a:pt x="3194" y="154"/>
                </a:lnTo>
                <a:lnTo>
                  <a:pt x="3286" y="277"/>
                </a:lnTo>
                <a:lnTo>
                  <a:pt x="3378" y="399"/>
                </a:lnTo>
                <a:lnTo>
                  <a:pt x="3286" y="492"/>
                </a:lnTo>
                <a:lnTo>
                  <a:pt x="3347" y="553"/>
                </a:lnTo>
                <a:lnTo>
                  <a:pt x="3532" y="676"/>
                </a:lnTo>
                <a:lnTo>
                  <a:pt x="3255" y="860"/>
                </a:lnTo>
                <a:lnTo>
                  <a:pt x="3532" y="1167"/>
                </a:lnTo>
                <a:lnTo>
                  <a:pt x="3654" y="1229"/>
                </a:lnTo>
                <a:lnTo>
                  <a:pt x="3716" y="1321"/>
                </a:lnTo>
                <a:lnTo>
                  <a:pt x="3869" y="1351"/>
                </a:lnTo>
                <a:lnTo>
                  <a:pt x="3931" y="1321"/>
                </a:lnTo>
                <a:lnTo>
                  <a:pt x="3931" y="1382"/>
                </a:lnTo>
                <a:lnTo>
                  <a:pt x="4054" y="1536"/>
                </a:lnTo>
                <a:lnTo>
                  <a:pt x="4084" y="1750"/>
                </a:lnTo>
                <a:lnTo>
                  <a:pt x="4023" y="1935"/>
                </a:lnTo>
                <a:lnTo>
                  <a:pt x="4084" y="1996"/>
                </a:lnTo>
                <a:lnTo>
                  <a:pt x="4207" y="2027"/>
                </a:lnTo>
                <a:lnTo>
                  <a:pt x="4361" y="2180"/>
                </a:lnTo>
                <a:lnTo>
                  <a:pt x="4576" y="2180"/>
                </a:lnTo>
                <a:lnTo>
                  <a:pt x="4698" y="2242"/>
                </a:lnTo>
                <a:lnTo>
                  <a:pt x="4913" y="2180"/>
                </a:lnTo>
                <a:lnTo>
                  <a:pt x="5098" y="2303"/>
                </a:lnTo>
                <a:lnTo>
                  <a:pt x="5220" y="2303"/>
                </a:lnTo>
                <a:lnTo>
                  <a:pt x="5282" y="2487"/>
                </a:lnTo>
                <a:lnTo>
                  <a:pt x="5405" y="2641"/>
                </a:lnTo>
                <a:lnTo>
                  <a:pt x="5804" y="2794"/>
                </a:lnTo>
                <a:lnTo>
                  <a:pt x="5988" y="2825"/>
                </a:lnTo>
                <a:lnTo>
                  <a:pt x="6510" y="2948"/>
                </a:lnTo>
                <a:lnTo>
                  <a:pt x="6725" y="2948"/>
                </a:lnTo>
                <a:lnTo>
                  <a:pt x="7278" y="2794"/>
                </a:lnTo>
                <a:lnTo>
                  <a:pt x="7708" y="2764"/>
                </a:lnTo>
                <a:lnTo>
                  <a:pt x="8168" y="2794"/>
                </a:lnTo>
                <a:lnTo>
                  <a:pt x="8352" y="2825"/>
                </a:lnTo>
                <a:lnTo>
                  <a:pt x="8414" y="2610"/>
                </a:lnTo>
                <a:lnTo>
                  <a:pt x="8291" y="2426"/>
                </a:lnTo>
                <a:lnTo>
                  <a:pt x="8199" y="2211"/>
                </a:lnTo>
                <a:lnTo>
                  <a:pt x="8383" y="2119"/>
                </a:lnTo>
                <a:lnTo>
                  <a:pt x="8782" y="2088"/>
                </a:lnTo>
                <a:lnTo>
                  <a:pt x="8874" y="1873"/>
                </a:lnTo>
                <a:lnTo>
                  <a:pt x="8966" y="1750"/>
                </a:lnTo>
                <a:lnTo>
                  <a:pt x="9120" y="1720"/>
                </a:lnTo>
                <a:lnTo>
                  <a:pt x="9458" y="1443"/>
                </a:lnTo>
                <a:lnTo>
                  <a:pt x="9796" y="1382"/>
                </a:lnTo>
                <a:lnTo>
                  <a:pt x="10103" y="1443"/>
                </a:lnTo>
                <a:lnTo>
                  <a:pt x="10164" y="1229"/>
                </a:lnTo>
                <a:lnTo>
                  <a:pt x="10348" y="1198"/>
                </a:lnTo>
                <a:lnTo>
                  <a:pt x="10502" y="1259"/>
                </a:lnTo>
                <a:lnTo>
                  <a:pt x="10686" y="1259"/>
                </a:lnTo>
                <a:lnTo>
                  <a:pt x="10993" y="1505"/>
                </a:lnTo>
                <a:lnTo>
                  <a:pt x="11239" y="1566"/>
                </a:lnTo>
                <a:lnTo>
                  <a:pt x="11730" y="1873"/>
                </a:lnTo>
                <a:lnTo>
                  <a:pt x="11853" y="1873"/>
                </a:lnTo>
                <a:lnTo>
                  <a:pt x="11976" y="1781"/>
                </a:lnTo>
                <a:lnTo>
                  <a:pt x="12313" y="1904"/>
                </a:lnTo>
                <a:lnTo>
                  <a:pt x="12498" y="1935"/>
                </a:lnTo>
                <a:lnTo>
                  <a:pt x="12528" y="2180"/>
                </a:lnTo>
                <a:lnTo>
                  <a:pt x="12621" y="2242"/>
                </a:lnTo>
                <a:lnTo>
                  <a:pt x="12774" y="2211"/>
                </a:lnTo>
                <a:lnTo>
                  <a:pt x="13081" y="2272"/>
                </a:lnTo>
                <a:lnTo>
                  <a:pt x="13419" y="2733"/>
                </a:lnTo>
                <a:lnTo>
                  <a:pt x="13787" y="2764"/>
                </a:lnTo>
                <a:lnTo>
                  <a:pt x="14002" y="2856"/>
                </a:lnTo>
                <a:lnTo>
                  <a:pt x="14125" y="3102"/>
                </a:lnTo>
                <a:lnTo>
                  <a:pt x="14064" y="3224"/>
                </a:lnTo>
                <a:lnTo>
                  <a:pt x="14156" y="3409"/>
                </a:lnTo>
                <a:lnTo>
                  <a:pt x="14125" y="3531"/>
                </a:lnTo>
                <a:lnTo>
                  <a:pt x="14217" y="3685"/>
                </a:lnTo>
                <a:lnTo>
                  <a:pt x="14217" y="3931"/>
                </a:lnTo>
                <a:lnTo>
                  <a:pt x="14217" y="4023"/>
                </a:lnTo>
                <a:lnTo>
                  <a:pt x="14156" y="4176"/>
                </a:lnTo>
                <a:lnTo>
                  <a:pt x="14279" y="4299"/>
                </a:lnTo>
                <a:lnTo>
                  <a:pt x="14217" y="4360"/>
                </a:lnTo>
                <a:lnTo>
                  <a:pt x="14248" y="4453"/>
                </a:lnTo>
                <a:lnTo>
                  <a:pt x="14033" y="4606"/>
                </a:lnTo>
                <a:lnTo>
                  <a:pt x="13849" y="4637"/>
                </a:lnTo>
                <a:lnTo>
                  <a:pt x="13910" y="4760"/>
                </a:lnTo>
                <a:lnTo>
                  <a:pt x="14064" y="4852"/>
                </a:lnTo>
                <a:lnTo>
                  <a:pt x="13910" y="5097"/>
                </a:lnTo>
                <a:lnTo>
                  <a:pt x="13941" y="5128"/>
                </a:lnTo>
                <a:lnTo>
                  <a:pt x="14002" y="5404"/>
                </a:lnTo>
                <a:lnTo>
                  <a:pt x="14002" y="5589"/>
                </a:lnTo>
                <a:lnTo>
                  <a:pt x="14279" y="5650"/>
                </a:lnTo>
                <a:lnTo>
                  <a:pt x="14340" y="5650"/>
                </a:lnTo>
                <a:lnTo>
                  <a:pt x="14094" y="5957"/>
                </a:lnTo>
                <a:lnTo>
                  <a:pt x="14033" y="6172"/>
                </a:lnTo>
                <a:lnTo>
                  <a:pt x="14279" y="6602"/>
                </a:lnTo>
                <a:lnTo>
                  <a:pt x="14401" y="7001"/>
                </a:lnTo>
                <a:lnTo>
                  <a:pt x="14340" y="7093"/>
                </a:lnTo>
                <a:lnTo>
                  <a:pt x="14401" y="7247"/>
                </a:lnTo>
                <a:lnTo>
                  <a:pt x="14432" y="7554"/>
                </a:lnTo>
                <a:lnTo>
                  <a:pt x="15169" y="7554"/>
                </a:lnTo>
                <a:lnTo>
                  <a:pt x="15292" y="7861"/>
                </a:lnTo>
                <a:lnTo>
                  <a:pt x="15261" y="8076"/>
                </a:lnTo>
                <a:lnTo>
                  <a:pt x="15353" y="8414"/>
                </a:lnTo>
                <a:lnTo>
                  <a:pt x="15292" y="8506"/>
                </a:lnTo>
                <a:lnTo>
                  <a:pt x="14678" y="9366"/>
                </a:lnTo>
                <a:lnTo>
                  <a:pt x="15108" y="9918"/>
                </a:lnTo>
                <a:lnTo>
                  <a:pt x="15200" y="10102"/>
                </a:lnTo>
                <a:lnTo>
                  <a:pt x="15415" y="10348"/>
                </a:lnTo>
                <a:lnTo>
                  <a:pt x="15630" y="10440"/>
                </a:lnTo>
                <a:lnTo>
                  <a:pt x="15691" y="10532"/>
                </a:lnTo>
                <a:lnTo>
                  <a:pt x="15967" y="10563"/>
                </a:lnTo>
                <a:lnTo>
                  <a:pt x="16121" y="10624"/>
                </a:lnTo>
                <a:lnTo>
                  <a:pt x="16152" y="10717"/>
                </a:lnTo>
                <a:lnTo>
                  <a:pt x="16367" y="10747"/>
                </a:lnTo>
                <a:lnTo>
                  <a:pt x="16367" y="11024"/>
                </a:lnTo>
                <a:lnTo>
                  <a:pt x="16428" y="11208"/>
                </a:lnTo>
                <a:lnTo>
                  <a:pt x="16428" y="11423"/>
                </a:lnTo>
                <a:lnTo>
                  <a:pt x="16489" y="11576"/>
                </a:lnTo>
                <a:lnTo>
                  <a:pt x="16674" y="11576"/>
                </a:lnTo>
                <a:lnTo>
                  <a:pt x="16889" y="11699"/>
                </a:lnTo>
                <a:lnTo>
                  <a:pt x="16919" y="12037"/>
                </a:lnTo>
                <a:lnTo>
                  <a:pt x="16797" y="12160"/>
                </a:lnTo>
                <a:lnTo>
                  <a:pt x="16582" y="12068"/>
                </a:lnTo>
                <a:lnTo>
                  <a:pt x="16182" y="12190"/>
                </a:lnTo>
                <a:lnTo>
                  <a:pt x="16121" y="12283"/>
                </a:lnTo>
                <a:lnTo>
                  <a:pt x="15845" y="12375"/>
                </a:lnTo>
                <a:lnTo>
                  <a:pt x="15783" y="12528"/>
                </a:lnTo>
                <a:lnTo>
                  <a:pt x="15814" y="12682"/>
                </a:lnTo>
                <a:lnTo>
                  <a:pt x="15691" y="12835"/>
                </a:lnTo>
                <a:lnTo>
                  <a:pt x="15783" y="13050"/>
                </a:lnTo>
                <a:lnTo>
                  <a:pt x="15722" y="13357"/>
                </a:lnTo>
                <a:lnTo>
                  <a:pt x="15722" y="13480"/>
                </a:lnTo>
                <a:lnTo>
                  <a:pt x="15691" y="13480"/>
                </a:lnTo>
                <a:lnTo>
                  <a:pt x="15660" y="13542"/>
                </a:lnTo>
                <a:lnTo>
                  <a:pt x="15538" y="13603"/>
                </a:lnTo>
                <a:lnTo>
                  <a:pt x="15261" y="13511"/>
                </a:lnTo>
                <a:lnTo>
                  <a:pt x="15046" y="13449"/>
                </a:lnTo>
                <a:lnTo>
                  <a:pt x="14954" y="13296"/>
                </a:lnTo>
                <a:lnTo>
                  <a:pt x="14862" y="13327"/>
                </a:lnTo>
                <a:lnTo>
                  <a:pt x="14831" y="13449"/>
                </a:lnTo>
                <a:lnTo>
                  <a:pt x="14770" y="13449"/>
                </a:lnTo>
                <a:lnTo>
                  <a:pt x="14647" y="13357"/>
                </a:lnTo>
                <a:lnTo>
                  <a:pt x="14586" y="13388"/>
                </a:lnTo>
                <a:lnTo>
                  <a:pt x="14432" y="13327"/>
                </a:lnTo>
                <a:lnTo>
                  <a:pt x="14064" y="13327"/>
                </a:lnTo>
                <a:lnTo>
                  <a:pt x="13818" y="13204"/>
                </a:lnTo>
                <a:lnTo>
                  <a:pt x="13357" y="13234"/>
                </a:lnTo>
                <a:lnTo>
                  <a:pt x="13143" y="13050"/>
                </a:lnTo>
                <a:lnTo>
                  <a:pt x="13081" y="13020"/>
                </a:lnTo>
                <a:lnTo>
                  <a:pt x="12866" y="13204"/>
                </a:lnTo>
                <a:lnTo>
                  <a:pt x="12713" y="13081"/>
                </a:lnTo>
                <a:lnTo>
                  <a:pt x="12528" y="13081"/>
                </a:lnTo>
                <a:lnTo>
                  <a:pt x="12099" y="13081"/>
                </a:lnTo>
                <a:lnTo>
                  <a:pt x="12068" y="12989"/>
                </a:lnTo>
                <a:lnTo>
                  <a:pt x="11976" y="12927"/>
                </a:lnTo>
                <a:lnTo>
                  <a:pt x="11976" y="12712"/>
                </a:lnTo>
                <a:lnTo>
                  <a:pt x="11791" y="12405"/>
                </a:lnTo>
                <a:lnTo>
                  <a:pt x="11699" y="12098"/>
                </a:lnTo>
                <a:lnTo>
                  <a:pt x="11577" y="11883"/>
                </a:lnTo>
                <a:lnTo>
                  <a:pt x="11546" y="11822"/>
                </a:lnTo>
                <a:lnTo>
                  <a:pt x="11484" y="11822"/>
                </a:lnTo>
                <a:lnTo>
                  <a:pt x="11484" y="11761"/>
                </a:lnTo>
                <a:lnTo>
                  <a:pt x="11177" y="11730"/>
                </a:lnTo>
                <a:lnTo>
                  <a:pt x="11024" y="11761"/>
                </a:lnTo>
                <a:lnTo>
                  <a:pt x="10809" y="11945"/>
                </a:lnTo>
                <a:lnTo>
                  <a:pt x="10625" y="11945"/>
                </a:lnTo>
                <a:lnTo>
                  <a:pt x="10625" y="11853"/>
                </a:lnTo>
                <a:lnTo>
                  <a:pt x="10594" y="11945"/>
                </a:lnTo>
                <a:lnTo>
                  <a:pt x="10256" y="12160"/>
                </a:lnTo>
                <a:lnTo>
                  <a:pt x="9980" y="12405"/>
                </a:lnTo>
                <a:lnTo>
                  <a:pt x="9642" y="12190"/>
                </a:lnTo>
                <a:lnTo>
                  <a:pt x="9366" y="12129"/>
                </a:lnTo>
                <a:lnTo>
                  <a:pt x="9181" y="12160"/>
                </a:lnTo>
                <a:lnTo>
                  <a:pt x="9089" y="12190"/>
                </a:lnTo>
                <a:lnTo>
                  <a:pt x="8813" y="11945"/>
                </a:lnTo>
                <a:lnTo>
                  <a:pt x="8659" y="11914"/>
                </a:lnTo>
                <a:lnTo>
                  <a:pt x="8537" y="11822"/>
                </a:lnTo>
                <a:lnTo>
                  <a:pt x="8352" y="11791"/>
                </a:lnTo>
                <a:lnTo>
                  <a:pt x="8107" y="11546"/>
                </a:lnTo>
                <a:lnTo>
                  <a:pt x="8199" y="11454"/>
                </a:lnTo>
                <a:lnTo>
                  <a:pt x="8168" y="11361"/>
                </a:lnTo>
                <a:lnTo>
                  <a:pt x="8015" y="11361"/>
                </a:lnTo>
                <a:lnTo>
                  <a:pt x="7984" y="11300"/>
                </a:lnTo>
                <a:lnTo>
                  <a:pt x="7708" y="11300"/>
                </a:lnTo>
                <a:lnTo>
                  <a:pt x="7646" y="11208"/>
                </a:lnTo>
                <a:lnTo>
                  <a:pt x="7431" y="11116"/>
                </a:lnTo>
                <a:lnTo>
                  <a:pt x="7124" y="11146"/>
                </a:lnTo>
                <a:lnTo>
                  <a:pt x="6940" y="11054"/>
                </a:lnTo>
                <a:lnTo>
                  <a:pt x="6694" y="10502"/>
                </a:lnTo>
                <a:lnTo>
                  <a:pt x="6664" y="10379"/>
                </a:lnTo>
                <a:lnTo>
                  <a:pt x="6602" y="10410"/>
                </a:lnTo>
                <a:lnTo>
                  <a:pt x="6449" y="10256"/>
                </a:lnTo>
                <a:lnTo>
                  <a:pt x="6479" y="10225"/>
                </a:lnTo>
                <a:lnTo>
                  <a:pt x="6541" y="10256"/>
                </a:lnTo>
                <a:lnTo>
                  <a:pt x="6602" y="10256"/>
                </a:lnTo>
                <a:lnTo>
                  <a:pt x="6510" y="10102"/>
                </a:lnTo>
                <a:lnTo>
                  <a:pt x="6387" y="10133"/>
                </a:lnTo>
                <a:lnTo>
                  <a:pt x="6295" y="10072"/>
                </a:lnTo>
                <a:lnTo>
                  <a:pt x="6264" y="9826"/>
                </a:lnTo>
                <a:lnTo>
                  <a:pt x="5988" y="9458"/>
                </a:lnTo>
                <a:lnTo>
                  <a:pt x="5957" y="9304"/>
                </a:lnTo>
                <a:lnTo>
                  <a:pt x="5773" y="9058"/>
                </a:lnTo>
                <a:lnTo>
                  <a:pt x="5681" y="9028"/>
                </a:lnTo>
                <a:lnTo>
                  <a:pt x="5435" y="9243"/>
                </a:lnTo>
                <a:lnTo>
                  <a:pt x="5343" y="9243"/>
                </a:lnTo>
                <a:lnTo>
                  <a:pt x="5282" y="9089"/>
                </a:lnTo>
                <a:lnTo>
                  <a:pt x="5190" y="9120"/>
                </a:lnTo>
                <a:lnTo>
                  <a:pt x="5005" y="9028"/>
                </a:lnTo>
                <a:lnTo>
                  <a:pt x="5036" y="8936"/>
                </a:lnTo>
                <a:lnTo>
                  <a:pt x="5067" y="8844"/>
                </a:lnTo>
                <a:lnTo>
                  <a:pt x="5036" y="8905"/>
                </a:lnTo>
                <a:lnTo>
                  <a:pt x="4913" y="8905"/>
                </a:lnTo>
                <a:lnTo>
                  <a:pt x="4821" y="8874"/>
                </a:lnTo>
                <a:lnTo>
                  <a:pt x="4944" y="8997"/>
                </a:lnTo>
                <a:lnTo>
                  <a:pt x="4944" y="9151"/>
                </a:lnTo>
                <a:lnTo>
                  <a:pt x="4852" y="9212"/>
                </a:lnTo>
                <a:lnTo>
                  <a:pt x="4729" y="9212"/>
                </a:lnTo>
                <a:lnTo>
                  <a:pt x="4606" y="9058"/>
                </a:lnTo>
                <a:lnTo>
                  <a:pt x="4606" y="9028"/>
                </a:lnTo>
                <a:lnTo>
                  <a:pt x="4545" y="9058"/>
                </a:lnTo>
                <a:lnTo>
                  <a:pt x="4483" y="8997"/>
                </a:lnTo>
                <a:lnTo>
                  <a:pt x="4299" y="8936"/>
                </a:lnTo>
                <a:lnTo>
                  <a:pt x="4176" y="8813"/>
                </a:lnTo>
                <a:lnTo>
                  <a:pt x="4115" y="8322"/>
                </a:lnTo>
                <a:lnTo>
                  <a:pt x="3839" y="8322"/>
                </a:lnTo>
                <a:lnTo>
                  <a:pt x="3777" y="8076"/>
                </a:lnTo>
                <a:lnTo>
                  <a:pt x="3808" y="7861"/>
                </a:lnTo>
                <a:lnTo>
                  <a:pt x="3961" y="7707"/>
                </a:lnTo>
                <a:lnTo>
                  <a:pt x="3808" y="7308"/>
                </a:lnTo>
                <a:lnTo>
                  <a:pt x="3624" y="7247"/>
                </a:lnTo>
                <a:lnTo>
                  <a:pt x="3470" y="6940"/>
                </a:lnTo>
                <a:lnTo>
                  <a:pt x="3378" y="6878"/>
                </a:lnTo>
                <a:lnTo>
                  <a:pt x="3286" y="6909"/>
                </a:lnTo>
                <a:lnTo>
                  <a:pt x="2672" y="6510"/>
                </a:lnTo>
                <a:lnTo>
                  <a:pt x="2549" y="6510"/>
                </a:lnTo>
                <a:lnTo>
                  <a:pt x="2457" y="6571"/>
                </a:lnTo>
                <a:lnTo>
                  <a:pt x="2273" y="6448"/>
                </a:lnTo>
                <a:lnTo>
                  <a:pt x="2303" y="6356"/>
                </a:lnTo>
                <a:lnTo>
                  <a:pt x="2273" y="6295"/>
                </a:lnTo>
                <a:lnTo>
                  <a:pt x="2334" y="6111"/>
                </a:lnTo>
                <a:lnTo>
                  <a:pt x="2150" y="5957"/>
                </a:lnTo>
                <a:lnTo>
                  <a:pt x="2119" y="5834"/>
                </a:lnTo>
                <a:lnTo>
                  <a:pt x="1935" y="5804"/>
                </a:lnTo>
                <a:lnTo>
                  <a:pt x="1843" y="5681"/>
                </a:lnTo>
                <a:lnTo>
                  <a:pt x="1751" y="5681"/>
                </a:lnTo>
                <a:lnTo>
                  <a:pt x="1751" y="5558"/>
                </a:lnTo>
                <a:lnTo>
                  <a:pt x="1812" y="5466"/>
                </a:lnTo>
                <a:lnTo>
                  <a:pt x="1751" y="5404"/>
                </a:lnTo>
                <a:lnTo>
                  <a:pt x="1812" y="5282"/>
                </a:lnTo>
                <a:lnTo>
                  <a:pt x="1812" y="4975"/>
                </a:lnTo>
                <a:lnTo>
                  <a:pt x="1904" y="4913"/>
                </a:lnTo>
                <a:lnTo>
                  <a:pt x="1935" y="4637"/>
                </a:lnTo>
                <a:lnTo>
                  <a:pt x="2027" y="4668"/>
                </a:lnTo>
                <a:lnTo>
                  <a:pt x="2119" y="4606"/>
                </a:lnTo>
                <a:lnTo>
                  <a:pt x="2119" y="4299"/>
                </a:lnTo>
                <a:lnTo>
                  <a:pt x="2058" y="4268"/>
                </a:lnTo>
                <a:lnTo>
                  <a:pt x="2058" y="4053"/>
                </a:lnTo>
                <a:lnTo>
                  <a:pt x="2150" y="4023"/>
                </a:lnTo>
                <a:lnTo>
                  <a:pt x="2303" y="3992"/>
                </a:lnTo>
                <a:lnTo>
                  <a:pt x="2365" y="3931"/>
                </a:lnTo>
                <a:lnTo>
                  <a:pt x="2273" y="3900"/>
                </a:lnTo>
                <a:lnTo>
                  <a:pt x="2180" y="3838"/>
                </a:lnTo>
                <a:lnTo>
                  <a:pt x="1996" y="3869"/>
                </a:lnTo>
                <a:lnTo>
                  <a:pt x="1873" y="3838"/>
                </a:lnTo>
                <a:lnTo>
                  <a:pt x="1597" y="3654"/>
                </a:lnTo>
                <a:lnTo>
                  <a:pt x="1474" y="3654"/>
                </a:lnTo>
                <a:lnTo>
                  <a:pt x="1321" y="3562"/>
                </a:lnTo>
                <a:lnTo>
                  <a:pt x="1259" y="3378"/>
                </a:lnTo>
                <a:lnTo>
                  <a:pt x="1167" y="3224"/>
                </a:lnTo>
                <a:lnTo>
                  <a:pt x="1044" y="3194"/>
                </a:lnTo>
                <a:lnTo>
                  <a:pt x="952" y="3040"/>
                </a:lnTo>
                <a:lnTo>
                  <a:pt x="952" y="2887"/>
                </a:lnTo>
                <a:lnTo>
                  <a:pt x="891" y="2702"/>
                </a:lnTo>
                <a:lnTo>
                  <a:pt x="737" y="2672"/>
                </a:lnTo>
                <a:lnTo>
                  <a:pt x="707" y="2672"/>
                </a:lnTo>
                <a:lnTo>
                  <a:pt x="768" y="2549"/>
                </a:lnTo>
                <a:lnTo>
                  <a:pt x="676" y="2365"/>
                </a:lnTo>
                <a:lnTo>
                  <a:pt x="492" y="2027"/>
                </a:lnTo>
                <a:lnTo>
                  <a:pt x="277" y="1935"/>
                </a:lnTo>
                <a:lnTo>
                  <a:pt x="307" y="1843"/>
                </a:lnTo>
                <a:lnTo>
                  <a:pt x="277" y="1597"/>
                </a:lnTo>
                <a:lnTo>
                  <a:pt x="400" y="1351"/>
                </a:lnTo>
                <a:lnTo>
                  <a:pt x="338" y="1259"/>
                </a:lnTo>
                <a:lnTo>
                  <a:pt x="154" y="1229"/>
                </a:lnTo>
                <a:lnTo>
                  <a:pt x="154" y="1014"/>
                </a:lnTo>
                <a:lnTo>
                  <a:pt x="154" y="860"/>
                </a:lnTo>
                <a:lnTo>
                  <a:pt x="92" y="553"/>
                </a:lnTo>
                <a:lnTo>
                  <a:pt x="0" y="399"/>
                </a:lnTo>
                <a:lnTo>
                  <a:pt x="0" y="307"/>
                </a:lnTo>
                <a:lnTo>
                  <a:pt x="215" y="277"/>
                </a:lnTo>
                <a:lnTo>
                  <a:pt x="307" y="6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82" name="Google Shape;1182;g3d4b58163d4_3_1117"/>
          <p:cNvSpPr/>
          <p:nvPr/>
        </p:nvSpPr>
        <p:spPr>
          <a:xfrm>
            <a:off x="4795426" y="3499519"/>
            <a:ext cx="74676" cy="65651"/>
          </a:xfrm>
          <a:custGeom>
            <a:avLst/>
            <a:gdLst/>
            <a:ahLst/>
            <a:cxnLst/>
            <a:rect l="l" t="t" r="r" b="b"/>
            <a:pathLst>
              <a:path w="2949" h="2519" extrusionOk="0">
                <a:moveTo>
                  <a:pt x="0" y="184"/>
                </a:moveTo>
                <a:lnTo>
                  <a:pt x="246" y="92"/>
                </a:lnTo>
                <a:lnTo>
                  <a:pt x="614" y="0"/>
                </a:lnTo>
                <a:lnTo>
                  <a:pt x="737" y="31"/>
                </a:lnTo>
                <a:lnTo>
                  <a:pt x="1198" y="0"/>
                </a:lnTo>
                <a:lnTo>
                  <a:pt x="1413" y="215"/>
                </a:lnTo>
                <a:lnTo>
                  <a:pt x="1689" y="246"/>
                </a:lnTo>
                <a:lnTo>
                  <a:pt x="1873" y="399"/>
                </a:lnTo>
                <a:lnTo>
                  <a:pt x="1812" y="584"/>
                </a:lnTo>
                <a:lnTo>
                  <a:pt x="1812" y="768"/>
                </a:lnTo>
                <a:lnTo>
                  <a:pt x="2150" y="1044"/>
                </a:lnTo>
                <a:lnTo>
                  <a:pt x="2150" y="1198"/>
                </a:lnTo>
                <a:lnTo>
                  <a:pt x="2058" y="1321"/>
                </a:lnTo>
                <a:lnTo>
                  <a:pt x="2150" y="1566"/>
                </a:lnTo>
                <a:lnTo>
                  <a:pt x="2518" y="1781"/>
                </a:lnTo>
                <a:lnTo>
                  <a:pt x="2764" y="1781"/>
                </a:lnTo>
                <a:lnTo>
                  <a:pt x="2948" y="1965"/>
                </a:lnTo>
                <a:lnTo>
                  <a:pt x="2764" y="2027"/>
                </a:lnTo>
                <a:lnTo>
                  <a:pt x="2887" y="2242"/>
                </a:lnTo>
                <a:lnTo>
                  <a:pt x="2825" y="2303"/>
                </a:lnTo>
                <a:lnTo>
                  <a:pt x="2825" y="2487"/>
                </a:lnTo>
                <a:lnTo>
                  <a:pt x="2641" y="2518"/>
                </a:lnTo>
                <a:lnTo>
                  <a:pt x="2242" y="1965"/>
                </a:lnTo>
                <a:lnTo>
                  <a:pt x="2058" y="1904"/>
                </a:lnTo>
                <a:lnTo>
                  <a:pt x="1935" y="1628"/>
                </a:lnTo>
                <a:lnTo>
                  <a:pt x="1781" y="1628"/>
                </a:lnTo>
                <a:lnTo>
                  <a:pt x="1689" y="1720"/>
                </a:lnTo>
                <a:lnTo>
                  <a:pt x="1474" y="1505"/>
                </a:lnTo>
                <a:lnTo>
                  <a:pt x="1351" y="1597"/>
                </a:lnTo>
                <a:lnTo>
                  <a:pt x="1198" y="1597"/>
                </a:lnTo>
                <a:lnTo>
                  <a:pt x="1136" y="1505"/>
                </a:lnTo>
                <a:lnTo>
                  <a:pt x="983" y="1351"/>
                </a:lnTo>
                <a:lnTo>
                  <a:pt x="829" y="1351"/>
                </a:lnTo>
                <a:lnTo>
                  <a:pt x="584" y="1351"/>
                </a:lnTo>
                <a:lnTo>
                  <a:pt x="338" y="1198"/>
                </a:lnTo>
                <a:lnTo>
                  <a:pt x="338" y="891"/>
                </a:lnTo>
                <a:lnTo>
                  <a:pt x="369" y="614"/>
                </a:lnTo>
                <a:lnTo>
                  <a:pt x="277" y="461"/>
                </a:lnTo>
                <a:lnTo>
                  <a:pt x="154" y="399"/>
                </a:lnTo>
                <a:lnTo>
                  <a:pt x="123" y="30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83" name="Google Shape;1183;g3d4b58163d4_3_1117"/>
          <p:cNvSpPr/>
          <p:nvPr/>
        </p:nvSpPr>
        <p:spPr>
          <a:xfrm>
            <a:off x="4444225" y="3483229"/>
            <a:ext cx="390239" cy="160935"/>
          </a:xfrm>
          <a:custGeom>
            <a:avLst/>
            <a:gdLst/>
            <a:ahLst/>
            <a:cxnLst/>
            <a:rect l="l" t="t" r="r" b="b"/>
            <a:pathLst>
              <a:path w="15293" h="6172" extrusionOk="0">
                <a:moveTo>
                  <a:pt x="247" y="1351"/>
                </a:moveTo>
                <a:lnTo>
                  <a:pt x="431" y="1320"/>
                </a:lnTo>
                <a:lnTo>
                  <a:pt x="523" y="1136"/>
                </a:lnTo>
                <a:lnTo>
                  <a:pt x="492" y="952"/>
                </a:lnTo>
                <a:lnTo>
                  <a:pt x="707" y="829"/>
                </a:lnTo>
                <a:lnTo>
                  <a:pt x="707" y="614"/>
                </a:lnTo>
                <a:lnTo>
                  <a:pt x="523" y="553"/>
                </a:lnTo>
                <a:lnTo>
                  <a:pt x="554" y="307"/>
                </a:lnTo>
                <a:lnTo>
                  <a:pt x="707" y="184"/>
                </a:lnTo>
                <a:lnTo>
                  <a:pt x="830" y="184"/>
                </a:lnTo>
                <a:lnTo>
                  <a:pt x="922" y="61"/>
                </a:lnTo>
                <a:lnTo>
                  <a:pt x="1168" y="61"/>
                </a:lnTo>
                <a:lnTo>
                  <a:pt x="1383" y="246"/>
                </a:lnTo>
                <a:lnTo>
                  <a:pt x="1506" y="154"/>
                </a:lnTo>
                <a:lnTo>
                  <a:pt x="1690" y="184"/>
                </a:lnTo>
                <a:lnTo>
                  <a:pt x="1721" y="491"/>
                </a:lnTo>
                <a:lnTo>
                  <a:pt x="1966" y="706"/>
                </a:lnTo>
                <a:lnTo>
                  <a:pt x="2150" y="737"/>
                </a:lnTo>
                <a:lnTo>
                  <a:pt x="2335" y="921"/>
                </a:lnTo>
                <a:lnTo>
                  <a:pt x="2488" y="1013"/>
                </a:lnTo>
                <a:lnTo>
                  <a:pt x="2488" y="1136"/>
                </a:lnTo>
                <a:lnTo>
                  <a:pt x="2365" y="1259"/>
                </a:lnTo>
                <a:lnTo>
                  <a:pt x="2150" y="1259"/>
                </a:lnTo>
                <a:lnTo>
                  <a:pt x="2028" y="1198"/>
                </a:lnTo>
                <a:lnTo>
                  <a:pt x="1843" y="1198"/>
                </a:lnTo>
                <a:lnTo>
                  <a:pt x="1782" y="1259"/>
                </a:lnTo>
                <a:lnTo>
                  <a:pt x="1506" y="1259"/>
                </a:lnTo>
                <a:lnTo>
                  <a:pt x="1321" y="1351"/>
                </a:lnTo>
                <a:lnTo>
                  <a:pt x="1229" y="1566"/>
                </a:lnTo>
                <a:lnTo>
                  <a:pt x="799" y="1781"/>
                </a:lnTo>
                <a:lnTo>
                  <a:pt x="462" y="2088"/>
                </a:lnTo>
                <a:lnTo>
                  <a:pt x="462" y="1965"/>
                </a:lnTo>
                <a:lnTo>
                  <a:pt x="554" y="1720"/>
                </a:lnTo>
                <a:lnTo>
                  <a:pt x="646" y="1720"/>
                </a:lnTo>
                <a:lnTo>
                  <a:pt x="799" y="1627"/>
                </a:lnTo>
                <a:lnTo>
                  <a:pt x="646" y="1627"/>
                </a:lnTo>
                <a:lnTo>
                  <a:pt x="554" y="1597"/>
                </a:lnTo>
                <a:lnTo>
                  <a:pt x="462" y="1627"/>
                </a:lnTo>
                <a:lnTo>
                  <a:pt x="308" y="1535"/>
                </a:lnTo>
                <a:lnTo>
                  <a:pt x="247" y="1382"/>
                </a:lnTo>
                <a:close/>
                <a:moveTo>
                  <a:pt x="12376" y="369"/>
                </a:moveTo>
                <a:lnTo>
                  <a:pt x="12314" y="399"/>
                </a:lnTo>
                <a:lnTo>
                  <a:pt x="12222" y="614"/>
                </a:lnTo>
                <a:lnTo>
                  <a:pt x="12007" y="737"/>
                </a:lnTo>
                <a:lnTo>
                  <a:pt x="11731" y="891"/>
                </a:lnTo>
                <a:lnTo>
                  <a:pt x="11700" y="1013"/>
                </a:lnTo>
                <a:lnTo>
                  <a:pt x="11424" y="1013"/>
                </a:lnTo>
                <a:lnTo>
                  <a:pt x="11332" y="1105"/>
                </a:lnTo>
                <a:lnTo>
                  <a:pt x="10994" y="1044"/>
                </a:lnTo>
                <a:lnTo>
                  <a:pt x="10902" y="983"/>
                </a:lnTo>
                <a:lnTo>
                  <a:pt x="10779" y="983"/>
                </a:lnTo>
                <a:lnTo>
                  <a:pt x="10717" y="952"/>
                </a:lnTo>
                <a:lnTo>
                  <a:pt x="10564" y="983"/>
                </a:lnTo>
                <a:lnTo>
                  <a:pt x="10257" y="983"/>
                </a:lnTo>
                <a:lnTo>
                  <a:pt x="9919" y="1136"/>
                </a:lnTo>
                <a:lnTo>
                  <a:pt x="9643" y="1075"/>
                </a:lnTo>
                <a:lnTo>
                  <a:pt x="9458" y="952"/>
                </a:lnTo>
                <a:lnTo>
                  <a:pt x="9336" y="1013"/>
                </a:lnTo>
                <a:lnTo>
                  <a:pt x="9029" y="860"/>
                </a:lnTo>
                <a:lnTo>
                  <a:pt x="8875" y="829"/>
                </a:lnTo>
                <a:lnTo>
                  <a:pt x="8568" y="645"/>
                </a:lnTo>
                <a:lnTo>
                  <a:pt x="8476" y="645"/>
                </a:lnTo>
                <a:lnTo>
                  <a:pt x="8414" y="737"/>
                </a:lnTo>
                <a:lnTo>
                  <a:pt x="8292" y="706"/>
                </a:lnTo>
                <a:lnTo>
                  <a:pt x="8138" y="522"/>
                </a:lnTo>
                <a:lnTo>
                  <a:pt x="8107" y="307"/>
                </a:lnTo>
                <a:lnTo>
                  <a:pt x="7954" y="215"/>
                </a:lnTo>
                <a:lnTo>
                  <a:pt x="7862" y="215"/>
                </a:lnTo>
                <a:lnTo>
                  <a:pt x="7677" y="430"/>
                </a:lnTo>
                <a:lnTo>
                  <a:pt x="7616" y="399"/>
                </a:lnTo>
                <a:lnTo>
                  <a:pt x="7524" y="430"/>
                </a:lnTo>
                <a:lnTo>
                  <a:pt x="7217" y="184"/>
                </a:lnTo>
                <a:lnTo>
                  <a:pt x="7186" y="0"/>
                </a:lnTo>
                <a:lnTo>
                  <a:pt x="7155" y="0"/>
                </a:lnTo>
                <a:lnTo>
                  <a:pt x="6941" y="92"/>
                </a:lnTo>
                <a:lnTo>
                  <a:pt x="6695" y="92"/>
                </a:lnTo>
                <a:lnTo>
                  <a:pt x="6572" y="31"/>
                </a:lnTo>
                <a:lnTo>
                  <a:pt x="6388" y="92"/>
                </a:lnTo>
                <a:lnTo>
                  <a:pt x="5989" y="61"/>
                </a:lnTo>
                <a:lnTo>
                  <a:pt x="5804" y="123"/>
                </a:lnTo>
                <a:lnTo>
                  <a:pt x="5405" y="276"/>
                </a:lnTo>
                <a:lnTo>
                  <a:pt x="5252" y="276"/>
                </a:lnTo>
                <a:lnTo>
                  <a:pt x="4945" y="338"/>
                </a:lnTo>
                <a:lnTo>
                  <a:pt x="4853" y="461"/>
                </a:lnTo>
                <a:lnTo>
                  <a:pt x="4699" y="491"/>
                </a:lnTo>
                <a:lnTo>
                  <a:pt x="4545" y="645"/>
                </a:lnTo>
                <a:lnTo>
                  <a:pt x="4484" y="676"/>
                </a:lnTo>
                <a:lnTo>
                  <a:pt x="4423" y="891"/>
                </a:lnTo>
                <a:lnTo>
                  <a:pt x="4331" y="921"/>
                </a:lnTo>
                <a:lnTo>
                  <a:pt x="4331" y="1013"/>
                </a:lnTo>
                <a:lnTo>
                  <a:pt x="4054" y="1013"/>
                </a:lnTo>
                <a:lnTo>
                  <a:pt x="3594" y="860"/>
                </a:lnTo>
                <a:lnTo>
                  <a:pt x="3471" y="860"/>
                </a:lnTo>
                <a:lnTo>
                  <a:pt x="3379" y="921"/>
                </a:lnTo>
                <a:lnTo>
                  <a:pt x="3194" y="891"/>
                </a:lnTo>
                <a:lnTo>
                  <a:pt x="2949" y="952"/>
                </a:lnTo>
                <a:lnTo>
                  <a:pt x="2795" y="921"/>
                </a:lnTo>
                <a:lnTo>
                  <a:pt x="2611" y="983"/>
                </a:lnTo>
                <a:lnTo>
                  <a:pt x="2550" y="1075"/>
                </a:lnTo>
                <a:lnTo>
                  <a:pt x="2703" y="1320"/>
                </a:lnTo>
                <a:lnTo>
                  <a:pt x="2949" y="1320"/>
                </a:lnTo>
                <a:lnTo>
                  <a:pt x="3133" y="1351"/>
                </a:lnTo>
                <a:lnTo>
                  <a:pt x="3102" y="1443"/>
                </a:lnTo>
                <a:lnTo>
                  <a:pt x="2765" y="1443"/>
                </a:lnTo>
                <a:lnTo>
                  <a:pt x="2488" y="1535"/>
                </a:lnTo>
                <a:lnTo>
                  <a:pt x="2365" y="1689"/>
                </a:lnTo>
                <a:lnTo>
                  <a:pt x="2427" y="1750"/>
                </a:lnTo>
                <a:lnTo>
                  <a:pt x="2580" y="1720"/>
                </a:lnTo>
                <a:lnTo>
                  <a:pt x="2642" y="1812"/>
                </a:lnTo>
                <a:lnTo>
                  <a:pt x="2519" y="1842"/>
                </a:lnTo>
                <a:lnTo>
                  <a:pt x="2150" y="1842"/>
                </a:lnTo>
                <a:lnTo>
                  <a:pt x="1966" y="1750"/>
                </a:lnTo>
                <a:lnTo>
                  <a:pt x="1782" y="1842"/>
                </a:lnTo>
                <a:lnTo>
                  <a:pt x="1690" y="1720"/>
                </a:lnTo>
                <a:lnTo>
                  <a:pt x="1567" y="1720"/>
                </a:lnTo>
                <a:lnTo>
                  <a:pt x="1444" y="1873"/>
                </a:lnTo>
                <a:lnTo>
                  <a:pt x="1291" y="1873"/>
                </a:lnTo>
                <a:lnTo>
                  <a:pt x="1106" y="1720"/>
                </a:lnTo>
                <a:lnTo>
                  <a:pt x="891" y="1720"/>
                </a:lnTo>
                <a:lnTo>
                  <a:pt x="523" y="1996"/>
                </a:lnTo>
                <a:lnTo>
                  <a:pt x="462" y="2149"/>
                </a:lnTo>
                <a:lnTo>
                  <a:pt x="400" y="2303"/>
                </a:lnTo>
                <a:lnTo>
                  <a:pt x="462" y="2395"/>
                </a:lnTo>
                <a:lnTo>
                  <a:pt x="462" y="2671"/>
                </a:lnTo>
                <a:lnTo>
                  <a:pt x="400" y="2733"/>
                </a:lnTo>
                <a:lnTo>
                  <a:pt x="462" y="2825"/>
                </a:lnTo>
                <a:lnTo>
                  <a:pt x="677" y="2764"/>
                </a:lnTo>
                <a:lnTo>
                  <a:pt x="738" y="2764"/>
                </a:lnTo>
                <a:lnTo>
                  <a:pt x="891" y="2733"/>
                </a:lnTo>
                <a:lnTo>
                  <a:pt x="1106" y="2733"/>
                </a:lnTo>
                <a:lnTo>
                  <a:pt x="922" y="2917"/>
                </a:lnTo>
                <a:lnTo>
                  <a:pt x="953" y="3040"/>
                </a:lnTo>
                <a:lnTo>
                  <a:pt x="1014" y="3163"/>
                </a:lnTo>
                <a:lnTo>
                  <a:pt x="1014" y="3286"/>
                </a:lnTo>
                <a:lnTo>
                  <a:pt x="1014" y="3347"/>
                </a:lnTo>
                <a:lnTo>
                  <a:pt x="1076" y="3378"/>
                </a:lnTo>
                <a:lnTo>
                  <a:pt x="1229" y="3286"/>
                </a:lnTo>
                <a:lnTo>
                  <a:pt x="1229" y="3378"/>
                </a:lnTo>
                <a:lnTo>
                  <a:pt x="1137" y="3470"/>
                </a:lnTo>
                <a:lnTo>
                  <a:pt x="922" y="3593"/>
                </a:lnTo>
                <a:lnTo>
                  <a:pt x="984" y="3654"/>
                </a:lnTo>
                <a:lnTo>
                  <a:pt x="1106" y="3654"/>
                </a:lnTo>
                <a:lnTo>
                  <a:pt x="984" y="3715"/>
                </a:lnTo>
                <a:lnTo>
                  <a:pt x="922" y="3869"/>
                </a:lnTo>
                <a:lnTo>
                  <a:pt x="830" y="3869"/>
                </a:lnTo>
                <a:lnTo>
                  <a:pt x="738" y="3654"/>
                </a:lnTo>
                <a:lnTo>
                  <a:pt x="677" y="3623"/>
                </a:lnTo>
                <a:lnTo>
                  <a:pt x="646" y="3746"/>
                </a:lnTo>
                <a:lnTo>
                  <a:pt x="707" y="3900"/>
                </a:lnTo>
                <a:lnTo>
                  <a:pt x="615" y="3992"/>
                </a:lnTo>
                <a:lnTo>
                  <a:pt x="646" y="4115"/>
                </a:lnTo>
                <a:lnTo>
                  <a:pt x="799" y="4207"/>
                </a:lnTo>
                <a:lnTo>
                  <a:pt x="830" y="4115"/>
                </a:lnTo>
                <a:lnTo>
                  <a:pt x="984" y="4268"/>
                </a:lnTo>
                <a:lnTo>
                  <a:pt x="1106" y="4237"/>
                </a:lnTo>
                <a:lnTo>
                  <a:pt x="1291" y="4360"/>
                </a:lnTo>
                <a:lnTo>
                  <a:pt x="1352" y="4544"/>
                </a:lnTo>
                <a:lnTo>
                  <a:pt x="1229" y="4667"/>
                </a:lnTo>
                <a:lnTo>
                  <a:pt x="1321" y="4790"/>
                </a:lnTo>
                <a:lnTo>
                  <a:pt x="1321" y="4882"/>
                </a:lnTo>
                <a:lnTo>
                  <a:pt x="1413" y="4882"/>
                </a:lnTo>
                <a:lnTo>
                  <a:pt x="1628" y="5066"/>
                </a:lnTo>
                <a:lnTo>
                  <a:pt x="1567" y="5220"/>
                </a:lnTo>
                <a:lnTo>
                  <a:pt x="1413" y="5189"/>
                </a:lnTo>
                <a:lnTo>
                  <a:pt x="1383" y="5281"/>
                </a:lnTo>
                <a:lnTo>
                  <a:pt x="1506" y="5312"/>
                </a:lnTo>
                <a:lnTo>
                  <a:pt x="1751" y="5251"/>
                </a:lnTo>
                <a:lnTo>
                  <a:pt x="2089" y="5251"/>
                </a:lnTo>
                <a:lnTo>
                  <a:pt x="2089" y="5312"/>
                </a:lnTo>
                <a:lnTo>
                  <a:pt x="1997" y="5404"/>
                </a:lnTo>
                <a:lnTo>
                  <a:pt x="1813" y="5496"/>
                </a:lnTo>
                <a:lnTo>
                  <a:pt x="1536" y="5496"/>
                </a:lnTo>
                <a:lnTo>
                  <a:pt x="1475" y="5588"/>
                </a:lnTo>
                <a:lnTo>
                  <a:pt x="1598" y="5588"/>
                </a:lnTo>
                <a:lnTo>
                  <a:pt x="1721" y="5558"/>
                </a:lnTo>
                <a:lnTo>
                  <a:pt x="1905" y="5558"/>
                </a:lnTo>
                <a:lnTo>
                  <a:pt x="1997" y="5496"/>
                </a:lnTo>
                <a:lnTo>
                  <a:pt x="1997" y="5619"/>
                </a:lnTo>
                <a:lnTo>
                  <a:pt x="2058" y="5681"/>
                </a:lnTo>
                <a:lnTo>
                  <a:pt x="2150" y="5558"/>
                </a:lnTo>
                <a:lnTo>
                  <a:pt x="2243" y="5404"/>
                </a:lnTo>
                <a:lnTo>
                  <a:pt x="2365" y="5404"/>
                </a:lnTo>
                <a:lnTo>
                  <a:pt x="2457" y="5527"/>
                </a:lnTo>
                <a:lnTo>
                  <a:pt x="2550" y="5527"/>
                </a:lnTo>
                <a:lnTo>
                  <a:pt x="2703" y="5619"/>
                </a:lnTo>
                <a:lnTo>
                  <a:pt x="2795" y="5496"/>
                </a:lnTo>
                <a:lnTo>
                  <a:pt x="2918" y="5527"/>
                </a:lnTo>
                <a:lnTo>
                  <a:pt x="2887" y="5619"/>
                </a:lnTo>
                <a:lnTo>
                  <a:pt x="2826" y="5650"/>
                </a:lnTo>
                <a:lnTo>
                  <a:pt x="2918" y="5742"/>
                </a:lnTo>
                <a:lnTo>
                  <a:pt x="2918" y="5865"/>
                </a:lnTo>
                <a:lnTo>
                  <a:pt x="3102" y="6018"/>
                </a:lnTo>
                <a:lnTo>
                  <a:pt x="3164" y="5988"/>
                </a:lnTo>
                <a:lnTo>
                  <a:pt x="3348" y="6049"/>
                </a:lnTo>
                <a:lnTo>
                  <a:pt x="3563" y="6018"/>
                </a:lnTo>
                <a:lnTo>
                  <a:pt x="3655" y="5957"/>
                </a:lnTo>
                <a:lnTo>
                  <a:pt x="3809" y="5957"/>
                </a:lnTo>
                <a:lnTo>
                  <a:pt x="3901" y="5865"/>
                </a:lnTo>
                <a:lnTo>
                  <a:pt x="4054" y="5926"/>
                </a:lnTo>
                <a:lnTo>
                  <a:pt x="4146" y="5896"/>
                </a:lnTo>
                <a:lnTo>
                  <a:pt x="4116" y="5681"/>
                </a:lnTo>
                <a:lnTo>
                  <a:pt x="4146" y="5588"/>
                </a:lnTo>
                <a:lnTo>
                  <a:pt x="4116" y="5404"/>
                </a:lnTo>
                <a:lnTo>
                  <a:pt x="4484" y="5374"/>
                </a:lnTo>
                <a:lnTo>
                  <a:pt x="4791" y="5404"/>
                </a:lnTo>
                <a:lnTo>
                  <a:pt x="5160" y="5619"/>
                </a:lnTo>
                <a:lnTo>
                  <a:pt x="5344" y="5619"/>
                </a:lnTo>
                <a:lnTo>
                  <a:pt x="5620" y="5957"/>
                </a:lnTo>
                <a:lnTo>
                  <a:pt x="5835" y="6110"/>
                </a:lnTo>
                <a:lnTo>
                  <a:pt x="6603" y="6018"/>
                </a:lnTo>
                <a:lnTo>
                  <a:pt x="6818" y="5926"/>
                </a:lnTo>
                <a:lnTo>
                  <a:pt x="6879" y="5926"/>
                </a:lnTo>
                <a:lnTo>
                  <a:pt x="6910" y="5957"/>
                </a:lnTo>
                <a:lnTo>
                  <a:pt x="7033" y="5865"/>
                </a:lnTo>
                <a:lnTo>
                  <a:pt x="7063" y="5742"/>
                </a:lnTo>
                <a:lnTo>
                  <a:pt x="7432" y="5343"/>
                </a:lnTo>
                <a:lnTo>
                  <a:pt x="7524" y="5312"/>
                </a:lnTo>
                <a:lnTo>
                  <a:pt x="7862" y="5435"/>
                </a:lnTo>
                <a:lnTo>
                  <a:pt x="8046" y="5527"/>
                </a:lnTo>
                <a:lnTo>
                  <a:pt x="8322" y="5466"/>
                </a:lnTo>
                <a:lnTo>
                  <a:pt x="8322" y="5404"/>
                </a:lnTo>
                <a:lnTo>
                  <a:pt x="8507" y="5281"/>
                </a:lnTo>
                <a:lnTo>
                  <a:pt x="8629" y="5312"/>
                </a:lnTo>
                <a:lnTo>
                  <a:pt x="8629" y="5435"/>
                </a:lnTo>
                <a:lnTo>
                  <a:pt x="8507" y="5619"/>
                </a:lnTo>
                <a:lnTo>
                  <a:pt x="8353" y="5773"/>
                </a:lnTo>
                <a:lnTo>
                  <a:pt x="8353" y="5834"/>
                </a:lnTo>
                <a:lnTo>
                  <a:pt x="8507" y="6018"/>
                </a:lnTo>
                <a:lnTo>
                  <a:pt x="8476" y="6141"/>
                </a:lnTo>
                <a:lnTo>
                  <a:pt x="8629" y="6172"/>
                </a:lnTo>
                <a:lnTo>
                  <a:pt x="8783" y="6141"/>
                </a:lnTo>
                <a:lnTo>
                  <a:pt x="8967" y="6080"/>
                </a:lnTo>
                <a:lnTo>
                  <a:pt x="8936" y="5896"/>
                </a:lnTo>
                <a:lnTo>
                  <a:pt x="9059" y="5834"/>
                </a:lnTo>
                <a:lnTo>
                  <a:pt x="9059" y="5527"/>
                </a:lnTo>
                <a:lnTo>
                  <a:pt x="9090" y="5404"/>
                </a:lnTo>
                <a:lnTo>
                  <a:pt x="9336" y="5435"/>
                </a:lnTo>
                <a:lnTo>
                  <a:pt x="9489" y="5496"/>
                </a:lnTo>
                <a:lnTo>
                  <a:pt x="9858" y="5343"/>
                </a:lnTo>
                <a:lnTo>
                  <a:pt x="9950" y="5343"/>
                </a:lnTo>
                <a:lnTo>
                  <a:pt x="10073" y="5251"/>
                </a:lnTo>
                <a:lnTo>
                  <a:pt x="10502" y="5220"/>
                </a:lnTo>
                <a:lnTo>
                  <a:pt x="10656" y="5251"/>
                </a:lnTo>
                <a:lnTo>
                  <a:pt x="10748" y="5343"/>
                </a:lnTo>
                <a:lnTo>
                  <a:pt x="10994" y="5374"/>
                </a:lnTo>
                <a:lnTo>
                  <a:pt x="11393" y="5374"/>
                </a:lnTo>
                <a:lnTo>
                  <a:pt x="11424" y="5312"/>
                </a:lnTo>
                <a:lnTo>
                  <a:pt x="11639" y="5251"/>
                </a:lnTo>
                <a:lnTo>
                  <a:pt x="11761" y="5128"/>
                </a:lnTo>
                <a:lnTo>
                  <a:pt x="12068" y="5036"/>
                </a:lnTo>
                <a:lnTo>
                  <a:pt x="12253" y="5036"/>
                </a:lnTo>
                <a:lnTo>
                  <a:pt x="12437" y="5005"/>
                </a:lnTo>
                <a:lnTo>
                  <a:pt x="12836" y="5005"/>
                </a:lnTo>
                <a:lnTo>
                  <a:pt x="13174" y="4913"/>
                </a:lnTo>
                <a:lnTo>
                  <a:pt x="13389" y="4913"/>
                </a:lnTo>
                <a:lnTo>
                  <a:pt x="13481" y="4944"/>
                </a:lnTo>
                <a:lnTo>
                  <a:pt x="13696" y="4759"/>
                </a:lnTo>
                <a:lnTo>
                  <a:pt x="13880" y="4759"/>
                </a:lnTo>
                <a:lnTo>
                  <a:pt x="13972" y="4698"/>
                </a:lnTo>
                <a:lnTo>
                  <a:pt x="14310" y="4698"/>
                </a:lnTo>
                <a:lnTo>
                  <a:pt x="14586" y="4790"/>
                </a:lnTo>
                <a:lnTo>
                  <a:pt x="14801" y="4729"/>
                </a:lnTo>
                <a:lnTo>
                  <a:pt x="14924" y="4790"/>
                </a:lnTo>
                <a:lnTo>
                  <a:pt x="14924" y="4974"/>
                </a:lnTo>
                <a:lnTo>
                  <a:pt x="15047" y="5036"/>
                </a:lnTo>
                <a:lnTo>
                  <a:pt x="15231" y="4974"/>
                </a:lnTo>
                <a:lnTo>
                  <a:pt x="15293" y="4821"/>
                </a:lnTo>
                <a:lnTo>
                  <a:pt x="15200" y="4637"/>
                </a:lnTo>
                <a:lnTo>
                  <a:pt x="15047" y="4330"/>
                </a:lnTo>
                <a:lnTo>
                  <a:pt x="14801" y="4237"/>
                </a:lnTo>
                <a:lnTo>
                  <a:pt x="14801" y="4145"/>
                </a:lnTo>
                <a:lnTo>
                  <a:pt x="14801" y="3900"/>
                </a:lnTo>
                <a:lnTo>
                  <a:pt x="14924" y="3654"/>
                </a:lnTo>
                <a:lnTo>
                  <a:pt x="14863" y="3531"/>
                </a:lnTo>
                <a:lnTo>
                  <a:pt x="14678" y="3531"/>
                </a:lnTo>
                <a:lnTo>
                  <a:pt x="14678" y="3286"/>
                </a:lnTo>
                <a:lnTo>
                  <a:pt x="14709" y="3132"/>
                </a:lnTo>
                <a:lnTo>
                  <a:pt x="14617" y="2825"/>
                </a:lnTo>
                <a:lnTo>
                  <a:pt x="14525" y="2671"/>
                </a:lnTo>
                <a:lnTo>
                  <a:pt x="14525" y="2579"/>
                </a:lnTo>
                <a:lnTo>
                  <a:pt x="14771" y="2579"/>
                </a:lnTo>
                <a:lnTo>
                  <a:pt x="14832" y="2364"/>
                </a:lnTo>
                <a:lnTo>
                  <a:pt x="14924" y="2303"/>
                </a:lnTo>
                <a:lnTo>
                  <a:pt x="14832" y="2149"/>
                </a:lnTo>
                <a:lnTo>
                  <a:pt x="14678" y="1996"/>
                </a:lnTo>
                <a:lnTo>
                  <a:pt x="14525" y="1996"/>
                </a:lnTo>
                <a:lnTo>
                  <a:pt x="14279" y="1996"/>
                </a:lnTo>
                <a:lnTo>
                  <a:pt x="14034" y="1842"/>
                </a:lnTo>
                <a:lnTo>
                  <a:pt x="14034" y="1535"/>
                </a:lnTo>
                <a:lnTo>
                  <a:pt x="14095" y="1259"/>
                </a:lnTo>
                <a:lnTo>
                  <a:pt x="14003" y="1105"/>
                </a:lnTo>
                <a:lnTo>
                  <a:pt x="13849" y="1044"/>
                </a:lnTo>
                <a:lnTo>
                  <a:pt x="13849" y="952"/>
                </a:lnTo>
                <a:lnTo>
                  <a:pt x="13696" y="798"/>
                </a:lnTo>
                <a:lnTo>
                  <a:pt x="13573" y="768"/>
                </a:lnTo>
                <a:lnTo>
                  <a:pt x="13205" y="461"/>
                </a:lnTo>
                <a:lnTo>
                  <a:pt x="13082" y="430"/>
                </a:lnTo>
                <a:lnTo>
                  <a:pt x="12959" y="553"/>
                </a:lnTo>
                <a:lnTo>
                  <a:pt x="12867" y="553"/>
                </a:lnTo>
                <a:lnTo>
                  <a:pt x="12652" y="461"/>
                </a:lnTo>
                <a:lnTo>
                  <a:pt x="12560" y="553"/>
                </a:lnTo>
                <a:lnTo>
                  <a:pt x="12468" y="522"/>
                </a:lnTo>
                <a:lnTo>
                  <a:pt x="12437" y="369"/>
                </a:lnTo>
                <a:lnTo>
                  <a:pt x="12345" y="369"/>
                </a:lnTo>
                <a:close/>
                <a:moveTo>
                  <a:pt x="1813" y="5711"/>
                </a:moveTo>
                <a:lnTo>
                  <a:pt x="1874" y="5650"/>
                </a:lnTo>
                <a:lnTo>
                  <a:pt x="1966" y="5650"/>
                </a:lnTo>
                <a:lnTo>
                  <a:pt x="1966" y="5711"/>
                </a:lnTo>
                <a:lnTo>
                  <a:pt x="1905" y="5742"/>
                </a:lnTo>
                <a:lnTo>
                  <a:pt x="1813" y="5711"/>
                </a:lnTo>
                <a:close/>
                <a:moveTo>
                  <a:pt x="1" y="2027"/>
                </a:moveTo>
                <a:lnTo>
                  <a:pt x="124" y="2057"/>
                </a:lnTo>
                <a:lnTo>
                  <a:pt x="308" y="2027"/>
                </a:lnTo>
                <a:lnTo>
                  <a:pt x="308" y="1935"/>
                </a:lnTo>
                <a:lnTo>
                  <a:pt x="247" y="1873"/>
                </a:lnTo>
                <a:lnTo>
                  <a:pt x="155" y="1935"/>
                </a:lnTo>
                <a:lnTo>
                  <a:pt x="32" y="1935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84" name="Google Shape;1184;g3d4b58163d4_3_1117"/>
          <p:cNvSpPr/>
          <p:nvPr/>
        </p:nvSpPr>
        <p:spPr>
          <a:xfrm>
            <a:off x="4727498" y="3606144"/>
            <a:ext cx="204751" cy="200427"/>
          </a:xfrm>
          <a:custGeom>
            <a:avLst/>
            <a:gdLst/>
            <a:ahLst/>
            <a:cxnLst/>
            <a:rect l="l" t="t" r="r" b="b"/>
            <a:pathLst>
              <a:path w="8046" h="7677" extrusionOk="0">
                <a:moveTo>
                  <a:pt x="8046" y="6632"/>
                </a:moveTo>
                <a:lnTo>
                  <a:pt x="7984" y="6571"/>
                </a:lnTo>
                <a:lnTo>
                  <a:pt x="7800" y="6510"/>
                </a:lnTo>
                <a:lnTo>
                  <a:pt x="7677" y="6387"/>
                </a:lnTo>
                <a:lnTo>
                  <a:pt x="7616" y="5896"/>
                </a:lnTo>
                <a:lnTo>
                  <a:pt x="7340" y="5896"/>
                </a:lnTo>
                <a:lnTo>
                  <a:pt x="7278" y="5650"/>
                </a:lnTo>
                <a:lnTo>
                  <a:pt x="7309" y="5435"/>
                </a:lnTo>
                <a:lnTo>
                  <a:pt x="7462" y="5281"/>
                </a:lnTo>
                <a:lnTo>
                  <a:pt x="7309" y="4882"/>
                </a:lnTo>
                <a:lnTo>
                  <a:pt x="7125" y="4821"/>
                </a:lnTo>
                <a:lnTo>
                  <a:pt x="6971" y="4514"/>
                </a:lnTo>
                <a:lnTo>
                  <a:pt x="6879" y="4452"/>
                </a:lnTo>
                <a:lnTo>
                  <a:pt x="6787" y="4483"/>
                </a:lnTo>
                <a:lnTo>
                  <a:pt x="6173" y="4084"/>
                </a:lnTo>
                <a:lnTo>
                  <a:pt x="6050" y="4084"/>
                </a:lnTo>
                <a:lnTo>
                  <a:pt x="5958" y="4145"/>
                </a:lnTo>
                <a:lnTo>
                  <a:pt x="5774" y="4022"/>
                </a:lnTo>
                <a:lnTo>
                  <a:pt x="5804" y="3930"/>
                </a:lnTo>
                <a:lnTo>
                  <a:pt x="5774" y="3869"/>
                </a:lnTo>
                <a:lnTo>
                  <a:pt x="5835" y="3685"/>
                </a:lnTo>
                <a:lnTo>
                  <a:pt x="5651" y="3531"/>
                </a:lnTo>
                <a:lnTo>
                  <a:pt x="5620" y="3408"/>
                </a:lnTo>
                <a:lnTo>
                  <a:pt x="5436" y="3378"/>
                </a:lnTo>
                <a:lnTo>
                  <a:pt x="5344" y="3255"/>
                </a:lnTo>
                <a:lnTo>
                  <a:pt x="5252" y="3255"/>
                </a:lnTo>
                <a:lnTo>
                  <a:pt x="5252" y="3132"/>
                </a:lnTo>
                <a:lnTo>
                  <a:pt x="5313" y="3040"/>
                </a:lnTo>
                <a:lnTo>
                  <a:pt x="5252" y="2978"/>
                </a:lnTo>
                <a:lnTo>
                  <a:pt x="5313" y="2856"/>
                </a:lnTo>
                <a:lnTo>
                  <a:pt x="5313" y="2549"/>
                </a:lnTo>
                <a:lnTo>
                  <a:pt x="5405" y="2487"/>
                </a:lnTo>
                <a:lnTo>
                  <a:pt x="5436" y="2211"/>
                </a:lnTo>
                <a:lnTo>
                  <a:pt x="5528" y="2242"/>
                </a:lnTo>
                <a:lnTo>
                  <a:pt x="5620" y="2180"/>
                </a:lnTo>
                <a:lnTo>
                  <a:pt x="5620" y="1873"/>
                </a:lnTo>
                <a:lnTo>
                  <a:pt x="5559" y="1842"/>
                </a:lnTo>
                <a:lnTo>
                  <a:pt x="5559" y="1627"/>
                </a:lnTo>
                <a:lnTo>
                  <a:pt x="5651" y="1597"/>
                </a:lnTo>
                <a:lnTo>
                  <a:pt x="5804" y="1566"/>
                </a:lnTo>
                <a:lnTo>
                  <a:pt x="5866" y="1505"/>
                </a:lnTo>
                <a:lnTo>
                  <a:pt x="5774" y="1474"/>
                </a:lnTo>
                <a:lnTo>
                  <a:pt x="5681" y="1412"/>
                </a:lnTo>
                <a:lnTo>
                  <a:pt x="5497" y="1443"/>
                </a:lnTo>
                <a:lnTo>
                  <a:pt x="5374" y="1412"/>
                </a:lnTo>
                <a:lnTo>
                  <a:pt x="5098" y="1228"/>
                </a:lnTo>
                <a:lnTo>
                  <a:pt x="4975" y="1228"/>
                </a:lnTo>
                <a:lnTo>
                  <a:pt x="4822" y="1136"/>
                </a:lnTo>
                <a:lnTo>
                  <a:pt x="4760" y="952"/>
                </a:lnTo>
                <a:lnTo>
                  <a:pt x="4668" y="798"/>
                </a:lnTo>
                <a:lnTo>
                  <a:pt x="4545" y="768"/>
                </a:lnTo>
                <a:lnTo>
                  <a:pt x="4453" y="614"/>
                </a:lnTo>
                <a:lnTo>
                  <a:pt x="4453" y="461"/>
                </a:lnTo>
                <a:lnTo>
                  <a:pt x="4392" y="276"/>
                </a:lnTo>
                <a:lnTo>
                  <a:pt x="4238" y="246"/>
                </a:lnTo>
                <a:lnTo>
                  <a:pt x="4023" y="307"/>
                </a:lnTo>
                <a:lnTo>
                  <a:pt x="3901" y="246"/>
                </a:lnTo>
                <a:lnTo>
                  <a:pt x="3901" y="92"/>
                </a:lnTo>
                <a:lnTo>
                  <a:pt x="3778" y="0"/>
                </a:lnTo>
                <a:lnTo>
                  <a:pt x="3563" y="61"/>
                </a:lnTo>
                <a:lnTo>
                  <a:pt x="3286" y="0"/>
                </a:lnTo>
                <a:lnTo>
                  <a:pt x="2949" y="0"/>
                </a:lnTo>
                <a:lnTo>
                  <a:pt x="2857" y="61"/>
                </a:lnTo>
                <a:lnTo>
                  <a:pt x="2672" y="61"/>
                </a:lnTo>
                <a:lnTo>
                  <a:pt x="2427" y="246"/>
                </a:lnTo>
                <a:lnTo>
                  <a:pt x="2488" y="276"/>
                </a:lnTo>
                <a:lnTo>
                  <a:pt x="2365" y="461"/>
                </a:lnTo>
                <a:lnTo>
                  <a:pt x="2304" y="461"/>
                </a:lnTo>
                <a:lnTo>
                  <a:pt x="2120" y="614"/>
                </a:lnTo>
                <a:lnTo>
                  <a:pt x="1813" y="676"/>
                </a:lnTo>
                <a:lnTo>
                  <a:pt x="1659" y="952"/>
                </a:lnTo>
                <a:lnTo>
                  <a:pt x="1628" y="1228"/>
                </a:lnTo>
                <a:lnTo>
                  <a:pt x="1782" y="1535"/>
                </a:lnTo>
                <a:lnTo>
                  <a:pt x="1782" y="1781"/>
                </a:lnTo>
                <a:lnTo>
                  <a:pt x="1659" y="2088"/>
                </a:lnTo>
                <a:lnTo>
                  <a:pt x="1690" y="2211"/>
                </a:lnTo>
                <a:lnTo>
                  <a:pt x="1690" y="2426"/>
                </a:lnTo>
                <a:lnTo>
                  <a:pt x="1567" y="2641"/>
                </a:lnTo>
                <a:lnTo>
                  <a:pt x="1475" y="2764"/>
                </a:lnTo>
                <a:lnTo>
                  <a:pt x="1" y="3808"/>
                </a:lnTo>
                <a:lnTo>
                  <a:pt x="1" y="3808"/>
                </a:lnTo>
                <a:lnTo>
                  <a:pt x="1" y="3808"/>
                </a:lnTo>
                <a:lnTo>
                  <a:pt x="431" y="4882"/>
                </a:lnTo>
                <a:lnTo>
                  <a:pt x="1168" y="4974"/>
                </a:lnTo>
                <a:lnTo>
                  <a:pt x="5037" y="7676"/>
                </a:lnTo>
                <a:lnTo>
                  <a:pt x="6572" y="7676"/>
                </a:lnTo>
                <a:lnTo>
                  <a:pt x="6756" y="7339"/>
                </a:lnTo>
                <a:lnTo>
                  <a:pt x="6940" y="6940"/>
                </a:lnTo>
                <a:lnTo>
                  <a:pt x="7309" y="6755"/>
                </a:lnTo>
                <a:lnTo>
                  <a:pt x="7616" y="6878"/>
                </a:lnTo>
                <a:lnTo>
                  <a:pt x="7800" y="6817"/>
                </a:lnTo>
                <a:lnTo>
                  <a:pt x="7862" y="6847"/>
                </a:lnTo>
                <a:lnTo>
                  <a:pt x="7954" y="666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85" name="Google Shape;1185;g3d4b58163d4_3_1117"/>
          <p:cNvSpPr/>
          <p:nvPr/>
        </p:nvSpPr>
        <p:spPr>
          <a:xfrm>
            <a:off x="4895149" y="3783357"/>
            <a:ext cx="36620" cy="38011"/>
          </a:xfrm>
          <a:custGeom>
            <a:avLst/>
            <a:gdLst/>
            <a:ahLst/>
            <a:cxnLst/>
            <a:rect l="l" t="t" r="r" b="b"/>
            <a:pathLst>
              <a:path w="1445" h="1475" extrusionOk="0">
                <a:moveTo>
                  <a:pt x="1" y="921"/>
                </a:moveTo>
                <a:lnTo>
                  <a:pt x="185" y="584"/>
                </a:lnTo>
                <a:lnTo>
                  <a:pt x="369" y="185"/>
                </a:lnTo>
                <a:lnTo>
                  <a:pt x="738" y="0"/>
                </a:lnTo>
                <a:lnTo>
                  <a:pt x="1045" y="123"/>
                </a:lnTo>
                <a:lnTo>
                  <a:pt x="1229" y="62"/>
                </a:lnTo>
                <a:lnTo>
                  <a:pt x="1291" y="92"/>
                </a:lnTo>
                <a:lnTo>
                  <a:pt x="1291" y="154"/>
                </a:lnTo>
                <a:lnTo>
                  <a:pt x="1352" y="522"/>
                </a:lnTo>
                <a:lnTo>
                  <a:pt x="891" y="614"/>
                </a:lnTo>
                <a:lnTo>
                  <a:pt x="1198" y="829"/>
                </a:lnTo>
                <a:lnTo>
                  <a:pt x="1260" y="737"/>
                </a:lnTo>
                <a:lnTo>
                  <a:pt x="1291" y="860"/>
                </a:lnTo>
                <a:lnTo>
                  <a:pt x="1321" y="1014"/>
                </a:lnTo>
                <a:lnTo>
                  <a:pt x="1413" y="1106"/>
                </a:lnTo>
                <a:lnTo>
                  <a:pt x="1383" y="1106"/>
                </a:lnTo>
                <a:lnTo>
                  <a:pt x="1352" y="1136"/>
                </a:lnTo>
                <a:lnTo>
                  <a:pt x="1444" y="1229"/>
                </a:lnTo>
                <a:lnTo>
                  <a:pt x="922" y="1474"/>
                </a:lnTo>
                <a:lnTo>
                  <a:pt x="891" y="1167"/>
                </a:lnTo>
                <a:lnTo>
                  <a:pt x="124" y="92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86" name="Google Shape;1186;g3d4b58163d4_3_1117"/>
          <p:cNvSpPr/>
          <p:nvPr/>
        </p:nvSpPr>
        <p:spPr>
          <a:xfrm>
            <a:off x="4589233" y="3652051"/>
            <a:ext cx="45765" cy="27641"/>
          </a:xfrm>
          <a:custGeom>
            <a:avLst/>
            <a:gdLst/>
            <a:ahLst/>
            <a:cxnLst/>
            <a:rect l="l" t="t" r="r" b="b"/>
            <a:pathLst>
              <a:path w="1813" h="1075" extrusionOk="0">
                <a:moveTo>
                  <a:pt x="277" y="1044"/>
                </a:moveTo>
                <a:lnTo>
                  <a:pt x="93" y="921"/>
                </a:lnTo>
                <a:lnTo>
                  <a:pt x="1" y="768"/>
                </a:lnTo>
                <a:lnTo>
                  <a:pt x="1" y="584"/>
                </a:lnTo>
                <a:lnTo>
                  <a:pt x="93" y="553"/>
                </a:lnTo>
                <a:lnTo>
                  <a:pt x="185" y="430"/>
                </a:lnTo>
                <a:lnTo>
                  <a:pt x="338" y="492"/>
                </a:lnTo>
                <a:lnTo>
                  <a:pt x="461" y="461"/>
                </a:lnTo>
                <a:lnTo>
                  <a:pt x="523" y="369"/>
                </a:lnTo>
                <a:lnTo>
                  <a:pt x="523" y="246"/>
                </a:lnTo>
                <a:lnTo>
                  <a:pt x="676" y="246"/>
                </a:lnTo>
                <a:lnTo>
                  <a:pt x="830" y="338"/>
                </a:lnTo>
                <a:lnTo>
                  <a:pt x="1045" y="338"/>
                </a:lnTo>
                <a:lnTo>
                  <a:pt x="1413" y="184"/>
                </a:lnTo>
                <a:lnTo>
                  <a:pt x="1689" y="31"/>
                </a:lnTo>
                <a:lnTo>
                  <a:pt x="1782" y="0"/>
                </a:lnTo>
                <a:lnTo>
                  <a:pt x="1812" y="62"/>
                </a:lnTo>
                <a:lnTo>
                  <a:pt x="1720" y="123"/>
                </a:lnTo>
                <a:lnTo>
                  <a:pt x="1536" y="246"/>
                </a:lnTo>
                <a:lnTo>
                  <a:pt x="1352" y="461"/>
                </a:lnTo>
                <a:lnTo>
                  <a:pt x="1413" y="614"/>
                </a:lnTo>
                <a:lnTo>
                  <a:pt x="1413" y="768"/>
                </a:lnTo>
                <a:lnTo>
                  <a:pt x="1198" y="737"/>
                </a:lnTo>
                <a:lnTo>
                  <a:pt x="1075" y="799"/>
                </a:lnTo>
                <a:lnTo>
                  <a:pt x="891" y="952"/>
                </a:lnTo>
                <a:lnTo>
                  <a:pt x="707" y="1014"/>
                </a:lnTo>
                <a:lnTo>
                  <a:pt x="615" y="1075"/>
                </a:lnTo>
                <a:lnTo>
                  <a:pt x="523" y="101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87" name="Google Shape;1187;g3d4b58163d4_3_1117"/>
          <p:cNvSpPr/>
          <p:nvPr/>
        </p:nvSpPr>
        <p:spPr>
          <a:xfrm>
            <a:off x="4658607" y="3611080"/>
            <a:ext cx="132007" cy="120933"/>
          </a:xfrm>
          <a:custGeom>
            <a:avLst/>
            <a:gdLst/>
            <a:ahLst/>
            <a:cxnLst/>
            <a:rect l="l" t="t" r="r" b="b"/>
            <a:pathLst>
              <a:path w="5191" h="4637" extrusionOk="0">
                <a:moveTo>
                  <a:pt x="2703" y="3624"/>
                </a:moveTo>
                <a:lnTo>
                  <a:pt x="4177" y="2580"/>
                </a:lnTo>
                <a:lnTo>
                  <a:pt x="4269" y="2457"/>
                </a:lnTo>
                <a:lnTo>
                  <a:pt x="4392" y="2242"/>
                </a:lnTo>
                <a:lnTo>
                  <a:pt x="4392" y="2027"/>
                </a:lnTo>
                <a:lnTo>
                  <a:pt x="4361" y="1904"/>
                </a:lnTo>
                <a:lnTo>
                  <a:pt x="4484" y="1597"/>
                </a:lnTo>
                <a:lnTo>
                  <a:pt x="4484" y="1351"/>
                </a:lnTo>
                <a:lnTo>
                  <a:pt x="4330" y="1044"/>
                </a:lnTo>
                <a:lnTo>
                  <a:pt x="4361" y="768"/>
                </a:lnTo>
                <a:lnTo>
                  <a:pt x="4515" y="492"/>
                </a:lnTo>
                <a:lnTo>
                  <a:pt x="4822" y="430"/>
                </a:lnTo>
                <a:lnTo>
                  <a:pt x="5006" y="277"/>
                </a:lnTo>
                <a:lnTo>
                  <a:pt x="5067" y="277"/>
                </a:lnTo>
                <a:lnTo>
                  <a:pt x="5190" y="92"/>
                </a:lnTo>
                <a:lnTo>
                  <a:pt x="5067" y="0"/>
                </a:lnTo>
                <a:lnTo>
                  <a:pt x="4852" y="31"/>
                </a:lnTo>
                <a:lnTo>
                  <a:pt x="4515" y="123"/>
                </a:lnTo>
                <a:lnTo>
                  <a:pt x="4115" y="123"/>
                </a:lnTo>
                <a:lnTo>
                  <a:pt x="3931" y="154"/>
                </a:lnTo>
                <a:lnTo>
                  <a:pt x="3747" y="154"/>
                </a:lnTo>
                <a:lnTo>
                  <a:pt x="3440" y="215"/>
                </a:lnTo>
                <a:lnTo>
                  <a:pt x="3317" y="369"/>
                </a:lnTo>
                <a:lnTo>
                  <a:pt x="3102" y="430"/>
                </a:lnTo>
                <a:lnTo>
                  <a:pt x="3071" y="492"/>
                </a:lnTo>
                <a:lnTo>
                  <a:pt x="2703" y="492"/>
                </a:lnTo>
                <a:lnTo>
                  <a:pt x="2427" y="430"/>
                </a:lnTo>
                <a:lnTo>
                  <a:pt x="2334" y="369"/>
                </a:lnTo>
                <a:lnTo>
                  <a:pt x="2181" y="307"/>
                </a:lnTo>
                <a:lnTo>
                  <a:pt x="1751" y="369"/>
                </a:lnTo>
                <a:lnTo>
                  <a:pt x="1628" y="430"/>
                </a:lnTo>
                <a:lnTo>
                  <a:pt x="1536" y="430"/>
                </a:lnTo>
                <a:lnTo>
                  <a:pt x="1137" y="584"/>
                </a:lnTo>
                <a:lnTo>
                  <a:pt x="1014" y="553"/>
                </a:lnTo>
                <a:lnTo>
                  <a:pt x="768" y="492"/>
                </a:lnTo>
                <a:lnTo>
                  <a:pt x="707" y="645"/>
                </a:lnTo>
                <a:lnTo>
                  <a:pt x="707" y="952"/>
                </a:lnTo>
                <a:lnTo>
                  <a:pt x="615" y="1014"/>
                </a:lnTo>
                <a:lnTo>
                  <a:pt x="615" y="1198"/>
                </a:lnTo>
                <a:lnTo>
                  <a:pt x="461" y="1259"/>
                </a:lnTo>
                <a:lnTo>
                  <a:pt x="277" y="1290"/>
                </a:lnTo>
                <a:lnTo>
                  <a:pt x="124" y="1259"/>
                </a:lnTo>
                <a:lnTo>
                  <a:pt x="124" y="1259"/>
                </a:lnTo>
                <a:lnTo>
                  <a:pt x="1" y="1321"/>
                </a:lnTo>
                <a:lnTo>
                  <a:pt x="31" y="1566"/>
                </a:lnTo>
                <a:lnTo>
                  <a:pt x="185" y="1843"/>
                </a:lnTo>
                <a:lnTo>
                  <a:pt x="246" y="2058"/>
                </a:lnTo>
                <a:lnTo>
                  <a:pt x="185" y="2242"/>
                </a:lnTo>
                <a:lnTo>
                  <a:pt x="185" y="2549"/>
                </a:lnTo>
                <a:lnTo>
                  <a:pt x="523" y="2549"/>
                </a:lnTo>
                <a:lnTo>
                  <a:pt x="615" y="2733"/>
                </a:lnTo>
                <a:lnTo>
                  <a:pt x="738" y="2825"/>
                </a:lnTo>
                <a:lnTo>
                  <a:pt x="738" y="3040"/>
                </a:lnTo>
                <a:lnTo>
                  <a:pt x="799" y="3163"/>
                </a:lnTo>
                <a:lnTo>
                  <a:pt x="707" y="3224"/>
                </a:lnTo>
                <a:lnTo>
                  <a:pt x="615" y="3224"/>
                </a:lnTo>
                <a:lnTo>
                  <a:pt x="461" y="3316"/>
                </a:lnTo>
                <a:lnTo>
                  <a:pt x="400" y="3531"/>
                </a:lnTo>
                <a:lnTo>
                  <a:pt x="277" y="3716"/>
                </a:lnTo>
                <a:lnTo>
                  <a:pt x="246" y="3716"/>
                </a:lnTo>
                <a:lnTo>
                  <a:pt x="308" y="3777"/>
                </a:lnTo>
                <a:lnTo>
                  <a:pt x="400" y="3900"/>
                </a:lnTo>
                <a:lnTo>
                  <a:pt x="431" y="4176"/>
                </a:lnTo>
                <a:lnTo>
                  <a:pt x="400" y="4330"/>
                </a:lnTo>
                <a:lnTo>
                  <a:pt x="461" y="4330"/>
                </a:lnTo>
                <a:lnTo>
                  <a:pt x="738" y="4453"/>
                </a:lnTo>
                <a:lnTo>
                  <a:pt x="891" y="4575"/>
                </a:lnTo>
                <a:lnTo>
                  <a:pt x="953" y="4575"/>
                </a:lnTo>
                <a:lnTo>
                  <a:pt x="1075" y="4637"/>
                </a:lnTo>
                <a:lnTo>
                  <a:pt x="2703" y="362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88" name="Google Shape;1188;g3d4b58163d4_3_1117"/>
          <p:cNvSpPr/>
          <p:nvPr/>
        </p:nvSpPr>
        <p:spPr>
          <a:xfrm>
            <a:off x="4632591" y="3708325"/>
            <a:ext cx="31793" cy="94278"/>
          </a:xfrm>
          <a:custGeom>
            <a:avLst/>
            <a:gdLst/>
            <a:ahLst/>
            <a:cxnLst/>
            <a:rect l="l" t="t" r="r" b="b"/>
            <a:pathLst>
              <a:path w="1260" h="3624" extrusionOk="0">
                <a:moveTo>
                  <a:pt x="768" y="3624"/>
                </a:moveTo>
                <a:lnTo>
                  <a:pt x="860" y="3501"/>
                </a:lnTo>
                <a:lnTo>
                  <a:pt x="891" y="3470"/>
                </a:lnTo>
                <a:lnTo>
                  <a:pt x="860" y="3348"/>
                </a:lnTo>
                <a:lnTo>
                  <a:pt x="952" y="3286"/>
                </a:lnTo>
                <a:lnTo>
                  <a:pt x="952" y="3071"/>
                </a:lnTo>
                <a:lnTo>
                  <a:pt x="1014" y="2887"/>
                </a:lnTo>
                <a:lnTo>
                  <a:pt x="1014" y="2641"/>
                </a:lnTo>
                <a:lnTo>
                  <a:pt x="1075" y="2611"/>
                </a:lnTo>
                <a:lnTo>
                  <a:pt x="1075" y="2426"/>
                </a:lnTo>
                <a:lnTo>
                  <a:pt x="1106" y="2242"/>
                </a:lnTo>
                <a:lnTo>
                  <a:pt x="1106" y="2119"/>
                </a:lnTo>
                <a:lnTo>
                  <a:pt x="1137" y="1751"/>
                </a:lnTo>
                <a:lnTo>
                  <a:pt x="1075" y="1782"/>
                </a:lnTo>
                <a:lnTo>
                  <a:pt x="952" y="1782"/>
                </a:lnTo>
                <a:lnTo>
                  <a:pt x="829" y="1843"/>
                </a:lnTo>
                <a:lnTo>
                  <a:pt x="737" y="1751"/>
                </a:lnTo>
                <a:lnTo>
                  <a:pt x="799" y="1505"/>
                </a:lnTo>
                <a:lnTo>
                  <a:pt x="799" y="1137"/>
                </a:lnTo>
                <a:lnTo>
                  <a:pt x="737" y="1045"/>
                </a:lnTo>
                <a:lnTo>
                  <a:pt x="768" y="799"/>
                </a:lnTo>
                <a:lnTo>
                  <a:pt x="983" y="799"/>
                </a:lnTo>
                <a:lnTo>
                  <a:pt x="983" y="953"/>
                </a:lnTo>
                <a:lnTo>
                  <a:pt x="1075" y="953"/>
                </a:lnTo>
                <a:lnTo>
                  <a:pt x="1167" y="860"/>
                </a:lnTo>
                <a:lnTo>
                  <a:pt x="1167" y="768"/>
                </a:lnTo>
                <a:lnTo>
                  <a:pt x="1198" y="768"/>
                </a:lnTo>
                <a:lnTo>
                  <a:pt x="1167" y="707"/>
                </a:lnTo>
                <a:lnTo>
                  <a:pt x="1137" y="553"/>
                </a:lnTo>
                <a:lnTo>
                  <a:pt x="1167" y="308"/>
                </a:lnTo>
                <a:lnTo>
                  <a:pt x="1198" y="93"/>
                </a:lnTo>
                <a:lnTo>
                  <a:pt x="1259" y="1"/>
                </a:lnTo>
                <a:lnTo>
                  <a:pt x="1167" y="1"/>
                </a:lnTo>
                <a:lnTo>
                  <a:pt x="1075" y="185"/>
                </a:lnTo>
                <a:lnTo>
                  <a:pt x="829" y="185"/>
                </a:lnTo>
                <a:lnTo>
                  <a:pt x="707" y="154"/>
                </a:lnTo>
                <a:lnTo>
                  <a:pt x="553" y="369"/>
                </a:lnTo>
                <a:lnTo>
                  <a:pt x="492" y="953"/>
                </a:lnTo>
                <a:lnTo>
                  <a:pt x="246" y="1444"/>
                </a:lnTo>
                <a:lnTo>
                  <a:pt x="0" y="1782"/>
                </a:lnTo>
                <a:lnTo>
                  <a:pt x="93" y="1843"/>
                </a:lnTo>
                <a:lnTo>
                  <a:pt x="246" y="2058"/>
                </a:lnTo>
                <a:lnTo>
                  <a:pt x="338" y="2365"/>
                </a:lnTo>
                <a:lnTo>
                  <a:pt x="553" y="2733"/>
                </a:lnTo>
                <a:lnTo>
                  <a:pt x="737" y="3163"/>
                </a:lnTo>
                <a:lnTo>
                  <a:pt x="676" y="334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89" name="Google Shape;1189;g3d4b58163d4_3_1117"/>
          <p:cNvSpPr/>
          <p:nvPr/>
        </p:nvSpPr>
        <p:spPr>
          <a:xfrm>
            <a:off x="4661497" y="3708325"/>
            <a:ext cx="7226" cy="19744"/>
          </a:xfrm>
          <a:custGeom>
            <a:avLst/>
            <a:gdLst/>
            <a:ahLst/>
            <a:cxnLst/>
            <a:rect l="l" t="t" r="r" b="b"/>
            <a:pathLst>
              <a:path w="308" h="769" extrusionOk="0">
                <a:moveTo>
                  <a:pt x="62" y="768"/>
                </a:moveTo>
                <a:lnTo>
                  <a:pt x="31" y="707"/>
                </a:lnTo>
                <a:lnTo>
                  <a:pt x="1" y="553"/>
                </a:lnTo>
                <a:lnTo>
                  <a:pt x="31" y="308"/>
                </a:lnTo>
                <a:lnTo>
                  <a:pt x="62" y="93"/>
                </a:lnTo>
                <a:lnTo>
                  <a:pt x="123" y="1"/>
                </a:lnTo>
                <a:lnTo>
                  <a:pt x="123" y="1"/>
                </a:lnTo>
                <a:lnTo>
                  <a:pt x="185" y="62"/>
                </a:lnTo>
                <a:lnTo>
                  <a:pt x="277" y="185"/>
                </a:lnTo>
                <a:lnTo>
                  <a:pt x="308" y="461"/>
                </a:lnTo>
                <a:lnTo>
                  <a:pt x="277" y="615"/>
                </a:lnTo>
                <a:lnTo>
                  <a:pt x="246" y="615"/>
                </a:lnTo>
                <a:lnTo>
                  <a:pt x="154" y="707"/>
                </a:lnTo>
                <a:lnTo>
                  <a:pt x="93" y="76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90" name="Google Shape;1190;g3d4b58163d4_3_1117"/>
          <p:cNvSpPr/>
          <p:nvPr/>
        </p:nvSpPr>
        <p:spPr>
          <a:xfrm>
            <a:off x="4651380" y="3729552"/>
            <a:ext cx="11079" cy="26655"/>
          </a:xfrm>
          <a:custGeom>
            <a:avLst/>
            <a:gdLst/>
            <a:ahLst/>
            <a:cxnLst/>
            <a:rect l="l" t="t" r="r" b="b"/>
            <a:pathLst>
              <a:path w="461" h="1045" extrusionOk="0">
                <a:moveTo>
                  <a:pt x="338" y="983"/>
                </a:moveTo>
                <a:lnTo>
                  <a:pt x="215" y="983"/>
                </a:lnTo>
                <a:lnTo>
                  <a:pt x="92" y="1044"/>
                </a:lnTo>
                <a:lnTo>
                  <a:pt x="0" y="952"/>
                </a:lnTo>
                <a:lnTo>
                  <a:pt x="62" y="706"/>
                </a:lnTo>
                <a:lnTo>
                  <a:pt x="62" y="338"/>
                </a:lnTo>
                <a:lnTo>
                  <a:pt x="0" y="246"/>
                </a:lnTo>
                <a:lnTo>
                  <a:pt x="31" y="0"/>
                </a:lnTo>
                <a:lnTo>
                  <a:pt x="246" y="0"/>
                </a:lnTo>
                <a:lnTo>
                  <a:pt x="246" y="154"/>
                </a:lnTo>
                <a:lnTo>
                  <a:pt x="338" y="154"/>
                </a:lnTo>
                <a:lnTo>
                  <a:pt x="430" y="61"/>
                </a:lnTo>
                <a:lnTo>
                  <a:pt x="430" y="123"/>
                </a:lnTo>
                <a:lnTo>
                  <a:pt x="461" y="215"/>
                </a:lnTo>
                <a:lnTo>
                  <a:pt x="430" y="307"/>
                </a:lnTo>
                <a:lnTo>
                  <a:pt x="400" y="522"/>
                </a:lnTo>
                <a:lnTo>
                  <a:pt x="430" y="645"/>
                </a:lnTo>
                <a:lnTo>
                  <a:pt x="400" y="95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91" name="Google Shape;1191;g3d4b58163d4_3_1117"/>
          <p:cNvSpPr/>
          <p:nvPr/>
        </p:nvSpPr>
        <p:spPr>
          <a:xfrm>
            <a:off x="4650417" y="3677720"/>
            <a:ext cx="27941" cy="35051"/>
          </a:xfrm>
          <a:custGeom>
            <a:avLst/>
            <a:gdLst/>
            <a:ahLst/>
            <a:cxnLst/>
            <a:rect l="l" t="t" r="r" b="b"/>
            <a:pathLst>
              <a:path w="1107" h="1352" extrusionOk="0">
                <a:moveTo>
                  <a:pt x="1" y="1321"/>
                </a:moveTo>
                <a:lnTo>
                  <a:pt x="123" y="1352"/>
                </a:lnTo>
                <a:lnTo>
                  <a:pt x="369" y="1352"/>
                </a:lnTo>
                <a:lnTo>
                  <a:pt x="461" y="1168"/>
                </a:lnTo>
                <a:lnTo>
                  <a:pt x="584" y="1168"/>
                </a:lnTo>
                <a:lnTo>
                  <a:pt x="707" y="983"/>
                </a:lnTo>
                <a:lnTo>
                  <a:pt x="768" y="768"/>
                </a:lnTo>
                <a:lnTo>
                  <a:pt x="922" y="676"/>
                </a:lnTo>
                <a:lnTo>
                  <a:pt x="1014" y="676"/>
                </a:lnTo>
                <a:lnTo>
                  <a:pt x="1106" y="615"/>
                </a:lnTo>
                <a:lnTo>
                  <a:pt x="1045" y="492"/>
                </a:lnTo>
                <a:lnTo>
                  <a:pt x="1045" y="277"/>
                </a:lnTo>
                <a:lnTo>
                  <a:pt x="922" y="185"/>
                </a:lnTo>
                <a:lnTo>
                  <a:pt x="830" y="1"/>
                </a:lnTo>
                <a:lnTo>
                  <a:pt x="492" y="1"/>
                </a:lnTo>
                <a:lnTo>
                  <a:pt x="492" y="32"/>
                </a:lnTo>
                <a:lnTo>
                  <a:pt x="369" y="62"/>
                </a:lnTo>
                <a:lnTo>
                  <a:pt x="338" y="646"/>
                </a:lnTo>
                <a:lnTo>
                  <a:pt x="185" y="861"/>
                </a:lnTo>
                <a:lnTo>
                  <a:pt x="31" y="1076"/>
                </a:lnTo>
                <a:lnTo>
                  <a:pt x="31" y="132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92" name="Google Shape;1192;g3d4b58163d4_3_1117"/>
          <p:cNvSpPr/>
          <p:nvPr/>
        </p:nvSpPr>
        <p:spPr>
          <a:xfrm>
            <a:off x="4652826" y="3705857"/>
            <a:ext cx="84805" cy="107119"/>
          </a:xfrm>
          <a:custGeom>
            <a:avLst/>
            <a:gdLst/>
            <a:ahLst/>
            <a:cxnLst/>
            <a:rect l="l" t="t" r="r" b="b"/>
            <a:pathLst>
              <a:path w="3348" h="4116" extrusionOk="0">
                <a:moveTo>
                  <a:pt x="62" y="3593"/>
                </a:moveTo>
                <a:lnTo>
                  <a:pt x="93" y="3562"/>
                </a:lnTo>
                <a:lnTo>
                  <a:pt x="62" y="3440"/>
                </a:lnTo>
                <a:lnTo>
                  <a:pt x="154" y="3378"/>
                </a:lnTo>
                <a:lnTo>
                  <a:pt x="154" y="3163"/>
                </a:lnTo>
                <a:lnTo>
                  <a:pt x="216" y="2979"/>
                </a:lnTo>
                <a:lnTo>
                  <a:pt x="216" y="2733"/>
                </a:lnTo>
                <a:lnTo>
                  <a:pt x="277" y="2703"/>
                </a:lnTo>
                <a:lnTo>
                  <a:pt x="277" y="2518"/>
                </a:lnTo>
                <a:lnTo>
                  <a:pt x="308" y="2334"/>
                </a:lnTo>
                <a:lnTo>
                  <a:pt x="308" y="2211"/>
                </a:lnTo>
                <a:lnTo>
                  <a:pt x="369" y="1536"/>
                </a:lnTo>
                <a:lnTo>
                  <a:pt x="339" y="1413"/>
                </a:lnTo>
                <a:lnTo>
                  <a:pt x="369" y="1198"/>
                </a:lnTo>
                <a:lnTo>
                  <a:pt x="400" y="1106"/>
                </a:lnTo>
                <a:lnTo>
                  <a:pt x="369" y="1014"/>
                </a:lnTo>
                <a:lnTo>
                  <a:pt x="369" y="860"/>
                </a:lnTo>
                <a:lnTo>
                  <a:pt x="431" y="860"/>
                </a:lnTo>
                <a:lnTo>
                  <a:pt x="492" y="799"/>
                </a:lnTo>
                <a:lnTo>
                  <a:pt x="584" y="707"/>
                </a:lnTo>
                <a:lnTo>
                  <a:pt x="676" y="707"/>
                </a:lnTo>
                <a:lnTo>
                  <a:pt x="953" y="830"/>
                </a:lnTo>
                <a:lnTo>
                  <a:pt x="1106" y="952"/>
                </a:lnTo>
                <a:lnTo>
                  <a:pt x="1168" y="952"/>
                </a:lnTo>
                <a:lnTo>
                  <a:pt x="1290" y="1014"/>
                </a:lnTo>
                <a:lnTo>
                  <a:pt x="2918" y="1"/>
                </a:lnTo>
                <a:lnTo>
                  <a:pt x="3348" y="1075"/>
                </a:lnTo>
                <a:lnTo>
                  <a:pt x="3317" y="1075"/>
                </a:lnTo>
                <a:lnTo>
                  <a:pt x="3010" y="1382"/>
                </a:lnTo>
                <a:lnTo>
                  <a:pt x="1782" y="1781"/>
                </a:lnTo>
                <a:lnTo>
                  <a:pt x="2703" y="2795"/>
                </a:lnTo>
                <a:lnTo>
                  <a:pt x="2365" y="3194"/>
                </a:lnTo>
                <a:lnTo>
                  <a:pt x="2334" y="3440"/>
                </a:lnTo>
                <a:lnTo>
                  <a:pt x="1690" y="3532"/>
                </a:lnTo>
                <a:lnTo>
                  <a:pt x="1106" y="4115"/>
                </a:lnTo>
                <a:lnTo>
                  <a:pt x="277" y="3869"/>
                </a:lnTo>
                <a:lnTo>
                  <a:pt x="1" y="3900"/>
                </a:lnTo>
                <a:lnTo>
                  <a:pt x="31" y="3869"/>
                </a:lnTo>
                <a:lnTo>
                  <a:pt x="93" y="3655"/>
                </a:lnTo>
                <a:lnTo>
                  <a:pt x="93" y="356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93" name="Google Shape;1193;g3d4b58163d4_3_1117"/>
          <p:cNvSpPr/>
          <p:nvPr/>
        </p:nvSpPr>
        <p:spPr>
          <a:xfrm>
            <a:off x="4650417" y="3733994"/>
            <a:ext cx="438867" cy="378620"/>
          </a:xfrm>
          <a:custGeom>
            <a:avLst/>
            <a:gdLst/>
            <a:ahLst/>
            <a:cxnLst/>
            <a:rect l="l" t="t" r="r" b="b"/>
            <a:pathLst>
              <a:path w="17197" h="14494" extrusionOk="0">
                <a:moveTo>
                  <a:pt x="11024" y="3102"/>
                </a:moveTo>
                <a:lnTo>
                  <a:pt x="10502" y="3347"/>
                </a:lnTo>
                <a:lnTo>
                  <a:pt x="10471" y="3040"/>
                </a:lnTo>
                <a:lnTo>
                  <a:pt x="9704" y="2794"/>
                </a:lnTo>
                <a:lnTo>
                  <a:pt x="8046" y="2794"/>
                </a:lnTo>
                <a:lnTo>
                  <a:pt x="4177" y="92"/>
                </a:lnTo>
                <a:lnTo>
                  <a:pt x="3409" y="0"/>
                </a:lnTo>
                <a:lnTo>
                  <a:pt x="3102" y="307"/>
                </a:lnTo>
                <a:lnTo>
                  <a:pt x="1874" y="706"/>
                </a:lnTo>
                <a:lnTo>
                  <a:pt x="2795" y="1720"/>
                </a:lnTo>
                <a:lnTo>
                  <a:pt x="2457" y="2119"/>
                </a:lnTo>
                <a:lnTo>
                  <a:pt x="2426" y="2365"/>
                </a:lnTo>
                <a:lnTo>
                  <a:pt x="1782" y="2457"/>
                </a:lnTo>
                <a:lnTo>
                  <a:pt x="1198" y="3040"/>
                </a:lnTo>
                <a:lnTo>
                  <a:pt x="369" y="2794"/>
                </a:lnTo>
                <a:lnTo>
                  <a:pt x="93" y="2825"/>
                </a:lnTo>
                <a:lnTo>
                  <a:pt x="93" y="3132"/>
                </a:lnTo>
                <a:lnTo>
                  <a:pt x="93" y="3470"/>
                </a:lnTo>
                <a:lnTo>
                  <a:pt x="1" y="3716"/>
                </a:lnTo>
                <a:lnTo>
                  <a:pt x="31" y="3808"/>
                </a:lnTo>
                <a:lnTo>
                  <a:pt x="154" y="3746"/>
                </a:lnTo>
                <a:lnTo>
                  <a:pt x="185" y="3808"/>
                </a:lnTo>
                <a:lnTo>
                  <a:pt x="277" y="3746"/>
                </a:lnTo>
                <a:lnTo>
                  <a:pt x="492" y="3838"/>
                </a:lnTo>
                <a:lnTo>
                  <a:pt x="431" y="3869"/>
                </a:lnTo>
                <a:lnTo>
                  <a:pt x="799" y="4268"/>
                </a:lnTo>
                <a:lnTo>
                  <a:pt x="830" y="4453"/>
                </a:lnTo>
                <a:lnTo>
                  <a:pt x="922" y="4483"/>
                </a:lnTo>
                <a:lnTo>
                  <a:pt x="953" y="4668"/>
                </a:lnTo>
                <a:lnTo>
                  <a:pt x="1137" y="4821"/>
                </a:lnTo>
                <a:lnTo>
                  <a:pt x="1198" y="4821"/>
                </a:lnTo>
                <a:lnTo>
                  <a:pt x="1444" y="5251"/>
                </a:lnTo>
                <a:lnTo>
                  <a:pt x="1444" y="5374"/>
                </a:lnTo>
                <a:lnTo>
                  <a:pt x="1505" y="5527"/>
                </a:lnTo>
                <a:lnTo>
                  <a:pt x="1659" y="5527"/>
                </a:lnTo>
                <a:lnTo>
                  <a:pt x="1690" y="5742"/>
                </a:lnTo>
                <a:lnTo>
                  <a:pt x="1782" y="5865"/>
                </a:lnTo>
                <a:lnTo>
                  <a:pt x="1966" y="5926"/>
                </a:lnTo>
                <a:lnTo>
                  <a:pt x="2089" y="6326"/>
                </a:lnTo>
                <a:lnTo>
                  <a:pt x="2212" y="6418"/>
                </a:lnTo>
                <a:lnTo>
                  <a:pt x="2273" y="6663"/>
                </a:lnTo>
                <a:lnTo>
                  <a:pt x="2212" y="6756"/>
                </a:lnTo>
                <a:lnTo>
                  <a:pt x="2212" y="6878"/>
                </a:lnTo>
                <a:lnTo>
                  <a:pt x="2396" y="7001"/>
                </a:lnTo>
                <a:lnTo>
                  <a:pt x="2396" y="7155"/>
                </a:lnTo>
                <a:lnTo>
                  <a:pt x="2519" y="7216"/>
                </a:lnTo>
                <a:lnTo>
                  <a:pt x="2641" y="7093"/>
                </a:lnTo>
                <a:lnTo>
                  <a:pt x="2826" y="7247"/>
                </a:lnTo>
                <a:lnTo>
                  <a:pt x="3071" y="7370"/>
                </a:lnTo>
                <a:lnTo>
                  <a:pt x="3286" y="7585"/>
                </a:lnTo>
                <a:lnTo>
                  <a:pt x="3348" y="7738"/>
                </a:lnTo>
                <a:lnTo>
                  <a:pt x="3409" y="7769"/>
                </a:lnTo>
                <a:lnTo>
                  <a:pt x="3440" y="7984"/>
                </a:lnTo>
                <a:lnTo>
                  <a:pt x="3532" y="8045"/>
                </a:lnTo>
                <a:lnTo>
                  <a:pt x="3593" y="8322"/>
                </a:lnTo>
                <a:lnTo>
                  <a:pt x="3747" y="8475"/>
                </a:lnTo>
                <a:lnTo>
                  <a:pt x="3808" y="8751"/>
                </a:lnTo>
                <a:lnTo>
                  <a:pt x="3839" y="8844"/>
                </a:lnTo>
                <a:lnTo>
                  <a:pt x="3778" y="9120"/>
                </a:lnTo>
                <a:lnTo>
                  <a:pt x="3716" y="9181"/>
                </a:lnTo>
                <a:lnTo>
                  <a:pt x="3778" y="9304"/>
                </a:lnTo>
                <a:lnTo>
                  <a:pt x="3870" y="9611"/>
                </a:lnTo>
                <a:lnTo>
                  <a:pt x="3900" y="9918"/>
                </a:lnTo>
                <a:lnTo>
                  <a:pt x="4054" y="10041"/>
                </a:lnTo>
                <a:lnTo>
                  <a:pt x="4085" y="10164"/>
                </a:lnTo>
                <a:lnTo>
                  <a:pt x="4484" y="10624"/>
                </a:lnTo>
                <a:lnTo>
                  <a:pt x="4637" y="10655"/>
                </a:lnTo>
                <a:lnTo>
                  <a:pt x="4791" y="10686"/>
                </a:lnTo>
                <a:lnTo>
                  <a:pt x="4914" y="10839"/>
                </a:lnTo>
                <a:lnTo>
                  <a:pt x="5006" y="10839"/>
                </a:lnTo>
                <a:lnTo>
                  <a:pt x="5251" y="11054"/>
                </a:lnTo>
                <a:lnTo>
                  <a:pt x="5251" y="11177"/>
                </a:lnTo>
                <a:lnTo>
                  <a:pt x="5466" y="11208"/>
                </a:lnTo>
                <a:lnTo>
                  <a:pt x="5436" y="11331"/>
                </a:lnTo>
                <a:lnTo>
                  <a:pt x="5528" y="11361"/>
                </a:lnTo>
                <a:lnTo>
                  <a:pt x="5743" y="12098"/>
                </a:lnTo>
                <a:lnTo>
                  <a:pt x="5896" y="12190"/>
                </a:lnTo>
                <a:lnTo>
                  <a:pt x="5927" y="12405"/>
                </a:lnTo>
                <a:lnTo>
                  <a:pt x="6541" y="13050"/>
                </a:lnTo>
                <a:lnTo>
                  <a:pt x="6633" y="13050"/>
                </a:lnTo>
                <a:lnTo>
                  <a:pt x="6695" y="13388"/>
                </a:lnTo>
                <a:lnTo>
                  <a:pt x="6940" y="13480"/>
                </a:lnTo>
                <a:lnTo>
                  <a:pt x="7094" y="13879"/>
                </a:lnTo>
                <a:lnTo>
                  <a:pt x="7247" y="13910"/>
                </a:lnTo>
                <a:lnTo>
                  <a:pt x="7370" y="13971"/>
                </a:lnTo>
                <a:lnTo>
                  <a:pt x="7462" y="13787"/>
                </a:lnTo>
                <a:lnTo>
                  <a:pt x="7677" y="13664"/>
                </a:lnTo>
                <a:lnTo>
                  <a:pt x="7524" y="13357"/>
                </a:lnTo>
                <a:lnTo>
                  <a:pt x="7646" y="12989"/>
                </a:lnTo>
                <a:lnTo>
                  <a:pt x="7861" y="12897"/>
                </a:lnTo>
                <a:lnTo>
                  <a:pt x="8107" y="13081"/>
                </a:lnTo>
                <a:lnTo>
                  <a:pt x="8629" y="13112"/>
                </a:lnTo>
                <a:lnTo>
                  <a:pt x="9335" y="13388"/>
                </a:lnTo>
                <a:lnTo>
                  <a:pt x="10072" y="13756"/>
                </a:lnTo>
                <a:lnTo>
                  <a:pt x="10103" y="14493"/>
                </a:lnTo>
                <a:lnTo>
                  <a:pt x="11608" y="12467"/>
                </a:lnTo>
                <a:lnTo>
                  <a:pt x="17073" y="10839"/>
                </a:lnTo>
                <a:lnTo>
                  <a:pt x="17196" y="9028"/>
                </a:lnTo>
                <a:lnTo>
                  <a:pt x="17012" y="8352"/>
                </a:lnTo>
                <a:lnTo>
                  <a:pt x="17012" y="8352"/>
                </a:lnTo>
                <a:lnTo>
                  <a:pt x="16735" y="8598"/>
                </a:lnTo>
                <a:lnTo>
                  <a:pt x="14310" y="8229"/>
                </a:lnTo>
                <a:lnTo>
                  <a:pt x="14125" y="7585"/>
                </a:lnTo>
                <a:lnTo>
                  <a:pt x="13941" y="7370"/>
                </a:lnTo>
                <a:lnTo>
                  <a:pt x="13941" y="7093"/>
                </a:lnTo>
                <a:lnTo>
                  <a:pt x="13941" y="7063"/>
                </a:lnTo>
                <a:lnTo>
                  <a:pt x="13910" y="7093"/>
                </a:lnTo>
                <a:lnTo>
                  <a:pt x="13818" y="6970"/>
                </a:lnTo>
                <a:lnTo>
                  <a:pt x="13818" y="6878"/>
                </a:lnTo>
                <a:lnTo>
                  <a:pt x="13910" y="6786"/>
                </a:lnTo>
                <a:lnTo>
                  <a:pt x="13757" y="6786"/>
                </a:lnTo>
                <a:lnTo>
                  <a:pt x="13757" y="6756"/>
                </a:lnTo>
                <a:lnTo>
                  <a:pt x="13603" y="6756"/>
                </a:lnTo>
                <a:lnTo>
                  <a:pt x="13327" y="6633"/>
                </a:lnTo>
                <a:lnTo>
                  <a:pt x="13296" y="6541"/>
                </a:lnTo>
                <a:lnTo>
                  <a:pt x="13266" y="6571"/>
                </a:lnTo>
                <a:lnTo>
                  <a:pt x="13112" y="6387"/>
                </a:lnTo>
                <a:lnTo>
                  <a:pt x="13081" y="6172"/>
                </a:lnTo>
                <a:lnTo>
                  <a:pt x="12682" y="5650"/>
                </a:lnTo>
                <a:lnTo>
                  <a:pt x="12559" y="5435"/>
                </a:lnTo>
                <a:lnTo>
                  <a:pt x="12652" y="5466"/>
                </a:lnTo>
                <a:lnTo>
                  <a:pt x="12652" y="5374"/>
                </a:lnTo>
                <a:lnTo>
                  <a:pt x="12498" y="4975"/>
                </a:lnTo>
                <a:lnTo>
                  <a:pt x="12498" y="4882"/>
                </a:lnTo>
                <a:lnTo>
                  <a:pt x="12406" y="4698"/>
                </a:lnTo>
                <a:lnTo>
                  <a:pt x="12314" y="4698"/>
                </a:lnTo>
                <a:lnTo>
                  <a:pt x="12068" y="4330"/>
                </a:lnTo>
                <a:lnTo>
                  <a:pt x="11945" y="4330"/>
                </a:lnTo>
                <a:lnTo>
                  <a:pt x="11822" y="4176"/>
                </a:lnTo>
                <a:lnTo>
                  <a:pt x="11853" y="4146"/>
                </a:lnTo>
                <a:lnTo>
                  <a:pt x="11884" y="4115"/>
                </a:lnTo>
                <a:lnTo>
                  <a:pt x="11976" y="4176"/>
                </a:lnTo>
                <a:lnTo>
                  <a:pt x="11884" y="4053"/>
                </a:lnTo>
                <a:lnTo>
                  <a:pt x="11761" y="4023"/>
                </a:lnTo>
                <a:lnTo>
                  <a:pt x="11485" y="3961"/>
                </a:lnTo>
                <a:lnTo>
                  <a:pt x="11331" y="3562"/>
                </a:lnTo>
                <a:lnTo>
                  <a:pt x="11239" y="3347"/>
                </a:lnTo>
                <a:lnTo>
                  <a:pt x="11116" y="3286"/>
                </a:lnTo>
                <a:lnTo>
                  <a:pt x="11116" y="3163"/>
                </a:lnTo>
                <a:lnTo>
                  <a:pt x="11086" y="3194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194" name="Google Shape;1194;g3d4b58163d4_3_1117"/>
          <p:cNvSpPr/>
          <p:nvPr/>
        </p:nvSpPr>
        <p:spPr>
          <a:xfrm>
            <a:off x="4989092" y="3874680"/>
            <a:ext cx="15898" cy="35543"/>
          </a:xfrm>
          <a:custGeom>
            <a:avLst/>
            <a:gdLst/>
            <a:ahLst/>
            <a:cxnLst/>
            <a:rect l="l" t="t" r="r" b="b"/>
            <a:pathLst>
              <a:path w="646" h="1383" extrusionOk="0">
                <a:moveTo>
                  <a:pt x="492" y="1383"/>
                </a:moveTo>
                <a:lnTo>
                  <a:pt x="338" y="1383"/>
                </a:lnTo>
                <a:lnTo>
                  <a:pt x="62" y="1260"/>
                </a:lnTo>
                <a:lnTo>
                  <a:pt x="31" y="1168"/>
                </a:lnTo>
                <a:lnTo>
                  <a:pt x="93" y="1137"/>
                </a:lnTo>
                <a:lnTo>
                  <a:pt x="93" y="983"/>
                </a:lnTo>
                <a:lnTo>
                  <a:pt x="31" y="891"/>
                </a:lnTo>
                <a:lnTo>
                  <a:pt x="1" y="768"/>
                </a:lnTo>
                <a:lnTo>
                  <a:pt x="1" y="523"/>
                </a:lnTo>
                <a:lnTo>
                  <a:pt x="93" y="523"/>
                </a:lnTo>
                <a:lnTo>
                  <a:pt x="123" y="553"/>
                </a:lnTo>
                <a:lnTo>
                  <a:pt x="93" y="308"/>
                </a:lnTo>
                <a:lnTo>
                  <a:pt x="123" y="308"/>
                </a:lnTo>
                <a:lnTo>
                  <a:pt x="93" y="185"/>
                </a:lnTo>
                <a:lnTo>
                  <a:pt x="154" y="154"/>
                </a:lnTo>
                <a:lnTo>
                  <a:pt x="154" y="62"/>
                </a:lnTo>
                <a:lnTo>
                  <a:pt x="216" y="62"/>
                </a:lnTo>
                <a:lnTo>
                  <a:pt x="246" y="1"/>
                </a:lnTo>
                <a:lnTo>
                  <a:pt x="308" y="1"/>
                </a:lnTo>
                <a:lnTo>
                  <a:pt x="431" y="93"/>
                </a:lnTo>
                <a:lnTo>
                  <a:pt x="461" y="185"/>
                </a:lnTo>
                <a:lnTo>
                  <a:pt x="523" y="185"/>
                </a:lnTo>
                <a:lnTo>
                  <a:pt x="553" y="246"/>
                </a:lnTo>
                <a:lnTo>
                  <a:pt x="492" y="523"/>
                </a:lnTo>
                <a:lnTo>
                  <a:pt x="461" y="523"/>
                </a:lnTo>
                <a:lnTo>
                  <a:pt x="492" y="799"/>
                </a:lnTo>
                <a:lnTo>
                  <a:pt x="553" y="799"/>
                </a:lnTo>
                <a:lnTo>
                  <a:pt x="645" y="953"/>
                </a:lnTo>
                <a:lnTo>
                  <a:pt x="584" y="1352"/>
                </a:lnTo>
                <a:lnTo>
                  <a:pt x="492" y="138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95" name="Google Shape;1195;g3d4b58163d4_3_1117"/>
          <p:cNvSpPr/>
          <p:nvPr/>
        </p:nvSpPr>
        <p:spPr>
          <a:xfrm>
            <a:off x="5006435" y="3877148"/>
            <a:ext cx="99720" cy="81450"/>
          </a:xfrm>
          <a:custGeom>
            <a:avLst/>
            <a:gdLst/>
            <a:ahLst/>
            <a:cxnLst/>
            <a:rect l="l" t="t" r="r" b="b"/>
            <a:pathLst>
              <a:path w="3931" h="3133" extrusionOk="0">
                <a:moveTo>
                  <a:pt x="0" y="1628"/>
                </a:moveTo>
                <a:lnTo>
                  <a:pt x="0" y="1905"/>
                </a:lnTo>
                <a:lnTo>
                  <a:pt x="184" y="2120"/>
                </a:lnTo>
                <a:lnTo>
                  <a:pt x="369" y="2764"/>
                </a:lnTo>
                <a:lnTo>
                  <a:pt x="2794" y="3133"/>
                </a:lnTo>
                <a:lnTo>
                  <a:pt x="3071" y="2887"/>
                </a:lnTo>
                <a:lnTo>
                  <a:pt x="3777" y="707"/>
                </a:lnTo>
                <a:lnTo>
                  <a:pt x="3931" y="676"/>
                </a:lnTo>
                <a:lnTo>
                  <a:pt x="3931" y="492"/>
                </a:lnTo>
                <a:lnTo>
                  <a:pt x="3900" y="369"/>
                </a:lnTo>
                <a:lnTo>
                  <a:pt x="3808" y="400"/>
                </a:lnTo>
                <a:lnTo>
                  <a:pt x="3777" y="369"/>
                </a:lnTo>
                <a:lnTo>
                  <a:pt x="3777" y="339"/>
                </a:lnTo>
                <a:lnTo>
                  <a:pt x="3716" y="339"/>
                </a:lnTo>
                <a:lnTo>
                  <a:pt x="3685" y="32"/>
                </a:lnTo>
                <a:lnTo>
                  <a:pt x="3562" y="1"/>
                </a:lnTo>
                <a:lnTo>
                  <a:pt x="3562" y="124"/>
                </a:lnTo>
                <a:lnTo>
                  <a:pt x="3531" y="216"/>
                </a:lnTo>
                <a:lnTo>
                  <a:pt x="3009" y="523"/>
                </a:lnTo>
                <a:lnTo>
                  <a:pt x="3009" y="738"/>
                </a:lnTo>
                <a:lnTo>
                  <a:pt x="2549" y="1137"/>
                </a:lnTo>
                <a:lnTo>
                  <a:pt x="2457" y="1260"/>
                </a:lnTo>
                <a:lnTo>
                  <a:pt x="2518" y="1291"/>
                </a:lnTo>
                <a:lnTo>
                  <a:pt x="2580" y="1383"/>
                </a:lnTo>
                <a:lnTo>
                  <a:pt x="2365" y="1628"/>
                </a:lnTo>
                <a:lnTo>
                  <a:pt x="2303" y="1505"/>
                </a:lnTo>
                <a:lnTo>
                  <a:pt x="2211" y="1567"/>
                </a:lnTo>
                <a:lnTo>
                  <a:pt x="2119" y="1567"/>
                </a:lnTo>
                <a:lnTo>
                  <a:pt x="2119" y="1690"/>
                </a:lnTo>
                <a:lnTo>
                  <a:pt x="2088" y="1690"/>
                </a:lnTo>
                <a:lnTo>
                  <a:pt x="2027" y="1782"/>
                </a:lnTo>
                <a:lnTo>
                  <a:pt x="1781" y="1813"/>
                </a:lnTo>
                <a:lnTo>
                  <a:pt x="1628" y="1843"/>
                </a:lnTo>
                <a:lnTo>
                  <a:pt x="1535" y="1751"/>
                </a:lnTo>
                <a:lnTo>
                  <a:pt x="1382" y="1751"/>
                </a:lnTo>
                <a:lnTo>
                  <a:pt x="1321" y="1720"/>
                </a:lnTo>
                <a:lnTo>
                  <a:pt x="1198" y="1751"/>
                </a:lnTo>
                <a:lnTo>
                  <a:pt x="921" y="1690"/>
                </a:lnTo>
                <a:lnTo>
                  <a:pt x="584" y="1935"/>
                </a:lnTo>
                <a:lnTo>
                  <a:pt x="430" y="1905"/>
                </a:lnTo>
                <a:lnTo>
                  <a:pt x="307" y="1905"/>
                </a:lnTo>
                <a:lnTo>
                  <a:pt x="184" y="1966"/>
                </a:lnTo>
                <a:lnTo>
                  <a:pt x="154" y="1567"/>
                </a:lnTo>
                <a:lnTo>
                  <a:pt x="62" y="1659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196" name="Google Shape;1196;g3d4b58163d4_3_1117"/>
          <p:cNvSpPr/>
          <p:nvPr/>
        </p:nvSpPr>
        <p:spPr>
          <a:xfrm>
            <a:off x="3361234" y="3472369"/>
            <a:ext cx="61669" cy="28629"/>
          </a:xfrm>
          <a:custGeom>
            <a:avLst/>
            <a:gdLst/>
            <a:ahLst/>
            <a:cxnLst/>
            <a:rect l="l" t="t" r="r" b="b"/>
            <a:pathLst>
              <a:path w="2426" h="1106" extrusionOk="0">
                <a:moveTo>
                  <a:pt x="1013" y="31"/>
                </a:moveTo>
                <a:lnTo>
                  <a:pt x="1136" y="123"/>
                </a:lnTo>
                <a:lnTo>
                  <a:pt x="1136" y="62"/>
                </a:lnTo>
                <a:lnTo>
                  <a:pt x="1044" y="0"/>
                </a:lnTo>
                <a:lnTo>
                  <a:pt x="1013" y="31"/>
                </a:lnTo>
                <a:close/>
                <a:moveTo>
                  <a:pt x="307" y="31"/>
                </a:moveTo>
                <a:lnTo>
                  <a:pt x="461" y="154"/>
                </a:lnTo>
                <a:lnTo>
                  <a:pt x="399" y="62"/>
                </a:lnTo>
                <a:close/>
                <a:moveTo>
                  <a:pt x="0" y="184"/>
                </a:moveTo>
                <a:lnTo>
                  <a:pt x="0" y="338"/>
                </a:lnTo>
                <a:lnTo>
                  <a:pt x="184" y="338"/>
                </a:lnTo>
                <a:lnTo>
                  <a:pt x="276" y="338"/>
                </a:lnTo>
                <a:lnTo>
                  <a:pt x="123" y="184"/>
                </a:lnTo>
                <a:lnTo>
                  <a:pt x="0" y="184"/>
                </a:lnTo>
                <a:close/>
                <a:moveTo>
                  <a:pt x="2272" y="952"/>
                </a:moveTo>
                <a:lnTo>
                  <a:pt x="2119" y="1013"/>
                </a:lnTo>
                <a:lnTo>
                  <a:pt x="2149" y="1075"/>
                </a:lnTo>
                <a:lnTo>
                  <a:pt x="2364" y="1106"/>
                </a:lnTo>
                <a:lnTo>
                  <a:pt x="2426" y="1044"/>
                </a:lnTo>
                <a:lnTo>
                  <a:pt x="2364" y="98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197" name="Google Shape;1197;g3d4b58163d4_3_1117"/>
          <p:cNvSpPr/>
          <p:nvPr/>
        </p:nvSpPr>
        <p:spPr>
          <a:xfrm>
            <a:off x="3587178" y="3722641"/>
            <a:ext cx="7226" cy="4443"/>
          </a:xfrm>
          <a:custGeom>
            <a:avLst/>
            <a:gdLst/>
            <a:ahLst/>
            <a:cxnLst/>
            <a:rect l="l" t="t" r="r" b="b"/>
            <a:pathLst>
              <a:path w="308" h="185" extrusionOk="0">
                <a:moveTo>
                  <a:pt x="215" y="185"/>
                </a:moveTo>
                <a:lnTo>
                  <a:pt x="62" y="123"/>
                </a:lnTo>
                <a:lnTo>
                  <a:pt x="0" y="31"/>
                </a:lnTo>
                <a:lnTo>
                  <a:pt x="246" y="0"/>
                </a:lnTo>
                <a:lnTo>
                  <a:pt x="307" y="123"/>
                </a:lnTo>
                <a:cubicBezTo>
                  <a:pt x="277" y="154"/>
                  <a:pt x="246" y="154"/>
                  <a:pt x="215" y="185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8" name="Google Shape;1198;g3d4b58163d4_3_1117"/>
          <p:cNvSpPr/>
          <p:nvPr/>
        </p:nvSpPr>
        <p:spPr>
          <a:xfrm>
            <a:off x="3566944" y="3813469"/>
            <a:ext cx="94421" cy="33072"/>
          </a:xfrm>
          <a:custGeom>
            <a:avLst/>
            <a:gdLst/>
            <a:ahLst/>
            <a:cxnLst/>
            <a:rect l="l" t="t" r="r" b="b"/>
            <a:pathLst>
              <a:path w="3717" h="1290" extrusionOk="0">
                <a:moveTo>
                  <a:pt x="646" y="952"/>
                </a:moveTo>
                <a:lnTo>
                  <a:pt x="584" y="891"/>
                </a:lnTo>
                <a:lnTo>
                  <a:pt x="584" y="829"/>
                </a:lnTo>
                <a:lnTo>
                  <a:pt x="646" y="829"/>
                </a:lnTo>
                <a:lnTo>
                  <a:pt x="677" y="891"/>
                </a:lnTo>
                <a:cubicBezTo>
                  <a:pt x="677" y="891"/>
                  <a:pt x="646" y="952"/>
                  <a:pt x="646" y="952"/>
                </a:cubicBezTo>
                <a:close/>
                <a:moveTo>
                  <a:pt x="32" y="1290"/>
                </a:moveTo>
                <a:lnTo>
                  <a:pt x="1" y="1198"/>
                </a:lnTo>
                <a:lnTo>
                  <a:pt x="93" y="1136"/>
                </a:lnTo>
                <a:lnTo>
                  <a:pt x="155" y="1136"/>
                </a:lnTo>
                <a:lnTo>
                  <a:pt x="155" y="1259"/>
                </a:lnTo>
                <a:lnTo>
                  <a:pt x="93" y="1290"/>
                </a:lnTo>
                <a:lnTo>
                  <a:pt x="32" y="1259"/>
                </a:lnTo>
                <a:close/>
                <a:moveTo>
                  <a:pt x="216" y="584"/>
                </a:moveTo>
                <a:lnTo>
                  <a:pt x="216" y="399"/>
                </a:lnTo>
                <a:lnTo>
                  <a:pt x="155" y="276"/>
                </a:lnTo>
                <a:cubicBezTo>
                  <a:pt x="155" y="276"/>
                  <a:pt x="185" y="184"/>
                  <a:pt x="216" y="184"/>
                </a:cubicBezTo>
                <a:cubicBezTo>
                  <a:pt x="247" y="215"/>
                  <a:pt x="277" y="246"/>
                  <a:pt x="339" y="276"/>
                </a:cubicBezTo>
                <a:lnTo>
                  <a:pt x="339" y="491"/>
                </a:lnTo>
                <a:lnTo>
                  <a:pt x="247" y="553"/>
                </a:lnTo>
                <a:close/>
                <a:moveTo>
                  <a:pt x="1475" y="798"/>
                </a:moveTo>
                <a:lnTo>
                  <a:pt x="1321" y="798"/>
                </a:lnTo>
                <a:lnTo>
                  <a:pt x="1076" y="983"/>
                </a:lnTo>
                <a:lnTo>
                  <a:pt x="922" y="921"/>
                </a:lnTo>
                <a:lnTo>
                  <a:pt x="861" y="768"/>
                </a:lnTo>
                <a:lnTo>
                  <a:pt x="984" y="676"/>
                </a:lnTo>
                <a:lnTo>
                  <a:pt x="1137" y="676"/>
                </a:lnTo>
                <a:lnTo>
                  <a:pt x="1321" y="614"/>
                </a:lnTo>
                <a:lnTo>
                  <a:pt x="1383" y="553"/>
                </a:lnTo>
                <a:lnTo>
                  <a:pt x="1536" y="584"/>
                </a:lnTo>
                <a:lnTo>
                  <a:pt x="1506" y="798"/>
                </a:lnTo>
                <a:close/>
                <a:moveTo>
                  <a:pt x="1813" y="829"/>
                </a:moveTo>
                <a:lnTo>
                  <a:pt x="1751" y="1075"/>
                </a:lnTo>
                <a:lnTo>
                  <a:pt x="1905" y="1198"/>
                </a:lnTo>
                <a:lnTo>
                  <a:pt x="2058" y="1106"/>
                </a:lnTo>
                <a:lnTo>
                  <a:pt x="2150" y="1075"/>
                </a:lnTo>
                <a:lnTo>
                  <a:pt x="2120" y="891"/>
                </a:lnTo>
                <a:lnTo>
                  <a:pt x="1966" y="829"/>
                </a:lnTo>
                <a:close/>
                <a:moveTo>
                  <a:pt x="3379" y="215"/>
                </a:moveTo>
                <a:lnTo>
                  <a:pt x="3440" y="0"/>
                </a:lnTo>
                <a:lnTo>
                  <a:pt x="3594" y="0"/>
                </a:lnTo>
                <a:lnTo>
                  <a:pt x="3716" y="92"/>
                </a:lnTo>
                <a:lnTo>
                  <a:pt x="3563" y="123"/>
                </a:lnTo>
                <a:lnTo>
                  <a:pt x="3379" y="215"/>
                </a:lnTo>
                <a:close/>
                <a:moveTo>
                  <a:pt x="2887" y="891"/>
                </a:moveTo>
                <a:lnTo>
                  <a:pt x="3041" y="676"/>
                </a:lnTo>
                <a:lnTo>
                  <a:pt x="3041" y="553"/>
                </a:lnTo>
                <a:lnTo>
                  <a:pt x="3317" y="430"/>
                </a:lnTo>
                <a:lnTo>
                  <a:pt x="3317" y="645"/>
                </a:lnTo>
                <a:lnTo>
                  <a:pt x="3133" y="891"/>
                </a:lnTo>
                <a:lnTo>
                  <a:pt x="2979" y="92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9" name="Google Shape;1199;g3d4b58163d4_3_1117"/>
          <p:cNvSpPr/>
          <p:nvPr/>
        </p:nvSpPr>
        <p:spPr>
          <a:xfrm>
            <a:off x="3409410" y="4082005"/>
            <a:ext cx="52993" cy="50842"/>
          </a:xfrm>
          <a:custGeom>
            <a:avLst/>
            <a:gdLst/>
            <a:ahLst/>
            <a:cxnLst/>
            <a:rect l="l" t="t" r="r" b="b"/>
            <a:pathLst>
              <a:path w="2089" h="1967" extrusionOk="0">
                <a:moveTo>
                  <a:pt x="154" y="185"/>
                </a:moveTo>
                <a:lnTo>
                  <a:pt x="338" y="62"/>
                </a:lnTo>
                <a:lnTo>
                  <a:pt x="276" y="1"/>
                </a:lnTo>
                <a:lnTo>
                  <a:pt x="154" y="1"/>
                </a:lnTo>
                <a:lnTo>
                  <a:pt x="61" y="62"/>
                </a:lnTo>
                <a:lnTo>
                  <a:pt x="0" y="62"/>
                </a:lnTo>
                <a:lnTo>
                  <a:pt x="31" y="185"/>
                </a:lnTo>
                <a:lnTo>
                  <a:pt x="154" y="185"/>
                </a:lnTo>
                <a:close/>
                <a:moveTo>
                  <a:pt x="369" y="339"/>
                </a:moveTo>
                <a:lnTo>
                  <a:pt x="307" y="216"/>
                </a:lnTo>
                <a:lnTo>
                  <a:pt x="399" y="154"/>
                </a:lnTo>
                <a:lnTo>
                  <a:pt x="461" y="185"/>
                </a:lnTo>
                <a:lnTo>
                  <a:pt x="461" y="277"/>
                </a:lnTo>
                <a:lnTo>
                  <a:pt x="399" y="339"/>
                </a:lnTo>
                <a:close/>
                <a:moveTo>
                  <a:pt x="983" y="523"/>
                </a:moveTo>
                <a:lnTo>
                  <a:pt x="952" y="523"/>
                </a:lnTo>
                <a:lnTo>
                  <a:pt x="891" y="523"/>
                </a:lnTo>
                <a:lnTo>
                  <a:pt x="829" y="461"/>
                </a:lnTo>
                <a:lnTo>
                  <a:pt x="860" y="400"/>
                </a:lnTo>
                <a:lnTo>
                  <a:pt x="952" y="400"/>
                </a:lnTo>
                <a:lnTo>
                  <a:pt x="1013" y="461"/>
                </a:lnTo>
                <a:lnTo>
                  <a:pt x="1013" y="492"/>
                </a:lnTo>
                <a:lnTo>
                  <a:pt x="983" y="492"/>
                </a:lnTo>
                <a:close/>
                <a:moveTo>
                  <a:pt x="1290" y="523"/>
                </a:moveTo>
                <a:lnTo>
                  <a:pt x="1167" y="554"/>
                </a:lnTo>
                <a:lnTo>
                  <a:pt x="1105" y="492"/>
                </a:lnTo>
                <a:lnTo>
                  <a:pt x="1167" y="431"/>
                </a:lnTo>
                <a:close/>
                <a:moveTo>
                  <a:pt x="1996" y="461"/>
                </a:moveTo>
                <a:lnTo>
                  <a:pt x="1965" y="308"/>
                </a:lnTo>
                <a:lnTo>
                  <a:pt x="2027" y="247"/>
                </a:lnTo>
                <a:lnTo>
                  <a:pt x="2027" y="369"/>
                </a:lnTo>
                <a:close/>
                <a:moveTo>
                  <a:pt x="1935" y="1014"/>
                </a:moveTo>
                <a:lnTo>
                  <a:pt x="1873" y="891"/>
                </a:lnTo>
                <a:lnTo>
                  <a:pt x="1965" y="799"/>
                </a:lnTo>
                <a:lnTo>
                  <a:pt x="2057" y="830"/>
                </a:lnTo>
                <a:lnTo>
                  <a:pt x="2088" y="953"/>
                </a:lnTo>
                <a:lnTo>
                  <a:pt x="2027" y="1014"/>
                </a:lnTo>
                <a:close/>
                <a:moveTo>
                  <a:pt x="1750" y="1751"/>
                </a:moveTo>
                <a:lnTo>
                  <a:pt x="1689" y="1690"/>
                </a:lnTo>
                <a:lnTo>
                  <a:pt x="1750" y="1628"/>
                </a:lnTo>
                <a:lnTo>
                  <a:pt x="1842" y="1720"/>
                </a:lnTo>
                <a:close/>
                <a:moveTo>
                  <a:pt x="1320" y="1935"/>
                </a:moveTo>
                <a:lnTo>
                  <a:pt x="1320" y="1751"/>
                </a:lnTo>
                <a:lnTo>
                  <a:pt x="1259" y="1628"/>
                </a:lnTo>
                <a:lnTo>
                  <a:pt x="1382" y="1659"/>
                </a:lnTo>
                <a:lnTo>
                  <a:pt x="1566" y="1843"/>
                </a:lnTo>
                <a:lnTo>
                  <a:pt x="1535" y="196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0" name="Google Shape;1200;g3d4b58163d4_3_1117"/>
          <p:cNvSpPr/>
          <p:nvPr/>
        </p:nvSpPr>
        <p:spPr>
          <a:xfrm>
            <a:off x="5025224" y="3866781"/>
            <a:ext cx="158021" cy="228580"/>
          </a:xfrm>
          <a:custGeom>
            <a:avLst/>
            <a:gdLst/>
            <a:ahLst/>
            <a:cxnLst/>
            <a:rect l="l" t="t" r="r" b="b"/>
            <a:pathLst>
              <a:path w="6203" h="8752" extrusionOk="0">
                <a:moveTo>
                  <a:pt x="62" y="6480"/>
                </a:moveTo>
                <a:lnTo>
                  <a:pt x="2395" y="5773"/>
                </a:lnTo>
                <a:lnTo>
                  <a:pt x="2518" y="3962"/>
                </a:lnTo>
                <a:lnTo>
                  <a:pt x="2334" y="3286"/>
                </a:lnTo>
                <a:lnTo>
                  <a:pt x="3040" y="1106"/>
                </a:lnTo>
                <a:lnTo>
                  <a:pt x="3194" y="1106"/>
                </a:lnTo>
                <a:lnTo>
                  <a:pt x="3255" y="1597"/>
                </a:lnTo>
                <a:lnTo>
                  <a:pt x="3531" y="1935"/>
                </a:lnTo>
                <a:lnTo>
                  <a:pt x="3531" y="2027"/>
                </a:lnTo>
                <a:lnTo>
                  <a:pt x="4023" y="2426"/>
                </a:lnTo>
                <a:lnTo>
                  <a:pt x="4207" y="2488"/>
                </a:lnTo>
                <a:lnTo>
                  <a:pt x="4330" y="2426"/>
                </a:lnTo>
                <a:lnTo>
                  <a:pt x="4483" y="2426"/>
                </a:lnTo>
                <a:lnTo>
                  <a:pt x="4852" y="2488"/>
                </a:lnTo>
                <a:lnTo>
                  <a:pt x="5067" y="2457"/>
                </a:lnTo>
                <a:lnTo>
                  <a:pt x="5189" y="2457"/>
                </a:lnTo>
                <a:lnTo>
                  <a:pt x="5404" y="2764"/>
                </a:lnTo>
                <a:lnTo>
                  <a:pt x="5466" y="2979"/>
                </a:lnTo>
                <a:lnTo>
                  <a:pt x="5619" y="3102"/>
                </a:lnTo>
                <a:lnTo>
                  <a:pt x="5681" y="3256"/>
                </a:lnTo>
                <a:lnTo>
                  <a:pt x="5988" y="3501"/>
                </a:lnTo>
                <a:lnTo>
                  <a:pt x="6141" y="3532"/>
                </a:lnTo>
                <a:lnTo>
                  <a:pt x="6203" y="3593"/>
                </a:lnTo>
                <a:lnTo>
                  <a:pt x="6203" y="3747"/>
                </a:lnTo>
                <a:lnTo>
                  <a:pt x="6111" y="3931"/>
                </a:lnTo>
                <a:lnTo>
                  <a:pt x="6111" y="4023"/>
                </a:lnTo>
                <a:lnTo>
                  <a:pt x="6080" y="4146"/>
                </a:lnTo>
                <a:lnTo>
                  <a:pt x="5773" y="4637"/>
                </a:lnTo>
                <a:lnTo>
                  <a:pt x="5558" y="4822"/>
                </a:lnTo>
                <a:lnTo>
                  <a:pt x="5466" y="5006"/>
                </a:lnTo>
                <a:lnTo>
                  <a:pt x="5374" y="5098"/>
                </a:lnTo>
                <a:lnTo>
                  <a:pt x="5282" y="5405"/>
                </a:lnTo>
                <a:lnTo>
                  <a:pt x="5189" y="5405"/>
                </a:lnTo>
                <a:lnTo>
                  <a:pt x="5097" y="5374"/>
                </a:lnTo>
                <a:lnTo>
                  <a:pt x="5097" y="5282"/>
                </a:lnTo>
                <a:lnTo>
                  <a:pt x="5128" y="5190"/>
                </a:lnTo>
                <a:lnTo>
                  <a:pt x="5067" y="5159"/>
                </a:lnTo>
                <a:lnTo>
                  <a:pt x="4975" y="5221"/>
                </a:lnTo>
                <a:lnTo>
                  <a:pt x="4882" y="5405"/>
                </a:lnTo>
                <a:lnTo>
                  <a:pt x="4852" y="5405"/>
                </a:lnTo>
                <a:lnTo>
                  <a:pt x="4913" y="5528"/>
                </a:lnTo>
                <a:lnTo>
                  <a:pt x="4821" y="5558"/>
                </a:lnTo>
                <a:lnTo>
                  <a:pt x="4667" y="5804"/>
                </a:lnTo>
                <a:lnTo>
                  <a:pt x="4667" y="5958"/>
                </a:lnTo>
                <a:lnTo>
                  <a:pt x="4606" y="6080"/>
                </a:lnTo>
                <a:lnTo>
                  <a:pt x="4637" y="6080"/>
                </a:lnTo>
                <a:lnTo>
                  <a:pt x="4729" y="6234"/>
                </a:lnTo>
                <a:lnTo>
                  <a:pt x="4667" y="6234"/>
                </a:lnTo>
                <a:lnTo>
                  <a:pt x="4790" y="6541"/>
                </a:lnTo>
                <a:lnTo>
                  <a:pt x="4852" y="6602"/>
                </a:lnTo>
                <a:lnTo>
                  <a:pt x="4821" y="6664"/>
                </a:lnTo>
                <a:lnTo>
                  <a:pt x="4422" y="6695"/>
                </a:lnTo>
                <a:lnTo>
                  <a:pt x="4330" y="6756"/>
                </a:lnTo>
                <a:lnTo>
                  <a:pt x="4207" y="6725"/>
                </a:lnTo>
                <a:lnTo>
                  <a:pt x="4023" y="6756"/>
                </a:lnTo>
                <a:lnTo>
                  <a:pt x="3716" y="7155"/>
                </a:lnTo>
                <a:lnTo>
                  <a:pt x="3716" y="7401"/>
                </a:lnTo>
                <a:lnTo>
                  <a:pt x="3654" y="7462"/>
                </a:lnTo>
                <a:lnTo>
                  <a:pt x="3501" y="7616"/>
                </a:lnTo>
                <a:lnTo>
                  <a:pt x="3378" y="7585"/>
                </a:lnTo>
                <a:lnTo>
                  <a:pt x="3194" y="7616"/>
                </a:lnTo>
                <a:lnTo>
                  <a:pt x="2887" y="7616"/>
                </a:lnTo>
                <a:lnTo>
                  <a:pt x="2825" y="7708"/>
                </a:lnTo>
                <a:lnTo>
                  <a:pt x="2702" y="7831"/>
                </a:lnTo>
                <a:lnTo>
                  <a:pt x="2733" y="7892"/>
                </a:lnTo>
                <a:lnTo>
                  <a:pt x="2733" y="8015"/>
                </a:lnTo>
                <a:lnTo>
                  <a:pt x="2794" y="8046"/>
                </a:lnTo>
                <a:lnTo>
                  <a:pt x="2794" y="8138"/>
                </a:lnTo>
                <a:lnTo>
                  <a:pt x="2764" y="8138"/>
                </a:lnTo>
                <a:lnTo>
                  <a:pt x="2764" y="8168"/>
                </a:lnTo>
                <a:lnTo>
                  <a:pt x="2579" y="8476"/>
                </a:lnTo>
                <a:lnTo>
                  <a:pt x="2457" y="8476"/>
                </a:lnTo>
                <a:lnTo>
                  <a:pt x="2334" y="8383"/>
                </a:lnTo>
                <a:lnTo>
                  <a:pt x="2180" y="8414"/>
                </a:lnTo>
                <a:lnTo>
                  <a:pt x="2027" y="8414"/>
                </a:lnTo>
                <a:lnTo>
                  <a:pt x="1750" y="8568"/>
                </a:lnTo>
                <a:lnTo>
                  <a:pt x="1566" y="8568"/>
                </a:lnTo>
                <a:lnTo>
                  <a:pt x="1443" y="8752"/>
                </a:lnTo>
                <a:lnTo>
                  <a:pt x="1290" y="8752"/>
                </a:lnTo>
                <a:lnTo>
                  <a:pt x="1228" y="8721"/>
                </a:lnTo>
                <a:lnTo>
                  <a:pt x="1136" y="8752"/>
                </a:lnTo>
                <a:lnTo>
                  <a:pt x="645" y="8168"/>
                </a:lnTo>
                <a:lnTo>
                  <a:pt x="768" y="7831"/>
                </a:lnTo>
                <a:lnTo>
                  <a:pt x="0" y="6879"/>
                </a:lnTo>
                <a:lnTo>
                  <a:pt x="62" y="6449"/>
                </a:lnTo>
                <a:close/>
                <a:moveTo>
                  <a:pt x="3040" y="738"/>
                </a:moveTo>
                <a:lnTo>
                  <a:pt x="3040" y="646"/>
                </a:lnTo>
                <a:lnTo>
                  <a:pt x="3101" y="492"/>
                </a:lnTo>
                <a:lnTo>
                  <a:pt x="3132" y="277"/>
                </a:lnTo>
                <a:lnTo>
                  <a:pt x="3101" y="246"/>
                </a:lnTo>
                <a:lnTo>
                  <a:pt x="3132" y="154"/>
                </a:lnTo>
                <a:lnTo>
                  <a:pt x="3071" y="93"/>
                </a:lnTo>
                <a:lnTo>
                  <a:pt x="3132" y="93"/>
                </a:lnTo>
                <a:lnTo>
                  <a:pt x="3163" y="93"/>
                </a:lnTo>
                <a:lnTo>
                  <a:pt x="3101" y="1"/>
                </a:lnTo>
                <a:lnTo>
                  <a:pt x="3071" y="1"/>
                </a:lnTo>
                <a:lnTo>
                  <a:pt x="2979" y="1"/>
                </a:lnTo>
                <a:lnTo>
                  <a:pt x="2948" y="246"/>
                </a:lnTo>
                <a:lnTo>
                  <a:pt x="2917" y="277"/>
                </a:lnTo>
                <a:lnTo>
                  <a:pt x="2856" y="246"/>
                </a:lnTo>
                <a:lnTo>
                  <a:pt x="2825" y="308"/>
                </a:lnTo>
                <a:lnTo>
                  <a:pt x="2825" y="400"/>
                </a:lnTo>
                <a:lnTo>
                  <a:pt x="2948" y="431"/>
                </a:lnTo>
                <a:lnTo>
                  <a:pt x="2948" y="70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1" name="Google Shape;1201;g3d4b58163d4_3_1117"/>
          <p:cNvSpPr/>
          <p:nvPr/>
        </p:nvSpPr>
        <p:spPr>
          <a:xfrm>
            <a:off x="4830112" y="4036098"/>
            <a:ext cx="254365" cy="160915"/>
          </a:xfrm>
          <a:custGeom>
            <a:avLst/>
            <a:gdLst/>
            <a:ahLst/>
            <a:cxnLst/>
            <a:rect l="l" t="t" r="r" b="b"/>
            <a:pathLst>
              <a:path w="9980" h="6173" extrusionOk="0">
                <a:moveTo>
                  <a:pt x="62" y="2334"/>
                </a:moveTo>
                <a:lnTo>
                  <a:pt x="215" y="2334"/>
                </a:lnTo>
                <a:lnTo>
                  <a:pt x="338" y="2396"/>
                </a:lnTo>
                <a:lnTo>
                  <a:pt x="430" y="2242"/>
                </a:lnTo>
                <a:lnTo>
                  <a:pt x="645" y="2089"/>
                </a:lnTo>
                <a:lnTo>
                  <a:pt x="492" y="1812"/>
                </a:lnTo>
                <a:lnTo>
                  <a:pt x="614" y="1413"/>
                </a:lnTo>
                <a:lnTo>
                  <a:pt x="829" y="1321"/>
                </a:lnTo>
                <a:lnTo>
                  <a:pt x="1075" y="1536"/>
                </a:lnTo>
                <a:lnTo>
                  <a:pt x="1597" y="1567"/>
                </a:lnTo>
                <a:lnTo>
                  <a:pt x="2303" y="1843"/>
                </a:lnTo>
                <a:lnTo>
                  <a:pt x="3040" y="2181"/>
                </a:lnTo>
                <a:lnTo>
                  <a:pt x="3071" y="2948"/>
                </a:lnTo>
                <a:lnTo>
                  <a:pt x="4576" y="922"/>
                </a:lnTo>
                <a:lnTo>
                  <a:pt x="7708" y="1"/>
                </a:lnTo>
                <a:lnTo>
                  <a:pt x="7646" y="400"/>
                </a:lnTo>
                <a:lnTo>
                  <a:pt x="8414" y="1352"/>
                </a:lnTo>
                <a:lnTo>
                  <a:pt x="8322" y="1720"/>
                </a:lnTo>
                <a:lnTo>
                  <a:pt x="8782" y="2273"/>
                </a:lnTo>
                <a:lnTo>
                  <a:pt x="8598" y="2334"/>
                </a:lnTo>
                <a:lnTo>
                  <a:pt x="8291" y="2396"/>
                </a:lnTo>
                <a:lnTo>
                  <a:pt x="8015" y="2733"/>
                </a:lnTo>
                <a:lnTo>
                  <a:pt x="7984" y="2948"/>
                </a:lnTo>
                <a:lnTo>
                  <a:pt x="8045" y="3010"/>
                </a:lnTo>
                <a:lnTo>
                  <a:pt x="8015" y="3071"/>
                </a:lnTo>
                <a:lnTo>
                  <a:pt x="8045" y="3163"/>
                </a:lnTo>
                <a:lnTo>
                  <a:pt x="7708" y="3225"/>
                </a:lnTo>
                <a:lnTo>
                  <a:pt x="7523" y="3378"/>
                </a:lnTo>
                <a:lnTo>
                  <a:pt x="7216" y="3563"/>
                </a:lnTo>
                <a:lnTo>
                  <a:pt x="6694" y="3655"/>
                </a:lnTo>
                <a:lnTo>
                  <a:pt x="6633" y="3747"/>
                </a:lnTo>
                <a:lnTo>
                  <a:pt x="5712" y="3992"/>
                </a:lnTo>
                <a:lnTo>
                  <a:pt x="5620" y="3992"/>
                </a:lnTo>
                <a:lnTo>
                  <a:pt x="5466" y="4085"/>
                </a:lnTo>
                <a:lnTo>
                  <a:pt x="5282" y="4361"/>
                </a:lnTo>
                <a:lnTo>
                  <a:pt x="5067" y="4545"/>
                </a:lnTo>
                <a:lnTo>
                  <a:pt x="4944" y="4545"/>
                </a:lnTo>
                <a:lnTo>
                  <a:pt x="4883" y="4514"/>
                </a:lnTo>
                <a:lnTo>
                  <a:pt x="4821" y="4576"/>
                </a:lnTo>
                <a:lnTo>
                  <a:pt x="4698" y="4607"/>
                </a:lnTo>
                <a:lnTo>
                  <a:pt x="4606" y="4514"/>
                </a:lnTo>
                <a:lnTo>
                  <a:pt x="4453" y="4514"/>
                </a:lnTo>
                <a:lnTo>
                  <a:pt x="4176" y="4760"/>
                </a:lnTo>
                <a:lnTo>
                  <a:pt x="4146" y="4852"/>
                </a:lnTo>
                <a:lnTo>
                  <a:pt x="4054" y="4944"/>
                </a:lnTo>
                <a:lnTo>
                  <a:pt x="3746" y="4975"/>
                </a:lnTo>
                <a:lnTo>
                  <a:pt x="3347" y="5129"/>
                </a:lnTo>
                <a:lnTo>
                  <a:pt x="3194" y="5098"/>
                </a:lnTo>
                <a:lnTo>
                  <a:pt x="3132" y="5036"/>
                </a:lnTo>
                <a:lnTo>
                  <a:pt x="2887" y="5036"/>
                </a:lnTo>
                <a:lnTo>
                  <a:pt x="2856" y="4975"/>
                </a:lnTo>
                <a:lnTo>
                  <a:pt x="2733" y="4975"/>
                </a:lnTo>
                <a:lnTo>
                  <a:pt x="2641" y="5006"/>
                </a:lnTo>
                <a:lnTo>
                  <a:pt x="2426" y="5129"/>
                </a:lnTo>
                <a:lnTo>
                  <a:pt x="2334" y="5343"/>
                </a:lnTo>
                <a:lnTo>
                  <a:pt x="2242" y="5343"/>
                </a:lnTo>
                <a:lnTo>
                  <a:pt x="2088" y="5558"/>
                </a:lnTo>
                <a:lnTo>
                  <a:pt x="1935" y="5620"/>
                </a:lnTo>
                <a:lnTo>
                  <a:pt x="1843" y="5558"/>
                </a:lnTo>
                <a:lnTo>
                  <a:pt x="1689" y="5558"/>
                </a:lnTo>
                <a:lnTo>
                  <a:pt x="1505" y="5681"/>
                </a:lnTo>
                <a:lnTo>
                  <a:pt x="1382" y="5712"/>
                </a:lnTo>
                <a:lnTo>
                  <a:pt x="1136" y="5651"/>
                </a:lnTo>
                <a:lnTo>
                  <a:pt x="1106" y="5681"/>
                </a:lnTo>
                <a:lnTo>
                  <a:pt x="922" y="5712"/>
                </a:lnTo>
                <a:lnTo>
                  <a:pt x="860" y="5589"/>
                </a:lnTo>
                <a:lnTo>
                  <a:pt x="829" y="5374"/>
                </a:lnTo>
                <a:lnTo>
                  <a:pt x="645" y="5190"/>
                </a:lnTo>
                <a:lnTo>
                  <a:pt x="553" y="4975"/>
                </a:lnTo>
                <a:lnTo>
                  <a:pt x="645" y="4914"/>
                </a:lnTo>
                <a:lnTo>
                  <a:pt x="645" y="4668"/>
                </a:lnTo>
                <a:lnTo>
                  <a:pt x="430" y="4484"/>
                </a:lnTo>
                <a:lnTo>
                  <a:pt x="338" y="3716"/>
                </a:lnTo>
                <a:lnTo>
                  <a:pt x="123" y="3470"/>
                </a:lnTo>
                <a:lnTo>
                  <a:pt x="123" y="3317"/>
                </a:lnTo>
                <a:lnTo>
                  <a:pt x="31" y="3317"/>
                </a:lnTo>
                <a:lnTo>
                  <a:pt x="0" y="3225"/>
                </a:lnTo>
                <a:lnTo>
                  <a:pt x="123" y="3255"/>
                </a:lnTo>
                <a:lnTo>
                  <a:pt x="123" y="3163"/>
                </a:lnTo>
                <a:lnTo>
                  <a:pt x="215" y="3163"/>
                </a:lnTo>
                <a:lnTo>
                  <a:pt x="215" y="2918"/>
                </a:lnTo>
                <a:lnTo>
                  <a:pt x="154" y="2488"/>
                </a:lnTo>
                <a:lnTo>
                  <a:pt x="92" y="2334"/>
                </a:lnTo>
                <a:close/>
                <a:moveTo>
                  <a:pt x="7984" y="6142"/>
                </a:moveTo>
                <a:lnTo>
                  <a:pt x="8168" y="6080"/>
                </a:lnTo>
                <a:lnTo>
                  <a:pt x="8383" y="6142"/>
                </a:lnTo>
                <a:lnTo>
                  <a:pt x="8199" y="6173"/>
                </a:lnTo>
                <a:close/>
                <a:moveTo>
                  <a:pt x="9028" y="5865"/>
                </a:moveTo>
                <a:lnTo>
                  <a:pt x="9120" y="5835"/>
                </a:lnTo>
                <a:lnTo>
                  <a:pt x="9120" y="5681"/>
                </a:lnTo>
                <a:lnTo>
                  <a:pt x="9212" y="5620"/>
                </a:lnTo>
                <a:lnTo>
                  <a:pt x="9335" y="5620"/>
                </a:lnTo>
                <a:lnTo>
                  <a:pt x="9366" y="5712"/>
                </a:lnTo>
                <a:lnTo>
                  <a:pt x="9458" y="5712"/>
                </a:lnTo>
                <a:lnTo>
                  <a:pt x="9581" y="5681"/>
                </a:lnTo>
                <a:lnTo>
                  <a:pt x="9765" y="5651"/>
                </a:lnTo>
                <a:lnTo>
                  <a:pt x="9857" y="5712"/>
                </a:lnTo>
                <a:lnTo>
                  <a:pt x="9980" y="5743"/>
                </a:lnTo>
                <a:lnTo>
                  <a:pt x="9980" y="5804"/>
                </a:lnTo>
                <a:lnTo>
                  <a:pt x="9918" y="5865"/>
                </a:lnTo>
                <a:lnTo>
                  <a:pt x="9796" y="5865"/>
                </a:lnTo>
                <a:lnTo>
                  <a:pt x="9611" y="5988"/>
                </a:lnTo>
                <a:lnTo>
                  <a:pt x="9366" y="6019"/>
                </a:lnTo>
                <a:lnTo>
                  <a:pt x="9181" y="5988"/>
                </a:lnTo>
                <a:lnTo>
                  <a:pt x="9089" y="592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2" name="Google Shape;1202;g3d4b58163d4_3_1117"/>
          <p:cNvSpPr/>
          <p:nvPr/>
        </p:nvSpPr>
        <p:spPr>
          <a:xfrm>
            <a:off x="4441334" y="3750284"/>
            <a:ext cx="264003" cy="227096"/>
          </a:xfrm>
          <a:custGeom>
            <a:avLst/>
            <a:gdLst/>
            <a:ahLst/>
            <a:cxnLst/>
            <a:rect l="l" t="t" r="r" b="b"/>
            <a:pathLst>
              <a:path w="10349" h="8691" extrusionOk="0">
                <a:moveTo>
                  <a:pt x="8260" y="2027"/>
                </a:moveTo>
                <a:lnTo>
                  <a:pt x="8168" y="1751"/>
                </a:lnTo>
                <a:lnTo>
                  <a:pt x="8229" y="1566"/>
                </a:lnTo>
                <a:lnTo>
                  <a:pt x="8045" y="1136"/>
                </a:lnTo>
                <a:lnTo>
                  <a:pt x="7830" y="768"/>
                </a:lnTo>
                <a:lnTo>
                  <a:pt x="7738" y="461"/>
                </a:lnTo>
                <a:lnTo>
                  <a:pt x="7585" y="246"/>
                </a:lnTo>
                <a:lnTo>
                  <a:pt x="7492" y="185"/>
                </a:lnTo>
                <a:lnTo>
                  <a:pt x="7370" y="338"/>
                </a:lnTo>
                <a:lnTo>
                  <a:pt x="7155" y="430"/>
                </a:lnTo>
                <a:lnTo>
                  <a:pt x="6633" y="338"/>
                </a:lnTo>
                <a:lnTo>
                  <a:pt x="6203" y="461"/>
                </a:lnTo>
                <a:lnTo>
                  <a:pt x="5896" y="246"/>
                </a:lnTo>
                <a:lnTo>
                  <a:pt x="5865" y="369"/>
                </a:lnTo>
                <a:lnTo>
                  <a:pt x="5988" y="553"/>
                </a:lnTo>
                <a:lnTo>
                  <a:pt x="5988" y="645"/>
                </a:lnTo>
                <a:lnTo>
                  <a:pt x="5865" y="492"/>
                </a:lnTo>
                <a:lnTo>
                  <a:pt x="5711" y="400"/>
                </a:lnTo>
                <a:lnTo>
                  <a:pt x="5650" y="246"/>
                </a:lnTo>
                <a:lnTo>
                  <a:pt x="5742" y="215"/>
                </a:lnTo>
                <a:lnTo>
                  <a:pt x="5681" y="123"/>
                </a:lnTo>
                <a:lnTo>
                  <a:pt x="5527" y="154"/>
                </a:lnTo>
                <a:lnTo>
                  <a:pt x="5374" y="92"/>
                </a:lnTo>
                <a:lnTo>
                  <a:pt x="5097" y="31"/>
                </a:lnTo>
                <a:lnTo>
                  <a:pt x="5036" y="62"/>
                </a:lnTo>
                <a:lnTo>
                  <a:pt x="5159" y="92"/>
                </a:lnTo>
                <a:lnTo>
                  <a:pt x="5189" y="154"/>
                </a:lnTo>
                <a:lnTo>
                  <a:pt x="5036" y="185"/>
                </a:lnTo>
                <a:lnTo>
                  <a:pt x="4882" y="154"/>
                </a:lnTo>
                <a:lnTo>
                  <a:pt x="4698" y="246"/>
                </a:lnTo>
                <a:lnTo>
                  <a:pt x="4637" y="185"/>
                </a:lnTo>
                <a:lnTo>
                  <a:pt x="4637" y="123"/>
                </a:lnTo>
                <a:lnTo>
                  <a:pt x="4790" y="123"/>
                </a:lnTo>
                <a:lnTo>
                  <a:pt x="4913" y="62"/>
                </a:lnTo>
                <a:lnTo>
                  <a:pt x="4760" y="92"/>
                </a:lnTo>
                <a:lnTo>
                  <a:pt x="4514" y="92"/>
                </a:lnTo>
                <a:lnTo>
                  <a:pt x="4422" y="154"/>
                </a:lnTo>
                <a:lnTo>
                  <a:pt x="4207" y="277"/>
                </a:lnTo>
                <a:lnTo>
                  <a:pt x="4115" y="338"/>
                </a:lnTo>
                <a:lnTo>
                  <a:pt x="3900" y="400"/>
                </a:lnTo>
                <a:lnTo>
                  <a:pt x="3716" y="584"/>
                </a:lnTo>
                <a:lnTo>
                  <a:pt x="3685" y="645"/>
                </a:lnTo>
                <a:lnTo>
                  <a:pt x="3409" y="645"/>
                </a:lnTo>
                <a:lnTo>
                  <a:pt x="3101" y="461"/>
                </a:lnTo>
                <a:lnTo>
                  <a:pt x="2917" y="430"/>
                </a:lnTo>
                <a:lnTo>
                  <a:pt x="2641" y="461"/>
                </a:lnTo>
                <a:lnTo>
                  <a:pt x="2395" y="307"/>
                </a:lnTo>
                <a:lnTo>
                  <a:pt x="2303" y="307"/>
                </a:lnTo>
                <a:lnTo>
                  <a:pt x="2211" y="369"/>
                </a:lnTo>
                <a:lnTo>
                  <a:pt x="1965" y="215"/>
                </a:lnTo>
                <a:lnTo>
                  <a:pt x="1689" y="154"/>
                </a:lnTo>
                <a:lnTo>
                  <a:pt x="1044" y="92"/>
                </a:lnTo>
                <a:lnTo>
                  <a:pt x="737" y="0"/>
                </a:lnTo>
                <a:lnTo>
                  <a:pt x="338" y="31"/>
                </a:lnTo>
                <a:lnTo>
                  <a:pt x="246" y="31"/>
                </a:lnTo>
                <a:lnTo>
                  <a:pt x="246" y="31"/>
                </a:lnTo>
                <a:lnTo>
                  <a:pt x="184" y="185"/>
                </a:lnTo>
                <a:lnTo>
                  <a:pt x="123" y="522"/>
                </a:lnTo>
                <a:lnTo>
                  <a:pt x="215" y="768"/>
                </a:lnTo>
                <a:lnTo>
                  <a:pt x="215" y="922"/>
                </a:lnTo>
                <a:lnTo>
                  <a:pt x="92" y="1229"/>
                </a:lnTo>
                <a:lnTo>
                  <a:pt x="0" y="1474"/>
                </a:lnTo>
                <a:lnTo>
                  <a:pt x="92" y="1720"/>
                </a:lnTo>
                <a:lnTo>
                  <a:pt x="184" y="2119"/>
                </a:lnTo>
                <a:lnTo>
                  <a:pt x="491" y="8690"/>
                </a:lnTo>
                <a:lnTo>
                  <a:pt x="10348" y="8598"/>
                </a:lnTo>
                <a:lnTo>
                  <a:pt x="10348" y="8598"/>
                </a:lnTo>
                <a:lnTo>
                  <a:pt x="10225" y="8537"/>
                </a:lnTo>
                <a:lnTo>
                  <a:pt x="10010" y="8322"/>
                </a:lnTo>
                <a:lnTo>
                  <a:pt x="9980" y="8230"/>
                </a:lnTo>
                <a:lnTo>
                  <a:pt x="9795" y="8168"/>
                </a:lnTo>
                <a:lnTo>
                  <a:pt x="9703" y="7953"/>
                </a:lnTo>
                <a:lnTo>
                  <a:pt x="9580" y="8015"/>
                </a:lnTo>
                <a:lnTo>
                  <a:pt x="9427" y="8015"/>
                </a:lnTo>
                <a:lnTo>
                  <a:pt x="9181" y="7830"/>
                </a:lnTo>
                <a:lnTo>
                  <a:pt x="9058" y="7400"/>
                </a:lnTo>
                <a:lnTo>
                  <a:pt x="9089" y="7308"/>
                </a:lnTo>
                <a:lnTo>
                  <a:pt x="9058" y="7093"/>
                </a:lnTo>
                <a:lnTo>
                  <a:pt x="9028" y="6971"/>
                </a:lnTo>
                <a:lnTo>
                  <a:pt x="9028" y="6909"/>
                </a:lnTo>
                <a:lnTo>
                  <a:pt x="9089" y="6971"/>
                </a:lnTo>
                <a:lnTo>
                  <a:pt x="9335" y="6971"/>
                </a:lnTo>
                <a:lnTo>
                  <a:pt x="9243" y="6878"/>
                </a:lnTo>
                <a:lnTo>
                  <a:pt x="9181" y="6848"/>
                </a:lnTo>
                <a:lnTo>
                  <a:pt x="9028" y="6664"/>
                </a:lnTo>
                <a:lnTo>
                  <a:pt x="8966" y="6602"/>
                </a:lnTo>
                <a:lnTo>
                  <a:pt x="8966" y="6664"/>
                </a:lnTo>
                <a:lnTo>
                  <a:pt x="8874" y="6541"/>
                </a:lnTo>
                <a:lnTo>
                  <a:pt x="8813" y="6326"/>
                </a:lnTo>
                <a:lnTo>
                  <a:pt x="8475" y="5834"/>
                </a:lnTo>
                <a:lnTo>
                  <a:pt x="8352" y="5773"/>
                </a:lnTo>
                <a:lnTo>
                  <a:pt x="8291" y="5527"/>
                </a:lnTo>
                <a:lnTo>
                  <a:pt x="7769" y="4760"/>
                </a:lnTo>
                <a:lnTo>
                  <a:pt x="7799" y="4606"/>
                </a:lnTo>
                <a:lnTo>
                  <a:pt x="7707" y="4453"/>
                </a:lnTo>
                <a:lnTo>
                  <a:pt x="7677" y="4146"/>
                </a:lnTo>
                <a:lnTo>
                  <a:pt x="7585" y="4023"/>
                </a:lnTo>
                <a:lnTo>
                  <a:pt x="7585" y="3931"/>
                </a:lnTo>
                <a:lnTo>
                  <a:pt x="7308" y="3624"/>
                </a:lnTo>
                <a:lnTo>
                  <a:pt x="7277" y="3501"/>
                </a:lnTo>
                <a:lnTo>
                  <a:pt x="7308" y="3378"/>
                </a:lnTo>
                <a:lnTo>
                  <a:pt x="7247" y="3255"/>
                </a:lnTo>
                <a:lnTo>
                  <a:pt x="6755" y="2856"/>
                </a:lnTo>
                <a:lnTo>
                  <a:pt x="6725" y="2702"/>
                </a:lnTo>
                <a:lnTo>
                  <a:pt x="6418" y="2334"/>
                </a:lnTo>
                <a:lnTo>
                  <a:pt x="6418" y="2150"/>
                </a:lnTo>
                <a:lnTo>
                  <a:pt x="6264" y="1935"/>
                </a:lnTo>
                <a:lnTo>
                  <a:pt x="6264" y="1812"/>
                </a:lnTo>
                <a:lnTo>
                  <a:pt x="6264" y="1720"/>
                </a:lnTo>
                <a:lnTo>
                  <a:pt x="6295" y="1658"/>
                </a:lnTo>
                <a:lnTo>
                  <a:pt x="6326" y="1720"/>
                </a:lnTo>
                <a:lnTo>
                  <a:pt x="6418" y="1720"/>
                </a:lnTo>
                <a:lnTo>
                  <a:pt x="6479" y="1904"/>
                </a:lnTo>
                <a:lnTo>
                  <a:pt x="6541" y="1996"/>
                </a:lnTo>
                <a:lnTo>
                  <a:pt x="6571" y="2119"/>
                </a:lnTo>
                <a:lnTo>
                  <a:pt x="6878" y="2395"/>
                </a:lnTo>
                <a:lnTo>
                  <a:pt x="6878" y="2549"/>
                </a:lnTo>
                <a:lnTo>
                  <a:pt x="6970" y="2702"/>
                </a:lnTo>
                <a:lnTo>
                  <a:pt x="7185" y="2795"/>
                </a:lnTo>
                <a:lnTo>
                  <a:pt x="7216" y="2948"/>
                </a:lnTo>
                <a:lnTo>
                  <a:pt x="7615" y="3378"/>
                </a:lnTo>
                <a:lnTo>
                  <a:pt x="7830" y="3501"/>
                </a:lnTo>
                <a:lnTo>
                  <a:pt x="7861" y="3562"/>
                </a:lnTo>
                <a:lnTo>
                  <a:pt x="7892" y="3439"/>
                </a:lnTo>
                <a:lnTo>
                  <a:pt x="8014" y="3347"/>
                </a:lnTo>
                <a:lnTo>
                  <a:pt x="8076" y="3040"/>
                </a:lnTo>
                <a:lnTo>
                  <a:pt x="7984" y="2979"/>
                </a:lnTo>
                <a:lnTo>
                  <a:pt x="8107" y="2733"/>
                </a:lnTo>
                <a:lnTo>
                  <a:pt x="8107" y="2549"/>
                </a:lnTo>
                <a:lnTo>
                  <a:pt x="8229" y="208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3" name="Google Shape;1203;g3d4b58163d4_3_1117"/>
          <p:cNvSpPr/>
          <p:nvPr/>
        </p:nvSpPr>
        <p:spPr>
          <a:xfrm>
            <a:off x="4394122" y="3975381"/>
            <a:ext cx="349316" cy="410724"/>
          </a:xfrm>
          <a:custGeom>
            <a:avLst/>
            <a:gdLst/>
            <a:ahLst/>
            <a:cxnLst/>
            <a:rect l="l" t="t" r="r" b="b"/>
            <a:pathLst>
              <a:path w="13696" h="15723" extrusionOk="0">
                <a:moveTo>
                  <a:pt x="2334" y="93"/>
                </a:moveTo>
                <a:lnTo>
                  <a:pt x="12191" y="1"/>
                </a:lnTo>
                <a:lnTo>
                  <a:pt x="12191" y="62"/>
                </a:lnTo>
                <a:lnTo>
                  <a:pt x="12160" y="155"/>
                </a:lnTo>
                <a:lnTo>
                  <a:pt x="12222" y="216"/>
                </a:lnTo>
                <a:lnTo>
                  <a:pt x="12191" y="247"/>
                </a:lnTo>
                <a:lnTo>
                  <a:pt x="12222" y="308"/>
                </a:lnTo>
                <a:lnTo>
                  <a:pt x="12222" y="339"/>
                </a:lnTo>
                <a:lnTo>
                  <a:pt x="12253" y="369"/>
                </a:lnTo>
                <a:lnTo>
                  <a:pt x="12314" y="615"/>
                </a:lnTo>
                <a:lnTo>
                  <a:pt x="12467" y="799"/>
                </a:lnTo>
                <a:lnTo>
                  <a:pt x="12467" y="861"/>
                </a:lnTo>
                <a:lnTo>
                  <a:pt x="12437" y="891"/>
                </a:lnTo>
                <a:lnTo>
                  <a:pt x="12406" y="830"/>
                </a:lnTo>
                <a:lnTo>
                  <a:pt x="12345" y="738"/>
                </a:lnTo>
                <a:lnTo>
                  <a:pt x="12314" y="769"/>
                </a:lnTo>
                <a:lnTo>
                  <a:pt x="12345" y="922"/>
                </a:lnTo>
                <a:lnTo>
                  <a:pt x="12529" y="1506"/>
                </a:lnTo>
                <a:lnTo>
                  <a:pt x="12590" y="1843"/>
                </a:lnTo>
                <a:lnTo>
                  <a:pt x="12529" y="2150"/>
                </a:lnTo>
                <a:lnTo>
                  <a:pt x="12652" y="2488"/>
                </a:lnTo>
                <a:lnTo>
                  <a:pt x="12775" y="2795"/>
                </a:lnTo>
                <a:lnTo>
                  <a:pt x="12928" y="2826"/>
                </a:lnTo>
                <a:lnTo>
                  <a:pt x="13297" y="3072"/>
                </a:lnTo>
                <a:lnTo>
                  <a:pt x="13297" y="3225"/>
                </a:lnTo>
                <a:lnTo>
                  <a:pt x="13450" y="3225"/>
                </a:lnTo>
                <a:lnTo>
                  <a:pt x="13634" y="3317"/>
                </a:lnTo>
                <a:lnTo>
                  <a:pt x="13634" y="3440"/>
                </a:lnTo>
                <a:lnTo>
                  <a:pt x="13696" y="3440"/>
                </a:lnTo>
                <a:lnTo>
                  <a:pt x="13573" y="3594"/>
                </a:lnTo>
                <a:lnTo>
                  <a:pt x="13450" y="3655"/>
                </a:lnTo>
                <a:lnTo>
                  <a:pt x="13297" y="3686"/>
                </a:lnTo>
                <a:lnTo>
                  <a:pt x="13235" y="3809"/>
                </a:lnTo>
                <a:lnTo>
                  <a:pt x="13051" y="3778"/>
                </a:lnTo>
                <a:lnTo>
                  <a:pt x="12959" y="3870"/>
                </a:lnTo>
                <a:lnTo>
                  <a:pt x="12805" y="3901"/>
                </a:lnTo>
                <a:lnTo>
                  <a:pt x="12775" y="3993"/>
                </a:lnTo>
                <a:lnTo>
                  <a:pt x="12836" y="4085"/>
                </a:lnTo>
                <a:lnTo>
                  <a:pt x="12805" y="4177"/>
                </a:lnTo>
                <a:lnTo>
                  <a:pt x="12590" y="4177"/>
                </a:lnTo>
                <a:lnTo>
                  <a:pt x="12498" y="4238"/>
                </a:lnTo>
                <a:lnTo>
                  <a:pt x="12498" y="4392"/>
                </a:lnTo>
                <a:lnTo>
                  <a:pt x="12406" y="4576"/>
                </a:lnTo>
                <a:lnTo>
                  <a:pt x="12498" y="4638"/>
                </a:lnTo>
                <a:lnTo>
                  <a:pt x="12529" y="4699"/>
                </a:lnTo>
                <a:lnTo>
                  <a:pt x="12467" y="4791"/>
                </a:lnTo>
                <a:lnTo>
                  <a:pt x="12375" y="5037"/>
                </a:lnTo>
                <a:lnTo>
                  <a:pt x="12314" y="5467"/>
                </a:lnTo>
                <a:lnTo>
                  <a:pt x="12191" y="5651"/>
                </a:lnTo>
                <a:lnTo>
                  <a:pt x="12160" y="5804"/>
                </a:lnTo>
                <a:lnTo>
                  <a:pt x="12068" y="5897"/>
                </a:lnTo>
                <a:lnTo>
                  <a:pt x="12068" y="6081"/>
                </a:lnTo>
                <a:lnTo>
                  <a:pt x="12160" y="6449"/>
                </a:lnTo>
                <a:lnTo>
                  <a:pt x="12191" y="6603"/>
                </a:lnTo>
                <a:lnTo>
                  <a:pt x="12253" y="6633"/>
                </a:lnTo>
                <a:lnTo>
                  <a:pt x="12191" y="6695"/>
                </a:lnTo>
                <a:lnTo>
                  <a:pt x="12099" y="6941"/>
                </a:lnTo>
                <a:lnTo>
                  <a:pt x="12099" y="7217"/>
                </a:lnTo>
                <a:lnTo>
                  <a:pt x="11884" y="7616"/>
                </a:lnTo>
                <a:lnTo>
                  <a:pt x="11792" y="7862"/>
                </a:lnTo>
                <a:lnTo>
                  <a:pt x="11731" y="7862"/>
                </a:lnTo>
                <a:lnTo>
                  <a:pt x="11577" y="7892"/>
                </a:lnTo>
                <a:lnTo>
                  <a:pt x="11546" y="8046"/>
                </a:lnTo>
                <a:lnTo>
                  <a:pt x="11331" y="8353"/>
                </a:lnTo>
                <a:lnTo>
                  <a:pt x="11331" y="8507"/>
                </a:lnTo>
                <a:lnTo>
                  <a:pt x="11086" y="8660"/>
                </a:lnTo>
                <a:lnTo>
                  <a:pt x="10994" y="8906"/>
                </a:lnTo>
                <a:lnTo>
                  <a:pt x="10840" y="9520"/>
                </a:lnTo>
                <a:lnTo>
                  <a:pt x="10748" y="9520"/>
                </a:lnTo>
                <a:lnTo>
                  <a:pt x="10687" y="9520"/>
                </a:lnTo>
                <a:lnTo>
                  <a:pt x="10656" y="9612"/>
                </a:lnTo>
                <a:lnTo>
                  <a:pt x="10472" y="9827"/>
                </a:lnTo>
                <a:lnTo>
                  <a:pt x="10410" y="10011"/>
                </a:lnTo>
                <a:lnTo>
                  <a:pt x="10472" y="10103"/>
                </a:lnTo>
                <a:lnTo>
                  <a:pt x="10472" y="10287"/>
                </a:lnTo>
                <a:lnTo>
                  <a:pt x="10349" y="10502"/>
                </a:lnTo>
                <a:lnTo>
                  <a:pt x="10287" y="10717"/>
                </a:lnTo>
                <a:lnTo>
                  <a:pt x="10287" y="11055"/>
                </a:lnTo>
                <a:lnTo>
                  <a:pt x="10257" y="11424"/>
                </a:lnTo>
                <a:lnTo>
                  <a:pt x="10164" y="11516"/>
                </a:lnTo>
                <a:lnTo>
                  <a:pt x="10103" y="11608"/>
                </a:lnTo>
                <a:lnTo>
                  <a:pt x="10011" y="11608"/>
                </a:lnTo>
                <a:lnTo>
                  <a:pt x="9919" y="11546"/>
                </a:lnTo>
                <a:lnTo>
                  <a:pt x="9765" y="11577"/>
                </a:lnTo>
                <a:lnTo>
                  <a:pt x="9581" y="11546"/>
                </a:lnTo>
                <a:lnTo>
                  <a:pt x="9581" y="11700"/>
                </a:lnTo>
                <a:lnTo>
                  <a:pt x="9489" y="11761"/>
                </a:lnTo>
                <a:lnTo>
                  <a:pt x="9366" y="11946"/>
                </a:lnTo>
                <a:lnTo>
                  <a:pt x="9428" y="12038"/>
                </a:lnTo>
                <a:lnTo>
                  <a:pt x="9550" y="12099"/>
                </a:lnTo>
                <a:lnTo>
                  <a:pt x="9919" y="12099"/>
                </a:lnTo>
                <a:lnTo>
                  <a:pt x="9980" y="12191"/>
                </a:lnTo>
                <a:lnTo>
                  <a:pt x="10134" y="12345"/>
                </a:lnTo>
                <a:lnTo>
                  <a:pt x="10164" y="12468"/>
                </a:lnTo>
                <a:lnTo>
                  <a:pt x="10226" y="12498"/>
                </a:lnTo>
                <a:lnTo>
                  <a:pt x="10379" y="12775"/>
                </a:lnTo>
                <a:lnTo>
                  <a:pt x="10533" y="12867"/>
                </a:lnTo>
                <a:lnTo>
                  <a:pt x="10533" y="12928"/>
                </a:lnTo>
                <a:lnTo>
                  <a:pt x="10594" y="12990"/>
                </a:lnTo>
                <a:lnTo>
                  <a:pt x="10748" y="12990"/>
                </a:lnTo>
                <a:lnTo>
                  <a:pt x="10840" y="13112"/>
                </a:lnTo>
                <a:lnTo>
                  <a:pt x="10901" y="13235"/>
                </a:lnTo>
                <a:lnTo>
                  <a:pt x="11055" y="13389"/>
                </a:lnTo>
                <a:lnTo>
                  <a:pt x="11086" y="13696"/>
                </a:lnTo>
                <a:lnTo>
                  <a:pt x="11178" y="13788"/>
                </a:lnTo>
                <a:lnTo>
                  <a:pt x="11239" y="14095"/>
                </a:lnTo>
                <a:lnTo>
                  <a:pt x="10932" y="14402"/>
                </a:lnTo>
                <a:lnTo>
                  <a:pt x="10748" y="14709"/>
                </a:lnTo>
                <a:lnTo>
                  <a:pt x="10656" y="14678"/>
                </a:lnTo>
                <a:lnTo>
                  <a:pt x="10502" y="14832"/>
                </a:lnTo>
                <a:lnTo>
                  <a:pt x="10441" y="14924"/>
                </a:lnTo>
                <a:lnTo>
                  <a:pt x="10379" y="14955"/>
                </a:lnTo>
                <a:lnTo>
                  <a:pt x="10257" y="15078"/>
                </a:lnTo>
                <a:lnTo>
                  <a:pt x="10257" y="15078"/>
                </a:lnTo>
                <a:lnTo>
                  <a:pt x="10072" y="15200"/>
                </a:lnTo>
                <a:lnTo>
                  <a:pt x="9980" y="15354"/>
                </a:lnTo>
                <a:lnTo>
                  <a:pt x="9796" y="15446"/>
                </a:lnTo>
                <a:lnTo>
                  <a:pt x="9612" y="15385"/>
                </a:lnTo>
                <a:lnTo>
                  <a:pt x="9305" y="15385"/>
                </a:lnTo>
                <a:lnTo>
                  <a:pt x="9120" y="15477"/>
                </a:lnTo>
                <a:lnTo>
                  <a:pt x="8998" y="15477"/>
                </a:lnTo>
                <a:lnTo>
                  <a:pt x="8936" y="15507"/>
                </a:lnTo>
                <a:lnTo>
                  <a:pt x="8813" y="15477"/>
                </a:lnTo>
                <a:lnTo>
                  <a:pt x="8721" y="15569"/>
                </a:lnTo>
                <a:lnTo>
                  <a:pt x="8721" y="15722"/>
                </a:lnTo>
                <a:lnTo>
                  <a:pt x="8629" y="15722"/>
                </a:lnTo>
                <a:lnTo>
                  <a:pt x="8445" y="15661"/>
                </a:lnTo>
                <a:lnTo>
                  <a:pt x="8414" y="15507"/>
                </a:lnTo>
                <a:lnTo>
                  <a:pt x="8261" y="15477"/>
                </a:lnTo>
                <a:lnTo>
                  <a:pt x="8138" y="15507"/>
                </a:lnTo>
                <a:lnTo>
                  <a:pt x="7923" y="15446"/>
                </a:lnTo>
                <a:lnTo>
                  <a:pt x="7769" y="15385"/>
                </a:lnTo>
                <a:lnTo>
                  <a:pt x="7677" y="15477"/>
                </a:lnTo>
                <a:lnTo>
                  <a:pt x="7647" y="15600"/>
                </a:lnTo>
                <a:lnTo>
                  <a:pt x="7708" y="15661"/>
                </a:lnTo>
                <a:lnTo>
                  <a:pt x="7677" y="15692"/>
                </a:lnTo>
                <a:lnTo>
                  <a:pt x="7616" y="15661"/>
                </a:lnTo>
                <a:lnTo>
                  <a:pt x="7401" y="15661"/>
                </a:lnTo>
                <a:lnTo>
                  <a:pt x="7370" y="15661"/>
                </a:lnTo>
                <a:lnTo>
                  <a:pt x="7370" y="15569"/>
                </a:lnTo>
                <a:lnTo>
                  <a:pt x="7309" y="15446"/>
                </a:lnTo>
                <a:lnTo>
                  <a:pt x="7278" y="15385"/>
                </a:lnTo>
                <a:lnTo>
                  <a:pt x="7217" y="15231"/>
                </a:lnTo>
                <a:lnTo>
                  <a:pt x="7125" y="15170"/>
                </a:lnTo>
                <a:lnTo>
                  <a:pt x="6910" y="15078"/>
                </a:lnTo>
                <a:lnTo>
                  <a:pt x="6848" y="15016"/>
                </a:lnTo>
                <a:lnTo>
                  <a:pt x="6756" y="14893"/>
                </a:lnTo>
                <a:lnTo>
                  <a:pt x="6664" y="14709"/>
                </a:lnTo>
                <a:lnTo>
                  <a:pt x="6603" y="14648"/>
                </a:lnTo>
                <a:lnTo>
                  <a:pt x="6418" y="14648"/>
                </a:lnTo>
                <a:lnTo>
                  <a:pt x="6326" y="14770"/>
                </a:lnTo>
                <a:lnTo>
                  <a:pt x="6265" y="14863"/>
                </a:lnTo>
                <a:lnTo>
                  <a:pt x="6081" y="14893"/>
                </a:lnTo>
                <a:lnTo>
                  <a:pt x="6019" y="14893"/>
                </a:lnTo>
                <a:lnTo>
                  <a:pt x="5988" y="14863"/>
                </a:lnTo>
                <a:lnTo>
                  <a:pt x="5866" y="14832"/>
                </a:lnTo>
                <a:lnTo>
                  <a:pt x="5681" y="14832"/>
                </a:lnTo>
                <a:lnTo>
                  <a:pt x="5589" y="14893"/>
                </a:lnTo>
                <a:lnTo>
                  <a:pt x="5528" y="15016"/>
                </a:lnTo>
                <a:lnTo>
                  <a:pt x="5436" y="15016"/>
                </a:lnTo>
                <a:lnTo>
                  <a:pt x="5252" y="14955"/>
                </a:lnTo>
                <a:lnTo>
                  <a:pt x="5098" y="14832"/>
                </a:lnTo>
                <a:lnTo>
                  <a:pt x="5006" y="14709"/>
                </a:lnTo>
                <a:lnTo>
                  <a:pt x="4914" y="14709"/>
                </a:lnTo>
                <a:lnTo>
                  <a:pt x="4822" y="14586"/>
                </a:lnTo>
                <a:lnTo>
                  <a:pt x="4791" y="14463"/>
                </a:lnTo>
                <a:lnTo>
                  <a:pt x="4760" y="14463"/>
                </a:lnTo>
                <a:lnTo>
                  <a:pt x="4760" y="14402"/>
                </a:lnTo>
                <a:lnTo>
                  <a:pt x="4699" y="14310"/>
                </a:lnTo>
                <a:lnTo>
                  <a:pt x="4545" y="14218"/>
                </a:lnTo>
                <a:lnTo>
                  <a:pt x="4453" y="14156"/>
                </a:lnTo>
                <a:lnTo>
                  <a:pt x="4422" y="13911"/>
                </a:lnTo>
                <a:lnTo>
                  <a:pt x="4453" y="13819"/>
                </a:lnTo>
                <a:lnTo>
                  <a:pt x="4330" y="13727"/>
                </a:lnTo>
                <a:lnTo>
                  <a:pt x="4054" y="13665"/>
                </a:lnTo>
                <a:lnTo>
                  <a:pt x="3962" y="13573"/>
                </a:lnTo>
                <a:lnTo>
                  <a:pt x="3993" y="13419"/>
                </a:lnTo>
                <a:lnTo>
                  <a:pt x="3931" y="13358"/>
                </a:lnTo>
                <a:lnTo>
                  <a:pt x="3778" y="13297"/>
                </a:lnTo>
                <a:lnTo>
                  <a:pt x="3686" y="13204"/>
                </a:lnTo>
                <a:lnTo>
                  <a:pt x="3686" y="12990"/>
                </a:lnTo>
                <a:lnTo>
                  <a:pt x="3593" y="12867"/>
                </a:lnTo>
                <a:lnTo>
                  <a:pt x="3348" y="12713"/>
                </a:lnTo>
                <a:lnTo>
                  <a:pt x="3286" y="12713"/>
                </a:lnTo>
                <a:lnTo>
                  <a:pt x="3133" y="12652"/>
                </a:lnTo>
                <a:lnTo>
                  <a:pt x="3071" y="12682"/>
                </a:lnTo>
                <a:lnTo>
                  <a:pt x="2949" y="12652"/>
                </a:lnTo>
                <a:lnTo>
                  <a:pt x="2764" y="12498"/>
                </a:lnTo>
                <a:lnTo>
                  <a:pt x="2826" y="12437"/>
                </a:lnTo>
                <a:lnTo>
                  <a:pt x="2856" y="12375"/>
                </a:lnTo>
                <a:lnTo>
                  <a:pt x="2949" y="12283"/>
                </a:lnTo>
                <a:lnTo>
                  <a:pt x="3010" y="12161"/>
                </a:lnTo>
                <a:lnTo>
                  <a:pt x="2918" y="12068"/>
                </a:lnTo>
                <a:lnTo>
                  <a:pt x="2795" y="12068"/>
                </a:lnTo>
                <a:lnTo>
                  <a:pt x="2642" y="11976"/>
                </a:lnTo>
                <a:lnTo>
                  <a:pt x="2580" y="11853"/>
                </a:lnTo>
                <a:lnTo>
                  <a:pt x="2457" y="11792"/>
                </a:lnTo>
                <a:lnTo>
                  <a:pt x="2334" y="11792"/>
                </a:lnTo>
                <a:lnTo>
                  <a:pt x="2120" y="11700"/>
                </a:lnTo>
                <a:lnTo>
                  <a:pt x="1997" y="11577"/>
                </a:lnTo>
                <a:lnTo>
                  <a:pt x="1966" y="11454"/>
                </a:lnTo>
                <a:lnTo>
                  <a:pt x="2027" y="11331"/>
                </a:lnTo>
                <a:lnTo>
                  <a:pt x="1935" y="11270"/>
                </a:lnTo>
                <a:lnTo>
                  <a:pt x="1690" y="11270"/>
                </a:lnTo>
                <a:lnTo>
                  <a:pt x="1628" y="11331"/>
                </a:lnTo>
                <a:lnTo>
                  <a:pt x="1413" y="11331"/>
                </a:lnTo>
                <a:lnTo>
                  <a:pt x="1321" y="11239"/>
                </a:lnTo>
                <a:lnTo>
                  <a:pt x="1290" y="10994"/>
                </a:lnTo>
                <a:lnTo>
                  <a:pt x="1352" y="10809"/>
                </a:lnTo>
                <a:lnTo>
                  <a:pt x="1413" y="10748"/>
                </a:lnTo>
                <a:lnTo>
                  <a:pt x="1444" y="10564"/>
                </a:lnTo>
                <a:lnTo>
                  <a:pt x="1383" y="10441"/>
                </a:lnTo>
                <a:lnTo>
                  <a:pt x="1260" y="10134"/>
                </a:lnTo>
                <a:lnTo>
                  <a:pt x="1045" y="9827"/>
                </a:lnTo>
                <a:lnTo>
                  <a:pt x="1014" y="9735"/>
                </a:lnTo>
                <a:lnTo>
                  <a:pt x="830" y="9612"/>
                </a:lnTo>
                <a:lnTo>
                  <a:pt x="861" y="9551"/>
                </a:lnTo>
                <a:lnTo>
                  <a:pt x="861" y="9428"/>
                </a:lnTo>
                <a:lnTo>
                  <a:pt x="768" y="9336"/>
                </a:lnTo>
                <a:lnTo>
                  <a:pt x="799" y="9305"/>
                </a:lnTo>
                <a:lnTo>
                  <a:pt x="799" y="9182"/>
                </a:lnTo>
                <a:lnTo>
                  <a:pt x="861" y="9059"/>
                </a:lnTo>
                <a:lnTo>
                  <a:pt x="799" y="8936"/>
                </a:lnTo>
                <a:lnTo>
                  <a:pt x="492" y="8844"/>
                </a:lnTo>
                <a:lnTo>
                  <a:pt x="461" y="8691"/>
                </a:lnTo>
                <a:lnTo>
                  <a:pt x="431" y="8476"/>
                </a:lnTo>
                <a:lnTo>
                  <a:pt x="369" y="8322"/>
                </a:lnTo>
                <a:lnTo>
                  <a:pt x="431" y="8230"/>
                </a:lnTo>
                <a:lnTo>
                  <a:pt x="308" y="8169"/>
                </a:lnTo>
                <a:lnTo>
                  <a:pt x="400" y="8077"/>
                </a:lnTo>
                <a:lnTo>
                  <a:pt x="400" y="7985"/>
                </a:lnTo>
                <a:lnTo>
                  <a:pt x="308" y="7954"/>
                </a:lnTo>
                <a:lnTo>
                  <a:pt x="124" y="8077"/>
                </a:lnTo>
                <a:lnTo>
                  <a:pt x="1" y="7985"/>
                </a:lnTo>
                <a:lnTo>
                  <a:pt x="1" y="7800"/>
                </a:lnTo>
                <a:lnTo>
                  <a:pt x="277" y="7524"/>
                </a:lnTo>
                <a:lnTo>
                  <a:pt x="339" y="7370"/>
                </a:lnTo>
                <a:lnTo>
                  <a:pt x="339" y="7217"/>
                </a:lnTo>
                <a:lnTo>
                  <a:pt x="185" y="7125"/>
                </a:lnTo>
                <a:lnTo>
                  <a:pt x="216" y="7033"/>
                </a:lnTo>
                <a:lnTo>
                  <a:pt x="369" y="6910"/>
                </a:lnTo>
                <a:lnTo>
                  <a:pt x="461" y="6756"/>
                </a:lnTo>
                <a:lnTo>
                  <a:pt x="369" y="6633"/>
                </a:lnTo>
                <a:lnTo>
                  <a:pt x="369" y="6541"/>
                </a:lnTo>
                <a:lnTo>
                  <a:pt x="523" y="6388"/>
                </a:lnTo>
                <a:lnTo>
                  <a:pt x="584" y="6388"/>
                </a:lnTo>
                <a:lnTo>
                  <a:pt x="861" y="6019"/>
                </a:lnTo>
                <a:lnTo>
                  <a:pt x="953" y="5835"/>
                </a:lnTo>
                <a:lnTo>
                  <a:pt x="891" y="5743"/>
                </a:lnTo>
                <a:lnTo>
                  <a:pt x="891" y="5528"/>
                </a:lnTo>
                <a:lnTo>
                  <a:pt x="1014" y="5405"/>
                </a:lnTo>
                <a:lnTo>
                  <a:pt x="1229" y="5405"/>
                </a:lnTo>
                <a:lnTo>
                  <a:pt x="1383" y="5497"/>
                </a:lnTo>
                <a:lnTo>
                  <a:pt x="1536" y="5405"/>
                </a:lnTo>
                <a:lnTo>
                  <a:pt x="1659" y="5344"/>
                </a:lnTo>
                <a:lnTo>
                  <a:pt x="1598" y="2089"/>
                </a:lnTo>
                <a:lnTo>
                  <a:pt x="1598" y="2089"/>
                </a:lnTo>
                <a:lnTo>
                  <a:pt x="1598" y="1782"/>
                </a:lnTo>
                <a:lnTo>
                  <a:pt x="2396" y="169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4" name="Google Shape;1204;g3d4b58163d4_3_1117"/>
          <p:cNvSpPr/>
          <p:nvPr/>
        </p:nvSpPr>
        <p:spPr>
          <a:xfrm>
            <a:off x="4633073" y="4134824"/>
            <a:ext cx="321867" cy="249327"/>
          </a:xfrm>
          <a:custGeom>
            <a:avLst/>
            <a:gdLst/>
            <a:ahLst/>
            <a:cxnLst/>
            <a:rect l="l" t="t" r="r" b="b"/>
            <a:pathLst>
              <a:path w="12621" h="9550" extrusionOk="0">
                <a:moveTo>
                  <a:pt x="1873" y="7984"/>
                </a:moveTo>
                <a:lnTo>
                  <a:pt x="1812" y="7677"/>
                </a:lnTo>
                <a:lnTo>
                  <a:pt x="1720" y="7585"/>
                </a:lnTo>
                <a:lnTo>
                  <a:pt x="1689" y="7278"/>
                </a:lnTo>
                <a:lnTo>
                  <a:pt x="1535" y="7124"/>
                </a:lnTo>
                <a:lnTo>
                  <a:pt x="1474" y="7001"/>
                </a:lnTo>
                <a:lnTo>
                  <a:pt x="1382" y="6879"/>
                </a:lnTo>
                <a:lnTo>
                  <a:pt x="1228" y="6879"/>
                </a:lnTo>
                <a:lnTo>
                  <a:pt x="1167" y="6817"/>
                </a:lnTo>
                <a:lnTo>
                  <a:pt x="1167" y="6756"/>
                </a:lnTo>
                <a:lnTo>
                  <a:pt x="1013" y="6664"/>
                </a:lnTo>
                <a:lnTo>
                  <a:pt x="860" y="6387"/>
                </a:lnTo>
                <a:lnTo>
                  <a:pt x="798" y="6357"/>
                </a:lnTo>
                <a:lnTo>
                  <a:pt x="768" y="6234"/>
                </a:lnTo>
                <a:lnTo>
                  <a:pt x="614" y="6080"/>
                </a:lnTo>
                <a:lnTo>
                  <a:pt x="553" y="5988"/>
                </a:lnTo>
                <a:lnTo>
                  <a:pt x="184" y="5988"/>
                </a:lnTo>
                <a:lnTo>
                  <a:pt x="62" y="5927"/>
                </a:lnTo>
                <a:lnTo>
                  <a:pt x="0" y="5835"/>
                </a:lnTo>
                <a:lnTo>
                  <a:pt x="123" y="5650"/>
                </a:lnTo>
                <a:lnTo>
                  <a:pt x="215" y="5589"/>
                </a:lnTo>
                <a:lnTo>
                  <a:pt x="215" y="5435"/>
                </a:lnTo>
                <a:lnTo>
                  <a:pt x="399" y="5466"/>
                </a:lnTo>
                <a:lnTo>
                  <a:pt x="553" y="5435"/>
                </a:lnTo>
                <a:lnTo>
                  <a:pt x="645" y="5497"/>
                </a:lnTo>
                <a:lnTo>
                  <a:pt x="737" y="5497"/>
                </a:lnTo>
                <a:lnTo>
                  <a:pt x="798" y="5405"/>
                </a:lnTo>
                <a:lnTo>
                  <a:pt x="891" y="5313"/>
                </a:lnTo>
                <a:lnTo>
                  <a:pt x="921" y="4944"/>
                </a:lnTo>
                <a:lnTo>
                  <a:pt x="921" y="4606"/>
                </a:lnTo>
                <a:lnTo>
                  <a:pt x="983" y="4391"/>
                </a:lnTo>
                <a:lnTo>
                  <a:pt x="1106" y="4176"/>
                </a:lnTo>
                <a:lnTo>
                  <a:pt x="1106" y="3992"/>
                </a:lnTo>
                <a:lnTo>
                  <a:pt x="1044" y="3900"/>
                </a:lnTo>
                <a:lnTo>
                  <a:pt x="1106" y="3716"/>
                </a:lnTo>
                <a:lnTo>
                  <a:pt x="1290" y="3501"/>
                </a:lnTo>
                <a:lnTo>
                  <a:pt x="1321" y="3409"/>
                </a:lnTo>
                <a:lnTo>
                  <a:pt x="1382" y="3409"/>
                </a:lnTo>
                <a:lnTo>
                  <a:pt x="1474" y="3409"/>
                </a:lnTo>
                <a:lnTo>
                  <a:pt x="1628" y="2795"/>
                </a:lnTo>
                <a:lnTo>
                  <a:pt x="1720" y="2549"/>
                </a:lnTo>
                <a:lnTo>
                  <a:pt x="1965" y="2396"/>
                </a:lnTo>
                <a:lnTo>
                  <a:pt x="1965" y="2242"/>
                </a:lnTo>
                <a:lnTo>
                  <a:pt x="2180" y="1935"/>
                </a:lnTo>
                <a:lnTo>
                  <a:pt x="2211" y="1781"/>
                </a:lnTo>
                <a:lnTo>
                  <a:pt x="2365" y="1751"/>
                </a:lnTo>
                <a:lnTo>
                  <a:pt x="2426" y="1751"/>
                </a:lnTo>
                <a:lnTo>
                  <a:pt x="2518" y="1505"/>
                </a:lnTo>
                <a:lnTo>
                  <a:pt x="2733" y="1106"/>
                </a:lnTo>
                <a:lnTo>
                  <a:pt x="2733" y="830"/>
                </a:lnTo>
                <a:lnTo>
                  <a:pt x="2825" y="584"/>
                </a:lnTo>
                <a:lnTo>
                  <a:pt x="2887" y="522"/>
                </a:lnTo>
                <a:lnTo>
                  <a:pt x="2979" y="553"/>
                </a:lnTo>
                <a:lnTo>
                  <a:pt x="3163" y="584"/>
                </a:lnTo>
                <a:lnTo>
                  <a:pt x="3224" y="461"/>
                </a:lnTo>
                <a:lnTo>
                  <a:pt x="3347" y="461"/>
                </a:lnTo>
                <a:lnTo>
                  <a:pt x="3562" y="0"/>
                </a:lnTo>
                <a:lnTo>
                  <a:pt x="3654" y="62"/>
                </a:lnTo>
                <a:lnTo>
                  <a:pt x="3716" y="123"/>
                </a:lnTo>
                <a:lnTo>
                  <a:pt x="4053" y="246"/>
                </a:lnTo>
                <a:lnTo>
                  <a:pt x="4207" y="246"/>
                </a:lnTo>
                <a:lnTo>
                  <a:pt x="4360" y="123"/>
                </a:lnTo>
                <a:lnTo>
                  <a:pt x="4514" y="93"/>
                </a:lnTo>
                <a:lnTo>
                  <a:pt x="4606" y="215"/>
                </a:lnTo>
                <a:lnTo>
                  <a:pt x="4667" y="154"/>
                </a:lnTo>
                <a:lnTo>
                  <a:pt x="4821" y="154"/>
                </a:lnTo>
                <a:lnTo>
                  <a:pt x="5097" y="369"/>
                </a:lnTo>
                <a:lnTo>
                  <a:pt x="5097" y="308"/>
                </a:lnTo>
                <a:lnTo>
                  <a:pt x="5251" y="277"/>
                </a:lnTo>
                <a:lnTo>
                  <a:pt x="5404" y="308"/>
                </a:lnTo>
                <a:lnTo>
                  <a:pt x="5558" y="461"/>
                </a:lnTo>
                <a:lnTo>
                  <a:pt x="5681" y="492"/>
                </a:lnTo>
                <a:lnTo>
                  <a:pt x="5988" y="737"/>
                </a:lnTo>
                <a:lnTo>
                  <a:pt x="6049" y="860"/>
                </a:lnTo>
                <a:lnTo>
                  <a:pt x="6295" y="891"/>
                </a:lnTo>
                <a:lnTo>
                  <a:pt x="6326" y="952"/>
                </a:lnTo>
                <a:lnTo>
                  <a:pt x="6479" y="983"/>
                </a:lnTo>
                <a:lnTo>
                  <a:pt x="6541" y="1044"/>
                </a:lnTo>
                <a:lnTo>
                  <a:pt x="6725" y="1167"/>
                </a:lnTo>
                <a:lnTo>
                  <a:pt x="6970" y="1413"/>
                </a:lnTo>
                <a:lnTo>
                  <a:pt x="7093" y="1444"/>
                </a:lnTo>
                <a:lnTo>
                  <a:pt x="7277" y="1659"/>
                </a:lnTo>
                <a:lnTo>
                  <a:pt x="7277" y="1843"/>
                </a:lnTo>
                <a:lnTo>
                  <a:pt x="7339" y="1935"/>
                </a:lnTo>
                <a:lnTo>
                  <a:pt x="7462" y="1935"/>
                </a:lnTo>
                <a:lnTo>
                  <a:pt x="7677" y="2242"/>
                </a:lnTo>
                <a:lnTo>
                  <a:pt x="7523" y="2273"/>
                </a:lnTo>
                <a:lnTo>
                  <a:pt x="7462" y="2488"/>
                </a:lnTo>
                <a:lnTo>
                  <a:pt x="7400" y="2610"/>
                </a:lnTo>
                <a:lnTo>
                  <a:pt x="7431" y="2825"/>
                </a:lnTo>
                <a:lnTo>
                  <a:pt x="7339" y="2979"/>
                </a:lnTo>
                <a:lnTo>
                  <a:pt x="7339" y="3132"/>
                </a:lnTo>
                <a:lnTo>
                  <a:pt x="7216" y="3317"/>
                </a:lnTo>
                <a:lnTo>
                  <a:pt x="7277" y="3409"/>
                </a:lnTo>
                <a:lnTo>
                  <a:pt x="7585" y="3409"/>
                </a:lnTo>
                <a:lnTo>
                  <a:pt x="7799" y="3286"/>
                </a:lnTo>
                <a:lnTo>
                  <a:pt x="8014" y="3225"/>
                </a:lnTo>
                <a:lnTo>
                  <a:pt x="8168" y="3317"/>
                </a:lnTo>
                <a:lnTo>
                  <a:pt x="8107" y="3409"/>
                </a:lnTo>
                <a:lnTo>
                  <a:pt x="8168" y="3716"/>
                </a:lnTo>
                <a:lnTo>
                  <a:pt x="8291" y="4176"/>
                </a:lnTo>
                <a:lnTo>
                  <a:pt x="8536" y="4269"/>
                </a:lnTo>
                <a:lnTo>
                  <a:pt x="8506" y="4514"/>
                </a:lnTo>
                <a:lnTo>
                  <a:pt x="8598" y="4791"/>
                </a:lnTo>
                <a:lnTo>
                  <a:pt x="8905" y="4852"/>
                </a:lnTo>
                <a:lnTo>
                  <a:pt x="9120" y="5006"/>
                </a:lnTo>
                <a:lnTo>
                  <a:pt x="11546" y="5773"/>
                </a:lnTo>
                <a:lnTo>
                  <a:pt x="12620" y="5742"/>
                </a:lnTo>
                <a:lnTo>
                  <a:pt x="10010" y="8322"/>
                </a:lnTo>
                <a:lnTo>
                  <a:pt x="9519" y="8291"/>
                </a:lnTo>
                <a:lnTo>
                  <a:pt x="8997" y="8322"/>
                </a:lnTo>
                <a:lnTo>
                  <a:pt x="8843" y="8414"/>
                </a:lnTo>
                <a:lnTo>
                  <a:pt x="8721" y="8414"/>
                </a:lnTo>
                <a:lnTo>
                  <a:pt x="8506" y="8537"/>
                </a:lnTo>
                <a:lnTo>
                  <a:pt x="8444" y="8690"/>
                </a:lnTo>
                <a:lnTo>
                  <a:pt x="8260" y="8782"/>
                </a:lnTo>
                <a:lnTo>
                  <a:pt x="8045" y="8905"/>
                </a:lnTo>
                <a:lnTo>
                  <a:pt x="7799" y="8936"/>
                </a:lnTo>
                <a:lnTo>
                  <a:pt x="7554" y="9089"/>
                </a:lnTo>
                <a:lnTo>
                  <a:pt x="7462" y="9181"/>
                </a:lnTo>
                <a:lnTo>
                  <a:pt x="7431" y="9212"/>
                </a:lnTo>
                <a:lnTo>
                  <a:pt x="7247" y="9212"/>
                </a:lnTo>
                <a:lnTo>
                  <a:pt x="6909" y="9243"/>
                </a:lnTo>
                <a:lnTo>
                  <a:pt x="6786" y="9181"/>
                </a:lnTo>
                <a:lnTo>
                  <a:pt x="6694" y="8997"/>
                </a:lnTo>
                <a:lnTo>
                  <a:pt x="6571" y="8936"/>
                </a:lnTo>
                <a:lnTo>
                  <a:pt x="6172" y="8997"/>
                </a:lnTo>
                <a:lnTo>
                  <a:pt x="6080" y="9028"/>
                </a:lnTo>
                <a:lnTo>
                  <a:pt x="5957" y="9028"/>
                </a:lnTo>
                <a:lnTo>
                  <a:pt x="5804" y="9089"/>
                </a:lnTo>
                <a:lnTo>
                  <a:pt x="5711" y="9212"/>
                </a:lnTo>
                <a:lnTo>
                  <a:pt x="5497" y="9550"/>
                </a:lnTo>
                <a:lnTo>
                  <a:pt x="5343" y="9550"/>
                </a:lnTo>
                <a:lnTo>
                  <a:pt x="5220" y="9550"/>
                </a:lnTo>
                <a:lnTo>
                  <a:pt x="5067" y="9519"/>
                </a:lnTo>
                <a:lnTo>
                  <a:pt x="4852" y="9550"/>
                </a:lnTo>
                <a:lnTo>
                  <a:pt x="4667" y="9458"/>
                </a:lnTo>
                <a:lnTo>
                  <a:pt x="4360" y="9458"/>
                </a:lnTo>
                <a:lnTo>
                  <a:pt x="4238" y="9427"/>
                </a:lnTo>
                <a:lnTo>
                  <a:pt x="4084" y="9274"/>
                </a:lnTo>
                <a:lnTo>
                  <a:pt x="3900" y="9120"/>
                </a:lnTo>
                <a:lnTo>
                  <a:pt x="3562" y="8782"/>
                </a:lnTo>
                <a:lnTo>
                  <a:pt x="3409" y="8690"/>
                </a:lnTo>
                <a:lnTo>
                  <a:pt x="2979" y="8721"/>
                </a:lnTo>
                <a:lnTo>
                  <a:pt x="2794" y="8659"/>
                </a:lnTo>
                <a:lnTo>
                  <a:pt x="2610" y="8721"/>
                </a:lnTo>
                <a:lnTo>
                  <a:pt x="2426" y="8690"/>
                </a:lnTo>
                <a:lnTo>
                  <a:pt x="2303" y="8537"/>
                </a:lnTo>
                <a:lnTo>
                  <a:pt x="2303" y="8045"/>
                </a:lnTo>
                <a:lnTo>
                  <a:pt x="2180" y="8015"/>
                </a:lnTo>
                <a:lnTo>
                  <a:pt x="1996" y="8045"/>
                </a:lnTo>
                <a:lnTo>
                  <a:pt x="1935" y="789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5" name="Google Shape;1205;g3d4b58163d4_3_1117"/>
          <p:cNvSpPr/>
          <p:nvPr/>
        </p:nvSpPr>
        <p:spPr>
          <a:xfrm>
            <a:off x="4702446" y="4065222"/>
            <a:ext cx="140674" cy="127849"/>
          </a:xfrm>
          <a:custGeom>
            <a:avLst/>
            <a:gdLst/>
            <a:ahLst/>
            <a:cxnLst/>
            <a:rect l="l" t="t" r="r" b="b"/>
            <a:pathLst>
              <a:path w="5528" h="4913" extrusionOk="0">
                <a:moveTo>
                  <a:pt x="4975" y="4913"/>
                </a:moveTo>
                <a:lnTo>
                  <a:pt x="4760" y="4606"/>
                </a:lnTo>
                <a:lnTo>
                  <a:pt x="4637" y="4606"/>
                </a:lnTo>
                <a:lnTo>
                  <a:pt x="4575" y="4514"/>
                </a:lnTo>
                <a:lnTo>
                  <a:pt x="4575" y="4330"/>
                </a:lnTo>
                <a:lnTo>
                  <a:pt x="4391" y="4115"/>
                </a:lnTo>
                <a:lnTo>
                  <a:pt x="4268" y="4084"/>
                </a:lnTo>
                <a:lnTo>
                  <a:pt x="4023" y="3838"/>
                </a:lnTo>
                <a:lnTo>
                  <a:pt x="3839" y="3715"/>
                </a:lnTo>
                <a:lnTo>
                  <a:pt x="3777" y="3654"/>
                </a:lnTo>
                <a:lnTo>
                  <a:pt x="3624" y="3623"/>
                </a:lnTo>
                <a:lnTo>
                  <a:pt x="3593" y="3562"/>
                </a:lnTo>
                <a:lnTo>
                  <a:pt x="3347" y="3531"/>
                </a:lnTo>
                <a:lnTo>
                  <a:pt x="3286" y="3408"/>
                </a:lnTo>
                <a:lnTo>
                  <a:pt x="2979" y="3163"/>
                </a:lnTo>
                <a:lnTo>
                  <a:pt x="2856" y="3132"/>
                </a:lnTo>
                <a:lnTo>
                  <a:pt x="2702" y="2979"/>
                </a:lnTo>
                <a:lnTo>
                  <a:pt x="2549" y="2948"/>
                </a:lnTo>
                <a:lnTo>
                  <a:pt x="2395" y="2979"/>
                </a:lnTo>
                <a:lnTo>
                  <a:pt x="2395" y="3040"/>
                </a:lnTo>
                <a:lnTo>
                  <a:pt x="2119" y="2825"/>
                </a:lnTo>
                <a:lnTo>
                  <a:pt x="1965" y="2825"/>
                </a:lnTo>
                <a:lnTo>
                  <a:pt x="1904" y="2886"/>
                </a:lnTo>
                <a:lnTo>
                  <a:pt x="1812" y="2764"/>
                </a:lnTo>
                <a:lnTo>
                  <a:pt x="1658" y="2794"/>
                </a:lnTo>
                <a:lnTo>
                  <a:pt x="1505" y="2917"/>
                </a:lnTo>
                <a:lnTo>
                  <a:pt x="1351" y="2917"/>
                </a:lnTo>
                <a:lnTo>
                  <a:pt x="1014" y="2794"/>
                </a:lnTo>
                <a:lnTo>
                  <a:pt x="952" y="2733"/>
                </a:lnTo>
                <a:lnTo>
                  <a:pt x="860" y="2671"/>
                </a:lnTo>
                <a:lnTo>
                  <a:pt x="645" y="3132"/>
                </a:lnTo>
                <a:lnTo>
                  <a:pt x="522" y="3132"/>
                </a:lnTo>
                <a:lnTo>
                  <a:pt x="461" y="3255"/>
                </a:lnTo>
                <a:lnTo>
                  <a:pt x="277" y="3224"/>
                </a:lnTo>
                <a:lnTo>
                  <a:pt x="123" y="3163"/>
                </a:lnTo>
                <a:lnTo>
                  <a:pt x="92" y="3009"/>
                </a:lnTo>
                <a:lnTo>
                  <a:pt x="0" y="2641"/>
                </a:lnTo>
                <a:lnTo>
                  <a:pt x="0" y="2457"/>
                </a:lnTo>
                <a:lnTo>
                  <a:pt x="92" y="2364"/>
                </a:lnTo>
                <a:lnTo>
                  <a:pt x="123" y="2211"/>
                </a:lnTo>
                <a:lnTo>
                  <a:pt x="246" y="2027"/>
                </a:lnTo>
                <a:lnTo>
                  <a:pt x="307" y="1597"/>
                </a:lnTo>
                <a:lnTo>
                  <a:pt x="399" y="1351"/>
                </a:lnTo>
                <a:lnTo>
                  <a:pt x="461" y="1259"/>
                </a:lnTo>
                <a:lnTo>
                  <a:pt x="430" y="1198"/>
                </a:lnTo>
                <a:lnTo>
                  <a:pt x="338" y="1136"/>
                </a:lnTo>
                <a:lnTo>
                  <a:pt x="430" y="952"/>
                </a:lnTo>
                <a:lnTo>
                  <a:pt x="430" y="798"/>
                </a:lnTo>
                <a:lnTo>
                  <a:pt x="522" y="737"/>
                </a:lnTo>
                <a:lnTo>
                  <a:pt x="737" y="737"/>
                </a:lnTo>
                <a:lnTo>
                  <a:pt x="768" y="645"/>
                </a:lnTo>
                <a:lnTo>
                  <a:pt x="707" y="553"/>
                </a:lnTo>
                <a:lnTo>
                  <a:pt x="737" y="461"/>
                </a:lnTo>
                <a:lnTo>
                  <a:pt x="891" y="430"/>
                </a:lnTo>
                <a:lnTo>
                  <a:pt x="983" y="338"/>
                </a:lnTo>
                <a:lnTo>
                  <a:pt x="1167" y="369"/>
                </a:lnTo>
                <a:lnTo>
                  <a:pt x="1229" y="246"/>
                </a:lnTo>
                <a:lnTo>
                  <a:pt x="1382" y="215"/>
                </a:lnTo>
                <a:lnTo>
                  <a:pt x="1505" y="154"/>
                </a:lnTo>
                <a:lnTo>
                  <a:pt x="1628" y="0"/>
                </a:lnTo>
                <a:lnTo>
                  <a:pt x="1628" y="0"/>
                </a:lnTo>
                <a:lnTo>
                  <a:pt x="1843" y="184"/>
                </a:lnTo>
                <a:lnTo>
                  <a:pt x="2180" y="1105"/>
                </a:lnTo>
                <a:lnTo>
                  <a:pt x="2273" y="1689"/>
                </a:lnTo>
                <a:lnTo>
                  <a:pt x="2334" y="1720"/>
                </a:lnTo>
                <a:lnTo>
                  <a:pt x="2395" y="1935"/>
                </a:lnTo>
                <a:lnTo>
                  <a:pt x="2395" y="1996"/>
                </a:lnTo>
                <a:lnTo>
                  <a:pt x="2487" y="2057"/>
                </a:lnTo>
                <a:lnTo>
                  <a:pt x="2580" y="2211"/>
                </a:lnTo>
                <a:lnTo>
                  <a:pt x="2610" y="2487"/>
                </a:lnTo>
                <a:lnTo>
                  <a:pt x="2764" y="2518"/>
                </a:lnTo>
                <a:lnTo>
                  <a:pt x="2733" y="2272"/>
                </a:lnTo>
                <a:lnTo>
                  <a:pt x="2702" y="2272"/>
                </a:lnTo>
                <a:lnTo>
                  <a:pt x="2733" y="2119"/>
                </a:lnTo>
                <a:lnTo>
                  <a:pt x="2795" y="2088"/>
                </a:lnTo>
                <a:lnTo>
                  <a:pt x="2948" y="2303"/>
                </a:lnTo>
                <a:lnTo>
                  <a:pt x="2887" y="2364"/>
                </a:lnTo>
                <a:lnTo>
                  <a:pt x="3009" y="2579"/>
                </a:lnTo>
                <a:lnTo>
                  <a:pt x="3102" y="2671"/>
                </a:lnTo>
                <a:lnTo>
                  <a:pt x="3194" y="2610"/>
                </a:lnTo>
                <a:lnTo>
                  <a:pt x="3317" y="2610"/>
                </a:lnTo>
                <a:lnTo>
                  <a:pt x="3378" y="2641"/>
                </a:lnTo>
                <a:lnTo>
                  <a:pt x="3470" y="2610"/>
                </a:lnTo>
                <a:lnTo>
                  <a:pt x="3624" y="2764"/>
                </a:lnTo>
                <a:lnTo>
                  <a:pt x="3716" y="2856"/>
                </a:lnTo>
                <a:lnTo>
                  <a:pt x="3931" y="2917"/>
                </a:lnTo>
                <a:lnTo>
                  <a:pt x="3992" y="3009"/>
                </a:lnTo>
                <a:lnTo>
                  <a:pt x="4268" y="3316"/>
                </a:lnTo>
                <a:lnTo>
                  <a:pt x="4391" y="3531"/>
                </a:lnTo>
                <a:lnTo>
                  <a:pt x="4545" y="3593"/>
                </a:lnTo>
                <a:lnTo>
                  <a:pt x="4668" y="3746"/>
                </a:lnTo>
                <a:lnTo>
                  <a:pt x="4729" y="3746"/>
                </a:lnTo>
                <a:lnTo>
                  <a:pt x="4760" y="3685"/>
                </a:lnTo>
                <a:lnTo>
                  <a:pt x="4790" y="3777"/>
                </a:lnTo>
                <a:lnTo>
                  <a:pt x="4944" y="4115"/>
                </a:lnTo>
                <a:lnTo>
                  <a:pt x="5036" y="4145"/>
                </a:lnTo>
                <a:lnTo>
                  <a:pt x="5159" y="4299"/>
                </a:lnTo>
                <a:lnTo>
                  <a:pt x="5128" y="4330"/>
                </a:lnTo>
                <a:lnTo>
                  <a:pt x="5220" y="4514"/>
                </a:lnTo>
                <a:lnTo>
                  <a:pt x="5282" y="4514"/>
                </a:lnTo>
                <a:lnTo>
                  <a:pt x="5374" y="4545"/>
                </a:lnTo>
                <a:lnTo>
                  <a:pt x="5435" y="4483"/>
                </a:lnTo>
                <a:lnTo>
                  <a:pt x="5466" y="4545"/>
                </a:lnTo>
                <a:lnTo>
                  <a:pt x="5527" y="4575"/>
                </a:lnTo>
                <a:lnTo>
                  <a:pt x="5374" y="4729"/>
                </a:lnTo>
                <a:lnTo>
                  <a:pt x="5220" y="4759"/>
                </a:lnTo>
                <a:lnTo>
                  <a:pt x="5159" y="485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6" name="Google Shape;1206;g3d4b58163d4_3_1117"/>
          <p:cNvSpPr/>
          <p:nvPr/>
        </p:nvSpPr>
        <p:spPr>
          <a:xfrm>
            <a:off x="4817587" y="4184681"/>
            <a:ext cx="31796" cy="38998"/>
          </a:xfrm>
          <a:custGeom>
            <a:avLst/>
            <a:gdLst/>
            <a:ahLst/>
            <a:cxnLst/>
            <a:rect l="l" t="t" r="r" b="b"/>
            <a:pathLst>
              <a:path w="1259" h="1505" extrusionOk="0">
                <a:moveTo>
                  <a:pt x="952" y="1413"/>
                </a:moveTo>
                <a:lnTo>
                  <a:pt x="798" y="1321"/>
                </a:lnTo>
                <a:lnTo>
                  <a:pt x="583" y="1382"/>
                </a:lnTo>
                <a:lnTo>
                  <a:pt x="369" y="1505"/>
                </a:lnTo>
                <a:lnTo>
                  <a:pt x="61" y="1505"/>
                </a:lnTo>
                <a:lnTo>
                  <a:pt x="0" y="1413"/>
                </a:lnTo>
                <a:lnTo>
                  <a:pt x="123" y="1228"/>
                </a:lnTo>
                <a:lnTo>
                  <a:pt x="123" y="1075"/>
                </a:lnTo>
                <a:lnTo>
                  <a:pt x="215" y="921"/>
                </a:lnTo>
                <a:lnTo>
                  <a:pt x="184" y="706"/>
                </a:lnTo>
                <a:lnTo>
                  <a:pt x="246" y="584"/>
                </a:lnTo>
                <a:lnTo>
                  <a:pt x="307" y="369"/>
                </a:lnTo>
                <a:lnTo>
                  <a:pt x="645" y="277"/>
                </a:lnTo>
                <a:lnTo>
                  <a:pt x="706" y="184"/>
                </a:lnTo>
                <a:lnTo>
                  <a:pt x="860" y="154"/>
                </a:lnTo>
                <a:lnTo>
                  <a:pt x="1013" y="0"/>
                </a:lnTo>
                <a:lnTo>
                  <a:pt x="1013" y="0"/>
                </a:lnTo>
                <a:lnTo>
                  <a:pt x="1013" y="62"/>
                </a:lnTo>
                <a:lnTo>
                  <a:pt x="1198" y="246"/>
                </a:lnTo>
                <a:lnTo>
                  <a:pt x="1259" y="246"/>
                </a:lnTo>
                <a:lnTo>
                  <a:pt x="1228" y="307"/>
                </a:lnTo>
                <a:lnTo>
                  <a:pt x="1259" y="584"/>
                </a:lnTo>
                <a:lnTo>
                  <a:pt x="1167" y="614"/>
                </a:lnTo>
                <a:lnTo>
                  <a:pt x="1013" y="768"/>
                </a:lnTo>
                <a:lnTo>
                  <a:pt x="891" y="768"/>
                </a:lnTo>
                <a:lnTo>
                  <a:pt x="829" y="891"/>
                </a:lnTo>
                <a:lnTo>
                  <a:pt x="645" y="891"/>
                </a:lnTo>
                <a:lnTo>
                  <a:pt x="737" y="1014"/>
                </a:lnTo>
                <a:lnTo>
                  <a:pt x="798" y="1014"/>
                </a:lnTo>
                <a:lnTo>
                  <a:pt x="921" y="983"/>
                </a:lnTo>
                <a:lnTo>
                  <a:pt x="1136" y="983"/>
                </a:lnTo>
                <a:lnTo>
                  <a:pt x="1167" y="1044"/>
                </a:lnTo>
                <a:lnTo>
                  <a:pt x="952" y="138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7" name="Google Shape;1207;g3d4b58163d4_3_1117"/>
          <p:cNvSpPr/>
          <p:nvPr/>
        </p:nvSpPr>
        <p:spPr>
          <a:xfrm>
            <a:off x="4803615" y="4200971"/>
            <a:ext cx="215841" cy="292753"/>
          </a:xfrm>
          <a:custGeom>
            <a:avLst/>
            <a:gdLst/>
            <a:ahLst/>
            <a:cxnLst/>
            <a:rect l="l" t="t" r="r" b="b"/>
            <a:pathLst>
              <a:path w="8476" h="11208" extrusionOk="0">
                <a:moveTo>
                  <a:pt x="768" y="6694"/>
                </a:moveTo>
                <a:lnTo>
                  <a:pt x="799" y="6663"/>
                </a:lnTo>
                <a:lnTo>
                  <a:pt x="891" y="6571"/>
                </a:lnTo>
                <a:lnTo>
                  <a:pt x="1136" y="6418"/>
                </a:lnTo>
                <a:lnTo>
                  <a:pt x="1382" y="6387"/>
                </a:lnTo>
                <a:lnTo>
                  <a:pt x="1597" y="6264"/>
                </a:lnTo>
                <a:lnTo>
                  <a:pt x="1781" y="6172"/>
                </a:lnTo>
                <a:lnTo>
                  <a:pt x="1843" y="6019"/>
                </a:lnTo>
                <a:lnTo>
                  <a:pt x="2058" y="5896"/>
                </a:lnTo>
                <a:lnTo>
                  <a:pt x="2180" y="5896"/>
                </a:lnTo>
                <a:lnTo>
                  <a:pt x="2334" y="5804"/>
                </a:lnTo>
                <a:lnTo>
                  <a:pt x="2856" y="5773"/>
                </a:lnTo>
                <a:lnTo>
                  <a:pt x="3347" y="5804"/>
                </a:lnTo>
                <a:lnTo>
                  <a:pt x="5957" y="3224"/>
                </a:lnTo>
                <a:lnTo>
                  <a:pt x="4883" y="3255"/>
                </a:lnTo>
                <a:lnTo>
                  <a:pt x="2457" y="2488"/>
                </a:lnTo>
                <a:lnTo>
                  <a:pt x="2242" y="2334"/>
                </a:lnTo>
                <a:lnTo>
                  <a:pt x="1935" y="2273"/>
                </a:lnTo>
                <a:lnTo>
                  <a:pt x="1843" y="1996"/>
                </a:lnTo>
                <a:lnTo>
                  <a:pt x="1873" y="1751"/>
                </a:lnTo>
                <a:lnTo>
                  <a:pt x="1628" y="1658"/>
                </a:lnTo>
                <a:lnTo>
                  <a:pt x="1505" y="1198"/>
                </a:lnTo>
                <a:lnTo>
                  <a:pt x="1444" y="891"/>
                </a:lnTo>
                <a:lnTo>
                  <a:pt x="1505" y="768"/>
                </a:lnTo>
                <a:lnTo>
                  <a:pt x="1720" y="430"/>
                </a:lnTo>
                <a:lnTo>
                  <a:pt x="1751" y="522"/>
                </a:lnTo>
                <a:lnTo>
                  <a:pt x="1812" y="522"/>
                </a:lnTo>
                <a:lnTo>
                  <a:pt x="2303" y="1075"/>
                </a:lnTo>
                <a:lnTo>
                  <a:pt x="2365" y="1198"/>
                </a:lnTo>
                <a:lnTo>
                  <a:pt x="2457" y="1229"/>
                </a:lnTo>
                <a:lnTo>
                  <a:pt x="2672" y="1413"/>
                </a:lnTo>
                <a:lnTo>
                  <a:pt x="2856" y="1474"/>
                </a:lnTo>
                <a:lnTo>
                  <a:pt x="3102" y="1444"/>
                </a:lnTo>
                <a:lnTo>
                  <a:pt x="3163" y="1351"/>
                </a:lnTo>
                <a:lnTo>
                  <a:pt x="3378" y="1198"/>
                </a:lnTo>
                <a:lnTo>
                  <a:pt x="3532" y="1198"/>
                </a:lnTo>
                <a:lnTo>
                  <a:pt x="3808" y="983"/>
                </a:lnTo>
                <a:lnTo>
                  <a:pt x="3900" y="983"/>
                </a:lnTo>
                <a:lnTo>
                  <a:pt x="3931" y="1044"/>
                </a:lnTo>
                <a:lnTo>
                  <a:pt x="4146" y="1014"/>
                </a:lnTo>
                <a:lnTo>
                  <a:pt x="4238" y="983"/>
                </a:lnTo>
                <a:lnTo>
                  <a:pt x="4391" y="1075"/>
                </a:lnTo>
                <a:lnTo>
                  <a:pt x="4637" y="1044"/>
                </a:lnTo>
                <a:lnTo>
                  <a:pt x="5159" y="737"/>
                </a:lnTo>
                <a:lnTo>
                  <a:pt x="5312" y="707"/>
                </a:lnTo>
                <a:lnTo>
                  <a:pt x="5466" y="768"/>
                </a:lnTo>
                <a:lnTo>
                  <a:pt x="5589" y="737"/>
                </a:lnTo>
                <a:lnTo>
                  <a:pt x="5804" y="737"/>
                </a:lnTo>
                <a:lnTo>
                  <a:pt x="6049" y="614"/>
                </a:lnTo>
                <a:lnTo>
                  <a:pt x="6295" y="614"/>
                </a:lnTo>
                <a:lnTo>
                  <a:pt x="6387" y="645"/>
                </a:lnTo>
                <a:lnTo>
                  <a:pt x="6479" y="645"/>
                </a:lnTo>
                <a:lnTo>
                  <a:pt x="6878" y="584"/>
                </a:lnTo>
                <a:lnTo>
                  <a:pt x="7032" y="461"/>
                </a:lnTo>
                <a:lnTo>
                  <a:pt x="7278" y="430"/>
                </a:lnTo>
                <a:lnTo>
                  <a:pt x="7339" y="492"/>
                </a:lnTo>
                <a:lnTo>
                  <a:pt x="7370" y="430"/>
                </a:lnTo>
                <a:lnTo>
                  <a:pt x="7615" y="400"/>
                </a:lnTo>
                <a:lnTo>
                  <a:pt x="7769" y="246"/>
                </a:lnTo>
                <a:lnTo>
                  <a:pt x="7800" y="277"/>
                </a:lnTo>
                <a:lnTo>
                  <a:pt x="7861" y="154"/>
                </a:lnTo>
                <a:lnTo>
                  <a:pt x="7830" y="123"/>
                </a:lnTo>
                <a:lnTo>
                  <a:pt x="7922" y="31"/>
                </a:lnTo>
                <a:lnTo>
                  <a:pt x="8015" y="31"/>
                </a:lnTo>
                <a:lnTo>
                  <a:pt x="7984" y="0"/>
                </a:lnTo>
                <a:lnTo>
                  <a:pt x="8107" y="62"/>
                </a:lnTo>
                <a:lnTo>
                  <a:pt x="8322" y="154"/>
                </a:lnTo>
                <a:lnTo>
                  <a:pt x="8414" y="123"/>
                </a:lnTo>
                <a:lnTo>
                  <a:pt x="8444" y="154"/>
                </a:lnTo>
                <a:lnTo>
                  <a:pt x="8352" y="277"/>
                </a:lnTo>
                <a:lnTo>
                  <a:pt x="8291" y="400"/>
                </a:lnTo>
                <a:lnTo>
                  <a:pt x="8291" y="553"/>
                </a:lnTo>
                <a:lnTo>
                  <a:pt x="8230" y="614"/>
                </a:lnTo>
                <a:lnTo>
                  <a:pt x="8291" y="707"/>
                </a:lnTo>
                <a:lnTo>
                  <a:pt x="8383" y="707"/>
                </a:lnTo>
                <a:lnTo>
                  <a:pt x="8414" y="768"/>
                </a:lnTo>
                <a:lnTo>
                  <a:pt x="8322" y="829"/>
                </a:lnTo>
                <a:lnTo>
                  <a:pt x="8230" y="1014"/>
                </a:lnTo>
                <a:lnTo>
                  <a:pt x="8322" y="1106"/>
                </a:lnTo>
                <a:lnTo>
                  <a:pt x="8352" y="1229"/>
                </a:lnTo>
                <a:lnTo>
                  <a:pt x="8291" y="1382"/>
                </a:lnTo>
                <a:lnTo>
                  <a:pt x="8383" y="1351"/>
                </a:lnTo>
                <a:lnTo>
                  <a:pt x="8383" y="1321"/>
                </a:lnTo>
                <a:lnTo>
                  <a:pt x="8414" y="1321"/>
                </a:lnTo>
                <a:lnTo>
                  <a:pt x="8475" y="1413"/>
                </a:lnTo>
                <a:lnTo>
                  <a:pt x="8414" y="1444"/>
                </a:lnTo>
                <a:lnTo>
                  <a:pt x="8414" y="1413"/>
                </a:lnTo>
                <a:lnTo>
                  <a:pt x="8291" y="1413"/>
                </a:lnTo>
                <a:lnTo>
                  <a:pt x="8230" y="1444"/>
                </a:lnTo>
                <a:lnTo>
                  <a:pt x="8107" y="1658"/>
                </a:lnTo>
                <a:lnTo>
                  <a:pt x="8168" y="1751"/>
                </a:lnTo>
                <a:lnTo>
                  <a:pt x="8137" y="1966"/>
                </a:lnTo>
                <a:lnTo>
                  <a:pt x="8076" y="2027"/>
                </a:lnTo>
                <a:lnTo>
                  <a:pt x="8107" y="2242"/>
                </a:lnTo>
                <a:lnTo>
                  <a:pt x="7830" y="2641"/>
                </a:lnTo>
                <a:lnTo>
                  <a:pt x="7615" y="3071"/>
                </a:lnTo>
                <a:lnTo>
                  <a:pt x="7493" y="3224"/>
                </a:lnTo>
                <a:lnTo>
                  <a:pt x="7431" y="3194"/>
                </a:lnTo>
                <a:lnTo>
                  <a:pt x="7247" y="3409"/>
                </a:lnTo>
                <a:lnTo>
                  <a:pt x="7247" y="3501"/>
                </a:lnTo>
                <a:lnTo>
                  <a:pt x="7308" y="3624"/>
                </a:lnTo>
                <a:lnTo>
                  <a:pt x="7216" y="3716"/>
                </a:lnTo>
                <a:lnTo>
                  <a:pt x="6756" y="4606"/>
                </a:lnTo>
                <a:lnTo>
                  <a:pt x="6725" y="4852"/>
                </a:lnTo>
                <a:lnTo>
                  <a:pt x="6418" y="5282"/>
                </a:lnTo>
                <a:lnTo>
                  <a:pt x="6418" y="5405"/>
                </a:lnTo>
                <a:lnTo>
                  <a:pt x="5865" y="6172"/>
                </a:lnTo>
                <a:lnTo>
                  <a:pt x="5804" y="6356"/>
                </a:lnTo>
                <a:lnTo>
                  <a:pt x="5558" y="6602"/>
                </a:lnTo>
                <a:lnTo>
                  <a:pt x="5098" y="7155"/>
                </a:lnTo>
                <a:lnTo>
                  <a:pt x="4207" y="7953"/>
                </a:lnTo>
                <a:lnTo>
                  <a:pt x="3808" y="8291"/>
                </a:lnTo>
                <a:lnTo>
                  <a:pt x="3532" y="8352"/>
                </a:lnTo>
                <a:lnTo>
                  <a:pt x="3286" y="8506"/>
                </a:lnTo>
                <a:lnTo>
                  <a:pt x="3010" y="8721"/>
                </a:lnTo>
                <a:lnTo>
                  <a:pt x="2426" y="9335"/>
                </a:lnTo>
                <a:lnTo>
                  <a:pt x="2303" y="9366"/>
                </a:lnTo>
                <a:lnTo>
                  <a:pt x="1843" y="9888"/>
                </a:lnTo>
                <a:lnTo>
                  <a:pt x="1781" y="9918"/>
                </a:lnTo>
                <a:lnTo>
                  <a:pt x="1689" y="10041"/>
                </a:lnTo>
                <a:lnTo>
                  <a:pt x="1536" y="10072"/>
                </a:lnTo>
                <a:lnTo>
                  <a:pt x="1351" y="10256"/>
                </a:lnTo>
                <a:lnTo>
                  <a:pt x="1290" y="10410"/>
                </a:lnTo>
                <a:lnTo>
                  <a:pt x="584" y="11177"/>
                </a:lnTo>
                <a:lnTo>
                  <a:pt x="584" y="11208"/>
                </a:lnTo>
                <a:lnTo>
                  <a:pt x="0" y="10686"/>
                </a:lnTo>
                <a:lnTo>
                  <a:pt x="31" y="7431"/>
                </a:lnTo>
                <a:lnTo>
                  <a:pt x="799" y="669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8" name="Google Shape;1208;g3d4b58163d4_3_1117"/>
          <p:cNvSpPr/>
          <p:nvPr/>
        </p:nvSpPr>
        <p:spPr>
          <a:xfrm>
            <a:off x="4601277" y="4341656"/>
            <a:ext cx="221638" cy="221139"/>
          </a:xfrm>
          <a:custGeom>
            <a:avLst/>
            <a:gdLst/>
            <a:ahLst/>
            <a:cxnLst/>
            <a:rect l="l" t="t" r="r" b="b"/>
            <a:pathLst>
              <a:path w="8690" h="8476" extrusionOk="0">
                <a:moveTo>
                  <a:pt x="2150" y="1076"/>
                </a:moveTo>
                <a:lnTo>
                  <a:pt x="2242" y="953"/>
                </a:lnTo>
                <a:lnTo>
                  <a:pt x="2334" y="922"/>
                </a:lnTo>
                <a:lnTo>
                  <a:pt x="2395" y="830"/>
                </a:lnTo>
                <a:lnTo>
                  <a:pt x="2549" y="676"/>
                </a:lnTo>
                <a:lnTo>
                  <a:pt x="2641" y="707"/>
                </a:lnTo>
                <a:lnTo>
                  <a:pt x="2825" y="400"/>
                </a:lnTo>
                <a:lnTo>
                  <a:pt x="3163" y="1"/>
                </a:lnTo>
                <a:lnTo>
                  <a:pt x="3255" y="154"/>
                </a:lnTo>
                <a:lnTo>
                  <a:pt x="3439" y="124"/>
                </a:lnTo>
                <a:lnTo>
                  <a:pt x="3562" y="154"/>
                </a:lnTo>
                <a:lnTo>
                  <a:pt x="3562" y="646"/>
                </a:lnTo>
                <a:lnTo>
                  <a:pt x="3685" y="799"/>
                </a:lnTo>
                <a:lnTo>
                  <a:pt x="3869" y="830"/>
                </a:lnTo>
                <a:lnTo>
                  <a:pt x="4053" y="768"/>
                </a:lnTo>
                <a:lnTo>
                  <a:pt x="4238" y="830"/>
                </a:lnTo>
                <a:lnTo>
                  <a:pt x="4668" y="799"/>
                </a:lnTo>
                <a:lnTo>
                  <a:pt x="4821" y="891"/>
                </a:lnTo>
                <a:lnTo>
                  <a:pt x="5159" y="1229"/>
                </a:lnTo>
                <a:lnTo>
                  <a:pt x="5343" y="1352"/>
                </a:lnTo>
                <a:lnTo>
                  <a:pt x="5497" y="1505"/>
                </a:lnTo>
                <a:lnTo>
                  <a:pt x="5619" y="1567"/>
                </a:lnTo>
                <a:lnTo>
                  <a:pt x="5926" y="1567"/>
                </a:lnTo>
                <a:lnTo>
                  <a:pt x="6080" y="1628"/>
                </a:lnTo>
                <a:lnTo>
                  <a:pt x="6326" y="1598"/>
                </a:lnTo>
                <a:lnTo>
                  <a:pt x="6479" y="1659"/>
                </a:lnTo>
                <a:lnTo>
                  <a:pt x="6571" y="1659"/>
                </a:lnTo>
                <a:lnTo>
                  <a:pt x="6756" y="1659"/>
                </a:lnTo>
                <a:lnTo>
                  <a:pt x="6970" y="1321"/>
                </a:lnTo>
                <a:lnTo>
                  <a:pt x="7032" y="1229"/>
                </a:lnTo>
                <a:lnTo>
                  <a:pt x="7216" y="1137"/>
                </a:lnTo>
                <a:lnTo>
                  <a:pt x="7339" y="1137"/>
                </a:lnTo>
                <a:lnTo>
                  <a:pt x="7431" y="1106"/>
                </a:lnTo>
                <a:lnTo>
                  <a:pt x="7830" y="1045"/>
                </a:lnTo>
                <a:lnTo>
                  <a:pt x="7922" y="1106"/>
                </a:lnTo>
                <a:lnTo>
                  <a:pt x="8045" y="1290"/>
                </a:lnTo>
                <a:lnTo>
                  <a:pt x="8168" y="1352"/>
                </a:lnTo>
                <a:lnTo>
                  <a:pt x="8475" y="1321"/>
                </a:lnTo>
                <a:lnTo>
                  <a:pt x="8690" y="1321"/>
                </a:lnTo>
                <a:lnTo>
                  <a:pt x="7922" y="2027"/>
                </a:lnTo>
                <a:lnTo>
                  <a:pt x="7922" y="5313"/>
                </a:lnTo>
                <a:lnTo>
                  <a:pt x="8506" y="5835"/>
                </a:lnTo>
                <a:lnTo>
                  <a:pt x="8506" y="5896"/>
                </a:lnTo>
                <a:lnTo>
                  <a:pt x="8260" y="6234"/>
                </a:lnTo>
                <a:lnTo>
                  <a:pt x="8168" y="6234"/>
                </a:lnTo>
                <a:lnTo>
                  <a:pt x="8076" y="6357"/>
                </a:lnTo>
                <a:lnTo>
                  <a:pt x="8137" y="6418"/>
                </a:lnTo>
                <a:lnTo>
                  <a:pt x="7861" y="6510"/>
                </a:lnTo>
                <a:lnTo>
                  <a:pt x="7707" y="6725"/>
                </a:lnTo>
                <a:lnTo>
                  <a:pt x="7462" y="6725"/>
                </a:lnTo>
                <a:lnTo>
                  <a:pt x="7339" y="6756"/>
                </a:lnTo>
                <a:lnTo>
                  <a:pt x="7339" y="6818"/>
                </a:lnTo>
                <a:lnTo>
                  <a:pt x="7247" y="6971"/>
                </a:lnTo>
                <a:lnTo>
                  <a:pt x="7247" y="7094"/>
                </a:lnTo>
                <a:lnTo>
                  <a:pt x="7278" y="7125"/>
                </a:lnTo>
                <a:lnTo>
                  <a:pt x="7155" y="7340"/>
                </a:lnTo>
                <a:lnTo>
                  <a:pt x="7001" y="7524"/>
                </a:lnTo>
                <a:lnTo>
                  <a:pt x="7001" y="7708"/>
                </a:lnTo>
                <a:lnTo>
                  <a:pt x="6878" y="7954"/>
                </a:lnTo>
                <a:lnTo>
                  <a:pt x="6602" y="8384"/>
                </a:lnTo>
                <a:lnTo>
                  <a:pt x="6418" y="8476"/>
                </a:lnTo>
                <a:lnTo>
                  <a:pt x="6356" y="8476"/>
                </a:lnTo>
                <a:lnTo>
                  <a:pt x="5312" y="7739"/>
                </a:lnTo>
                <a:lnTo>
                  <a:pt x="5251" y="7647"/>
                </a:lnTo>
                <a:lnTo>
                  <a:pt x="5220" y="7554"/>
                </a:lnTo>
                <a:lnTo>
                  <a:pt x="5251" y="7462"/>
                </a:lnTo>
                <a:lnTo>
                  <a:pt x="5097" y="7186"/>
                </a:lnTo>
                <a:lnTo>
                  <a:pt x="2057" y="5436"/>
                </a:lnTo>
                <a:lnTo>
                  <a:pt x="1812" y="5436"/>
                </a:lnTo>
                <a:lnTo>
                  <a:pt x="2027" y="4607"/>
                </a:lnTo>
                <a:lnTo>
                  <a:pt x="2088" y="4392"/>
                </a:lnTo>
                <a:lnTo>
                  <a:pt x="2242" y="4238"/>
                </a:lnTo>
                <a:lnTo>
                  <a:pt x="2272" y="4023"/>
                </a:lnTo>
                <a:lnTo>
                  <a:pt x="2426" y="3900"/>
                </a:lnTo>
                <a:lnTo>
                  <a:pt x="2487" y="3747"/>
                </a:lnTo>
                <a:lnTo>
                  <a:pt x="2549" y="3655"/>
                </a:lnTo>
                <a:lnTo>
                  <a:pt x="2549" y="3593"/>
                </a:lnTo>
                <a:lnTo>
                  <a:pt x="2856" y="3593"/>
                </a:lnTo>
                <a:lnTo>
                  <a:pt x="2917" y="3378"/>
                </a:lnTo>
                <a:lnTo>
                  <a:pt x="2917" y="3256"/>
                </a:lnTo>
                <a:lnTo>
                  <a:pt x="3102" y="3041"/>
                </a:lnTo>
                <a:lnTo>
                  <a:pt x="3132" y="2887"/>
                </a:lnTo>
                <a:lnTo>
                  <a:pt x="3071" y="2703"/>
                </a:lnTo>
                <a:lnTo>
                  <a:pt x="2948" y="2580"/>
                </a:lnTo>
                <a:lnTo>
                  <a:pt x="3040" y="2488"/>
                </a:lnTo>
                <a:lnTo>
                  <a:pt x="2948" y="2427"/>
                </a:lnTo>
                <a:lnTo>
                  <a:pt x="2825" y="2365"/>
                </a:lnTo>
                <a:lnTo>
                  <a:pt x="2733" y="2120"/>
                </a:lnTo>
                <a:lnTo>
                  <a:pt x="2549" y="1935"/>
                </a:lnTo>
                <a:lnTo>
                  <a:pt x="2549" y="1751"/>
                </a:lnTo>
                <a:lnTo>
                  <a:pt x="2487" y="1598"/>
                </a:lnTo>
                <a:lnTo>
                  <a:pt x="2365" y="1567"/>
                </a:lnTo>
                <a:lnTo>
                  <a:pt x="2365" y="1413"/>
                </a:lnTo>
                <a:lnTo>
                  <a:pt x="2303" y="1383"/>
                </a:lnTo>
                <a:lnTo>
                  <a:pt x="2242" y="1168"/>
                </a:lnTo>
                <a:lnTo>
                  <a:pt x="2150" y="1045"/>
                </a:lnTo>
                <a:close/>
                <a:moveTo>
                  <a:pt x="0" y="5497"/>
                </a:moveTo>
                <a:lnTo>
                  <a:pt x="338" y="5497"/>
                </a:lnTo>
                <a:lnTo>
                  <a:pt x="645" y="5497"/>
                </a:lnTo>
                <a:lnTo>
                  <a:pt x="31" y="549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09" name="Google Shape;1209;g3d4b58163d4_3_1117"/>
          <p:cNvSpPr/>
          <p:nvPr/>
        </p:nvSpPr>
        <p:spPr>
          <a:xfrm>
            <a:off x="4557919" y="4369793"/>
            <a:ext cx="122853" cy="123406"/>
          </a:xfrm>
          <a:custGeom>
            <a:avLst/>
            <a:gdLst/>
            <a:ahLst/>
            <a:cxnLst/>
            <a:rect l="l" t="t" r="r" b="b"/>
            <a:pathLst>
              <a:path w="4822" h="4730" extrusionOk="0">
                <a:moveTo>
                  <a:pt x="3685" y="3532"/>
                </a:moveTo>
                <a:lnTo>
                  <a:pt x="3716" y="3317"/>
                </a:lnTo>
                <a:lnTo>
                  <a:pt x="3869" y="3163"/>
                </a:lnTo>
                <a:lnTo>
                  <a:pt x="3992" y="2948"/>
                </a:lnTo>
                <a:lnTo>
                  <a:pt x="4115" y="2825"/>
                </a:lnTo>
                <a:lnTo>
                  <a:pt x="4176" y="2672"/>
                </a:lnTo>
                <a:lnTo>
                  <a:pt x="4269" y="2611"/>
                </a:lnTo>
                <a:lnTo>
                  <a:pt x="4269" y="2518"/>
                </a:lnTo>
                <a:lnTo>
                  <a:pt x="4545" y="2518"/>
                </a:lnTo>
                <a:lnTo>
                  <a:pt x="4606" y="2334"/>
                </a:lnTo>
                <a:lnTo>
                  <a:pt x="4606" y="2211"/>
                </a:lnTo>
                <a:lnTo>
                  <a:pt x="4791" y="1996"/>
                </a:lnTo>
                <a:lnTo>
                  <a:pt x="4821" y="1812"/>
                </a:lnTo>
                <a:lnTo>
                  <a:pt x="4760" y="1628"/>
                </a:lnTo>
                <a:lnTo>
                  <a:pt x="4668" y="1536"/>
                </a:lnTo>
                <a:lnTo>
                  <a:pt x="4729" y="1444"/>
                </a:lnTo>
                <a:lnTo>
                  <a:pt x="4637" y="1352"/>
                </a:lnTo>
                <a:lnTo>
                  <a:pt x="4514" y="1321"/>
                </a:lnTo>
                <a:lnTo>
                  <a:pt x="4422" y="1045"/>
                </a:lnTo>
                <a:lnTo>
                  <a:pt x="4238" y="860"/>
                </a:lnTo>
                <a:lnTo>
                  <a:pt x="4238" y="707"/>
                </a:lnTo>
                <a:lnTo>
                  <a:pt x="4176" y="523"/>
                </a:lnTo>
                <a:lnTo>
                  <a:pt x="4054" y="492"/>
                </a:lnTo>
                <a:lnTo>
                  <a:pt x="4084" y="369"/>
                </a:lnTo>
                <a:lnTo>
                  <a:pt x="3992" y="308"/>
                </a:lnTo>
                <a:lnTo>
                  <a:pt x="3931" y="93"/>
                </a:lnTo>
                <a:lnTo>
                  <a:pt x="3869" y="1"/>
                </a:lnTo>
                <a:lnTo>
                  <a:pt x="3654" y="123"/>
                </a:lnTo>
                <a:lnTo>
                  <a:pt x="3562" y="277"/>
                </a:lnTo>
                <a:lnTo>
                  <a:pt x="3378" y="369"/>
                </a:lnTo>
                <a:lnTo>
                  <a:pt x="3194" y="308"/>
                </a:lnTo>
                <a:lnTo>
                  <a:pt x="2887" y="308"/>
                </a:lnTo>
                <a:lnTo>
                  <a:pt x="2702" y="400"/>
                </a:lnTo>
                <a:lnTo>
                  <a:pt x="2580" y="400"/>
                </a:lnTo>
                <a:lnTo>
                  <a:pt x="2518" y="430"/>
                </a:lnTo>
                <a:lnTo>
                  <a:pt x="2395" y="400"/>
                </a:lnTo>
                <a:lnTo>
                  <a:pt x="2303" y="492"/>
                </a:lnTo>
                <a:lnTo>
                  <a:pt x="2303" y="645"/>
                </a:lnTo>
                <a:lnTo>
                  <a:pt x="2211" y="645"/>
                </a:lnTo>
                <a:lnTo>
                  <a:pt x="2027" y="584"/>
                </a:lnTo>
                <a:lnTo>
                  <a:pt x="1996" y="430"/>
                </a:lnTo>
                <a:lnTo>
                  <a:pt x="1843" y="400"/>
                </a:lnTo>
                <a:lnTo>
                  <a:pt x="1720" y="430"/>
                </a:lnTo>
                <a:lnTo>
                  <a:pt x="1505" y="369"/>
                </a:lnTo>
                <a:lnTo>
                  <a:pt x="1351" y="308"/>
                </a:lnTo>
                <a:lnTo>
                  <a:pt x="1259" y="400"/>
                </a:lnTo>
                <a:lnTo>
                  <a:pt x="1229" y="523"/>
                </a:lnTo>
                <a:lnTo>
                  <a:pt x="1290" y="584"/>
                </a:lnTo>
                <a:lnTo>
                  <a:pt x="1259" y="615"/>
                </a:lnTo>
                <a:lnTo>
                  <a:pt x="1259" y="615"/>
                </a:lnTo>
                <a:lnTo>
                  <a:pt x="1229" y="768"/>
                </a:lnTo>
                <a:lnTo>
                  <a:pt x="1136" y="891"/>
                </a:lnTo>
                <a:lnTo>
                  <a:pt x="1136" y="1106"/>
                </a:lnTo>
                <a:lnTo>
                  <a:pt x="1075" y="1382"/>
                </a:lnTo>
                <a:lnTo>
                  <a:pt x="1075" y="1597"/>
                </a:lnTo>
                <a:lnTo>
                  <a:pt x="1167" y="1659"/>
                </a:lnTo>
                <a:lnTo>
                  <a:pt x="1259" y="1781"/>
                </a:lnTo>
                <a:lnTo>
                  <a:pt x="1321" y="1904"/>
                </a:lnTo>
                <a:lnTo>
                  <a:pt x="1290" y="1996"/>
                </a:lnTo>
                <a:lnTo>
                  <a:pt x="860" y="2580"/>
                </a:lnTo>
                <a:lnTo>
                  <a:pt x="614" y="2856"/>
                </a:lnTo>
                <a:lnTo>
                  <a:pt x="522" y="2979"/>
                </a:lnTo>
                <a:lnTo>
                  <a:pt x="215" y="3562"/>
                </a:lnTo>
                <a:lnTo>
                  <a:pt x="154" y="3655"/>
                </a:lnTo>
                <a:lnTo>
                  <a:pt x="154" y="3869"/>
                </a:lnTo>
                <a:lnTo>
                  <a:pt x="123" y="4177"/>
                </a:lnTo>
                <a:lnTo>
                  <a:pt x="31" y="4484"/>
                </a:lnTo>
                <a:lnTo>
                  <a:pt x="31" y="4668"/>
                </a:lnTo>
                <a:lnTo>
                  <a:pt x="0" y="4699"/>
                </a:lnTo>
                <a:lnTo>
                  <a:pt x="31" y="4729"/>
                </a:lnTo>
                <a:lnTo>
                  <a:pt x="185" y="4699"/>
                </a:lnTo>
                <a:lnTo>
                  <a:pt x="307" y="4606"/>
                </a:lnTo>
                <a:lnTo>
                  <a:pt x="400" y="4637"/>
                </a:lnTo>
                <a:lnTo>
                  <a:pt x="461" y="4699"/>
                </a:lnTo>
                <a:lnTo>
                  <a:pt x="584" y="4699"/>
                </a:lnTo>
                <a:lnTo>
                  <a:pt x="645" y="4637"/>
                </a:lnTo>
                <a:lnTo>
                  <a:pt x="645" y="4545"/>
                </a:lnTo>
                <a:lnTo>
                  <a:pt x="799" y="4514"/>
                </a:lnTo>
                <a:lnTo>
                  <a:pt x="829" y="4545"/>
                </a:lnTo>
                <a:lnTo>
                  <a:pt x="860" y="4484"/>
                </a:lnTo>
                <a:lnTo>
                  <a:pt x="952" y="4484"/>
                </a:lnTo>
                <a:lnTo>
                  <a:pt x="1014" y="4422"/>
                </a:lnTo>
                <a:lnTo>
                  <a:pt x="1689" y="4422"/>
                </a:lnTo>
                <a:lnTo>
                  <a:pt x="1720" y="4422"/>
                </a:lnTo>
                <a:lnTo>
                  <a:pt x="2334" y="4391"/>
                </a:lnTo>
                <a:lnTo>
                  <a:pt x="3470" y="433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0" name="Google Shape;1210;g3d4b58163d4_3_1117"/>
          <p:cNvSpPr/>
          <p:nvPr/>
        </p:nvSpPr>
        <p:spPr>
          <a:xfrm>
            <a:off x="4240441" y="4219235"/>
            <a:ext cx="274622" cy="190047"/>
          </a:xfrm>
          <a:custGeom>
            <a:avLst/>
            <a:gdLst/>
            <a:ahLst/>
            <a:cxnLst/>
            <a:rect l="l" t="t" r="r" b="b"/>
            <a:pathLst>
              <a:path w="10779" h="7278" extrusionOk="0">
                <a:moveTo>
                  <a:pt x="6786" y="1"/>
                </a:moveTo>
                <a:lnTo>
                  <a:pt x="6879" y="93"/>
                </a:lnTo>
                <a:lnTo>
                  <a:pt x="6879" y="216"/>
                </a:lnTo>
                <a:lnTo>
                  <a:pt x="6848" y="277"/>
                </a:lnTo>
                <a:lnTo>
                  <a:pt x="7032" y="400"/>
                </a:lnTo>
                <a:lnTo>
                  <a:pt x="7063" y="492"/>
                </a:lnTo>
                <a:lnTo>
                  <a:pt x="7278" y="799"/>
                </a:lnTo>
                <a:lnTo>
                  <a:pt x="7401" y="1106"/>
                </a:lnTo>
                <a:lnTo>
                  <a:pt x="7462" y="1229"/>
                </a:lnTo>
                <a:lnTo>
                  <a:pt x="7431" y="1413"/>
                </a:lnTo>
                <a:lnTo>
                  <a:pt x="7370" y="1474"/>
                </a:lnTo>
                <a:lnTo>
                  <a:pt x="7308" y="1659"/>
                </a:lnTo>
                <a:lnTo>
                  <a:pt x="7339" y="1904"/>
                </a:lnTo>
                <a:lnTo>
                  <a:pt x="7431" y="1996"/>
                </a:lnTo>
                <a:lnTo>
                  <a:pt x="7646" y="1996"/>
                </a:lnTo>
                <a:lnTo>
                  <a:pt x="7708" y="1935"/>
                </a:lnTo>
                <a:lnTo>
                  <a:pt x="7953" y="1935"/>
                </a:lnTo>
                <a:lnTo>
                  <a:pt x="8045" y="1996"/>
                </a:lnTo>
                <a:lnTo>
                  <a:pt x="7984" y="2119"/>
                </a:lnTo>
                <a:lnTo>
                  <a:pt x="8015" y="2242"/>
                </a:lnTo>
                <a:lnTo>
                  <a:pt x="8138" y="2365"/>
                </a:lnTo>
                <a:lnTo>
                  <a:pt x="8352" y="2457"/>
                </a:lnTo>
                <a:lnTo>
                  <a:pt x="8475" y="2457"/>
                </a:lnTo>
                <a:lnTo>
                  <a:pt x="8598" y="2518"/>
                </a:lnTo>
                <a:lnTo>
                  <a:pt x="8660" y="2641"/>
                </a:lnTo>
                <a:lnTo>
                  <a:pt x="8813" y="2733"/>
                </a:lnTo>
                <a:lnTo>
                  <a:pt x="8936" y="2733"/>
                </a:lnTo>
                <a:lnTo>
                  <a:pt x="9028" y="2826"/>
                </a:lnTo>
                <a:lnTo>
                  <a:pt x="8967" y="2948"/>
                </a:lnTo>
                <a:lnTo>
                  <a:pt x="8874" y="3040"/>
                </a:lnTo>
                <a:lnTo>
                  <a:pt x="8844" y="3102"/>
                </a:lnTo>
                <a:lnTo>
                  <a:pt x="8782" y="3163"/>
                </a:lnTo>
                <a:lnTo>
                  <a:pt x="8967" y="3317"/>
                </a:lnTo>
                <a:lnTo>
                  <a:pt x="9089" y="3347"/>
                </a:lnTo>
                <a:lnTo>
                  <a:pt x="9151" y="3317"/>
                </a:lnTo>
                <a:lnTo>
                  <a:pt x="9304" y="3378"/>
                </a:lnTo>
                <a:lnTo>
                  <a:pt x="9366" y="3378"/>
                </a:lnTo>
                <a:lnTo>
                  <a:pt x="9611" y="3532"/>
                </a:lnTo>
                <a:lnTo>
                  <a:pt x="9704" y="3655"/>
                </a:lnTo>
                <a:lnTo>
                  <a:pt x="9704" y="3869"/>
                </a:lnTo>
                <a:lnTo>
                  <a:pt x="9796" y="3962"/>
                </a:lnTo>
                <a:lnTo>
                  <a:pt x="9949" y="4023"/>
                </a:lnTo>
                <a:lnTo>
                  <a:pt x="10011" y="4084"/>
                </a:lnTo>
                <a:lnTo>
                  <a:pt x="9980" y="4238"/>
                </a:lnTo>
                <a:lnTo>
                  <a:pt x="10072" y="4330"/>
                </a:lnTo>
                <a:lnTo>
                  <a:pt x="10348" y="4392"/>
                </a:lnTo>
                <a:lnTo>
                  <a:pt x="10471" y="4484"/>
                </a:lnTo>
                <a:lnTo>
                  <a:pt x="10440" y="4576"/>
                </a:lnTo>
                <a:lnTo>
                  <a:pt x="10471" y="4821"/>
                </a:lnTo>
                <a:lnTo>
                  <a:pt x="10563" y="4883"/>
                </a:lnTo>
                <a:lnTo>
                  <a:pt x="10717" y="4975"/>
                </a:lnTo>
                <a:lnTo>
                  <a:pt x="10778" y="5067"/>
                </a:lnTo>
                <a:lnTo>
                  <a:pt x="10778" y="5128"/>
                </a:lnTo>
                <a:lnTo>
                  <a:pt x="10748" y="5098"/>
                </a:lnTo>
                <a:lnTo>
                  <a:pt x="10594" y="5006"/>
                </a:lnTo>
                <a:lnTo>
                  <a:pt x="10410" y="5006"/>
                </a:lnTo>
                <a:lnTo>
                  <a:pt x="10164" y="5128"/>
                </a:lnTo>
                <a:lnTo>
                  <a:pt x="10103" y="5098"/>
                </a:lnTo>
                <a:lnTo>
                  <a:pt x="9796" y="5098"/>
                </a:lnTo>
                <a:lnTo>
                  <a:pt x="9673" y="5006"/>
                </a:lnTo>
                <a:lnTo>
                  <a:pt x="9550" y="4975"/>
                </a:lnTo>
                <a:lnTo>
                  <a:pt x="9489" y="4944"/>
                </a:lnTo>
                <a:lnTo>
                  <a:pt x="9396" y="4944"/>
                </a:lnTo>
                <a:lnTo>
                  <a:pt x="9212" y="4914"/>
                </a:lnTo>
                <a:lnTo>
                  <a:pt x="9120" y="4852"/>
                </a:lnTo>
                <a:lnTo>
                  <a:pt x="8997" y="4852"/>
                </a:lnTo>
                <a:lnTo>
                  <a:pt x="8997" y="4914"/>
                </a:lnTo>
                <a:lnTo>
                  <a:pt x="9028" y="4975"/>
                </a:lnTo>
                <a:lnTo>
                  <a:pt x="8936" y="5128"/>
                </a:lnTo>
                <a:lnTo>
                  <a:pt x="8813" y="5128"/>
                </a:lnTo>
                <a:lnTo>
                  <a:pt x="8721" y="5159"/>
                </a:lnTo>
                <a:lnTo>
                  <a:pt x="8506" y="5159"/>
                </a:lnTo>
                <a:lnTo>
                  <a:pt x="8414" y="5251"/>
                </a:lnTo>
                <a:lnTo>
                  <a:pt x="8352" y="5221"/>
                </a:lnTo>
                <a:lnTo>
                  <a:pt x="8291" y="5128"/>
                </a:lnTo>
                <a:lnTo>
                  <a:pt x="8260" y="5128"/>
                </a:lnTo>
                <a:lnTo>
                  <a:pt x="8230" y="5067"/>
                </a:lnTo>
                <a:lnTo>
                  <a:pt x="8107" y="5067"/>
                </a:lnTo>
                <a:lnTo>
                  <a:pt x="7769" y="5221"/>
                </a:lnTo>
                <a:lnTo>
                  <a:pt x="7646" y="5251"/>
                </a:lnTo>
                <a:lnTo>
                  <a:pt x="7585" y="5343"/>
                </a:lnTo>
                <a:lnTo>
                  <a:pt x="7216" y="5374"/>
                </a:lnTo>
                <a:lnTo>
                  <a:pt x="7124" y="5435"/>
                </a:lnTo>
                <a:lnTo>
                  <a:pt x="7032" y="5313"/>
                </a:lnTo>
                <a:lnTo>
                  <a:pt x="6879" y="5282"/>
                </a:lnTo>
                <a:lnTo>
                  <a:pt x="6694" y="5282"/>
                </a:lnTo>
                <a:lnTo>
                  <a:pt x="6602" y="5435"/>
                </a:lnTo>
                <a:lnTo>
                  <a:pt x="6449" y="5558"/>
                </a:lnTo>
                <a:lnTo>
                  <a:pt x="6479" y="5681"/>
                </a:lnTo>
                <a:lnTo>
                  <a:pt x="6572" y="5743"/>
                </a:lnTo>
                <a:lnTo>
                  <a:pt x="6541" y="5804"/>
                </a:lnTo>
                <a:lnTo>
                  <a:pt x="6326" y="5835"/>
                </a:lnTo>
                <a:lnTo>
                  <a:pt x="6264" y="5804"/>
                </a:lnTo>
                <a:lnTo>
                  <a:pt x="6050" y="5773"/>
                </a:lnTo>
                <a:lnTo>
                  <a:pt x="5927" y="5712"/>
                </a:lnTo>
                <a:lnTo>
                  <a:pt x="5804" y="5712"/>
                </a:lnTo>
                <a:lnTo>
                  <a:pt x="5712" y="5743"/>
                </a:lnTo>
                <a:lnTo>
                  <a:pt x="5589" y="5743"/>
                </a:lnTo>
                <a:lnTo>
                  <a:pt x="5374" y="5712"/>
                </a:lnTo>
                <a:lnTo>
                  <a:pt x="5220" y="5620"/>
                </a:lnTo>
                <a:lnTo>
                  <a:pt x="5036" y="5620"/>
                </a:lnTo>
                <a:lnTo>
                  <a:pt x="4975" y="5589"/>
                </a:lnTo>
                <a:lnTo>
                  <a:pt x="4760" y="5405"/>
                </a:lnTo>
                <a:lnTo>
                  <a:pt x="4637" y="5343"/>
                </a:lnTo>
                <a:lnTo>
                  <a:pt x="4391" y="5159"/>
                </a:lnTo>
                <a:lnTo>
                  <a:pt x="4299" y="5128"/>
                </a:lnTo>
                <a:lnTo>
                  <a:pt x="4176" y="5036"/>
                </a:lnTo>
                <a:lnTo>
                  <a:pt x="4084" y="5036"/>
                </a:lnTo>
                <a:lnTo>
                  <a:pt x="4084" y="5128"/>
                </a:lnTo>
                <a:lnTo>
                  <a:pt x="3931" y="5098"/>
                </a:lnTo>
                <a:lnTo>
                  <a:pt x="3808" y="5221"/>
                </a:lnTo>
                <a:lnTo>
                  <a:pt x="3716" y="5221"/>
                </a:lnTo>
                <a:lnTo>
                  <a:pt x="3654" y="5282"/>
                </a:lnTo>
                <a:lnTo>
                  <a:pt x="3624" y="5405"/>
                </a:lnTo>
                <a:lnTo>
                  <a:pt x="3562" y="5497"/>
                </a:lnTo>
                <a:lnTo>
                  <a:pt x="3562" y="5558"/>
                </a:lnTo>
                <a:lnTo>
                  <a:pt x="3501" y="5620"/>
                </a:lnTo>
                <a:lnTo>
                  <a:pt x="3378" y="5650"/>
                </a:lnTo>
                <a:lnTo>
                  <a:pt x="3378" y="5743"/>
                </a:lnTo>
                <a:lnTo>
                  <a:pt x="3501" y="5896"/>
                </a:lnTo>
                <a:lnTo>
                  <a:pt x="3440" y="5988"/>
                </a:lnTo>
                <a:lnTo>
                  <a:pt x="3409" y="6111"/>
                </a:lnTo>
                <a:lnTo>
                  <a:pt x="3409" y="6234"/>
                </a:lnTo>
                <a:lnTo>
                  <a:pt x="3317" y="6265"/>
                </a:lnTo>
                <a:lnTo>
                  <a:pt x="3225" y="6295"/>
                </a:lnTo>
                <a:lnTo>
                  <a:pt x="3071" y="6203"/>
                </a:lnTo>
                <a:lnTo>
                  <a:pt x="3010" y="6142"/>
                </a:lnTo>
                <a:lnTo>
                  <a:pt x="2918" y="6142"/>
                </a:lnTo>
                <a:lnTo>
                  <a:pt x="2764" y="6142"/>
                </a:lnTo>
                <a:lnTo>
                  <a:pt x="2672" y="6203"/>
                </a:lnTo>
                <a:lnTo>
                  <a:pt x="2549" y="6172"/>
                </a:lnTo>
                <a:lnTo>
                  <a:pt x="2211" y="6326"/>
                </a:lnTo>
                <a:lnTo>
                  <a:pt x="2119" y="6418"/>
                </a:lnTo>
                <a:lnTo>
                  <a:pt x="1996" y="6449"/>
                </a:lnTo>
                <a:lnTo>
                  <a:pt x="1781" y="6633"/>
                </a:lnTo>
                <a:lnTo>
                  <a:pt x="1413" y="7278"/>
                </a:lnTo>
                <a:lnTo>
                  <a:pt x="1382" y="7247"/>
                </a:lnTo>
                <a:lnTo>
                  <a:pt x="1352" y="7186"/>
                </a:lnTo>
                <a:lnTo>
                  <a:pt x="1352" y="7063"/>
                </a:lnTo>
                <a:lnTo>
                  <a:pt x="1352" y="6879"/>
                </a:lnTo>
                <a:lnTo>
                  <a:pt x="1075" y="6694"/>
                </a:lnTo>
                <a:lnTo>
                  <a:pt x="983" y="6602"/>
                </a:lnTo>
                <a:lnTo>
                  <a:pt x="860" y="6357"/>
                </a:lnTo>
                <a:lnTo>
                  <a:pt x="645" y="6050"/>
                </a:lnTo>
                <a:lnTo>
                  <a:pt x="584" y="5865"/>
                </a:lnTo>
                <a:lnTo>
                  <a:pt x="461" y="5712"/>
                </a:lnTo>
                <a:lnTo>
                  <a:pt x="215" y="5589"/>
                </a:lnTo>
                <a:lnTo>
                  <a:pt x="154" y="5528"/>
                </a:lnTo>
                <a:lnTo>
                  <a:pt x="154" y="5190"/>
                </a:lnTo>
                <a:lnTo>
                  <a:pt x="123" y="5006"/>
                </a:lnTo>
                <a:lnTo>
                  <a:pt x="62" y="4791"/>
                </a:lnTo>
                <a:lnTo>
                  <a:pt x="93" y="4606"/>
                </a:lnTo>
                <a:lnTo>
                  <a:pt x="31" y="4392"/>
                </a:lnTo>
                <a:lnTo>
                  <a:pt x="0" y="4207"/>
                </a:lnTo>
                <a:lnTo>
                  <a:pt x="93" y="4084"/>
                </a:lnTo>
                <a:lnTo>
                  <a:pt x="185" y="4054"/>
                </a:lnTo>
                <a:lnTo>
                  <a:pt x="338" y="3839"/>
                </a:lnTo>
                <a:lnTo>
                  <a:pt x="430" y="3624"/>
                </a:lnTo>
                <a:lnTo>
                  <a:pt x="584" y="3347"/>
                </a:lnTo>
                <a:lnTo>
                  <a:pt x="645" y="3163"/>
                </a:lnTo>
                <a:lnTo>
                  <a:pt x="768" y="3133"/>
                </a:lnTo>
                <a:lnTo>
                  <a:pt x="922" y="2918"/>
                </a:lnTo>
                <a:lnTo>
                  <a:pt x="922" y="2856"/>
                </a:lnTo>
                <a:lnTo>
                  <a:pt x="1014" y="2979"/>
                </a:lnTo>
                <a:lnTo>
                  <a:pt x="1044" y="3133"/>
                </a:lnTo>
                <a:lnTo>
                  <a:pt x="1198" y="3133"/>
                </a:lnTo>
                <a:lnTo>
                  <a:pt x="1352" y="3102"/>
                </a:lnTo>
                <a:lnTo>
                  <a:pt x="1566" y="3102"/>
                </a:lnTo>
                <a:lnTo>
                  <a:pt x="1659" y="2887"/>
                </a:lnTo>
                <a:lnTo>
                  <a:pt x="1659" y="2733"/>
                </a:lnTo>
                <a:lnTo>
                  <a:pt x="1751" y="2641"/>
                </a:lnTo>
                <a:lnTo>
                  <a:pt x="1843" y="2733"/>
                </a:lnTo>
                <a:lnTo>
                  <a:pt x="1904" y="2918"/>
                </a:lnTo>
                <a:lnTo>
                  <a:pt x="1966" y="2979"/>
                </a:lnTo>
                <a:lnTo>
                  <a:pt x="2119" y="2979"/>
                </a:lnTo>
                <a:lnTo>
                  <a:pt x="2334" y="2795"/>
                </a:lnTo>
                <a:lnTo>
                  <a:pt x="2580" y="2703"/>
                </a:lnTo>
                <a:lnTo>
                  <a:pt x="2764" y="2580"/>
                </a:lnTo>
                <a:lnTo>
                  <a:pt x="3255" y="2457"/>
                </a:lnTo>
                <a:lnTo>
                  <a:pt x="3470" y="2457"/>
                </a:lnTo>
                <a:lnTo>
                  <a:pt x="3593" y="2334"/>
                </a:lnTo>
                <a:lnTo>
                  <a:pt x="3839" y="2181"/>
                </a:lnTo>
                <a:lnTo>
                  <a:pt x="3808" y="2058"/>
                </a:lnTo>
                <a:lnTo>
                  <a:pt x="3716" y="2058"/>
                </a:lnTo>
                <a:lnTo>
                  <a:pt x="3562" y="1874"/>
                </a:lnTo>
                <a:lnTo>
                  <a:pt x="3593" y="1751"/>
                </a:lnTo>
                <a:lnTo>
                  <a:pt x="3685" y="1689"/>
                </a:lnTo>
                <a:lnTo>
                  <a:pt x="3808" y="1720"/>
                </a:lnTo>
                <a:lnTo>
                  <a:pt x="4023" y="1689"/>
                </a:lnTo>
                <a:lnTo>
                  <a:pt x="4146" y="1751"/>
                </a:lnTo>
                <a:lnTo>
                  <a:pt x="4361" y="1782"/>
                </a:lnTo>
                <a:lnTo>
                  <a:pt x="4606" y="1751"/>
                </a:lnTo>
                <a:lnTo>
                  <a:pt x="4913" y="1689"/>
                </a:lnTo>
                <a:lnTo>
                  <a:pt x="5067" y="1597"/>
                </a:lnTo>
                <a:lnTo>
                  <a:pt x="5190" y="1505"/>
                </a:lnTo>
                <a:lnTo>
                  <a:pt x="5220" y="1382"/>
                </a:lnTo>
                <a:lnTo>
                  <a:pt x="5220" y="1260"/>
                </a:lnTo>
                <a:lnTo>
                  <a:pt x="5251" y="1137"/>
                </a:lnTo>
                <a:lnTo>
                  <a:pt x="5374" y="1045"/>
                </a:lnTo>
                <a:lnTo>
                  <a:pt x="5343" y="922"/>
                </a:lnTo>
                <a:lnTo>
                  <a:pt x="5466" y="799"/>
                </a:lnTo>
                <a:lnTo>
                  <a:pt x="5528" y="830"/>
                </a:lnTo>
                <a:lnTo>
                  <a:pt x="5620" y="830"/>
                </a:lnTo>
                <a:lnTo>
                  <a:pt x="5773" y="584"/>
                </a:lnTo>
                <a:lnTo>
                  <a:pt x="5865" y="553"/>
                </a:lnTo>
                <a:lnTo>
                  <a:pt x="5865" y="430"/>
                </a:lnTo>
                <a:lnTo>
                  <a:pt x="5896" y="308"/>
                </a:lnTo>
                <a:lnTo>
                  <a:pt x="6111" y="216"/>
                </a:lnTo>
                <a:lnTo>
                  <a:pt x="6264" y="93"/>
                </a:lnTo>
                <a:lnTo>
                  <a:pt x="6449" y="93"/>
                </a:lnTo>
                <a:lnTo>
                  <a:pt x="6541" y="154"/>
                </a:lnTo>
                <a:lnTo>
                  <a:pt x="6756" y="6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1" name="Google Shape;1211;g3d4b58163d4_3_1117"/>
          <p:cNvSpPr/>
          <p:nvPr/>
        </p:nvSpPr>
        <p:spPr>
          <a:xfrm>
            <a:off x="4127710" y="3717211"/>
            <a:ext cx="327125" cy="312003"/>
          </a:xfrm>
          <a:custGeom>
            <a:avLst/>
            <a:gdLst/>
            <a:ahLst/>
            <a:cxnLst/>
            <a:rect l="l" t="t" r="r" b="b"/>
            <a:pathLst>
              <a:path w="12836" h="11945" extrusionOk="0">
                <a:moveTo>
                  <a:pt x="12038" y="11945"/>
                </a:moveTo>
                <a:lnTo>
                  <a:pt x="12038" y="11638"/>
                </a:lnTo>
                <a:lnTo>
                  <a:pt x="12836" y="11546"/>
                </a:lnTo>
                <a:lnTo>
                  <a:pt x="12467" y="3378"/>
                </a:lnTo>
                <a:lnTo>
                  <a:pt x="12375" y="2979"/>
                </a:lnTo>
                <a:lnTo>
                  <a:pt x="12283" y="2733"/>
                </a:lnTo>
                <a:lnTo>
                  <a:pt x="12375" y="2488"/>
                </a:lnTo>
                <a:lnTo>
                  <a:pt x="12498" y="2181"/>
                </a:lnTo>
                <a:lnTo>
                  <a:pt x="12498" y="2027"/>
                </a:lnTo>
                <a:lnTo>
                  <a:pt x="12406" y="1781"/>
                </a:lnTo>
                <a:lnTo>
                  <a:pt x="12467" y="1444"/>
                </a:lnTo>
                <a:lnTo>
                  <a:pt x="12529" y="1290"/>
                </a:lnTo>
                <a:lnTo>
                  <a:pt x="12467" y="1075"/>
                </a:lnTo>
                <a:lnTo>
                  <a:pt x="12345" y="952"/>
                </a:lnTo>
                <a:lnTo>
                  <a:pt x="12191" y="922"/>
                </a:lnTo>
                <a:lnTo>
                  <a:pt x="12038" y="952"/>
                </a:lnTo>
                <a:lnTo>
                  <a:pt x="11485" y="860"/>
                </a:lnTo>
                <a:lnTo>
                  <a:pt x="11362" y="768"/>
                </a:lnTo>
                <a:lnTo>
                  <a:pt x="11147" y="768"/>
                </a:lnTo>
                <a:lnTo>
                  <a:pt x="10840" y="676"/>
                </a:lnTo>
                <a:lnTo>
                  <a:pt x="10779" y="584"/>
                </a:lnTo>
                <a:lnTo>
                  <a:pt x="10840" y="553"/>
                </a:lnTo>
                <a:lnTo>
                  <a:pt x="10840" y="461"/>
                </a:lnTo>
                <a:lnTo>
                  <a:pt x="10502" y="246"/>
                </a:lnTo>
                <a:lnTo>
                  <a:pt x="10318" y="246"/>
                </a:lnTo>
                <a:lnTo>
                  <a:pt x="10042" y="185"/>
                </a:lnTo>
                <a:lnTo>
                  <a:pt x="9950" y="154"/>
                </a:lnTo>
                <a:lnTo>
                  <a:pt x="9857" y="215"/>
                </a:lnTo>
                <a:lnTo>
                  <a:pt x="9704" y="123"/>
                </a:lnTo>
                <a:lnTo>
                  <a:pt x="9642" y="123"/>
                </a:lnTo>
                <a:lnTo>
                  <a:pt x="9366" y="277"/>
                </a:lnTo>
                <a:lnTo>
                  <a:pt x="8967" y="307"/>
                </a:lnTo>
                <a:lnTo>
                  <a:pt x="8629" y="461"/>
                </a:lnTo>
                <a:lnTo>
                  <a:pt x="8414" y="676"/>
                </a:lnTo>
                <a:lnTo>
                  <a:pt x="8384" y="891"/>
                </a:lnTo>
                <a:lnTo>
                  <a:pt x="8261" y="983"/>
                </a:lnTo>
                <a:lnTo>
                  <a:pt x="8230" y="1382"/>
                </a:lnTo>
                <a:lnTo>
                  <a:pt x="8384" y="1628"/>
                </a:lnTo>
                <a:lnTo>
                  <a:pt x="8506" y="1966"/>
                </a:lnTo>
                <a:lnTo>
                  <a:pt x="8414" y="2150"/>
                </a:lnTo>
                <a:lnTo>
                  <a:pt x="8199" y="2365"/>
                </a:lnTo>
                <a:lnTo>
                  <a:pt x="8169" y="2457"/>
                </a:lnTo>
                <a:lnTo>
                  <a:pt x="7892" y="2672"/>
                </a:lnTo>
                <a:lnTo>
                  <a:pt x="7739" y="2733"/>
                </a:lnTo>
                <a:lnTo>
                  <a:pt x="7370" y="2610"/>
                </a:lnTo>
                <a:lnTo>
                  <a:pt x="7032" y="2334"/>
                </a:lnTo>
                <a:lnTo>
                  <a:pt x="6787" y="2150"/>
                </a:lnTo>
                <a:lnTo>
                  <a:pt x="6418" y="1935"/>
                </a:lnTo>
                <a:lnTo>
                  <a:pt x="5804" y="1689"/>
                </a:lnTo>
                <a:lnTo>
                  <a:pt x="5528" y="1659"/>
                </a:lnTo>
                <a:lnTo>
                  <a:pt x="5436" y="1689"/>
                </a:lnTo>
                <a:lnTo>
                  <a:pt x="5129" y="1689"/>
                </a:lnTo>
                <a:lnTo>
                  <a:pt x="4852" y="1566"/>
                </a:lnTo>
                <a:lnTo>
                  <a:pt x="4607" y="1075"/>
                </a:lnTo>
                <a:lnTo>
                  <a:pt x="4607" y="829"/>
                </a:lnTo>
                <a:lnTo>
                  <a:pt x="4392" y="553"/>
                </a:lnTo>
                <a:lnTo>
                  <a:pt x="3870" y="461"/>
                </a:lnTo>
                <a:lnTo>
                  <a:pt x="3593" y="277"/>
                </a:lnTo>
                <a:lnTo>
                  <a:pt x="3133" y="277"/>
                </a:lnTo>
                <a:lnTo>
                  <a:pt x="2887" y="185"/>
                </a:lnTo>
                <a:lnTo>
                  <a:pt x="2304" y="277"/>
                </a:lnTo>
                <a:lnTo>
                  <a:pt x="1874" y="185"/>
                </a:lnTo>
                <a:lnTo>
                  <a:pt x="1720" y="31"/>
                </a:lnTo>
                <a:lnTo>
                  <a:pt x="1536" y="0"/>
                </a:lnTo>
                <a:lnTo>
                  <a:pt x="1505" y="62"/>
                </a:lnTo>
                <a:lnTo>
                  <a:pt x="1567" y="400"/>
                </a:lnTo>
                <a:lnTo>
                  <a:pt x="1628" y="461"/>
                </a:lnTo>
                <a:lnTo>
                  <a:pt x="1444" y="737"/>
                </a:lnTo>
                <a:lnTo>
                  <a:pt x="983" y="1044"/>
                </a:lnTo>
                <a:lnTo>
                  <a:pt x="983" y="1137"/>
                </a:lnTo>
                <a:lnTo>
                  <a:pt x="830" y="1351"/>
                </a:lnTo>
                <a:lnTo>
                  <a:pt x="615" y="1321"/>
                </a:lnTo>
                <a:lnTo>
                  <a:pt x="523" y="1413"/>
                </a:lnTo>
                <a:lnTo>
                  <a:pt x="492" y="1505"/>
                </a:lnTo>
                <a:lnTo>
                  <a:pt x="461" y="1628"/>
                </a:lnTo>
                <a:lnTo>
                  <a:pt x="553" y="1873"/>
                </a:lnTo>
                <a:lnTo>
                  <a:pt x="584" y="2088"/>
                </a:lnTo>
                <a:lnTo>
                  <a:pt x="523" y="2119"/>
                </a:lnTo>
                <a:lnTo>
                  <a:pt x="523" y="2211"/>
                </a:lnTo>
                <a:lnTo>
                  <a:pt x="492" y="2273"/>
                </a:lnTo>
                <a:lnTo>
                  <a:pt x="400" y="2426"/>
                </a:lnTo>
                <a:lnTo>
                  <a:pt x="246" y="2488"/>
                </a:lnTo>
                <a:lnTo>
                  <a:pt x="216" y="2549"/>
                </a:lnTo>
                <a:lnTo>
                  <a:pt x="124" y="2549"/>
                </a:lnTo>
                <a:lnTo>
                  <a:pt x="124" y="2549"/>
                </a:lnTo>
                <a:lnTo>
                  <a:pt x="31" y="2610"/>
                </a:lnTo>
                <a:lnTo>
                  <a:pt x="31" y="2887"/>
                </a:lnTo>
                <a:lnTo>
                  <a:pt x="124" y="2948"/>
                </a:lnTo>
                <a:lnTo>
                  <a:pt x="216" y="3132"/>
                </a:lnTo>
                <a:lnTo>
                  <a:pt x="216" y="3685"/>
                </a:lnTo>
                <a:lnTo>
                  <a:pt x="246" y="3992"/>
                </a:lnTo>
                <a:lnTo>
                  <a:pt x="246" y="4084"/>
                </a:lnTo>
                <a:lnTo>
                  <a:pt x="277" y="4483"/>
                </a:lnTo>
                <a:lnTo>
                  <a:pt x="369" y="4729"/>
                </a:lnTo>
                <a:lnTo>
                  <a:pt x="308" y="5190"/>
                </a:lnTo>
                <a:lnTo>
                  <a:pt x="277" y="5282"/>
                </a:lnTo>
                <a:lnTo>
                  <a:pt x="339" y="5466"/>
                </a:lnTo>
                <a:lnTo>
                  <a:pt x="369" y="5742"/>
                </a:lnTo>
                <a:lnTo>
                  <a:pt x="308" y="5865"/>
                </a:lnTo>
                <a:lnTo>
                  <a:pt x="124" y="6019"/>
                </a:lnTo>
                <a:lnTo>
                  <a:pt x="62" y="6111"/>
                </a:lnTo>
                <a:lnTo>
                  <a:pt x="1" y="6142"/>
                </a:lnTo>
                <a:lnTo>
                  <a:pt x="93" y="6295"/>
                </a:lnTo>
                <a:lnTo>
                  <a:pt x="308" y="6541"/>
                </a:lnTo>
                <a:lnTo>
                  <a:pt x="461" y="6848"/>
                </a:lnTo>
                <a:lnTo>
                  <a:pt x="523" y="6909"/>
                </a:lnTo>
                <a:lnTo>
                  <a:pt x="553" y="7124"/>
                </a:lnTo>
                <a:lnTo>
                  <a:pt x="523" y="7216"/>
                </a:lnTo>
                <a:lnTo>
                  <a:pt x="553" y="7462"/>
                </a:lnTo>
                <a:lnTo>
                  <a:pt x="646" y="7554"/>
                </a:lnTo>
                <a:lnTo>
                  <a:pt x="676" y="7708"/>
                </a:lnTo>
                <a:lnTo>
                  <a:pt x="768" y="7800"/>
                </a:lnTo>
                <a:lnTo>
                  <a:pt x="1106" y="7800"/>
                </a:lnTo>
                <a:lnTo>
                  <a:pt x="1413" y="7830"/>
                </a:lnTo>
                <a:lnTo>
                  <a:pt x="1567" y="7923"/>
                </a:lnTo>
                <a:lnTo>
                  <a:pt x="1659" y="8107"/>
                </a:lnTo>
                <a:lnTo>
                  <a:pt x="1843" y="8445"/>
                </a:lnTo>
                <a:lnTo>
                  <a:pt x="1905" y="8506"/>
                </a:lnTo>
                <a:lnTo>
                  <a:pt x="2027" y="8629"/>
                </a:lnTo>
                <a:lnTo>
                  <a:pt x="2119" y="8752"/>
                </a:lnTo>
                <a:lnTo>
                  <a:pt x="3563" y="9089"/>
                </a:lnTo>
                <a:lnTo>
                  <a:pt x="3716" y="9243"/>
                </a:lnTo>
                <a:lnTo>
                  <a:pt x="5374" y="8537"/>
                </a:lnTo>
                <a:lnTo>
                  <a:pt x="12038" y="11945"/>
                </a:lnTo>
                <a:lnTo>
                  <a:pt x="12038" y="11945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2" name="Google Shape;1212;g3d4b58163d4_3_1117"/>
          <p:cNvSpPr/>
          <p:nvPr/>
        </p:nvSpPr>
        <p:spPr>
          <a:xfrm>
            <a:off x="4085797" y="3616016"/>
            <a:ext cx="82865" cy="167327"/>
          </a:xfrm>
          <a:custGeom>
            <a:avLst/>
            <a:gdLst/>
            <a:ahLst/>
            <a:cxnLst/>
            <a:rect l="l" t="t" r="r" b="b"/>
            <a:pathLst>
              <a:path w="3256" h="6419" extrusionOk="0">
                <a:moveTo>
                  <a:pt x="1720" y="6418"/>
                </a:moveTo>
                <a:lnTo>
                  <a:pt x="1812" y="6418"/>
                </a:lnTo>
                <a:lnTo>
                  <a:pt x="1873" y="6387"/>
                </a:lnTo>
                <a:lnTo>
                  <a:pt x="1996" y="6295"/>
                </a:lnTo>
                <a:lnTo>
                  <a:pt x="2088" y="6142"/>
                </a:lnTo>
                <a:lnTo>
                  <a:pt x="2150" y="6080"/>
                </a:lnTo>
                <a:lnTo>
                  <a:pt x="2150" y="6019"/>
                </a:lnTo>
                <a:lnTo>
                  <a:pt x="2180" y="5957"/>
                </a:lnTo>
                <a:lnTo>
                  <a:pt x="2180" y="5742"/>
                </a:lnTo>
                <a:lnTo>
                  <a:pt x="2088" y="5497"/>
                </a:lnTo>
                <a:lnTo>
                  <a:pt x="2119" y="5374"/>
                </a:lnTo>
                <a:lnTo>
                  <a:pt x="2119" y="5282"/>
                </a:lnTo>
                <a:lnTo>
                  <a:pt x="2242" y="5220"/>
                </a:lnTo>
                <a:lnTo>
                  <a:pt x="2426" y="5220"/>
                </a:lnTo>
                <a:lnTo>
                  <a:pt x="2580" y="5006"/>
                </a:lnTo>
                <a:lnTo>
                  <a:pt x="2580" y="4913"/>
                </a:lnTo>
                <a:lnTo>
                  <a:pt x="3071" y="4606"/>
                </a:lnTo>
                <a:lnTo>
                  <a:pt x="3255" y="4330"/>
                </a:lnTo>
                <a:lnTo>
                  <a:pt x="3163" y="4269"/>
                </a:lnTo>
                <a:lnTo>
                  <a:pt x="3132" y="3931"/>
                </a:lnTo>
                <a:lnTo>
                  <a:pt x="3163" y="3869"/>
                </a:lnTo>
                <a:lnTo>
                  <a:pt x="3040" y="3869"/>
                </a:lnTo>
                <a:lnTo>
                  <a:pt x="2795" y="3716"/>
                </a:lnTo>
                <a:lnTo>
                  <a:pt x="2795" y="3624"/>
                </a:lnTo>
                <a:lnTo>
                  <a:pt x="2795" y="3501"/>
                </a:lnTo>
                <a:lnTo>
                  <a:pt x="2641" y="3440"/>
                </a:lnTo>
                <a:lnTo>
                  <a:pt x="2610" y="3470"/>
                </a:lnTo>
                <a:lnTo>
                  <a:pt x="2610" y="3532"/>
                </a:lnTo>
                <a:lnTo>
                  <a:pt x="2549" y="3593"/>
                </a:lnTo>
                <a:lnTo>
                  <a:pt x="2426" y="3532"/>
                </a:lnTo>
                <a:lnTo>
                  <a:pt x="2395" y="3409"/>
                </a:lnTo>
                <a:lnTo>
                  <a:pt x="2273" y="3440"/>
                </a:lnTo>
                <a:lnTo>
                  <a:pt x="1996" y="3255"/>
                </a:lnTo>
                <a:lnTo>
                  <a:pt x="1873" y="3010"/>
                </a:lnTo>
                <a:lnTo>
                  <a:pt x="1966" y="2764"/>
                </a:lnTo>
                <a:lnTo>
                  <a:pt x="2365" y="2488"/>
                </a:lnTo>
                <a:lnTo>
                  <a:pt x="2610" y="2242"/>
                </a:lnTo>
                <a:lnTo>
                  <a:pt x="2672" y="2181"/>
                </a:lnTo>
                <a:lnTo>
                  <a:pt x="2610" y="2088"/>
                </a:lnTo>
                <a:lnTo>
                  <a:pt x="2702" y="1966"/>
                </a:lnTo>
                <a:lnTo>
                  <a:pt x="2672" y="1874"/>
                </a:lnTo>
                <a:lnTo>
                  <a:pt x="2610" y="1812"/>
                </a:lnTo>
                <a:lnTo>
                  <a:pt x="2610" y="1536"/>
                </a:lnTo>
                <a:lnTo>
                  <a:pt x="2365" y="1444"/>
                </a:lnTo>
                <a:lnTo>
                  <a:pt x="2150" y="1198"/>
                </a:lnTo>
                <a:lnTo>
                  <a:pt x="2180" y="952"/>
                </a:lnTo>
                <a:lnTo>
                  <a:pt x="2395" y="830"/>
                </a:lnTo>
                <a:lnTo>
                  <a:pt x="2395" y="676"/>
                </a:lnTo>
                <a:lnTo>
                  <a:pt x="2549" y="430"/>
                </a:lnTo>
                <a:lnTo>
                  <a:pt x="2549" y="277"/>
                </a:lnTo>
                <a:lnTo>
                  <a:pt x="2488" y="215"/>
                </a:lnTo>
                <a:lnTo>
                  <a:pt x="2180" y="492"/>
                </a:lnTo>
                <a:lnTo>
                  <a:pt x="2088" y="584"/>
                </a:lnTo>
                <a:lnTo>
                  <a:pt x="1996" y="553"/>
                </a:lnTo>
                <a:lnTo>
                  <a:pt x="1873" y="277"/>
                </a:lnTo>
                <a:lnTo>
                  <a:pt x="1781" y="215"/>
                </a:lnTo>
                <a:lnTo>
                  <a:pt x="1812" y="93"/>
                </a:lnTo>
                <a:lnTo>
                  <a:pt x="1720" y="0"/>
                </a:lnTo>
                <a:lnTo>
                  <a:pt x="1536" y="31"/>
                </a:lnTo>
                <a:lnTo>
                  <a:pt x="1536" y="123"/>
                </a:lnTo>
                <a:lnTo>
                  <a:pt x="1444" y="31"/>
                </a:lnTo>
                <a:lnTo>
                  <a:pt x="1229" y="62"/>
                </a:lnTo>
                <a:lnTo>
                  <a:pt x="922" y="215"/>
                </a:lnTo>
                <a:lnTo>
                  <a:pt x="707" y="400"/>
                </a:lnTo>
                <a:lnTo>
                  <a:pt x="707" y="400"/>
                </a:lnTo>
                <a:lnTo>
                  <a:pt x="676" y="522"/>
                </a:lnTo>
                <a:lnTo>
                  <a:pt x="707" y="615"/>
                </a:lnTo>
                <a:lnTo>
                  <a:pt x="676" y="860"/>
                </a:lnTo>
                <a:lnTo>
                  <a:pt x="676" y="1137"/>
                </a:lnTo>
                <a:lnTo>
                  <a:pt x="522" y="1505"/>
                </a:lnTo>
                <a:lnTo>
                  <a:pt x="584" y="1720"/>
                </a:lnTo>
                <a:lnTo>
                  <a:pt x="676" y="1843"/>
                </a:lnTo>
                <a:lnTo>
                  <a:pt x="676" y="1904"/>
                </a:lnTo>
                <a:lnTo>
                  <a:pt x="614" y="1966"/>
                </a:lnTo>
                <a:lnTo>
                  <a:pt x="553" y="2088"/>
                </a:lnTo>
                <a:lnTo>
                  <a:pt x="645" y="2211"/>
                </a:lnTo>
                <a:lnTo>
                  <a:pt x="584" y="2273"/>
                </a:lnTo>
                <a:lnTo>
                  <a:pt x="584" y="2580"/>
                </a:lnTo>
                <a:lnTo>
                  <a:pt x="492" y="2641"/>
                </a:lnTo>
                <a:lnTo>
                  <a:pt x="400" y="2764"/>
                </a:lnTo>
                <a:lnTo>
                  <a:pt x="277" y="2795"/>
                </a:lnTo>
                <a:lnTo>
                  <a:pt x="92" y="3010"/>
                </a:lnTo>
                <a:lnTo>
                  <a:pt x="0" y="3409"/>
                </a:lnTo>
                <a:lnTo>
                  <a:pt x="62" y="3440"/>
                </a:lnTo>
                <a:lnTo>
                  <a:pt x="154" y="3654"/>
                </a:lnTo>
                <a:lnTo>
                  <a:pt x="123" y="3747"/>
                </a:lnTo>
                <a:lnTo>
                  <a:pt x="215" y="3900"/>
                </a:lnTo>
                <a:lnTo>
                  <a:pt x="307" y="3931"/>
                </a:lnTo>
                <a:lnTo>
                  <a:pt x="553" y="4115"/>
                </a:lnTo>
                <a:lnTo>
                  <a:pt x="614" y="4330"/>
                </a:lnTo>
                <a:lnTo>
                  <a:pt x="799" y="4422"/>
                </a:lnTo>
                <a:lnTo>
                  <a:pt x="860" y="4484"/>
                </a:lnTo>
                <a:lnTo>
                  <a:pt x="1014" y="4514"/>
                </a:lnTo>
                <a:lnTo>
                  <a:pt x="1198" y="4760"/>
                </a:lnTo>
                <a:close/>
                <a:moveTo>
                  <a:pt x="2457" y="3286"/>
                </a:moveTo>
                <a:lnTo>
                  <a:pt x="2488" y="3225"/>
                </a:lnTo>
                <a:lnTo>
                  <a:pt x="2641" y="3225"/>
                </a:lnTo>
                <a:lnTo>
                  <a:pt x="2702" y="3317"/>
                </a:lnTo>
                <a:lnTo>
                  <a:pt x="2580" y="340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3" name="Google Shape;1213;g3d4b58163d4_3_1117"/>
          <p:cNvSpPr/>
          <p:nvPr/>
        </p:nvSpPr>
        <p:spPr>
          <a:xfrm>
            <a:off x="3758202" y="3621446"/>
            <a:ext cx="423007" cy="419567"/>
          </a:xfrm>
          <a:custGeom>
            <a:avLst/>
            <a:gdLst/>
            <a:ahLst/>
            <a:cxnLst/>
            <a:rect l="l" t="t" r="r" b="b"/>
            <a:pathLst>
              <a:path w="16582" h="16060" extrusionOk="0">
                <a:moveTo>
                  <a:pt x="16581" y="12406"/>
                </a:moveTo>
                <a:lnTo>
                  <a:pt x="16489" y="12283"/>
                </a:lnTo>
                <a:lnTo>
                  <a:pt x="16367" y="12160"/>
                </a:lnTo>
                <a:lnTo>
                  <a:pt x="16305" y="12099"/>
                </a:lnTo>
                <a:lnTo>
                  <a:pt x="16121" y="11761"/>
                </a:lnTo>
                <a:lnTo>
                  <a:pt x="16029" y="11577"/>
                </a:lnTo>
                <a:lnTo>
                  <a:pt x="15875" y="11484"/>
                </a:lnTo>
                <a:lnTo>
                  <a:pt x="15568" y="11454"/>
                </a:lnTo>
                <a:lnTo>
                  <a:pt x="15230" y="11454"/>
                </a:lnTo>
                <a:lnTo>
                  <a:pt x="15138" y="11362"/>
                </a:lnTo>
                <a:lnTo>
                  <a:pt x="15108" y="11208"/>
                </a:lnTo>
                <a:lnTo>
                  <a:pt x="15015" y="11116"/>
                </a:lnTo>
                <a:lnTo>
                  <a:pt x="14985" y="10870"/>
                </a:lnTo>
                <a:lnTo>
                  <a:pt x="15015" y="10778"/>
                </a:lnTo>
                <a:lnTo>
                  <a:pt x="14985" y="10563"/>
                </a:lnTo>
                <a:lnTo>
                  <a:pt x="14923" y="10502"/>
                </a:lnTo>
                <a:lnTo>
                  <a:pt x="14770" y="10195"/>
                </a:lnTo>
                <a:lnTo>
                  <a:pt x="14555" y="9949"/>
                </a:lnTo>
                <a:lnTo>
                  <a:pt x="14463" y="9796"/>
                </a:lnTo>
                <a:lnTo>
                  <a:pt x="14524" y="9765"/>
                </a:lnTo>
                <a:lnTo>
                  <a:pt x="14586" y="9673"/>
                </a:lnTo>
                <a:lnTo>
                  <a:pt x="14770" y="9519"/>
                </a:lnTo>
                <a:lnTo>
                  <a:pt x="14831" y="9396"/>
                </a:lnTo>
                <a:lnTo>
                  <a:pt x="14801" y="9120"/>
                </a:lnTo>
                <a:lnTo>
                  <a:pt x="14739" y="8936"/>
                </a:lnTo>
                <a:lnTo>
                  <a:pt x="14770" y="8844"/>
                </a:lnTo>
                <a:lnTo>
                  <a:pt x="14831" y="8383"/>
                </a:lnTo>
                <a:lnTo>
                  <a:pt x="14739" y="8137"/>
                </a:lnTo>
                <a:lnTo>
                  <a:pt x="14708" y="7738"/>
                </a:lnTo>
                <a:lnTo>
                  <a:pt x="14708" y="7646"/>
                </a:lnTo>
                <a:lnTo>
                  <a:pt x="14678" y="7339"/>
                </a:lnTo>
                <a:lnTo>
                  <a:pt x="14678" y="6786"/>
                </a:lnTo>
                <a:lnTo>
                  <a:pt x="14586" y="6602"/>
                </a:lnTo>
                <a:lnTo>
                  <a:pt x="14493" y="6541"/>
                </a:lnTo>
                <a:lnTo>
                  <a:pt x="14493" y="6264"/>
                </a:lnTo>
                <a:lnTo>
                  <a:pt x="14586" y="6203"/>
                </a:lnTo>
                <a:lnTo>
                  <a:pt x="14064" y="4545"/>
                </a:lnTo>
                <a:lnTo>
                  <a:pt x="13849" y="4330"/>
                </a:lnTo>
                <a:lnTo>
                  <a:pt x="13726" y="4299"/>
                </a:lnTo>
                <a:lnTo>
                  <a:pt x="13634" y="4207"/>
                </a:lnTo>
                <a:lnTo>
                  <a:pt x="13449" y="4115"/>
                </a:lnTo>
                <a:lnTo>
                  <a:pt x="13388" y="3931"/>
                </a:lnTo>
                <a:lnTo>
                  <a:pt x="13142" y="3716"/>
                </a:lnTo>
                <a:lnTo>
                  <a:pt x="13081" y="3685"/>
                </a:lnTo>
                <a:lnTo>
                  <a:pt x="12958" y="3532"/>
                </a:lnTo>
                <a:lnTo>
                  <a:pt x="13020" y="3439"/>
                </a:lnTo>
                <a:lnTo>
                  <a:pt x="12897" y="3225"/>
                </a:lnTo>
                <a:lnTo>
                  <a:pt x="12835" y="3194"/>
                </a:lnTo>
                <a:lnTo>
                  <a:pt x="12958" y="2795"/>
                </a:lnTo>
                <a:lnTo>
                  <a:pt x="13142" y="2580"/>
                </a:lnTo>
                <a:lnTo>
                  <a:pt x="13265" y="2518"/>
                </a:lnTo>
                <a:lnTo>
                  <a:pt x="13327" y="2426"/>
                </a:lnTo>
                <a:lnTo>
                  <a:pt x="13419" y="2365"/>
                </a:lnTo>
                <a:lnTo>
                  <a:pt x="13480" y="2058"/>
                </a:lnTo>
                <a:lnTo>
                  <a:pt x="13572" y="1966"/>
                </a:lnTo>
                <a:lnTo>
                  <a:pt x="13449" y="1873"/>
                </a:lnTo>
                <a:lnTo>
                  <a:pt x="13511" y="1751"/>
                </a:lnTo>
                <a:lnTo>
                  <a:pt x="13572" y="1689"/>
                </a:lnTo>
                <a:lnTo>
                  <a:pt x="13572" y="1628"/>
                </a:lnTo>
                <a:lnTo>
                  <a:pt x="13480" y="1505"/>
                </a:lnTo>
                <a:lnTo>
                  <a:pt x="13419" y="1290"/>
                </a:lnTo>
                <a:lnTo>
                  <a:pt x="13572" y="922"/>
                </a:lnTo>
                <a:lnTo>
                  <a:pt x="13572" y="645"/>
                </a:lnTo>
                <a:lnTo>
                  <a:pt x="13603" y="400"/>
                </a:lnTo>
                <a:lnTo>
                  <a:pt x="13572" y="307"/>
                </a:lnTo>
                <a:lnTo>
                  <a:pt x="13572" y="185"/>
                </a:lnTo>
                <a:lnTo>
                  <a:pt x="13542" y="123"/>
                </a:lnTo>
                <a:lnTo>
                  <a:pt x="13296" y="185"/>
                </a:lnTo>
                <a:lnTo>
                  <a:pt x="13173" y="154"/>
                </a:lnTo>
                <a:lnTo>
                  <a:pt x="12835" y="246"/>
                </a:lnTo>
                <a:lnTo>
                  <a:pt x="12651" y="93"/>
                </a:lnTo>
                <a:lnTo>
                  <a:pt x="12436" y="0"/>
                </a:lnTo>
                <a:lnTo>
                  <a:pt x="12436" y="93"/>
                </a:lnTo>
                <a:lnTo>
                  <a:pt x="12283" y="246"/>
                </a:lnTo>
                <a:lnTo>
                  <a:pt x="12006" y="215"/>
                </a:lnTo>
                <a:lnTo>
                  <a:pt x="11976" y="62"/>
                </a:lnTo>
                <a:lnTo>
                  <a:pt x="11853" y="0"/>
                </a:lnTo>
                <a:lnTo>
                  <a:pt x="11669" y="31"/>
                </a:lnTo>
                <a:lnTo>
                  <a:pt x="11638" y="154"/>
                </a:lnTo>
                <a:lnTo>
                  <a:pt x="11484" y="185"/>
                </a:lnTo>
                <a:lnTo>
                  <a:pt x="11423" y="307"/>
                </a:lnTo>
                <a:lnTo>
                  <a:pt x="11300" y="246"/>
                </a:lnTo>
                <a:lnTo>
                  <a:pt x="11177" y="246"/>
                </a:lnTo>
                <a:lnTo>
                  <a:pt x="10993" y="400"/>
                </a:lnTo>
                <a:lnTo>
                  <a:pt x="10809" y="400"/>
                </a:lnTo>
                <a:lnTo>
                  <a:pt x="10717" y="215"/>
                </a:lnTo>
                <a:lnTo>
                  <a:pt x="10471" y="215"/>
                </a:lnTo>
                <a:lnTo>
                  <a:pt x="10379" y="185"/>
                </a:lnTo>
                <a:lnTo>
                  <a:pt x="10164" y="215"/>
                </a:lnTo>
                <a:lnTo>
                  <a:pt x="9980" y="185"/>
                </a:lnTo>
                <a:lnTo>
                  <a:pt x="9918" y="215"/>
                </a:lnTo>
                <a:lnTo>
                  <a:pt x="9765" y="154"/>
                </a:lnTo>
                <a:lnTo>
                  <a:pt x="9642" y="185"/>
                </a:lnTo>
                <a:lnTo>
                  <a:pt x="9581" y="338"/>
                </a:lnTo>
                <a:lnTo>
                  <a:pt x="9396" y="338"/>
                </a:lnTo>
                <a:lnTo>
                  <a:pt x="9243" y="277"/>
                </a:lnTo>
                <a:lnTo>
                  <a:pt x="9028" y="492"/>
                </a:lnTo>
                <a:lnTo>
                  <a:pt x="8905" y="492"/>
                </a:lnTo>
                <a:lnTo>
                  <a:pt x="8721" y="369"/>
                </a:lnTo>
                <a:lnTo>
                  <a:pt x="8537" y="430"/>
                </a:lnTo>
                <a:lnTo>
                  <a:pt x="8229" y="461"/>
                </a:lnTo>
                <a:lnTo>
                  <a:pt x="8045" y="430"/>
                </a:lnTo>
                <a:lnTo>
                  <a:pt x="7646" y="737"/>
                </a:lnTo>
                <a:lnTo>
                  <a:pt x="7400" y="768"/>
                </a:lnTo>
                <a:lnTo>
                  <a:pt x="7278" y="768"/>
                </a:lnTo>
                <a:lnTo>
                  <a:pt x="7093" y="891"/>
                </a:lnTo>
                <a:lnTo>
                  <a:pt x="7093" y="1014"/>
                </a:lnTo>
                <a:lnTo>
                  <a:pt x="6971" y="1167"/>
                </a:lnTo>
                <a:lnTo>
                  <a:pt x="6878" y="1167"/>
                </a:lnTo>
                <a:lnTo>
                  <a:pt x="6848" y="1106"/>
                </a:lnTo>
                <a:lnTo>
                  <a:pt x="6725" y="1106"/>
                </a:lnTo>
                <a:lnTo>
                  <a:pt x="6633" y="1167"/>
                </a:lnTo>
                <a:lnTo>
                  <a:pt x="6571" y="1229"/>
                </a:lnTo>
                <a:lnTo>
                  <a:pt x="6356" y="1259"/>
                </a:lnTo>
                <a:lnTo>
                  <a:pt x="6141" y="1351"/>
                </a:lnTo>
                <a:lnTo>
                  <a:pt x="6049" y="1444"/>
                </a:lnTo>
                <a:lnTo>
                  <a:pt x="6019" y="1536"/>
                </a:lnTo>
                <a:lnTo>
                  <a:pt x="5865" y="1720"/>
                </a:lnTo>
                <a:lnTo>
                  <a:pt x="5619" y="1812"/>
                </a:lnTo>
                <a:lnTo>
                  <a:pt x="5374" y="1812"/>
                </a:lnTo>
                <a:lnTo>
                  <a:pt x="5435" y="1904"/>
                </a:lnTo>
                <a:lnTo>
                  <a:pt x="5497" y="1996"/>
                </a:lnTo>
                <a:lnTo>
                  <a:pt x="5589" y="2119"/>
                </a:lnTo>
                <a:lnTo>
                  <a:pt x="5589" y="2273"/>
                </a:lnTo>
                <a:lnTo>
                  <a:pt x="5619" y="2334"/>
                </a:lnTo>
                <a:lnTo>
                  <a:pt x="5650" y="2580"/>
                </a:lnTo>
                <a:lnTo>
                  <a:pt x="5650" y="2917"/>
                </a:lnTo>
                <a:lnTo>
                  <a:pt x="5681" y="3040"/>
                </a:lnTo>
                <a:lnTo>
                  <a:pt x="5742" y="3654"/>
                </a:lnTo>
                <a:lnTo>
                  <a:pt x="5865" y="3900"/>
                </a:lnTo>
                <a:lnTo>
                  <a:pt x="5896" y="4054"/>
                </a:lnTo>
                <a:lnTo>
                  <a:pt x="6019" y="4084"/>
                </a:lnTo>
                <a:lnTo>
                  <a:pt x="6111" y="4176"/>
                </a:lnTo>
                <a:lnTo>
                  <a:pt x="6203" y="4176"/>
                </a:lnTo>
                <a:lnTo>
                  <a:pt x="6264" y="4238"/>
                </a:lnTo>
                <a:lnTo>
                  <a:pt x="6172" y="4453"/>
                </a:lnTo>
                <a:lnTo>
                  <a:pt x="6203" y="4514"/>
                </a:lnTo>
                <a:lnTo>
                  <a:pt x="6080" y="4668"/>
                </a:lnTo>
                <a:lnTo>
                  <a:pt x="5097" y="4668"/>
                </a:lnTo>
                <a:lnTo>
                  <a:pt x="4913" y="4698"/>
                </a:lnTo>
                <a:lnTo>
                  <a:pt x="4729" y="5036"/>
                </a:lnTo>
                <a:lnTo>
                  <a:pt x="4545" y="5190"/>
                </a:lnTo>
                <a:lnTo>
                  <a:pt x="4453" y="5374"/>
                </a:lnTo>
                <a:lnTo>
                  <a:pt x="4483" y="5620"/>
                </a:lnTo>
                <a:lnTo>
                  <a:pt x="4391" y="5804"/>
                </a:lnTo>
                <a:lnTo>
                  <a:pt x="3839" y="6203"/>
                </a:lnTo>
                <a:lnTo>
                  <a:pt x="2948" y="6694"/>
                </a:lnTo>
                <a:lnTo>
                  <a:pt x="2272" y="7093"/>
                </a:lnTo>
                <a:lnTo>
                  <a:pt x="1935" y="7155"/>
                </a:lnTo>
                <a:lnTo>
                  <a:pt x="1628" y="7186"/>
                </a:lnTo>
                <a:lnTo>
                  <a:pt x="1474" y="7216"/>
                </a:lnTo>
                <a:lnTo>
                  <a:pt x="1228" y="7216"/>
                </a:lnTo>
                <a:lnTo>
                  <a:pt x="799" y="7308"/>
                </a:lnTo>
                <a:lnTo>
                  <a:pt x="553" y="7462"/>
                </a:lnTo>
                <a:lnTo>
                  <a:pt x="399" y="7677"/>
                </a:lnTo>
                <a:lnTo>
                  <a:pt x="0" y="7953"/>
                </a:lnTo>
                <a:lnTo>
                  <a:pt x="0" y="8659"/>
                </a:lnTo>
                <a:lnTo>
                  <a:pt x="0" y="8659"/>
                </a:lnTo>
                <a:lnTo>
                  <a:pt x="0" y="8905"/>
                </a:lnTo>
                <a:lnTo>
                  <a:pt x="0" y="8905"/>
                </a:lnTo>
                <a:lnTo>
                  <a:pt x="0" y="8874"/>
                </a:lnTo>
                <a:lnTo>
                  <a:pt x="3009" y="10901"/>
                </a:lnTo>
                <a:lnTo>
                  <a:pt x="2979" y="10901"/>
                </a:lnTo>
                <a:lnTo>
                  <a:pt x="8414" y="14494"/>
                </a:lnTo>
                <a:lnTo>
                  <a:pt x="8506" y="14893"/>
                </a:lnTo>
                <a:lnTo>
                  <a:pt x="8690" y="15046"/>
                </a:lnTo>
                <a:lnTo>
                  <a:pt x="8966" y="15046"/>
                </a:lnTo>
                <a:lnTo>
                  <a:pt x="9212" y="15108"/>
                </a:lnTo>
                <a:lnTo>
                  <a:pt x="9366" y="15292"/>
                </a:lnTo>
                <a:lnTo>
                  <a:pt x="9550" y="15353"/>
                </a:lnTo>
                <a:lnTo>
                  <a:pt x="9734" y="15507"/>
                </a:lnTo>
                <a:lnTo>
                  <a:pt x="9703" y="15630"/>
                </a:lnTo>
                <a:lnTo>
                  <a:pt x="9642" y="15875"/>
                </a:lnTo>
                <a:lnTo>
                  <a:pt x="9703" y="15998"/>
                </a:lnTo>
                <a:lnTo>
                  <a:pt x="9888" y="16060"/>
                </a:lnTo>
                <a:lnTo>
                  <a:pt x="10287" y="16029"/>
                </a:lnTo>
                <a:lnTo>
                  <a:pt x="10594" y="15937"/>
                </a:lnTo>
                <a:lnTo>
                  <a:pt x="10594" y="15937"/>
                </a:lnTo>
                <a:lnTo>
                  <a:pt x="10594" y="15937"/>
                </a:lnTo>
                <a:lnTo>
                  <a:pt x="11853" y="15630"/>
                </a:lnTo>
                <a:lnTo>
                  <a:pt x="12866" y="1467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4" name="Google Shape;1214;g3d4b58163d4_3_1117"/>
          <p:cNvSpPr/>
          <p:nvPr/>
        </p:nvSpPr>
        <p:spPr>
          <a:xfrm>
            <a:off x="3673413" y="3649583"/>
            <a:ext cx="244244" cy="197950"/>
          </a:xfrm>
          <a:custGeom>
            <a:avLst/>
            <a:gdLst/>
            <a:ahLst/>
            <a:cxnLst/>
            <a:rect l="l" t="t" r="r" b="b"/>
            <a:pathLst>
              <a:path w="9581" h="7585" extrusionOk="0">
                <a:moveTo>
                  <a:pt x="3316" y="7584"/>
                </a:moveTo>
                <a:lnTo>
                  <a:pt x="3316" y="6878"/>
                </a:lnTo>
                <a:lnTo>
                  <a:pt x="3715" y="6602"/>
                </a:lnTo>
                <a:lnTo>
                  <a:pt x="3869" y="6387"/>
                </a:lnTo>
                <a:lnTo>
                  <a:pt x="4115" y="6233"/>
                </a:lnTo>
                <a:lnTo>
                  <a:pt x="4544" y="6141"/>
                </a:lnTo>
                <a:lnTo>
                  <a:pt x="4790" y="6141"/>
                </a:lnTo>
                <a:lnTo>
                  <a:pt x="4944" y="6111"/>
                </a:lnTo>
                <a:lnTo>
                  <a:pt x="5251" y="6080"/>
                </a:lnTo>
                <a:lnTo>
                  <a:pt x="5588" y="6018"/>
                </a:lnTo>
                <a:lnTo>
                  <a:pt x="6264" y="5619"/>
                </a:lnTo>
                <a:lnTo>
                  <a:pt x="7155" y="5128"/>
                </a:lnTo>
                <a:lnTo>
                  <a:pt x="7707" y="4729"/>
                </a:lnTo>
                <a:lnTo>
                  <a:pt x="7799" y="4545"/>
                </a:lnTo>
                <a:lnTo>
                  <a:pt x="7769" y="4299"/>
                </a:lnTo>
                <a:lnTo>
                  <a:pt x="7861" y="4115"/>
                </a:lnTo>
                <a:lnTo>
                  <a:pt x="8045" y="3961"/>
                </a:lnTo>
                <a:lnTo>
                  <a:pt x="8229" y="3623"/>
                </a:lnTo>
                <a:lnTo>
                  <a:pt x="8413" y="3593"/>
                </a:lnTo>
                <a:lnTo>
                  <a:pt x="9396" y="3593"/>
                </a:lnTo>
                <a:lnTo>
                  <a:pt x="9519" y="3439"/>
                </a:lnTo>
                <a:lnTo>
                  <a:pt x="9488" y="3378"/>
                </a:lnTo>
                <a:lnTo>
                  <a:pt x="9580" y="3163"/>
                </a:lnTo>
                <a:lnTo>
                  <a:pt x="9519" y="3101"/>
                </a:lnTo>
                <a:lnTo>
                  <a:pt x="9427" y="3101"/>
                </a:lnTo>
                <a:lnTo>
                  <a:pt x="9335" y="3009"/>
                </a:lnTo>
                <a:lnTo>
                  <a:pt x="9212" y="2979"/>
                </a:lnTo>
                <a:lnTo>
                  <a:pt x="9181" y="2825"/>
                </a:lnTo>
                <a:lnTo>
                  <a:pt x="9058" y="2579"/>
                </a:lnTo>
                <a:lnTo>
                  <a:pt x="8997" y="1965"/>
                </a:lnTo>
                <a:lnTo>
                  <a:pt x="8966" y="1842"/>
                </a:lnTo>
                <a:lnTo>
                  <a:pt x="8966" y="1505"/>
                </a:lnTo>
                <a:lnTo>
                  <a:pt x="8935" y="1259"/>
                </a:lnTo>
                <a:lnTo>
                  <a:pt x="8905" y="1198"/>
                </a:lnTo>
                <a:lnTo>
                  <a:pt x="8905" y="1044"/>
                </a:lnTo>
                <a:lnTo>
                  <a:pt x="8813" y="921"/>
                </a:lnTo>
                <a:lnTo>
                  <a:pt x="8751" y="829"/>
                </a:lnTo>
                <a:lnTo>
                  <a:pt x="8690" y="737"/>
                </a:lnTo>
                <a:lnTo>
                  <a:pt x="8598" y="737"/>
                </a:lnTo>
                <a:lnTo>
                  <a:pt x="8106" y="706"/>
                </a:lnTo>
                <a:lnTo>
                  <a:pt x="8014" y="584"/>
                </a:lnTo>
                <a:lnTo>
                  <a:pt x="7984" y="430"/>
                </a:lnTo>
                <a:lnTo>
                  <a:pt x="7922" y="430"/>
                </a:lnTo>
                <a:lnTo>
                  <a:pt x="7891" y="430"/>
                </a:lnTo>
                <a:lnTo>
                  <a:pt x="7769" y="584"/>
                </a:lnTo>
                <a:lnTo>
                  <a:pt x="7492" y="645"/>
                </a:lnTo>
                <a:lnTo>
                  <a:pt x="7216" y="553"/>
                </a:lnTo>
                <a:lnTo>
                  <a:pt x="7093" y="553"/>
                </a:lnTo>
                <a:lnTo>
                  <a:pt x="6909" y="645"/>
                </a:lnTo>
                <a:lnTo>
                  <a:pt x="6663" y="676"/>
                </a:lnTo>
                <a:lnTo>
                  <a:pt x="6479" y="645"/>
                </a:lnTo>
                <a:lnTo>
                  <a:pt x="6264" y="399"/>
                </a:lnTo>
                <a:lnTo>
                  <a:pt x="6172" y="338"/>
                </a:lnTo>
                <a:lnTo>
                  <a:pt x="6141" y="215"/>
                </a:lnTo>
                <a:lnTo>
                  <a:pt x="6141" y="92"/>
                </a:lnTo>
                <a:lnTo>
                  <a:pt x="6172" y="62"/>
                </a:lnTo>
                <a:lnTo>
                  <a:pt x="6110" y="0"/>
                </a:lnTo>
                <a:lnTo>
                  <a:pt x="5957" y="62"/>
                </a:lnTo>
                <a:lnTo>
                  <a:pt x="5896" y="123"/>
                </a:lnTo>
                <a:lnTo>
                  <a:pt x="5742" y="92"/>
                </a:lnTo>
                <a:lnTo>
                  <a:pt x="5588" y="276"/>
                </a:lnTo>
                <a:lnTo>
                  <a:pt x="5558" y="737"/>
                </a:lnTo>
                <a:lnTo>
                  <a:pt x="5374" y="952"/>
                </a:lnTo>
                <a:lnTo>
                  <a:pt x="5343" y="1290"/>
                </a:lnTo>
                <a:lnTo>
                  <a:pt x="5251" y="1505"/>
                </a:lnTo>
                <a:lnTo>
                  <a:pt x="4852" y="1873"/>
                </a:lnTo>
                <a:lnTo>
                  <a:pt x="4790" y="1873"/>
                </a:lnTo>
                <a:lnTo>
                  <a:pt x="4606" y="1996"/>
                </a:lnTo>
                <a:lnTo>
                  <a:pt x="4299" y="2088"/>
                </a:lnTo>
                <a:lnTo>
                  <a:pt x="4053" y="2334"/>
                </a:lnTo>
                <a:lnTo>
                  <a:pt x="3961" y="2364"/>
                </a:lnTo>
                <a:lnTo>
                  <a:pt x="3654" y="2579"/>
                </a:lnTo>
                <a:lnTo>
                  <a:pt x="3439" y="2641"/>
                </a:lnTo>
                <a:lnTo>
                  <a:pt x="3316" y="2825"/>
                </a:lnTo>
                <a:lnTo>
                  <a:pt x="2948" y="3071"/>
                </a:lnTo>
                <a:lnTo>
                  <a:pt x="3071" y="3378"/>
                </a:lnTo>
                <a:lnTo>
                  <a:pt x="3071" y="3562"/>
                </a:lnTo>
                <a:lnTo>
                  <a:pt x="2733" y="3869"/>
                </a:lnTo>
                <a:lnTo>
                  <a:pt x="2518" y="4299"/>
                </a:lnTo>
                <a:lnTo>
                  <a:pt x="2518" y="4483"/>
                </a:lnTo>
                <a:lnTo>
                  <a:pt x="2641" y="4760"/>
                </a:lnTo>
                <a:lnTo>
                  <a:pt x="2549" y="5067"/>
                </a:lnTo>
                <a:lnTo>
                  <a:pt x="2610" y="5128"/>
                </a:lnTo>
                <a:lnTo>
                  <a:pt x="2702" y="5251"/>
                </a:lnTo>
                <a:lnTo>
                  <a:pt x="2641" y="5496"/>
                </a:lnTo>
                <a:lnTo>
                  <a:pt x="2119" y="6080"/>
                </a:lnTo>
                <a:lnTo>
                  <a:pt x="2057" y="6326"/>
                </a:lnTo>
                <a:lnTo>
                  <a:pt x="1842" y="6571"/>
                </a:lnTo>
                <a:lnTo>
                  <a:pt x="1566" y="6602"/>
                </a:lnTo>
                <a:lnTo>
                  <a:pt x="983" y="7124"/>
                </a:lnTo>
                <a:lnTo>
                  <a:pt x="184" y="7247"/>
                </a:lnTo>
                <a:lnTo>
                  <a:pt x="0" y="7554"/>
                </a:lnTo>
                <a:lnTo>
                  <a:pt x="3316" y="7584"/>
                </a:lnTo>
                <a:lnTo>
                  <a:pt x="3316" y="758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5" name="Google Shape;1215;g3d4b58163d4_3_1117"/>
          <p:cNvSpPr/>
          <p:nvPr/>
        </p:nvSpPr>
        <p:spPr>
          <a:xfrm>
            <a:off x="3585733" y="3847530"/>
            <a:ext cx="171983" cy="143140"/>
          </a:xfrm>
          <a:custGeom>
            <a:avLst/>
            <a:gdLst/>
            <a:ahLst/>
            <a:cxnLst/>
            <a:rect l="l" t="t" r="r" b="b"/>
            <a:pathLst>
              <a:path w="6757" h="5498" extrusionOk="0">
                <a:moveTo>
                  <a:pt x="6756" y="277"/>
                </a:moveTo>
                <a:lnTo>
                  <a:pt x="6756" y="31"/>
                </a:lnTo>
                <a:lnTo>
                  <a:pt x="3440" y="1"/>
                </a:lnTo>
                <a:lnTo>
                  <a:pt x="3102" y="431"/>
                </a:lnTo>
                <a:lnTo>
                  <a:pt x="3102" y="768"/>
                </a:lnTo>
                <a:lnTo>
                  <a:pt x="2949" y="768"/>
                </a:lnTo>
                <a:lnTo>
                  <a:pt x="2365" y="1075"/>
                </a:lnTo>
                <a:lnTo>
                  <a:pt x="2335" y="1229"/>
                </a:lnTo>
                <a:lnTo>
                  <a:pt x="2089" y="1352"/>
                </a:lnTo>
                <a:lnTo>
                  <a:pt x="2150" y="1567"/>
                </a:lnTo>
                <a:lnTo>
                  <a:pt x="1659" y="2304"/>
                </a:lnTo>
                <a:lnTo>
                  <a:pt x="1628" y="2549"/>
                </a:lnTo>
                <a:lnTo>
                  <a:pt x="1229" y="2918"/>
                </a:lnTo>
                <a:lnTo>
                  <a:pt x="1137" y="2979"/>
                </a:lnTo>
                <a:lnTo>
                  <a:pt x="922" y="3409"/>
                </a:lnTo>
                <a:lnTo>
                  <a:pt x="953" y="3532"/>
                </a:lnTo>
                <a:lnTo>
                  <a:pt x="615" y="3993"/>
                </a:lnTo>
                <a:lnTo>
                  <a:pt x="584" y="4054"/>
                </a:lnTo>
                <a:lnTo>
                  <a:pt x="707" y="4146"/>
                </a:lnTo>
                <a:lnTo>
                  <a:pt x="554" y="4207"/>
                </a:lnTo>
                <a:lnTo>
                  <a:pt x="277" y="4668"/>
                </a:lnTo>
                <a:lnTo>
                  <a:pt x="185" y="4699"/>
                </a:lnTo>
                <a:lnTo>
                  <a:pt x="62" y="4822"/>
                </a:lnTo>
                <a:lnTo>
                  <a:pt x="62" y="5037"/>
                </a:lnTo>
                <a:lnTo>
                  <a:pt x="1" y="5221"/>
                </a:lnTo>
                <a:lnTo>
                  <a:pt x="1" y="5497"/>
                </a:lnTo>
                <a:lnTo>
                  <a:pt x="3317" y="5466"/>
                </a:lnTo>
                <a:lnTo>
                  <a:pt x="3286" y="3931"/>
                </a:lnTo>
                <a:lnTo>
                  <a:pt x="3379" y="3716"/>
                </a:lnTo>
                <a:lnTo>
                  <a:pt x="3563" y="3593"/>
                </a:lnTo>
                <a:lnTo>
                  <a:pt x="3778" y="3563"/>
                </a:lnTo>
                <a:lnTo>
                  <a:pt x="4054" y="3563"/>
                </a:lnTo>
                <a:lnTo>
                  <a:pt x="4116" y="1383"/>
                </a:lnTo>
                <a:lnTo>
                  <a:pt x="6726" y="1413"/>
                </a:lnTo>
                <a:lnTo>
                  <a:pt x="6756" y="27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6" name="Google Shape;1216;g3d4b58163d4_3_1117"/>
          <p:cNvSpPr/>
          <p:nvPr/>
        </p:nvSpPr>
        <p:spPr>
          <a:xfrm>
            <a:off x="3584288" y="3853947"/>
            <a:ext cx="250515" cy="281413"/>
          </a:xfrm>
          <a:custGeom>
            <a:avLst/>
            <a:gdLst/>
            <a:ahLst/>
            <a:cxnLst/>
            <a:rect l="l" t="t" r="r" b="b"/>
            <a:pathLst>
              <a:path w="9827" h="10779" extrusionOk="0">
                <a:moveTo>
                  <a:pt x="62" y="5251"/>
                </a:moveTo>
                <a:lnTo>
                  <a:pt x="3378" y="5220"/>
                </a:lnTo>
                <a:lnTo>
                  <a:pt x="3347" y="3685"/>
                </a:lnTo>
                <a:lnTo>
                  <a:pt x="3440" y="3470"/>
                </a:lnTo>
                <a:lnTo>
                  <a:pt x="3624" y="3347"/>
                </a:lnTo>
                <a:lnTo>
                  <a:pt x="3839" y="3317"/>
                </a:lnTo>
                <a:lnTo>
                  <a:pt x="4115" y="3317"/>
                </a:lnTo>
                <a:lnTo>
                  <a:pt x="4177" y="1137"/>
                </a:lnTo>
                <a:lnTo>
                  <a:pt x="6787" y="1167"/>
                </a:lnTo>
                <a:lnTo>
                  <a:pt x="6817" y="0"/>
                </a:lnTo>
                <a:lnTo>
                  <a:pt x="9826" y="2027"/>
                </a:lnTo>
                <a:lnTo>
                  <a:pt x="9796" y="2027"/>
                </a:lnTo>
                <a:lnTo>
                  <a:pt x="9796" y="2027"/>
                </a:lnTo>
                <a:lnTo>
                  <a:pt x="8813" y="2058"/>
                </a:lnTo>
                <a:lnTo>
                  <a:pt x="9427" y="9335"/>
                </a:lnTo>
                <a:lnTo>
                  <a:pt x="9704" y="9489"/>
                </a:lnTo>
                <a:lnTo>
                  <a:pt x="9427" y="10256"/>
                </a:lnTo>
                <a:lnTo>
                  <a:pt x="6479" y="10256"/>
                </a:lnTo>
                <a:lnTo>
                  <a:pt x="6387" y="10225"/>
                </a:lnTo>
                <a:lnTo>
                  <a:pt x="6295" y="10103"/>
                </a:lnTo>
                <a:lnTo>
                  <a:pt x="6203" y="10103"/>
                </a:lnTo>
                <a:lnTo>
                  <a:pt x="6050" y="10256"/>
                </a:lnTo>
                <a:lnTo>
                  <a:pt x="5957" y="10164"/>
                </a:lnTo>
                <a:lnTo>
                  <a:pt x="5957" y="9918"/>
                </a:lnTo>
                <a:lnTo>
                  <a:pt x="5773" y="9857"/>
                </a:lnTo>
                <a:lnTo>
                  <a:pt x="5343" y="10041"/>
                </a:lnTo>
                <a:lnTo>
                  <a:pt x="5128" y="10410"/>
                </a:lnTo>
                <a:lnTo>
                  <a:pt x="5067" y="10348"/>
                </a:lnTo>
                <a:lnTo>
                  <a:pt x="4913" y="10103"/>
                </a:lnTo>
                <a:lnTo>
                  <a:pt x="4883" y="9888"/>
                </a:lnTo>
                <a:lnTo>
                  <a:pt x="4699" y="9888"/>
                </a:lnTo>
                <a:lnTo>
                  <a:pt x="4422" y="9949"/>
                </a:lnTo>
                <a:lnTo>
                  <a:pt x="4422" y="10287"/>
                </a:lnTo>
                <a:lnTo>
                  <a:pt x="4453" y="10379"/>
                </a:lnTo>
                <a:lnTo>
                  <a:pt x="4361" y="10625"/>
                </a:lnTo>
                <a:lnTo>
                  <a:pt x="4084" y="10625"/>
                </a:lnTo>
                <a:lnTo>
                  <a:pt x="3900" y="10778"/>
                </a:lnTo>
                <a:lnTo>
                  <a:pt x="3900" y="10778"/>
                </a:lnTo>
                <a:lnTo>
                  <a:pt x="3869" y="10655"/>
                </a:lnTo>
                <a:lnTo>
                  <a:pt x="3624" y="10533"/>
                </a:lnTo>
                <a:lnTo>
                  <a:pt x="3501" y="10471"/>
                </a:lnTo>
                <a:lnTo>
                  <a:pt x="3440" y="10287"/>
                </a:lnTo>
                <a:lnTo>
                  <a:pt x="3255" y="10256"/>
                </a:lnTo>
                <a:lnTo>
                  <a:pt x="3255" y="10072"/>
                </a:lnTo>
                <a:lnTo>
                  <a:pt x="3102" y="9918"/>
                </a:lnTo>
                <a:lnTo>
                  <a:pt x="3071" y="9703"/>
                </a:lnTo>
                <a:lnTo>
                  <a:pt x="2979" y="9642"/>
                </a:lnTo>
                <a:lnTo>
                  <a:pt x="2856" y="9673"/>
                </a:lnTo>
                <a:lnTo>
                  <a:pt x="2795" y="9611"/>
                </a:lnTo>
                <a:lnTo>
                  <a:pt x="2641" y="9673"/>
                </a:lnTo>
                <a:lnTo>
                  <a:pt x="2549" y="9642"/>
                </a:lnTo>
                <a:lnTo>
                  <a:pt x="2549" y="9550"/>
                </a:lnTo>
                <a:lnTo>
                  <a:pt x="2365" y="9335"/>
                </a:lnTo>
                <a:lnTo>
                  <a:pt x="2150" y="9274"/>
                </a:lnTo>
                <a:lnTo>
                  <a:pt x="1751" y="9151"/>
                </a:lnTo>
                <a:lnTo>
                  <a:pt x="1628" y="9151"/>
                </a:lnTo>
                <a:lnTo>
                  <a:pt x="1198" y="9304"/>
                </a:lnTo>
                <a:lnTo>
                  <a:pt x="737" y="9396"/>
                </a:lnTo>
                <a:lnTo>
                  <a:pt x="584" y="9550"/>
                </a:lnTo>
                <a:lnTo>
                  <a:pt x="461" y="9550"/>
                </a:lnTo>
                <a:lnTo>
                  <a:pt x="308" y="9642"/>
                </a:lnTo>
                <a:lnTo>
                  <a:pt x="369" y="9304"/>
                </a:lnTo>
                <a:lnTo>
                  <a:pt x="492" y="8813"/>
                </a:lnTo>
                <a:lnTo>
                  <a:pt x="707" y="8506"/>
                </a:lnTo>
                <a:lnTo>
                  <a:pt x="768" y="7923"/>
                </a:lnTo>
                <a:lnTo>
                  <a:pt x="584" y="7063"/>
                </a:lnTo>
                <a:lnTo>
                  <a:pt x="338" y="6694"/>
                </a:lnTo>
                <a:lnTo>
                  <a:pt x="461" y="6633"/>
                </a:lnTo>
                <a:lnTo>
                  <a:pt x="553" y="6633"/>
                </a:lnTo>
                <a:lnTo>
                  <a:pt x="615" y="6357"/>
                </a:lnTo>
                <a:lnTo>
                  <a:pt x="553" y="6172"/>
                </a:lnTo>
                <a:lnTo>
                  <a:pt x="676" y="6080"/>
                </a:lnTo>
                <a:lnTo>
                  <a:pt x="430" y="5712"/>
                </a:lnTo>
                <a:lnTo>
                  <a:pt x="338" y="5804"/>
                </a:lnTo>
                <a:lnTo>
                  <a:pt x="246" y="5773"/>
                </a:lnTo>
                <a:lnTo>
                  <a:pt x="185" y="5558"/>
                </a:lnTo>
                <a:lnTo>
                  <a:pt x="1" y="5773"/>
                </a:lnTo>
                <a:lnTo>
                  <a:pt x="1" y="5466"/>
                </a:lnTo>
                <a:lnTo>
                  <a:pt x="62" y="528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7" name="Google Shape;1217;g3d4b58163d4_3_1117"/>
          <p:cNvSpPr/>
          <p:nvPr/>
        </p:nvSpPr>
        <p:spPr>
          <a:xfrm>
            <a:off x="3683529" y="3906766"/>
            <a:ext cx="344429" cy="327294"/>
          </a:xfrm>
          <a:custGeom>
            <a:avLst/>
            <a:gdLst/>
            <a:ahLst/>
            <a:cxnLst/>
            <a:rect l="l" t="t" r="r" b="b"/>
            <a:pathLst>
              <a:path w="13511" h="12528" extrusionOk="0">
                <a:moveTo>
                  <a:pt x="0" y="8751"/>
                </a:moveTo>
                <a:lnTo>
                  <a:pt x="184" y="8598"/>
                </a:lnTo>
                <a:lnTo>
                  <a:pt x="461" y="8598"/>
                </a:lnTo>
                <a:lnTo>
                  <a:pt x="553" y="8352"/>
                </a:lnTo>
                <a:lnTo>
                  <a:pt x="522" y="8260"/>
                </a:lnTo>
                <a:lnTo>
                  <a:pt x="522" y="7922"/>
                </a:lnTo>
                <a:lnTo>
                  <a:pt x="799" y="7861"/>
                </a:lnTo>
                <a:lnTo>
                  <a:pt x="983" y="7861"/>
                </a:lnTo>
                <a:lnTo>
                  <a:pt x="1013" y="8076"/>
                </a:lnTo>
                <a:lnTo>
                  <a:pt x="1167" y="8321"/>
                </a:lnTo>
                <a:lnTo>
                  <a:pt x="1228" y="8383"/>
                </a:lnTo>
                <a:lnTo>
                  <a:pt x="1443" y="8014"/>
                </a:lnTo>
                <a:lnTo>
                  <a:pt x="1873" y="7830"/>
                </a:lnTo>
                <a:lnTo>
                  <a:pt x="2057" y="7891"/>
                </a:lnTo>
                <a:lnTo>
                  <a:pt x="2057" y="8137"/>
                </a:lnTo>
                <a:lnTo>
                  <a:pt x="2150" y="8229"/>
                </a:lnTo>
                <a:lnTo>
                  <a:pt x="2303" y="8076"/>
                </a:lnTo>
                <a:lnTo>
                  <a:pt x="2395" y="8076"/>
                </a:lnTo>
                <a:lnTo>
                  <a:pt x="2487" y="8198"/>
                </a:lnTo>
                <a:lnTo>
                  <a:pt x="2579" y="8229"/>
                </a:lnTo>
                <a:lnTo>
                  <a:pt x="5527" y="8229"/>
                </a:lnTo>
                <a:lnTo>
                  <a:pt x="5804" y="7462"/>
                </a:lnTo>
                <a:lnTo>
                  <a:pt x="5527" y="7308"/>
                </a:lnTo>
                <a:lnTo>
                  <a:pt x="4913" y="31"/>
                </a:lnTo>
                <a:lnTo>
                  <a:pt x="5896" y="0"/>
                </a:lnTo>
                <a:lnTo>
                  <a:pt x="11331" y="3593"/>
                </a:lnTo>
                <a:lnTo>
                  <a:pt x="11423" y="3992"/>
                </a:lnTo>
                <a:lnTo>
                  <a:pt x="11607" y="4145"/>
                </a:lnTo>
                <a:lnTo>
                  <a:pt x="11883" y="4145"/>
                </a:lnTo>
                <a:lnTo>
                  <a:pt x="12129" y="4207"/>
                </a:lnTo>
                <a:lnTo>
                  <a:pt x="12283" y="4391"/>
                </a:lnTo>
                <a:lnTo>
                  <a:pt x="12467" y="4452"/>
                </a:lnTo>
                <a:lnTo>
                  <a:pt x="12651" y="4606"/>
                </a:lnTo>
                <a:lnTo>
                  <a:pt x="12620" y="4729"/>
                </a:lnTo>
                <a:lnTo>
                  <a:pt x="12559" y="4974"/>
                </a:lnTo>
                <a:lnTo>
                  <a:pt x="12620" y="5097"/>
                </a:lnTo>
                <a:lnTo>
                  <a:pt x="12805" y="5159"/>
                </a:lnTo>
                <a:lnTo>
                  <a:pt x="13204" y="5128"/>
                </a:lnTo>
                <a:lnTo>
                  <a:pt x="13511" y="5036"/>
                </a:lnTo>
                <a:lnTo>
                  <a:pt x="13511" y="5036"/>
                </a:lnTo>
                <a:lnTo>
                  <a:pt x="13449" y="6632"/>
                </a:lnTo>
                <a:lnTo>
                  <a:pt x="13419" y="7369"/>
                </a:lnTo>
                <a:lnTo>
                  <a:pt x="13265" y="7462"/>
                </a:lnTo>
                <a:lnTo>
                  <a:pt x="13234" y="7738"/>
                </a:lnTo>
                <a:lnTo>
                  <a:pt x="13204" y="7922"/>
                </a:lnTo>
                <a:lnTo>
                  <a:pt x="12774" y="8137"/>
                </a:lnTo>
                <a:lnTo>
                  <a:pt x="12528" y="8291"/>
                </a:lnTo>
                <a:lnTo>
                  <a:pt x="12283" y="8291"/>
                </a:lnTo>
                <a:lnTo>
                  <a:pt x="12037" y="8444"/>
                </a:lnTo>
                <a:lnTo>
                  <a:pt x="11883" y="8444"/>
                </a:lnTo>
                <a:lnTo>
                  <a:pt x="11515" y="8444"/>
                </a:lnTo>
                <a:lnTo>
                  <a:pt x="11300" y="8567"/>
                </a:lnTo>
                <a:lnTo>
                  <a:pt x="11116" y="8536"/>
                </a:lnTo>
                <a:lnTo>
                  <a:pt x="10532" y="8598"/>
                </a:lnTo>
                <a:lnTo>
                  <a:pt x="10348" y="8536"/>
                </a:lnTo>
                <a:lnTo>
                  <a:pt x="10317" y="8598"/>
                </a:lnTo>
                <a:lnTo>
                  <a:pt x="10256" y="8536"/>
                </a:lnTo>
                <a:lnTo>
                  <a:pt x="10133" y="8506"/>
                </a:lnTo>
                <a:lnTo>
                  <a:pt x="9888" y="8444"/>
                </a:lnTo>
                <a:lnTo>
                  <a:pt x="9673" y="8475"/>
                </a:lnTo>
                <a:lnTo>
                  <a:pt x="9273" y="8536"/>
                </a:lnTo>
                <a:lnTo>
                  <a:pt x="9028" y="8690"/>
                </a:lnTo>
                <a:lnTo>
                  <a:pt x="8813" y="8843"/>
                </a:lnTo>
                <a:lnTo>
                  <a:pt x="8199" y="9212"/>
                </a:lnTo>
                <a:lnTo>
                  <a:pt x="7738" y="9488"/>
                </a:lnTo>
                <a:lnTo>
                  <a:pt x="7677" y="9672"/>
                </a:lnTo>
                <a:lnTo>
                  <a:pt x="7247" y="9795"/>
                </a:lnTo>
                <a:lnTo>
                  <a:pt x="7124" y="9764"/>
                </a:lnTo>
                <a:lnTo>
                  <a:pt x="6878" y="9764"/>
                </a:lnTo>
                <a:lnTo>
                  <a:pt x="6848" y="9887"/>
                </a:lnTo>
                <a:lnTo>
                  <a:pt x="6756" y="9918"/>
                </a:lnTo>
                <a:lnTo>
                  <a:pt x="6571" y="10256"/>
                </a:lnTo>
                <a:lnTo>
                  <a:pt x="6541" y="10379"/>
                </a:lnTo>
                <a:lnTo>
                  <a:pt x="6387" y="10624"/>
                </a:lnTo>
                <a:lnTo>
                  <a:pt x="6141" y="11054"/>
                </a:lnTo>
                <a:lnTo>
                  <a:pt x="5926" y="11208"/>
                </a:lnTo>
                <a:lnTo>
                  <a:pt x="5773" y="11330"/>
                </a:lnTo>
                <a:lnTo>
                  <a:pt x="5834" y="11484"/>
                </a:lnTo>
                <a:lnTo>
                  <a:pt x="5865" y="11730"/>
                </a:lnTo>
                <a:lnTo>
                  <a:pt x="5711" y="11760"/>
                </a:lnTo>
                <a:lnTo>
                  <a:pt x="5681" y="11914"/>
                </a:lnTo>
                <a:lnTo>
                  <a:pt x="5773" y="12037"/>
                </a:lnTo>
                <a:lnTo>
                  <a:pt x="5711" y="12252"/>
                </a:lnTo>
                <a:lnTo>
                  <a:pt x="5619" y="12313"/>
                </a:lnTo>
                <a:lnTo>
                  <a:pt x="5466" y="12528"/>
                </a:lnTo>
                <a:lnTo>
                  <a:pt x="5189" y="12467"/>
                </a:lnTo>
                <a:lnTo>
                  <a:pt x="5128" y="12374"/>
                </a:lnTo>
                <a:lnTo>
                  <a:pt x="5189" y="12313"/>
                </a:lnTo>
                <a:lnTo>
                  <a:pt x="4975" y="12282"/>
                </a:lnTo>
                <a:lnTo>
                  <a:pt x="4698" y="12344"/>
                </a:lnTo>
                <a:lnTo>
                  <a:pt x="4698" y="12405"/>
                </a:lnTo>
                <a:lnTo>
                  <a:pt x="4606" y="12467"/>
                </a:lnTo>
                <a:lnTo>
                  <a:pt x="4268" y="12436"/>
                </a:lnTo>
                <a:lnTo>
                  <a:pt x="4084" y="12344"/>
                </a:lnTo>
                <a:lnTo>
                  <a:pt x="3992" y="12374"/>
                </a:lnTo>
                <a:lnTo>
                  <a:pt x="3746" y="12497"/>
                </a:lnTo>
                <a:lnTo>
                  <a:pt x="3746" y="12374"/>
                </a:lnTo>
                <a:lnTo>
                  <a:pt x="3654" y="12282"/>
                </a:lnTo>
                <a:lnTo>
                  <a:pt x="3439" y="12282"/>
                </a:lnTo>
                <a:lnTo>
                  <a:pt x="3439" y="12190"/>
                </a:lnTo>
                <a:lnTo>
                  <a:pt x="3378" y="12098"/>
                </a:lnTo>
                <a:lnTo>
                  <a:pt x="3378" y="11945"/>
                </a:lnTo>
                <a:lnTo>
                  <a:pt x="3286" y="11945"/>
                </a:lnTo>
                <a:lnTo>
                  <a:pt x="3194" y="12037"/>
                </a:lnTo>
                <a:lnTo>
                  <a:pt x="3040" y="12067"/>
                </a:lnTo>
                <a:lnTo>
                  <a:pt x="3132" y="11852"/>
                </a:lnTo>
                <a:lnTo>
                  <a:pt x="3286" y="11638"/>
                </a:lnTo>
                <a:lnTo>
                  <a:pt x="3286" y="11545"/>
                </a:lnTo>
                <a:lnTo>
                  <a:pt x="3101" y="11515"/>
                </a:lnTo>
                <a:lnTo>
                  <a:pt x="3009" y="11453"/>
                </a:lnTo>
                <a:lnTo>
                  <a:pt x="3040" y="11208"/>
                </a:lnTo>
                <a:lnTo>
                  <a:pt x="2948" y="11023"/>
                </a:lnTo>
                <a:lnTo>
                  <a:pt x="2794" y="10870"/>
                </a:lnTo>
                <a:lnTo>
                  <a:pt x="2764" y="10808"/>
                </a:lnTo>
                <a:lnTo>
                  <a:pt x="2610" y="10839"/>
                </a:lnTo>
                <a:lnTo>
                  <a:pt x="2549" y="10901"/>
                </a:lnTo>
                <a:lnTo>
                  <a:pt x="2334" y="10808"/>
                </a:lnTo>
                <a:lnTo>
                  <a:pt x="2150" y="10808"/>
                </a:lnTo>
                <a:lnTo>
                  <a:pt x="1996" y="11054"/>
                </a:lnTo>
                <a:lnTo>
                  <a:pt x="1904" y="11054"/>
                </a:lnTo>
                <a:lnTo>
                  <a:pt x="1720" y="11177"/>
                </a:lnTo>
                <a:lnTo>
                  <a:pt x="1505" y="11177"/>
                </a:lnTo>
                <a:lnTo>
                  <a:pt x="1321" y="11054"/>
                </a:lnTo>
                <a:lnTo>
                  <a:pt x="1228" y="10993"/>
                </a:lnTo>
                <a:lnTo>
                  <a:pt x="1044" y="11085"/>
                </a:lnTo>
                <a:lnTo>
                  <a:pt x="952" y="11023"/>
                </a:lnTo>
                <a:lnTo>
                  <a:pt x="952" y="11023"/>
                </a:lnTo>
                <a:lnTo>
                  <a:pt x="983" y="10931"/>
                </a:lnTo>
                <a:lnTo>
                  <a:pt x="983" y="10778"/>
                </a:lnTo>
                <a:lnTo>
                  <a:pt x="768" y="10655"/>
                </a:lnTo>
                <a:lnTo>
                  <a:pt x="768" y="10532"/>
                </a:lnTo>
                <a:lnTo>
                  <a:pt x="829" y="10440"/>
                </a:lnTo>
                <a:lnTo>
                  <a:pt x="829" y="10348"/>
                </a:lnTo>
                <a:lnTo>
                  <a:pt x="706" y="10225"/>
                </a:lnTo>
                <a:lnTo>
                  <a:pt x="676" y="10102"/>
                </a:lnTo>
                <a:lnTo>
                  <a:pt x="584" y="10010"/>
                </a:lnTo>
                <a:lnTo>
                  <a:pt x="491" y="10041"/>
                </a:lnTo>
                <a:lnTo>
                  <a:pt x="399" y="9949"/>
                </a:lnTo>
                <a:lnTo>
                  <a:pt x="307" y="9734"/>
                </a:lnTo>
                <a:lnTo>
                  <a:pt x="92" y="9550"/>
                </a:lnTo>
                <a:lnTo>
                  <a:pt x="92" y="9457"/>
                </a:lnTo>
                <a:lnTo>
                  <a:pt x="154" y="9120"/>
                </a:lnTo>
                <a:lnTo>
                  <a:pt x="123" y="8997"/>
                </a:lnTo>
                <a:lnTo>
                  <a:pt x="123" y="884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8" name="Google Shape;1218;g3d4b58163d4_3_1117"/>
          <p:cNvSpPr/>
          <p:nvPr/>
        </p:nvSpPr>
        <p:spPr>
          <a:xfrm>
            <a:off x="3828539" y="4127913"/>
            <a:ext cx="159460" cy="118465"/>
          </a:xfrm>
          <a:custGeom>
            <a:avLst/>
            <a:gdLst/>
            <a:ahLst/>
            <a:cxnLst/>
            <a:rect l="l" t="t" r="r" b="b"/>
            <a:pathLst>
              <a:path w="6265" h="4545" extrusionOk="0">
                <a:moveTo>
                  <a:pt x="31" y="3808"/>
                </a:moveTo>
                <a:lnTo>
                  <a:pt x="93" y="3593"/>
                </a:lnTo>
                <a:lnTo>
                  <a:pt x="1" y="3470"/>
                </a:lnTo>
                <a:lnTo>
                  <a:pt x="31" y="3316"/>
                </a:lnTo>
                <a:lnTo>
                  <a:pt x="185" y="3286"/>
                </a:lnTo>
                <a:lnTo>
                  <a:pt x="154" y="3040"/>
                </a:lnTo>
                <a:lnTo>
                  <a:pt x="93" y="2886"/>
                </a:lnTo>
                <a:lnTo>
                  <a:pt x="246" y="2764"/>
                </a:lnTo>
                <a:lnTo>
                  <a:pt x="461" y="2610"/>
                </a:lnTo>
                <a:lnTo>
                  <a:pt x="707" y="2180"/>
                </a:lnTo>
                <a:lnTo>
                  <a:pt x="861" y="1935"/>
                </a:lnTo>
                <a:lnTo>
                  <a:pt x="891" y="1812"/>
                </a:lnTo>
                <a:lnTo>
                  <a:pt x="1076" y="1474"/>
                </a:lnTo>
                <a:lnTo>
                  <a:pt x="1168" y="1443"/>
                </a:lnTo>
                <a:lnTo>
                  <a:pt x="1198" y="1320"/>
                </a:lnTo>
                <a:lnTo>
                  <a:pt x="1444" y="1320"/>
                </a:lnTo>
                <a:lnTo>
                  <a:pt x="1567" y="1351"/>
                </a:lnTo>
                <a:lnTo>
                  <a:pt x="1997" y="1228"/>
                </a:lnTo>
                <a:lnTo>
                  <a:pt x="2058" y="1044"/>
                </a:lnTo>
                <a:lnTo>
                  <a:pt x="2519" y="768"/>
                </a:lnTo>
                <a:lnTo>
                  <a:pt x="3133" y="399"/>
                </a:lnTo>
                <a:lnTo>
                  <a:pt x="3348" y="246"/>
                </a:lnTo>
                <a:lnTo>
                  <a:pt x="3593" y="92"/>
                </a:lnTo>
                <a:lnTo>
                  <a:pt x="3993" y="31"/>
                </a:lnTo>
                <a:lnTo>
                  <a:pt x="4208" y="0"/>
                </a:lnTo>
                <a:lnTo>
                  <a:pt x="4453" y="62"/>
                </a:lnTo>
                <a:lnTo>
                  <a:pt x="4576" y="92"/>
                </a:lnTo>
                <a:lnTo>
                  <a:pt x="4637" y="154"/>
                </a:lnTo>
                <a:lnTo>
                  <a:pt x="4607" y="215"/>
                </a:lnTo>
                <a:lnTo>
                  <a:pt x="4576" y="461"/>
                </a:lnTo>
                <a:lnTo>
                  <a:pt x="4484" y="614"/>
                </a:lnTo>
                <a:lnTo>
                  <a:pt x="4484" y="860"/>
                </a:lnTo>
                <a:lnTo>
                  <a:pt x="5282" y="1382"/>
                </a:lnTo>
                <a:lnTo>
                  <a:pt x="5282" y="1720"/>
                </a:lnTo>
                <a:lnTo>
                  <a:pt x="5559" y="1935"/>
                </a:lnTo>
                <a:lnTo>
                  <a:pt x="5927" y="1750"/>
                </a:lnTo>
                <a:lnTo>
                  <a:pt x="6019" y="1781"/>
                </a:lnTo>
                <a:lnTo>
                  <a:pt x="6050" y="1904"/>
                </a:lnTo>
                <a:lnTo>
                  <a:pt x="6111" y="1965"/>
                </a:lnTo>
                <a:lnTo>
                  <a:pt x="6111" y="2119"/>
                </a:lnTo>
                <a:lnTo>
                  <a:pt x="6019" y="2242"/>
                </a:lnTo>
                <a:lnTo>
                  <a:pt x="6203" y="2487"/>
                </a:lnTo>
                <a:lnTo>
                  <a:pt x="6265" y="2457"/>
                </a:lnTo>
                <a:lnTo>
                  <a:pt x="6265" y="2610"/>
                </a:lnTo>
                <a:lnTo>
                  <a:pt x="6081" y="2825"/>
                </a:lnTo>
                <a:lnTo>
                  <a:pt x="5927" y="2825"/>
                </a:lnTo>
                <a:lnTo>
                  <a:pt x="5681" y="2948"/>
                </a:lnTo>
                <a:lnTo>
                  <a:pt x="5589" y="2917"/>
                </a:lnTo>
                <a:lnTo>
                  <a:pt x="5436" y="3009"/>
                </a:lnTo>
                <a:lnTo>
                  <a:pt x="5436" y="3163"/>
                </a:lnTo>
                <a:lnTo>
                  <a:pt x="5313" y="3255"/>
                </a:lnTo>
                <a:lnTo>
                  <a:pt x="5344" y="3408"/>
                </a:lnTo>
                <a:lnTo>
                  <a:pt x="5129" y="3470"/>
                </a:lnTo>
                <a:lnTo>
                  <a:pt x="5098" y="3562"/>
                </a:lnTo>
                <a:lnTo>
                  <a:pt x="4238" y="3316"/>
                </a:lnTo>
                <a:lnTo>
                  <a:pt x="4177" y="3347"/>
                </a:lnTo>
                <a:lnTo>
                  <a:pt x="4177" y="3347"/>
                </a:lnTo>
                <a:lnTo>
                  <a:pt x="4115" y="3316"/>
                </a:lnTo>
                <a:lnTo>
                  <a:pt x="3900" y="3408"/>
                </a:lnTo>
                <a:lnTo>
                  <a:pt x="3716" y="3408"/>
                </a:lnTo>
                <a:lnTo>
                  <a:pt x="3409" y="3470"/>
                </a:lnTo>
                <a:lnTo>
                  <a:pt x="2979" y="3470"/>
                </a:lnTo>
                <a:lnTo>
                  <a:pt x="2918" y="3501"/>
                </a:lnTo>
                <a:lnTo>
                  <a:pt x="2304" y="3501"/>
                </a:lnTo>
                <a:lnTo>
                  <a:pt x="2027" y="3531"/>
                </a:lnTo>
                <a:lnTo>
                  <a:pt x="1997" y="3716"/>
                </a:lnTo>
                <a:lnTo>
                  <a:pt x="2058" y="3961"/>
                </a:lnTo>
                <a:lnTo>
                  <a:pt x="2120" y="4023"/>
                </a:lnTo>
                <a:lnTo>
                  <a:pt x="2242" y="4268"/>
                </a:lnTo>
                <a:lnTo>
                  <a:pt x="2242" y="4514"/>
                </a:lnTo>
                <a:lnTo>
                  <a:pt x="2058" y="4483"/>
                </a:lnTo>
                <a:lnTo>
                  <a:pt x="1935" y="4391"/>
                </a:lnTo>
                <a:lnTo>
                  <a:pt x="1843" y="4391"/>
                </a:lnTo>
                <a:lnTo>
                  <a:pt x="1659" y="4514"/>
                </a:lnTo>
                <a:lnTo>
                  <a:pt x="1475" y="4545"/>
                </a:lnTo>
                <a:lnTo>
                  <a:pt x="1198" y="4422"/>
                </a:lnTo>
                <a:lnTo>
                  <a:pt x="1137" y="4268"/>
                </a:lnTo>
                <a:lnTo>
                  <a:pt x="953" y="4207"/>
                </a:lnTo>
                <a:lnTo>
                  <a:pt x="830" y="4207"/>
                </a:lnTo>
                <a:lnTo>
                  <a:pt x="738" y="4145"/>
                </a:lnTo>
                <a:lnTo>
                  <a:pt x="615" y="4145"/>
                </a:lnTo>
                <a:lnTo>
                  <a:pt x="308" y="3961"/>
                </a:lnTo>
                <a:lnTo>
                  <a:pt x="62" y="377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19" name="Google Shape;1219;g3d4b58163d4_3_1117"/>
          <p:cNvSpPr/>
          <p:nvPr/>
        </p:nvSpPr>
        <p:spPr>
          <a:xfrm>
            <a:off x="3572244" y="4093359"/>
            <a:ext cx="135858" cy="101680"/>
          </a:xfrm>
          <a:custGeom>
            <a:avLst/>
            <a:gdLst/>
            <a:ahLst/>
            <a:cxnLst/>
            <a:rect l="l" t="t" r="r" b="b"/>
            <a:pathLst>
              <a:path w="5344" h="3901" extrusionOk="0">
                <a:moveTo>
                  <a:pt x="769" y="492"/>
                </a:moveTo>
                <a:lnTo>
                  <a:pt x="922" y="400"/>
                </a:lnTo>
                <a:lnTo>
                  <a:pt x="1045" y="400"/>
                </a:lnTo>
                <a:lnTo>
                  <a:pt x="1198" y="246"/>
                </a:lnTo>
                <a:lnTo>
                  <a:pt x="1659" y="154"/>
                </a:lnTo>
                <a:lnTo>
                  <a:pt x="2089" y="1"/>
                </a:lnTo>
                <a:lnTo>
                  <a:pt x="2212" y="1"/>
                </a:lnTo>
                <a:lnTo>
                  <a:pt x="2611" y="124"/>
                </a:lnTo>
                <a:lnTo>
                  <a:pt x="2826" y="185"/>
                </a:lnTo>
                <a:lnTo>
                  <a:pt x="3010" y="400"/>
                </a:lnTo>
                <a:lnTo>
                  <a:pt x="3010" y="492"/>
                </a:lnTo>
                <a:lnTo>
                  <a:pt x="3102" y="523"/>
                </a:lnTo>
                <a:lnTo>
                  <a:pt x="3256" y="461"/>
                </a:lnTo>
                <a:lnTo>
                  <a:pt x="3317" y="523"/>
                </a:lnTo>
                <a:lnTo>
                  <a:pt x="3440" y="492"/>
                </a:lnTo>
                <a:lnTo>
                  <a:pt x="3532" y="553"/>
                </a:lnTo>
                <a:lnTo>
                  <a:pt x="3563" y="768"/>
                </a:lnTo>
                <a:lnTo>
                  <a:pt x="3716" y="922"/>
                </a:lnTo>
                <a:lnTo>
                  <a:pt x="3716" y="1106"/>
                </a:lnTo>
                <a:lnTo>
                  <a:pt x="3901" y="1137"/>
                </a:lnTo>
                <a:lnTo>
                  <a:pt x="3962" y="1321"/>
                </a:lnTo>
                <a:lnTo>
                  <a:pt x="4085" y="1383"/>
                </a:lnTo>
                <a:lnTo>
                  <a:pt x="4330" y="1505"/>
                </a:lnTo>
                <a:lnTo>
                  <a:pt x="4361" y="1628"/>
                </a:lnTo>
                <a:lnTo>
                  <a:pt x="4484" y="1720"/>
                </a:lnTo>
                <a:lnTo>
                  <a:pt x="4484" y="1874"/>
                </a:lnTo>
                <a:lnTo>
                  <a:pt x="4515" y="1997"/>
                </a:lnTo>
                <a:lnTo>
                  <a:pt x="4453" y="2334"/>
                </a:lnTo>
                <a:lnTo>
                  <a:pt x="4453" y="2427"/>
                </a:lnTo>
                <a:lnTo>
                  <a:pt x="4668" y="2611"/>
                </a:lnTo>
                <a:lnTo>
                  <a:pt x="4760" y="2826"/>
                </a:lnTo>
                <a:lnTo>
                  <a:pt x="4852" y="2918"/>
                </a:lnTo>
                <a:lnTo>
                  <a:pt x="4945" y="2887"/>
                </a:lnTo>
                <a:lnTo>
                  <a:pt x="5037" y="2979"/>
                </a:lnTo>
                <a:lnTo>
                  <a:pt x="5067" y="3102"/>
                </a:lnTo>
                <a:lnTo>
                  <a:pt x="5190" y="3225"/>
                </a:lnTo>
                <a:lnTo>
                  <a:pt x="5190" y="3317"/>
                </a:lnTo>
                <a:lnTo>
                  <a:pt x="5129" y="3409"/>
                </a:lnTo>
                <a:lnTo>
                  <a:pt x="5129" y="3532"/>
                </a:lnTo>
                <a:lnTo>
                  <a:pt x="5344" y="3655"/>
                </a:lnTo>
                <a:lnTo>
                  <a:pt x="5344" y="3808"/>
                </a:lnTo>
                <a:lnTo>
                  <a:pt x="5313" y="3900"/>
                </a:lnTo>
                <a:lnTo>
                  <a:pt x="5282" y="3778"/>
                </a:lnTo>
                <a:lnTo>
                  <a:pt x="5129" y="3747"/>
                </a:lnTo>
                <a:lnTo>
                  <a:pt x="5037" y="3685"/>
                </a:lnTo>
                <a:lnTo>
                  <a:pt x="4883" y="3655"/>
                </a:lnTo>
                <a:lnTo>
                  <a:pt x="4730" y="3747"/>
                </a:lnTo>
                <a:lnTo>
                  <a:pt x="4484" y="3624"/>
                </a:lnTo>
                <a:lnTo>
                  <a:pt x="4238" y="3655"/>
                </a:lnTo>
                <a:lnTo>
                  <a:pt x="4085" y="3532"/>
                </a:lnTo>
                <a:lnTo>
                  <a:pt x="3747" y="3378"/>
                </a:lnTo>
                <a:lnTo>
                  <a:pt x="3225" y="3348"/>
                </a:lnTo>
                <a:lnTo>
                  <a:pt x="3072" y="3409"/>
                </a:lnTo>
                <a:lnTo>
                  <a:pt x="3072" y="3409"/>
                </a:lnTo>
                <a:lnTo>
                  <a:pt x="2857" y="3348"/>
                </a:lnTo>
                <a:lnTo>
                  <a:pt x="2120" y="3317"/>
                </a:lnTo>
                <a:lnTo>
                  <a:pt x="1813" y="3471"/>
                </a:lnTo>
                <a:lnTo>
                  <a:pt x="1659" y="3655"/>
                </a:lnTo>
                <a:lnTo>
                  <a:pt x="1106" y="3593"/>
                </a:lnTo>
                <a:lnTo>
                  <a:pt x="830" y="3747"/>
                </a:lnTo>
                <a:lnTo>
                  <a:pt x="646" y="3685"/>
                </a:lnTo>
                <a:lnTo>
                  <a:pt x="646" y="3532"/>
                </a:lnTo>
                <a:lnTo>
                  <a:pt x="584" y="3471"/>
                </a:lnTo>
                <a:lnTo>
                  <a:pt x="707" y="3501"/>
                </a:lnTo>
                <a:lnTo>
                  <a:pt x="799" y="3532"/>
                </a:lnTo>
                <a:lnTo>
                  <a:pt x="984" y="3409"/>
                </a:lnTo>
                <a:lnTo>
                  <a:pt x="707" y="3317"/>
                </a:lnTo>
                <a:lnTo>
                  <a:pt x="523" y="3409"/>
                </a:lnTo>
                <a:lnTo>
                  <a:pt x="462" y="3348"/>
                </a:lnTo>
                <a:lnTo>
                  <a:pt x="554" y="3256"/>
                </a:lnTo>
                <a:lnTo>
                  <a:pt x="554" y="3071"/>
                </a:lnTo>
                <a:lnTo>
                  <a:pt x="646" y="3010"/>
                </a:lnTo>
                <a:lnTo>
                  <a:pt x="1137" y="3010"/>
                </a:lnTo>
                <a:lnTo>
                  <a:pt x="1291" y="2826"/>
                </a:lnTo>
                <a:lnTo>
                  <a:pt x="1444" y="2795"/>
                </a:lnTo>
                <a:lnTo>
                  <a:pt x="1628" y="2672"/>
                </a:lnTo>
                <a:lnTo>
                  <a:pt x="1720" y="2703"/>
                </a:lnTo>
                <a:lnTo>
                  <a:pt x="1782" y="2734"/>
                </a:lnTo>
                <a:lnTo>
                  <a:pt x="1905" y="2641"/>
                </a:lnTo>
                <a:lnTo>
                  <a:pt x="1997" y="2611"/>
                </a:lnTo>
                <a:lnTo>
                  <a:pt x="2181" y="2734"/>
                </a:lnTo>
                <a:lnTo>
                  <a:pt x="2365" y="2734"/>
                </a:lnTo>
                <a:lnTo>
                  <a:pt x="2580" y="2826"/>
                </a:lnTo>
                <a:lnTo>
                  <a:pt x="2857" y="2918"/>
                </a:lnTo>
                <a:lnTo>
                  <a:pt x="3010" y="2918"/>
                </a:lnTo>
                <a:lnTo>
                  <a:pt x="3072" y="2826"/>
                </a:lnTo>
                <a:lnTo>
                  <a:pt x="3010" y="2734"/>
                </a:lnTo>
                <a:lnTo>
                  <a:pt x="2949" y="2734"/>
                </a:lnTo>
                <a:lnTo>
                  <a:pt x="2580" y="2519"/>
                </a:lnTo>
                <a:lnTo>
                  <a:pt x="2427" y="2519"/>
                </a:lnTo>
                <a:lnTo>
                  <a:pt x="2181" y="2334"/>
                </a:lnTo>
                <a:lnTo>
                  <a:pt x="1966" y="2334"/>
                </a:lnTo>
                <a:lnTo>
                  <a:pt x="1813" y="2304"/>
                </a:lnTo>
                <a:lnTo>
                  <a:pt x="1598" y="2396"/>
                </a:lnTo>
                <a:lnTo>
                  <a:pt x="1291" y="2611"/>
                </a:lnTo>
                <a:lnTo>
                  <a:pt x="1137" y="2611"/>
                </a:lnTo>
                <a:lnTo>
                  <a:pt x="1045" y="2672"/>
                </a:lnTo>
                <a:lnTo>
                  <a:pt x="676" y="2672"/>
                </a:lnTo>
                <a:lnTo>
                  <a:pt x="646" y="2580"/>
                </a:lnTo>
                <a:lnTo>
                  <a:pt x="769" y="2519"/>
                </a:lnTo>
                <a:lnTo>
                  <a:pt x="554" y="2396"/>
                </a:lnTo>
                <a:lnTo>
                  <a:pt x="646" y="2365"/>
                </a:lnTo>
                <a:lnTo>
                  <a:pt x="646" y="2212"/>
                </a:lnTo>
                <a:lnTo>
                  <a:pt x="492" y="2181"/>
                </a:lnTo>
                <a:lnTo>
                  <a:pt x="308" y="1843"/>
                </a:lnTo>
                <a:lnTo>
                  <a:pt x="1" y="1628"/>
                </a:lnTo>
                <a:lnTo>
                  <a:pt x="523" y="1168"/>
                </a:lnTo>
                <a:lnTo>
                  <a:pt x="738" y="76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0" name="Google Shape;1220;g3d4b58163d4_3_1117"/>
          <p:cNvSpPr/>
          <p:nvPr/>
        </p:nvSpPr>
        <p:spPr>
          <a:xfrm>
            <a:off x="3584288" y="4153582"/>
            <a:ext cx="66006" cy="19744"/>
          </a:xfrm>
          <a:custGeom>
            <a:avLst/>
            <a:gdLst/>
            <a:ahLst/>
            <a:cxnLst/>
            <a:rect l="l" t="t" r="r" b="b"/>
            <a:pathLst>
              <a:path w="2611" h="769" extrusionOk="0">
                <a:moveTo>
                  <a:pt x="93" y="768"/>
                </a:moveTo>
                <a:lnTo>
                  <a:pt x="185" y="707"/>
                </a:lnTo>
                <a:lnTo>
                  <a:pt x="676" y="707"/>
                </a:lnTo>
                <a:lnTo>
                  <a:pt x="830" y="523"/>
                </a:lnTo>
                <a:lnTo>
                  <a:pt x="983" y="492"/>
                </a:lnTo>
                <a:lnTo>
                  <a:pt x="1167" y="369"/>
                </a:lnTo>
                <a:lnTo>
                  <a:pt x="1259" y="400"/>
                </a:lnTo>
                <a:lnTo>
                  <a:pt x="1321" y="431"/>
                </a:lnTo>
                <a:lnTo>
                  <a:pt x="1444" y="338"/>
                </a:lnTo>
                <a:lnTo>
                  <a:pt x="1536" y="308"/>
                </a:lnTo>
                <a:lnTo>
                  <a:pt x="1720" y="431"/>
                </a:lnTo>
                <a:lnTo>
                  <a:pt x="1904" y="431"/>
                </a:lnTo>
                <a:lnTo>
                  <a:pt x="2119" y="523"/>
                </a:lnTo>
                <a:lnTo>
                  <a:pt x="2396" y="615"/>
                </a:lnTo>
                <a:lnTo>
                  <a:pt x="2549" y="615"/>
                </a:lnTo>
                <a:lnTo>
                  <a:pt x="2611" y="523"/>
                </a:lnTo>
                <a:lnTo>
                  <a:pt x="2549" y="431"/>
                </a:lnTo>
                <a:lnTo>
                  <a:pt x="2488" y="431"/>
                </a:lnTo>
                <a:lnTo>
                  <a:pt x="2119" y="216"/>
                </a:lnTo>
                <a:lnTo>
                  <a:pt x="1966" y="216"/>
                </a:lnTo>
                <a:lnTo>
                  <a:pt x="1720" y="31"/>
                </a:lnTo>
                <a:lnTo>
                  <a:pt x="1505" y="31"/>
                </a:lnTo>
                <a:lnTo>
                  <a:pt x="1352" y="1"/>
                </a:lnTo>
                <a:lnTo>
                  <a:pt x="1137" y="93"/>
                </a:lnTo>
                <a:lnTo>
                  <a:pt x="830" y="308"/>
                </a:lnTo>
                <a:lnTo>
                  <a:pt x="676" y="308"/>
                </a:lnTo>
                <a:lnTo>
                  <a:pt x="584" y="369"/>
                </a:lnTo>
                <a:lnTo>
                  <a:pt x="215" y="369"/>
                </a:lnTo>
                <a:lnTo>
                  <a:pt x="246" y="492"/>
                </a:lnTo>
                <a:lnTo>
                  <a:pt x="461" y="584"/>
                </a:lnTo>
                <a:lnTo>
                  <a:pt x="676" y="553"/>
                </a:lnTo>
                <a:lnTo>
                  <a:pt x="523" y="646"/>
                </a:lnTo>
                <a:lnTo>
                  <a:pt x="308" y="676"/>
                </a:lnTo>
                <a:lnTo>
                  <a:pt x="123" y="461"/>
                </a:lnTo>
                <a:lnTo>
                  <a:pt x="1" y="584"/>
                </a:lnTo>
                <a:lnTo>
                  <a:pt x="93" y="70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1" name="Google Shape;1221;g3d4b58163d4_3_1117"/>
          <p:cNvSpPr/>
          <p:nvPr/>
        </p:nvSpPr>
        <p:spPr>
          <a:xfrm>
            <a:off x="3588623" y="4180238"/>
            <a:ext cx="64071" cy="40472"/>
          </a:xfrm>
          <a:custGeom>
            <a:avLst/>
            <a:gdLst/>
            <a:ahLst/>
            <a:cxnLst/>
            <a:rect l="l" t="t" r="r" b="b"/>
            <a:pathLst>
              <a:path w="2519" h="1567" extrusionOk="0">
                <a:moveTo>
                  <a:pt x="1" y="369"/>
                </a:moveTo>
                <a:lnTo>
                  <a:pt x="185" y="431"/>
                </a:lnTo>
                <a:lnTo>
                  <a:pt x="461" y="277"/>
                </a:lnTo>
                <a:lnTo>
                  <a:pt x="1014" y="339"/>
                </a:lnTo>
                <a:lnTo>
                  <a:pt x="1168" y="155"/>
                </a:lnTo>
                <a:lnTo>
                  <a:pt x="1475" y="1"/>
                </a:lnTo>
                <a:lnTo>
                  <a:pt x="2212" y="32"/>
                </a:lnTo>
                <a:lnTo>
                  <a:pt x="2427" y="93"/>
                </a:lnTo>
                <a:lnTo>
                  <a:pt x="2457" y="339"/>
                </a:lnTo>
                <a:lnTo>
                  <a:pt x="2427" y="462"/>
                </a:lnTo>
                <a:lnTo>
                  <a:pt x="2427" y="738"/>
                </a:lnTo>
                <a:lnTo>
                  <a:pt x="2519" y="830"/>
                </a:lnTo>
                <a:lnTo>
                  <a:pt x="2488" y="984"/>
                </a:lnTo>
                <a:lnTo>
                  <a:pt x="2365" y="1106"/>
                </a:lnTo>
                <a:lnTo>
                  <a:pt x="2089" y="1137"/>
                </a:lnTo>
                <a:lnTo>
                  <a:pt x="1874" y="1291"/>
                </a:lnTo>
                <a:lnTo>
                  <a:pt x="1690" y="1321"/>
                </a:lnTo>
                <a:lnTo>
                  <a:pt x="1597" y="1506"/>
                </a:lnTo>
                <a:lnTo>
                  <a:pt x="1383" y="1567"/>
                </a:lnTo>
                <a:lnTo>
                  <a:pt x="1352" y="1536"/>
                </a:lnTo>
                <a:lnTo>
                  <a:pt x="1383" y="1383"/>
                </a:lnTo>
                <a:lnTo>
                  <a:pt x="1014" y="1413"/>
                </a:lnTo>
                <a:lnTo>
                  <a:pt x="1229" y="1199"/>
                </a:lnTo>
                <a:lnTo>
                  <a:pt x="1106" y="1199"/>
                </a:lnTo>
                <a:lnTo>
                  <a:pt x="1168" y="1137"/>
                </a:lnTo>
                <a:lnTo>
                  <a:pt x="1106" y="1045"/>
                </a:lnTo>
                <a:lnTo>
                  <a:pt x="953" y="1014"/>
                </a:lnTo>
                <a:lnTo>
                  <a:pt x="922" y="953"/>
                </a:lnTo>
                <a:lnTo>
                  <a:pt x="1321" y="953"/>
                </a:lnTo>
                <a:lnTo>
                  <a:pt x="1383" y="891"/>
                </a:lnTo>
                <a:lnTo>
                  <a:pt x="1168" y="769"/>
                </a:lnTo>
                <a:lnTo>
                  <a:pt x="953" y="830"/>
                </a:lnTo>
                <a:lnTo>
                  <a:pt x="738" y="891"/>
                </a:lnTo>
                <a:lnTo>
                  <a:pt x="646" y="891"/>
                </a:lnTo>
                <a:lnTo>
                  <a:pt x="615" y="799"/>
                </a:lnTo>
                <a:lnTo>
                  <a:pt x="461" y="769"/>
                </a:lnTo>
                <a:lnTo>
                  <a:pt x="277" y="615"/>
                </a:lnTo>
                <a:lnTo>
                  <a:pt x="461" y="523"/>
                </a:lnTo>
                <a:lnTo>
                  <a:pt x="339" y="492"/>
                </a:lnTo>
                <a:lnTo>
                  <a:pt x="62" y="492"/>
                </a:lnTo>
                <a:lnTo>
                  <a:pt x="1" y="36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2" name="Google Shape;1222;g3d4b58163d4_3_1117"/>
          <p:cNvSpPr/>
          <p:nvPr/>
        </p:nvSpPr>
        <p:spPr>
          <a:xfrm>
            <a:off x="3629573" y="4180732"/>
            <a:ext cx="149348" cy="151569"/>
          </a:xfrm>
          <a:custGeom>
            <a:avLst/>
            <a:gdLst/>
            <a:ahLst/>
            <a:cxnLst/>
            <a:rect l="l" t="t" r="r" b="b"/>
            <a:pathLst>
              <a:path w="5866" h="5805" extrusionOk="0">
                <a:moveTo>
                  <a:pt x="0" y="1475"/>
                </a:moveTo>
                <a:lnTo>
                  <a:pt x="93" y="1290"/>
                </a:lnTo>
                <a:lnTo>
                  <a:pt x="277" y="1260"/>
                </a:lnTo>
                <a:lnTo>
                  <a:pt x="492" y="1106"/>
                </a:lnTo>
                <a:lnTo>
                  <a:pt x="768" y="1075"/>
                </a:lnTo>
                <a:lnTo>
                  <a:pt x="891" y="953"/>
                </a:lnTo>
                <a:lnTo>
                  <a:pt x="922" y="799"/>
                </a:lnTo>
                <a:lnTo>
                  <a:pt x="830" y="707"/>
                </a:lnTo>
                <a:lnTo>
                  <a:pt x="830" y="431"/>
                </a:lnTo>
                <a:lnTo>
                  <a:pt x="860" y="308"/>
                </a:lnTo>
                <a:lnTo>
                  <a:pt x="830" y="62"/>
                </a:lnTo>
                <a:lnTo>
                  <a:pt x="983" y="1"/>
                </a:lnTo>
                <a:lnTo>
                  <a:pt x="1505" y="31"/>
                </a:lnTo>
                <a:lnTo>
                  <a:pt x="1843" y="185"/>
                </a:lnTo>
                <a:lnTo>
                  <a:pt x="1996" y="308"/>
                </a:lnTo>
                <a:lnTo>
                  <a:pt x="2242" y="277"/>
                </a:lnTo>
                <a:lnTo>
                  <a:pt x="2488" y="400"/>
                </a:lnTo>
                <a:lnTo>
                  <a:pt x="2641" y="308"/>
                </a:lnTo>
                <a:lnTo>
                  <a:pt x="2795" y="338"/>
                </a:lnTo>
                <a:lnTo>
                  <a:pt x="2887" y="400"/>
                </a:lnTo>
                <a:lnTo>
                  <a:pt x="3040" y="431"/>
                </a:lnTo>
                <a:lnTo>
                  <a:pt x="3071" y="553"/>
                </a:lnTo>
                <a:lnTo>
                  <a:pt x="3163" y="615"/>
                </a:lnTo>
                <a:lnTo>
                  <a:pt x="3347" y="523"/>
                </a:lnTo>
                <a:lnTo>
                  <a:pt x="3440" y="584"/>
                </a:lnTo>
                <a:lnTo>
                  <a:pt x="3624" y="707"/>
                </a:lnTo>
                <a:lnTo>
                  <a:pt x="3839" y="707"/>
                </a:lnTo>
                <a:lnTo>
                  <a:pt x="4023" y="584"/>
                </a:lnTo>
                <a:lnTo>
                  <a:pt x="4115" y="584"/>
                </a:lnTo>
                <a:lnTo>
                  <a:pt x="4269" y="338"/>
                </a:lnTo>
                <a:lnTo>
                  <a:pt x="4453" y="338"/>
                </a:lnTo>
                <a:lnTo>
                  <a:pt x="4668" y="431"/>
                </a:lnTo>
                <a:lnTo>
                  <a:pt x="4729" y="369"/>
                </a:lnTo>
                <a:lnTo>
                  <a:pt x="4883" y="338"/>
                </a:lnTo>
                <a:lnTo>
                  <a:pt x="4913" y="400"/>
                </a:lnTo>
                <a:lnTo>
                  <a:pt x="5067" y="553"/>
                </a:lnTo>
                <a:lnTo>
                  <a:pt x="5159" y="738"/>
                </a:lnTo>
                <a:lnTo>
                  <a:pt x="5128" y="983"/>
                </a:lnTo>
                <a:lnTo>
                  <a:pt x="5220" y="1045"/>
                </a:lnTo>
                <a:lnTo>
                  <a:pt x="5405" y="1075"/>
                </a:lnTo>
                <a:lnTo>
                  <a:pt x="5405" y="1168"/>
                </a:lnTo>
                <a:lnTo>
                  <a:pt x="5251" y="1382"/>
                </a:lnTo>
                <a:lnTo>
                  <a:pt x="5159" y="1597"/>
                </a:lnTo>
                <a:lnTo>
                  <a:pt x="5313" y="1567"/>
                </a:lnTo>
                <a:lnTo>
                  <a:pt x="5405" y="1475"/>
                </a:lnTo>
                <a:lnTo>
                  <a:pt x="5497" y="1475"/>
                </a:lnTo>
                <a:lnTo>
                  <a:pt x="5497" y="1628"/>
                </a:lnTo>
                <a:lnTo>
                  <a:pt x="5558" y="1720"/>
                </a:lnTo>
                <a:lnTo>
                  <a:pt x="5558" y="1812"/>
                </a:lnTo>
                <a:lnTo>
                  <a:pt x="5773" y="1812"/>
                </a:lnTo>
                <a:lnTo>
                  <a:pt x="5865" y="1904"/>
                </a:lnTo>
                <a:lnTo>
                  <a:pt x="5865" y="2027"/>
                </a:lnTo>
                <a:lnTo>
                  <a:pt x="5773" y="2058"/>
                </a:lnTo>
                <a:lnTo>
                  <a:pt x="5466" y="2181"/>
                </a:lnTo>
                <a:lnTo>
                  <a:pt x="5466" y="2304"/>
                </a:lnTo>
                <a:lnTo>
                  <a:pt x="5528" y="2396"/>
                </a:lnTo>
                <a:lnTo>
                  <a:pt x="5558" y="2764"/>
                </a:lnTo>
                <a:lnTo>
                  <a:pt x="5528" y="2887"/>
                </a:lnTo>
                <a:lnTo>
                  <a:pt x="5558" y="3163"/>
                </a:lnTo>
                <a:lnTo>
                  <a:pt x="5650" y="3225"/>
                </a:lnTo>
                <a:lnTo>
                  <a:pt x="5742" y="3409"/>
                </a:lnTo>
                <a:lnTo>
                  <a:pt x="5742" y="3532"/>
                </a:lnTo>
                <a:lnTo>
                  <a:pt x="5589" y="3501"/>
                </a:lnTo>
                <a:lnTo>
                  <a:pt x="5497" y="3563"/>
                </a:lnTo>
                <a:lnTo>
                  <a:pt x="5497" y="3655"/>
                </a:lnTo>
                <a:lnTo>
                  <a:pt x="5650" y="3839"/>
                </a:lnTo>
                <a:lnTo>
                  <a:pt x="5712" y="3900"/>
                </a:lnTo>
                <a:lnTo>
                  <a:pt x="5681" y="4085"/>
                </a:lnTo>
                <a:lnTo>
                  <a:pt x="5466" y="4576"/>
                </a:lnTo>
                <a:lnTo>
                  <a:pt x="5313" y="4607"/>
                </a:lnTo>
                <a:lnTo>
                  <a:pt x="5282" y="4729"/>
                </a:lnTo>
                <a:lnTo>
                  <a:pt x="5343" y="4883"/>
                </a:lnTo>
                <a:lnTo>
                  <a:pt x="5190" y="5190"/>
                </a:lnTo>
                <a:lnTo>
                  <a:pt x="5067" y="5313"/>
                </a:lnTo>
                <a:lnTo>
                  <a:pt x="5098" y="5374"/>
                </a:lnTo>
                <a:lnTo>
                  <a:pt x="3839" y="5804"/>
                </a:lnTo>
                <a:lnTo>
                  <a:pt x="3532" y="5589"/>
                </a:lnTo>
                <a:lnTo>
                  <a:pt x="3409" y="5589"/>
                </a:lnTo>
                <a:lnTo>
                  <a:pt x="3194" y="5282"/>
                </a:lnTo>
                <a:lnTo>
                  <a:pt x="3040" y="5221"/>
                </a:lnTo>
                <a:lnTo>
                  <a:pt x="3132" y="5098"/>
                </a:lnTo>
                <a:lnTo>
                  <a:pt x="3102" y="5098"/>
                </a:lnTo>
                <a:lnTo>
                  <a:pt x="3440" y="4852"/>
                </a:lnTo>
                <a:lnTo>
                  <a:pt x="3501" y="3778"/>
                </a:lnTo>
                <a:lnTo>
                  <a:pt x="3532" y="3624"/>
                </a:lnTo>
                <a:lnTo>
                  <a:pt x="3440" y="3593"/>
                </a:lnTo>
                <a:lnTo>
                  <a:pt x="3440" y="3440"/>
                </a:lnTo>
                <a:lnTo>
                  <a:pt x="3562" y="3409"/>
                </a:lnTo>
                <a:lnTo>
                  <a:pt x="3562" y="3256"/>
                </a:lnTo>
                <a:lnTo>
                  <a:pt x="3409" y="3133"/>
                </a:lnTo>
                <a:lnTo>
                  <a:pt x="3440" y="2979"/>
                </a:lnTo>
                <a:lnTo>
                  <a:pt x="3225" y="2611"/>
                </a:lnTo>
                <a:lnTo>
                  <a:pt x="3132" y="2488"/>
                </a:lnTo>
                <a:lnTo>
                  <a:pt x="3040" y="2273"/>
                </a:lnTo>
                <a:lnTo>
                  <a:pt x="2334" y="2273"/>
                </a:lnTo>
                <a:lnTo>
                  <a:pt x="2119" y="2334"/>
                </a:lnTo>
                <a:lnTo>
                  <a:pt x="1996" y="2488"/>
                </a:lnTo>
                <a:lnTo>
                  <a:pt x="1751" y="2703"/>
                </a:lnTo>
                <a:lnTo>
                  <a:pt x="1751" y="2795"/>
                </a:lnTo>
                <a:lnTo>
                  <a:pt x="1505" y="2948"/>
                </a:lnTo>
                <a:lnTo>
                  <a:pt x="1382" y="2948"/>
                </a:lnTo>
                <a:lnTo>
                  <a:pt x="1259" y="2856"/>
                </a:lnTo>
                <a:lnTo>
                  <a:pt x="1014" y="2734"/>
                </a:lnTo>
                <a:lnTo>
                  <a:pt x="952" y="2488"/>
                </a:lnTo>
                <a:lnTo>
                  <a:pt x="799" y="2488"/>
                </a:lnTo>
                <a:lnTo>
                  <a:pt x="707" y="2396"/>
                </a:lnTo>
                <a:lnTo>
                  <a:pt x="707" y="2273"/>
                </a:lnTo>
                <a:lnTo>
                  <a:pt x="768" y="2212"/>
                </a:lnTo>
                <a:lnTo>
                  <a:pt x="645" y="2150"/>
                </a:lnTo>
                <a:lnTo>
                  <a:pt x="553" y="2242"/>
                </a:lnTo>
                <a:lnTo>
                  <a:pt x="430" y="2212"/>
                </a:lnTo>
                <a:lnTo>
                  <a:pt x="246" y="2181"/>
                </a:lnTo>
                <a:lnTo>
                  <a:pt x="62" y="1935"/>
                </a:lnTo>
                <a:lnTo>
                  <a:pt x="154" y="1628"/>
                </a:lnTo>
                <a:lnTo>
                  <a:pt x="0" y="1475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3" name="Google Shape;1223;g3d4b58163d4_3_1117"/>
          <p:cNvSpPr/>
          <p:nvPr/>
        </p:nvSpPr>
        <p:spPr>
          <a:xfrm>
            <a:off x="3662332" y="4240461"/>
            <a:ext cx="57325" cy="74039"/>
          </a:xfrm>
          <a:custGeom>
            <a:avLst/>
            <a:gdLst/>
            <a:ahLst/>
            <a:cxnLst/>
            <a:rect l="l" t="t" r="r" b="b"/>
            <a:pathLst>
              <a:path w="2273" h="2857" extrusionOk="0">
                <a:moveTo>
                  <a:pt x="614" y="2396"/>
                </a:moveTo>
                <a:lnTo>
                  <a:pt x="614" y="2273"/>
                </a:lnTo>
                <a:lnTo>
                  <a:pt x="553" y="2212"/>
                </a:lnTo>
                <a:lnTo>
                  <a:pt x="461" y="2181"/>
                </a:lnTo>
                <a:lnTo>
                  <a:pt x="430" y="2242"/>
                </a:lnTo>
                <a:lnTo>
                  <a:pt x="430" y="2335"/>
                </a:lnTo>
                <a:lnTo>
                  <a:pt x="553" y="2396"/>
                </a:lnTo>
                <a:lnTo>
                  <a:pt x="614" y="2396"/>
                </a:lnTo>
                <a:close/>
                <a:moveTo>
                  <a:pt x="92" y="676"/>
                </a:moveTo>
                <a:lnTo>
                  <a:pt x="215" y="676"/>
                </a:lnTo>
                <a:lnTo>
                  <a:pt x="461" y="523"/>
                </a:lnTo>
                <a:lnTo>
                  <a:pt x="461" y="431"/>
                </a:lnTo>
                <a:lnTo>
                  <a:pt x="706" y="216"/>
                </a:lnTo>
                <a:lnTo>
                  <a:pt x="829" y="93"/>
                </a:lnTo>
                <a:lnTo>
                  <a:pt x="1044" y="1"/>
                </a:lnTo>
                <a:lnTo>
                  <a:pt x="1720" y="1"/>
                </a:lnTo>
                <a:lnTo>
                  <a:pt x="1842" y="216"/>
                </a:lnTo>
                <a:lnTo>
                  <a:pt x="1935" y="339"/>
                </a:lnTo>
                <a:lnTo>
                  <a:pt x="2150" y="738"/>
                </a:lnTo>
                <a:lnTo>
                  <a:pt x="2119" y="861"/>
                </a:lnTo>
                <a:lnTo>
                  <a:pt x="2272" y="1014"/>
                </a:lnTo>
                <a:lnTo>
                  <a:pt x="2272" y="1137"/>
                </a:lnTo>
                <a:lnTo>
                  <a:pt x="2150" y="1198"/>
                </a:lnTo>
                <a:lnTo>
                  <a:pt x="2150" y="1352"/>
                </a:lnTo>
                <a:lnTo>
                  <a:pt x="2272" y="1383"/>
                </a:lnTo>
                <a:lnTo>
                  <a:pt x="2211" y="1506"/>
                </a:lnTo>
                <a:lnTo>
                  <a:pt x="2180" y="2611"/>
                </a:lnTo>
                <a:lnTo>
                  <a:pt x="1812" y="2857"/>
                </a:lnTo>
                <a:lnTo>
                  <a:pt x="1720" y="2795"/>
                </a:lnTo>
                <a:lnTo>
                  <a:pt x="1413" y="2795"/>
                </a:lnTo>
                <a:lnTo>
                  <a:pt x="952" y="2580"/>
                </a:lnTo>
                <a:lnTo>
                  <a:pt x="768" y="2519"/>
                </a:lnTo>
                <a:lnTo>
                  <a:pt x="829" y="2427"/>
                </a:lnTo>
                <a:lnTo>
                  <a:pt x="706" y="2304"/>
                </a:lnTo>
                <a:lnTo>
                  <a:pt x="614" y="2181"/>
                </a:lnTo>
                <a:lnTo>
                  <a:pt x="676" y="2058"/>
                </a:lnTo>
                <a:lnTo>
                  <a:pt x="676" y="1997"/>
                </a:lnTo>
                <a:lnTo>
                  <a:pt x="491" y="2058"/>
                </a:lnTo>
                <a:lnTo>
                  <a:pt x="338" y="1874"/>
                </a:lnTo>
                <a:lnTo>
                  <a:pt x="338" y="1690"/>
                </a:lnTo>
                <a:lnTo>
                  <a:pt x="246" y="1413"/>
                </a:lnTo>
                <a:lnTo>
                  <a:pt x="92" y="1413"/>
                </a:lnTo>
                <a:lnTo>
                  <a:pt x="31" y="1260"/>
                </a:lnTo>
                <a:lnTo>
                  <a:pt x="123" y="1045"/>
                </a:lnTo>
                <a:lnTo>
                  <a:pt x="0" y="984"/>
                </a:lnTo>
                <a:lnTo>
                  <a:pt x="0" y="861"/>
                </a:lnTo>
                <a:lnTo>
                  <a:pt x="92" y="70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4" name="Google Shape;1224;g3d4b58163d4_3_1117"/>
          <p:cNvSpPr/>
          <p:nvPr/>
        </p:nvSpPr>
        <p:spPr>
          <a:xfrm>
            <a:off x="3700873" y="4273041"/>
            <a:ext cx="84310" cy="93794"/>
          </a:xfrm>
          <a:custGeom>
            <a:avLst/>
            <a:gdLst/>
            <a:ahLst/>
            <a:cxnLst/>
            <a:rect l="l" t="t" r="r" b="b"/>
            <a:pathLst>
              <a:path w="3317" h="3594" extrusionOk="0">
                <a:moveTo>
                  <a:pt x="1" y="1505"/>
                </a:moveTo>
                <a:lnTo>
                  <a:pt x="31" y="1383"/>
                </a:lnTo>
                <a:lnTo>
                  <a:pt x="93" y="1168"/>
                </a:lnTo>
                <a:lnTo>
                  <a:pt x="308" y="1076"/>
                </a:lnTo>
                <a:lnTo>
                  <a:pt x="492" y="861"/>
                </a:lnTo>
                <a:lnTo>
                  <a:pt x="461" y="738"/>
                </a:lnTo>
                <a:lnTo>
                  <a:pt x="523" y="523"/>
                </a:lnTo>
                <a:lnTo>
                  <a:pt x="646" y="461"/>
                </a:lnTo>
                <a:lnTo>
                  <a:pt x="646" y="339"/>
                </a:lnTo>
                <a:lnTo>
                  <a:pt x="707" y="185"/>
                </a:lnTo>
                <a:lnTo>
                  <a:pt x="922" y="93"/>
                </a:lnTo>
                <a:lnTo>
                  <a:pt x="983" y="124"/>
                </a:lnTo>
                <a:lnTo>
                  <a:pt x="1321" y="1"/>
                </a:lnTo>
                <a:lnTo>
                  <a:pt x="1505" y="62"/>
                </a:lnTo>
                <a:lnTo>
                  <a:pt x="1597" y="277"/>
                </a:lnTo>
                <a:lnTo>
                  <a:pt x="1751" y="339"/>
                </a:lnTo>
                <a:lnTo>
                  <a:pt x="1751" y="676"/>
                </a:lnTo>
                <a:lnTo>
                  <a:pt x="1720" y="861"/>
                </a:lnTo>
                <a:lnTo>
                  <a:pt x="1935" y="1106"/>
                </a:lnTo>
                <a:lnTo>
                  <a:pt x="2027" y="1076"/>
                </a:lnTo>
                <a:lnTo>
                  <a:pt x="2273" y="891"/>
                </a:lnTo>
                <a:lnTo>
                  <a:pt x="2365" y="922"/>
                </a:lnTo>
                <a:lnTo>
                  <a:pt x="2488" y="1014"/>
                </a:lnTo>
                <a:lnTo>
                  <a:pt x="2519" y="1106"/>
                </a:lnTo>
                <a:lnTo>
                  <a:pt x="2488" y="1198"/>
                </a:lnTo>
                <a:lnTo>
                  <a:pt x="2549" y="1352"/>
                </a:lnTo>
                <a:lnTo>
                  <a:pt x="2396" y="1659"/>
                </a:lnTo>
                <a:lnTo>
                  <a:pt x="2273" y="1782"/>
                </a:lnTo>
                <a:lnTo>
                  <a:pt x="2334" y="1935"/>
                </a:lnTo>
                <a:lnTo>
                  <a:pt x="2457" y="1997"/>
                </a:lnTo>
                <a:lnTo>
                  <a:pt x="2519" y="1935"/>
                </a:lnTo>
                <a:lnTo>
                  <a:pt x="2672" y="1935"/>
                </a:lnTo>
                <a:lnTo>
                  <a:pt x="2764" y="2058"/>
                </a:lnTo>
                <a:lnTo>
                  <a:pt x="2887" y="2027"/>
                </a:lnTo>
                <a:lnTo>
                  <a:pt x="2979" y="2089"/>
                </a:lnTo>
                <a:lnTo>
                  <a:pt x="3041" y="2242"/>
                </a:lnTo>
                <a:lnTo>
                  <a:pt x="3163" y="2335"/>
                </a:lnTo>
                <a:lnTo>
                  <a:pt x="3256" y="2335"/>
                </a:lnTo>
                <a:lnTo>
                  <a:pt x="3317" y="2519"/>
                </a:lnTo>
                <a:lnTo>
                  <a:pt x="3194" y="2611"/>
                </a:lnTo>
                <a:lnTo>
                  <a:pt x="3256" y="2703"/>
                </a:lnTo>
                <a:lnTo>
                  <a:pt x="3194" y="2795"/>
                </a:lnTo>
                <a:lnTo>
                  <a:pt x="3133" y="2949"/>
                </a:lnTo>
                <a:lnTo>
                  <a:pt x="3194" y="3071"/>
                </a:lnTo>
                <a:lnTo>
                  <a:pt x="3133" y="3256"/>
                </a:lnTo>
                <a:lnTo>
                  <a:pt x="3194" y="3409"/>
                </a:lnTo>
                <a:lnTo>
                  <a:pt x="3225" y="3593"/>
                </a:lnTo>
                <a:lnTo>
                  <a:pt x="2396" y="3286"/>
                </a:lnTo>
                <a:lnTo>
                  <a:pt x="1782" y="2826"/>
                </a:lnTo>
                <a:lnTo>
                  <a:pt x="1597" y="2826"/>
                </a:lnTo>
                <a:lnTo>
                  <a:pt x="1075" y="2304"/>
                </a:lnTo>
                <a:lnTo>
                  <a:pt x="738" y="2058"/>
                </a:lnTo>
                <a:lnTo>
                  <a:pt x="615" y="2058"/>
                </a:lnTo>
                <a:lnTo>
                  <a:pt x="400" y="1751"/>
                </a:lnTo>
                <a:lnTo>
                  <a:pt x="246" y="1690"/>
                </a:lnTo>
                <a:lnTo>
                  <a:pt x="338" y="1567"/>
                </a:lnTo>
                <a:lnTo>
                  <a:pt x="185" y="1505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5" name="Google Shape;1225;g3d4b58163d4_3_1117"/>
          <p:cNvSpPr/>
          <p:nvPr/>
        </p:nvSpPr>
        <p:spPr>
          <a:xfrm>
            <a:off x="3759166" y="4226640"/>
            <a:ext cx="131528" cy="141191"/>
          </a:xfrm>
          <a:custGeom>
            <a:avLst/>
            <a:gdLst/>
            <a:ahLst/>
            <a:cxnLst/>
            <a:rect l="l" t="t" r="r" b="b"/>
            <a:pathLst>
              <a:path w="5160" h="5406" extrusionOk="0">
                <a:moveTo>
                  <a:pt x="953" y="5374"/>
                </a:moveTo>
                <a:lnTo>
                  <a:pt x="922" y="5190"/>
                </a:lnTo>
                <a:lnTo>
                  <a:pt x="861" y="5037"/>
                </a:lnTo>
                <a:lnTo>
                  <a:pt x="922" y="4852"/>
                </a:lnTo>
                <a:lnTo>
                  <a:pt x="861" y="4730"/>
                </a:lnTo>
                <a:lnTo>
                  <a:pt x="922" y="4576"/>
                </a:lnTo>
                <a:lnTo>
                  <a:pt x="984" y="4484"/>
                </a:lnTo>
                <a:lnTo>
                  <a:pt x="922" y="4392"/>
                </a:lnTo>
                <a:lnTo>
                  <a:pt x="1045" y="4300"/>
                </a:lnTo>
                <a:lnTo>
                  <a:pt x="984" y="4116"/>
                </a:lnTo>
                <a:lnTo>
                  <a:pt x="891" y="4116"/>
                </a:lnTo>
                <a:lnTo>
                  <a:pt x="769" y="4023"/>
                </a:lnTo>
                <a:lnTo>
                  <a:pt x="707" y="3870"/>
                </a:lnTo>
                <a:lnTo>
                  <a:pt x="615" y="3808"/>
                </a:lnTo>
                <a:lnTo>
                  <a:pt x="492" y="3839"/>
                </a:lnTo>
                <a:lnTo>
                  <a:pt x="400" y="3716"/>
                </a:lnTo>
                <a:lnTo>
                  <a:pt x="247" y="3716"/>
                </a:lnTo>
                <a:lnTo>
                  <a:pt x="185" y="3778"/>
                </a:lnTo>
                <a:lnTo>
                  <a:pt x="62" y="3716"/>
                </a:lnTo>
                <a:lnTo>
                  <a:pt x="1" y="3563"/>
                </a:lnTo>
                <a:lnTo>
                  <a:pt x="124" y="3440"/>
                </a:lnTo>
                <a:lnTo>
                  <a:pt x="277" y="3133"/>
                </a:lnTo>
                <a:lnTo>
                  <a:pt x="216" y="2979"/>
                </a:lnTo>
                <a:lnTo>
                  <a:pt x="247" y="2857"/>
                </a:lnTo>
                <a:lnTo>
                  <a:pt x="400" y="2826"/>
                </a:lnTo>
                <a:lnTo>
                  <a:pt x="615" y="2335"/>
                </a:lnTo>
                <a:lnTo>
                  <a:pt x="646" y="2150"/>
                </a:lnTo>
                <a:lnTo>
                  <a:pt x="584" y="2089"/>
                </a:lnTo>
                <a:lnTo>
                  <a:pt x="431" y="1905"/>
                </a:lnTo>
                <a:lnTo>
                  <a:pt x="431" y="1813"/>
                </a:lnTo>
                <a:lnTo>
                  <a:pt x="523" y="1751"/>
                </a:lnTo>
                <a:lnTo>
                  <a:pt x="676" y="1782"/>
                </a:lnTo>
                <a:lnTo>
                  <a:pt x="676" y="1659"/>
                </a:lnTo>
                <a:lnTo>
                  <a:pt x="584" y="1475"/>
                </a:lnTo>
                <a:lnTo>
                  <a:pt x="492" y="1413"/>
                </a:lnTo>
                <a:lnTo>
                  <a:pt x="462" y="1137"/>
                </a:lnTo>
                <a:lnTo>
                  <a:pt x="492" y="1014"/>
                </a:lnTo>
                <a:lnTo>
                  <a:pt x="462" y="646"/>
                </a:lnTo>
                <a:lnTo>
                  <a:pt x="400" y="554"/>
                </a:lnTo>
                <a:lnTo>
                  <a:pt x="400" y="431"/>
                </a:lnTo>
                <a:lnTo>
                  <a:pt x="707" y="308"/>
                </a:lnTo>
                <a:lnTo>
                  <a:pt x="1045" y="154"/>
                </a:lnTo>
                <a:lnTo>
                  <a:pt x="1137" y="124"/>
                </a:lnTo>
                <a:lnTo>
                  <a:pt x="1321" y="216"/>
                </a:lnTo>
                <a:lnTo>
                  <a:pt x="1659" y="247"/>
                </a:lnTo>
                <a:lnTo>
                  <a:pt x="1751" y="185"/>
                </a:lnTo>
                <a:lnTo>
                  <a:pt x="1751" y="124"/>
                </a:lnTo>
                <a:lnTo>
                  <a:pt x="2028" y="62"/>
                </a:lnTo>
                <a:lnTo>
                  <a:pt x="2242" y="93"/>
                </a:lnTo>
                <a:lnTo>
                  <a:pt x="2181" y="154"/>
                </a:lnTo>
                <a:lnTo>
                  <a:pt x="2242" y="247"/>
                </a:lnTo>
                <a:lnTo>
                  <a:pt x="2519" y="308"/>
                </a:lnTo>
                <a:lnTo>
                  <a:pt x="2672" y="93"/>
                </a:lnTo>
                <a:lnTo>
                  <a:pt x="2795" y="1"/>
                </a:lnTo>
                <a:lnTo>
                  <a:pt x="3041" y="185"/>
                </a:lnTo>
                <a:lnTo>
                  <a:pt x="3348" y="369"/>
                </a:lnTo>
                <a:lnTo>
                  <a:pt x="3471" y="369"/>
                </a:lnTo>
                <a:lnTo>
                  <a:pt x="3563" y="431"/>
                </a:lnTo>
                <a:lnTo>
                  <a:pt x="3686" y="431"/>
                </a:lnTo>
                <a:lnTo>
                  <a:pt x="3870" y="492"/>
                </a:lnTo>
                <a:lnTo>
                  <a:pt x="3931" y="646"/>
                </a:lnTo>
                <a:lnTo>
                  <a:pt x="4208" y="769"/>
                </a:lnTo>
                <a:lnTo>
                  <a:pt x="4392" y="738"/>
                </a:lnTo>
                <a:lnTo>
                  <a:pt x="4576" y="615"/>
                </a:lnTo>
                <a:lnTo>
                  <a:pt x="4668" y="615"/>
                </a:lnTo>
                <a:lnTo>
                  <a:pt x="4791" y="707"/>
                </a:lnTo>
                <a:lnTo>
                  <a:pt x="4975" y="738"/>
                </a:lnTo>
                <a:lnTo>
                  <a:pt x="4975" y="799"/>
                </a:lnTo>
                <a:lnTo>
                  <a:pt x="4914" y="1045"/>
                </a:lnTo>
                <a:lnTo>
                  <a:pt x="4975" y="1229"/>
                </a:lnTo>
                <a:lnTo>
                  <a:pt x="4975" y="1383"/>
                </a:lnTo>
                <a:lnTo>
                  <a:pt x="5098" y="1475"/>
                </a:lnTo>
                <a:lnTo>
                  <a:pt x="5160" y="1690"/>
                </a:lnTo>
                <a:lnTo>
                  <a:pt x="5098" y="1874"/>
                </a:lnTo>
                <a:lnTo>
                  <a:pt x="5098" y="2058"/>
                </a:lnTo>
                <a:lnTo>
                  <a:pt x="4945" y="2150"/>
                </a:lnTo>
                <a:lnTo>
                  <a:pt x="4668" y="2550"/>
                </a:lnTo>
                <a:lnTo>
                  <a:pt x="4699" y="2703"/>
                </a:lnTo>
                <a:lnTo>
                  <a:pt x="4607" y="2826"/>
                </a:lnTo>
                <a:lnTo>
                  <a:pt x="4607" y="3010"/>
                </a:lnTo>
                <a:lnTo>
                  <a:pt x="4545" y="3133"/>
                </a:lnTo>
                <a:lnTo>
                  <a:pt x="4545" y="3501"/>
                </a:lnTo>
                <a:lnTo>
                  <a:pt x="4484" y="3563"/>
                </a:lnTo>
                <a:lnTo>
                  <a:pt x="4453" y="3624"/>
                </a:lnTo>
                <a:lnTo>
                  <a:pt x="4576" y="3716"/>
                </a:lnTo>
                <a:lnTo>
                  <a:pt x="4668" y="4023"/>
                </a:lnTo>
                <a:lnTo>
                  <a:pt x="4699" y="4238"/>
                </a:lnTo>
                <a:lnTo>
                  <a:pt x="4883" y="4300"/>
                </a:lnTo>
                <a:lnTo>
                  <a:pt x="4975" y="4423"/>
                </a:lnTo>
                <a:lnTo>
                  <a:pt x="4975" y="4668"/>
                </a:lnTo>
                <a:lnTo>
                  <a:pt x="4853" y="4668"/>
                </a:lnTo>
                <a:lnTo>
                  <a:pt x="4668" y="4699"/>
                </a:lnTo>
                <a:lnTo>
                  <a:pt x="4638" y="4760"/>
                </a:lnTo>
                <a:lnTo>
                  <a:pt x="4515" y="4545"/>
                </a:lnTo>
                <a:lnTo>
                  <a:pt x="4361" y="4576"/>
                </a:lnTo>
                <a:lnTo>
                  <a:pt x="4331" y="4791"/>
                </a:lnTo>
                <a:lnTo>
                  <a:pt x="3931" y="4607"/>
                </a:lnTo>
                <a:lnTo>
                  <a:pt x="3532" y="4730"/>
                </a:lnTo>
                <a:lnTo>
                  <a:pt x="2427" y="4730"/>
                </a:lnTo>
                <a:lnTo>
                  <a:pt x="2120" y="4791"/>
                </a:lnTo>
                <a:lnTo>
                  <a:pt x="2120" y="4852"/>
                </a:lnTo>
                <a:lnTo>
                  <a:pt x="1567" y="5067"/>
                </a:lnTo>
                <a:lnTo>
                  <a:pt x="1475" y="5159"/>
                </a:lnTo>
                <a:lnTo>
                  <a:pt x="1321" y="5159"/>
                </a:lnTo>
                <a:lnTo>
                  <a:pt x="1014" y="5405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6" name="Google Shape;1226;g3d4b58163d4_3_1117"/>
          <p:cNvSpPr/>
          <p:nvPr/>
        </p:nvSpPr>
        <p:spPr>
          <a:xfrm>
            <a:off x="3872860" y="4214792"/>
            <a:ext cx="89127" cy="143142"/>
          </a:xfrm>
          <a:custGeom>
            <a:avLst/>
            <a:gdLst/>
            <a:ahLst/>
            <a:cxnLst/>
            <a:rect l="l" t="t" r="r" b="b"/>
            <a:pathLst>
              <a:path w="3501" h="5497" extrusionOk="0">
                <a:moveTo>
                  <a:pt x="185" y="5220"/>
                </a:moveTo>
                <a:lnTo>
                  <a:pt x="215" y="5159"/>
                </a:lnTo>
                <a:lnTo>
                  <a:pt x="400" y="5128"/>
                </a:lnTo>
                <a:lnTo>
                  <a:pt x="522" y="5128"/>
                </a:lnTo>
                <a:lnTo>
                  <a:pt x="522" y="4883"/>
                </a:lnTo>
                <a:lnTo>
                  <a:pt x="430" y="4760"/>
                </a:lnTo>
                <a:lnTo>
                  <a:pt x="246" y="4698"/>
                </a:lnTo>
                <a:lnTo>
                  <a:pt x="215" y="4483"/>
                </a:lnTo>
                <a:lnTo>
                  <a:pt x="123" y="4176"/>
                </a:lnTo>
                <a:lnTo>
                  <a:pt x="0" y="4084"/>
                </a:lnTo>
                <a:lnTo>
                  <a:pt x="31" y="4023"/>
                </a:lnTo>
                <a:lnTo>
                  <a:pt x="92" y="3961"/>
                </a:lnTo>
                <a:lnTo>
                  <a:pt x="92" y="3593"/>
                </a:lnTo>
                <a:lnTo>
                  <a:pt x="154" y="3470"/>
                </a:lnTo>
                <a:lnTo>
                  <a:pt x="154" y="3286"/>
                </a:lnTo>
                <a:lnTo>
                  <a:pt x="246" y="3163"/>
                </a:lnTo>
                <a:lnTo>
                  <a:pt x="215" y="3010"/>
                </a:lnTo>
                <a:lnTo>
                  <a:pt x="492" y="2610"/>
                </a:lnTo>
                <a:lnTo>
                  <a:pt x="645" y="2518"/>
                </a:lnTo>
                <a:lnTo>
                  <a:pt x="645" y="2334"/>
                </a:lnTo>
                <a:lnTo>
                  <a:pt x="707" y="2150"/>
                </a:lnTo>
                <a:lnTo>
                  <a:pt x="645" y="1935"/>
                </a:lnTo>
                <a:lnTo>
                  <a:pt x="522" y="1843"/>
                </a:lnTo>
                <a:lnTo>
                  <a:pt x="522" y="1689"/>
                </a:lnTo>
                <a:lnTo>
                  <a:pt x="461" y="1505"/>
                </a:lnTo>
                <a:lnTo>
                  <a:pt x="522" y="1259"/>
                </a:lnTo>
                <a:lnTo>
                  <a:pt x="522" y="952"/>
                </a:lnTo>
                <a:lnTo>
                  <a:pt x="400" y="707"/>
                </a:lnTo>
                <a:lnTo>
                  <a:pt x="338" y="645"/>
                </a:lnTo>
                <a:lnTo>
                  <a:pt x="277" y="400"/>
                </a:lnTo>
                <a:lnTo>
                  <a:pt x="307" y="215"/>
                </a:lnTo>
                <a:lnTo>
                  <a:pt x="584" y="185"/>
                </a:lnTo>
                <a:lnTo>
                  <a:pt x="1198" y="185"/>
                </a:lnTo>
                <a:lnTo>
                  <a:pt x="1259" y="154"/>
                </a:lnTo>
                <a:lnTo>
                  <a:pt x="1689" y="154"/>
                </a:lnTo>
                <a:lnTo>
                  <a:pt x="1996" y="92"/>
                </a:lnTo>
                <a:lnTo>
                  <a:pt x="2180" y="92"/>
                </a:lnTo>
                <a:lnTo>
                  <a:pt x="2395" y="0"/>
                </a:lnTo>
                <a:lnTo>
                  <a:pt x="2457" y="31"/>
                </a:lnTo>
                <a:lnTo>
                  <a:pt x="2518" y="246"/>
                </a:lnTo>
                <a:lnTo>
                  <a:pt x="2580" y="338"/>
                </a:lnTo>
                <a:lnTo>
                  <a:pt x="2610" y="461"/>
                </a:lnTo>
                <a:lnTo>
                  <a:pt x="2795" y="614"/>
                </a:lnTo>
                <a:lnTo>
                  <a:pt x="2856" y="707"/>
                </a:lnTo>
                <a:lnTo>
                  <a:pt x="3040" y="829"/>
                </a:lnTo>
                <a:lnTo>
                  <a:pt x="2979" y="1075"/>
                </a:lnTo>
                <a:lnTo>
                  <a:pt x="2979" y="1382"/>
                </a:lnTo>
                <a:lnTo>
                  <a:pt x="3071" y="1444"/>
                </a:lnTo>
                <a:lnTo>
                  <a:pt x="3132" y="1444"/>
                </a:lnTo>
                <a:lnTo>
                  <a:pt x="3163" y="1751"/>
                </a:lnTo>
                <a:lnTo>
                  <a:pt x="3102" y="1873"/>
                </a:lnTo>
                <a:lnTo>
                  <a:pt x="3071" y="1996"/>
                </a:lnTo>
                <a:lnTo>
                  <a:pt x="3163" y="2058"/>
                </a:lnTo>
                <a:lnTo>
                  <a:pt x="3194" y="2211"/>
                </a:lnTo>
                <a:lnTo>
                  <a:pt x="3102" y="2303"/>
                </a:lnTo>
                <a:lnTo>
                  <a:pt x="3163" y="2426"/>
                </a:lnTo>
                <a:lnTo>
                  <a:pt x="3163" y="2702"/>
                </a:lnTo>
                <a:lnTo>
                  <a:pt x="3224" y="2825"/>
                </a:lnTo>
                <a:lnTo>
                  <a:pt x="3255" y="3317"/>
                </a:lnTo>
                <a:lnTo>
                  <a:pt x="3163" y="3501"/>
                </a:lnTo>
                <a:lnTo>
                  <a:pt x="3132" y="3593"/>
                </a:lnTo>
                <a:lnTo>
                  <a:pt x="3102" y="3839"/>
                </a:lnTo>
                <a:lnTo>
                  <a:pt x="3163" y="4023"/>
                </a:lnTo>
                <a:lnTo>
                  <a:pt x="3224" y="4238"/>
                </a:lnTo>
                <a:lnTo>
                  <a:pt x="3317" y="4268"/>
                </a:lnTo>
                <a:lnTo>
                  <a:pt x="3409" y="4361"/>
                </a:lnTo>
                <a:lnTo>
                  <a:pt x="3501" y="4514"/>
                </a:lnTo>
                <a:lnTo>
                  <a:pt x="3040" y="4545"/>
                </a:lnTo>
                <a:lnTo>
                  <a:pt x="2641" y="4760"/>
                </a:lnTo>
                <a:lnTo>
                  <a:pt x="2211" y="5098"/>
                </a:lnTo>
                <a:lnTo>
                  <a:pt x="1720" y="5159"/>
                </a:lnTo>
                <a:lnTo>
                  <a:pt x="1014" y="5497"/>
                </a:lnTo>
                <a:lnTo>
                  <a:pt x="676" y="5343"/>
                </a:lnTo>
                <a:lnTo>
                  <a:pt x="215" y="528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7" name="Google Shape;1227;g3d4b58163d4_3_1117"/>
          <p:cNvSpPr/>
          <p:nvPr/>
        </p:nvSpPr>
        <p:spPr>
          <a:xfrm>
            <a:off x="3935489" y="4214792"/>
            <a:ext cx="41915" cy="117492"/>
          </a:xfrm>
          <a:custGeom>
            <a:avLst/>
            <a:gdLst/>
            <a:ahLst/>
            <a:cxnLst/>
            <a:rect l="l" t="t" r="r" b="b"/>
            <a:pathLst>
              <a:path w="1659" h="4515" extrusionOk="0">
                <a:moveTo>
                  <a:pt x="922" y="246"/>
                </a:moveTo>
                <a:lnTo>
                  <a:pt x="62" y="0"/>
                </a:lnTo>
                <a:lnTo>
                  <a:pt x="1" y="31"/>
                </a:lnTo>
                <a:lnTo>
                  <a:pt x="62" y="246"/>
                </a:lnTo>
                <a:lnTo>
                  <a:pt x="124" y="338"/>
                </a:lnTo>
                <a:lnTo>
                  <a:pt x="154" y="461"/>
                </a:lnTo>
                <a:lnTo>
                  <a:pt x="339" y="614"/>
                </a:lnTo>
                <a:lnTo>
                  <a:pt x="400" y="707"/>
                </a:lnTo>
                <a:lnTo>
                  <a:pt x="584" y="829"/>
                </a:lnTo>
                <a:lnTo>
                  <a:pt x="523" y="1075"/>
                </a:lnTo>
                <a:lnTo>
                  <a:pt x="523" y="1382"/>
                </a:lnTo>
                <a:lnTo>
                  <a:pt x="615" y="1444"/>
                </a:lnTo>
                <a:lnTo>
                  <a:pt x="676" y="1444"/>
                </a:lnTo>
                <a:lnTo>
                  <a:pt x="707" y="1751"/>
                </a:lnTo>
                <a:lnTo>
                  <a:pt x="646" y="1873"/>
                </a:lnTo>
                <a:lnTo>
                  <a:pt x="615" y="1996"/>
                </a:lnTo>
                <a:lnTo>
                  <a:pt x="707" y="2058"/>
                </a:lnTo>
                <a:lnTo>
                  <a:pt x="738" y="2211"/>
                </a:lnTo>
                <a:lnTo>
                  <a:pt x="646" y="2303"/>
                </a:lnTo>
                <a:lnTo>
                  <a:pt x="707" y="2426"/>
                </a:lnTo>
                <a:lnTo>
                  <a:pt x="707" y="2702"/>
                </a:lnTo>
                <a:lnTo>
                  <a:pt x="768" y="2825"/>
                </a:lnTo>
                <a:lnTo>
                  <a:pt x="799" y="3317"/>
                </a:lnTo>
                <a:lnTo>
                  <a:pt x="707" y="3501"/>
                </a:lnTo>
                <a:lnTo>
                  <a:pt x="676" y="3593"/>
                </a:lnTo>
                <a:lnTo>
                  <a:pt x="646" y="3839"/>
                </a:lnTo>
                <a:lnTo>
                  <a:pt x="707" y="4023"/>
                </a:lnTo>
                <a:lnTo>
                  <a:pt x="768" y="4238"/>
                </a:lnTo>
                <a:lnTo>
                  <a:pt x="861" y="4268"/>
                </a:lnTo>
                <a:lnTo>
                  <a:pt x="953" y="4361"/>
                </a:lnTo>
                <a:lnTo>
                  <a:pt x="1045" y="4514"/>
                </a:lnTo>
                <a:lnTo>
                  <a:pt x="1106" y="4483"/>
                </a:lnTo>
                <a:lnTo>
                  <a:pt x="1536" y="4207"/>
                </a:lnTo>
                <a:lnTo>
                  <a:pt x="1628" y="4207"/>
                </a:lnTo>
                <a:lnTo>
                  <a:pt x="1659" y="4084"/>
                </a:lnTo>
                <a:lnTo>
                  <a:pt x="1536" y="3869"/>
                </a:lnTo>
                <a:lnTo>
                  <a:pt x="1536" y="3654"/>
                </a:lnTo>
                <a:lnTo>
                  <a:pt x="1475" y="3439"/>
                </a:lnTo>
                <a:lnTo>
                  <a:pt x="1505" y="2457"/>
                </a:lnTo>
                <a:lnTo>
                  <a:pt x="1505" y="2303"/>
                </a:lnTo>
                <a:lnTo>
                  <a:pt x="1598" y="2180"/>
                </a:lnTo>
                <a:lnTo>
                  <a:pt x="1598" y="1996"/>
                </a:lnTo>
                <a:lnTo>
                  <a:pt x="1536" y="1873"/>
                </a:lnTo>
                <a:lnTo>
                  <a:pt x="1536" y="1628"/>
                </a:lnTo>
                <a:lnTo>
                  <a:pt x="1475" y="1290"/>
                </a:lnTo>
                <a:lnTo>
                  <a:pt x="1321" y="860"/>
                </a:lnTo>
                <a:lnTo>
                  <a:pt x="1229" y="799"/>
                </a:lnTo>
                <a:lnTo>
                  <a:pt x="1106" y="676"/>
                </a:lnTo>
                <a:lnTo>
                  <a:pt x="922" y="614"/>
                </a:lnTo>
                <a:lnTo>
                  <a:pt x="861" y="33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8" name="Google Shape;1228;g3d4b58163d4_3_1117"/>
          <p:cNvSpPr/>
          <p:nvPr/>
        </p:nvSpPr>
        <p:spPr>
          <a:xfrm>
            <a:off x="3957168" y="4184681"/>
            <a:ext cx="66006" cy="141192"/>
          </a:xfrm>
          <a:custGeom>
            <a:avLst/>
            <a:gdLst/>
            <a:ahLst/>
            <a:cxnLst/>
            <a:rect l="l" t="t" r="r" b="b"/>
            <a:pathLst>
              <a:path w="2611" h="5405" extrusionOk="0">
                <a:moveTo>
                  <a:pt x="1229" y="277"/>
                </a:moveTo>
                <a:lnTo>
                  <a:pt x="1229" y="430"/>
                </a:lnTo>
                <a:lnTo>
                  <a:pt x="1045" y="645"/>
                </a:lnTo>
                <a:lnTo>
                  <a:pt x="891" y="645"/>
                </a:lnTo>
                <a:lnTo>
                  <a:pt x="645" y="768"/>
                </a:lnTo>
                <a:lnTo>
                  <a:pt x="553" y="737"/>
                </a:lnTo>
                <a:lnTo>
                  <a:pt x="400" y="829"/>
                </a:lnTo>
                <a:lnTo>
                  <a:pt x="400" y="983"/>
                </a:lnTo>
                <a:lnTo>
                  <a:pt x="277" y="1075"/>
                </a:lnTo>
                <a:lnTo>
                  <a:pt x="308" y="1228"/>
                </a:lnTo>
                <a:lnTo>
                  <a:pt x="93" y="1290"/>
                </a:lnTo>
                <a:lnTo>
                  <a:pt x="1" y="1474"/>
                </a:lnTo>
                <a:lnTo>
                  <a:pt x="62" y="1750"/>
                </a:lnTo>
                <a:lnTo>
                  <a:pt x="246" y="1812"/>
                </a:lnTo>
                <a:lnTo>
                  <a:pt x="369" y="1935"/>
                </a:lnTo>
                <a:lnTo>
                  <a:pt x="461" y="1996"/>
                </a:lnTo>
                <a:lnTo>
                  <a:pt x="615" y="2426"/>
                </a:lnTo>
                <a:lnTo>
                  <a:pt x="676" y="2764"/>
                </a:lnTo>
                <a:lnTo>
                  <a:pt x="676" y="3009"/>
                </a:lnTo>
                <a:lnTo>
                  <a:pt x="738" y="3132"/>
                </a:lnTo>
                <a:lnTo>
                  <a:pt x="738" y="3316"/>
                </a:lnTo>
                <a:lnTo>
                  <a:pt x="645" y="3439"/>
                </a:lnTo>
                <a:lnTo>
                  <a:pt x="645" y="3593"/>
                </a:lnTo>
                <a:lnTo>
                  <a:pt x="615" y="4575"/>
                </a:lnTo>
                <a:lnTo>
                  <a:pt x="676" y="4790"/>
                </a:lnTo>
                <a:lnTo>
                  <a:pt x="676" y="5005"/>
                </a:lnTo>
                <a:lnTo>
                  <a:pt x="799" y="5220"/>
                </a:lnTo>
                <a:lnTo>
                  <a:pt x="768" y="5343"/>
                </a:lnTo>
                <a:lnTo>
                  <a:pt x="1075" y="5404"/>
                </a:lnTo>
                <a:lnTo>
                  <a:pt x="1628" y="5220"/>
                </a:lnTo>
                <a:lnTo>
                  <a:pt x="1659" y="5220"/>
                </a:lnTo>
                <a:lnTo>
                  <a:pt x="1628" y="5067"/>
                </a:lnTo>
                <a:lnTo>
                  <a:pt x="1659" y="4637"/>
                </a:lnTo>
                <a:lnTo>
                  <a:pt x="1659" y="4483"/>
                </a:lnTo>
                <a:lnTo>
                  <a:pt x="1659" y="4391"/>
                </a:lnTo>
                <a:lnTo>
                  <a:pt x="1628" y="4023"/>
                </a:lnTo>
                <a:lnTo>
                  <a:pt x="1659" y="3900"/>
                </a:lnTo>
                <a:lnTo>
                  <a:pt x="1628" y="3808"/>
                </a:lnTo>
                <a:lnTo>
                  <a:pt x="1597" y="3746"/>
                </a:lnTo>
                <a:lnTo>
                  <a:pt x="1628" y="3685"/>
                </a:lnTo>
                <a:lnTo>
                  <a:pt x="1597" y="3562"/>
                </a:lnTo>
                <a:lnTo>
                  <a:pt x="1597" y="3501"/>
                </a:lnTo>
                <a:lnTo>
                  <a:pt x="1597" y="3316"/>
                </a:lnTo>
                <a:lnTo>
                  <a:pt x="1628" y="3194"/>
                </a:lnTo>
                <a:lnTo>
                  <a:pt x="1628" y="3040"/>
                </a:lnTo>
                <a:lnTo>
                  <a:pt x="1689" y="2948"/>
                </a:lnTo>
                <a:lnTo>
                  <a:pt x="1812" y="2887"/>
                </a:lnTo>
                <a:lnTo>
                  <a:pt x="1904" y="2887"/>
                </a:lnTo>
                <a:lnTo>
                  <a:pt x="1996" y="2825"/>
                </a:lnTo>
                <a:lnTo>
                  <a:pt x="2058" y="2672"/>
                </a:lnTo>
                <a:lnTo>
                  <a:pt x="2181" y="2457"/>
                </a:lnTo>
                <a:lnTo>
                  <a:pt x="2211" y="2334"/>
                </a:lnTo>
                <a:lnTo>
                  <a:pt x="2334" y="2242"/>
                </a:lnTo>
                <a:lnTo>
                  <a:pt x="2457" y="2242"/>
                </a:lnTo>
                <a:lnTo>
                  <a:pt x="2488" y="2180"/>
                </a:lnTo>
                <a:lnTo>
                  <a:pt x="2304" y="1965"/>
                </a:lnTo>
                <a:lnTo>
                  <a:pt x="2334" y="1904"/>
                </a:lnTo>
                <a:lnTo>
                  <a:pt x="2396" y="1781"/>
                </a:lnTo>
                <a:lnTo>
                  <a:pt x="2580" y="1781"/>
                </a:lnTo>
                <a:lnTo>
                  <a:pt x="2611" y="1689"/>
                </a:lnTo>
                <a:lnTo>
                  <a:pt x="2518" y="1382"/>
                </a:lnTo>
                <a:lnTo>
                  <a:pt x="2518" y="1198"/>
                </a:lnTo>
                <a:lnTo>
                  <a:pt x="2273" y="1014"/>
                </a:lnTo>
                <a:lnTo>
                  <a:pt x="2242" y="891"/>
                </a:lnTo>
                <a:lnTo>
                  <a:pt x="2273" y="706"/>
                </a:lnTo>
                <a:lnTo>
                  <a:pt x="2304" y="706"/>
                </a:lnTo>
                <a:lnTo>
                  <a:pt x="2119" y="461"/>
                </a:lnTo>
                <a:lnTo>
                  <a:pt x="1935" y="430"/>
                </a:lnTo>
                <a:lnTo>
                  <a:pt x="1782" y="215"/>
                </a:lnTo>
                <a:lnTo>
                  <a:pt x="1505" y="0"/>
                </a:lnTo>
                <a:lnTo>
                  <a:pt x="1444" y="154"/>
                </a:lnTo>
                <a:lnTo>
                  <a:pt x="1474" y="246"/>
                </a:lnTo>
                <a:lnTo>
                  <a:pt x="1321" y="27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29" name="Google Shape;1229;g3d4b58163d4_3_1117"/>
          <p:cNvSpPr/>
          <p:nvPr/>
        </p:nvSpPr>
        <p:spPr>
          <a:xfrm>
            <a:off x="4190339" y="3941320"/>
            <a:ext cx="245726" cy="359367"/>
          </a:xfrm>
          <a:custGeom>
            <a:avLst/>
            <a:gdLst/>
            <a:ahLst/>
            <a:cxnLst/>
            <a:rect l="l" t="t" r="r" b="b"/>
            <a:pathLst>
              <a:path w="9642" h="13757" extrusionOk="0">
                <a:moveTo>
                  <a:pt x="1996" y="369"/>
                </a:moveTo>
                <a:lnTo>
                  <a:pt x="2917" y="0"/>
                </a:lnTo>
                <a:lnTo>
                  <a:pt x="9581" y="3378"/>
                </a:lnTo>
                <a:lnTo>
                  <a:pt x="9642" y="6633"/>
                </a:lnTo>
                <a:lnTo>
                  <a:pt x="9519" y="6694"/>
                </a:lnTo>
                <a:lnTo>
                  <a:pt x="9366" y="6786"/>
                </a:lnTo>
                <a:lnTo>
                  <a:pt x="9212" y="6694"/>
                </a:lnTo>
                <a:lnTo>
                  <a:pt x="8997" y="6694"/>
                </a:lnTo>
                <a:lnTo>
                  <a:pt x="8844" y="6817"/>
                </a:lnTo>
                <a:lnTo>
                  <a:pt x="8844" y="7032"/>
                </a:lnTo>
                <a:lnTo>
                  <a:pt x="8936" y="7155"/>
                </a:lnTo>
                <a:lnTo>
                  <a:pt x="8844" y="7339"/>
                </a:lnTo>
                <a:lnTo>
                  <a:pt x="8567" y="7708"/>
                </a:lnTo>
                <a:lnTo>
                  <a:pt x="8506" y="7708"/>
                </a:lnTo>
                <a:lnTo>
                  <a:pt x="8352" y="7830"/>
                </a:lnTo>
                <a:lnTo>
                  <a:pt x="8352" y="7953"/>
                </a:lnTo>
                <a:lnTo>
                  <a:pt x="8444" y="8045"/>
                </a:lnTo>
                <a:lnTo>
                  <a:pt x="8352" y="8230"/>
                </a:lnTo>
                <a:lnTo>
                  <a:pt x="8199" y="8322"/>
                </a:lnTo>
                <a:lnTo>
                  <a:pt x="8168" y="8444"/>
                </a:lnTo>
                <a:lnTo>
                  <a:pt x="8322" y="8537"/>
                </a:lnTo>
                <a:lnTo>
                  <a:pt x="8322" y="8690"/>
                </a:lnTo>
                <a:lnTo>
                  <a:pt x="8229" y="8844"/>
                </a:lnTo>
                <a:lnTo>
                  <a:pt x="7953" y="9120"/>
                </a:lnTo>
                <a:lnTo>
                  <a:pt x="7953" y="9304"/>
                </a:lnTo>
                <a:lnTo>
                  <a:pt x="8076" y="9396"/>
                </a:lnTo>
                <a:lnTo>
                  <a:pt x="8260" y="9243"/>
                </a:lnTo>
                <a:lnTo>
                  <a:pt x="8352" y="9274"/>
                </a:lnTo>
                <a:lnTo>
                  <a:pt x="8352" y="9396"/>
                </a:lnTo>
                <a:lnTo>
                  <a:pt x="8260" y="9458"/>
                </a:lnTo>
                <a:lnTo>
                  <a:pt x="8383" y="9550"/>
                </a:lnTo>
                <a:lnTo>
                  <a:pt x="8322" y="9642"/>
                </a:lnTo>
                <a:lnTo>
                  <a:pt x="8383" y="9796"/>
                </a:lnTo>
                <a:lnTo>
                  <a:pt x="8383" y="10010"/>
                </a:lnTo>
                <a:lnTo>
                  <a:pt x="8414" y="10164"/>
                </a:lnTo>
                <a:lnTo>
                  <a:pt x="8751" y="10256"/>
                </a:lnTo>
                <a:lnTo>
                  <a:pt x="8813" y="10379"/>
                </a:lnTo>
                <a:lnTo>
                  <a:pt x="8782" y="10502"/>
                </a:lnTo>
                <a:lnTo>
                  <a:pt x="8782" y="10594"/>
                </a:lnTo>
                <a:lnTo>
                  <a:pt x="8721" y="10717"/>
                </a:lnTo>
                <a:lnTo>
                  <a:pt x="8506" y="10809"/>
                </a:lnTo>
                <a:lnTo>
                  <a:pt x="8414" y="10747"/>
                </a:lnTo>
                <a:lnTo>
                  <a:pt x="8199" y="10747"/>
                </a:lnTo>
                <a:lnTo>
                  <a:pt x="8045" y="10840"/>
                </a:lnTo>
                <a:lnTo>
                  <a:pt x="7861" y="10962"/>
                </a:lnTo>
                <a:lnTo>
                  <a:pt x="7830" y="11085"/>
                </a:lnTo>
                <a:lnTo>
                  <a:pt x="7830" y="11177"/>
                </a:lnTo>
                <a:lnTo>
                  <a:pt x="7738" y="11239"/>
                </a:lnTo>
                <a:lnTo>
                  <a:pt x="7585" y="11454"/>
                </a:lnTo>
                <a:lnTo>
                  <a:pt x="7493" y="11454"/>
                </a:lnTo>
                <a:lnTo>
                  <a:pt x="7431" y="11423"/>
                </a:lnTo>
                <a:lnTo>
                  <a:pt x="7308" y="11546"/>
                </a:lnTo>
                <a:lnTo>
                  <a:pt x="7308" y="11669"/>
                </a:lnTo>
                <a:lnTo>
                  <a:pt x="7185" y="11761"/>
                </a:lnTo>
                <a:lnTo>
                  <a:pt x="7155" y="11914"/>
                </a:lnTo>
                <a:lnTo>
                  <a:pt x="7185" y="12037"/>
                </a:lnTo>
                <a:lnTo>
                  <a:pt x="7124" y="12129"/>
                </a:lnTo>
                <a:lnTo>
                  <a:pt x="7001" y="12221"/>
                </a:lnTo>
                <a:lnTo>
                  <a:pt x="6848" y="12344"/>
                </a:lnTo>
                <a:lnTo>
                  <a:pt x="6541" y="12375"/>
                </a:lnTo>
                <a:lnTo>
                  <a:pt x="6295" y="12406"/>
                </a:lnTo>
                <a:lnTo>
                  <a:pt x="6080" y="12375"/>
                </a:lnTo>
                <a:lnTo>
                  <a:pt x="5957" y="12313"/>
                </a:lnTo>
                <a:lnTo>
                  <a:pt x="5773" y="12344"/>
                </a:lnTo>
                <a:lnTo>
                  <a:pt x="5619" y="12313"/>
                </a:lnTo>
                <a:lnTo>
                  <a:pt x="5527" y="12375"/>
                </a:lnTo>
                <a:lnTo>
                  <a:pt x="5527" y="12528"/>
                </a:lnTo>
                <a:lnTo>
                  <a:pt x="5650" y="12682"/>
                </a:lnTo>
                <a:lnTo>
                  <a:pt x="5742" y="12682"/>
                </a:lnTo>
                <a:lnTo>
                  <a:pt x="5773" y="12805"/>
                </a:lnTo>
                <a:lnTo>
                  <a:pt x="5558" y="12958"/>
                </a:lnTo>
                <a:lnTo>
                  <a:pt x="5435" y="13081"/>
                </a:lnTo>
                <a:lnTo>
                  <a:pt x="5220" y="13081"/>
                </a:lnTo>
                <a:lnTo>
                  <a:pt x="4729" y="13204"/>
                </a:lnTo>
                <a:lnTo>
                  <a:pt x="4514" y="13357"/>
                </a:lnTo>
                <a:lnTo>
                  <a:pt x="4299" y="13450"/>
                </a:lnTo>
                <a:lnTo>
                  <a:pt x="4084" y="13603"/>
                </a:lnTo>
                <a:lnTo>
                  <a:pt x="3931" y="13634"/>
                </a:lnTo>
                <a:lnTo>
                  <a:pt x="3839" y="13542"/>
                </a:lnTo>
                <a:lnTo>
                  <a:pt x="3808" y="13357"/>
                </a:lnTo>
                <a:lnTo>
                  <a:pt x="3716" y="13265"/>
                </a:lnTo>
                <a:lnTo>
                  <a:pt x="3624" y="13388"/>
                </a:lnTo>
                <a:lnTo>
                  <a:pt x="3624" y="13542"/>
                </a:lnTo>
                <a:lnTo>
                  <a:pt x="3501" y="13726"/>
                </a:lnTo>
                <a:lnTo>
                  <a:pt x="3286" y="13726"/>
                </a:lnTo>
                <a:lnTo>
                  <a:pt x="3163" y="13757"/>
                </a:lnTo>
                <a:lnTo>
                  <a:pt x="3009" y="13757"/>
                </a:lnTo>
                <a:lnTo>
                  <a:pt x="2979" y="13603"/>
                </a:lnTo>
                <a:lnTo>
                  <a:pt x="2887" y="13480"/>
                </a:lnTo>
                <a:lnTo>
                  <a:pt x="2887" y="13357"/>
                </a:lnTo>
                <a:lnTo>
                  <a:pt x="2733" y="13112"/>
                </a:lnTo>
                <a:lnTo>
                  <a:pt x="2610" y="12928"/>
                </a:lnTo>
                <a:lnTo>
                  <a:pt x="2487" y="12805"/>
                </a:lnTo>
                <a:lnTo>
                  <a:pt x="2211" y="12498"/>
                </a:lnTo>
                <a:lnTo>
                  <a:pt x="1904" y="12221"/>
                </a:lnTo>
                <a:lnTo>
                  <a:pt x="1750" y="12160"/>
                </a:lnTo>
                <a:lnTo>
                  <a:pt x="1720" y="12068"/>
                </a:lnTo>
                <a:lnTo>
                  <a:pt x="1658" y="12006"/>
                </a:lnTo>
                <a:lnTo>
                  <a:pt x="1628" y="11914"/>
                </a:lnTo>
                <a:lnTo>
                  <a:pt x="1628" y="11791"/>
                </a:lnTo>
                <a:lnTo>
                  <a:pt x="1658" y="11699"/>
                </a:lnTo>
                <a:lnTo>
                  <a:pt x="1658" y="11546"/>
                </a:lnTo>
                <a:lnTo>
                  <a:pt x="1781" y="11546"/>
                </a:lnTo>
                <a:lnTo>
                  <a:pt x="1935" y="11546"/>
                </a:lnTo>
                <a:lnTo>
                  <a:pt x="2027" y="11576"/>
                </a:lnTo>
                <a:lnTo>
                  <a:pt x="2150" y="11576"/>
                </a:lnTo>
                <a:lnTo>
                  <a:pt x="2272" y="11576"/>
                </a:lnTo>
                <a:lnTo>
                  <a:pt x="2395" y="11576"/>
                </a:lnTo>
                <a:lnTo>
                  <a:pt x="2580" y="11576"/>
                </a:lnTo>
                <a:lnTo>
                  <a:pt x="2672" y="11638"/>
                </a:lnTo>
                <a:lnTo>
                  <a:pt x="2764" y="11638"/>
                </a:lnTo>
                <a:lnTo>
                  <a:pt x="2856" y="11576"/>
                </a:lnTo>
                <a:lnTo>
                  <a:pt x="2795" y="11546"/>
                </a:lnTo>
                <a:lnTo>
                  <a:pt x="2580" y="11362"/>
                </a:lnTo>
                <a:lnTo>
                  <a:pt x="2518" y="11177"/>
                </a:lnTo>
                <a:lnTo>
                  <a:pt x="2395" y="11116"/>
                </a:lnTo>
                <a:lnTo>
                  <a:pt x="2242" y="10901"/>
                </a:lnTo>
                <a:lnTo>
                  <a:pt x="2242" y="10747"/>
                </a:lnTo>
                <a:lnTo>
                  <a:pt x="2365" y="10655"/>
                </a:lnTo>
                <a:lnTo>
                  <a:pt x="2426" y="10440"/>
                </a:lnTo>
                <a:lnTo>
                  <a:pt x="2334" y="10318"/>
                </a:lnTo>
                <a:lnTo>
                  <a:pt x="2334" y="10256"/>
                </a:lnTo>
                <a:lnTo>
                  <a:pt x="2365" y="10164"/>
                </a:lnTo>
                <a:lnTo>
                  <a:pt x="2365" y="10072"/>
                </a:lnTo>
                <a:lnTo>
                  <a:pt x="2272" y="9826"/>
                </a:lnTo>
                <a:lnTo>
                  <a:pt x="2242" y="9734"/>
                </a:lnTo>
                <a:lnTo>
                  <a:pt x="2180" y="9642"/>
                </a:lnTo>
                <a:lnTo>
                  <a:pt x="2150" y="9396"/>
                </a:lnTo>
                <a:lnTo>
                  <a:pt x="1965" y="9243"/>
                </a:lnTo>
                <a:lnTo>
                  <a:pt x="1536" y="9028"/>
                </a:lnTo>
                <a:lnTo>
                  <a:pt x="1536" y="9028"/>
                </a:lnTo>
                <a:lnTo>
                  <a:pt x="1413" y="8813"/>
                </a:lnTo>
                <a:lnTo>
                  <a:pt x="1198" y="8537"/>
                </a:lnTo>
                <a:lnTo>
                  <a:pt x="1106" y="8506"/>
                </a:lnTo>
                <a:lnTo>
                  <a:pt x="1044" y="7462"/>
                </a:lnTo>
                <a:lnTo>
                  <a:pt x="1044" y="7370"/>
                </a:lnTo>
                <a:lnTo>
                  <a:pt x="1136" y="7370"/>
                </a:lnTo>
                <a:lnTo>
                  <a:pt x="1228" y="7339"/>
                </a:lnTo>
                <a:lnTo>
                  <a:pt x="1259" y="7247"/>
                </a:lnTo>
                <a:lnTo>
                  <a:pt x="2641" y="5834"/>
                </a:lnTo>
                <a:lnTo>
                  <a:pt x="2610" y="4606"/>
                </a:lnTo>
                <a:lnTo>
                  <a:pt x="2825" y="3071"/>
                </a:lnTo>
                <a:lnTo>
                  <a:pt x="2948" y="2948"/>
                </a:lnTo>
                <a:lnTo>
                  <a:pt x="2948" y="2641"/>
                </a:lnTo>
                <a:lnTo>
                  <a:pt x="2395" y="1966"/>
                </a:lnTo>
                <a:lnTo>
                  <a:pt x="2457" y="1873"/>
                </a:lnTo>
                <a:lnTo>
                  <a:pt x="2457" y="1658"/>
                </a:lnTo>
                <a:lnTo>
                  <a:pt x="2058" y="492"/>
                </a:lnTo>
                <a:lnTo>
                  <a:pt x="1965" y="400"/>
                </a:lnTo>
                <a:close/>
                <a:moveTo>
                  <a:pt x="246" y="8874"/>
                </a:moveTo>
                <a:lnTo>
                  <a:pt x="184" y="8997"/>
                </a:lnTo>
                <a:lnTo>
                  <a:pt x="62" y="9028"/>
                </a:lnTo>
                <a:lnTo>
                  <a:pt x="0" y="896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30" name="Google Shape;1230;g3d4b58163d4_3_1117"/>
          <p:cNvSpPr/>
          <p:nvPr/>
        </p:nvSpPr>
        <p:spPr>
          <a:xfrm>
            <a:off x="3943197" y="3946256"/>
            <a:ext cx="322816" cy="256706"/>
          </a:xfrm>
          <a:custGeom>
            <a:avLst/>
            <a:gdLst/>
            <a:ahLst/>
            <a:cxnLst/>
            <a:rect l="l" t="t" r="r" b="b"/>
            <a:pathLst>
              <a:path w="12652" h="9827" extrusionOk="0">
                <a:moveTo>
                  <a:pt x="2857" y="9826"/>
                </a:moveTo>
                <a:lnTo>
                  <a:pt x="2672" y="9581"/>
                </a:lnTo>
                <a:lnTo>
                  <a:pt x="2488" y="9550"/>
                </a:lnTo>
                <a:lnTo>
                  <a:pt x="2335" y="9335"/>
                </a:lnTo>
                <a:lnTo>
                  <a:pt x="2058" y="9120"/>
                </a:lnTo>
                <a:lnTo>
                  <a:pt x="1997" y="9274"/>
                </a:lnTo>
                <a:lnTo>
                  <a:pt x="2027" y="9366"/>
                </a:lnTo>
                <a:lnTo>
                  <a:pt x="1874" y="9397"/>
                </a:lnTo>
                <a:lnTo>
                  <a:pt x="1720" y="9427"/>
                </a:lnTo>
                <a:lnTo>
                  <a:pt x="1536" y="9182"/>
                </a:lnTo>
                <a:lnTo>
                  <a:pt x="1628" y="9059"/>
                </a:lnTo>
                <a:lnTo>
                  <a:pt x="1628" y="8905"/>
                </a:lnTo>
                <a:lnTo>
                  <a:pt x="1567" y="8844"/>
                </a:lnTo>
                <a:lnTo>
                  <a:pt x="1536" y="8721"/>
                </a:lnTo>
                <a:lnTo>
                  <a:pt x="1444" y="8690"/>
                </a:lnTo>
                <a:lnTo>
                  <a:pt x="1076" y="8875"/>
                </a:lnTo>
                <a:lnTo>
                  <a:pt x="799" y="8660"/>
                </a:lnTo>
                <a:lnTo>
                  <a:pt x="799" y="8322"/>
                </a:lnTo>
                <a:lnTo>
                  <a:pt x="1" y="7800"/>
                </a:lnTo>
                <a:lnTo>
                  <a:pt x="1" y="7554"/>
                </a:lnTo>
                <a:lnTo>
                  <a:pt x="93" y="7401"/>
                </a:lnTo>
                <a:lnTo>
                  <a:pt x="124" y="7155"/>
                </a:lnTo>
                <a:lnTo>
                  <a:pt x="185" y="7032"/>
                </a:lnTo>
                <a:lnTo>
                  <a:pt x="369" y="7094"/>
                </a:lnTo>
                <a:lnTo>
                  <a:pt x="953" y="7032"/>
                </a:lnTo>
                <a:lnTo>
                  <a:pt x="1137" y="7063"/>
                </a:lnTo>
                <a:lnTo>
                  <a:pt x="1352" y="6940"/>
                </a:lnTo>
                <a:lnTo>
                  <a:pt x="1720" y="6940"/>
                </a:lnTo>
                <a:lnTo>
                  <a:pt x="1874" y="6940"/>
                </a:lnTo>
                <a:lnTo>
                  <a:pt x="2120" y="6787"/>
                </a:lnTo>
                <a:lnTo>
                  <a:pt x="2365" y="6787"/>
                </a:lnTo>
                <a:lnTo>
                  <a:pt x="2611" y="6633"/>
                </a:lnTo>
                <a:lnTo>
                  <a:pt x="3041" y="6418"/>
                </a:lnTo>
                <a:lnTo>
                  <a:pt x="3071" y="6234"/>
                </a:lnTo>
                <a:lnTo>
                  <a:pt x="3102" y="5958"/>
                </a:lnTo>
                <a:lnTo>
                  <a:pt x="3256" y="5865"/>
                </a:lnTo>
                <a:lnTo>
                  <a:pt x="3286" y="5128"/>
                </a:lnTo>
                <a:lnTo>
                  <a:pt x="3348" y="3532"/>
                </a:lnTo>
                <a:lnTo>
                  <a:pt x="4607" y="3225"/>
                </a:lnTo>
                <a:lnTo>
                  <a:pt x="5620" y="2273"/>
                </a:lnTo>
                <a:lnTo>
                  <a:pt x="9335" y="1"/>
                </a:lnTo>
                <a:lnTo>
                  <a:pt x="10779" y="338"/>
                </a:lnTo>
                <a:lnTo>
                  <a:pt x="10932" y="492"/>
                </a:lnTo>
                <a:lnTo>
                  <a:pt x="11669" y="185"/>
                </a:lnTo>
                <a:lnTo>
                  <a:pt x="11761" y="277"/>
                </a:lnTo>
                <a:lnTo>
                  <a:pt x="12160" y="1444"/>
                </a:lnTo>
                <a:lnTo>
                  <a:pt x="12130" y="1659"/>
                </a:lnTo>
                <a:lnTo>
                  <a:pt x="12068" y="1751"/>
                </a:lnTo>
                <a:lnTo>
                  <a:pt x="12652" y="2426"/>
                </a:lnTo>
                <a:lnTo>
                  <a:pt x="12621" y="2733"/>
                </a:lnTo>
                <a:lnTo>
                  <a:pt x="12498" y="2856"/>
                </a:lnTo>
                <a:lnTo>
                  <a:pt x="12283" y="4422"/>
                </a:lnTo>
                <a:lnTo>
                  <a:pt x="12314" y="5620"/>
                </a:lnTo>
                <a:lnTo>
                  <a:pt x="10932" y="7032"/>
                </a:lnTo>
                <a:lnTo>
                  <a:pt x="10901" y="7124"/>
                </a:lnTo>
                <a:lnTo>
                  <a:pt x="10809" y="7155"/>
                </a:lnTo>
                <a:lnTo>
                  <a:pt x="10717" y="7155"/>
                </a:lnTo>
                <a:lnTo>
                  <a:pt x="10687" y="7247"/>
                </a:lnTo>
                <a:lnTo>
                  <a:pt x="10748" y="8291"/>
                </a:lnTo>
                <a:lnTo>
                  <a:pt x="10594" y="8230"/>
                </a:lnTo>
                <a:lnTo>
                  <a:pt x="10502" y="8383"/>
                </a:lnTo>
                <a:lnTo>
                  <a:pt x="10472" y="8475"/>
                </a:lnTo>
                <a:lnTo>
                  <a:pt x="10379" y="8537"/>
                </a:lnTo>
                <a:lnTo>
                  <a:pt x="10257" y="8475"/>
                </a:lnTo>
                <a:lnTo>
                  <a:pt x="10165" y="8506"/>
                </a:lnTo>
                <a:lnTo>
                  <a:pt x="10103" y="8598"/>
                </a:lnTo>
                <a:lnTo>
                  <a:pt x="9950" y="8660"/>
                </a:lnTo>
                <a:lnTo>
                  <a:pt x="9919" y="8690"/>
                </a:lnTo>
                <a:lnTo>
                  <a:pt x="9673" y="8782"/>
                </a:lnTo>
                <a:lnTo>
                  <a:pt x="9581" y="8721"/>
                </a:lnTo>
                <a:lnTo>
                  <a:pt x="9335" y="8721"/>
                </a:lnTo>
                <a:lnTo>
                  <a:pt x="9059" y="8598"/>
                </a:lnTo>
                <a:lnTo>
                  <a:pt x="8691" y="8537"/>
                </a:lnTo>
                <a:lnTo>
                  <a:pt x="8537" y="8629"/>
                </a:lnTo>
                <a:lnTo>
                  <a:pt x="8077" y="8598"/>
                </a:lnTo>
                <a:lnTo>
                  <a:pt x="7923" y="8660"/>
                </a:lnTo>
                <a:lnTo>
                  <a:pt x="7708" y="8936"/>
                </a:lnTo>
                <a:lnTo>
                  <a:pt x="7493" y="9090"/>
                </a:lnTo>
                <a:lnTo>
                  <a:pt x="7340" y="9059"/>
                </a:lnTo>
                <a:lnTo>
                  <a:pt x="7002" y="8936"/>
                </a:lnTo>
                <a:lnTo>
                  <a:pt x="6848" y="8905"/>
                </a:lnTo>
                <a:lnTo>
                  <a:pt x="6572" y="8752"/>
                </a:lnTo>
                <a:lnTo>
                  <a:pt x="6418" y="8690"/>
                </a:lnTo>
                <a:lnTo>
                  <a:pt x="6418" y="8629"/>
                </a:lnTo>
                <a:lnTo>
                  <a:pt x="6265" y="8506"/>
                </a:lnTo>
                <a:lnTo>
                  <a:pt x="6142" y="8506"/>
                </a:lnTo>
                <a:lnTo>
                  <a:pt x="6111" y="8537"/>
                </a:lnTo>
                <a:lnTo>
                  <a:pt x="5866" y="8598"/>
                </a:lnTo>
                <a:lnTo>
                  <a:pt x="5743" y="8660"/>
                </a:lnTo>
                <a:lnTo>
                  <a:pt x="5620" y="8660"/>
                </a:lnTo>
                <a:lnTo>
                  <a:pt x="5528" y="8782"/>
                </a:lnTo>
                <a:lnTo>
                  <a:pt x="5436" y="8813"/>
                </a:lnTo>
                <a:lnTo>
                  <a:pt x="5282" y="8690"/>
                </a:lnTo>
                <a:lnTo>
                  <a:pt x="5098" y="8445"/>
                </a:lnTo>
                <a:lnTo>
                  <a:pt x="5037" y="8353"/>
                </a:lnTo>
                <a:lnTo>
                  <a:pt x="4791" y="8260"/>
                </a:lnTo>
                <a:lnTo>
                  <a:pt x="4637" y="8230"/>
                </a:lnTo>
                <a:lnTo>
                  <a:pt x="4545" y="8168"/>
                </a:lnTo>
                <a:lnTo>
                  <a:pt x="4330" y="8138"/>
                </a:lnTo>
                <a:lnTo>
                  <a:pt x="4238" y="8107"/>
                </a:lnTo>
                <a:lnTo>
                  <a:pt x="4085" y="8107"/>
                </a:lnTo>
                <a:lnTo>
                  <a:pt x="4023" y="8168"/>
                </a:lnTo>
                <a:lnTo>
                  <a:pt x="3778" y="8168"/>
                </a:lnTo>
                <a:lnTo>
                  <a:pt x="3716" y="8168"/>
                </a:lnTo>
                <a:lnTo>
                  <a:pt x="3563" y="8168"/>
                </a:lnTo>
                <a:lnTo>
                  <a:pt x="3409" y="8199"/>
                </a:lnTo>
                <a:lnTo>
                  <a:pt x="3348" y="8230"/>
                </a:lnTo>
                <a:lnTo>
                  <a:pt x="3256" y="8291"/>
                </a:lnTo>
                <a:lnTo>
                  <a:pt x="3071" y="8414"/>
                </a:lnTo>
                <a:lnTo>
                  <a:pt x="3041" y="8506"/>
                </a:lnTo>
                <a:lnTo>
                  <a:pt x="3071" y="8598"/>
                </a:lnTo>
                <a:lnTo>
                  <a:pt x="3071" y="8629"/>
                </a:lnTo>
                <a:lnTo>
                  <a:pt x="3041" y="8690"/>
                </a:lnTo>
                <a:lnTo>
                  <a:pt x="3071" y="8844"/>
                </a:lnTo>
                <a:lnTo>
                  <a:pt x="3133" y="8905"/>
                </a:lnTo>
                <a:lnTo>
                  <a:pt x="3133" y="9028"/>
                </a:lnTo>
                <a:lnTo>
                  <a:pt x="2979" y="9028"/>
                </a:lnTo>
                <a:lnTo>
                  <a:pt x="2795" y="9212"/>
                </a:lnTo>
                <a:lnTo>
                  <a:pt x="2826" y="9304"/>
                </a:lnTo>
                <a:lnTo>
                  <a:pt x="2795" y="9397"/>
                </a:lnTo>
                <a:lnTo>
                  <a:pt x="2887" y="9612"/>
                </a:lnTo>
                <a:lnTo>
                  <a:pt x="2979" y="9612"/>
                </a:lnTo>
                <a:lnTo>
                  <a:pt x="2979" y="970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31" name="Google Shape;1231;g3d4b58163d4_3_1117"/>
          <p:cNvSpPr/>
          <p:nvPr/>
        </p:nvSpPr>
        <p:spPr>
          <a:xfrm>
            <a:off x="3998117" y="4158518"/>
            <a:ext cx="241851" cy="211781"/>
          </a:xfrm>
          <a:custGeom>
            <a:avLst/>
            <a:gdLst/>
            <a:ahLst/>
            <a:cxnLst/>
            <a:rect l="l" t="t" r="r" b="b"/>
            <a:pathLst>
              <a:path w="9489" h="8108" extrusionOk="0">
                <a:moveTo>
                  <a:pt x="9059" y="707"/>
                </a:moveTo>
                <a:lnTo>
                  <a:pt x="9028" y="707"/>
                </a:lnTo>
                <a:lnTo>
                  <a:pt x="8936" y="492"/>
                </a:lnTo>
                <a:lnTo>
                  <a:pt x="8721" y="216"/>
                </a:lnTo>
                <a:lnTo>
                  <a:pt x="8444" y="124"/>
                </a:lnTo>
                <a:lnTo>
                  <a:pt x="8352" y="277"/>
                </a:lnTo>
                <a:lnTo>
                  <a:pt x="8322" y="369"/>
                </a:lnTo>
                <a:lnTo>
                  <a:pt x="8229" y="431"/>
                </a:lnTo>
                <a:lnTo>
                  <a:pt x="8107" y="369"/>
                </a:lnTo>
                <a:lnTo>
                  <a:pt x="8015" y="400"/>
                </a:lnTo>
                <a:lnTo>
                  <a:pt x="7953" y="492"/>
                </a:lnTo>
                <a:lnTo>
                  <a:pt x="7800" y="554"/>
                </a:lnTo>
                <a:lnTo>
                  <a:pt x="7707" y="707"/>
                </a:lnTo>
                <a:lnTo>
                  <a:pt x="7585" y="738"/>
                </a:lnTo>
                <a:lnTo>
                  <a:pt x="7431" y="615"/>
                </a:lnTo>
                <a:lnTo>
                  <a:pt x="7185" y="615"/>
                </a:lnTo>
                <a:lnTo>
                  <a:pt x="6909" y="492"/>
                </a:lnTo>
                <a:lnTo>
                  <a:pt x="6541" y="431"/>
                </a:lnTo>
                <a:lnTo>
                  <a:pt x="6387" y="523"/>
                </a:lnTo>
                <a:lnTo>
                  <a:pt x="5927" y="492"/>
                </a:lnTo>
                <a:lnTo>
                  <a:pt x="5773" y="554"/>
                </a:lnTo>
                <a:lnTo>
                  <a:pt x="5558" y="830"/>
                </a:lnTo>
                <a:lnTo>
                  <a:pt x="5343" y="984"/>
                </a:lnTo>
                <a:lnTo>
                  <a:pt x="5190" y="953"/>
                </a:lnTo>
                <a:lnTo>
                  <a:pt x="4852" y="830"/>
                </a:lnTo>
                <a:lnTo>
                  <a:pt x="4698" y="799"/>
                </a:lnTo>
                <a:lnTo>
                  <a:pt x="4422" y="646"/>
                </a:lnTo>
                <a:lnTo>
                  <a:pt x="4268" y="584"/>
                </a:lnTo>
                <a:lnTo>
                  <a:pt x="4268" y="523"/>
                </a:lnTo>
                <a:lnTo>
                  <a:pt x="4115" y="400"/>
                </a:lnTo>
                <a:lnTo>
                  <a:pt x="3992" y="400"/>
                </a:lnTo>
                <a:lnTo>
                  <a:pt x="3961" y="431"/>
                </a:lnTo>
                <a:lnTo>
                  <a:pt x="3716" y="492"/>
                </a:lnTo>
                <a:lnTo>
                  <a:pt x="3593" y="554"/>
                </a:lnTo>
                <a:lnTo>
                  <a:pt x="3470" y="554"/>
                </a:lnTo>
                <a:lnTo>
                  <a:pt x="3378" y="676"/>
                </a:lnTo>
                <a:lnTo>
                  <a:pt x="3286" y="707"/>
                </a:lnTo>
                <a:lnTo>
                  <a:pt x="3132" y="584"/>
                </a:lnTo>
                <a:lnTo>
                  <a:pt x="2948" y="339"/>
                </a:lnTo>
                <a:lnTo>
                  <a:pt x="2887" y="247"/>
                </a:lnTo>
                <a:lnTo>
                  <a:pt x="2641" y="154"/>
                </a:lnTo>
                <a:lnTo>
                  <a:pt x="2487" y="124"/>
                </a:lnTo>
                <a:lnTo>
                  <a:pt x="2395" y="62"/>
                </a:lnTo>
                <a:lnTo>
                  <a:pt x="2180" y="32"/>
                </a:lnTo>
                <a:lnTo>
                  <a:pt x="2088" y="1"/>
                </a:lnTo>
                <a:lnTo>
                  <a:pt x="1935" y="1"/>
                </a:lnTo>
                <a:lnTo>
                  <a:pt x="1873" y="62"/>
                </a:lnTo>
                <a:lnTo>
                  <a:pt x="1628" y="62"/>
                </a:lnTo>
                <a:lnTo>
                  <a:pt x="1566" y="62"/>
                </a:lnTo>
                <a:lnTo>
                  <a:pt x="1413" y="62"/>
                </a:lnTo>
                <a:lnTo>
                  <a:pt x="1259" y="93"/>
                </a:lnTo>
                <a:lnTo>
                  <a:pt x="1198" y="124"/>
                </a:lnTo>
                <a:lnTo>
                  <a:pt x="1106" y="185"/>
                </a:lnTo>
                <a:lnTo>
                  <a:pt x="921" y="308"/>
                </a:lnTo>
                <a:lnTo>
                  <a:pt x="891" y="400"/>
                </a:lnTo>
                <a:lnTo>
                  <a:pt x="921" y="492"/>
                </a:lnTo>
                <a:lnTo>
                  <a:pt x="921" y="523"/>
                </a:lnTo>
                <a:lnTo>
                  <a:pt x="891" y="584"/>
                </a:lnTo>
                <a:lnTo>
                  <a:pt x="921" y="738"/>
                </a:lnTo>
                <a:lnTo>
                  <a:pt x="983" y="799"/>
                </a:lnTo>
                <a:lnTo>
                  <a:pt x="983" y="922"/>
                </a:lnTo>
                <a:lnTo>
                  <a:pt x="829" y="922"/>
                </a:lnTo>
                <a:lnTo>
                  <a:pt x="645" y="1106"/>
                </a:lnTo>
                <a:lnTo>
                  <a:pt x="676" y="1198"/>
                </a:lnTo>
                <a:lnTo>
                  <a:pt x="645" y="1291"/>
                </a:lnTo>
                <a:lnTo>
                  <a:pt x="737" y="1506"/>
                </a:lnTo>
                <a:lnTo>
                  <a:pt x="829" y="1506"/>
                </a:lnTo>
                <a:lnTo>
                  <a:pt x="829" y="1598"/>
                </a:lnTo>
                <a:lnTo>
                  <a:pt x="676" y="1720"/>
                </a:lnTo>
                <a:lnTo>
                  <a:pt x="645" y="1905"/>
                </a:lnTo>
                <a:lnTo>
                  <a:pt x="676" y="2028"/>
                </a:lnTo>
                <a:lnTo>
                  <a:pt x="921" y="2212"/>
                </a:lnTo>
                <a:lnTo>
                  <a:pt x="921" y="2396"/>
                </a:lnTo>
                <a:lnTo>
                  <a:pt x="1014" y="2703"/>
                </a:lnTo>
                <a:lnTo>
                  <a:pt x="983" y="2795"/>
                </a:lnTo>
                <a:lnTo>
                  <a:pt x="799" y="2795"/>
                </a:lnTo>
                <a:lnTo>
                  <a:pt x="737" y="2918"/>
                </a:lnTo>
                <a:lnTo>
                  <a:pt x="707" y="2979"/>
                </a:lnTo>
                <a:lnTo>
                  <a:pt x="891" y="3194"/>
                </a:lnTo>
                <a:lnTo>
                  <a:pt x="860" y="3256"/>
                </a:lnTo>
                <a:lnTo>
                  <a:pt x="737" y="3256"/>
                </a:lnTo>
                <a:lnTo>
                  <a:pt x="614" y="3348"/>
                </a:lnTo>
                <a:lnTo>
                  <a:pt x="584" y="3471"/>
                </a:lnTo>
                <a:lnTo>
                  <a:pt x="461" y="3686"/>
                </a:lnTo>
                <a:lnTo>
                  <a:pt x="399" y="3839"/>
                </a:lnTo>
                <a:lnTo>
                  <a:pt x="307" y="3901"/>
                </a:lnTo>
                <a:lnTo>
                  <a:pt x="215" y="3901"/>
                </a:lnTo>
                <a:lnTo>
                  <a:pt x="92" y="3962"/>
                </a:lnTo>
                <a:lnTo>
                  <a:pt x="31" y="4054"/>
                </a:lnTo>
                <a:lnTo>
                  <a:pt x="31" y="4208"/>
                </a:lnTo>
                <a:lnTo>
                  <a:pt x="0" y="4330"/>
                </a:lnTo>
                <a:lnTo>
                  <a:pt x="0" y="4515"/>
                </a:lnTo>
                <a:lnTo>
                  <a:pt x="0" y="4576"/>
                </a:lnTo>
                <a:lnTo>
                  <a:pt x="31" y="4699"/>
                </a:lnTo>
                <a:lnTo>
                  <a:pt x="0" y="4760"/>
                </a:lnTo>
                <a:lnTo>
                  <a:pt x="31" y="4822"/>
                </a:lnTo>
                <a:lnTo>
                  <a:pt x="62" y="4914"/>
                </a:lnTo>
                <a:lnTo>
                  <a:pt x="31" y="5037"/>
                </a:lnTo>
                <a:lnTo>
                  <a:pt x="62" y="5405"/>
                </a:lnTo>
                <a:lnTo>
                  <a:pt x="62" y="5497"/>
                </a:lnTo>
                <a:lnTo>
                  <a:pt x="62" y="5651"/>
                </a:lnTo>
                <a:lnTo>
                  <a:pt x="31" y="6081"/>
                </a:lnTo>
                <a:lnTo>
                  <a:pt x="62" y="6234"/>
                </a:lnTo>
                <a:lnTo>
                  <a:pt x="399" y="6296"/>
                </a:lnTo>
                <a:lnTo>
                  <a:pt x="645" y="6203"/>
                </a:lnTo>
                <a:lnTo>
                  <a:pt x="1259" y="6511"/>
                </a:lnTo>
                <a:lnTo>
                  <a:pt x="1597" y="6848"/>
                </a:lnTo>
                <a:lnTo>
                  <a:pt x="1812" y="7248"/>
                </a:lnTo>
                <a:lnTo>
                  <a:pt x="1812" y="7493"/>
                </a:lnTo>
                <a:lnTo>
                  <a:pt x="1904" y="7555"/>
                </a:lnTo>
                <a:lnTo>
                  <a:pt x="1996" y="7831"/>
                </a:lnTo>
                <a:lnTo>
                  <a:pt x="2211" y="8046"/>
                </a:lnTo>
                <a:lnTo>
                  <a:pt x="2518" y="8107"/>
                </a:lnTo>
                <a:lnTo>
                  <a:pt x="3317" y="8077"/>
                </a:lnTo>
                <a:lnTo>
                  <a:pt x="3470" y="7984"/>
                </a:lnTo>
                <a:lnTo>
                  <a:pt x="3593" y="8015"/>
                </a:lnTo>
                <a:lnTo>
                  <a:pt x="3992" y="7892"/>
                </a:lnTo>
                <a:lnTo>
                  <a:pt x="4115" y="7954"/>
                </a:lnTo>
                <a:lnTo>
                  <a:pt x="4330" y="7892"/>
                </a:lnTo>
                <a:lnTo>
                  <a:pt x="4391" y="7677"/>
                </a:lnTo>
                <a:lnTo>
                  <a:pt x="4545" y="7831"/>
                </a:lnTo>
                <a:lnTo>
                  <a:pt x="4606" y="7800"/>
                </a:lnTo>
                <a:lnTo>
                  <a:pt x="4606" y="7800"/>
                </a:lnTo>
                <a:lnTo>
                  <a:pt x="4637" y="7677"/>
                </a:lnTo>
                <a:lnTo>
                  <a:pt x="4852" y="7432"/>
                </a:lnTo>
                <a:lnTo>
                  <a:pt x="4913" y="7248"/>
                </a:lnTo>
                <a:lnTo>
                  <a:pt x="4883" y="7033"/>
                </a:lnTo>
                <a:lnTo>
                  <a:pt x="4883" y="6848"/>
                </a:lnTo>
                <a:lnTo>
                  <a:pt x="4975" y="6787"/>
                </a:lnTo>
                <a:lnTo>
                  <a:pt x="4975" y="6664"/>
                </a:lnTo>
                <a:lnTo>
                  <a:pt x="5128" y="6541"/>
                </a:lnTo>
                <a:lnTo>
                  <a:pt x="5251" y="6449"/>
                </a:lnTo>
                <a:lnTo>
                  <a:pt x="5343" y="6357"/>
                </a:lnTo>
                <a:lnTo>
                  <a:pt x="5589" y="6173"/>
                </a:lnTo>
                <a:lnTo>
                  <a:pt x="5558" y="6019"/>
                </a:lnTo>
                <a:lnTo>
                  <a:pt x="5589" y="5927"/>
                </a:lnTo>
                <a:lnTo>
                  <a:pt x="5773" y="5927"/>
                </a:lnTo>
                <a:lnTo>
                  <a:pt x="5865" y="5804"/>
                </a:lnTo>
                <a:lnTo>
                  <a:pt x="5896" y="5866"/>
                </a:lnTo>
                <a:lnTo>
                  <a:pt x="6111" y="5927"/>
                </a:lnTo>
                <a:lnTo>
                  <a:pt x="6203" y="5927"/>
                </a:lnTo>
                <a:lnTo>
                  <a:pt x="6356" y="6019"/>
                </a:lnTo>
                <a:lnTo>
                  <a:pt x="6449" y="6173"/>
                </a:lnTo>
                <a:lnTo>
                  <a:pt x="6602" y="6265"/>
                </a:lnTo>
                <a:lnTo>
                  <a:pt x="6694" y="6326"/>
                </a:lnTo>
                <a:lnTo>
                  <a:pt x="6878" y="6203"/>
                </a:lnTo>
                <a:lnTo>
                  <a:pt x="6971" y="6019"/>
                </a:lnTo>
                <a:lnTo>
                  <a:pt x="6971" y="5958"/>
                </a:lnTo>
                <a:lnTo>
                  <a:pt x="7032" y="5866"/>
                </a:lnTo>
                <a:lnTo>
                  <a:pt x="7185" y="5804"/>
                </a:lnTo>
                <a:lnTo>
                  <a:pt x="7278" y="5681"/>
                </a:lnTo>
                <a:lnTo>
                  <a:pt x="7247" y="5559"/>
                </a:lnTo>
                <a:lnTo>
                  <a:pt x="7308" y="5344"/>
                </a:lnTo>
                <a:lnTo>
                  <a:pt x="7585" y="5098"/>
                </a:lnTo>
                <a:lnTo>
                  <a:pt x="7615" y="4975"/>
                </a:lnTo>
                <a:lnTo>
                  <a:pt x="7554" y="4852"/>
                </a:lnTo>
                <a:lnTo>
                  <a:pt x="7646" y="4730"/>
                </a:lnTo>
                <a:lnTo>
                  <a:pt x="7861" y="4484"/>
                </a:lnTo>
                <a:lnTo>
                  <a:pt x="8015" y="4392"/>
                </a:lnTo>
                <a:lnTo>
                  <a:pt x="8045" y="4208"/>
                </a:lnTo>
                <a:lnTo>
                  <a:pt x="8107" y="4085"/>
                </a:lnTo>
                <a:lnTo>
                  <a:pt x="8076" y="3839"/>
                </a:lnTo>
                <a:lnTo>
                  <a:pt x="8199" y="3716"/>
                </a:lnTo>
                <a:lnTo>
                  <a:pt x="8414" y="3655"/>
                </a:lnTo>
                <a:lnTo>
                  <a:pt x="8567" y="3471"/>
                </a:lnTo>
                <a:lnTo>
                  <a:pt x="8598" y="3286"/>
                </a:lnTo>
                <a:lnTo>
                  <a:pt x="8598" y="3072"/>
                </a:lnTo>
                <a:lnTo>
                  <a:pt x="8567" y="2949"/>
                </a:lnTo>
                <a:lnTo>
                  <a:pt x="8659" y="2795"/>
                </a:lnTo>
                <a:lnTo>
                  <a:pt x="8813" y="2488"/>
                </a:lnTo>
                <a:lnTo>
                  <a:pt x="8874" y="2427"/>
                </a:lnTo>
                <a:lnTo>
                  <a:pt x="8905" y="2365"/>
                </a:lnTo>
                <a:lnTo>
                  <a:pt x="9059" y="2242"/>
                </a:lnTo>
                <a:lnTo>
                  <a:pt x="9151" y="2242"/>
                </a:lnTo>
                <a:lnTo>
                  <a:pt x="9273" y="2120"/>
                </a:lnTo>
                <a:lnTo>
                  <a:pt x="9458" y="2028"/>
                </a:lnTo>
                <a:lnTo>
                  <a:pt x="9488" y="1935"/>
                </a:lnTo>
                <a:lnTo>
                  <a:pt x="9427" y="1720"/>
                </a:lnTo>
                <a:lnTo>
                  <a:pt x="9427" y="1628"/>
                </a:lnTo>
                <a:lnTo>
                  <a:pt x="9366" y="1475"/>
                </a:lnTo>
                <a:lnTo>
                  <a:pt x="9212" y="1444"/>
                </a:lnTo>
                <a:lnTo>
                  <a:pt x="9151" y="1291"/>
                </a:lnTo>
                <a:lnTo>
                  <a:pt x="9151" y="1045"/>
                </a:lnTo>
                <a:lnTo>
                  <a:pt x="9120" y="922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32" name="Google Shape;1232;g3d4b58163d4_3_1117"/>
          <p:cNvSpPr/>
          <p:nvPr/>
        </p:nvSpPr>
        <p:spPr>
          <a:xfrm>
            <a:off x="4070381" y="4455685"/>
            <a:ext cx="5780" cy="5923"/>
          </a:xfrm>
          <a:custGeom>
            <a:avLst/>
            <a:gdLst/>
            <a:ahLst/>
            <a:cxnLst/>
            <a:rect l="l" t="t" r="r" b="b"/>
            <a:pathLst>
              <a:path w="246" h="246" extrusionOk="0">
                <a:moveTo>
                  <a:pt x="0" y="246"/>
                </a:moveTo>
                <a:lnTo>
                  <a:pt x="0" y="92"/>
                </a:lnTo>
                <a:lnTo>
                  <a:pt x="92" y="0"/>
                </a:lnTo>
                <a:lnTo>
                  <a:pt x="246" y="92"/>
                </a:lnTo>
                <a:lnTo>
                  <a:pt x="184" y="215"/>
                </a:lnTo>
                <a:lnTo>
                  <a:pt x="92" y="24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33" name="Google Shape;1233;g3d4b58163d4_3_1117"/>
          <p:cNvSpPr/>
          <p:nvPr/>
        </p:nvSpPr>
        <p:spPr>
          <a:xfrm>
            <a:off x="4110367" y="4378679"/>
            <a:ext cx="10599" cy="15798"/>
          </a:xfrm>
          <a:custGeom>
            <a:avLst/>
            <a:gdLst/>
            <a:ahLst/>
            <a:cxnLst/>
            <a:rect l="l" t="t" r="r" b="b"/>
            <a:pathLst>
              <a:path w="431" h="615" extrusionOk="0">
                <a:moveTo>
                  <a:pt x="0" y="522"/>
                </a:moveTo>
                <a:lnTo>
                  <a:pt x="0" y="399"/>
                </a:lnTo>
                <a:lnTo>
                  <a:pt x="92" y="369"/>
                </a:lnTo>
                <a:lnTo>
                  <a:pt x="154" y="185"/>
                </a:lnTo>
                <a:lnTo>
                  <a:pt x="338" y="0"/>
                </a:lnTo>
                <a:lnTo>
                  <a:pt x="399" y="62"/>
                </a:lnTo>
                <a:lnTo>
                  <a:pt x="430" y="307"/>
                </a:lnTo>
                <a:lnTo>
                  <a:pt x="307" y="614"/>
                </a:lnTo>
                <a:lnTo>
                  <a:pt x="154" y="58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34" name="Google Shape;1234;g3d4b58163d4_3_1117"/>
          <p:cNvSpPr/>
          <p:nvPr/>
        </p:nvSpPr>
        <p:spPr>
          <a:xfrm>
            <a:off x="4115666" y="4176783"/>
            <a:ext cx="160428" cy="246830"/>
          </a:xfrm>
          <a:custGeom>
            <a:avLst/>
            <a:gdLst/>
            <a:ahLst/>
            <a:cxnLst/>
            <a:rect l="l" t="t" r="r" b="b"/>
            <a:pathLst>
              <a:path w="6295" h="9458" extrusionOk="0">
                <a:moveTo>
                  <a:pt x="0" y="7093"/>
                </a:moveTo>
                <a:lnTo>
                  <a:pt x="31" y="6970"/>
                </a:lnTo>
                <a:lnTo>
                  <a:pt x="246" y="6725"/>
                </a:lnTo>
                <a:lnTo>
                  <a:pt x="307" y="6541"/>
                </a:lnTo>
                <a:lnTo>
                  <a:pt x="277" y="6326"/>
                </a:lnTo>
                <a:lnTo>
                  <a:pt x="277" y="6141"/>
                </a:lnTo>
                <a:lnTo>
                  <a:pt x="369" y="6080"/>
                </a:lnTo>
                <a:lnTo>
                  <a:pt x="369" y="5957"/>
                </a:lnTo>
                <a:lnTo>
                  <a:pt x="522" y="5834"/>
                </a:lnTo>
                <a:lnTo>
                  <a:pt x="645" y="5742"/>
                </a:lnTo>
                <a:lnTo>
                  <a:pt x="737" y="5650"/>
                </a:lnTo>
                <a:lnTo>
                  <a:pt x="983" y="5466"/>
                </a:lnTo>
                <a:lnTo>
                  <a:pt x="952" y="5312"/>
                </a:lnTo>
                <a:lnTo>
                  <a:pt x="983" y="5220"/>
                </a:lnTo>
                <a:lnTo>
                  <a:pt x="1167" y="5220"/>
                </a:lnTo>
                <a:lnTo>
                  <a:pt x="1259" y="5097"/>
                </a:lnTo>
                <a:lnTo>
                  <a:pt x="1290" y="5159"/>
                </a:lnTo>
                <a:lnTo>
                  <a:pt x="1505" y="5220"/>
                </a:lnTo>
                <a:lnTo>
                  <a:pt x="1597" y="5220"/>
                </a:lnTo>
                <a:lnTo>
                  <a:pt x="1750" y="5312"/>
                </a:lnTo>
                <a:lnTo>
                  <a:pt x="1843" y="5466"/>
                </a:lnTo>
                <a:lnTo>
                  <a:pt x="1996" y="5558"/>
                </a:lnTo>
                <a:lnTo>
                  <a:pt x="2088" y="5619"/>
                </a:lnTo>
                <a:lnTo>
                  <a:pt x="2272" y="5496"/>
                </a:lnTo>
                <a:lnTo>
                  <a:pt x="2365" y="5312"/>
                </a:lnTo>
                <a:lnTo>
                  <a:pt x="2365" y="5251"/>
                </a:lnTo>
                <a:lnTo>
                  <a:pt x="2426" y="5159"/>
                </a:lnTo>
                <a:lnTo>
                  <a:pt x="2579" y="5097"/>
                </a:lnTo>
                <a:lnTo>
                  <a:pt x="2672" y="4974"/>
                </a:lnTo>
                <a:lnTo>
                  <a:pt x="2641" y="4852"/>
                </a:lnTo>
                <a:lnTo>
                  <a:pt x="2702" y="4637"/>
                </a:lnTo>
                <a:lnTo>
                  <a:pt x="2979" y="4391"/>
                </a:lnTo>
                <a:lnTo>
                  <a:pt x="3009" y="4268"/>
                </a:lnTo>
                <a:lnTo>
                  <a:pt x="2948" y="4145"/>
                </a:lnTo>
                <a:lnTo>
                  <a:pt x="3040" y="4023"/>
                </a:lnTo>
                <a:lnTo>
                  <a:pt x="3255" y="3777"/>
                </a:lnTo>
                <a:lnTo>
                  <a:pt x="3409" y="3685"/>
                </a:lnTo>
                <a:lnTo>
                  <a:pt x="3439" y="3501"/>
                </a:lnTo>
                <a:lnTo>
                  <a:pt x="3501" y="3378"/>
                </a:lnTo>
                <a:lnTo>
                  <a:pt x="3470" y="3132"/>
                </a:lnTo>
                <a:lnTo>
                  <a:pt x="3593" y="3009"/>
                </a:lnTo>
                <a:lnTo>
                  <a:pt x="3808" y="2948"/>
                </a:lnTo>
                <a:lnTo>
                  <a:pt x="3961" y="2764"/>
                </a:lnTo>
                <a:lnTo>
                  <a:pt x="3992" y="2579"/>
                </a:lnTo>
                <a:lnTo>
                  <a:pt x="3992" y="2365"/>
                </a:lnTo>
                <a:lnTo>
                  <a:pt x="3961" y="2242"/>
                </a:lnTo>
                <a:lnTo>
                  <a:pt x="4053" y="2088"/>
                </a:lnTo>
                <a:lnTo>
                  <a:pt x="4207" y="1781"/>
                </a:lnTo>
                <a:lnTo>
                  <a:pt x="4268" y="1720"/>
                </a:lnTo>
                <a:lnTo>
                  <a:pt x="4299" y="1658"/>
                </a:lnTo>
                <a:lnTo>
                  <a:pt x="4453" y="1535"/>
                </a:lnTo>
                <a:lnTo>
                  <a:pt x="4545" y="1535"/>
                </a:lnTo>
                <a:lnTo>
                  <a:pt x="4667" y="1413"/>
                </a:lnTo>
                <a:lnTo>
                  <a:pt x="4852" y="1321"/>
                </a:lnTo>
                <a:lnTo>
                  <a:pt x="4882" y="1228"/>
                </a:lnTo>
                <a:lnTo>
                  <a:pt x="4821" y="1013"/>
                </a:lnTo>
                <a:lnTo>
                  <a:pt x="4821" y="921"/>
                </a:lnTo>
                <a:lnTo>
                  <a:pt x="4760" y="768"/>
                </a:lnTo>
                <a:lnTo>
                  <a:pt x="4606" y="737"/>
                </a:lnTo>
                <a:lnTo>
                  <a:pt x="4545" y="584"/>
                </a:lnTo>
                <a:lnTo>
                  <a:pt x="4545" y="338"/>
                </a:lnTo>
                <a:lnTo>
                  <a:pt x="4514" y="215"/>
                </a:lnTo>
                <a:lnTo>
                  <a:pt x="4453" y="0"/>
                </a:lnTo>
                <a:lnTo>
                  <a:pt x="4852" y="215"/>
                </a:lnTo>
                <a:lnTo>
                  <a:pt x="5036" y="399"/>
                </a:lnTo>
                <a:lnTo>
                  <a:pt x="5097" y="614"/>
                </a:lnTo>
                <a:lnTo>
                  <a:pt x="5159" y="706"/>
                </a:lnTo>
                <a:lnTo>
                  <a:pt x="5189" y="860"/>
                </a:lnTo>
                <a:lnTo>
                  <a:pt x="5282" y="1075"/>
                </a:lnTo>
                <a:lnTo>
                  <a:pt x="5282" y="1198"/>
                </a:lnTo>
                <a:lnTo>
                  <a:pt x="5251" y="1259"/>
                </a:lnTo>
                <a:lnTo>
                  <a:pt x="5220" y="1351"/>
                </a:lnTo>
                <a:lnTo>
                  <a:pt x="5312" y="1443"/>
                </a:lnTo>
                <a:lnTo>
                  <a:pt x="5251" y="1658"/>
                </a:lnTo>
                <a:lnTo>
                  <a:pt x="5159" y="1781"/>
                </a:lnTo>
                <a:lnTo>
                  <a:pt x="5159" y="1935"/>
                </a:lnTo>
                <a:lnTo>
                  <a:pt x="5312" y="2150"/>
                </a:lnTo>
                <a:lnTo>
                  <a:pt x="5435" y="2211"/>
                </a:lnTo>
                <a:lnTo>
                  <a:pt x="5497" y="2365"/>
                </a:lnTo>
                <a:lnTo>
                  <a:pt x="5712" y="2549"/>
                </a:lnTo>
                <a:lnTo>
                  <a:pt x="5773" y="2579"/>
                </a:lnTo>
                <a:lnTo>
                  <a:pt x="5681" y="2641"/>
                </a:lnTo>
                <a:lnTo>
                  <a:pt x="5589" y="2641"/>
                </a:lnTo>
                <a:lnTo>
                  <a:pt x="5497" y="2579"/>
                </a:lnTo>
                <a:lnTo>
                  <a:pt x="5312" y="2549"/>
                </a:lnTo>
                <a:lnTo>
                  <a:pt x="5189" y="2579"/>
                </a:lnTo>
                <a:lnTo>
                  <a:pt x="5067" y="2549"/>
                </a:lnTo>
                <a:lnTo>
                  <a:pt x="4944" y="2579"/>
                </a:lnTo>
                <a:lnTo>
                  <a:pt x="4852" y="2549"/>
                </a:lnTo>
                <a:lnTo>
                  <a:pt x="4698" y="2549"/>
                </a:lnTo>
                <a:lnTo>
                  <a:pt x="4575" y="2549"/>
                </a:lnTo>
                <a:lnTo>
                  <a:pt x="4575" y="2702"/>
                </a:lnTo>
                <a:lnTo>
                  <a:pt x="4514" y="2794"/>
                </a:lnTo>
                <a:lnTo>
                  <a:pt x="4514" y="2917"/>
                </a:lnTo>
                <a:lnTo>
                  <a:pt x="4545" y="3009"/>
                </a:lnTo>
                <a:lnTo>
                  <a:pt x="4637" y="3071"/>
                </a:lnTo>
                <a:lnTo>
                  <a:pt x="4667" y="3163"/>
                </a:lnTo>
                <a:lnTo>
                  <a:pt x="4790" y="3224"/>
                </a:lnTo>
                <a:lnTo>
                  <a:pt x="5128" y="3501"/>
                </a:lnTo>
                <a:lnTo>
                  <a:pt x="5404" y="3808"/>
                </a:lnTo>
                <a:lnTo>
                  <a:pt x="5527" y="3931"/>
                </a:lnTo>
                <a:lnTo>
                  <a:pt x="5650" y="4115"/>
                </a:lnTo>
                <a:lnTo>
                  <a:pt x="5804" y="4330"/>
                </a:lnTo>
                <a:lnTo>
                  <a:pt x="5804" y="4545"/>
                </a:lnTo>
                <a:lnTo>
                  <a:pt x="5650" y="4760"/>
                </a:lnTo>
                <a:lnTo>
                  <a:pt x="5527" y="4790"/>
                </a:lnTo>
                <a:lnTo>
                  <a:pt x="5466" y="4974"/>
                </a:lnTo>
                <a:lnTo>
                  <a:pt x="5312" y="5251"/>
                </a:lnTo>
                <a:lnTo>
                  <a:pt x="5220" y="5466"/>
                </a:lnTo>
                <a:lnTo>
                  <a:pt x="5067" y="5681"/>
                </a:lnTo>
                <a:lnTo>
                  <a:pt x="4975" y="5711"/>
                </a:lnTo>
                <a:lnTo>
                  <a:pt x="4882" y="5834"/>
                </a:lnTo>
                <a:lnTo>
                  <a:pt x="4913" y="6019"/>
                </a:lnTo>
                <a:lnTo>
                  <a:pt x="4975" y="6233"/>
                </a:lnTo>
                <a:lnTo>
                  <a:pt x="4944" y="6418"/>
                </a:lnTo>
                <a:lnTo>
                  <a:pt x="5005" y="6633"/>
                </a:lnTo>
                <a:lnTo>
                  <a:pt x="5036" y="6817"/>
                </a:lnTo>
                <a:lnTo>
                  <a:pt x="5036" y="7155"/>
                </a:lnTo>
                <a:lnTo>
                  <a:pt x="5097" y="7216"/>
                </a:lnTo>
                <a:lnTo>
                  <a:pt x="5343" y="7339"/>
                </a:lnTo>
                <a:lnTo>
                  <a:pt x="5466" y="7492"/>
                </a:lnTo>
                <a:lnTo>
                  <a:pt x="5527" y="7677"/>
                </a:lnTo>
                <a:lnTo>
                  <a:pt x="5742" y="7984"/>
                </a:lnTo>
                <a:lnTo>
                  <a:pt x="5865" y="8229"/>
                </a:lnTo>
                <a:lnTo>
                  <a:pt x="5957" y="8321"/>
                </a:lnTo>
                <a:lnTo>
                  <a:pt x="6234" y="8506"/>
                </a:lnTo>
                <a:lnTo>
                  <a:pt x="6234" y="8690"/>
                </a:lnTo>
                <a:lnTo>
                  <a:pt x="6234" y="8813"/>
                </a:lnTo>
                <a:lnTo>
                  <a:pt x="6264" y="8874"/>
                </a:lnTo>
                <a:lnTo>
                  <a:pt x="6295" y="8905"/>
                </a:lnTo>
                <a:lnTo>
                  <a:pt x="6264" y="8936"/>
                </a:lnTo>
                <a:lnTo>
                  <a:pt x="6234" y="9028"/>
                </a:lnTo>
                <a:lnTo>
                  <a:pt x="6141" y="9181"/>
                </a:lnTo>
                <a:lnTo>
                  <a:pt x="6111" y="9243"/>
                </a:lnTo>
                <a:lnTo>
                  <a:pt x="6172" y="9365"/>
                </a:lnTo>
                <a:lnTo>
                  <a:pt x="6141" y="9458"/>
                </a:lnTo>
                <a:lnTo>
                  <a:pt x="6049" y="9458"/>
                </a:lnTo>
                <a:lnTo>
                  <a:pt x="6049" y="9427"/>
                </a:lnTo>
                <a:lnTo>
                  <a:pt x="5957" y="9427"/>
                </a:lnTo>
                <a:lnTo>
                  <a:pt x="5896" y="9396"/>
                </a:lnTo>
                <a:lnTo>
                  <a:pt x="5834" y="9365"/>
                </a:lnTo>
                <a:lnTo>
                  <a:pt x="5650" y="9365"/>
                </a:lnTo>
                <a:lnTo>
                  <a:pt x="5589" y="9396"/>
                </a:lnTo>
                <a:lnTo>
                  <a:pt x="5466" y="9304"/>
                </a:lnTo>
                <a:lnTo>
                  <a:pt x="5404" y="9304"/>
                </a:lnTo>
                <a:lnTo>
                  <a:pt x="5374" y="9365"/>
                </a:lnTo>
                <a:lnTo>
                  <a:pt x="5282" y="9365"/>
                </a:lnTo>
                <a:lnTo>
                  <a:pt x="5251" y="9304"/>
                </a:lnTo>
                <a:lnTo>
                  <a:pt x="5128" y="9273"/>
                </a:lnTo>
                <a:lnTo>
                  <a:pt x="5067" y="9304"/>
                </a:lnTo>
                <a:lnTo>
                  <a:pt x="4975" y="9212"/>
                </a:lnTo>
                <a:lnTo>
                  <a:pt x="4913" y="9212"/>
                </a:lnTo>
                <a:lnTo>
                  <a:pt x="4852" y="9243"/>
                </a:lnTo>
                <a:lnTo>
                  <a:pt x="4760" y="9212"/>
                </a:lnTo>
                <a:lnTo>
                  <a:pt x="3716" y="9181"/>
                </a:lnTo>
                <a:lnTo>
                  <a:pt x="3654" y="9120"/>
                </a:lnTo>
                <a:lnTo>
                  <a:pt x="3593" y="9120"/>
                </a:lnTo>
                <a:lnTo>
                  <a:pt x="3562" y="9150"/>
                </a:lnTo>
                <a:lnTo>
                  <a:pt x="3347" y="9120"/>
                </a:lnTo>
                <a:lnTo>
                  <a:pt x="3347" y="9089"/>
                </a:lnTo>
                <a:lnTo>
                  <a:pt x="3224" y="9089"/>
                </a:lnTo>
                <a:lnTo>
                  <a:pt x="3071" y="9120"/>
                </a:lnTo>
                <a:lnTo>
                  <a:pt x="3009" y="9089"/>
                </a:lnTo>
                <a:lnTo>
                  <a:pt x="2733" y="9089"/>
                </a:lnTo>
                <a:lnTo>
                  <a:pt x="2672" y="9089"/>
                </a:lnTo>
                <a:lnTo>
                  <a:pt x="2457" y="9089"/>
                </a:lnTo>
                <a:lnTo>
                  <a:pt x="2365" y="9150"/>
                </a:lnTo>
                <a:lnTo>
                  <a:pt x="2272" y="9120"/>
                </a:lnTo>
                <a:lnTo>
                  <a:pt x="2211" y="9150"/>
                </a:lnTo>
                <a:lnTo>
                  <a:pt x="2180" y="9212"/>
                </a:lnTo>
                <a:lnTo>
                  <a:pt x="2180" y="9212"/>
                </a:lnTo>
                <a:lnTo>
                  <a:pt x="1198" y="9212"/>
                </a:lnTo>
                <a:lnTo>
                  <a:pt x="1136" y="9150"/>
                </a:lnTo>
                <a:lnTo>
                  <a:pt x="1044" y="9150"/>
                </a:lnTo>
                <a:lnTo>
                  <a:pt x="952" y="9181"/>
                </a:lnTo>
                <a:lnTo>
                  <a:pt x="1075" y="9058"/>
                </a:lnTo>
                <a:lnTo>
                  <a:pt x="952" y="8936"/>
                </a:lnTo>
                <a:lnTo>
                  <a:pt x="1075" y="8659"/>
                </a:lnTo>
                <a:lnTo>
                  <a:pt x="1044" y="8321"/>
                </a:lnTo>
                <a:lnTo>
                  <a:pt x="891" y="8106"/>
                </a:lnTo>
                <a:lnTo>
                  <a:pt x="891" y="7892"/>
                </a:lnTo>
                <a:lnTo>
                  <a:pt x="952" y="7769"/>
                </a:lnTo>
                <a:lnTo>
                  <a:pt x="829" y="7584"/>
                </a:lnTo>
                <a:lnTo>
                  <a:pt x="584" y="7677"/>
                </a:lnTo>
                <a:lnTo>
                  <a:pt x="491" y="7584"/>
                </a:lnTo>
                <a:lnTo>
                  <a:pt x="369" y="7584"/>
                </a:lnTo>
                <a:lnTo>
                  <a:pt x="246" y="7062"/>
                </a:lnTo>
                <a:lnTo>
                  <a:pt x="123" y="712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35" name="Google Shape;1235;g3d4b58163d4_3_1117"/>
          <p:cNvSpPr/>
          <p:nvPr/>
        </p:nvSpPr>
        <p:spPr>
          <a:xfrm>
            <a:off x="4117111" y="4414714"/>
            <a:ext cx="120449" cy="133777"/>
          </a:xfrm>
          <a:custGeom>
            <a:avLst/>
            <a:gdLst/>
            <a:ahLst/>
            <a:cxnLst/>
            <a:rect l="l" t="t" r="r" b="b"/>
            <a:pathLst>
              <a:path w="4730" h="5128" extrusionOk="0">
                <a:moveTo>
                  <a:pt x="2119" y="123"/>
                </a:moveTo>
                <a:lnTo>
                  <a:pt x="2150" y="61"/>
                </a:lnTo>
                <a:lnTo>
                  <a:pt x="2211" y="31"/>
                </a:lnTo>
                <a:lnTo>
                  <a:pt x="2304" y="61"/>
                </a:lnTo>
                <a:lnTo>
                  <a:pt x="2396" y="0"/>
                </a:lnTo>
                <a:lnTo>
                  <a:pt x="2611" y="0"/>
                </a:lnTo>
                <a:lnTo>
                  <a:pt x="2672" y="0"/>
                </a:lnTo>
                <a:lnTo>
                  <a:pt x="2948" y="0"/>
                </a:lnTo>
                <a:lnTo>
                  <a:pt x="3010" y="31"/>
                </a:lnTo>
                <a:lnTo>
                  <a:pt x="3163" y="0"/>
                </a:lnTo>
                <a:lnTo>
                  <a:pt x="3286" y="0"/>
                </a:lnTo>
                <a:lnTo>
                  <a:pt x="3286" y="31"/>
                </a:lnTo>
                <a:lnTo>
                  <a:pt x="3501" y="61"/>
                </a:lnTo>
                <a:lnTo>
                  <a:pt x="3532" y="31"/>
                </a:lnTo>
                <a:lnTo>
                  <a:pt x="3593" y="31"/>
                </a:lnTo>
                <a:lnTo>
                  <a:pt x="3655" y="92"/>
                </a:lnTo>
                <a:lnTo>
                  <a:pt x="3655" y="92"/>
                </a:lnTo>
                <a:lnTo>
                  <a:pt x="3624" y="276"/>
                </a:lnTo>
                <a:lnTo>
                  <a:pt x="3655" y="430"/>
                </a:lnTo>
                <a:lnTo>
                  <a:pt x="3655" y="614"/>
                </a:lnTo>
                <a:lnTo>
                  <a:pt x="3685" y="768"/>
                </a:lnTo>
                <a:lnTo>
                  <a:pt x="3655" y="860"/>
                </a:lnTo>
                <a:lnTo>
                  <a:pt x="3747" y="921"/>
                </a:lnTo>
                <a:lnTo>
                  <a:pt x="3870" y="829"/>
                </a:lnTo>
                <a:lnTo>
                  <a:pt x="3992" y="860"/>
                </a:lnTo>
                <a:lnTo>
                  <a:pt x="4177" y="829"/>
                </a:lnTo>
                <a:lnTo>
                  <a:pt x="4361" y="768"/>
                </a:lnTo>
                <a:lnTo>
                  <a:pt x="4606" y="768"/>
                </a:lnTo>
                <a:lnTo>
                  <a:pt x="4699" y="829"/>
                </a:lnTo>
                <a:lnTo>
                  <a:pt x="4729" y="1075"/>
                </a:lnTo>
                <a:lnTo>
                  <a:pt x="4668" y="1167"/>
                </a:lnTo>
                <a:lnTo>
                  <a:pt x="4729" y="1259"/>
                </a:lnTo>
                <a:lnTo>
                  <a:pt x="4699" y="1413"/>
                </a:lnTo>
                <a:lnTo>
                  <a:pt x="4545" y="1443"/>
                </a:lnTo>
                <a:lnTo>
                  <a:pt x="4361" y="1535"/>
                </a:lnTo>
                <a:lnTo>
                  <a:pt x="4361" y="1658"/>
                </a:lnTo>
                <a:lnTo>
                  <a:pt x="4392" y="1720"/>
                </a:lnTo>
                <a:lnTo>
                  <a:pt x="4422" y="1812"/>
                </a:lnTo>
                <a:lnTo>
                  <a:pt x="4392" y="1842"/>
                </a:lnTo>
                <a:lnTo>
                  <a:pt x="4330" y="1873"/>
                </a:lnTo>
                <a:lnTo>
                  <a:pt x="4238" y="1904"/>
                </a:lnTo>
                <a:lnTo>
                  <a:pt x="4238" y="1965"/>
                </a:lnTo>
                <a:lnTo>
                  <a:pt x="4299" y="2057"/>
                </a:lnTo>
                <a:lnTo>
                  <a:pt x="4330" y="2119"/>
                </a:lnTo>
                <a:lnTo>
                  <a:pt x="4422" y="2149"/>
                </a:lnTo>
                <a:lnTo>
                  <a:pt x="4453" y="2242"/>
                </a:lnTo>
                <a:lnTo>
                  <a:pt x="4576" y="2334"/>
                </a:lnTo>
                <a:lnTo>
                  <a:pt x="4637" y="2426"/>
                </a:lnTo>
                <a:lnTo>
                  <a:pt x="4699" y="2518"/>
                </a:lnTo>
                <a:lnTo>
                  <a:pt x="4699" y="2702"/>
                </a:lnTo>
                <a:lnTo>
                  <a:pt x="4637" y="3009"/>
                </a:lnTo>
                <a:lnTo>
                  <a:pt x="4422" y="3623"/>
                </a:lnTo>
                <a:lnTo>
                  <a:pt x="4453" y="3777"/>
                </a:lnTo>
                <a:lnTo>
                  <a:pt x="4453" y="3930"/>
                </a:lnTo>
                <a:lnTo>
                  <a:pt x="4361" y="3930"/>
                </a:lnTo>
                <a:lnTo>
                  <a:pt x="4330" y="3808"/>
                </a:lnTo>
                <a:lnTo>
                  <a:pt x="4146" y="3746"/>
                </a:lnTo>
                <a:lnTo>
                  <a:pt x="3992" y="3746"/>
                </a:lnTo>
                <a:lnTo>
                  <a:pt x="3900" y="3808"/>
                </a:lnTo>
                <a:lnTo>
                  <a:pt x="3777" y="3777"/>
                </a:lnTo>
                <a:lnTo>
                  <a:pt x="3593" y="3838"/>
                </a:lnTo>
                <a:lnTo>
                  <a:pt x="3470" y="3715"/>
                </a:lnTo>
                <a:lnTo>
                  <a:pt x="3348" y="3378"/>
                </a:lnTo>
                <a:lnTo>
                  <a:pt x="3194" y="3347"/>
                </a:lnTo>
                <a:lnTo>
                  <a:pt x="3102" y="3470"/>
                </a:lnTo>
                <a:lnTo>
                  <a:pt x="3133" y="3654"/>
                </a:lnTo>
                <a:lnTo>
                  <a:pt x="3102" y="3777"/>
                </a:lnTo>
                <a:lnTo>
                  <a:pt x="2795" y="3808"/>
                </a:lnTo>
                <a:lnTo>
                  <a:pt x="2672" y="3808"/>
                </a:lnTo>
                <a:lnTo>
                  <a:pt x="2641" y="3900"/>
                </a:lnTo>
                <a:lnTo>
                  <a:pt x="2549" y="3961"/>
                </a:lnTo>
                <a:lnTo>
                  <a:pt x="2396" y="3869"/>
                </a:lnTo>
                <a:lnTo>
                  <a:pt x="2211" y="3900"/>
                </a:lnTo>
                <a:lnTo>
                  <a:pt x="2150" y="3961"/>
                </a:lnTo>
                <a:lnTo>
                  <a:pt x="2211" y="4084"/>
                </a:lnTo>
                <a:lnTo>
                  <a:pt x="2181" y="4237"/>
                </a:lnTo>
                <a:lnTo>
                  <a:pt x="2304" y="4207"/>
                </a:lnTo>
                <a:lnTo>
                  <a:pt x="2426" y="4176"/>
                </a:lnTo>
                <a:lnTo>
                  <a:pt x="2518" y="4237"/>
                </a:lnTo>
                <a:lnTo>
                  <a:pt x="2641" y="4360"/>
                </a:lnTo>
                <a:lnTo>
                  <a:pt x="2672" y="4759"/>
                </a:lnTo>
                <a:lnTo>
                  <a:pt x="2672" y="4913"/>
                </a:lnTo>
                <a:lnTo>
                  <a:pt x="2426" y="4729"/>
                </a:lnTo>
                <a:lnTo>
                  <a:pt x="2365" y="4729"/>
                </a:lnTo>
                <a:lnTo>
                  <a:pt x="2334" y="4821"/>
                </a:lnTo>
                <a:lnTo>
                  <a:pt x="2181" y="4821"/>
                </a:lnTo>
                <a:lnTo>
                  <a:pt x="2089" y="4852"/>
                </a:lnTo>
                <a:lnTo>
                  <a:pt x="2089" y="4974"/>
                </a:lnTo>
                <a:lnTo>
                  <a:pt x="1966" y="5128"/>
                </a:lnTo>
                <a:lnTo>
                  <a:pt x="1935" y="5097"/>
                </a:lnTo>
                <a:lnTo>
                  <a:pt x="1782" y="5036"/>
                </a:lnTo>
                <a:lnTo>
                  <a:pt x="1751" y="4913"/>
                </a:lnTo>
                <a:lnTo>
                  <a:pt x="1444" y="4759"/>
                </a:lnTo>
                <a:lnTo>
                  <a:pt x="1382" y="4575"/>
                </a:lnTo>
                <a:lnTo>
                  <a:pt x="1014" y="4268"/>
                </a:lnTo>
                <a:lnTo>
                  <a:pt x="768" y="4053"/>
                </a:lnTo>
                <a:lnTo>
                  <a:pt x="830" y="3992"/>
                </a:lnTo>
                <a:lnTo>
                  <a:pt x="615" y="3838"/>
                </a:lnTo>
                <a:lnTo>
                  <a:pt x="553" y="3623"/>
                </a:lnTo>
                <a:lnTo>
                  <a:pt x="400" y="3501"/>
                </a:lnTo>
                <a:lnTo>
                  <a:pt x="400" y="3255"/>
                </a:lnTo>
                <a:lnTo>
                  <a:pt x="277" y="3071"/>
                </a:lnTo>
                <a:lnTo>
                  <a:pt x="277" y="2917"/>
                </a:lnTo>
                <a:lnTo>
                  <a:pt x="185" y="2856"/>
                </a:lnTo>
                <a:lnTo>
                  <a:pt x="1" y="2487"/>
                </a:lnTo>
                <a:lnTo>
                  <a:pt x="1" y="2395"/>
                </a:lnTo>
                <a:lnTo>
                  <a:pt x="216" y="2487"/>
                </a:lnTo>
                <a:lnTo>
                  <a:pt x="369" y="2334"/>
                </a:lnTo>
                <a:lnTo>
                  <a:pt x="400" y="1873"/>
                </a:lnTo>
                <a:lnTo>
                  <a:pt x="430" y="1658"/>
                </a:lnTo>
                <a:lnTo>
                  <a:pt x="523" y="1750"/>
                </a:lnTo>
                <a:lnTo>
                  <a:pt x="891" y="1658"/>
                </a:lnTo>
                <a:lnTo>
                  <a:pt x="615" y="1597"/>
                </a:lnTo>
                <a:lnTo>
                  <a:pt x="461" y="1351"/>
                </a:lnTo>
                <a:lnTo>
                  <a:pt x="645" y="1320"/>
                </a:lnTo>
                <a:lnTo>
                  <a:pt x="645" y="1105"/>
                </a:lnTo>
                <a:lnTo>
                  <a:pt x="738" y="1136"/>
                </a:lnTo>
                <a:lnTo>
                  <a:pt x="860" y="1075"/>
                </a:lnTo>
                <a:lnTo>
                  <a:pt x="952" y="1044"/>
                </a:lnTo>
                <a:lnTo>
                  <a:pt x="983" y="1075"/>
                </a:lnTo>
                <a:lnTo>
                  <a:pt x="2119" y="1105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36" name="Google Shape;1236;g3d4b58163d4_3_1117"/>
          <p:cNvSpPr/>
          <p:nvPr/>
        </p:nvSpPr>
        <p:spPr>
          <a:xfrm>
            <a:off x="4128192" y="4416195"/>
            <a:ext cx="42871" cy="27642"/>
          </a:xfrm>
          <a:custGeom>
            <a:avLst/>
            <a:gdLst/>
            <a:ahLst/>
            <a:cxnLst/>
            <a:rect l="l" t="t" r="r" b="b"/>
            <a:pathLst>
              <a:path w="1690" h="1076" extrusionOk="0">
                <a:moveTo>
                  <a:pt x="215" y="1044"/>
                </a:moveTo>
                <a:lnTo>
                  <a:pt x="308" y="1075"/>
                </a:lnTo>
                <a:lnTo>
                  <a:pt x="430" y="1014"/>
                </a:lnTo>
                <a:lnTo>
                  <a:pt x="522" y="983"/>
                </a:lnTo>
                <a:lnTo>
                  <a:pt x="553" y="1014"/>
                </a:lnTo>
                <a:lnTo>
                  <a:pt x="1689" y="1044"/>
                </a:lnTo>
                <a:lnTo>
                  <a:pt x="1689" y="62"/>
                </a:lnTo>
                <a:lnTo>
                  <a:pt x="707" y="62"/>
                </a:lnTo>
                <a:lnTo>
                  <a:pt x="645" y="0"/>
                </a:lnTo>
                <a:lnTo>
                  <a:pt x="553" y="0"/>
                </a:lnTo>
                <a:lnTo>
                  <a:pt x="461" y="31"/>
                </a:lnTo>
                <a:lnTo>
                  <a:pt x="430" y="62"/>
                </a:lnTo>
                <a:lnTo>
                  <a:pt x="492" y="215"/>
                </a:lnTo>
                <a:lnTo>
                  <a:pt x="215" y="522"/>
                </a:lnTo>
                <a:lnTo>
                  <a:pt x="0" y="891"/>
                </a:lnTo>
                <a:lnTo>
                  <a:pt x="215" y="101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37" name="Google Shape;1237;g3d4b58163d4_3_1117"/>
          <p:cNvSpPr/>
          <p:nvPr/>
        </p:nvSpPr>
        <p:spPr>
          <a:xfrm>
            <a:off x="4167696" y="4380159"/>
            <a:ext cx="160911" cy="194031"/>
          </a:xfrm>
          <a:custGeom>
            <a:avLst/>
            <a:gdLst/>
            <a:ahLst/>
            <a:cxnLst/>
            <a:rect l="l" t="t" r="r" b="b"/>
            <a:pathLst>
              <a:path w="6327" h="7432" extrusionOk="0">
                <a:moveTo>
                  <a:pt x="1" y="6449"/>
                </a:moveTo>
                <a:lnTo>
                  <a:pt x="124" y="6295"/>
                </a:lnTo>
                <a:lnTo>
                  <a:pt x="124" y="6173"/>
                </a:lnTo>
                <a:lnTo>
                  <a:pt x="216" y="6142"/>
                </a:lnTo>
                <a:lnTo>
                  <a:pt x="369" y="6142"/>
                </a:lnTo>
                <a:lnTo>
                  <a:pt x="400" y="6050"/>
                </a:lnTo>
                <a:lnTo>
                  <a:pt x="461" y="6050"/>
                </a:lnTo>
                <a:lnTo>
                  <a:pt x="707" y="6234"/>
                </a:lnTo>
                <a:lnTo>
                  <a:pt x="707" y="6080"/>
                </a:lnTo>
                <a:lnTo>
                  <a:pt x="676" y="5681"/>
                </a:lnTo>
                <a:lnTo>
                  <a:pt x="553" y="5558"/>
                </a:lnTo>
                <a:lnTo>
                  <a:pt x="461" y="5497"/>
                </a:lnTo>
                <a:lnTo>
                  <a:pt x="339" y="5528"/>
                </a:lnTo>
                <a:lnTo>
                  <a:pt x="216" y="5558"/>
                </a:lnTo>
                <a:lnTo>
                  <a:pt x="246" y="5405"/>
                </a:lnTo>
                <a:lnTo>
                  <a:pt x="185" y="5282"/>
                </a:lnTo>
                <a:lnTo>
                  <a:pt x="246" y="5221"/>
                </a:lnTo>
                <a:lnTo>
                  <a:pt x="431" y="5190"/>
                </a:lnTo>
                <a:lnTo>
                  <a:pt x="584" y="5282"/>
                </a:lnTo>
                <a:lnTo>
                  <a:pt x="676" y="5221"/>
                </a:lnTo>
                <a:lnTo>
                  <a:pt x="707" y="5129"/>
                </a:lnTo>
                <a:lnTo>
                  <a:pt x="830" y="5129"/>
                </a:lnTo>
                <a:lnTo>
                  <a:pt x="1137" y="5098"/>
                </a:lnTo>
                <a:lnTo>
                  <a:pt x="1168" y="4975"/>
                </a:lnTo>
                <a:lnTo>
                  <a:pt x="1137" y="4791"/>
                </a:lnTo>
                <a:lnTo>
                  <a:pt x="1229" y="4668"/>
                </a:lnTo>
                <a:lnTo>
                  <a:pt x="1383" y="4699"/>
                </a:lnTo>
                <a:lnTo>
                  <a:pt x="1505" y="5036"/>
                </a:lnTo>
                <a:lnTo>
                  <a:pt x="1628" y="5159"/>
                </a:lnTo>
                <a:lnTo>
                  <a:pt x="1812" y="5098"/>
                </a:lnTo>
                <a:lnTo>
                  <a:pt x="1935" y="5129"/>
                </a:lnTo>
                <a:lnTo>
                  <a:pt x="2027" y="5067"/>
                </a:lnTo>
                <a:lnTo>
                  <a:pt x="2181" y="5067"/>
                </a:lnTo>
                <a:lnTo>
                  <a:pt x="2365" y="5129"/>
                </a:lnTo>
                <a:lnTo>
                  <a:pt x="2396" y="5251"/>
                </a:lnTo>
                <a:lnTo>
                  <a:pt x="2488" y="5251"/>
                </a:lnTo>
                <a:lnTo>
                  <a:pt x="2488" y="5098"/>
                </a:lnTo>
                <a:lnTo>
                  <a:pt x="2457" y="4944"/>
                </a:lnTo>
                <a:lnTo>
                  <a:pt x="2672" y="4330"/>
                </a:lnTo>
                <a:lnTo>
                  <a:pt x="2734" y="4023"/>
                </a:lnTo>
                <a:lnTo>
                  <a:pt x="2734" y="3839"/>
                </a:lnTo>
                <a:lnTo>
                  <a:pt x="2672" y="3747"/>
                </a:lnTo>
                <a:lnTo>
                  <a:pt x="2611" y="3655"/>
                </a:lnTo>
                <a:lnTo>
                  <a:pt x="2488" y="3563"/>
                </a:lnTo>
                <a:lnTo>
                  <a:pt x="2457" y="3470"/>
                </a:lnTo>
                <a:lnTo>
                  <a:pt x="2365" y="3440"/>
                </a:lnTo>
                <a:lnTo>
                  <a:pt x="2334" y="3378"/>
                </a:lnTo>
                <a:lnTo>
                  <a:pt x="2273" y="3286"/>
                </a:lnTo>
                <a:lnTo>
                  <a:pt x="2273" y="3225"/>
                </a:lnTo>
                <a:lnTo>
                  <a:pt x="2365" y="3194"/>
                </a:lnTo>
                <a:lnTo>
                  <a:pt x="2427" y="3163"/>
                </a:lnTo>
                <a:lnTo>
                  <a:pt x="2457" y="3133"/>
                </a:lnTo>
                <a:lnTo>
                  <a:pt x="2427" y="3041"/>
                </a:lnTo>
                <a:lnTo>
                  <a:pt x="2396" y="2979"/>
                </a:lnTo>
                <a:lnTo>
                  <a:pt x="2396" y="2856"/>
                </a:lnTo>
                <a:lnTo>
                  <a:pt x="2580" y="2764"/>
                </a:lnTo>
                <a:lnTo>
                  <a:pt x="2734" y="2734"/>
                </a:lnTo>
                <a:lnTo>
                  <a:pt x="2764" y="2580"/>
                </a:lnTo>
                <a:lnTo>
                  <a:pt x="2703" y="2488"/>
                </a:lnTo>
                <a:lnTo>
                  <a:pt x="2764" y="2396"/>
                </a:lnTo>
                <a:lnTo>
                  <a:pt x="2734" y="2150"/>
                </a:lnTo>
                <a:lnTo>
                  <a:pt x="2641" y="2089"/>
                </a:lnTo>
                <a:lnTo>
                  <a:pt x="2396" y="2089"/>
                </a:lnTo>
                <a:lnTo>
                  <a:pt x="2212" y="2150"/>
                </a:lnTo>
                <a:lnTo>
                  <a:pt x="2027" y="2181"/>
                </a:lnTo>
                <a:lnTo>
                  <a:pt x="1905" y="2150"/>
                </a:lnTo>
                <a:lnTo>
                  <a:pt x="1782" y="2242"/>
                </a:lnTo>
                <a:lnTo>
                  <a:pt x="1690" y="2181"/>
                </a:lnTo>
                <a:lnTo>
                  <a:pt x="1720" y="2089"/>
                </a:lnTo>
                <a:lnTo>
                  <a:pt x="1690" y="1935"/>
                </a:lnTo>
                <a:lnTo>
                  <a:pt x="1690" y="1751"/>
                </a:lnTo>
                <a:lnTo>
                  <a:pt x="1659" y="1597"/>
                </a:lnTo>
                <a:lnTo>
                  <a:pt x="1690" y="1413"/>
                </a:lnTo>
                <a:lnTo>
                  <a:pt x="2734" y="1444"/>
                </a:lnTo>
                <a:lnTo>
                  <a:pt x="2826" y="1475"/>
                </a:lnTo>
                <a:lnTo>
                  <a:pt x="2887" y="1444"/>
                </a:lnTo>
                <a:lnTo>
                  <a:pt x="2949" y="1444"/>
                </a:lnTo>
                <a:lnTo>
                  <a:pt x="3041" y="1536"/>
                </a:lnTo>
                <a:lnTo>
                  <a:pt x="3102" y="1505"/>
                </a:lnTo>
                <a:lnTo>
                  <a:pt x="3225" y="1536"/>
                </a:lnTo>
                <a:lnTo>
                  <a:pt x="3256" y="1597"/>
                </a:lnTo>
                <a:lnTo>
                  <a:pt x="3348" y="1597"/>
                </a:lnTo>
                <a:lnTo>
                  <a:pt x="3378" y="1536"/>
                </a:lnTo>
                <a:lnTo>
                  <a:pt x="3440" y="1536"/>
                </a:lnTo>
                <a:lnTo>
                  <a:pt x="3563" y="1628"/>
                </a:lnTo>
                <a:lnTo>
                  <a:pt x="3624" y="1597"/>
                </a:lnTo>
                <a:lnTo>
                  <a:pt x="3808" y="1597"/>
                </a:lnTo>
                <a:lnTo>
                  <a:pt x="3870" y="1628"/>
                </a:lnTo>
                <a:lnTo>
                  <a:pt x="3931" y="1659"/>
                </a:lnTo>
                <a:lnTo>
                  <a:pt x="4023" y="1659"/>
                </a:lnTo>
                <a:lnTo>
                  <a:pt x="4023" y="1690"/>
                </a:lnTo>
                <a:lnTo>
                  <a:pt x="4115" y="1690"/>
                </a:lnTo>
                <a:lnTo>
                  <a:pt x="4146" y="1597"/>
                </a:lnTo>
                <a:lnTo>
                  <a:pt x="4085" y="1475"/>
                </a:lnTo>
                <a:lnTo>
                  <a:pt x="4115" y="1413"/>
                </a:lnTo>
                <a:lnTo>
                  <a:pt x="4208" y="1260"/>
                </a:lnTo>
                <a:lnTo>
                  <a:pt x="4238" y="1168"/>
                </a:lnTo>
                <a:lnTo>
                  <a:pt x="4637" y="492"/>
                </a:lnTo>
                <a:lnTo>
                  <a:pt x="4852" y="308"/>
                </a:lnTo>
                <a:lnTo>
                  <a:pt x="4975" y="277"/>
                </a:lnTo>
                <a:lnTo>
                  <a:pt x="5067" y="185"/>
                </a:lnTo>
                <a:lnTo>
                  <a:pt x="5405" y="31"/>
                </a:lnTo>
                <a:lnTo>
                  <a:pt x="5528" y="62"/>
                </a:lnTo>
                <a:lnTo>
                  <a:pt x="5620" y="1"/>
                </a:lnTo>
                <a:lnTo>
                  <a:pt x="5774" y="1"/>
                </a:lnTo>
                <a:lnTo>
                  <a:pt x="5866" y="1"/>
                </a:lnTo>
                <a:lnTo>
                  <a:pt x="5927" y="62"/>
                </a:lnTo>
                <a:lnTo>
                  <a:pt x="6081" y="154"/>
                </a:lnTo>
                <a:lnTo>
                  <a:pt x="6173" y="124"/>
                </a:lnTo>
                <a:lnTo>
                  <a:pt x="6265" y="93"/>
                </a:lnTo>
                <a:lnTo>
                  <a:pt x="6265" y="124"/>
                </a:lnTo>
                <a:lnTo>
                  <a:pt x="6326" y="308"/>
                </a:lnTo>
                <a:lnTo>
                  <a:pt x="6326" y="615"/>
                </a:lnTo>
                <a:lnTo>
                  <a:pt x="6173" y="707"/>
                </a:lnTo>
                <a:lnTo>
                  <a:pt x="6142" y="860"/>
                </a:lnTo>
                <a:lnTo>
                  <a:pt x="5774" y="1321"/>
                </a:lnTo>
                <a:lnTo>
                  <a:pt x="5866" y="1597"/>
                </a:lnTo>
                <a:lnTo>
                  <a:pt x="5804" y="1782"/>
                </a:lnTo>
                <a:lnTo>
                  <a:pt x="5804" y="1966"/>
                </a:lnTo>
                <a:lnTo>
                  <a:pt x="5681" y="2119"/>
                </a:lnTo>
                <a:lnTo>
                  <a:pt x="5651" y="2365"/>
                </a:lnTo>
                <a:lnTo>
                  <a:pt x="5681" y="2457"/>
                </a:lnTo>
                <a:lnTo>
                  <a:pt x="5620" y="2703"/>
                </a:lnTo>
                <a:lnTo>
                  <a:pt x="5681" y="2764"/>
                </a:lnTo>
                <a:lnTo>
                  <a:pt x="5651" y="3010"/>
                </a:lnTo>
                <a:lnTo>
                  <a:pt x="5528" y="3041"/>
                </a:lnTo>
                <a:lnTo>
                  <a:pt x="5466" y="3317"/>
                </a:lnTo>
                <a:lnTo>
                  <a:pt x="5436" y="3593"/>
                </a:lnTo>
                <a:lnTo>
                  <a:pt x="5190" y="4023"/>
                </a:lnTo>
                <a:lnTo>
                  <a:pt x="5037" y="4085"/>
                </a:lnTo>
                <a:lnTo>
                  <a:pt x="4883" y="4207"/>
                </a:lnTo>
                <a:lnTo>
                  <a:pt x="4791" y="4177"/>
                </a:lnTo>
                <a:lnTo>
                  <a:pt x="4576" y="4300"/>
                </a:lnTo>
                <a:lnTo>
                  <a:pt x="4422" y="4484"/>
                </a:lnTo>
                <a:lnTo>
                  <a:pt x="4422" y="4668"/>
                </a:lnTo>
                <a:lnTo>
                  <a:pt x="4177" y="4944"/>
                </a:lnTo>
                <a:lnTo>
                  <a:pt x="4085" y="5098"/>
                </a:lnTo>
                <a:lnTo>
                  <a:pt x="4115" y="5344"/>
                </a:lnTo>
                <a:lnTo>
                  <a:pt x="4177" y="5405"/>
                </a:lnTo>
                <a:lnTo>
                  <a:pt x="4115" y="5866"/>
                </a:lnTo>
                <a:lnTo>
                  <a:pt x="4085" y="6080"/>
                </a:lnTo>
                <a:lnTo>
                  <a:pt x="4085" y="6234"/>
                </a:lnTo>
                <a:lnTo>
                  <a:pt x="3931" y="6449"/>
                </a:lnTo>
                <a:lnTo>
                  <a:pt x="3808" y="6510"/>
                </a:lnTo>
                <a:lnTo>
                  <a:pt x="3655" y="6572"/>
                </a:lnTo>
                <a:lnTo>
                  <a:pt x="3624" y="6695"/>
                </a:lnTo>
                <a:lnTo>
                  <a:pt x="3286" y="7032"/>
                </a:lnTo>
                <a:lnTo>
                  <a:pt x="3163" y="7217"/>
                </a:lnTo>
                <a:lnTo>
                  <a:pt x="2949" y="7309"/>
                </a:lnTo>
                <a:lnTo>
                  <a:pt x="2764" y="7186"/>
                </a:lnTo>
                <a:lnTo>
                  <a:pt x="2703" y="7032"/>
                </a:lnTo>
                <a:lnTo>
                  <a:pt x="2672" y="7002"/>
                </a:lnTo>
                <a:lnTo>
                  <a:pt x="2764" y="6817"/>
                </a:lnTo>
                <a:lnTo>
                  <a:pt x="2795" y="6756"/>
                </a:lnTo>
                <a:lnTo>
                  <a:pt x="2519" y="6817"/>
                </a:lnTo>
                <a:lnTo>
                  <a:pt x="2365" y="6971"/>
                </a:lnTo>
                <a:lnTo>
                  <a:pt x="2242" y="6940"/>
                </a:lnTo>
                <a:lnTo>
                  <a:pt x="2119" y="6971"/>
                </a:lnTo>
                <a:lnTo>
                  <a:pt x="2119" y="7124"/>
                </a:lnTo>
                <a:lnTo>
                  <a:pt x="2027" y="7247"/>
                </a:lnTo>
                <a:lnTo>
                  <a:pt x="1874" y="7247"/>
                </a:lnTo>
                <a:lnTo>
                  <a:pt x="1874" y="7155"/>
                </a:lnTo>
                <a:lnTo>
                  <a:pt x="1843" y="7094"/>
                </a:lnTo>
                <a:lnTo>
                  <a:pt x="1720" y="7155"/>
                </a:lnTo>
                <a:lnTo>
                  <a:pt x="1597" y="7124"/>
                </a:lnTo>
                <a:lnTo>
                  <a:pt x="1597" y="7155"/>
                </a:lnTo>
                <a:lnTo>
                  <a:pt x="1567" y="7032"/>
                </a:lnTo>
                <a:lnTo>
                  <a:pt x="1505" y="6910"/>
                </a:lnTo>
                <a:lnTo>
                  <a:pt x="1413" y="6848"/>
                </a:lnTo>
                <a:lnTo>
                  <a:pt x="1352" y="6848"/>
                </a:lnTo>
                <a:lnTo>
                  <a:pt x="1198" y="6940"/>
                </a:lnTo>
                <a:lnTo>
                  <a:pt x="1075" y="6971"/>
                </a:lnTo>
                <a:lnTo>
                  <a:pt x="1045" y="7124"/>
                </a:lnTo>
                <a:lnTo>
                  <a:pt x="891" y="7186"/>
                </a:lnTo>
                <a:lnTo>
                  <a:pt x="861" y="7186"/>
                </a:lnTo>
                <a:lnTo>
                  <a:pt x="768" y="7401"/>
                </a:lnTo>
                <a:lnTo>
                  <a:pt x="676" y="7432"/>
                </a:lnTo>
                <a:lnTo>
                  <a:pt x="584" y="7339"/>
                </a:lnTo>
                <a:lnTo>
                  <a:pt x="584" y="7186"/>
                </a:lnTo>
                <a:lnTo>
                  <a:pt x="461" y="7032"/>
                </a:lnTo>
                <a:lnTo>
                  <a:pt x="461" y="6879"/>
                </a:lnTo>
                <a:lnTo>
                  <a:pt x="216" y="6725"/>
                </a:lnTo>
                <a:lnTo>
                  <a:pt x="154" y="660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38" name="Google Shape;1238;g3d4b58163d4_3_1117"/>
          <p:cNvSpPr/>
          <p:nvPr/>
        </p:nvSpPr>
        <p:spPr>
          <a:xfrm>
            <a:off x="4184557" y="4559348"/>
            <a:ext cx="23126" cy="31103"/>
          </a:xfrm>
          <a:custGeom>
            <a:avLst/>
            <a:gdLst/>
            <a:ahLst/>
            <a:cxnLst/>
            <a:rect l="l" t="t" r="r" b="b"/>
            <a:pathLst>
              <a:path w="922" h="1198" extrusionOk="0">
                <a:moveTo>
                  <a:pt x="921" y="307"/>
                </a:moveTo>
                <a:lnTo>
                  <a:pt x="891" y="184"/>
                </a:lnTo>
                <a:lnTo>
                  <a:pt x="829" y="62"/>
                </a:lnTo>
                <a:lnTo>
                  <a:pt x="737" y="0"/>
                </a:lnTo>
                <a:lnTo>
                  <a:pt x="676" y="0"/>
                </a:lnTo>
                <a:lnTo>
                  <a:pt x="522" y="92"/>
                </a:lnTo>
                <a:lnTo>
                  <a:pt x="399" y="123"/>
                </a:lnTo>
                <a:lnTo>
                  <a:pt x="369" y="276"/>
                </a:lnTo>
                <a:lnTo>
                  <a:pt x="215" y="338"/>
                </a:lnTo>
                <a:lnTo>
                  <a:pt x="185" y="338"/>
                </a:lnTo>
                <a:lnTo>
                  <a:pt x="92" y="553"/>
                </a:lnTo>
                <a:lnTo>
                  <a:pt x="0" y="584"/>
                </a:lnTo>
                <a:lnTo>
                  <a:pt x="123" y="706"/>
                </a:lnTo>
                <a:lnTo>
                  <a:pt x="154" y="921"/>
                </a:lnTo>
                <a:lnTo>
                  <a:pt x="62" y="1106"/>
                </a:lnTo>
                <a:lnTo>
                  <a:pt x="123" y="1198"/>
                </a:lnTo>
                <a:lnTo>
                  <a:pt x="277" y="1106"/>
                </a:lnTo>
                <a:lnTo>
                  <a:pt x="430" y="1075"/>
                </a:lnTo>
                <a:lnTo>
                  <a:pt x="522" y="983"/>
                </a:lnTo>
                <a:lnTo>
                  <a:pt x="492" y="676"/>
                </a:lnTo>
                <a:lnTo>
                  <a:pt x="584" y="614"/>
                </a:lnTo>
                <a:lnTo>
                  <a:pt x="737" y="46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39" name="Google Shape;1239;g3d4b58163d4_3_1117"/>
          <p:cNvSpPr/>
          <p:nvPr/>
        </p:nvSpPr>
        <p:spPr>
          <a:xfrm>
            <a:off x="4552620" y="4482835"/>
            <a:ext cx="235581" cy="246830"/>
          </a:xfrm>
          <a:custGeom>
            <a:avLst/>
            <a:gdLst/>
            <a:ahLst/>
            <a:cxnLst/>
            <a:rect l="l" t="t" r="r" b="b"/>
            <a:pathLst>
              <a:path w="9243" h="9458" extrusionOk="0">
                <a:moveTo>
                  <a:pt x="1044" y="215"/>
                </a:moveTo>
                <a:lnTo>
                  <a:pt x="1075" y="154"/>
                </a:lnTo>
                <a:lnTo>
                  <a:pt x="1167" y="154"/>
                </a:lnTo>
                <a:lnTo>
                  <a:pt x="1229" y="92"/>
                </a:lnTo>
                <a:lnTo>
                  <a:pt x="2242" y="92"/>
                </a:lnTo>
                <a:lnTo>
                  <a:pt x="3931" y="0"/>
                </a:lnTo>
                <a:lnTo>
                  <a:pt x="6971" y="1781"/>
                </a:lnTo>
                <a:lnTo>
                  <a:pt x="7124" y="2057"/>
                </a:lnTo>
                <a:lnTo>
                  <a:pt x="7094" y="2119"/>
                </a:lnTo>
                <a:lnTo>
                  <a:pt x="7124" y="2242"/>
                </a:lnTo>
                <a:lnTo>
                  <a:pt x="7186" y="2303"/>
                </a:lnTo>
                <a:lnTo>
                  <a:pt x="8199" y="3040"/>
                </a:lnTo>
                <a:lnTo>
                  <a:pt x="8168" y="3040"/>
                </a:lnTo>
                <a:lnTo>
                  <a:pt x="8230" y="3101"/>
                </a:lnTo>
                <a:lnTo>
                  <a:pt x="8230" y="3224"/>
                </a:lnTo>
                <a:lnTo>
                  <a:pt x="8168" y="3286"/>
                </a:lnTo>
                <a:lnTo>
                  <a:pt x="8015" y="3838"/>
                </a:lnTo>
                <a:lnTo>
                  <a:pt x="7861" y="4176"/>
                </a:lnTo>
                <a:lnTo>
                  <a:pt x="7892" y="4391"/>
                </a:lnTo>
                <a:lnTo>
                  <a:pt x="8107" y="4575"/>
                </a:lnTo>
                <a:lnTo>
                  <a:pt x="8291" y="4790"/>
                </a:lnTo>
                <a:lnTo>
                  <a:pt x="8383" y="4759"/>
                </a:lnTo>
                <a:lnTo>
                  <a:pt x="8506" y="5067"/>
                </a:lnTo>
                <a:lnTo>
                  <a:pt x="8445" y="5159"/>
                </a:lnTo>
                <a:lnTo>
                  <a:pt x="8383" y="5128"/>
                </a:lnTo>
                <a:lnTo>
                  <a:pt x="8291" y="5220"/>
                </a:lnTo>
                <a:lnTo>
                  <a:pt x="8230" y="5404"/>
                </a:lnTo>
                <a:lnTo>
                  <a:pt x="8260" y="5711"/>
                </a:lnTo>
                <a:lnTo>
                  <a:pt x="8383" y="5834"/>
                </a:lnTo>
                <a:lnTo>
                  <a:pt x="8352" y="6018"/>
                </a:lnTo>
                <a:lnTo>
                  <a:pt x="8230" y="6111"/>
                </a:lnTo>
                <a:lnTo>
                  <a:pt x="8260" y="6295"/>
                </a:lnTo>
                <a:lnTo>
                  <a:pt x="8352" y="6510"/>
                </a:lnTo>
                <a:lnTo>
                  <a:pt x="8322" y="6540"/>
                </a:lnTo>
                <a:lnTo>
                  <a:pt x="8352" y="6633"/>
                </a:lnTo>
                <a:lnTo>
                  <a:pt x="8414" y="6786"/>
                </a:lnTo>
                <a:lnTo>
                  <a:pt x="8506" y="6878"/>
                </a:lnTo>
                <a:lnTo>
                  <a:pt x="8414" y="7001"/>
                </a:lnTo>
                <a:lnTo>
                  <a:pt x="8506" y="7124"/>
                </a:lnTo>
                <a:lnTo>
                  <a:pt x="8567" y="7369"/>
                </a:lnTo>
                <a:lnTo>
                  <a:pt x="8537" y="7492"/>
                </a:lnTo>
                <a:lnTo>
                  <a:pt x="8844" y="7769"/>
                </a:lnTo>
                <a:lnTo>
                  <a:pt x="9059" y="7799"/>
                </a:lnTo>
                <a:lnTo>
                  <a:pt x="9243" y="7953"/>
                </a:lnTo>
                <a:lnTo>
                  <a:pt x="9243" y="8014"/>
                </a:lnTo>
                <a:lnTo>
                  <a:pt x="9243" y="8045"/>
                </a:lnTo>
                <a:lnTo>
                  <a:pt x="9243" y="8045"/>
                </a:lnTo>
                <a:lnTo>
                  <a:pt x="9151" y="8137"/>
                </a:lnTo>
                <a:lnTo>
                  <a:pt x="8997" y="8106"/>
                </a:lnTo>
                <a:lnTo>
                  <a:pt x="8905" y="8229"/>
                </a:lnTo>
                <a:lnTo>
                  <a:pt x="8782" y="8321"/>
                </a:lnTo>
                <a:lnTo>
                  <a:pt x="8598" y="8352"/>
                </a:lnTo>
                <a:lnTo>
                  <a:pt x="8506" y="8475"/>
                </a:lnTo>
                <a:lnTo>
                  <a:pt x="8291" y="8506"/>
                </a:lnTo>
                <a:lnTo>
                  <a:pt x="8260" y="8567"/>
                </a:lnTo>
                <a:lnTo>
                  <a:pt x="8107" y="8598"/>
                </a:lnTo>
                <a:lnTo>
                  <a:pt x="7984" y="8567"/>
                </a:lnTo>
                <a:lnTo>
                  <a:pt x="7677" y="8659"/>
                </a:lnTo>
                <a:lnTo>
                  <a:pt x="7616" y="8721"/>
                </a:lnTo>
                <a:lnTo>
                  <a:pt x="7462" y="8751"/>
                </a:lnTo>
                <a:lnTo>
                  <a:pt x="7339" y="8659"/>
                </a:lnTo>
                <a:lnTo>
                  <a:pt x="7247" y="8690"/>
                </a:lnTo>
                <a:lnTo>
                  <a:pt x="7094" y="8628"/>
                </a:lnTo>
                <a:lnTo>
                  <a:pt x="7032" y="8690"/>
                </a:lnTo>
                <a:lnTo>
                  <a:pt x="7063" y="8782"/>
                </a:lnTo>
                <a:lnTo>
                  <a:pt x="7001" y="8905"/>
                </a:lnTo>
                <a:lnTo>
                  <a:pt x="6786" y="8935"/>
                </a:lnTo>
                <a:lnTo>
                  <a:pt x="6602" y="8997"/>
                </a:lnTo>
                <a:lnTo>
                  <a:pt x="6510" y="8935"/>
                </a:lnTo>
                <a:lnTo>
                  <a:pt x="6387" y="8905"/>
                </a:lnTo>
                <a:lnTo>
                  <a:pt x="6387" y="8874"/>
                </a:lnTo>
                <a:lnTo>
                  <a:pt x="6295" y="8813"/>
                </a:lnTo>
                <a:lnTo>
                  <a:pt x="6234" y="8874"/>
                </a:lnTo>
                <a:lnTo>
                  <a:pt x="6142" y="8905"/>
                </a:lnTo>
                <a:lnTo>
                  <a:pt x="5957" y="9028"/>
                </a:lnTo>
                <a:lnTo>
                  <a:pt x="5712" y="9089"/>
                </a:lnTo>
                <a:lnTo>
                  <a:pt x="5742" y="9028"/>
                </a:lnTo>
                <a:lnTo>
                  <a:pt x="5650" y="8935"/>
                </a:lnTo>
                <a:lnTo>
                  <a:pt x="5528" y="8935"/>
                </a:lnTo>
                <a:lnTo>
                  <a:pt x="5435" y="8843"/>
                </a:lnTo>
                <a:lnTo>
                  <a:pt x="5343" y="8813"/>
                </a:lnTo>
                <a:lnTo>
                  <a:pt x="5343" y="8751"/>
                </a:lnTo>
                <a:lnTo>
                  <a:pt x="5220" y="8782"/>
                </a:lnTo>
                <a:lnTo>
                  <a:pt x="5159" y="8843"/>
                </a:lnTo>
                <a:lnTo>
                  <a:pt x="5036" y="8874"/>
                </a:lnTo>
                <a:lnTo>
                  <a:pt x="4238" y="8874"/>
                </a:lnTo>
                <a:lnTo>
                  <a:pt x="4084" y="9457"/>
                </a:lnTo>
                <a:lnTo>
                  <a:pt x="4084" y="8076"/>
                </a:lnTo>
                <a:lnTo>
                  <a:pt x="4054" y="7769"/>
                </a:lnTo>
                <a:lnTo>
                  <a:pt x="3777" y="7462"/>
                </a:lnTo>
                <a:lnTo>
                  <a:pt x="3685" y="7369"/>
                </a:lnTo>
                <a:lnTo>
                  <a:pt x="3593" y="7308"/>
                </a:lnTo>
                <a:lnTo>
                  <a:pt x="3562" y="7247"/>
                </a:lnTo>
                <a:lnTo>
                  <a:pt x="3501" y="7247"/>
                </a:lnTo>
                <a:lnTo>
                  <a:pt x="3439" y="7185"/>
                </a:lnTo>
                <a:lnTo>
                  <a:pt x="3347" y="7185"/>
                </a:lnTo>
                <a:lnTo>
                  <a:pt x="3317" y="7216"/>
                </a:lnTo>
                <a:lnTo>
                  <a:pt x="3255" y="7155"/>
                </a:lnTo>
                <a:lnTo>
                  <a:pt x="3163" y="7155"/>
                </a:lnTo>
                <a:lnTo>
                  <a:pt x="3102" y="7062"/>
                </a:lnTo>
                <a:lnTo>
                  <a:pt x="3040" y="7032"/>
                </a:lnTo>
                <a:lnTo>
                  <a:pt x="2979" y="7062"/>
                </a:lnTo>
                <a:lnTo>
                  <a:pt x="2979" y="7062"/>
                </a:lnTo>
                <a:lnTo>
                  <a:pt x="2917" y="7062"/>
                </a:lnTo>
                <a:lnTo>
                  <a:pt x="2764" y="6909"/>
                </a:lnTo>
                <a:lnTo>
                  <a:pt x="2733" y="6786"/>
                </a:lnTo>
                <a:lnTo>
                  <a:pt x="2610" y="6755"/>
                </a:lnTo>
                <a:lnTo>
                  <a:pt x="2549" y="6694"/>
                </a:lnTo>
                <a:lnTo>
                  <a:pt x="2457" y="6694"/>
                </a:lnTo>
                <a:lnTo>
                  <a:pt x="2088" y="6540"/>
                </a:lnTo>
                <a:lnTo>
                  <a:pt x="1935" y="6540"/>
                </a:lnTo>
                <a:lnTo>
                  <a:pt x="1812" y="6448"/>
                </a:lnTo>
                <a:lnTo>
                  <a:pt x="1812" y="6387"/>
                </a:lnTo>
                <a:lnTo>
                  <a:pt x="1689" y="6295"/>
                </a:lnTo>
                <a:lnTo>
                  <a:pt x="1597" y="6295"/>
                </a:lnTo>
                <a:lnTo>
                  <a:pt x="1474" y="6264"/>
                </a:lnTo>
                <a:lnTo>
                  <a:pt x="1351" y="6264"/>
                </a:lnTo>
                <a:lnTo>
                  <a:pt x="1075" y="6111"/>
                </a:lnTo>
                <a:lnTo>
                  <a:pt x="891" y="5466"/>
                </a:lnTo>
                <a:lnTo>
                  <a:pt x="307" y="4667"/>
                </a:lnTo>
                <a:lnTo>
                  <a:pt x="93" y="3685"/>
                </a:lnTo>
                <a:lnTo>
                  <a:pt x="0" y="2979"/>
                </a:lnTo>
                <a:lnTo>
                  <a:pt x="400" y="3009"/>
                </a:lnTo>
                <a:lnTo>
                  <a:pt x="707" y="2917"/>
                </a:lnTo>
                <a:lnTo>
                  <a:pt x="829" y="2733"/>
                </a:lnTo>
                <a:lnTo>
                  <a:pt x="1044" y="2487"/>
                </a:lnTo>
                <a:lnTo>
                  <a:pt x="1137" y="2395"/>
                </a:lnTo>
                <a:lnTo>
                  <a:pt x="1259" y="2272"/>
                </a:lnTo>
                <a:lnTo>
                  <a:pt x="1382" y="2149"/>
                </a:lnTo>
                <a:lnTo>
                  <a:pt x="1413" y="2027"/>
                </a:lnTo>
                <a:lnTo>
                  <a:pt x="1351" y="1781"/>
                </a:lnTo>
                <a:lnTo>
                  <a:pt x="1259" y="1781"/>
                </a:lnTo>
                <a:lnTo>
                  <a:pt x="1229" y="1658"/>
                </a:lnTo>
                <a:lnTo>
                  <a:pt x="1106" y="1597"/>
                </a:lnTo>
                <a:lnTo>
                  <a:pt x="1106" y="1505"/>
                </a:lnTo>
                <a:lnTo>
                  <a:pt x="1044" y="1413"/>
                </a:lnTo>
                <a:lnTo>
                  <a:pt x="1044" y="1351"/>
                </a:lnTo>
                <a:lnTo>
                  <a:pt x="1075" y="1382"/>
                </a:lnTo>
                <a:lnTo>
                  <a:pt x="1167" y="1382"/>
                </a:lnTo>
                <a:lnTo>
                  <a:pt x="1259" y="1351"/>
                </a:lnTo>
                <a:lnTo>
                  <a:pt x="1321" y="1290"/>
                </a:lnTo>
                <a:lnTo>
                  <a:pt x="1351" y="1167"/>
                </a:lnTo>
                <a:lnTo>
                  <a:pt x="1413" y="1044"/>
                </a:lnTo>
                <a:lnTo>
                  <a:pt x="1382" y="891"/>
                </a:lnTo>
                <a:lnTo>
                  <a:pt x="1321" y="645"/>
                </a:lnTo>
                <a:lnTo>
                  <a:pt x="1259" y="522"/>
                </a:lnTo>
                <a:lnTo>
                  <a:pt x="1229" y="430"/>
                </a:lnTo>
                <a:lnTo>
                  <a:pt x="1137" y="36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0" name="Google Shape;1240;g3d4b58163d4_3_1117"/>
          <p:cNvSpPr/>
          <p:nvPr/>
        </p:nvSpPr>
        <p:spPr>
          <a:xfrm>
            <a:off x="4545394" y="4487771"/>
            <a:ext cx="42875" cy="35543"/>
          </a:xfrm>
          <a:custGeom>
            <a:avLst/>
            <a:gdLst/>
            <a:ahLst/>
            <a:cxnLst/>
            <a:rect l="l" t="t" r="r" b="b"/>
            <a:pathLst>
              <a:path w="1689" h="1383" extrusionOk="0">
                <a:moveTo>
                  <a:pt x="491" y="185"/>
                </a:moveTo>
                <a:lnTo>
                  <a:pt x="522" y="215"/>
                </a:lnTo>
                <a:lnTo>
                  <a:pt x="676" y="185"/>
                </a:lnTo>
                <a:lnTo>
                  <a:pt x="798" y="92"/>
                </a:lnTo>
                <a:lnTo>
                  <a:pt x="891" y="123"/>
                </a:lnTo>
                <a:lnTo>
                  <a:pt x="952" y="185"/>
                </a:lnTo>
                <a:lnTo>
                  <a:pt x="1075" y="185"/>
                </a:lnTo>
                <a:lnTo>
                  <a:pt x="1136" y="123"/>
                </a:lnTo>
                <a:lnTo>
                  <a:pt x="1136" y="31"/>
                </a:lnTo>
                <a:lnTo>
                  <a:pt x="1290" y="0"/>
                </a:lnTo>
                <a:lnTo>
                  <a:pt x="1413" y="185"/>
                </a:lnTo>
                <a:lnTo>
                  <a:pt x="1505" y="246"/>
                </a:lnTo>
                <a:lnTo>
                  <a:pt x="1535" y="338"/>
                </a:lnTo>
                <a:lnTo>
                  <a:pt x="1597" y="461"/>
                </a:lnTo>
                <a:lnTo>
                  <a:pt x="1658" y="707"/>
                </a:lnTo>
                <a:lnTo>
                  <a:pt x="1689" y="860"/>
                </a:lnTo>
                <a:lnTo>
                  <a:pt x="1627" y="983"/>
                </a:lnTo>
                <a:lnTo>
                  <a:pt x="1597" y="1106"/>
                </a:lnTo>
                <a:lnTo>
                  <a:pt x="1535" y="1167"/>
                </a:lnTo>
                <a:lnTo>
                  <a:pt x="1443" y="1198"/>
                </a:lnTo>
                <a:lnTo>
                  <a:pt x="1351" y="1198"/>
                </a:lnTo>
                <a:lnTo>
                  <a:pt x="1320" y="1167"/>
                </a:lnTo>
                <a:lnTo>
                  <a:pt x="1320" y="1106"/>
                </a:lnTo>
                <a:lnTo>
                  <a:pt x="1228" y="1044"/>
                </a:lnTo>
                <a:lnTo>
                  <a:pt x="1198" y="921"/>
                </a:lnTo>
                <a:lnTo>
                  <a:pt x="1105" y="891"/>
                </a:lnTo>
                <a:lnTo>
                  <a:pt x="1044" y="860"/>
                </a:lnTo>
                <a:lnTo>
                  <a:pt x="952" y="860"/>
                </a:lnTo>
                <a:lnTo>
                  <a:pt x="983" y="983"/>
                </a:lnTo>
                <a:lnTo>
                  <a:pt x="860" y="1259"/>
                </a:lnTo>
                <a:lnTo>
                  <a:pt x="860" y="1321"/>
                </a:lnTo>
                <a:lnTo>
                  <a:pt x="706" y="1382"/>
                </a:lnTo>
                <a:lnTo>
                  <a:pt x="614" y="1321"/>
                </a:lnTo>
                <a:lnTo>
                  <a:pt x="583" y="1321"/>
                </a:lnTo>
                <a:lnTo>
                  <a:pt x="522" y="1382"/>
                </a:lnTo>
                <a:lnTo>
                  <a:pt x="369" y="1321"/>
                </a:lnTo>
                <a:lnTo>
                  <a:pt x="307" y="1198"/>
                </a:lnTo>
                <a:lnTo>
                  <a:pt x="215" y="1167"/>
                </a:lnTo>
                <a:lnTo>
                  <a:pt x="92" y="1167"/>
                </a:lnTo>
                <a:lnTo>
                  <a:pt x="0" y="1167"/>
                </a:lnTo>
                <a:lnTo>
                  <a:pt x="31" y="1044"/>
                </a:lnTo>
                <a:lnTo>
                  <a:pt x="154" y="553"/>
                </a:lnTo>
                <a:lnTo>
                  <a:pt x="307" y="36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1" name="Google Shape;1241;g3d4b58163d4_3_1117"/>
          <p:cNvSpPr/>
          <p:nvPr/>
        </p:nvSpPr>
        <p:spPr>
          <a:xfrm>
            <a:off x="4545394" y="4510478"/>
            <a:ext cx="42875" cy="50841"/>
          </a:xfrm>
          <a:custGeom>
            <a:avLst/>
            <a:gdLst/>
            <a:ahLst/>
            <a:cxnLst/>
            <a:rect l="l" t="t" r="r" b="b"/>
            <a:pathLst>
              <a:path w="1689" h="1966" extrusionOk="0">
                <a:moveTo>
                  <a:pt x="276" y="1935"/>
                </a:moveTo>
                <a:lnTo>
                  <a:pt x="676" y="1965"/>
                </a:lnTo>
                <a:lnTo>
                  <a:pt x="983" y="1873"/>
                </a:lnTo>
                <a:lnTo>
                  <a:pt x="1105" y="1689"/>
                </a:lnTo>
                <a:lnTo>
                  <a:pt x="1320" y="1443"/>
                </a:lnTo>
                <a:lnTo>
                  <a:pt x="1413" y="1351"/>
                </a:lnTo>
                <a:lnTo>
                  <a:pt x="1535" y="1228"/>
                </a:lnTo>
                <a:lnTo>
                  <a:pt x="1658" y="1105"/>
                </a:lnTo>
                <a:lnTo>
                  <a:pt x="1689" y="983"/>
                </a:lnTo>
                <a:lnTo>
                  <a:pt x="1627" y="737"/>
                </a:lnTo>
                <a:lnTo>
                  <a:pt x="1535" y="737"/>
                </a:lnTo>
                <a:lnTo>
                  <a:pt x="1505" y="614"/>
                </a:lnTo>
                <a:lnTo>
                  <a:pt x="1382" y="553"/>
                </a:lnTo>
                <a:lnTo>
                  <a:pt x="1382" y="461"/>
                </a:lnTo>
                <a:lnTo>
                  <a:pt x="1320" y="369"/>
                </a:lnTo>
                <a:lnTo>
                  <a:pt x="1320" y="246"/>
                </a:lnTo>
                <a:lnTo>
                  <a:pt x="1228" y="184"/>
                </a:lnTo>
                <a:lnTo>
                  <a:pt x="1198" y="61"/>
                </a:lnTo>
                <a:lnTo>
                  <a:pt x="1105" y="31"/>
                </a:lnTo>
                <a:lnTo>
                  <a:pt x="1044" y="0"/>
                </a:lnTo>
                <a:lnTo>
                  <a:pt x="952" y="0"/>
                </a:lnTo>
                <a:lnTo>
                  <a:pt x="983" y="123"/>
                </a:lnTo>
                <a:lnTo>
                  <a:pt x="860" y="399"/>
                </a:lnTo>
                <a:lnTo>
                  <a:pt x="860" y="461"/>
                </a:lnTo>
                <a:lnTo>
                  <a:pt x="706" y="522"/>
                </a:lnTo>
                <a:lnTo>
                  <a:pt x="614" y="461"/>
                </a:lnTo>
                <a:lnTo>
                  <a:pt x="583" y="461"/>
                </a:lnTo>
                <a:lnTo>
                  <a:pt x="522" y="522"/>
                </a:lnTo>
                <a:lnTo>
                  <a:pt x="369" y="461"/>
                </a:lnTo>
                <a:lnTo>
                  <a:pt x="307" y="338"/>
                </a:lnTo>
                <a:lnTo>
                  <a:pt x="215" y="307"/>
                </a:lnTo>
                <a:lnTo>
                  <a:pt x="92" y="307"/>
                </a:lnTo>
                <a:lnTo>
                  <a:pt x="0" y="307"/>
                </a:lnTo>
                <a:lnTo>
                  <a:pt x="0" y="399"/>
                </a:lnTo>
                <a:lnTo>
                  <a:pt x="123" y="583"/>
                </a:lnTo>
                <a:lnTo>
                  <a:pt x="123" y="768"/>
                </a:lnTo>
                <a:lnTo>
                  <a:pt x="123" y="98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2" name="Google Shape;1242;g3d4b58163d4_3_1117"/>
          <p:cNvSpPr/>
          <p:nvPr/>
        </p:nvSpPr>
        <p:spPr>
          <a:xfrm>
            <a:off x="4187930" y="4346592"/>
            <a:ext cx="403297" cy="409261"/>
          </a:xfrm>
          <a:custGeom>
            <a:avLst/>
            <a:gdLst/>
            <a:ahLst/>
            <a:cxnLst/>
            <a:rect l="l" t="t" r="r" b="b"/>
            <a:pathLst>
              <a:path w="15814" h="15661" extrusionOk="0">
                <a:moveTo>
                  <a:pt x="0" y="9335"/>
                </a:moveTo>
                <a:lnTo>
                  <a:pt x="154" y="9243"/>
                </a:lnTo>
                <a:lnTo>
                  <a:pt x="307" y="9212"/>
                </a:lnTo>
                <a:lnTo>
                  <a:pt x="399" y="9120"/>
                </a:lnTo>
                <a:lnTo>
                  <a:pt x="369" y="8813"/>
                </a:lnTo>
                <a:lnTo>
                  <a:pt x="461" y="8751"/>
                </a:lnTo>
                <a:lnTo>
                  <a:pt x="614" y="8598"/>
                </a:lnTo>
                <a:lnTo>
                  <a:pt x="798" y="8413"/>
                </a:lnTo>
                <a:lnTo>
                  <a:pt x="921" y="8444"/>
                </a:lnTo>
                <a:lnTo>
                  <a:pt x="1044" y="8383"/>
                </a:lnTo>
                <a:lnTo>
                  <a:pt x="1075" y="8444"/>
                </a:lnTo>
                <a:lnTo>
                  <a:pt x="1075" y="8536"/>
                </a:lnTo>
                <a:lnTo>
                  <a:pt x="1228" y="8536"/>
                </a:lnTo>
                <a:lnTo>
                  <a:pt x="1320" y="8413"/>
                </a:lnTo>
                <a:lnTo>
                  <a:pt x="1320" y="8260"/>
                </a:lnTo>
                <a:lnTo>
                  <a:pt x="1443" y="8229"/>
                </a:lnTo>
                <a:lnTo>
                  <a:pt x="1566" y="8260"/>
                </a:lnTo>
                <a:lnTo>
                  <a:pt x="1720" y="8106"/>
                </a:lnTo>
                <a:lnTo>
                  <a:pt x="1996" y="8045"/>
                </a:lnTo>
                <a:lnTo>
                  <a:pt x="1965" y="8106"/>
                </a:lnTo>
                <a:lnTo>
                  <a:pt x="1873" y="8291"/>
                </a:lnTo>
                <a:lnTo>
                  <a:pt x="1904" y="8321"/>
                </a:lnTo>
                <a:lnTo>
                  <a:pt x="1965" y="8475"/>
                </a:lnTo>
                <a:lnTo>
                  <a:pt x="2150" y="8598"/>
                </a:lnTo>
                <a:lnTo>
                  <a:pt x="2364" y="8506"/>
                </a:lnTo>
                <a:lnTo>
                  <a:pt x="2487" y="8321"/>
                </a:lnTo>
                <a:lnTo>
                  <a:pt x="2825" y="7984"/>
                </a:lnTo>
                <a:lnTo>
                  <a:pt x="2856" y="7861"/>
                </a:lnTo>
                <a:lnTo>
                  <a:pt x="3009" y="7799"/>
                </a:lnTo>
                <a:lnTo>
                  <a:pt x="3132" y="7738"/>
                </a:lnTo>
                <a:lnTo>
                  <a:pt x="3286" y="7523"/>
                </a:lnTo>
                <a:lnTo>
                  <a:pt x="3286" y="7369"/>
                </a:lnTo>
                <a:lnTo>
                  <a:pt x="3316" y="7155"/>
                </a:lnTo>
                <a:lnTo>
                  <a:pt x="3378" y="6694"/>
                </a:lnTo>
                <a:lnTo>
                  <a:pt x="3316" y="6633"/>
                </a:lnTo>
                <a:lnTo>
                  <a:pt x="3286" y="6387"/>
                </a:lnTo>
                <a:lnTo>
                  <a:pt x="3378" y="6233"/>
                </a:lnTo>
                <a:lnTo>
                  <a:pt x="3623" y="5957"/>
                </a:lnTo>
                <a:lnTo>
                  <a:pt x="3623" y="5773"/>
                </a:lnTo>
                <a:lnTo>
                  <a:pt x="3777" y="5589"/>
                </a:lnTo>
                <a:lnTo>
                  <a:pt x="3992" y="5466"/>
                </a:lnTo>
                <a:lnTo>
                  <a:pt x="4084" y="5496"/>
                </a:lnTo>
                <a:lnTo>
                  <a:pt x="4238" y="5374"/>
                </a:lnTo>
                <a:lnTo>
                  <a:pt x="4391" y="5312"/>
                </a:lnTo>
                <a:lnTo>
                  <a:pt x="4637" y="4882"/>
                </a:lnTo>
                <a:lnTo>
                  <a:pt x="4667" y="4606"/>
                </a:lnTo>
                <a:lnTo>
                  <a:pt x="4729" y="4330"/>
                </a:lnTo>
                <a:lnTo>
                  <a:pt x="4852" y="4299"/>
                </a:lnTo>
                <a:lnTo>
                  <a:pt x="4882" y="4053"/>
                </a:lnTo>
                <a:lnTo>
                  <a:pt x="4821" y="3992"/>
                </a:lnTo>
                <a:lnTo>
                  <a:pt x="4882" y="3746"/>
                </a:lnTo>
                <a:lnTo>
                  <a:pt x="4852" y="3654"/>
                </a:lnTo>
                <a:lnTo>
                  <a:pt x="4882" y="3408"/>
                </a:lnTo>
                <a:lnTo>
                  <a:pt x="5005" y="3255"/>
                </a:lnTo>
                <a:lnTo>
                  <a:pt x="5005" y="3071"/>
                </a:lnTo>
                <a:lnTo>
                  <a:pt x="5067" y="2886"/>
                </a:lnTo>
                <a:lnTo>
                  <a:pt x="4975" y="2610"/>
                </a:lnTo>
                <a:lnTo>
                  <a:pt x="5343" y="2149"/>
                </a:lnTo>
                <a:lnTo>
                  <a:pt x="5374" y="1996"/>
                </a:lnTo>
                <a:lnTo>
                  <a:pt x="5527" y="1904"/>
                </a:lnTo>
                <a:lnTo>
                  <a:pt x="5527" y="1597"/>
                </a:lnTo>
                <a:lnTo>
                  <a:pt x="5466" y="1413"/>
                </a:lnTo>
                <a:lnTo>
                  <a:pt x="5466" y="1259"/>
                </a:lnTo>
                <a:lnTo>
                  <a:pt x="5497" y="1136"/>
                </a:lnTo>
                <a:lnTo>
                  <a:pt x="5558" y="1044"/>
                </a:lnTo>
                <a:lnTo>
                  <a:pt x="5435" y="891"/>
                </a:lnTo>
                <a:lnTo>
                  <a:pt x="5435" y="798"/>
                </a:lnTo>
                <a:lnTo>
                  <a:pt x="5558" y="768"/>
                </a:lnTo>
                <a:lnTo>
                  <a:pt x="5619" y="706"/>
                </a:lnTo>
                <a:lnTo>
                  <a:pt x="5619" y="645"/>
                </a:lnTo>
                <a:lnTo>
                  <a:pt x="5681" y="553"/>
                </a:lnTo>
                <a:lnTo>
                  <a:pt x="5711" y="430"/>
                </a:lnTo>
                <a:lnTo>
                  <a:pt x="5773" y="369"/>
                </a:lnTo>
                <a:lnTo>
                  <a:pt x="5865" y="369"/>
                </a:lnTo>
                <a:lnTo>
                  <a:pt x="5988" y="246"/>
                </a:lnTo>
                <a:lnTo>
                  <a:pt x="6141" y="276"/>
                </a:lnTo>
                <a:lnTo>
                  <a:pt x="6141" y="184"/>
                </a:lnTo>
                <a:lnTo>
                  <a:pt x="6233" y="184"/>
                </a:lnTo>
                <a:lnTo>
                  <a:pt x="6356" y="276"/>
                </a:lnTo>
                <a:lnTo>
                  <a:pt x="6448" y="307"/>
                </a:lnTo>
                <a:lnTo>
                  <a:pt x="6694" y="491"/>
                </a:lnTo>
                <a:lnTo>
                  <a:pt x="6817" y="553"/>
                </a:lnTo>
                <a:lnTo>
                  <a:pt x="7032" y="737"/>
                </a:lnTo>
                <a:lnTo>
                  <a:pt x="7093" y="768"/>
                </a:lnTo>
                <a:lnTo>
                  <a:pt x="7277" y="768"/>
                </a:lnTo>
                <a:lnTo>
                  <a:pt x="7431" y="860"/>
                </a:lnTo>
                <a:lnTo>
                  <a:pt x="7646" y="891"/>
                </a:lnTo>
                <a:lnTo>
                  <a:pt x="7769" y="891"/>
                </a:lnTo>
                <a:lnTo>
                  <a:pt x="7861" y="860"/>
                </a:lnTo>
                <a:lnTo>
                  <a:pt x="7984" y="860"/>
                </a:lnTo>
                <a:lnTo>
                  <a:pt x="8107" y="921"/>
                </a:lnTo>
                <a:lnTo>
                  <a:pt x="8321" y="952"/>
                </a:lnTo>
                <a:lnTo>
                  <a:pt x="8383" y="983"/>
                </a:lnTo>
                <a:lnTo>
                  <a:pt x="8598" y="952"/>
                </a:lnTo>
                <a:lnTo>
                  <a:pt x="8629" y="891"/>
                </a:lnTo>
                <a:lnTo>
                  <a:pt x="8536" y="829"/>
                </a:lnTo>
                <a:lnTo>
                  <a:pt x="8506" y="706"/>
                </a:lnTo>
                <a:lnTo>
                  <a:pt x="8659" y="583"/>
                </a:lnTo>
                <a:lnTo>
                  <a:pt x="8751" y="430"/>
                </a:lnTo>
                <a:lnTo>
                  <a:pt x="8936" y="430"/>
                </a:lnTo>
                <a:lnTo>
                  <a:pt x="9089" y="461"/>
                </a:lnTo>
                <a:lnTo>
                  <a:pt x="9181" y="583"/>
                </a:lnTo>
                <a:lnTo>
                  <a:pt x="9273" y="522"/>
                </a:lnTo>
                <a:lnTo>
                  <a:pt x="9642" y="491"/>
                </a:lnTo>
                <a:lnTo>
                  <a:pt x="9703" y="399"/>
                </a:lnTo>
                <a:lnTo>
                  <a:pt x="9826" y="369"/>
                </a:lnTo>
                <a:lnTo>
                  <a:pt x="10164" y="215"/>
                </a:lnTo>
                <a:lnTo>
                  <a:pt x="10287" y="215"/>
                </a:lnTo>
                <a:lnTo>
                  <a:pt x="10317" y="276"/>
                </a:lnTo>
                <a:lnTo>
                  <a:pt x="10348" y="276"/>
                </a:lnTo>
                <a:lnTo>
                  <a:pt x="10409" y="369"/>
                </a:lnTo>
                <a:lnTo>
                  <a:pt x="10471" y="399"/>
                </a:lnTo>
                <a:lnTo>
                  <a:pt x="10563" y="307"/>
                </a:lnTo>
                <a:lnTo>
                  <a:pt x="10778" y="307"/>
                </a:lnTo>
                <a:lnTo>
                  <a:pt x="10870" y="276"/>
                </a:lnTo>
                <a:lnTo>
                  <a:pt x="10993" y="276"/>
                </a:lnTo>
                <a:lnTo>
                  <a:pt x="11085" y="123"/>
                </a:lnTo>
                <a:lnTo>
                  <a:pt x="11054" y="62"/>
                </a:lnTo>
                <a:lnTo>
                  <a:pt x="11054" y="0"/>
                </a:lnTo>
                <a:lnTo>
                  <a:pt x="11177" y="0"/>
                </a:lnTo>
                <a:lnTo>
                  <a:pt x="11269" y="62"/>
                </a:lnTo>
                <a:lnTo>
                  <a:pt x="11453" y="92"/>
                </a:lnTo>
                <a:lnTo>
                  <a:pt x="11546" y="92"/>
                </a:lnTo>
                <a:lnTo>
                  <a:pt x="11607" y="123"/>
                </a:lnTo>
                <a:lnTo>
                  <a:pt x="11730" y="154"/>
                </a:lnTo>
                <a:lnTo>
                  <a:pt x="11853" y="246"/>
                </a:lnTo>
                <a:lnTo>
                  <a:pt x="12160" y="246"/>
                </a:lnTo>
                <a:lnTo>
                  <a:pt x="12221" y="276"/>
                </a:lnTo>
                <a:lnTo>
                  <a:pt x="12467" y="154"/>
                </a:lnTo>
                <a:lnTo>
                  <a:pt x="12651" y="154"/>
                </a:lnTo>
                <a:lnTo>
                  <a:pt x="12805" y="246"/>
                </a:lnTo>
                <a:lnTo>
                  <a:pt x="12866" y="276"/>
                </a:lnTo>
                <a:lnTo>
                  <a:pt x="12897" y="399"/>
                </a:lnTo>
                <a:lnTo>
                  <a:pt x="12989" y="522"/>
                </a:lnTo>
                <a:lnTo>
                  <a:pt x="13081" y="522"/>
                </a:lnTo>
                <a:lnTo>
                  <a:pt x="13173" y="645"/>
                </a:lnTo>
                <a:lnTo>
                  <a:pt x="13327" y="768"/>
                </a:lnTo>
                <a:lnTo>
                  <a:pt x="13511" y="829"/>
                </a:lnTo>
                <a:lnTo>
                  <a:pt x="13603" y="829"/>
                </a:lnTo>
                <a:lnTo>
                  <a:pt x="13664" y="706"/>
                </a:lnTo>
                <a:lnTo>
                  <a:pt x="13756" y="645"/>
                </a:lnTo>
                <a:lnTo>
                  <a:pt x="13941" y="645"/>
                </a:lnTo>
                <a:lnTo>
                  <a:pt x="14063" y="676"/>
                </a:lnTo>
                <a:lnTo>
                  <a:pt x="14094" y="706"/>
                </a:lnTo>
                <a:lnTo>
                  <a:pt x="14156" y="706"/>
                </a:lnTo>
                <a:lnTo>
                  <a:pt x="14340" y="676"/>
                </a:lnTo>
                <a:lnTo>
                  <a:pt x="14401" y="583"/>
                </a:lnTo>
                <a:lnTo>
                  <a:pt x="14493" y="461"/>
                </a:lnTo>
                <a:lnTo>
                  <a:pt x="14678" y="461"/>
                </a:lnTo>
                <a:lnTo>
                  <a:pt x="14739" y="522"/>
                </a:lnTo>
                <a:lnTo>
                  <a:pt x="14831" y="706"/>
                </a:lnTo>
                <a:lnTo>
                  <a:pt x="14923" y="829"/>
                </a:lnTo>
                <a:lnTo>
                  <a:pt x="14985" y="891"/>
                </a:lnTo>
                <a:lnTo>
                  <a:pt x="15200" y="983"/>
                </a:lnTo>
                <a:lnTo>
                  <a:pt x="15292" y="1044"/>
                </a:lnTo>
                <a:lnTo>
                  <a:pt x="15353" y="1198"/>
                </a:lnTo>
                <a:lnTo>
                  <a:pt x="15384" y="1259"/>
                </a:lnTo>
                <a:lnTo>
                  <a:pt x="15445" y="1382"/>
                </a:lnTo>
                <a:lnTo>
                  <a:pt x="15445" y="1474"/>
                </a:lnTo>
                <a:lnTo>
                  <a:pt x="15476" y="1474"/>
                </a:lnTo>
                <a:lnTo>
                  <a:pt x="15691" y="1474"/>
                </a:lnTo>
                <a:lnTo>
                  <a:pt x="15752" y="1505"/>
                </a:lnTo>
                <a:lnTo>
                  <a:pt x="15722" y="1658"/>
                </a:lnTo>
                <a:lnTo>
                  <a:pt x="15629" y="1781"/>
                </a:lnTo>
                <a:lnTo>
                  <a:pt x="15629" y="1996"/>
                </a:lnTo>
                <a:lnTo>
                  <a:pt x="15568" y="2272"/>
                </a:lnTo>
                <a:lnTo>
                  <a:pt x="15568" y="2487"/>
                </a:lnTo>
                <a:lnTo>
                  <a:pt x="15660" y="2549"/>
                </a:lnTo>
                <a:lnTo>
                  <a:pt x="15752" y="2671"/>
                </a:lnTo>
                <a:lnTo>
                  <a:pt x="15814" y="2794"/>
                </a:lnTo>
                <a:lnTo>
                  <a:pt x="15783" y="2886"/>
                </a:lnTo>
                <a:lnTo>
                  <a:pt x="15353" y="3470"/>
                </a:lnTo>
                <a:lnTo>
                  <a:pt x="15107" y="3746"/>
                </a:lnTo>
                <a:lnTo>
                  <a:pt x="15015" y="3869"/>
                </a:lnTo>
                <a:lnTo>
                  <a:pt x="14708" y="4452"/>
                </a:lnTo>
                <a:lnTo>
                  <a:pt x="14647" y="4545"/>
                </a:lnTo>
                <a:lnTo>
                  <a:pt x="14647" y="4759"/>
                </a:lnTo>
                <a:lnTo>
                  <a:pt x="14616" y="5067"/>
                </a:lnTo>
                <a:lnTo>
                  <a:pt x="14524" y="5374"/>
                </a:lnTo>
                <a:lnTo>
                  <a:pt x="14524" y="5558"/>
                </a:lnTo>
                <a:lnTo>
                  <a:pt x="14309" y="5773"/>
                </a:lnTo>
                <a:lnTo>
                  <a:pt x="14156" y="5957"/>
                </a:lnTo>
                <a:lnTo>
                  <a:pt x="14033" y="6448"/>
                </a:lnTo>
                <a:lnTo>
                  <a:pt x="14002" y="6663"/>
                </a:lnTo>
                <a:lnTo>
                  <a:pt x="14125" y="6847"/>
                </a:lnTo>
                <a:lnTo>
                  <a:pt x="14125" y="7032"/>
                </a:lnTo>
                <a:lnTo>
                  <a:pt x="14125" y="7247"/>
                </a:lnTo>
                <a:lnTo>
                  <a:pt x="14371" y="8905"/>
                </a:lnTo>
                <a:lnTo>
                  <a:pt x="14585" y="9887"/>
                </a:lnTo>
                <a:lnTo>
                  <a:pt x="15169" y="10686"/>
                </a:lnTo>
                <a:lnTo>
                  <a:pt x="15353" y="11331"/>
                </a:lnTo>
                <a:lnTo>
                  <a:pt x="15261" y="11300"/>
                </a:lnTo>
                <a:lnTo>
                  <a:pt x="13910" y="11607"/>
                </a:lnTo>
                <a:lnTo>
                  <a:pt x="13572" y="12252"/>
                </a:lnTo>
                <a:lnTo>
                  <a:pt x="13603" y="12436"/>
                </a:lnTo>
                <a:lnTo>
                  <a:pt x="13695" y="12528"/>
                </a:lnTo>
                <a:lnTo>
                  <a:pt x="13787" y="12559"/>
                </a:lnTo>
                <a:lnTo>
                  <a:pt x="13756" y="12651"/>
                </a:lnTo>
                <a:lnTo>
                  <a:pt x="13726" y="12712"/>
                </a:lnTo>
                <a:lnTo>
                  <a:pt x="13726" y="12835"/>
                </a:lnTo>
                <a:lnTo>
                  <a:pt x="13726" y="12958"/>
                </a:lnTo>
                <a:lnTo>
                  <a:pt x="13726" y="13081"/>
                </a:lnTo>
                <a:lnTo>
                  <a:pt x="13726" y="13234"/>
                </a:lnTo>
                <a:lnTo>
                  <a:pt x="13634" y="13296"/>
                </a:lnTo>
                <a:lnTo>
                  <a:pt x="13664" y="13326"/>
                </a:lnTo>
                <a:lnTo>
                  <a:pt x="13634" y="13419"/>
                </a:lnTo>
                <a:lnTo>
                  <a:pt x="13449" y="13572"/>
                </a:lnTo>
                <a:lnTo>
                  <a:pt x="13449" y="13695"/>
                </a:lnTo>
                <a:lnTo>
                  <a:pt x="13449" y="14125"/>
                </a:lnTo>
                <a:lnTo>
                  <a:pt x="13480" y="14340"/>
                </a:lnTo>
                <a:lnTo>
                  <a:pt x="13572" y="14432"/>
                </a:lnTo>
                <a:lnTo>
                  <a:pt x="13787" y="14677"/>
                </a:lnTo>
                <a:lnTo>
                  <a:pt x="13849" y="14800"/>
                </a:lnTo>
                <a:lnTo>
                  <a:pt x="13910" y="14892"/>
                </a:lnTo>
                <a:lnTo>
                  <a:pt x="14248" y="14923"/>
                </a:lnTo>
                <a:lnTo>
                  <a:pt x="14309" y="14892"/>
                </a:lnTo>
                <a:lnTo>
                  <a:pt x="14248" y="14800"/>
                </a:lnTo>
                <a:lnTo>
                  <a:pt x="14248" y="14708"/>
                </a:lnTo>
                <a:lnTo>
                  <a:pt x="14401" y="14677"/>
                </a:lnTo>
                <a:lnTo>
                  <a:pt x="14524" y="14739"/>
                </a:lnTo>
                <a:lnTo>
                  <a:pt x="14555" y="15599"/>
                </a:lnTo>
                <a:lnTo>
                  <a:pt x="14524" y="15660"/>
                </a:lnTo>
                <a:lnTo>
                  <a:pt x="14371" y="15660"/>
                </a:lnTo>
                <a:lnTo>
                  <a:pt x="14371" y="15599"/>
                </a:lnTo>
                <a:lnTo>
                  <a:pt x="14309" y="15599"/>
                </a:lnTo>
                <a:lnTo>
                  <a:pt x="14186" y="15629"/>
                </a:lnTo>
                <a:lnTo>
                  <a:pt x="14063" y="15660"/>
                </a:lnTo>
                <a:lnTo>
                  <a:pt x="13941" y="15660"/>
                </a:lnTo>
                <a:lnTo>
                  <a:pt x="13756" y="15507"/>
                </a:lnTo>
                <a:lnTo>
                  <a:pt x="13603" y="15322"/>
                </a:lnTo>
                <a:lnTo>
                  <a:pt x="13449" y="15199"/>
                </a:lnTo>
                <a:lnTo>
                  <a:pt x="13296" y="14954"/>
                </a:lnTo>
                <a:lnTo>
                  <a:pt x="13112" y="14831"/>
                </a:lnTo>
                <a:lnTo>
                  <a:pt x="12805" y="14739"/>
                </a:lnTo>
                <a:lnTo>
                  <a:pt x="12590" y="14616"/>
                </a:lnTo>
                <a:lnTo>
                  <a:pt x="12590" y="14524"/>
                </a:lnTo>
                <a:lnTo>
                  <a:pt x="12467" y="14401"/>
                </a:lnTo>
                <a:lnTo>
                  <a:pt x="12467" y="14155"/>
                </a:lnTo>
                <a:lnTo>
                  <a:pt x="12375" y="14125"/>
                </a:lnTo>
                <a:lnTo>
                  <a:pt x="12313" y="14155"/>
                </a:lnTo>
                <a:lnTo>
                  <a:pt x="12190" y="14186"/>
                </a:lnTo>
                <a:lnTo>
                  <a:pt x="12129" y="14401"/>
                </a:lnTo>
                <a:lnTo>
                  <a:pt x="12129" y="14493"/>
                </a:lnTo>
                <a:lnTo>
                  <a:pt x="11883" y="14585"/>
                </a:lnTo>
                <a:lnTo>
                  <a:pt x="11730" y="14585"/>
                </a:lnTo>
                <a:lnTo>
                  <a:pt x="11730" y="14524"/>
                </a:lnTo>
                <a:lnTo>
                  <a:pt x="11515" y="14493"/>
                </a:lnTo>
                <a:lnTo>
                  <a:pt x="11361" y="14463"/>
                </a:lnTo>
                <a:lnTo>
                  <a:pt x="11177" y="14340"/>
                </a:lnTo>
                <a:lnTo>
                  <a:pt x="11085" y="14340"/>
                </a:lnTo>
                <a:lnTo>
                  <a:pt x="10931" y="14248"/>
                </a:lnTo>
                <a:lnTo>
                  <a:pt x="10870" y="14248"/>
                </a:lnTo>
                <a:lnTo>
                  <a:pt x="10870" y="14186"/>
                </a:lnTo>
                <a:lnTo>
                  <a:pt x="10870" y="14063"/>
                </a:lnTo>
                <a:lnTo>
                  <a:pt x="10809" y="14002"/>
                </a:lnTo>
                <a:lnTo>
                  <a:pt x="10809" y="13818"/>
                </a:lnTo>
                <a:lnTo>
                  <a:pt x="10747" y="13818"/>
                </a:lnTo>
                <a:lnTo>
                  <a:pt x="10532" y="13879"/>
                </a:lnTo>
                <a:lnTo>
                  <a:pt x="10502" y="13941"/>
                </a:lnTo>
                <a:lnTo>
                  <a:pt x="10379" y="13941"/>
                </a:lnTo>
                <a:lnTo>
                  <a:pt x="10256" y="14002"/>
                </a:lnTo>
                <a:lnTo>
                  <a:pt x="10164" y="14063"/>
                </a:lnTo>
                <a:lnTo>
                  <a:pt x="10102" y="14063"/>
                </a:lnTo>
                <a:lnTo>
                  <a:pt x="10072" y="14002"/>
                </a:lnTo>
                <a:lnTo>
                  <a:pt x="10072" y="13848"/>
                </a:lnTo>
                <a:lnTo>
                  <a:pt x="10041" y="13787"/>
                </a:lnTo>
                <a:lnTo>
                  <a:pt x="9887" y="13756"/>
                </a:lnTo>
                <a:lnTo>
                  <a:pt x="9795" y="13756"/>
                </a:lnTo>
                <a:lnTo>
                  <a:pt x="9734" y="13695"/>
                </a:lnTo>
                <a:lnTo>
                  <a:pt x="9734" y="13695"/>
                </a:lnTo>
                <a:lnTo>
                  <a:pt x="9580" y="13695"/>
                </a:lnTo>
                <a:lnTo>
                  <a:pt x="9458" y="13756"/>
                </a:lnTo>
                <a:lnTo>
                  <a:pt x="9304" y="13818"/>
                </a:lnTo>
                <a:lnTo>
                  <a:pt x="9243" y="13848"/>
                </a:lnTo>
                <a:lnTo>
                  <a:pt x="9151" y="13879"/>
                </a:lnTo>
                <a:lnTo>
                  <a:pt x="9058" y="13848"/>
                </a:lnTo>
                <a:lnTo>
                  <a:pt x="8843" y="13848"/>
                </a:lnTo>
                <a:lnTo>
                  <a:pt x="8782" y="13818"/>
                </a:lnTo>
                <a:lnTo>
                  <a:pt x="8659" y="13726"/>
                </a:lnTo>
                <a:lnTo>
                  <a:pt x="8567" y="13726"/>
                </a:lnTo>
                <a:lnTo>
                  <a:pt x="8536" y="13756"/>
                </a:lnTo>
                <a:lnTo>
                  <a:pt x="8444" y="13787"/>
                </a:lnTo>
                <a:lnTo>
                  <a:pt x="8414" y="13848"/>
                </a:lnTo>
                <a:lnTo>
                  <a:pt x="8321" y="13848"/>
                </a:lnTo>
                <a:lnTo>
                  <a:pt x="8291" y="13818"/>
                </a:lnTo>
                <a:lnTo>
                  <a:pt x="8291" y="13633"/>
                </a:lnTo>
                <a:lnTo>
                  <a:pt x="8352" y="13603"/>
                </a:lnTo>
                <a:lnTo>
                  <a:pt x="8352" y="13541"/>
                </a:lnTo>
                <a:lnTo>
                  <a:pt x="8383" y="13419"/>
                </a:lnTo>
                <a:lnTo>
                  <a:pt x="8291" y="13357"/>
                </a:lnTo>
                <a:lnTo>
                  <a:pt x="8260" y="13173"/>
                </a:lnTo>
                <a:lnTo>
                  <a:pt x="8291" y="13111"/>
                </a:lnTo>
                <a:lnTo>
                  <a:pt x="8291" y="13050"/>
                </a:lnTo>
                <a:lnTo>
                  <a:pt x="8199" y="12927"/>
                </a:lnTo>
                <a:lnTo>
                  <a:pt x="8199" y="12835"/>
                </a:lnTo>
                <a:lnTo>
                  <a:pt x="8229" y="12743"/>
                </a:lnTo>
                <a:lnTo>
                  <a:pt x="8229" y="12651"/>
                </a:lnTo>
                <a:lnTo>
                  <a:pt x="8137" y="12620"/>
                </a:lnTo>
                <a:lnTo>
                  <a:pt x="8107" y="12528"/>
                </a:lnTo>
                <a:lnTo>
                  <a:pt x="8045" y="12497"/>
                </a:lnTo>
                <a:lnTo>
                  <a:pt x="8045" y="12405"/>
                </a:lnTo>
                <a:lnTo>
                  <a:pt x="7984" y="12313"/>
                </a:lnTo>
                <a:lnTo>
                  <a:pt x="7953" y="12221"/>
                </a:lnTo>
                <a:lnTo>
                  <a:pt x="7922" y="12129"/>
                </a:lnTo>
                <a:lnTo>
                  <a:pt x="7984" y="11975"/>
                </a:lnTo>
                <a:lnTo>
                  <a:pt x="7953" y="11668"/>
                </a:lnTo>
                <a:lnTo>
                  <a:pt x="7922" y="11576"/>
                </a:lnTo>
                <a:lnTo>
                  <a:pt x="7953" y="11515"/>
                </a:lnTo>
                <a:lnTo>
                  <a:pt x="7984" y="11453"/>
                </a:lnTo>
                <a:lnTo>
                  <a:pt x="7984" y="11331"/>
                </a:lnTo>
                <a:lnTo>
                  <a:pt x="7892" y="11208"/>
                </a:lnTo>
                <a:lnTo>
                  <a:pt x="7922" y="11054"/>
                </a:lnTo>
                <a:lnTo>
                  <a:pt x="8014" y="10931"/>
                </a:lnTo>
                <a:lnTo>
                  <a:pt x="8014" y="10809"/>
                </a:lnTo>
                <a:lnTo>
                  <a:pt x="8014" y="10686"/>
                </a:lnTo>
                <a:lnTo>
                  <a:pt x="7984" y="10594"/>
                </a:lnTo>
                <a:lnTo>
                  <a:pt x="7032" y="10532"/>
                </a:lnTo>
                <a:lnTo>
                  <a:pt x="7001" y="10440"/>
                </a:lnTo>
                <a:lnTo>
                  <a:pt x="7063" y="10348"/>
                </a:lnTo>
                <a:lnTo>
                  <a:pt x="7063" y="10256"/>
                </a:lnTo>
                <a:lnTo>
                  <a:pt x="6817" y="10225"/>
                </a:lnTo>
                <a:lnTo>
                  <a:pt x="6817" y="10317"/>
                </a:lnTo>
                <a:lnTo>
                  <a:pt x="6019" y="10317"/>
                </a:lnTo>
                <a:lnTo>
                  <a:pt x="5988" y="10563"/>
                </a:lnTo>
                <a:lnTo>
                  <a:pt x="5926" y="10686"/>
                </a:lnTo>
                <a:lnTo>
                  <a:pt x="5865" y="10716"/>
                </a:lnTo>
                <a:lnTo>
                  <a:pt x="5865" y="10870"/>
                </a:lnTo>
                <a:lnTo>
                  <a:pt x="5896" y="11116"/>
                </a:lnTo>
                <a:lnTo>
                  <a:pt x="5251" y="11146"/>
                </a:lnTo>
                <a:lnTo>
                  <a:pt x="5159" y="11208"/>
                </a:lnTo>
                <a:lnTo>
                  <a:pt x="4852" y="11177"/>
                </a:lnTo>
                <a:lnTo>
                  <a:pt x="4760" y="11146"/>
                </a:lnTo>
                <a:lnTo>
                  <a:pt x="4606" y="11177"/>
                </a:lnTo>
                <a:lnTo>
                  <a:pt x="4391" y="11208"/>
                </a:lnTo>
                <a:lnTo>
                  <a:pt x="4299" y="11146"/>
                </a:lnTo>
                <a:lnTo>
                  <a:pt x="4268" y="10870"/>
                </a:lnTo>
                <a:lnTo>
                  <a:pt x="4145" y="10686"/>
                </a:lnTo>
                <a:lnTo>
                  <a:pt x="4084" y="10594"/>
                </a:lnTo>
                <a:lnTo>
                  <a:pt x="4023" y="10532"/>
                </a:lnTo>
                <a:lnTo>
                  <a:pt x="3992" y="10440"/>
                </a:lnTo>
                <a:lnTo>
                  <a:pt x="3961" y="10379"/>
                </a:lnTo>
                <a:lnTo>
                  <a:pt x="3931" y="10164"/>
                </a:lnTo>
                <a:lnTo>
                  <a:pt x="3838" y="10041"/>
                </a:lnTo>
                <a:lnTo>
                  <a:pt x="3838" y="9918"/>
                </a:lnTo>
                <a:lnTo>
                  <a:pt x="3869" y="9826"/>
                </a:lnTo>
                <a:lnTo>
                  <a:pt x="3869" y="9734"/>
                </a:lnTo>
                <a:lnTo>
                  <a:pt x="3808" y="9642"/>
                </a:lnTo>
                <a:lnTo>
                  <a:pt x="3777" y="9550"/>
                </a:lnTo>
                <a:lnTo>
                  <a:pt x="3777" y="9519"/>
                </a:lnTo>
                <a:lnTo>
                  <a:pt x="3777" y="9396"/>
                </a:lnTo>
                <a:lnTo>
                  <a:pt x="2917" y="9396"/>
                </a:lnTo>
                <a:lnTo>
                  <a:pt x="2334" y="9396"/>
                </a:lnTo>
                <a:lnTo>
                  <a:pt x="2057" y="9396"/>
                </a:lnTo>
                <a:lnTo>
                  <a:pt x="1781" y="9396"/>
                </a:lnTo>
                <a:lnTo>
                  <a:pt x="1658" y="9396"/>
                </a:lnTo>
                <a:lnTo>
                  <a:pt x="1413" y="9396"/>
                </a:lnTo>
                <a:lnTo>
                  <a:pt x="1228" y="9396"/>
                </a:lnTo>
                <a:lnTo>
                  <a:pt x="1075" y="9396"/>
                </a:lnTo>
                <a:lnTo>
                  <a:pt x="952" y="9396"/>
                </a:lnTo>
                <a:lnTo>
                  <a:pt x="829" y="9365"/>
                </a:lnTo>
                <a:lnTo>
                  <a:pt x="706" y="9396"/>
                </a:lnTo>
                <a:lnTo>
                  <a:pt x="553" y="9457"/>
                </a:lnTo>
                <a:lnTo>
                  <a:pt x="491" y="9488"/>
                </a:lnTo>
                <a:lnTo>
                  <a:pt x="430" y="9488"/>
                </a:lnTo>
                <a:lnTo>
                  <a:pt x="399" y="9519"/>
                </a:lnTo>
                <a:lnTo>
                  <a:pt x="399" y="9519"/>
                </a:lnTo>
                <a:lnTo>
                  <a:pt x="369" y="9519"/>
                </a:lnTo>
                <a:lnTo>
                  <a:pt x="369" y="9519"/>
                </a:lnTo>
                <a:lnTo>
                  <a:pt x="276" y="9457"/>
                </a:lnTo>
                <a:lnTo>
                  <a:pt x="31" y="942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3" name="Google Shape;1243;g3d4b58163d4_3_1117"/>
          <p:cNvSpPr/>
          <p:nvPr/>
        </p:nvSpPr>
        <p:spPr>
          <a:xfrm>
            <a:off x="4622475" y="4666960"/>
            <a:ext cx="66006" cy="174773"/>
          </a:xfrm>
          <a:custGeom>
            <a:avLst/>
            <a:gdLst/>
            <a:ahLst/>
            <a:cxnLst/>
            <a:rect l="l" t="t" r="r" b="b"/>
            <a:pathLst>
              <a:path w="2611" h="6695" extrusionOk="0">
                <a:moveTo>
                  <a:pt x="246" y="31"/>
                </a:moveTo>
                <a:lnTo>
                  <a:pt x="307" y="1"/>
                </a:lnTo>
                <a:lnTo>
                  <a:pt x="369" y="31"/>
                </a:lnTo>
                <a:lnTo>
                  <a:pt x="430" y="124"/>
                </a:lnTo>
                <a:lnTo>
                  <a:pt x="522" y="124"/>
                </a:lnTo>
                <a:lnTo>
                  <a:pt x="584" y="185"/>
                </a:lnTo>
                <a:lnTo>
                  <a:pt x="614" y="154"/>
                </a:lnTo>
                <a:lnTo>
                  <a:pt x="706" y="154"/>
                </a:lnTo>
                <a:lnTo>
                  <a:pt x="768" y="216"/>
                </a:lnTo>
                <a:lnTo>
                  <a:pt x="829" y="216"/>
                </a:lnTo>
                <a:lnTo>
                  <a:pt x="860" y="277"/>
                </a:lnTo>
                <a:lnTo>
                  <a:pt x="952" y="338"/>
                </a:lnTo>
                <a:lnTo>
                  <a:pt x="1044" y="431"/>
                </a:lnTo>
                <a:lnTo>
                  <a:pt x="1321" y="738"/>
                </a:lnTo>
                <a:lnTo>
                  <a:pt x="1351" y="1045"/>
                </a:lnTo>
                <a:lnTo>
                  <a:pt x="1351" y="2426"/>
                </a:lnTo>
                <a:lnTo>
                  <a:pt x="1321" y="2580"/>
                </a:lnTo>
                <a:lnTo>
                  <a:pt x="1443" y="3348"/>
                </a:lnTo>
                <a:lnTo>
                  <a:pt x="1720" y="3470"/>
                </a:lnTo>
                <a:lnTo>
                  <a:pt x="1812" y="3593"/>
                </a:lnTo>
                <a:lnTo>
                  <a:pt x="1873" y="3685"/>
                </a:lnTo>
                <a:lnTo>
                  <a:pt x="1965" y="3685"/>
                </a:lnTo>
                <a:lnTo>
                  <a:pt x="2242" y="3992"/>
                </a:lnTo>
                <a:lnTo>
                  <a:pt x="2303" y="4115"/>
                </a:lnTo>
                <a:lnTo>
                  <a:pt x="2487" y="4361"/>
                </a:lnTo>
                <a:lnTo>
                  <a:pt x="2580" y="4576"/>
                </a:lnTo>
                <a:lnTo>
                  <a:pt x="2610" y="4668"/>
                </a:lnTo>
                <a:lnTo>
                  <a:pt x="2610" y="4760"/>
                </a:lnTo>
                <a:lnTo>
                  <a:pt x="2518" y="4791"/>
                </a:lnTo>
                <a:lnTo>
                  <a:pt x="2487" y="4883"/>
                </a:lnTo>
                <a:lnTo>
                  <a:pt x="2395" y="4914"/>
                </a:lnTo>
                <a:lnTo>
                  <a:pt x="2365" y="4975"/>
                </a:lnTo>
                <a:lnTo>
                  <a:pt x="2395" y="5036"/>
                </a:lnTo>
                <a:lnTo>
                  <a:pt x="2395" y="5098"/>
                </a:lnTo>
                <a:lnTo>
                  <a:pt x="2457" y="5190"/>
                </a:lnTo>
                <a:lnTo>
                  <a:pt x="2457" y="5497"/>
                </a:lnTo>
                <a:lnTo>
                  <a:pt x="2426" y="5620"/>
                </a:lnTo>
                <a:lnTo>
                  <a:pt x="2303" y="5743"/>
                </a:lnTo>
                <a:lnTo>
                  <a:pt x="2119" y="5773"/>
                </a:lnTo>
                <a:lnTo>
                  <a:pt x="2058" y="5988"/>
                </a:lnTo>
                <a:lnTo>
                  <a:pt x="2027" y="6142"/>
                </a:lnTo>
                <a:lnTo>
                  <a:pt x="1935" y="6295"/>
                </a:lnTo>
                <a:lnTo>
                  <a:pt x="1996" y="6480"/>
                </a:lnTo>
                <a:lnTo>
                  <a:pt x="1965" y="6664"/>
                </a:lnTo>
                <a:lnTo>
                  <a:pt x="1812" y="6695"/>
                </a:lnTo>
                <a:lnTo>
                  <a:pt x="1751" y="6572"/>
                </a:lnTo>
                <a:lnTo>
                  <a:pt x="1812" y="6480"/>
                </a:lnTo>
                <a:lnTo>
                  <a:pt x="1720" y="6326"/>
                </a:lnTo>
                <a:lnTo>
                  <a:pt x="1628" y="6234"/>
                </a:lnTo>
                <a:lnTo>
                  <a:pt x="1505" y="6173"/>
                </a:lnTo>
                <a:lnTo>
                  <a:pt x="1382" y="6050"/>
                </a:lnTo>
                <a:lnTo>
                  <a:pt x="1228" y="5866"/>
                </a:lnTo>
                <a:lnTo>
                  <a:pt x="1198" y="5743"/>
                </a:lnTo>
                <a:lnTo>
                  <a:pt x="1136" y="5558"/>
                </a:lnTo>
                <a:lnTo>
                  <a:pt x="1106" y="5436"/>
                </a:lnTo>
                <a:lnTo>
                  <a:pt x="1228" y="5282"/>
                </a:lnTo>
                <a:lnTo>
                  <a:pt x="1259" y="5098"/>
                </a:lnTo>
                <a:lnTo>
                  <a:pt x="1443" y="4914"/>
                </a:lnTo>
                <a:lnTo>
                  <a:pt x="1443" y="4699"/>
                </a:lnTo>
                <a:lnTo>
                  <a:pt x="1443" y="4484"/>
                </a:lnTo>
                <a:lnTo>
                  <a:pt x="1382" y="4361"/>
                </a:lnTo>
                <a:lnTo>
                  <a:pt x="1167" y="4300"/>
                </a:lnTo>
                <a:lnTo>
                  <a:pt x="983" y="4300"/>
                </a:lnTo>
                <a:lnTo>
                  <a:pt x="921" y="4392"/>
                </a:lnTo>
                <a:lnTo>
                  <a:pt x="829" y="4392"/>
                </a:lnTo>
                <a:lnTo>
                  <a:pt x="737" y="4422"/>
                </a:lnTo>
                <a:lnTo>
                  <a:pt x="614" y="4330"/>
                </a:lnTo>
                <a:lnTo>
                  <a:pt x="614" y="4238"/>
                </a:lnTo>
                <a:lnTo>
                  <a:pt x="522" y="4146"/>
                </a:lnTo>
                <a:lnTo>
                  <a:pt x="492" y="4085"/>
                </a:lnTo>
                <a:lnTo>
                  <a:pt x="461" y="3992"/>
                </a:lnTo>
                <a:lnTo>
                  <a:pt x="215" y="4023"/>
                </a:lnTo>
                <a:lnTo>
                  <a:pt x="215" y="3962"/>
                </a:lnTo>
                <a:lnTo>
                  <a:pt x="123" y="3808"/>
                </a:lnTo>
                <a:lnTo>
                  <a:pt x="31" y="3655"/>
                </a:lnTo>
                <a:lnTo>
                  <a:pt x="0" y="3593"/>
                </a:lnTo>
                <a:lnTo>
                  <a:pt x="92" y="3532"/>
                </a:lnTo>
                <a:lnTo>
                  <a:pt x="215" y="3378"/>
                </a:lnTo>
                <a:lnTo>
                  <a:pt x="215" y="3256"/>
                </a:lnTo>
                <a:lnTo>
                  <a:pt x="246" y="3194"/>
                </a:lnTo>
                <a:lnTo>
                  <a:pt x="215" y="3133"/>
                </a:lnTo>
                <a:lnTo>
                  <a:pt x="215" y="3010"/>
                </a:lnTo>
                <a:lnTo>
                  <a:pt x="246" y="2918"/>
                </a:lnTo>
                <a:lnTo>
                  <a:pt x="430" y="2795"/>
                </a:lnTo>
                <a:lnTo>
                  <a:pt x="553" y="2734"/>
                </a:lnTo>
                <a:lnTo>
                  <a:pt x="584" y="2672"/>
                </a:lnTo>
                <a:lnTo>
                  <a:pt x="676" y="2641"/>
                </a:lnTo>
                <a:lnTo>
                  <a:pt x="645" y="2580"/>
                </a:lnTo>
                <a:lnTo>
                  <a:pt x="553" y="2519"/>
                </a:lnTo>
                <a:lnTo>
                  <a:pt x="553" y="2457"/>
                </a:lnTo>
                <a:lnTo>
                  <a:pt x="522" y="2334"/>
                </a:lnTo>
                <a:lnTo>
                  <a:pt x="553" y="2304"/>
                </a:lnTo>
                <a:lnTo>
                  <a:pt x="584" y="2212"/>
                </a:lnTo>
                <a:lnTo>
                  <a:pt x="522" y="2089"/>
                </a:lnTo>
                <a:lnTo>
                  <a:pt x="584" y="1966"/>
                </a:lnTo>
                <a:lnTo>
                  <a:pt x="553" y="1874"/>
                </a:lnTo>
                <a:lnTo>
                  <a:pt x="522" y="1751"/>
                </a:lnTo>
                <a:lnTo>
                  <a:pt x="492" y="1597"/>
                </a:lnTo>
                <a:lnTo>
                  <a:pt x="522" y="1475"/>
                </a:lnTo>
                <a:lnTo>
                  <a:pt x="706" y="1290"/>
                </a:lnTo>
                <a:lnTo>
                  <a:pt x="706" y="1229"/>
                </a:lnTo>
                <a:lnTo>
                  <a:pt x="737" y="1168"/>
                </a:lnTo>
                <a:lnTo>
                  <a:pt x="737" y="1014"/>
                </a:lnTo>
                <a:lnTo>
                  <a:pt x="676" y="891"/>
                </a:lnTo>
                <a:lnTo>
                  <a:pt x="522" y="768"/>
                </a:lnTo>
                <a:lnTo>
                  <a:pt x="522" y="707"/>
                </a:lnTo>
                <a:lnTo>
                  <a:pt x="614" y="492"/>
                </a:lnTo>
                <a:lnTo>
                  <a:pt x="614" y="431"/>
                </a:lnTo>
                <a:lnTo>
                  <a:pt x="522" y="400"/>
                </a:lnTo>
                <a:lnTo>
                  <a:pt x="399" y="338"/>
                </a:lnTo>
                <a:lnTo>
                  <a:pt x="369" y="216"/>
                </a:lnTo>
                <a:lnTo>
                  <a:pt x="307" y="15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4" name="Google Shape;1244;g3d4b58163d4_3_1117"/>
          <p:cNvSpPr/>
          <p:nvPr/>
        </p:nvSpPr>
        <p:spPr>
          <a:xfrm>
            <a:off x="4390749" y="4641785"/>
            <a:ext cx="249579" cy="217209"/>
          </a:xfrm>
          <a:custGeom>
            <a:avLst/>
            <a:gdLst/>
            <a:ahLst/>
            <a:cxnLst/>
            <a:rect l="l" t="t" r="r" b="b"/>
            <a:pathLst>
              <a:path w="9797" h="8323" extrusionOk="0">
                <a:moveTo>
                  <a:pt x="1782" y="2396"/>
                </a:moveTo>
                <a:lnTo>
                  <a:pt x="1843" y="2457"/>
                </a:lnTo>
                <a:lnTo>
                  <a:pt x="1935" y="2457"/>
                </a:lnTo>
                <a:lnTo>
                  <a:pt x="2089" y="2488"/>
                </a:lnTo>
                <a:lnTo>
                  <a:pt x="2120" y="2549"/>
                </a:lnTo>
                <a:lnTo>
                  <a:pt x="2120" y="2703"/>
                </a:lnTo>
                <a:lnTo>
                  <a:pt x="2150" y="2764"/>
                </a:lnTo>
                <a:lnTo>
                  <a:pt x="2212" y="2764"/>
                </a:lnTo>
                <a:lnTo>
                  <a:pt x="2304" y="2703"/>
                </a:lnTo>
                <a:lnTo>
                  <a:pt x="2427" y="2642"/>
                </a:lnTo>
                <a:lnTo>
                  <a:pt x="2550" y="2642"/>
                </a:lnTo>
                <a:lnTo>
                  <a:pt x="2580" y="2580"/>
                </a:lnTo>
                <a:lnTo>
                  <a:pt x="2795" y="2519"/>
                </a:lnTo>
                <a:lnTo>
                  <a:pt x="2857" y="2519"/>
                </a:lnTo>
                <a:lnTo>
                  <a:pt x="2857" y="2703"/>
                </a:lnTo>
                <a:lnTo>
                  <a:pt x="2918" y="2764"/>
                </a:lnTo>
                <a:lnTo>
                  <a:pt x="2918" y="2887"/>
                </a:lnTo>
                <a:lnTo>
                  <a:pt x="2918" y="2949"/>
                </a:lnTo>
                <a:lnTo>
                  <a:pt x="2979" y="2949"/>
                </a:lnTo>
                <a:lnTo>
                  <a:pt x="3133" y="3041"/>
                </a:lnTo>
                <a:lnTo>
                  <a:pt x="3225" y="3041"/>
                </a:lnTo>
                <a:lnTo>
                  <a:pt x="3409" y="3164"/>
                </a:lnTo>
                <a:lnTo>
                  <a:pt x="3563" y="3194"/>
                </a:lnTo>
                <a:lnTo>
                  <a:pt x="3778" y="3225"/>
                </a:lnTo>
                <a:lnTo>
                  <a:pt x="3778" y="3286"/>
                </a:lnTo>
                <a:lnTo>
                  <a:pt x="3931" y="3286"/>
                </a:lnTo>
                <a:lnTo>
                  <a:pt x="4177" y="3194"/>
                </a:lnTo>
                <a:lnTo>
                  <a:pt x="4177" y="3102"/>
                </a:lnTo>
                <a:lnTo>
                  <a:pt x="4238" y="2887"/>
                </a:lnTo>
                <a:lnTo>
                  <a:pt x="4361" y="2856"/>
                </a:lnTo>
                <a:lnTo>
                  <a:pt x="4423" y="2826"/>
                </a:lnTo>
                <a:lnTo>
                  <a:pt x="4515" y="2856"/>
                </a:lnTo>
                <a:lnTo>
                  <a:pt x="4515" y="3102"/>
                </a:lnTo>
                <a:lnTo>
                  <a:pt x="4638" y="3225"/>
                </a:lnTo>
                <a:lnTo>
                  <a:pt x="4638" y="3317"/>
                </a:lnTo>
                <a:lnTo>
                  <a:pt x="4853" y="3440"/>
                </a:lnTo>
                <a:lnTo>
                  <a:pt x="5160" y="3532"/>
                </a:lnTo>
                <a:lnTo>
                  <a:pt x="5344" y="3655"/>
                </a:lnTo>
                <a:lnTo>
                  <a:pt x="5497" y="3900"/>
                </a:lnTo>
                <a:lnTo>
                  <a:pt x="5651" y="4023"/>
                </a:lnTo>
                <a:lnTo>
                  <a:pt x="5804" y="4208"/>
                </a:lnTo>
                <a:lnTo>
                  <a:pt x="5989" y="4361"/>
                </a:lnTo>
                <a:lnTo>
                  <a:pt x="6111" y="4361"/>
                </a:lnTo>
                <a:lnTo>
                  <a:pt x="6234" y="4330"/>
                </a:lnTo>
                <a:lnTo>
                  <a:pt x="6357" y="4300"/>
                </a:lnTo>
                <a:lnTo>
                  <a:pt x="6419" y="4300"/>
                </a:lnTo>
                <a:lnTo>
                  <a:pt x="6419" y="4361"/>
                </a:lnTo>
                <a:lnTo>
                  <a:pt x="6572" y="4361"/>
                </a:lnTo>
                <a:lnTo>
                  <a:pt x="6603" y="4300"/>
                </a:lnTo>
                <a:lnTo>
                  <a:pt x="6572" y="3440"/>
                </a:lnTo>
                <a:lnTo>
                  <a:pt x="6449" y="3378"/>
                </a:lnTo>
                <a:lnTo>
                  <a:pt x="6296" y="3409"/>
                </a:lnTo>
                <a:lnTo>
                  <a:pt x="6296" y="3501"/>
                </a:lnTo>
                <a:lnTo>
                  <a:pt x="6357" y="3593"/>
                </a:lnTo>
                <a:lnTo>
                  <a:pt x="6296" y="3624"/>
                </a:lnTo>
                <a:lnTo>
                  <a:pt x="5958" y="3593"/>
                </a:lnTo>
                <a:lnTo>
                  <a:pt x="5897" y="3501"/>
                </a:lnTo>
                <a:lnTo>
                  <a:pt x="5835" y="3378"/>
                </a:lnTo>
                <a:lnTo>
                  <a:pt x="5620" y="3133"/>
                </a:lnTo>
                <a:lnTo>
                  <a:pt x="5528" y="3041"/>
                </a:lnTo>
                <a:lnTo>
                  <a:pt x="5497" y="2826"/>
                </a:lnTo>
                <a:lnTo>
                  <a:pt x="5497" y="2396"/>
                </a:lnTo>
                <a:lnTo>
                  <a:pt x="5497" y="2273"/>
                </a:lnTo>
                <a:lnTo>
                  <a:pt x="5682" y="2120"/>
                </a:lnTo>
                <a:lnTo>
                  <a:pt x="5712" y="2027"/>
                </a:lnTo>
                <a:lnTo>
                  <a:pt x="5682" y="1997"/>
                </a:lnTo>
                <a:lnTo>
                  <a:pt x="5774" y="1935"/>
                </a:lnTo>
                <a:lnTo>
                  <a:pt x="5774" y="1782"/>
                </a:lnTo>
                <a:lnTo>
                  <a:pt x="5774" y="1659"/>
                </a:lnTo>
                <a:lnTo>
                  <a:pt x="5774" y="1536"/>
                </a:lnTo>
                <a:lnTo>
                  <a:pt x="5774" y="1413"/>
                </a:lnTo>
                <a:lnTo>
                  <a:pt x="5804" y="1352"/>
                </a:lnTo>
                <a:lnTo>
                  <a:pt x="5835" y="1260"/>
                </a:lnTo>
                <a:lnTo>
                  <a:pt x="5743" y="1229"/>
                </a:lnTo>
                <a:lnTo>
                  <a:pt x="5651" y="1137"/>
                </a:lnTo>
                <a:lnTo>
                  <a:pt x="5620" y="953"/>
                </a:lnTo>
                <a:lnTo>
                  <a:pt x="5958" y="308"/>
                </a:lnTo>
                <a:lnTo>
                  <a:pt x="7309" y="1"/>
                </a:lnTo>
                <a:lnTo>
                  <a:pt x="7677" y="185"/>
                </a:lnTo>
                <a:lnTo>
                  <a:pt x="7800" y="185"/>
                </a:lnTo>
                <a:lnTo>
                  <a:pt x="7923" y="216"/>
                </a:lnTo>
                <a:lnTo>
                  <a:pt x="8015" y="216"/>
                </a:lnTo>
                <a:lnTo>
                  <a:pt x="8138" y="308"/>
                </a:lnTo>
                <a:lnTo>
                  <a:pt x="8138" y="369"/>
                </a:lnTo>
                <a:lnTo>
                  <a:pt x="8261" y="461"/>
                </a:lnTo>
                <a:lnTo>
                  <a:pt x="8414" y="461"/>
                </a:lnTo>
                <a:lnTo>
                  <a:pt x="8783" y="615"/>
                </a:lnTo>
                <a:lnTo>
                  <a:pt x="8875" y="615"/>
                </a:lnTo>
                <a:lnTo>
                  <a:pt x="8936" y="676"/>
                </a:lnTo>
                <a:lnTo>
                  <a:pt x="9059" y="707"/>
                </a:lnTo>
                <a:lnTo>
                  <a:pt x="9090" y="830"/>
                </a:lnTo>
                <a:lnTo>
                  <a:pt x="9243" y="983"/>
                </a:lnTo>
                <a:lnTo>
                  <a:pt x="9305" y="983"/>
                </a:lnTo>
                <a:lnTo>
                  <a:pt x="9366" y="1106"/>
                </a:lnTo>
                <a:lnTo>
                  <a:pt x="9428" y="1168"/>
                </a:lnTo>
                <a:lnTo>
                  <a:pt x="9458" y="1290"/>
                </a:lnTo>
                <a:lnTo>
                  <a:pt x="9581" y="1352"/>
                </a:lnTo>
                <a:lnTo>
                  <a:pt x="9673" y="1383"/>
                </a:lnTo>
                <a:lnTo>
                  <a:pt x="9673" y="1444"/>
                </a:lnTo>
                <a:lnTo>
                  <a:pt x="9581" y="1659"/>
                </a:lnTo>
                <a:lnTo>
                  <a:pt x="9581" y="1720"/>
                </a:lnTo>
                <a:lnTo>
                  <a:pt x="9735" y="1843"/>
                </a:lnTo>
                <a:lnTo>
                  <a:pt x="9796" y="1966"/>
                </a:lnTo>
                <a:lnTo>
                  <a:pt x="9796" y="2120"/>
                </a:lnTo>
                <a:lnTo>
                  <a:pt x="9765" y="2181"/>
                </a:lnTo>
                <a:lnTo>
                  <a:pt x="9765" y="2242"/>
                </a:lnTo>
                <a:lnTo>
                  <a:pt x="9581" y="2427"/>
                </a:lnTo>
                <a:lnTo>
                  <a:pt x="9551" y="2549"/>
                </a:lnTo>
                <a:lnTo>
                  <a:pt x="9581" y="2703"/>
                </a:lnTo>
                <a:lnTo>
                  <a:pt x="9612" y="2826"/>
                </a:lnTo>
                <a:lnTo>
                  <a:pt x="9643" y="2918"/>
                </a:lnTo>
                <a:lnTo>
                  <a:pt x="9581" y="3041"/>
                </a:lnTo>
                <a:lnTo>
                  <a:pt x="9643" y="3164"/>
                </a:lnTo>
                <a:lnTo>
                  <a:pt x="9612" y="3256"/>
                </a:lnTo>
                <a:lnTo>
                  <a:pt x="9581" y="3286"/>
                </a:lnTo>
                <a:lnTo>
                  <a:pt x="9612" y="3409"/>
                </a:lnTo>
                <a:lnTo>
                  <a:pt x="9612" y="3471"/>
                </a:lnTo>
                <a:lnTo>
                  <a:pt x="9704" y="3532"/>
                </a:lnTo>
                <a:lnTo>
                  <a:pt x="9735" y="3593"/>
                </a:lnTo>
                <a:lnTo>
                  <a:pt x="9643" y="3624"/>
                </a:lnTo>
                <a:lnTo>
                  <a:pt x="9612" y="3686"/>
                </a:lnTo>
                <a:lnTo>
                  <a:pt x="9489" y="3747"/>
                </a:lnTo>
                <a:lnTo>
                  <a:pt x="9305" y="3870"/>
                </a:lnTo>
                <a:lnTo>
                  <a:pt x="9274" y="3962"/>
                </a:lnTo>
                <a:lnTo>
                  <a:pt x="9274" y="4085"/>
                </a:lnTo>
                <a:lnTo>
                  <a:pt x="9305" y="4146"/>
                </a:lnTo>
                <a:lnTo>
                  <a:pt x="9274" y="4208"/>
                </a:lnTo>
                <a:lnTo>
                  <a:pt x="9274" y="4330"/>
                </a:lnTo>
                <a:lnTo>
                  <a:pt x="9151" y="4484"/>
                </a:lnTo>
                <a:lnTo>
                  <a:pt x="9059" y="4545"/>
                </a:lnTo>
                <a:lnTo>
                  <a:pt x="9090" y="4607"/>
                </a:lnTo>
                <a:lnTo>
                  <a:pt x="9182" y="4760"/>
                </a:lnTo>
                <a:lnTo>
                  <a:pt x="9274" y="4914"/>
                </a:lnTo>
                <a:lnTo>
                  <a:pt x="9274" y="4975"/>
                </a:lnTo>
                <a:lnTo>
                  <a:pt x="9274" y="4975"/>
                </a:lnTo>
                <a:lnTo>
                  <a:pt x="9029" y="5067"/>
                </a:lnTo>
                <a:lnTo>
                  <a:pt x="8537" y="5282"/>
                </a:lnTo>
                <a:lnTo>
                  <a:pt x="8384" y="5313"/>
                </a:lnTo>
                <a:lnTo>
                  <a:pt x="7555" y="5651"/>
                </a:lnTo>
                <a:lnTo>
                  <a:pt x="7370" y="5651"/>
                </a:lnTo>
                <a:lnTo>
                  <a:pt x="7063" y="5804"/>
                </a:lnTo>
                <a:lnTo>
                  <a:pt x="6971" y="5927"/>
                </a:lnTo>
                <a:lnTo>
                  <a:pt x="7063" y="6203"/>
                </a:lnTo>
                <a:lnTo>
                  <a:pt x="7063" y="6296"/>
                </a:lnTo>
                <a:lnTo>
                  <a:pt x="7033" y="6296"/>
                </a:lnTo>
                <a:lnTo>
                  <a:pt x="6971" y="6296"/>
                </a:lnTo>
                <a:lnTo>
                  <a:pt x="6787" y="6265"/>
                </a:lnTo>
                <a:lnTo>
                  <a:pt x="6695" y="6296"/>
                </a:lnTo>
                <a:lnTo>
                  <a:pt x="6664" y="6234"/>
                </a:lnTo>
                <a:lnTo>
                  <a:pt x="6449" y="6234"/>
                </a:lnTo>
                <a:lnTo>
                  <a:pt x="6265" y="6296"/>
                </a:lnTo>
                <a:lnTo>
                  <a:pt x="6142" y="6357"/>
                </a:lnTo>
                <a:lnTo>
                  <a:pt x="6019" y="6388"/>
                </a:lnTo>
                <a:lnTo>
                  <a:pt x="5804" y="6510"/>
                </a:lnTo>
                <a:lnTo>
                  <a:pt x="5712" y="6633"/>
                </a:lnTo>
                <a:lnTo>
                  <a:pt x="5743" y="6695"/>
                </a:lnTo>
                <a:lnTo>
                  <a:pt x="5712" y="6787"/>
                </a:lnTo>
                <a:lnTo>
                  <a:pt x="5712" y="6848"/>
                </a:lnTo>
                <a:lnTo>
                  <a:pt x="5712" y="6910"/>
                </a:lnTo>
                <a:lnTo>
                  <a:pt x="5651" y="6971"/>
                </a:lnTo>
                <a:lnTo>
                  <a:pt x="5375" y="7063"/>
                </a:lnTo>
                <a:lnTo>
                  <a:pt x="4883" y="7401"/>
                </a:lnTo>
                <a:lnTo>
                  <a:pt x="4484" y="7892"/>
                </a:lnTo>
                <a:lnTo>
                  <a:pt x="4238" y="8230"/>
                </a:lnTo>
                <a:lnTo>
                  <a:pt x="4023" y="8322"/>
                </a:lnTo>
                <a:lnTo>
                  <a:pt x="3870" y="8291"/>
                </a:lnTo>
                <a:lnTo>
                  <a:pt x="3747" y="8199"/>
                </a:lnTo>
                <a:lnTo>
                  <a:pt x="3716" y="8169"/>
                </a:lnTo>
                <a:lnTo>
                  <a:pt x="3655" y="8169"/>
                </a:lnTo>
                <a:lnTo>
                  <a:pt x="3624" y="8169"/>
                </a:lnTo>
                <a:lnTo>
                  <a:pt x="3563" y="8107"/>
                </a:lnTo>
                <a:lnTo>
                  <a:pt x="3379" y="8138"/>
                </a:lnTo>
                <a:lnTo>
                  <a:pt x="3225" y="8230"/>
                </a:lnTo>
                <a:lnTo>
                  <a:pt x="3133" y="8230"/>
                </a:lnTo>
                <a:lnTo>
                  <a:pt x="3041" y="8169"/>
                </a:lnTo>
                <a:lnTo>
                  <a:pt x="2918" y="8107"/>
                </a:lnTo>
                <a:lnTo>
                  <a:pt x="2703" y="8076"/>
                </a:lnTo>
                <a:lnTo>
                  <a:pt x="2611" y="8076"/>
                </a:lnTo>
                <a:lnTo>
                  <a:pt x="2519" y="7923"/>
                </a:lnTo>
                <a:lnTo>
                  <a:pt x="2457" y="7923"/>
                </a:lnTo>
                <a:lnTo>
                  <a:pt x="2427" y="7892"/>
                </a:lnTo>
                <a:lnTo>
                  <a:pt x="2335" y="7892"/>
                </a:lnTo>
                <a:lnTo>
                  <a:pt x="2273" y="7831"/>
                </a:lnTo>
                <a:lnTo>
                  <a:pt x="2243" y="7831"/>
                </a:lnTo>
                <a:lnTo>
                  <a:pt x="2181" y="7800"/>
                </a:lnTo>
                <a:lnTo>
                  <a:pt x="1997" y="7862"/>
                </a:lnTo>
                <a:lnTo>
                  <a:pt x="1905" y="7831"/>
                </a:lnTo>
                <a:lnTo>
                  <a:pt x="1137" y="8015"/>
                </a:lnTo>
                <a:lnTo>
                  <a:pt x="1076" y="7892"/>
                </a:lnTo>
                <a:lnTo>
                  <a:pt x="984" y="7831"/>
                </a:lnTo>
                <a:lnTo>
                  <a:pt x="891" y="7739"/>
                </a:lnTo>
                <a:lnTo>
                  <a:pt x="830" y="7647"/>
                </a:lnTo>
                <a:lnTo>
                  <a:pt x="707" y="7585"/>
                </a:lnTo>
                <a:lnTo>
                  <a:pt x="584" y="7493"/>
                </a:lnTo>
                <a:lnTo>
                  <a:pt x="431" y="7278"/>
                </a:lnTo>
                <a:lnTo>
                  <a:pt x="308" y="7247"/>
                </a:lnTo>
                <a:lnTo>
                  <a:pt x="247" y="7155"/>
                </a:lnTo>
                <a:lnTo>
                  <a:pt x="155" y="7063"/>
                </a:lnTo>
                <a:lnTo>
                  <a:pt x="32" y="6910"/>
                </a:lnTo>
                <a:lnTo>
                  <a:pt x="1" y="6818"/>
                </a:lnTo>
                <a:lnTo>
                  <a:pt x="62" y="4054"/>
                </a:lnTo>
                <a:lnTo>
                  <a:pt x="1843" y="4054"/>
                </a:lnTo>
                <a:lnTo>
                  <a:pt x="1782" y="3962"/>
                </a:lnTo>
                <a:lnTo>
                  <a:pt x="1813" y="3747"/>
                </a:lnTo>
                <a:lnTo>
                  <a:pt x="1874" y="3655"/>
                </a:lnTo>
                <a:lnTo>
                  <a:pt x="1874" y="3532"/>
                </a:lnTo>
                <a:lnTo>
                  <a:pt x="1782" y="3378"/>
                </a:lnTo>
                <a:lnTo>
                  <a:pt x="1782" y="3194"/>
                </a:lnTo>
                <a:lnTo>
                  <a:pt x="1782" y="2887"/>
                </a:lnTo>
                <a:lnTo>
                  <a:pt x="1751" y="2549"/>
                </a:lnTo>
                <a:lnTo>
                  <a:pt x="1782" y="2488"/>
                </a:lnTo>
                <a:lnTo>
                  <a:pt x="1782" y="242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5" name="Google Shape;1245;g3d4b58163d4_3_1117"/>
          <p:cNvSpPr/>
          <p:nvPr/>
        </p:nvSpPr>
        <p:spPr>
          <a:xfrm>
            <a:off x="4173958" y="4591434"/>
            <a:ext cx="264482" cy="268041"/>
          </a:xfrm>
          <a:custGeom>
            <a:avLst/>
            <a:gdLst/>
            <a:ahLst/>
            <a:cxnLst/>
            <a:rect l="l" t="t" r="r" b="b"/>
            <a:pathLst>
              <a:path w="10380" h="10257" extrusionOk="0">
                <a:moveTo>
                  <a:pt x="9642" y="9949"/>
                </a:moveTo>
                <a:lnTo>
                  <a:pt x="9581" y="9826"/>
                </a:lnTo>
                <a:lnTo>
                  <a:pt x="9489" y="9765"/>
                </a:lnTo>
                <a:lnTo>
                  <a:pt x="9396" y="9673"/>
                </a:lnTo>
                <a:lnTo>
                  <a:pt x="9335" y="9581"/>
                </a:lnTo>
                <a:lnTo>
                  <a:pt x="9212" y="9519"/>
                </a:lnTo>
                <a:lnTo>
                  <a:pt x="9089" y="9427"/>
                </a:lnTo>
                <a:lnTo>
                  <a:pt x="8936" y="9212"/>
                </a:lnTo>
                <a:lnTo>
                  <a:pt x="8813" y="9181"/>
                </a:lnTo>
                <a:lnTo>
                  <a:pt x="8752" y="9089"/>
                </a:lnTo>
                <a:lnTo>
                  <a:pt x="8660" y="8997"/>
                </a:lnTo>
                <a:lnTo>
                  <a:pt x="8537" y="8844"/>
                </a:lnTo>
                <a:lnTo>
                  <a:pt x="8506" y="8752"/>
                </a:lnTo>
                <a:lnTo>
                  <a:pt x="8567" y="5988"/>
                </a:lnTo>
                <a:lnTo>
                  <a:pt x="10348" y="5988"/>
                </a:lnTo>
                <a:lnTo>
                  <a:pt x="10287" y="5896"/>
                </a:lnTo>
                <a:lnTo>
                  <a:pt x="10318" y="5681"/>
                </a:lnTo>
                <a:lnTo>
                  <a:pt x="10379" y="5589"/>
                </a:lnTo>
                <a:lnTo>
                  <a:pt x="10379" y="5466"/>
                </a:lnTo>
                <a:lnTo>
                  <a:pt x="10287" y="5312"/>
                </a:lnTo>
                <a:lnTo>
                  <a:pt x="10287" y="5128"/>
                </a:lnTo>
                <a:lnTo>
                  <a:pt x="10287" y="4821"/>
                </a:lnTo>
                <a:lnTo>
                  <a:pt x="10256" y="4483"/>
                </a:lnTo>
                <a:lnTo>
                  <a:pt x="10287" y="4422"/>
                </a:lnTo>
                <a:lnTo>
                  <a:pt x="10287" y="4361"/>
                </a:lnTo>
                <a:lnTo>
                  <a:pt x="10287" y="4330"/>
                </a:lnTo>
                <a:lnTo>
                  <a:pt x="10133" y="4330"/>
                </a:lnTo>
                <a:lnTo>
                  <a:pt x="10011" y="4391"/>
                </a:lnTo>
                <a:lnTo>
                  <a:pt x="9857" y="4453"/>
                </a:lnTo>
                <a:lnTo>
                  <a:pt x="9796" y="4483"/>
                </a:lnTo>
                <a:lnTo>
                  <a:pt x="9704" y="4514"/>
                </a:lnTo>
                <a:lnTo>
                  <a:pt x="9611" y="4483"/>
                </a:lnTo>
                <a:lnTo>
                  <a:pt x="9396" y="4483"/>
                </a:lnTo>
                <a:lnTo>
                  <a:pt x="9335" y="4453"/>
                </a:lnTo>
                <a:lnTo>
                  <a:pt x="9212" y="4361"/>
                </a:lnTo>
                <a:lnTo>
                  <a:pt x="9120" y="4361"/>
                </a:lnTo>
                <a:lnTo>
                  <a:pt x="9089" y="4391"/>
                </a:lnTo>
                <a:lnTo>
                  <a:pt x="8997" y="4422"/>
                </a:lnTo>
                <a:lnTo>
                  <a:pt x="8967" y="4483"/>
                </a:lnTo>
                <a:lnTo>
                  <a:pt x="8874" y="4483"/>
                </a:lnTo>
                <a:lnTo>
                  <a:pt x="8844" y="4453"/>
                </a:lnTo>
                <a:lnTo>
                  <a:pt x="8844" y="4268"/>
                </a:lnTo>
                <a:lnTo>
                  <a:pt x="8905" y="4238"/>
                </a:lnTo>
                <a:lnTo>
                  <a:pt x="8905" y="4176"/>
                </a:lnTo>
                <a:lnTo>
                  <a:pt x="8936" y="4054"/>
                </a:lnTo>
                <a:lnTo>
                  <a:pt x="8844" y="3992"/>
                </a:lnTo>
                <a:lnTo>
                  <a:pt x="8813" y="3808"/>
                </a:lnTo>
                <a:lnTo>
                  <a:pt x="8844" y="3746"/>
                </a:lnTo>
                <a:lnTo>
                  <a:pt x="8844" y="3685"/>
                </a:lnTo>
                <a:lnTo>
                  <a:pt x="8752" y="3562"/>
                </a:lnTo>
                <a:lnTo>
                  <a:pt x="8752" y="3470"/>
                </a:lnTo>
                <a:lnTo>
                  <a:pt x="8782" y="3378"/>
                </a:lnTo>
                <a:lnTo>
                  <a:pt x="8782" y="3286"/>
                </a:lnTo>
                <a:lnTo>
                  <a:pt x="8690" y="3255"/>
                </a:lnTo>
                <a:lnTo>
                  <a:pt x="8660" y="3163"/>
                </a:lnTo>
                <a:lnTo>
                  <a:pt x="8598" y="3132"/>
                </a:lnTo>
                <a:lnTo>
                  <a:pt x="8598" y="3040"/>
                </a:lnTo>
                <a:lnTo>
                  <a:pt x="8537" y="2948"/>
                </a:lnTo>
                <a:lnTo>
                  <a:pt x="8506" y="2856"/>
                </a:lnTo>
                <a:lnTo>
                  <a:pt x="8475" y="2764"/>
                </a:lnTo>
                <a:lnTo>
                  <a:pt x="8537" y="2610"/>
                </a:lnTo>
                <a:lnTo>
                  <a:pt x="8506" y="2303"/>
                </a:lnTo>
                <a:lnTo>
                  <a:pt x="8475" y="2211"/>
                </a:lnTo>
                <a:lnTo>
                  <a:pt x="8506" y="2150"/>
                </a:lnTo>
                <a:lnTo>
                  <a:pt x="8537" y="2088"/>
                </a:lnTo>
                <a:lnTo>
                  <a:pt x="8537" y="1966"/>
                </a:lnTo>
                <a:lnTo>
                  <a:pt x="8445" y="1843"/>
                </a:lnTo>
                <a:lnTo>
                  <a:pt x="8475" y="1689"/>
                </a:lnTo>
                <a:lnTo>
                  <a:pt x="8567" y="1566"/>
                </a:lnTo>
                <a:lnTo>
                  <a:pt x="8567" y="1444"/>
                </a:lnTo>
                <a:lnTo>
                  <a:pt x="8567" y="1321"/>
                </a:lnTo>
                <a:lnTo>
                  <a:pt x="8537" y="1229"/>
                </a:lnTo>
                <a:lnTo>
                  <a:pt x="7585" y="1167"/>
                </a:lnTo>
                <a:lnTo>
                  <a:pt x="7554" y="1075"/>
                </a:lnTo>
                <a:lnTo>
                  <a:pt x="7616" y="983"/>
                </a:lnTo>
                <a:lnTo>
                  <a:pt x="7616" y="891"/>
                </a:lnTo>
                <a:lnTo>
                  <a:pt x="7370" y="860"/>
                </a:lnTo>
                <a:lnTo>
                  <a:pt x="7370" y="952"/>
                </a:lnTo>
                <a:lnTo>
                  <a:pt x="6572" y="952"/>
                </a:lnTo>
                <a:lnTo>
                  <a:pt x="6541" y="1198"/>
                </a:lnTo>
                <a:lnTo>
                  <a:pt x="6479" y="1321"/>
                </a:lnTo>
                <a:lnTo>
                  <a:pt x="6418" y="1351"/>
                </a:lnTo>
                <a:lnTo>
                  <a:pt x="6418" y="1505"/>
                </a:lnTo>
                <a:lnTo>
                  <a:pt x="6449" y="1751"/>
                </a:lnTo>
                <a:lnTo>
                  <a:pt x="5804" y="1781"/>
                </a:lnTo>
                <a:lnTo>
                  <a:pt x="5712" y="1843"/>
                </a:lnTo>
                <a:lnTo>
                  <a:pt x="5405" y="1812"/>
                </a:lnTo>
                <a:lnTo>
                  <a:pt x="5313" y="1781"/>
                </a:lnTo>
                <a:lnTo>
                  <a:pt x="5159" y="1812"/>
                </a:lnTo>
                <a:lnTo>
                  <a:pt x="4944" y="1843"/>
                </a:lnTo>
                <a:lnTo>
                  <a:pt x="4852" y="1781"/>
                </a:lnTo>
                <a:lnTo>
                  <a:pt x="4821" y="1505"/>
                </a:lnTo>
                <a:lnTo>
                  <a:pt x="4698" y="1321"/>
                </a:lnTo>
                <a:lnTo>
                  <a:pt x="4637" y="1229"/>
                </a:lnTo>
                <a:lnTo>
                  <a:pt x="4576" y="1167"/>
                </a:lnTo>
                <a:lnTo>
                  <a:pt x="4545" y="1075"/>
                </a:lnTo>
                <a:lnTo>
                  <a:pt x="4514" y="1014"/>
                </a:lnTo>
                <a:lnTo>
                  <a:pt x="4484" y="799"/>
                </a:lnTo>
                <a:lnTo>
                  <a:pt x="4391" y="676"/>
                </a:lnTo>
                <a:lnTo>
                  <a:pt x="4391" y="553"/>
                </a:lnTo>
                <a:lnTo>
                  <a:pt x="4422" y="461"/>
                </a:lnTo>
                <a:lnTo>
                  <a:pt x="4422" y="369"/>
                </a:lnTo>
                <a:lnTo>
                  <a:pt x="4361" y="277"/>
                </a:lnTo>
                <a:lnTo>
                  <a:pt x="4330" y="185"/>
                </a:lnTo>
                <a:lnTo>
                  <a:pt x="4330" y="154"/>
                </a:lnTo>
                <a:lnTo>
                  <a:pt x="4330" y="31"/>
                </a:lnTo>
                <a:lnTo>
                  <a:pt x="3470" y="31"/>
                </a:lnTo>
                <a:lnTo>
                  <a:pt x="2887" y="31"/>
                </a:lnTo>
                <a:lnTo>
                  <a:pt x="2610" y="31"/>
                </a:lnTo>
                <a:lnTo>
                  <a:pt x="2334" y="31"/>
                </a:lnTo>
                <a:lnTo>
                  <a:pt x="2211" y="31"/>
                </a:lnTo>
                <a:lnTo>
                  <a:pt x="1966" y="31"/>
                </a:lnTo>
                <a:lnTo>
                  <a:pt x="1781" y="31"/>
                </a:lnTo>
                <a:lnTo>
                  <a:pt x="1628" y="31"/>
                </a:lnTo>
                <a:lnTo>
                  <a:pt x="1505" y="31"/>
                </a:lnTo>
                <a:lnTo>
                  <a:pt x="1382" y="0"/>
                </a:lnTo>
                <a:lnTo>
                  <a:pt x="1259" y="31"/>
                </a:lnTo>
                <a:lnTo>
                  <a:pt x="1106" y="92"/>
                </a:lnTo>
                <a:lnTo>
                  <a:pt x="1044" y="123"/>
                </a:lnTo>
                <a:lnTo>
                  <a:pt x="983" y="123"/>
                </a:lnTo>
                <a:lnTo>
                  <a:pt x="952" y="154"/>
                </a:lnTo>
                <a:lnTo>
                  <a:pt x="952" y="154"/>
                </a:lnTo>
                <a:lnTo>
                  <a:pt x="922" y="154"/>
                </a:lnTo>
                <a:lnTo>
                  <a:pt x="676" y="277"/>
                </a:lnTo>
                <a:lnTo>
                  <a:pt x="768" y="400"/>
                </a:lnTo>
                <a:lnTo>
                  <a:pt x="768" y="522"/>
                </a:lnTo>
                <a:lnTo>
                  <a:pt x="1229" y="1014"/>
                </a:lnTo>
                <a:lnTo>
                  <a:pt x="1259" y="1658"/>
                </a:lnTo>
                <a:lnTo>
                  <a:pt x="1505" y="2027"/>
                </a:lnTo>
                <a:lnTo>
                  <a:pt x="1474" y="2334"/>
                </a:lnTo>
                <a:lnTo>
                  <a:pt x="1198" y="2672"/>
                </a:lnTo>
                <a:lnTo>
                  <a:pt x="1351" y="2764"/>
                </a:lnTo>
                <a:lnTo>
                  <a:pt x="1351" y="3071"/>
                </a:lnTo>
                <a:lnTo>
                  <a:pt x="1474" y="3255"/>
                </a:lnTo>
                <a:lnTo>
                  <a:pt x="1474" y="3470"/>
                </a:lnTo>
                <a:lnTo>
                  <a:pt x="1781" y="3992"/>
                </a:lnTo>
                <a:lnTo>
                  <a:pt x="1781" y="4115"/>
                </a:lnTo>
                <a:lnTo>
                  <a:pt x="1873" y="4238"/>
                </a:lnTo>
                <a:lnTo>
                  <a:pt x="1873" y="4975"/>
                </a:lnTo>
                <a:lnTo>
                  <a:pt x="1566" y="5589"/>
                </a:lnTo>
                <a:lnTo>
                  <a:pt x="1444" y="5589"/>
                </a:lnTo>
                <a:lnTo>
                  <a:pt x="1075" y="5865"/>
                </a:lnTo>
                <a:lnTo>
                  <a:pt x="1075" y="6049"/>
                </a:lnTo>
                <a:lnTo>
                  <a:pt x="615" y="6479"/>
                </a:lnTo>
                <a:lnTo>
                  <a:pt x="615" y="6725"/>
                </a:lnTo>
                <a:lnTo>
                  <a:pt x="522" y="6817"/>
                </a:lnTo>
                <a:lnTo>
                  <a:pt x="522" y="7462"/>
                </a:lnTo>
                <a:lnTo>
                  <a:pt x="338" y="7738"/>
                </a:lnTo>
                <a:lnTo>
                  <a:pt x="277" y="8045"/>
                </a:lnTo>
                <a:lnTo>
                  <a:pt x="62" y="8322"/>
                </a:lnTo>
                <a:lnTo>
                  <a:pt x="62" y="8629"/>
                </a:lnTo>
                <a:lnTo>
                  <a:pt x="31" y="8874"/>
                </a:lnTo>
                <a:lnTo>
                  <a:pt x="31" y="9274"/>
                </a:lnTo>
                <a:lnTo>
                  <a:pt x="0" y="9550"/>
                </a:lnTo>
                <a:lnTo>
                  <a:pt x="0" y="9642"/>
                </a:lnTo>
                <a:lnTo>
                  <a:pt x="0" y="9642"/>
                </a:lnTo>
                <a:lnTo>
                  <a:pt x="123" y="9642"/>
                </a:lnTo>
                <a:lnTo>
                  <a:pt x="185" y="9703"/>
                </a:lnTo>
                <a:lnTo>
                  <a:pt x="246" y="9673"/>
                </a:lnTo>
                <a:lnTo>
                  <a:pt x="277" y="9550"/>
                </a:lnTo>
                <a:lnTo>
                  <a:pt x="338" y="9550"/>
                </a:lnTo>
                <a:lnTo>
                  <a:pt x="522" y="9581"/>
                </a:lnTo>
                <a:lnTo>
                  <a:pt x="645" y="9642"/>
                </a:lnTo>
                <a:lnTo>
                  <a:pt x="707" y="9581"/>
                </a:lnTo>
                <a:lnTo>
                  <a:pt x="737" y="9458"/>
                </a:lnTo>
                <a:lnTo>
                  <a:pt x="983" y="9274"/>
                </a:lnTo>
                <a:lnTo>
                  <a:pt x="1075" y="9274"/>
                </a:lnTo>
                <a:lnTo>
                  <a:pt x="1229" y="9335"/>
                </a:lnTo>
                <a:lnTo>
                  <a:pt x="1259" y="9366"/>
                </a:lnTo>
                <a:lnTo>
                  <a:pt x="1321" y="9335"/>
                </a:lnTo>
                <a:lnTo>
                  <a:pt x="1382" y="9304"/>
                </a:lnTo>
                <a:lnTo>
                  <a:pt x="1474" y="9366"/>
                </a:lnTo>
                <a:lnTo>
                  <a:pt x="1474" y="9427"/>
                </a:lnTo>
                <a:lnTo>
                  <a:pt x="1597" y="9458"/>
                </a:lnTo>
                <a:lnTo>
                  <a:pt x="1566" y="9519"/>
                </a:lnTo>
                <a:lnTo>
                  <a:pt x="1628" y="9550"/>
                </a:lnTo>
                <a:lnTo>
                  <a:pt x="1812" y="9703"/>
                </a:lnTo>
                <a:lnTo>
                  <a:pt x="1966" y="9765"/>
                </a:lnTo>
                <a:lnTo>
                  <a:pt x="2119" y="9703"/>
                </a:lnTo>
                <a:lnTo>
                  <a:pt x="2150" y="9703"/>
                </a:lnTo>
                <a:lnTo>
                  <a:pt x="2273" y="9642"/>
                </a:lnTo>
                <a:lnTo>
                  <a:pt x="2334" y="9642"/>
                </a:lnTo>
                <a:lnTo>
                  <a:pt x="2395" y="9673"/>
                </a:lnTo>
                <a:lnTo>
                  <a:pt x="5497" y="9642"/>
                </a:lnTo>
                <a:lnTo>
                  <a:pt x="5528" y="9703"/>
                </a:lnTo>
                <a:lnTo>
                  <a:pt x="5620" y="9857"/>
                </a:lnTo>
                <a:lnTo>
                  <a:pt x="5681" y="9918"/>
                </a:lnTo>
                <a:lnTo>
                  <a:pt x="5865" y="9980"/>
                </a:lnTo>
                <a:lnTo>
                  <a:pt x="6019" y="10010"/>
                </a:lnTo>
                <a:lnTo>
                  <a:pt x="6142" y="10010"/>
                </a:lnTo>
                <a:lnTo>
                  <a:pt x="6234" y="10041"/>
                </a:lnTo>
                <a:lnTo>
                  <a:pt x="6264" y="10103"/>
                </a:lnTo>
                <a:lnTo>
                  <a:pt x="6387" y="10133"/>
                </a:lnTo>
                <a:lnTo>
                  <a:pt x="6510" y="10072"/>
                </a:lnTo>
                <a:lnTo>
                  <a:pt x="6633" y="10041"/>
                </a:lnTo>
                <a:lnTo>
                  <a:pt x="6848" y="10072"/>
                </a:lnTo>
                <a:lnTo>
                  <a:pt x="6971" y="10072"/>
                </a:lnTo>
                <a:lnTo>
                  <a:pt x="6971" y="9980"/>
                </a:lnTo>
                <a:lnTo>
                  <a:pt x="7032" y="9980"/>
                </a:lnTo>
                <a:lnTo>
                  <a:pt x="7124" y="10010"/>
                </a:lnTo>
                <a:lnTo>
                  <a:pt x="7308" y="10164"/>
                </a:lnTo>
                <a:lnTo>
                  <a:pt x="7431" y="10225"/>
                </a:lnTo>
                <a:lnTo>
                  <a:pt x="7616" y="10256"/>
                </a:lnTo>
                <a:lnTo>
                  <a:pt x="7677" y="10195"/>
                </a:lnTo>
                <a:lnTo>
                  <a:pt x="7677" y="10164"/>
                </a:lnTo>
                <a:lnTo>
                  <a:pt x="7769" y="10133"/>
                </a:lnTo>
                <a:lnTo>
                  <a:pt x="7861" y="10133"/>
                </a:lnTo>
                <a:lnTo>
                  <a:pt x="7923" y="10195"/>
                </a:lnTo>
                <a:lnTo>
                  <a:pt x="7984" y="10164"/>
                </a:lnTo>
                <a:lnTo>
                  <a:pt x="8045" y="10225"/>
                </a:lnTo>
                <a:lnTo>
                  <a:pt x="8107" y="10225"/>
                </a:lnTo>
                <a:lnTo>
                  <a:pt x="8138" y="10256"/>
                </a:lnTo>
                <a:lnTo>
                  <a:pt x="8230" y="10256"/>
                </a:lnTo>
                <a:lnTo>
                  <a:pt x="8291" y="10256"/>
                </a:lnTo>
                <a:lnTo>
                  <a:pt x="8352" y="1025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6" name="Google Shape;1246;g3d4b58163d4_3_1117"/>
          <p:cNvSpPr/>
          <p:nvPr/>
        </p:nvSpPr>
        <p:spPr>
          <a:xfrm>
            <a:off x="4457714" y="4805177"/>
            <a:ext cx="165728" cy="154018"/>
          </a:xfrm>
          <a:custGeom>
            <a:avLst/>
            <a:gdLst/>
            <a:ahLst/>
            <a:cxnLst/>
            <a:rect l="l" t="t" r="r" b="b"/>
            <a:pathLst>
              <a:path w="6510" h="5896" extrusionOk="0">
                <a:moveTo>
                  <a:pt x="0" y="1842"/>
                </a:moveTo>
                <a:lnTo>
                  <a:pt x="92" y="1842"/>
                </a:lnTo>
                <a:lnTo>
                  <a:pt x="307" y="1873"/>
                </a:lnTo>
                <a:lnTo>
                  <a:pt x="430" y="1935"/>
                </a:lnTo>
                <a:lnTo>
                  <a:pt x="522" y="1996"/>
                </a:lnTo>
                <a:lnTo>
                  <a:pt x="614" y="1996"/>
                </a:lnTo>
                <a:lnTo>
                  <a:pt x="768" y="1904"/>
                </a:lnTo>
                <a:lnTo>
                  <a:pt x="952" y="1873"/>
                </a:lnTo>
                <a:lnTo>
                  <a:pt x="1013" y="1935"/>
                </a:lnTo>
                <a:lnTo>
                  <a:pt x="1044" y="1935"/>
                </a:lnTo>
                <a:lnTo>
                  <a:pt x="1105" y="1935"/>
                </a:lnTo>
                <a:lnTo>
                  <a:pt x="1136" y="1965"/>
                </a:lnTo>
                <a:lnTo>
                  <a:pt x="1259" y="2057"/>
                </a:lnTo>
                <a:lnTo>
                  <a:pt x="1412" y="2088"/>
                </a:lnTo>
                <a:lnTo>
                  <a:pt x="1627" y="1996"/>
                </a:lnTo>
                <a:lnTo>
                  <a:pt x="1873" y="1658"/>
                </a:lnTo>
                <a:lnTo>
                  <a:pt x="2272" y="1167"/>
                </a:lnTo>
                <a:lnTo>
                  <a:pt x="2764" y="829"/>
                </a:lnTo>
                <a:lnTo>
                  <a:pt x="3040" y="737"/>
                </a:lnTo>
                <a:lnTo>
                  <a:pt x="3101" y="676"/>
                </a:lnTo>
                <a:lnTo>
                  <a:pt x="3101" y="614"/>
                </a:lnTo>
                <a:lnTo>
                  <a:pt x="3101" y="553"/>
                </a:lnTo>
                <a:lnTo>
                  <a:pt x="3132" y="461"/>
                </a:lnTo>
                <a:lnTo>
                  <a:pt x="3101" y="399"/>
                </a:lnTo>
                <a:lnTo>
                  <a:pt x="3193" y="276"/>
                </a:lnTo>
                <a:lnTo>
                  <a:pt x="3408" y="154"/>
                </a:lnTo>
                <a:lnTo>
                  <a:pt x="3531" y="123"/>
                </a:lnTo>
                <a:lnTo>
                  <a:pt x="3654" y="62"/>
                </a:lnTo>
                <a:lnTo>
                  <a:pt x="3838" y="0"/>
                </a:lnTo>
                <a:lnTo>
                  <a:pt x="4053" y="0"/>
                </a:lnTo>
                <a:lnTo>
                  <a:pt x="4084" y="62"/>
                </a:lnTo>
                <a:lnTo>
                  <a:pt x="4176" y="31"/>
                </a:lnTo>
                <a:lnTo>
                  <a:pt x="4360" y="62"/>
                </a:lnTo>
                <a:lnTo>
                  <a:pt x="4422" y="62"/>
                </a:lnTo>
                <a:lnTo>
                  <a:pt x="4452" y="62"/>
                </a:lnTo>
                <a:lnTo>
                  <a:pt x="4452" y="338"/>
                </a:lnTo>
                <a:lnTo>
                  <a:pt x="4759" y="369"/>
                </a:lnTo>
                <a:lnTo>
                  <a:pt x="4882" y="369"/>
                </a:lnTo>
                <a:lnTo>
                  <a:pt x="4913" y="461"/>
                </a:lnTo>
                <a:lnTo>
                  <a:pt x="5005" y="461"/>
                </a:lnTo>
                <a:lnTo>
                  <a:pt x="5066" y="369"/>
                </a:lnTo>
                <a:lnTo>
                  <a:pt x="5281" y="430"/>
                </a:lnTo>
                <a:lnTo>
                  <a:pt x="5527" y="553"/>
                </a:lnTo>
                <a:lnTo>
                  <a:pt x="5681" y="737"/>
                </a:lnTo>
                <a:lnTo>
                  <a:pt x="5803" y="768"/>
                </a:lnTo>
                <a:lnTo>
                  <a:pt x="6080" y="798"/>
                </a:lnTo>
                <a:lnTo>
                  <a:pt x="6233" y="921"/>
                </a:lnTo>
                <a:lnTo>
                  <a:pt x="6325" y="1013"/>
                </a:lnTo>
                <a:lnTo>
                  <a:pt x="6510" y="1044"/>
                </a:lnTo>
                <a:lnTo>
                  <a:pt x="6510" y="1167"/>
                </a:lnTo>
                <a:lnTo>
                  <a:pt x="6418" y="1290"/>
                </a:lnTo>
                <a:lnTo>
                  <a:pt x="6448" y="1413"/>
                </a:lnTo>
                <a:lnTo>
                  <a:pt x="6418" y="1535"/>
                </a:lnTo>
                <a:lnTo>
                  <a:pt x="6448" y="1628"/>
                </a:lnTo>
                <a:lnTo>
                  <a:pt x="6448" y="1750"/>
                </a:lnTo>
                <a:lnTo>
                  <a:pt x="6387" y="1842"/>
                </a:lnTo>
                <a:lnTo>
                  <a:pt x="6356" y="2119"/>
                </a:lnTo>
                <a:lnTo>
                  <a:pt x="6264" y="2242"/>
                </a:lnTo>
                <a:lnTo>
                  <a:pt x="6325" y="2334"/>
                </a:lnTo>
                <a:lnTo>
                  <a:pt x="6479" y="2303"/>
                </a:lnTo>
                <a:lnTo>
                  <a:pt x="6418" y="2426"/>
                </a:lnTo>
                <a:lnTo>
                  <a:pt x="6295" y="2518"/>
                </a:lnTo>
                <a:lnTo>
                  <a:pt x="6295" y="2672"/>
                </a:lnTo>
                <a:lnTo>
                  <a:pt x="6264" y="2825"/>
                </a:lnTo>
                <a:lnTo>
                  <a:pt x="6172" y="2856"/>
                </a:lnTo>
                <a:lnTo>
                  <a:pt x="6172" y="2979"/>
                </a:lnTo>
                <a:lnTo>
                  <a:pt x="6295" y="3071"/>
                </a:lnTo>
                <a:lnTo>
                  <a:pt x="6356" y="3224"/>
                </a:lnTo>
                <a:lnTo>
                  <a:pt x="6264" y="3286"/>
                </a:lnTo>
                <a:lnTo>
                  <a:pt x="6264" y="3439"/>
                </a:lnTo>
                <a:lnTo>
                  <a:pt x="6356" y="3531"/>
                </a:lnTo>
                <a:lnTo>
                  <a:pt x="6387" y="3623"/>
                </a:lnTo>
                <a:lnTo>
                  <a:pt x="6295" y="3777"/>
                </a:lnTo>
                <a:lnTo>
                  <a:pt x="6110" y="3900"/>
                </a:lnTo>
                <a:lnTo>
                  <a:pt x="6080" y="3992"/>
                </a:lnTo>
                <a:lnTo>
                  <a:pt x="5957" y="4023"/>
                </a:lnTo>
                <a:lnTo>
                  <a:pt x="5926" y="4115"/>
                </a:lnTo>
                <a:lnTo>
                  <a:pt x="5988" y="4268"/>
                </a:lnTo>
                <a:lnTo>
                  <a:pt x="5926" y="4360"/>
                </a:lnTo>
                <a:lnTo>
                  <a:pt x="5926" y="4606"/>
                </a:lnTo>
                <a:lnTo>
                  <a:pt x="5865" y="4729"/>
                </a:lnTo>
                <a:lnTo>
                  <a:pt x="5865" y="5005"/>
                </a:lnTo>
                <a:lnTo>
                  <a:pt x="4944" y="5896"/>
                </a:lnTo>
                <a:lnTo>
                  <a:pt x="4821" y="5804"/>
                </a:lnTo>
                <a:lnTo>
                  <a:pt x="4544" y="5742"/>
                </a:lnTo>
                <a:lnTo>
                  <a:pt x="4299" y="5773"/>
                </a:lnTo>
                <a:lnTo>
                  <a:pt x="4176" y="5804"/>
                </a:lnTo>
                <a:lnTo>
                  <a:pt x="4145" y="5773"/>
                </a:lnTo>
                <a:lnTo>
                  <a:pt x="3961" y="5681"/>
                </a:lnTo>
                <a:lnTo>
                  <a:pt x="3838" y="5681"/>
                </a:lnTo>
                <a:lnTo>
                  <a:pt x="3777" y="5589"/>
                </a:lnTo>
                <a:lnTo>
                  <a:pt x="3593" y="5558"/>
                </a:lnTo>
                <a:lnTo>
                  <a:pt x="3286" y="5589"/>
                </a:lnTo>
                <a:lnTo>
                  <a:pt x="3224" y="5496"/>
                </a:lnTo>
                <a:lnTo>
                  <a:pt x="3163" y="5435"/>
                </a:lnTo>
                <a:lnTo>
                  <a:pt x="3163" y="5343"/>
                </a:lnTo>
                <a:lnTo>
                  <a:pt x="3101" y="5282"/>
                </a:lnTo>
                <a:lnTo>
                  <a:pt x="2978" y="5282"/>
                </a:lnTo>
                <a:lnTo>
                  <a:pt x="2825" y="5159"/>
                </a:lnTo>
                <a:lnTo>
                  <a:pt x="2733" y="5159"/>
                </a:lnTo>
                <a:lnTo>
                  <a:pt x="2518" y="5097"/>
                </a:lnTo>
                <a:lnTo>
                  <a:pt x="2395" y="5128"/>
                </a:lnTo>
                <a:lnTo>
                  <a:pt x="2211" y="5097"/>
                </a:lnTo>
                <a:lnTo>
                  <a:pt x="2149" y="4944"/>
                </a:lnTo>
                <a:lnTo>
                  <a:pt x="1996" y="4821"/>
                </a:lnTo>
                <a:lnTo>
                  <a:pt x="1934" y="4698"/>
                </a:lnTo>
                <a:lnTo>
                  <a:pt x="1934" y="4575"/>
                </a:lnTo>
                <a:lnTo>
                  <a:pt x="1873" y="4391"/>
                </a:lnTo>
                <a:lnTo>
                  <a:pt x="1934" y="4268"/>
                </a:lnTo>
                <a:lnTo>
                  <a:pt x="1812" y="4176"/>
                </a:lnTo>
                <a:lnTo>
                  <a:pt x="1658" y="4115"/>
                </a:lnTo>
                <a:lnTo>
                  <a:pt x="1627" y="4023"/>
                </a:lnTo>
                <a:lnTo>
                  <a:pt x="1627" y="3992"/>
                </a:lnTo>
                <a:lnTo>
                  <a:pt x="1627" y="3930"/>
                </a:lnTo>
                <a:lnTo>
                  <a:pt x="1505" y="3869"/>
                </a:lnTo>
                <a:lnTo>
                  <a:pt x="1443" y="3808"/>
                </a:lnTo>
                <a:lnTo>
                  <a:pt x="1290" y="3685"/>
                </a:lnTo>
                <a:lnTo>
                  <a:pt x="1136" y="3593"/>
                </a:lnTo>
                <a:lnTo>
                  <a:pt x="890" y="3224"/>
                </a:lnTo>
                <a:lnTo>
                  <a:pt x="829" y="3101"/>
                </a:lnTo>
                <a:lnTo>
                  <a:pt x="798" y="3132"/>
                </a:lnTo>
                <a:lnTo>
                  <a:pt x="706" y="3040"/>
                </a:lnTo>
                <a:lnTo>
                  <a:pt x="676" y="2917"/>
                </a:lnTo>
                <a:lnTo>
                  <a:pt x="583" y="2856"/>
                </a:lnTo>
                <a:lnTo>
                  <a:pt x="553" y="2702"/>
                </a:lnTo>
                <a:lnTo>
                  <a:pt x="461" y="2549"/>
                </a:lnTo>
                <a:lnTo>
                  <a:pt x="430" y="2518"/>
                </a:lnTo>
                <a:lnTo>
                  <a:pt x="399" y="2457"/>
                </a:lnTo>
                <a:lnTo>
                  <a:pt x="338" y="2364"/>
                </a:lnTo>
                <a:lnTo>
                  <a:pt x="215" y="2272"/>
                </a:lnTo>
                <a:lnTo>
                  <a:pt x="184" y="2211"/>
                </a:lnTo>
                <a:lnTo>
                  <a:pt x="61" y="2119"/>
                </a:lnTo>
                <a:lnTo>
                  <a:pt x="61" y="2027"/>
                </a:lnTo>
                <a:lnTo>
                  <a:pt x="31" y="1996"/>
                </a:lnTo>
                <a:lnTo>
                  <a:pt x="61" y="1904"/>
                </a:lnTo>
                <a:lnTo>
                  <a:pt x="31" y="184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7" name="Google Shape;1247;g3d4b58163d4_3_1117"/>
          <p:cNvSpPr/>
          <p:nvPr/>
        </p:nvSpPr>
        <p:spPr>
          <a:xfrm>
            <a:off x="4344019" y="4853553"/>
            <a:ext cx="197035" cy="201891"/>
          </a:xfrm>
          <a:custGeom>
            <a:avLst/>
            <a:gdLst/>
            <a:ahLst/>
            <a:cxnLst/>
            <a:rect l="l" t="t" r="r" b="b"/>
            <a:pathLst>
              <a:path w="7739" h="7739" extrusionOk="0">
                <a:moveTo>
                  <a:pt x="4484" y="0"/>
                </a:moveTo>
                <a:lnTo>
                  <a:pt x="4514" y="62"/>
                </a:lnTo>
                <a:lnTo>
                  <a:pt x="4484" y="154"/>
                </a:lnTo>
                <a:lnTo>
                  <a:pt x="4514" y="185"/>
                </a:lnTo>
                <a:lnTo>
                  <a:pt x="4514" y="277"/>
                </a:lnTo>
                <a:lnTo>
                  <a:pt x="4637" y="369"/>
                </a:lnTo>
                <a:lnTo>
                  <a:pt x="4668" y="430"/>
                </a:lnTo>
                <a:lnTo>
                  <a:pt x="4791" y="522"/>
                </a:lnTo>
                <a:lnTo>
                  <a:pt x="4852" y="615"/>
                </a:lnTo>
                <a:lnTo>
                  <a:pt x="4883" y="676"/>
                </a:lnTo>
                <a:lnTo>
                  <a:pt x="4914" y="707"/>
                </a:lnTo>
                <a:lnTo>
                  <a:pt x="5006" y="860"/>
                </a:lnTo>
                <a:lnTo>
                  <a:pt x="5036" y="1014"/>
                </a:lnTo>
                <a:lnTo>
                  <a:pt x="5129" y="1075"/>
                </a:lnTo>
                <a:lnTo>
                  <a:pt x="5159" y="1198"/>
                </a:lnTo>
                <a:lnTo>
                  <a:pt x="5251" y="1290"/>
                </a:lnTo>
                <a:lnTo>
                  <a:pt x="5282" y="1259"/>
                </a:lnTo>
                <a:lnTo>
                  <a:pt x="5343" y="1382"/>
                </a:lnTo>
                <a:lnTo>
                  <a:pt x="5589" y="1751"/>
                </a:lnTo>
                <a:lnTo>
                  <a:pt x="5743" y="1843"/>
                </a:lnTo>
                <a:lnTo>
                  <a:pt x="5896" y="1966"/>
                </a:lnTo>
                <a:lnTo>
                  <a:pt x="5958" y="2027"/>
                </a:lnTo>
                <a:lnTo>
                  <a:pt x="6080" y="2088"/>
                </a:lnTo>
                <a:lnTo>
                  <a:pt x="6080" y="2150"/>
                </a:lnTo>
                <a:lnTo>
                  <a:pt x="6080" y="2181"/>
                </a:lnTo>
                <a:lnTo>
                  <a:pt x="6111" y="2273"/>
                </a:lnTo>
                <a:lnTo>
                  <a:pt x="6265" y="2334"/>
                </a:lnTo>
                <a:lnTo>
                  <a:pt x="6387" y="2426"/>
                </a:lnTo>
                <a:lnTo>
                  <a:pt x="6326" y="2549"/>
                </a:lnTo>
                <a:lnTo>
                  <a:pt x="6387" y="2733"/>
                </a:lnTo>
                <a:lnTo>
                  <a:pt x="6387" y="2856"/>
                </a:lnTo>
                <a:lnTo>
                  <a:pt x="6449" y="2979"/>
                </a:lnTo>
                <a:lnTo>
                  <a:pt x="6602" y="3102"/>
                </a:lnTo>
                <a:lnTo>
                  <a:pt x="6664" y="3255"/>
                </a:lnTo>
                <a:lnTo>
                  <a:pt x="6848" y="3286"/>
                </a:lnTo>
                <a:lnTo>
                  <a:pt x="6971" y="3255"/>
                </a:lnTo>
                <a:lnTo>
                  <a:pt x="7186" y="3317"/>
                </a:lnTo>
                <a:lnTo>
                  <a:pt x="7278" y="3317"/>
                </a:lnTo>
                <a:lnTo>
                  <a:pt x="7431" y="3440"/>
                </a:lnTo>
                <a:lnTo>
                  <a:pt x="7554" y="3440"/>
                </a:lnTo>
                <a:lnTo>
                  <a:pt x="7616" y="3501"/>
                </a:lnTo>
                <a:lnTo>
                  <a:pt x="7616" y="3593"/>
                </a:lnTo>
                <a:lnTo>
                  <a:pt x="7677" y="3654"/>
                </a:lnTo>
                <a:lnTo>
                  <a:pt x="7739" y="3747"/>
                </a:lnTo>
                <a:lnTo>
                  <a:pt x="7646" y="3747"/>
                </a:lnTo>
                <a:lnTo>
                  <a:pt x="7585" y="3808"/>
                </a:lnTo>
                <a:lnTo>
                  <a:pt x="7431" y="3808"/>
                </a:lnTo>
                <a:lnTo>
                  <a:pt x="7339" y="3900"/>
                </a:lnTo>
                <a:lnTo>
                  <a:pt x="7370" y="3992"/>
                </a:lnTo>
                <a:lnTo>
                  <a:pt x="7309" y="4115"/>
                </a:lnTo>
                <a:lnTo>
                  <a:pt x="7186" y="4115"/>
                </a:lnTo>
                <a:lnTo>
                  <a:pt x="7094" y="4238"/>
                </a:lnTo>
                <a:lnTo>
                  <a:pt x="6940" y="4238"/>
                </a:lnTo>
                <a:lnTo>
                  <a:pt x="6879" y="4269"/>
                </a:lnTo>
                <a:lnTo>
                  <a:pt x="6817" y="4238"/>
                </a:lnTo>
                <a:lnTo>
                  <a:pt x="6664" y="4238"/>
                </a:lnTo>
                <a:lnTo>
                  <a:pt x="6480" y="4391"/>
                </a:lnTo>
                <a:lnTo>
                  <a:pt x="6387" y="4484"/>
                </a:lnTo>
                <a:lnTo>
                  <a:pt x="6295" y="4545"/>
                </a:lnTo>
                <a:lnTo>
                  <a:pt x="6265" y="4637"/>
                </a:lnTo>
                <a:lnTo>
                  <a:pt x="6142" y="4668"/>
                </a:lnTo>
                <a:lnTo>
                  <a:pt x="6050" y="4729"/>
                </a:lnTo>
                <a:lnTo>
                  <a:pt x="5988" y="4760"/>
                </a:lnTo>
                <a:lnTo>
                  <a:pt x="5865" y="4821"/>
                </a:lnTo>
                <a:lnTo>
                  <a:pt x="5651" y="5128"/>
                </a:lnTo>
                <a:lnTo>
                  <a:pt x="5620" y="5313"/>
                </a:lnTo>
                <a:lnTo>
                  <a:pt x="5651" y="5374"/>
                </a:lnTo>
                <a:lnTo>
                  <a:pt x="5651" y="5528"/>
                </a:lnTo>
                <a:lnTo>
                  <a:pt x="5558" y="5528"/>
                </a:lnTo>
                <a:lnTo>
                  <a:pt x="5497" y="5620"/>
                </a:lnTo>
                <a:lnTo>
                  <a:pt x="5405" y="5620"/>
                </a:lnTo>
                <a:lnTo>
                  <a:pt x="5282" y="5742"/>
                </a:lnTo>
                <a:lnTo>
                  <a:pt x="5251" y="5835"/>
                </a:lnTo>
                <a:lnTo>
                  <a:pt x="5190" y="5865"/>
                </a:lnTo>
                <a:lnTo>
                  <a:pt x="5129" y="5957"/>
                </a:lnTo>
                <a:lnTo>
                  <a:pt x="5036" y="5957"/>
                </a:lnTo>
                <a:lnTo>
                  <a:pt x="4914" y="6050"/>
                </a:lnTo>
                <a:lnTo>
                  <a:pt x="4729" y="6080"/>
                </a:lnTo>
                <a:lnTo>
                  <a:pt x="4668" y="6203"/>
                </a:lnTo>
                <a:lnTo>
                  <a:pt x="4668" y="6418"/>
                </a:lnTo>
                <a:lnTo>
                  <a:pt x="4607" y="6510"/>
                </a:lnTo>
                <a:lnTo>
                  <a:pt x="4607" y="6602"/>
                </a:lnTo>
                <a:lnTo>
                  <a:pt x="4545" y="6756"/>
                </a:lnTo>
                <a:lnTo>
                  <a:pt x="4607" y="6817"/>
                </a:lnTo>
                <a:lnTo>
                  <a:pt x="4422" y="6940"/>
                </a:lnTo>
                <a:lnTo>
                  <a:pt x="4330" y="6909"/>
                </a:lnTo>
                <a:lnTo>
                  <a:pt x="4269" y="6817"/>
                </a:lnTo>
                <a:lnTo>
                  <a:pt x="4115" y="6848"/>
                </a:lnTo>
                <a:lnTo>
                  <a:pt x="3931" y="6848"/>
                </a:lnTo>
                <a:lnTo>
                  <a:pt x="3747" y="6879"/>
                </a:lnTo>
                <a:lnTo>
                  <a:pt x="3624" y="6848"/>
                </a:lnTo>
                <a:lnTo>
                  <a:pt x="3470" y="6848"/>
                </a:lnTo>
                <a:lnTo>
                  <a:pt x="3163" y="6694"/>
                </a:lnTo>
                <a:lnTo>
                  <a:pt x="3071" y="6664"/>
                </a:lnTo>
                <a:lnTo>
                  <a:pt x="3010" y="6572"/>
                </a:lnTo>
                <a:lnTo>
                  <a:pt x="2733" y="6541"/>
                </a:lnTo>
                <a:lnTo>
                  <a:pt x="2519" y="6541"/>
                </a:lnTo>
                <a:lnTo>
                  <a:pt x="2304" y="6756"/>
                </a:lnTo>
                <a:lnTo>
                  <a:pt x="2150" y="7063"/>
                </a:lnTo>
                <a:lnTo>
                  <a:pt x="2027" y="7247"/>
                </a:lnTo>
                <a:lnTo>
                  <a:pt x="1751" y="7339"/>
                </a:lnTo>
                <a:lnTo>
                  <a:pt x="1689" y="7431"/>
                </a:lnTo>
                <a:lnTo>
                  <a:pt x="1536" y="7585"/>
                </a:lnTo>
                <a:lnTo>
                  <a:pt x="1352" y="7616"/>
                </a:lnTo>
                <a:lnTo>
                  <a:pt x="1229" y="7708"/>
                </a:lnTo>
                <a:lnTo>
                  <a:pt x="1014" y="7677"/>
                </a:lnTo>
                <a:lnTo>
                  <a:pt x="891" y="7738"/>
                </a:lnTo>
                <a:lnTo>
                  <a:pt x="676" y="7677"/>
                </a:lnTo>
                <a:lnTo>
                  <a:pt x="461" y="7708"/>
                </a:lnTo>
                <a:lnTo>
                  <a:pt x="461" y="7554"/>
                </a:lnTo>
                <a:lnTo>
                  <a:pt x="584" y="7308"/>
                </a:lnTo>
                <a:lnTo>
                  <a:pt x="584" y="7063"/>
                </a:lnTo>
                <a:lnTo>
                  <a:pt x="369" y="6602"/>
                </a:lnTo>
                <a:lnTo>
                  <a:pt x="277" y="6387"/>
                </a:lnTo>
                <a:lnTo>
                  <a:pt x="1" y="6172"/>
                </a:lnTo>
                <a:lnTo>
                  <a:pt x="1" y="6203"/>
                </a:lnTo>
                <a:lnTo>
                  <a:pt x="1" y="6172"/>
                </a:lnTo>
                <a:lnTo>
                  <a:pt x="1" y="6172"/>
                </a:lnTo>
                <a:lnTo>
                  <a:pt x="154" y="3562"/>
                </a:lnTo>
                <a:lnTo>
                  <a:pt x="891" y="3532"/>
                </a:lnTo>
                <a:lnTo>
                  <a:pt x="1045" y="584"/>
                </a:lnTo>
                <a:lnTo>
                  <a:pt x="1659" y="584"/>
                </a:lnTo>
                <a:lnTo>
                  <a:pt x="2457" y="400"/>
                </a:lnTo>
                <a:lnTo>
                  <a:pt x="2703" y="338"/>
                </a:lnTo>
                <a:lnTo>
                  <a:pt x="2795" y="338"/>
                </a:lnTo>
                <a:lnTo>
                  <a:pt x="2826" y="308"/>
                </a:lnTo>
                <a:lnTo>
                  <a:pt x="2887" y="338"/>
                </a:lnTo>
                <a:lnTo>
                  <a:pt x="2948" y="461"/>
                </a:lnTo>
                <a:lnTo>
                  <a:pt x="3010" y="522"/>
                </a:lnTo>
                <a:lnTo>
                  <a:pt x="2948" y="584"/>
                </a:lnTo>
                <a:lnTo>
                  <a:pt x="2948" y="707"/>
                </a:lnTo>
                <a:lnTo>
                  <a:pt x="3010" y="707"/>
                </a:lnTo>
                <a:lnTo>
                  <a:pt x="3286" y="522"/>
                </a:lnTo>
                <a:lnTo>
                  <a:pt x="3440" y="308"/>
                </a:lnTo>
                <a:lnTo>
                  <a:pt x="3593" y="154"/>
                </a:lnTo>
                <a:lnTo>
                  <a:pt x="3777" y="123"/>
                </a:lnTo>
                <a:lnTo>
                  <a:pt x="3808" y="185"/>
                </a:lnTo>
                <a:lnTo>
                  <a:pt x="3931" y="215"/>
                </a:lnTo>
                <a:lnTo>
                  <a:pt x="4023" y="123"/>
                </a:lnTo>
                <a:lnTo>
                  <a:pt x="4299" y="31"/>
                </a:lnTo>
                <a:lnTo>
                  <a:pt x="4453" y="0"/>
                </a:lnTo>
                <a:lnTo>
                  <a:pt x="445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8" name="Google Shape;1248;g3d4b58163d4_3_1117"/>
          <p:cNvSpPr/>
          <p:nvPr/>
        </p:nvSpPr>
        <p:spPr>
          <a:xfrm>
            <a:off x="4173958" y="4833808"/>
            <a:ext cx="283291" cy="272484"/>
          </a:xfrm>
          <a:custGeom>
            <a:avLst/>
            <a:gdLst/>
            <a:ahLst/>
            <a:cxnLst/>
            <a:rect l="l" t="t" r="r" b="b"/>
            <a:pathLst>
              <a:path w="11116" h="10441" extrusionOk="0">
                <a:moveTo>
                  <a:pt x="6664" y="6909"/>
                </a:moveTo>
                <a:lnTo>
                  <a:pt x="6664" y="6909"/>
                </a:lnTo>
                <a:lnTo>
                  <a:pt x="6817" y="4299"/>
                </a:lnTo>
                <a:lnTo>
                  <a:pt x="7554" y="4269"/>
                </a:lnTo>
                <a:lnTo>
                  <a:pt x="7708" y="1321"/>
                </a:lnTo>
                <a:lnTo>
                  <a:pt x="8322" y="1321"/>
                </a:lnTo>
                <a:lnTo>
                  <a:pt x="9120" y="1137"/>
                </a:lnTo>
                <a:lnTo>
                  <a:pt x="9366" y="1075"/>
                </a:lnTo>
                <a:lnTo>
                  <a:pt x="9458" y="1075"/>
                </a:lnTo>
                <a:lnTo>
                  <a:pt x="9489" y="1045"/>
                </a:lnTo>
                <a:lnTo>
                  <a:pt x="9550" y="1075"/>
                </a:lnTo>
                <a:lnTo>
                  <a:pt x="9611" y="1198"/>
                </a:lnTo>
                <a:lnTo>
                  <a:pt x="9673" y="1259"/>
                </a:lnTo>
                <a:lnTo>
                  <a:pt x="9611" y="1321"/>
                </a:lnTo>
                <a:lnTo>
                  <a:pt x="9611" y="1444"/>
                </a:lnTo>
                <a:lnTo>
                  <a:pt x="9673" y="1444"/>
                </a:lnTo>
                <a:lnTo>
                  <a:pt x="9949" y="1259"/>
                </a:lnTo>
                <a:lnTo>
                  <a:pt x="10103" y="1045"/>
                </a:lnTo>
                <a:lnTo>
                  <a:pt x="10256" y="891"/>
                </a:lnTo>
                <a:lnTo>
                  <a:pt x="10440" y="860"/>
                </a:lnTo>
                <a:lnTo>
                  <a:pt x="10471" y="922"/>
                </a:lnTo>
                <a:lnTo>
                  <a:pt x="10594" y="952"/>
                </a:lnTo>
                <a:lnTo>
                  <a:pt x="10686" y="860"/>
                </a:lnTo>
                <a:lnTo>
                  <a:pt x="10962" y="768"/>
                </a:lnTo>
                <a:lnTo>
                  <a:pt x="11116" y="737"/>
                </a:lnTo>
                <a:lnTo>
                  <a:pt x="11024" y="584"/>
                </a:lnTo>
                <a:lnTo>
                  <a:pt x="10962" y="584"/>
                </a:lnTo>
                <a:lnTo>
                  <a:pt x="10932" y="553"/>
                </a:lnTo>
                <a:lnTo>
                  <a:pt x="10840" y="553"/>
                </a:lnTo>
                <a:lnTo>
                  <a:pt x="10778" y="492"/>
                </a:lnTo>
                <a:lnTo>
                  <a:pt x="10748" y="492"/>
                </a:lnTo>
                <a:lnTo>
                  <a:pt x="10686" y="461"/>
                </a:lnTo>
                <a:lnTo>
                  <a:pt x="10502" y="523"/>
                </a:lnTo>
                <a:lnTo>
                  <a:pt x="10410" y="492"/>
                </a:lnTo>
                <a:lnTo>
                  <a:pt x="8352" y="983"/>
                </a:lnTo>
                <a:lnTo>
                  <a:pt x="8291" y="983"/>
                </a:lnTo>
                <a:lnTo>
                  <a:pt x="8230" y="983"/>
                </a:lnTo>
                <a:lnTo>
                  <a:pt x="8138" y="983"/>
                </a:lnTo>
                <a:lnTo>
                  <a:pt x="8107" y="952"/>
                </a:lnTo>
                <a:lnTo>
                  <a:pt x="8045" y="952"/>
                </a:lnTo>
                <a:lnTo>
                  <a:pt x="7984" y="891"/>
                </a:lnTo>
                <a:lnTo>
                  <a:pt x="7923" y="922"/>
                </a:lnTo>
                <a:lnTo>
                  <a:pt x="7861" y="860"/>
                </a:lnTo>
                <a:lnTo>
                  <a:pt x="7769" y="860"/>
                </a:lnTo>
                <a:lnTo>
                  <a:pt x="7677" y="891"/>
                </a:lnTo>
                <a:lnTo>
                  <a:pt x="7677" y="922"/>
                </a:lnTo>
                <a:lnTo>
                  <a:pt x="7616" y="983"/>
                </a:lnTo>
                <a:lnTo>
                  <a:pt x="7431" y="952"/>
                </a:lnTo>
                <a:lnTo>
                  <a:pt x="7308" y="891"/>
                </a:lnTo>
                <a:lnTo>
                  <a:pt x="7124" y="737"/>
                </a:lnTo>
                <a:lnTo>
                  <a:pt x="7032" y="707"/>
                </a:lnTo>
                <a:lnTo>
                  <a:pt x="6971" y="707"/>
                </a:lnTo>
                <a:lnTo>
                  <a:pt x="6971" y="799"/>
                </a:lnTo>
                <a:lnTo>
                  <a:pt x="6848" y="799"/>
                </a:lnTo>
                <a:lnTo>
                  <a:pt x="6633" y="768"/>
                </a:lnTo>
                <a:lnTo>
                  <a:pt x="6510" y="799"/>
                </a:lnTo>
                <a:lnTo>
                  <a:pt x="6387" y="860"/>
                </a:lnTo>
                <a:lnTo>
                  <a:pt x="6264" y="830"/>
                </a:lnTo>
                <a:lnTo>
                  <a:pt x="6234" y="768"/>
                </a:lnTo>
                <a:lnTo>
                  <a:pt x="6142" y="737"/>
                </a:lnTo>
                <a:lnTo>
                  <a:pt x="6019" y="737"/>
                </a:lnTo>
                <a:lnTo>
                  <a:pt x="5865" y="707"/>
                </a:lnTo>
                <a:lnTo>
                  <a:pt x="5681" y="645"/>
                </a:lnTo>
                <a:lnTo>
                  <a:pt x="5620" y="584"/>
                </a:lnTo>
                <a:lnTo>
                  <a:pt x="5528" y="430"/>
                </a:lnTo>
                <a:lnTo>
                  <a:pt x="5497" y="369"/>
                </a:lnTo>
                <a:lnTo>
                  <a:pt x="2395" y="400"/>
                </a:lnTo>
                <a:lnTo>
                  <a:pt x="2334" y="369"/>
                </a:lnTo>
                <a:lnTo>
                  <a:pt x="2273" y="369"/>
                </a:lnTo>
                <a:lnTo>
                  <a:pt x="2150" y="430"/>
                </a:lnTo>
                <a:lnTo>
                  <a:pt x="2119" y="430"/>
                </a:lnTo>
                <a:lnTo>
                  <a:pt x="1966" y="492"/>
                </a:lnTo>
                <a:lnTo>
                  <a:pt x="1812" y="430"/>
                </a:lnTo>
                <a:lnTo>
                  <a:pt x="1628" y="277"/>
                </a:lnTo>
                <a:lnTo>
                  <a:pt x="1566" y="246"/>
                </a:lnTo>
                <a:lnTo>
                  <a:pt x="1597" y="185"/>
                </a:lnTo>
                <a:lnTo>
                  <a:pt x="1474" y="154"/>
                </a:lnTo>
                <a:lnTo>
                  <a:pt x="1474" y="93"/>
                </a:lnTo>
                <a:lnTo>
                  <a:pt x="1382" y="31"/>
                </a:lnTo>
                <a:lnTo>
                  <a:pt x="1321" y="62"/>
                </a:lnTo>
                <a:lnTo>
                  <a:pt x="1259" y="93"/>
                </a:lnTo>
                <a:lnTo>
                  <a:pt x="1229" y="62"/>
                </a:lnTo>
                <a:lnTo>
                  <a:pt x="1075" y="1"/>
                </a:lnTo>
                <a:lnTo>
                  <a:pt x="983" y="1"/>
                </a:lnTo>
                <a:lnTo>
                  <a:pt x="737" y="185"/>
                </a:lnTo>
                <a:lnTo>
                  <a:pt x="707" y="308"/>
                </a:lnTo>
                <a:lnTo>
                  <a:pt x="645" y="369"/>
                </a:lnTo>
                <a:lnTo>
                  <a:pt x="522" y="308"/>
                </a:lnTo>
                <a:lnTo>
                  <a:pt x="338" y="277"/>
                </a:lnTo>
                <a:lnTo>
                  <a:pt x="277" y="277"/>
                </a:lnTo>
                <a:lnTo>
                  <a:pt x="246" y="400"/>
                </a:lnTo>
                <a:lnTo>
                  <a:pt x="185" y="430"/>
                </a:lnTo>
                <a:lnTo>
                  <a:pt x="123" y="369"/>
                </a:lnTo>
                <a:lnTo>
                  <a:pt x="0" y="369"/>
                </a:lnTo>
                <a:lnTo>
                  <a:pt x="0" y="369"/>
                </a:lnTo>
                <a:lnTo>
                  <a:pt x="62" y="1045"/>
                </a:lnTo>
                <a:lnTo>
                  <a:pt x="522" y="1567"/>
                </a:lnTo>
                <a:lnTo>
                  <a:pt x="799" y="1996"/>
                </a:lnTo>
                <a:lnTo>
                  <a:pt x="1198" y="2918"/>
                </a:lnTo>
                <a:lnTo>
                  <a:pt x="1259" y="3286"/>
                </a:lnTo>
                <a:lnTo>
                  <a:pt x="1689" y="3900"/>
                </a:lnTo>
                <a:lnTo>
                  <a:pt x="1689" y="4115"/>
                </a:lnTo>
                <a:lnTo>
                  <a:pt x="2119" y="4760"/>
                </a:lnTo>
                <a:lnTo>
                  <a:pt x="2119" y="5098"/>
                </a:lnTo>
                <a:lnTo>
                  <a:pt x="2027" y="5128"/>
                </a:lnTo>
                <a:lnTo>
                  <a:pt x="2119" y="5558"/>
                </a:lnTo>
                <a:lnTo>
                  <a:pt x="2150" y="6203"/>
                </a:lnTo>
                <a:lnTo>
                  <a:pt x="2395" y="6848"/>
                </a:lnTo>
                <a:lnTo>
                  <a:pt x="2365" y="7186"/>
                </a:lnTo>
                <a:lnTo>
                  <a:pt x="2457" y="7431"/>
                </a:lnTo>
                <a:lnTo>
                  <a:pt x="2334" y="7523"/>
                </a:lnTo>
                <a:lnTo>
                  <a:pt x="2426" y="7646"/>
                </a:lnTo>
                <a:lnTo>
                  <a:pt x="2488" y="8076"/>
                </a:lnTo>
                <a:lnTo>
                  <a:pt x="2610" y="8138"/>
                </a:lnTo>
                <a:lnTo>
                  <a:pt x="2672" y="8260"/>
                </a:lnTo>
                <a:lnTo>
                  <a:pt x="2580" y="8353"/>
                </a:lnTo>
                <a:lnTo>
                  <a:pt x="2580" y="8506"/>
                </a:lnTo>
                <a:lnTo>
                  <a:pt x="2733" y="8660"/>
                </a:lnTo>
                <a:lnTo>
                  <a:pt x="2733" y="8967"/>
                </a:lnTo>
                <a:lnTo>
                  <a:pt x="2887" y="9182"/>
                </a:lnTo>
                <a:lnTo>
                  <a:pt x="3102" y="9581"/>
                </a:lnTo>
                <a:lnTo>
                  <a:pt x="3286" y="9765"/>
                </a:lnTo>
                <a:lnTo>
                  <a:pt x="3347" y="9888"/>
                </a:lnTo>
                <a:lnTo>
                  <a:pt x="3624" y="10103"/>
                </a:lnTo>
                <a:lnTo>
                  <a:pt x="3747" y="10011"/>
                </a:lnTo>
                <a:lnTo>
                  <a:pt x="3900" y="9980"/>
                </a:lnTo>
                <a:lnTo>
                  <a:pt x="3900" y="9888"/>
                </a:lnTo>
                <a:lnTo>
                  <a:pt x="3869" y="9826"/>
                </a:lnTo>
                <a:lnTo>
                  <a:pt x="3931" y="9673"/>
                </a:lnTo>
                <a:lnTo>
                  <a:pt x="4146" y="9611"/>
                </a:lnTo>
                <a:lnTo>
                  <a:pt x="4238" y="9765"/>
                </a:lnTo>
                <a:lnTo>
                  <a:pt x="4391" y="9796"/>
                </a:lnTo>
                <a:lnTo>
                  <a:pt x="4330" y="9949"/>
                </a:lnTo>
                <a:lnTo>
                  <a:pt x="4453" y="10195"/>
                </a:lnTo>
                <a:lnTo>
                  <a:pt x="4729" y="10256"/>
                </a:lnTo>
                <a:lnTo>
                  <a:pt x="4913" y="10348"/>
                </a:lnTo>
                <a:lnTo>
                  <a:pt x="5036" y="10348"/>
                </a:lnTo>
                <a:lnTo>
                  <a:pt x="5128" y="10379"/>
                </a:lnTo>
                <a:lnTo>
                  <a:pt x="5282" y="10379"/>
                </a:lnTo>
                <a:lnTo>
                  <a:pt x="5343" y="10318"/>
                </a:lnTo>
                <a:lnTo>
                  <a:pt x="5466" y="10318"/>
                </a:lnTo>
                <a:lnTo>
                  <a:pt x="5528" y="10440"/>
                </a:lnTo>
                <a:lnTo>
                  <a:pt x="5650" y="10410"/>
                </a:lnTo>
                <a:lnTo>
                  <a:pt x="5742" y="10440"/>
                </a:lnTo>
                <a:lnTo>
                  <a:pt x="5742" y="10287"/>
                </a:lnTo>
                <a:lnTo>
                  <a:pt x="5804" y="10195"/>
                </a:lnTo>
                <a:lnTo>
                  <a:pt x="5927" y="10164"/>
                </a:lnTo>
                <a:lnTo>
                  <a:pt x="5988" y="10011"/>
                </a:lnTo>
                <a:lnTo>
                  <a:pt x="6203" y="9888"/>
                </a:lnTo>
                <a:lnTo>
                  <a:pt x="6479" y="9918"/>
                </a:lnTo>
                <a:lnTo>
                  <a:pt x="6572" y="9918"/>
                </a:lnTo>
                <a:lnTo>
                  <a:pt x="6664" y="694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49" name="Google Shape;1249;g3d4b58163d4_3_1117"/>
          <p:cNvSpPr/>
          <p:nvPr/>
        </p:nvSpPr>
        <p:spPr>
          <a:xfrm>
            <a:off x="7386317" y="4946356"/>
            <a:ext cx="83342" cy="62206"/>
          </a:xfrm>
          <a:custGeom>
            <a:avLst/>
            <a:gdLst/>
            <a:ahLst/>
            <a:cxnLst/>
            <a:rect l="l" t="t" r="r" b="b"/>
            <a:pathLst>
              <a:path w="3287" h="2396" extrusionOk="0">
                <a:moveTo>
                  <a:pt x="32" y="0"/>
                </a:moveTo>
                <a:lnTo>
                  <a:pt x="247" y="277"/>
                </a:lnTo>
                <a:lnTo>
                  <a:pt x="308" y="154"/>
                </a:lnTo>
                <a:lnTo>
                  <a:pt x="400" y="277"/>
                </a:lnTo>
                <a:lnTo>
                  <a:pt x="431" y="400"/>
                </a:lnTo>
                <a:lnTo>
                  <a:pt x="676" y="553"/>
                </a:lnTo>
                <a:lnTo>
                  <a:pt x="738" y="707"/>
                </a:lnTo>
                <a:lnTo>
                  <a:pt x="830" y="737"/>
                </a:lnTo>
                <a:lnTo>
                  <a:pt x="1168" y="1167"/>
                </a:lnTo>
                <a:lnTo>
                  <a:pt x="1321" y="1474"/>
                </a:lnTo>
                <a:lnTo>
                  <a:pt x="1413" y="1413"/>
                </a:lnTo>
                <a:lnTo>
                  <a:pt x="1567" y="1536"/>
                </a:lnTo>
                <a:lnTo>
                  <a:pt x="1751" y="1873"/>
                </a:lnTo>
                <a:lnTo>
                  <a:pt x="2058" y="2088"/>
                </a:lnTo>
                <a:lnTo>
                  <a:pt x="2181" y="2119"/>
                </a:lnTo>
                <a:lnTo>
                  <a:pt x="2181" y="2395"/>
                </a:lnTo>
                <a:lnTo>
                  <a:pt x="2058" y="2303"/>
                </a:lnTo>
                <a:lnTo>
                  <a:pt x="1966" y="2334"/>
                </a:lnTo>
                <a:lnTo>
                  <a:pt x="1813" y="2211"/>
                </a:lnTo>
                <a:lnTo>
                  <a:pt x="1659" y="2273"/>
                </a:lnTo>
                <a:lnTo>
                  <a:pt x="1505" y="2150"/>
                </a:lnTo>
                <a:lnTo>
                  <a:pt x="1475" y="1996"/>
                </a:lnTo>
                <a:lnTo>
                  <a:pt x="1260" y="1966"/>
                </a:lnTo>
                <a:lnTo>
                  <a:pt x="1198" y="1720"/>
                </a:lnTo>
                <a:lnTo>
                  <a:pt x="1106" y="1720"/>
                </a:lnTo>
                <a:lnTo>
                  <a:pt x="1014" y="1781"/>
                </a:lnTo>
                <a:lnTo>
                  <a:pt x="953" y="1536"/>
                </a:lnTo>
                <a:lnTo>
                  <a:pt x="707" y="1351"/>
                </a:lnTo>
                <a:lnTo>
                  <a:pt x="707" y="1259"/>
                </a:lnTo>
                <a:lnTo>
                  <a:pt x="554" y="1259"/>
                </a:lnTo>
                <a:lnTo>
                  <a:pt x="492" y="1106"/>
                </a:lnTo>
                <a:lnTo>
                  <a:pt x="492" y="983"/>
                </a:lnTo>
                <a:lnTo>
                  <a:pt x="308" y="860"/>
                </a:lnTo>
                <a:lnTo>
                  <a:pt x="93" y="430"/>
                </a:lnTo>
                <a:lnTo>
                  <a:pt x="93" y="246"/>
                </a:lnTo>
                <a:lnTo>
                  <a:pt x="1" y="154"/>
                </a:lnTo>
                <a:lnTo>
                  <a:pt x="32" y="0"/>
                </a:lnTo>
                <a:close/>
                <a:moveTo>
                  <a:pt x="2949" y="1444"/>
                </a:moveTo>
                <a:lnTo>
                  <a:pt x="3164" y="1413"/>
                </a:lnTo>
                <a:lnTo>
                  <a:pt x="3286" y="1474"/>
                </a:lnTo>
                <a:lnTo>
                  <a:pt x="3286" y="1658"/>
                </a:lnTo>
                <a:lnTo>
                  <a:pt x="3194" y="1658"/>
                </a:lnTo>
                <a:lnTo>
                  <a:pt x="3102" y="1751"/>
                </a:lnTo>
                <a:lnTo>
                  <a:pt x="2979" y="1597"/>
                </a:lnTo>
                <a:lnTo>
                  <a:pt x="2949" y="1444"/>
                </a:lnTo>
                <a:close/>
                <a:moveTo>
                  <a:pt x="2611" y="614"/>
                </a:moveTo>
                <a:lnTo>
                  <a:pt x="2457" y="737"/>
                </a:lnTo>
                <a:lnTo>
                  <a:pt x="2457" y="799"/>
                </a:lnTo>
                <a:lnTo>
                  <a:pt x="2427" y="891"/>
                </a:lnTo>
                <a:lnTo>
                  <a:pt x="2519" y="1044"/>
                </a:lnTo>
                <a:lnTo>
                  <a:pt x="2703" y="1136"/>
                </a:lnTo>
                <a:lnTo>
                  <a:pt x="2764" y="1075"/>
                </a:lnTo>
                <a:lnTo>
                  <a:pt x="2611" y="922"/>
                </a:lnTo>
                <a:lnTo>
                  <a:pt x="2672" y="799"/>
                </a:lnTo>
                <a:lnTo>
                  <a:pt x="2672" y="645"/>
                </a:lnTo>
                <a:lnTo>
                  <a:pt x="2611" y="614"/>
                </a:lnTo>
                <a:close/>
                <a:moveTo>
                  <a:pt x="2058" y="400"/>
                </a:moveTo>
                <a:lnTo>
                  <a:pt x="2058" y="522"/>
                </a:lnTo>
                <a:lnTo>
                  <a:pt x="1966" y="645"/>
                </a:lnTo>
                <a:lnTo>
                  <a:pt x="2120" y="645"/>
                </a:lnTo>
                <a:lnTo>
                  <a:pt x="2212" y="492"/>
                </a:lnTo>
                <a:lnTo>
                  <a:pt x="2181" y="40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50" name="Google Shape;1250;g3d4b58163d4_3_1117"/>
          <p:cNvSpPr/>
          <p:nvPr/>
        </p:nvSpPr>
        <p:spPr>
          <a:xfrm>
            <a:off x="5319578" y="5791949"/>
            <a:ext cx="6746" cy="7405"/>
          </a:xfrm>
          <a:custGeom>
            <a:avLst/>
            <a:gdLst/>
            <a:ahLst/>
            <a:cxnLst/>
            <a:rect l="l" t="t" r="r" b="b"/>
            <a:pathLst>
              <a:path w="278" h="308" extrusionOk="0">
                <a:moveTo>
                  <a:pt x="1" y="32"/>
                </a:moveTo>
                <a:lnTo>
                  <a:pt x="32" y="154"/>
                </a:lnTo>
                <a:lnTo>
                  <a:pt x="32" y="247"/>
                </a:lnTo>
                <a:lnTo>
                  <a:pt x="154" y="247"/>
                </a:lnTo>
                <a:lnTo>
                  <a:pt x="216" y="308"/>
                </a:lnTo>
                <a:lnTo>
                  <a:pt x="277" y="308"/>
                </a:lnTo>
                <a:lnTo>
                  <a:pt x="124" y="62"/>
                </a:lnTo>
                <a:lnTo>
                  <a:pt x="32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51" name="Google Shape;1251;g3d4b58163d4_3_1117"/>
          <p:cNvSpPr/>
          <p:nvPr/>
        </p:nvSpPr>
        <p:spPr>
          <a:xfrm>
            <a:off x="5256467" y="5656200"/>
            <a:ext cx="34206" cy="27642"/>
          </a:xfrm>
          <a:custGeom>
            <a:avLst/>
            <a:gdLst/>
            <a:ahLst/>
            <a:cxnLst/>
            <a:rect l="l" t="t" r="r" b="b"/>
            <a:pathLst>
              <a:path w="1352" h="1076" extrusionOk="0">
                <a:moveTo>
                  <a:pt x="461" y="308"/>
                </a:moveTo>
                <a:lnTo>
                  <a:pt x="522" y="216"/>
                </a:lnTo>
                <a:lnTo>
                  <a:pt x="676" y="185"/>
                </a:lnTo>
                <a:lnTo>
                  <a:pt x="676" y="246"/>
                </a:lnTo>
                <a:lnTo>
                  <a:pt x="553" y="338"/>
                </a:lnTo>
                <a:lnTo>
                  <a:pt x="492" y="338"/>
                </a:lnTo>
                <a:lnTo>
                  <a:pt x="461" y="308"/>
                </a:lnTo>
                <a:close/>
                <a:moveTo>
                  <a:pt x="62" y="1014"/>
                </a:moveTo>
                <a:lnTo>
                  <a:pt x="154" y="983"/>
                </a:lnTo>
                <a:lnTo>
                  <a:pt x="338" y="860"/>
                </a:lnTo>
                <a:lnTo>
                  <a:pt x="461" y="830"/>
                </a:lnTo>
                <a:lnTo>
                  <a:pt x="492" y="891"/>
                </a:lnTo>
                <a:lnTo>
                  <a:pt x="615" y="1014"/>
                </a:lnTo>
                <a:lnTo>
                  <a:pt x="707" y="1014"/>
                </a:lnTo>
                <a:lnTo>
                  <a:pt x="768" y="830"/>
                </a:lnTo>
                <a:lnTo>
                  <a:pt x="829" y="922"/>
                </a:lnTo>
                <a:lnTo>
                  <a:pt x="829" y="1014"/>
                </a:lnTo>
                <a:lnTo>
                  <a:pt x="922" y="1075"/>
                </a:lnTo>
                <a:lnTo>
                  <a:pt x="1075" y="1075"/>
                </a:lnTo>
                <a:lnTo>
                  <a:pt x="1229" y="983"/>
                </a:lnTo>
                <a:lnTo>
                  <a:pt x="1229" y="922"/>
                </a:lnTo>
                <a:lnTo>
                  <a:pt x="1014" y="952"/>
                </a:lnTo>
                <a:lnTo>
                  <a:pt x="922" y="830"/>
                </a:lnTo>
                <a:lnTo>
                  <a:pt x="1014" y="738"/>
                </a:lnTo>
                <a:lnTo>
                  <a:pt x="1106" y="676"/>
                </a:lnTo>
                <a:lnTo>
                  <a:pt x="1290" y="738"/>
                </a:lnTo>
                <a:lnTo>
                  <a:pt x="1351" y="615"/>
                </a:lnTo>
                <a:lnTo>
                  <a:pt x="1290" y="492"/>
                </a:lnTo>
                <a:lnTo>
                  <a:pt x="1198" y="523"/>
                </a:lnTo>
                <a:lnTo>
                  <a:pt x="1106" y="492"/>
                </a:lnTo>
                <a:lnTo>
                  <a:pt x="922" y="645"/>
                </a:lnTo>
                <a:lnTo>
                  <a:pt x="829" y="645"/>
                </a:lnTo>
                <a:lnTo>
                  <a:pt x="768" y="461"/>
                </a:lnTo>
                <a:lnTo>
                  <a:pt x="829" y="430"/>
                </a:lnTo>
                <a:lnTo>
                  <a:pt x="829" y="246"/>
                </a:lnTo>
                <a:lnTo>
                  <a:pt x="737" y="308"/>
                </a:lnTo>
                <a:lnTo>
                  <a:pt x="707" y="430"/>
                </a:lnTo>
                <a:lnTo>
                  <a:pt x="615" y="523"/>
                </a:lnTo>
                <a:lnTo>
                  <a:pt x="492" y="461"/>
                </a:lnTo>
                <a:lnTo>
                  <a:pt x="369" y="400"/>
                </a:lnTo>
                <a:lnTo>
                  <a:pt x="277" y="338"/>
                </a:lnTo>
                <a:lnTo>
                  <a:pt x="307" y="185"/>
                </a:lnTo>
                <a:lnTo>
                  <a:pt x="277" y="123"/>
                </a:lnTo>
                <a:lnTo>
                  <a:pt x="338" y="31"/>
                </a:lnTo>
                <a:lnTo>
                  <a:pt x="338" y="1"/>
                </a:lnTo>
                <a:lnTo>
                  <a:pt x="246" y="62"/>
                </a:lnTo>
                <a:lnTo>
                  <a:pt x="185" y="185"/>
                </a:lnTo>
                <a:lnTo>
                  <a:pt x="185" y="277"/>
                </a:lnTo>
                <a:lnTo>
                  <a:pt x="185" y="461"/>
                </a:lnTo>
                <a:lnTo>
                  <a:pt x="246" y="461"/>
                </a:lnTo>
                <a:lnTo>
                  <a:pt x="277" y="492"/>
                </a:lnTo>
                <a:lnTo>
                  <a:pt x="123" y="676"/>
                </a:lnTo>
                <a:lnTo>
                  <a:pt x="0" y="83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52" name="Google Shape;1252;g3d4b58163d4_3_1117"/>
          <p:cNvSpPr/>
          <p:nvPr/>
        </p:nvSpPr>
        <p:spPr>
          <a:xfrm>
            <a:off x="5132656" y="4906372"/>
            <a:ext cx="12044" cy="13821"/>
          </a:xfrm>
          <a:custGeom>
            <a:avLst/>
            <a:gdLst/>
            <a:ahLst/>
            <a:cxnLst/>
            <a:rect l="l" t="t" r="r" b="b"/>
            <a:pathLst>
              <a:path w="493" h="553" extrusionOk="0">
                <a:moveTo>
                  <a:pt x="154" y="31"/>
                </a:moveTo>
                <a:lnTo>
                  <a:pt x="124" y="246"/>
                </a:lnTo>
                <a:lnTo>
                  <a:pt x="1" y="338"/>
                </a:lnTo>
                <a:lnTo>
                  <a:pt x="247" y="553"/>
                </a:lnTo>
                <a:lnTo>
                  <a:pt x="400" y="430"/>
                </a:lnTo>
                <a:lnTo>
                  <a:pt x="400" y="276"/>
                </a:lnTo>
                <a:lnTo>
                  <a:pt x="492" y="184"/>
                </a:lnTo>
                <a:lnTo>
                  <a:pt x="461" y="61"/>
                </a:lnTo>
                <a:lnTo>
                  <a:pt x="369" y="0"/>
                </a:lnTo>
                <a:lnTo>
                  <a:pt x="247" y="6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53" name="Google Shape;1253;g3d4b58163d4_3_1117"/>
          <p:cNvSpPr/>
          <p:nvPr/>
        </p:nvSpPr>
        <p:spPr>
          <a:xfrm>
            <a:off x="5090261" y="4923155"/>
            <a:ext cx="12044" cy="13821"/>
          </a:xfrm>
          <a:custGeom>
            <a:avLst/>
            <a:gdLst/>
            <a:ahLst/>
            <a:cxnLst/>
            <a:rect l="l" t="t" r="r" b="b"/>
            <a:pathLst>
              <a:path w="493" h="554" extrusionOk="0">
                <a:moveTo>
                  <a:pt x="31" y="62"/>
                </a:moveTo>
                <a:lnTo>
                  <a:pt x="1" y="308"/>
                </a:lnTo>
                <a:lnTo>
                  <a:pt x="154" y="523"/>
                </a:lnTo>
                <a:lnTo>
                  <a:pt x="246" y="554"/>
                </a:lnTo>
                <a:lnTo>
                  <a:pt x="492" y="369"/>
                </a:lnTo>
                <a:lnTo>
                  <a:pt x="400" y="308"/>
                </a:lnTo>
                <a:lnTo>
                  <a:pt x="277" y="93"/>
                </a:lnTo>
                <a:lnTo>
                  <a:pt x="124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54" name="Google Shape;1254;g3d4b58163d4_3_1117"/>
          <p:cNvSpPr/>
          <p:nvPr/>
        </p:nvSpPr>
        <p:spPr>
          <a:xfrm>
            <a:off x="4831557" y="4725702"/>
            <a:ext cx="158494" cy="308037"/>
          </a:xfrm>
          <a:custGeom>
            <a:avLst/>
            <a:gdLst/>
            <a:ahLst/>
            <a:cxnLst/>
            <a:rect l="l" t="t" r="r" b="b"/>
            <a:pathLst>
              <a:path w="6235" h="11792" extrusionOk="0">
                <a:moveTo>
                  <a:pt x="1260" y="11761"/>
                </a:moveTo>
                <a:lnTo>
                  <a:pt x="1383" y="11699"/>
                </a:lnTo>
                <a:lnTo>
                  <a:pt x="1536" y="11699"/>
                </a:lnTo>
                <a:lnTo>
                  <a:pt x="1751" y="11576"/>
                </a:lnTo>
                <a:lnTo>
                  <a:pt x="1905" y="11392"/>
                </a:lnTo>
                <a:lnTo>
                  <a:pt x="2427" y="11331"/>
                </a:lnTo>
                <a:lnTo>
                  <a:pt x="2580" y="11361"/>
                </a:lnTo>
                <a:lnTo>
                  <a:pt x="2856" y="11269"/>
                </a:lnTo>
                <a:lnTo>
                  <a:pt x="2918" y="11116"/>
                </a:lnTo>
                <a:lnTo>
                  <a:pt x="3071" y="11085"/>
                </a:lnTo>
                <a:lnTo>
                  <a:pt x="3133" y="10839"/>
                </a:lnTo>
                <a:lnTo>
                  <a:pt x="3286" y="10624"/>
                </a:lnTo>
                <a:lnTo>
                  <a:pt x="3286" y="10471"/>
                </a:lnTo>
                <a:lnTo>
                  <a:pt x="3440" y="10379"/>
                </a:lnTo>
                <a:lnTo>
                  <a:pt x="3440" y="10133"/>
                </a:lnTo>
                <a:lnTo>
                  <a:pt x="3409" y="10102"/>
                </a:lnTo>
                <a:lnTo>
                  <a:pt x="3501" y="10010"/>
                </a:lnTo>
                <a:lnTo>
                  <a:pt x="3593" y="9734"/>
                </a:lnTo>
                <a:lnTo>
                  <a:pt x="3563" y="9703"/>
                </a:lnTo>
                <a:lnTo>
                  <a:pt x="3624" y="9703"/>
                </a:lnTo>
                <a:lnTo>
                  <a:pt x="3778" y="9458"/>
                </a:lnTo>
                <a:lnTo>
                  <a:pt x="3870" y="8905"/>
                </a:lnTo>
                <a:lnTo>
                  <a:pt x="3962" y="8598"/>
                </a:lnTo>
                <a:lnTo>
                  <a:pt x="4085" y="8475"/>
                </a:lnTo>
                <a:lnTo>
                  <a:pt x="4177" y="8137"/>
                </a:lnTo>
                <a:lnTo>
                  <a:pt x="4392" y="7738"/>
                </a:lnTo>
                <a:lnTo>
                  <a:pt x="4607" y="7063"/>
                </a:lnTo>
                <a:lnTo>
                  <a:pt x="4760" y="6848"/>
                </a:lnTo>
                <a:lnTo>
                  <a:pt x="4760" y="6541"/>
                </a:lnTo>
                <a:lnTo>
                  <a:pt x="4914" y="6234"/>
                </a:lnTo>
                <a:lnTo>
                  <a:pt x="4944" y="6111"/>
                </a:lnTo>
                <a:lnTo>
                  <a:pt x="5129" y="5834"/>
                </a:lnTo>
                <a:lnTo>
                  <a:pt x="5251" y="5374"/>
                </a:lnTo>
                <a:lnTo>
                  <a:pt x="5313" y="5036"/>
                </a:lnTo>
                <a:lnTo>
                  <a:pt x="5374" y="4944"/>
                </a:lnTo>
                <a:lnTo>
                  <a:pt x="5436" y="4698"/>
                </a:lnTo>
                <a:lnTo>
                  <a:pt x="5374" y="4575"/>
                </a:lnTo>
                <a:lnTo>
                  <a:pt x="5405" y="4360"/>
                </a:lnTo>
                <a:lnTo>
                  <a:pt x="5589" y="4146"/>
                </a:lnTo>
                <a:lnTo>
                  <a:pt x="5559" y="4023"/>
                </a:lnTo>
                <a:lnTo>
                  <a:pt x="5681" y="3869"/>
                </a:lnTo>
                <a:lnTo>
                  <a:pt x="5651" y="3685"/>
                </a:lnTo>
                <a:lnTo>
                  <a:pt x="5589" y="3624"/>
                </a:lnTo>
                <a:lnTo>
                  <a:pt x="5651" y="3470"/>
                </a:lnTo>
                <a:lnTo>
                  <a:pt x="5651" y="3255"/>
                </a:lnTo>
                <a:lnTo>
                  <a:pt x="5589" y="3224"/>
                </a:lnTo>
                <a:lnTo>
                  <a:pt x="5589" y="3040"/>
                </a:lnTo>
                <a:lnTo>
                  <a:pt x="5712" y="2979"/>
                </a:lnTo>
                <a:lnTo>
                  <a:pt x="5773" y="3040"/>
                </a:lnTo>
                <a:lnTo>
                  <a:pt x="5804" y="3224"/>
                </a:lnTo>
                <a:lnTo>
                  <a:pt x="5958" y="3409"/>
                </a:lnTo>
                <a:lnTo>
                  <a:pt x="6050" y="3409"/>
                </a:lnTo>
                <a:lnTo>
                  <a:pt x="6111" y="3316"/>
                </a:lnTo>
                <a:lnTo>
                  <a:pt x="6111" y="3163"/>
                </a:lnTo>
                <a:lnTo>
                  <a:pt x="6173" y="3132"/>
                </a:lnTo>
                <a:lnTo>
                  <a:pt x="6173" y="2979"/>
                </a:lnTo>
                <a:lnTo>
                  <a:pt x="6234" y="2917"/>
                </a:lnTo>
                <a:lnTo>
                  <a:pt x="6234" y="2733"/>
                </a:lnTo>
                <a:lnTo>
                  <a:pt x="6081" y="2518"/>
                </a:lnTo>
                <a:lnTo>
                  <a:pt x="6050" y="2365"/>
                </a:lnTo>
                <a:lnTo>
                  <a:pt x="6081" y="2303"/>
                </a:lnTo>
                <a:lnTo>
                  <a:pt x="6081" y="2119"/>
                </a:lnTo>
                <a:lnTo>
                  <a:pt x="6050" y="1904"/>
                </a:lnTo>
                <a:lnTo>
                  <a:pt x="6081" y="1812"/>
                </a:lnTo>
                <a:lnTo>
                  <a:pt x="6081" y="1382"/>
                </a:lnTo>
                <a:lnTo>
                  <a:pt x="5958" y="1228"/>
                </a:lnTo>
                <a:lnTo>
                  <a:pt x="5958" y="829"/>
                </a:lnTo>
                <a:lnTo>
                  <a:pt x="5896" y="706"/>
                </a:lnTo>
                <a:lnTo>
                  <a:pt x="5835" y="737"/>
                </a:lnTo>
                <a:lnTo>
                  <a:pt x="5681" y="553"/>
                </a:lnTo>
                <a:lnTo>
                  <a:pt x="5681" y="399"/>
                </a:lnTo>
                <a:lnTo>
                  <a:pt x="5559" y="338"/>
                </a:lnTo>
                <a:lnTo>
                  <a:pt x="5620" y="154"/>
                </a:lnTo>
                <a:lnTo>
                  <a:pt x="5589" y="0"/>
                </a:lnTo>
                <a:lnTo>
                  <a:pt x="5374" y="184"/>
                </a:lnTo>
                <a:lnTo>
                  <a:pt x="5405" y="307"/>
                </a:lnTo>
                <a:lnTo>
                  <a:pt x="5282" y="399"/>
                </a:lnTo>
                <a:lnTo>
                  <a:pt x="5129" y="307"/>
                </a:lnTo>
                <a:lnTo>
                  <a:pt x="5037" y="307"/>
                </a:lnTo>
                <a:lnTo>
                  <a:pt x="5190" y="492"/>
                </a:lnTo>
                <a:lnTo>
                  <a:pt x="5190" y="584"/>
                </a:lnTo>
                <a:lnTo>
                  <a:pt x="5282" y="706"/>
                </a:lnTo>
                <a:lnTo>
                  <a:pt x="5282" y="737"/>
                </a:lnTo>
                <a:lnTo>
                  <a:pt x="5098" y="891"/>
                </a:lnTo>
                <a:lnTo>
                  <a:pt x="5098" y="1136"/>
                </a:lnTo>
                <a:lnTo>
                  <a:pt x="5006" y="1290"/>
                </a:lnTo>
                <a:lnTo>
                  <a:pt x="4914" y="1259"/>
                </a:lnTo>
                <a:lnTo>
                  <a:pt x="4760" y="1413"/>
                </a:lnTo>
                <a:lnTo>
                  <a:pt x="4729" y="1566"/>
                </a:lnTo>
                <a:lnTo>
                  <a:pt x="4637" y="1628"/>
                </a:lnTo>
                <a:lnTo>
                  <a:pt x="4545" y="1566"/>
                </a:lnTo>
                <a:lnTo>
                  <a:pt x="4515" y="1413"/>
                </a:lnTo>
                <a:lnTo>
                  <a:pt x="4453" y="1382"/>
                </a:lnTo>
                <a:lnTo>
                  <a:pt x="4361" y="1474"/>
                </a:lnTo>
                <a:lnTo>
                  <a:pt x="4361" y="1658"/>
                </a:lnTo>
                <a:lnTo>
                  <a:pt x="4515" y="1843"/>
                </a:lnTo>
                <a:lnTo>
                  <a:pt x="4545" y="1904"/>
                </a:lnTo>
                <a:lnTo>
                  <a:pt x="4484" y="1965"/>
                </a:lnTo>
                <a:lnTo>
                  <a:pt x="4422" y="1935"/>
                </a:lnTo>
                <a:lnTo>
                  <a:pt x="4238" y="1965"/>
                </a:lnTo>
                <a:lnTo>
                  <a:pt x="4269" y="2119"/>
                </a:lnTo>
                <a:lnTo>
                  <a:pt x="4422" y="2180"/>
                </a:lnTo>
                <a:lnTo>
                  <a:pt x="4422" y="2272"/>
                </a:lnTo>
                <a:lnTo>
                  <a:pt x="4361" y="2365"/>
                </a:lnTo>
                <a:lnTo>
                  <a:pt x="4269" y="2272"/>
                </a:lnTo>
                <a:lnTo>
                  <a:pt x="4146" y="2334"/>
                </a:lnTo>
                <a:lnTo>
                  <a:pt x="4146" y="2426"/>
                </a:lnTo>
                <a:lnTo>
                  <a:pt x="3900" y="2610"/>
                </a:lnTo>
                <a:lnTo>
                  <a:pt x="3900" y="2426"/>
                </a:lnTo>
                <a:lnTo>
                  <a:pt x="3931" y="2365"/>
                </a:lnTo>
                <a:lnTo>
                  <a:pt x="3870" y="2272"/>
                </a:lnTo>
                <a:lnTo>
                  <a:pt x="3716" y="2426"/>
                </a:lnTo>
                <a:lnTo>
                  <a:pt x="3839" y="2487"/>
                </a:lnTo>
                <a:lnTo>
                  <a:pt x="3778" y="2549"/>
                </a:lnTo>
                <a:lnTo>
                  <a:pt x="3593" y="2672"/>
                </a:lnTo>
                <a:lnTo>
                  <a:pt x="3685" y="2825"/>
                </a:lnTo>
                <a:lnTo>
                  <a:pt x="3778" y="2856"/>
                </a:lnTo>
                <a:lnTo>
                  <a:pt x="3778" y="2948"/>
                </a:lnTo>
                <a:lnTo>
                  <a:pt x="3685" y="2948"/>
                </a:lnTo>
                <a:lnTo>
                  <a:pt x="3563" y="3040"/>
                </a:lnTo>
                <a:lnTo>
                  <a:pt x="3532" y="2948"/>
                </a:lnTo>
                <a:lnTo>
                  <a:pt x="3440" y="2948"/>
                </a:lnTo>
                <a:lnTo>
                  <a:pt x="3532" y="2825"/>
                </a:lnTo>
                <a:lnTo>
                  <a:pt x="3471" y="2764"/>
                </a:lnTo>
                <a:lnTo>
                  <a:pt x="3163" y="3009"/>
                </a:lnTo>
                <a:lnTo>
                  <a:pt x="3102" y="3255"/>
                </a:lnTo>
                <a:lnTo>
                  <a:pt x="3133" y="3347"/>
                </a:lnTo>
                <a:lnTo>
                  <a:pt x="3102" y="3439"/>
                </a:lnTo>
                <a:lnTo>
                  <a:pt x="3010" y="3409"/>
                </a:lnTo>
                <a:lnTo>
                  <a:pt x="2918" y="3347"/>
                </a:lnTo>
                <a:lnTo>
                  <a:pt x="2918" y="3163"/>
                </a:lnTo>
                <a:lnTo>
                  <a:pt x="2856" y="3163"/>
                </a:lnTo>
                <a:lnTo>
                  <a:pt x="2641" y="3347"/>
                </a:lnTo>
                <a:lnTo>
                  <a:pt x="2457" y="3224"/>
                </a:lnTo>
                <a:lnTo>
                  <a:pt x="2396" y="3286"/>
                </a:lnTo>
                <a:lnTo>
                  <a:pt x="2334" y="3286"/>
                </a:lnTo>
                <a:lnTo>
                  <a:pt x="2365" y="3501"/>
                </a:lnTo>
                <a:lnTo>
                  <a:pt x="2273" y="3501"/>
                </a:lnTo>
                <a:lnTo>
                  <a:pt x="2242" y="3531"/>
                </a:lnTo>
                <a:lnTo>
                  <a:pt x="2242" y="3409"/>
                </a:lnTo>
                <a:lnTo>
                  <a:pt x="2150" y="3378"/>
                </a:lnTo>
                <a:lnTo>
                  <a:pt x="2058" y="3501"/>
                </a:lnTo>
                <a:lnTo>
                  <a:pt x="1966" y="3378"/>
                </a:lnTo>
                <a:lnTo>
                  <a:pt x="1659" y="3654"/>
                </a:lnTo>
                <a:lnTo>
                  <a:pt x="1567" y="3654"/>
                </a:lnTo>
                <a:lnTo>
                  <a:pt x="1505" y="3593"/>
                </a:lnTo>
                <a:lnTo>
                  <a:pt x="1321" y="3593"/>
                </a:lnTo>
                <a:lnTo>
                  <a:pt x="1260" y="3716"/>
                </a:lnTo>
                <a:lnTo>
                  <a:pt x="1290" y="3992"/>
                </a:lnTo>
                <a:lnTo>
                  <a:pt x="1045" y="4360"/>
                </a:lnTo>
                <a:lnTo>
                  <a:pt x="1045" y="4422"/>
                </a:lnTo>
                <a:lnTo>
                  <a:pt x="799" y="4668"/>
                </a:lnTo>
                <a:lnTo>
                  <a:pt x="799" y="4790"/>
                </a:lnTo>
                <a:lnTo>
                  <a:pt x="922" y="4913"/>
                </a:lnTo>
                <a:lnTo>
                  <a:pt x="830" y="5067"/>
                </a:lnTo>
                <a:lnTo>
                  <a:pt x="891" y="5312"/>
                </a:lnTo>
                <a:lnTo>
                  <a:pt x="891" y="5497"/>
                </a:lnTo>
                <a:lnTo>
                  <a:pt x="1137" y="5926"/>
                </a:lnTo>
                <a:lnTo>
                  <a:pt x="1106" y="6049"/>
                </a:lnTo>
                <a:lnTo>
                  <a:pt x="1260" y="6234"/>
                </a:lnTo>
                <a:lnTo>
                  <a:pt x="1260" y="6295"/>
                </a:lnTo>
                <a:lnTo>
                  <a:pt x="1137" y="6418"/>
                </a:lnTo>
                <a:lnTo>
                  <a:pt x="1168" y="6510"/>
                </a:lnTo>
                <a:lnTo>
                  <a:pt x="1106" y="6909"/>
                </a:lnTo>
                <a:lnTo>
                  <a:pt x="953" y="7001"/>
                </a:lnTo>
                <a:lnTo>
                  <a:pt x="891" y="7216"/>
                </a:lnTo>
                <a:lnTo>
                  <a:pt x="799" y="7247"/>
                </a:lnTo>
                <a:lnTo>
                  <a:pt x="738" y="7370"/>
                </a:lnTo>
                <a:lnTo>
                  <a:pt x="584" y="7492"/>
                </a:lnTo>
                <a:lnTo>
                  <a:pt x="584" y="7830"/>
                </a:lnTo>
                <a:lnTo>
                  <a:pt x="492" y="7922"/>
                </a:lnTo>
                <a:lnTo>
                  <a:pt x="246" y="7984"/>
                </a:lnTo>
                <a:lnTo>
                  <a:pt x="185" y="8045"/>
                </a:lnTo>
                <a:lnTo>
                  <a:pt x="216" y="8322"/>
                </a:lnTo>
                <a:lnTo>
                  <a:pt x="31" y="8506"/>
                </a:lnTo>
                <a:lnTo>
                  <a:pt x="62" y="8751"/>
                </a:lnTo>
                <a:lnTo>
                  <a:pt x="1" y="8874"/>
                </a:lnTo>
                <a:lnTo>
                  <a:pt x="31" y="8966"/>
                </a:lnTo>
                <a:lnTo>
                  <a:pt x="31" y="9243"/>
                </a:lnTo>
                <a:lnTo>
                  <a:pt x="246" y="9488"/>
                </a:lnTo>
                <a:lnTo>
                  <a:pt x="216" y="9673"/>
                </a:lnTo>
                <a:lnTo>
                  <a:pt x="277" y="9795"/>
                </a:lnTo>
                <a:lnTo>
                  <a:pt x="369" y="9857"/>
                </a:lnTo>
                <a:lnTo>
                  <a:pt x="431" y="9857"/>
                </a:lnTo>
                <a:lnTo>
                  <a:pt x="369" y="9918"/>
                </a:lnTo>
                <a:lnTo>
                  <a:pt x="216" y="9949"/>
                </a:lnTo>
                <a:lnTo>
                  <a:pt x="216" y="10133"/>
                </a:lnTo>
                <a:lnTo>
                  <a:pt x="216" y="10379"/>
                </a:lnTo>
                <a:lnTo>
                  <a:pt x="216" y="10747"/>
                </a:lnTo>
                <a:lnTo>
                  <a:pt x="277" y="10809"/>
                </a:lnTo>
                <a:lnTo>
                  <a:pt x="277" y="10932"/>
                </a:lnTo>
                <a:lnTo>
                  <a:pt x="369" y="10962"/>
                </a:lnTo>
                <a:lnTo>
                  <a:pt x="461" y="11146"/>
                </a:lnTo>
                <a:lnTo>
                  <a:pt x="553" y="11177"/>
                </a:lnTo>
                <a:lnTo>
                  <a:pt x="646" y="11300"/>
                </a:lnTo>
                <a:lnTo>
                  <a:pt x="738" y="11423"/>
                </a:lnTo>
                <a:lnTo>
                  <a:pt x="861" y="11392"/>
                </a:lnTo>
                <a:lnTo>
                  <a:pt x="891" y="11454"/>
                </a:lnTo>
                <a:lnTo>
                  <a:pt x="1014" y="11484"/>
                </a:lnTo>
                <a:lnTo>
                  <a:pt x="1168" y="11668"/>
                </a:lnTo>
                <a:lnTo>
                  <a:pt x="1260" y="11699"/>
                </a:lnTo>
                <a:lnTo>
                  <a:pt x="1260" y="11761"/>
                </a:lnTo>
                <a:lnTo>
                  <a:pt x="1321" y="11791"/>
                </a:lnTo>
                <a:close/>
                <a:moveTo>
                  <a:pt x="4883" y="860"/>
                </a:moveTo>
                <a:lnTo>
                  <a:pt x="4822" y="799"/>
                </a:lnTo>
                <a:lnTo>
                  <a:pt x="4975" y="645"/>
                </a:lnTo>
                <a:lnTo>
                  <a:pt x="4975" y="706"/>
                </a:lnTo>
                <a:lnTo>
                  <a:pt x="4883" y="860"/>
                </a:lnTo>
                <a:close/>
                <a:moveTo>
                  <a:pt x="4822" y="1136"/>
                </a:moveTo>
                <a:lnTo>
                  <a:pt x="4852" y="1075"/>
                </a:lnTo>
                <a:lnTo>
                  <a:pt x="4883" y="1136"/>
                </a:lnTo>
                <a:lnTo>
                  <a:pt x="4822" y="1198"/>
                </a:lnTo>
                <a:lnTo>
                  <a:pt x="4822" y="1136"/>
                </a:lnTo>
                <a:close/>
                <a:moveTo>
                  <a:pt x="4545" y="1075"/>
                </a:moveTo>
                <a:lnTo>
                  <a:pt x="4576" y="1044"/>
                </a:lnTo>
                <a:lnTo>
                  <a:pt x="4607" y="1075"/>
                </a:lnTo>
                <a:lnTo>
                  <a:pt x="4699" y="1136"/>
                </a:lnTo>
                <a:lnTo>
                  <a:pt x="4668" y="1290"/>
                </a:lnTo>
                <a:lnTo>
                  <a:pt x="4576" y="1198"/>
                </a:lnTo>
                <a:lnTo>
                  <a:pt x="4484" y="1198"/>
                </a:lnTo>
                <a:lnTo>
                  <a:pt x="4545" y="1075"/>
                </a:lnTo>
                <a:close/>
                <a:moveTo>
                  <a:pt x="5681" y="4391"/>
                </a:moveTo>
                <a:lnTo>
                  <a:pt x="5681" y="4268"/>
                </a:lnTo>
                <a:lnTo>
                  <a:pt x="5681" y="4176"/>
                </a:lnTo>
                <a:lnTo>
                  <a:pt x="5743" y="4084"/>
                </a:lnTo>
                <a:lnTo>
                  <a:pt x="5773" y="4084"/>
                </a:lnTo>
                <a:lnTo>
                  <a:pt x="5835" y="3992"/>
                </a:lnTo>
                <a:lnTo>
                  <a:pt x="5804" y="4146"/>
                </a:lnTo>
                <a:lnTo>
                  <a:pt x="5743" y="423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55" name="Google Shape;1255;g3d4b58163d4_3_1117"/>
          <p:cNvSpPr/>
          <p:nvPr/>
        </p:nvSpPr>
        <p:spPr>
          <a:xfrm>
            <a:off x="4569000" y="4693616"/>
            <a:ext cx="220657" cy="362789"/>
          </a:xfrm>
          <a:custGeom>
            <a:avLst/>
            <a:gdLst/>
            <a:ahLst/>
            <a:cxnLst/>
            <a:rect l="l" t="t" r="r" b="b"/>
            <a:pathLst>
              <a:path w="8660" h="13880" extrusionOk="0">
                <a:moveTo>
                  <a:pt x="584" y="10164"/>
                </a:moveTo>
                <a:lnTo>
                  <a:pt x="1505" y="9273"/>
                </a:lnTo>
                <a:lnTo>
                  <a:pt x="1505" y="8997"/>
                </a:lnTo>
                <a:lnTo>
                  <a:pt x="1566" y="8874"/>
                </a:lnTo>
                <a:lnTo>
                  <a:pt x="1566" y="8628"/>
                </a:lnTo>
                <a:lnTo>
                  <a:pt x="1628" y="8536"/>
                </a:lnTo>
                <a:lnTo>
                  <a:pt x="1566" y="8383"/>
                </a:lnTo>
                <a:lnTo>
                  <a:pt x="1597" y="8291"/>
                </a:lnTo>
                <a:lnTo>
                  <a:pt x="1720" y="8260"/>
                </a:lnTo>
                <a:lnTo>
                  <a:pt x="1750" y="8168"/>
                </a:lnTo>
                <a:lnTo>
                  <a:pt x="1935" y="8045"/>
                </a:lnTo>
                <a:lnTo>
                  <a:pt x="2027" y="7891"/>
                </a:lnTo>
                <a:lnTo>
                  <a:pt x="1996" y="7799"/>
                </a:lnTo>
                <a:lnTo>
                  <a:pt x="1904" y="7707"/>
                </a:lnTo>
                <a:lnTo>
                  <a:pt x="1904" y="7554"/>
                </a:lnTo>
                <a:lnTo>
                  <a:pt x="1996" y="7492"/>
                </a:lnTo>
                <a:lnTo>
                  <a:pt x="1935" y="7339"/>
                </a:lnTo>
                <a:lnTo>
                  <a:pt x="1812" y="7247"/>
                </a:lnTo>
                <a:lnTo>
                  <a:pt x="1812" y="7124"/>
                </a:lnTo>
                <a:lnTo>
                  <a:pt x="1904" y="7093"/>
                </a:lnTo>
                <a:lnTo>
                  <a:pt x="1935" y="6940"/>
                </a:lnTo>
                <a:lnTo>
                  <a:pt x="1935" y="6786"/>
                </a:lnTo>
                <a:lnTo>
                  <a:pt x="2058" y="6694"/>
                </a:lnTo>
                <a:lnTo>
                  <a:pt x="2119" y="6571"/>
                </a:lnTo>
                <a:lnTo>
                  <a:pt x="1965" y="6602"/>
                </a:lnTo>
                <a:lnTo>
                  <a:pt x="1904" y="6510"/>
                </a:lnTo>
                <a:lnTo>
                  <a:pt x="1996" y="6387"/>
                </a:lnTo>
                <a:lnTo>
                  <a:pt x="2027" y="6110"/>
                </a:lnTo>
                <a:lnTo>
                  <a:pt x="2088" y="6018"/>
                </a:lnTo>
                <a:lnTo>
                  <a:pt x="2088" y="5896"/>
                </a:lnTo>
                <a:lnTo>
                  <a:pt x="2058" y="5803"/>
                </a:lnTo>
                <a:lnTo>
                  <a:pt x="2088" y="5681"/>
                </a:lnTo>
                <a:lnTo>
                  <a:pt x="2058" y="5558"/>
                </a:lnTo>
                <a:lnTo>
                  <a:pt x="2150" y="5435"/>
                </a:lnTo>
                <a:lnTo>
                  <a:pt x="2150" y="5312"/>
                </a:lnTo>
                <a:lnTo>
                  <a:pt x="1965" y="5281"/>
                </a:lnTo>
                <a:lnTo>
                  <a:pt x="1873" y="5189"/>
                </a:lnTo>
                <a:lnTo>
                  <a:pt x="1720" y="5066"/>
                </a:lnTo>
                <a:lnTo>
                  <a:pt x="1443" y="5036"/>
                </a:lnTo>
                <a:lnTo>
                  <a:pt x="1321" y="5005"/>
                </a:lnTo>
                <a:lnTo>
                  <a:pt x="1167" y="4821"/>
                </a:lnTo>
                <a:lnTo>
                  <a:pt x="921" y="4698"/>
                </a:lnTo>
                <a:lnTo>
                  <a:pt x="706" y="4637"/>
                </a:lnTo>
                <a:lnTo>
                  <a:pt x="645" y="4729"/>
                </a:lnTo>
                <a:lnTo>
                  <a:pt x="553" y="4729"/>
                </a:lnTo>
                <a:lnTo>
                  <a:pt x="522" y="4637"/>
                </a:lnTo>
                <a:lnTo>
                  <a:pt x="399" y="4637"/>
                </a:lnTo>
                <a:lnTo>
                  <a:pt x="92" y="4606"/>
                </a:lnTo>
                <a:lnTo>
                  <a:pt x="92" y="4237"/>
                </a:lnTo>
                <a:lnTo>
                  <a:pt x="0" y="3961"/>
                </a:lnTo>
                <a:lnTo>
                  <a:pt x="92" y="3838"/>
                </a:lnTo>
                <a:lnTo>
                  <a:pt x="399" y="3685"/>
                </a:lnTo>
                <a:lnTo>
                  <a:pt x="584" y="3685"/>
                </a:lnTo>
                <a:lnTo>
                  <a:pt x="1413" y="3347"/>
                </a:lnTo>
                <a:lnTo>
                  <a:pt x="1566" y="3316"/>
                </a:lnTo>
                <a:lnTo>
                  <a:pt x="2058" y="3101"/>
                </a:lnTo>
                <a:lnTo>
                  <a:pt x="2303" y="3009"/>
                </a:lnTo>
                <a:lnTo>
                  <a:pt x="2549" y="2978"/>
                </a:lnTo>
                <a:lnTo>
                  <a:pt x="2580" y="3071"/>
                </a:lnTo>
                <a:lnTo>
                  <a:pt x="2610" y="3132"/>
                </a:lnTo>
                <a:lnTo>
                  <a:pt x="2702" y="3224"/>
                </a:lnTo>
                <a:lnTo>
                  <a:pt x="2702" y="3316"/>
                </a:lnTo>
                <a:lnTo>
                  <a:pt x="2825" y="3408"/>
                </a:lnTo>
                <a:lnTo>
                  <a:pt x="2917" y="3378"/>
                </a:lnTo>
                <a:lnTo>
                  <a:pt x="3009" y="3378"/>
                </a:lnTo>
                <a:lnTo>
                  <a:pt x="3071" y="3286"/>
                </a:lnTo>
                <a:lnTo>
                  <a:pt x="3255" y="3286"/>
                </a:lnTo>
                <a:lnTo>
                  <a:pt x="3470" y="3347"/>
                </a:lnTo>
                <a:lnTo>
                  <a:pt x="3531" y="3470"/>
                </a:lnTo>
                <a:lnTo>
                  <a:pt x="3531" y="3685"/>
                </a:lnTo>
                <a:lnTo>
                  <a:pt x="3531" y="3900"/>
                </a:lnTo>
                <a:lnTo>
                  <a:pt x="3347" y="4084"/>
                </a:lnTo>
                <a:lnTo>
                  <a:pt x="3316" y="4268"/>
                </a:lnTo>
                <a:lnTo>
                  <a:pt x="3194" y="4422"/>
                </a:lnTo>
                <a:lnTo>
                  <a:pt x="3224" y="4544"/>
                </a:lnTo>
                <a:lnTo>
                  <a:pt x="3286" y="4729"/>
                </a:lnTo>
                <a:lnTo>
                  <a:pt x="3316" y="4852"/>
                </a:lnTo>
                <a:lnTo>
                  <a:pt x="3470" y="5036"/>
                </a:lnTo>
                <a:lnTo>
                  <a:pt x="3593" y="5159"/>
                </a:lnTo>
                <a:lnTo>
                  <a:pt x="3716" y="5220"/>
                </a:lnTo>
                <a:lnTo>
                  <a:pt x="3808" y="5312"/>
                </a:lnTo>
                <a:lnTo>
                  <a:pt x="3900" y="5466"/>
                </a:lnTo>
                <a:lnTo>
                  <a:pt x="3839" y="5558"/>
                </a:lnTo>
                <a:lnTo>
                  <a:pt x="3900" y="5681"/>
                </a:lnTo>
                <a:lnTo>
                  <a:pt x="4053" y="5650"/>
                </a:lnTo>
                <a:lnTo>
                  <a:pt x="4084" y="5466"/>
                </a:lnTo>
                <a:lnTo>
                  <a:pt x="4023" y="5281"/>
                </a:lnTo>
                <a:lnTo>
                  <a:pt x="4115" y="5128"/>
                </a:lnTo>
                <a:lnTo>
                  <a:pt x="4146" y="4974"/>
                </a:lnTo>
                <a:lnTo>
                  <a:pt x="4207" y="4759"/>
                </a:lnTo>
                <a:lnTo>
                  <a:pt x="4391" y="4729"/>
                </a:lnTo>
                <a:lnTo>
                  <a:pt x="4514" y="4606"/>
                </a:lnTo>
                <a:lnTo>
                  <a:pt x="4545" y="4483"/>
                </a:lnTo>
                <a:lnTo>
                  <a:pt x="4545" y="4176"/>
                </a:lnTo>
                <a:lnTo>
                  <a:pt x="4483" y="4084"/>
                </a:lnTo>
                <a:lnTo>
                  <a:pt x="4483" y="4022"/>
                </a:lnTo>
                <a:lnTo>
                  <a:pt x="4453" y="3961"/>
                </a:lnTo>
                <a:lnTo>
                  <a:pt x="4483" y="3900"/>
                </a:lnTo>
                <a:lnTo>
                  <a:pt x="4575" y="3869"/>
                </a:lnTo>
                <a:lnTo>
                  <a:pt x="4606" y="3777"/>
                </a:lnTo>
                <a:lnTo>
                  <a:pt x="4698" y="3746"/>
                </a:lnTo>
                <a:lnTo>
                  <a:pt x="4698" y="3654"/>
                </a:lnTo>
                <a:lnTo>
                  <a:pt x="4668" y="3562"/>
                </a:lnTo>
                <a:lnTo>
                  <a:pt x="4575" y="3347"/>
                </a:lnTo>
                <a:lnTo>
                  <a:pt x="4391" y="3101"/>
                </a:lnTo>
                <a:lnTo>
                  <a:pt x="4330" y="2978"/>
                </a:lnTo>
                <a:lnTo>
                  <a:pt x="4053" y="2671"/>
                </a:lnTo>
                <a:lnTo>
                  <a:pt x="3961" y="2671"/>
                </a:lnTo>
                <a:lnTo>
                  <a:pt x="3900" y="2579"/>
                </a:lnTo>
                <a:lnTo>
                  <a:pt x="3808" y="2456"/>
                </a:lnTo>
                <a:lnTo>
                  <a:pt x="3531" y="2334"/>
                </a:lnTo>
                <a:lnTo>
                  <a:pt x="3409" y="1566"/>
                </a:lnTo>
                <a:lnTo>
                  <a:pt x="3593" y="829"/>
                </a:lnTo>
                <a:lnTo>
                  <a:pt x="4391" y="829"/>
                </a:lnTo>
                <a:lnTo>
                  <a:pt x="4514" y="798"/>
                </a:lnTo>
                <a:lnTo>
                  <a:pt x="4575" y="737"/>
                </a:lnTo>
                <a:lnTo>
                  <a:pt x="4698" y="706"/>
                </a:lnTo>
                <a:lnTo>
                  <a:pt x="4698" y="768"/>
                </a:lnTo>
                <a:lnTo>
                  <a:pt x="4790" y="798"/>
                </a:lnTo>
                <a:lnTo>
                  <a:pt x="4883" y="890"/>
                </a:lnTo>
                <a:lnTo>
                  <a:pt x="5005" y="890"/>
                </a:lnTo>
                <a:lnTo>
                  <a:pt x="5097" y="983"/>
                </a:lnTo>
                <a:lnTo>
                  <a:pt x="5067" y="1044"/>
                </a:lnTo>
                <a:lnTo>
                  <a:pt x="5312" y="983"/>
                </a:lnTo>
                <a:lnTo>
                  <a:pt x="5497" y="860"/>
                </a:lnTo>
                <a:lnTo>
                  <a:pt x="5589" y="829"/>
                </a:lnTo>
                <a:lnTo>
                  <a:pt x="5650" y="768"/>
                </a:lnTo>
                <a:lnTo>
                  <a:pt x="5742" y="829"/>
                </a:lnTo>
                <a:lnTo>
                  <a:pt x="5742" y="860"/>
                </a:lnTo>
                <a:lnTo>
                  <a:pt x="5865" y="890"/>
                </a:lnTo>
                <a:lnTo>
                  <a:pt x="5957" y="952"/>
                </a:lnTo>
                <a:lnTo>
                  <a:pt x="6141" y="890"/>
                </a:lnTo>
                <a:lnTo>
                  <a:pt x="6356" y="860"/>
                </a:lnTo>
                <a:lnTo>
                  <a:pt x="6418" y="737"/>
                </a:lnTo>
                <a:lnTo>
                  <a:pt x="6387" y="645"/>
                </a:lnTo>
                <a:lnTo>
                  <a:pt x="6449" y="583"/>
                </a:lnTo>
                <a:lnTo>
                  <a:pt x="6602" y="645"/>
                </a:lnTo>
                <a:lnTo>
                  <a:pt x="6694" y="614"/>
                </a:lnTo>
                <a:lnTo>
                  <a:pt x="6817" y="706"/>
                </a:lnTo>
                <a:lnTo>
                  <a:pt x="6971" y="676"/>
                </a:lnTo>
                <a:lnTo>
                  <a:pt x="7032" y="614"/>
                </a:lnTo>
                <a:lnTo>
                  <a:pt x="7339" y="522"/>
                </a:lnTo>
                <a:lnTo>
                  <a:pt x="7462" y="553"/>
                </a:lnTo>
                <a:lnTo>
                  <a:pt x="7615" y="522"/>
                </a:lnTo>
                <a:lnTo>
                  <a:pt x="7646" y="461"/>
                </a:lnTo>
                <a:lnTo>
                  <a:pt x="7861" y="430"/>
                </a:lnTo>
                <a:lnTo>
                  <a:pt x="7953" y="307"/>
                </a:lnTo>
                <a:lnTo>
                  <a:pt x="8137" y="276"/>
                </a:lnTo>
                <a:lnTo>
                  <a:pt x="8260" y="184"/>
                </a:lnTo>
                <a:lnTo>
                  <a:pt x="8352" y="61"/>
                </a:lnTo>
                <a:lnTo>
                  <a:pt x="8506" y="92"/>
                </a:lnTo>
                <a:lnTo>
                  <a:pt x="8598" y="0"/>
                </a:lnTo>
                <a:lnTo>
                  <a:pt x="8598" y="0"/>
                </a:lnTo>
                <a:lnTo>
                  <a:pt x="8659" y="31"/>
                </a:lnTo>
                <a:lnTo>
                  <a:pt x="8629" y="215"/>
                </a:lnTo>
                <a:lnTo>
                  <a:pt x="8598" y="338"/>
                </a:lnTo>
                <a:lnTo>
                  <a:pt x="8629" y="368"/>
                </a:lnTo>
                <a:lnTo>
                  <a:pt x="8475" y="614"/>
                </a:lnTo>
                <a:lnTo>
                  <a:pt x="8444" y="706"/>
                </a:lnTo>
                <a:lnTo>
                  <a:pt x="8475" y="768"/>
                </a:lnTo>
                <a:lnTo>
                  <a:pt x="8506" y="798"/>
                </a:lnTo>
                <a:lnTo>
                  <a:pt x="8444" y="860"/>
                </a:lnTo>
                <a:lnTo>
                  <a:pt x="8475" y="1167"/>
                </a:lnTo>
                <a:lnTo>
                  <a:pt x="8567" y="1351"/>
                </a:lnTo>
                <a:lnTo>
                  <a:pt x="8506" y="1382"/>
                </a:lnTo>
                <a:lnTo>
                  <a:pt x="8506" y="1597"/>
                </a:lnTo>
                <a:lnTo>
                  <a:pt x="8567" y="1658"/>
                </a:lnTo>
                <a:lnTo>
                  <a:pt x="8567" y="1873"/>
                </a:lnTo>
                <a:lnTo>
                  <a:pt x="8475" y="1934"/>
                </a:lnTo>
                <a:lnTo>
                  <a:pt x="8506" y="2149"/>
                </a:lnTo>
                <a:lnTo>
                  <a:pt x="8444" y="2579"/>
                </a:lnTo>
                <a:lnTo>
                  <a:pt x="8414" y="2579"/>
                </a:lnTo>
                <a:lnTo>
                  <a:pt x="8475" y="2641"/>
                </a:lnTo>
                <a:lnTo>
                  <a:pt x="8475" y="3009"/>
                </a:lnTo>
                <a:lnTo>
                  <a:pt x="8352" y="3040"/>
                </a:lnTo>
                <a:lnTo>
                  <a:pt x="8352" y="3071"/>
                </a:lnTo>
                <a:lnTo>
                  <a:pt x="8383" y="3132"/>
                </a:lnTo>
                <a:lnTo>
                  <a:pt x="8537" y="3132"/>
                </a:lnTo>
                <a:lnTo>
                  <a:pt x="8598" y="3193"/>
                </a:lnTo>
                <a:lnTo>
                  <a:pt x="8629" y="3500"/>
                </a:lnTo>
                <a:lnTo>
                  <a:pt x="8537" y="3623"/>
                </a:lnTo>
                <a:lnTo>
                  <a:pt x="8444" y="3654"/>
                </a:lnTo>
                <a:lnTo>
                  <a:pt x="8506" y="3746"/>
                </a:lnTo>
                <a:lnTo>
                  <a:pt x="8475" y="3808"/>
                </a:lnTo>
                <a:lnTo>
                  <a:pt x="8383" y="3808"/>
                </a:lnTo>
                <a:lnTo>
                  <a:pt x="8260" y="3930"/>
                </a:lnTo>
                <a:lnTo>
                  <a:pt x="8291" y="3992"/>
                </a:lnTo>
                <a:lnTo>
                  <a:pt x="8322" y="3961"/>
                </a:lnTo>
                <a:lnTo>
                  <a:pt x="8444" y="3961"/>
                </a:lnTo>
                <a:lnTo>
                  <a:pt x="8352" y="4084"/>
                </a:lnTo>
                <a:lnTo>
                  <a:pt x="8352" y="4237"/>
                </a:lnTo>
                <a:lnTo>
                  <a:pt x="8229" y="4268"/>
                </a:lnTo>
                <a:lnTo>
                  <a:pt x="8045" y="4483"/>
                </a:lnTo>
                <a:lnTo>
                  <a:pt x="8045" y="4575"/>
                </a:lnTo>
                <a:lnTo>
                  <a:pt x="7892" y="4821"/>
                </a:lnTo>
                <a:lnTo>
                  <a:pt x="7769" y="4821"/>
                </a:lnTo>
                <a:lnTo>
                  <a:pt x="7769" y="4974"/>
                </a:lnTo>
                <a:lnTo>
                  <a:pt x="7216" y="5281"/>
                </a:lnTo>
                <a:lnTo>
                  <a:pt x="7124" y="5281"/>
                </a:lnTo>
                <a:lnTo>
                  <a:pt x="7093" y="5404"/>
                </a:lnTo>
                <a:lnTo>
                  <a:pt x="6571" y="5681"/>
                </a:lnTo>
                <a:lnTo>
                  <a:pt x="6356" y="5681"/>
                </a:lnTo>
                <a:lnTo>
                  <a:pt x="6356" y="5711"/>
                </a:lnTo>
                <a:lnTo>
                  <a:pt x="6111" y="5834"/>
                </a:lnTo>
                <a:lnTo>
                  <a:pt x="5773" y="6049"/>
                </a:lnTo>
                <a:lnTo>
                  <a:pt x="5712" y="5988"/>
                </a:lnTo>
                <a:lnTo>
                  <a:pt x="5681" y="6080"/>
                </a:lnTo>
                <a:lnTo>
                  <a:pt x="5497" y="6325"/>
                </a:lnTo>
                <a:lnTo>
                  <a:pt x="5405" y="6387"/>
                </a:lnTo>
                <a:lnTo>
                  <a:pt x="5343" y="6264"/>
                </a:lnTo>
                <a:lnTo>
                  <a:pt x="5312" y="6479"/>
                </a:lnTo>
                <a:lnTo>
                  <a:pt x="5190" y="6479"/>
                </a:lnTo>
                <a:lnTo>
                  <a:pt x="5159" y="6602"/>
                </a:lnTo>
                <a:lnTo>
                  <a:pt x="4852" y="6817"/>
                </a:lnTo>
                <a:lnTo>
                  <a:pt x="4821" y="6909"/>
                </a:lnTo>
                <a:lnTo>
                  <a:pt x="4760" y="6970"/>
                </a:lnTo>
                <a:lnTo>
                  <a:pt x="4668" y="7001"/>
                </a:lnTo>
                <a:lnTo>
                  <a:pt x="4668" y="7124"/>
                </a:lnTo>
                <a:lnTo>
                  <a:pt x="4483" y="7124"/>
                </a:lnTo>
                <a:lnTo>
                  <a:pt x="4053" y="7400"/>
                </a:lnTo>
                <a:lnTo>
                  <a:pt x="4053" y="7615"/>
                </a:lnTo>
                <a:lnTo>
                  <a:pt x="3931" y="7707"/>
                </a:lnTo>
                <a:lnTo>
                  <a:pt x="3716" y="7707"/>
                </a:lnTo>
                <a:lnTo>
                  <a:pt x="3654" y="7799"/>
                </a:lnTo>
                <a:lnTo>
                  <a:pt x="3470" y="7707"/>
                </a:lnTo>
                <a:lnTo>
                  <a:pt x="3409" y="7738"/>
                </a:lnTo>
                <a:lnTo>
                  <a:pt x="3409" y="7799"/>
                </a:lnTo>
                <a:lnTo>
                  <a:pt x="3470" y="7891"/>
                </a:lnTo>
                <a:lnTo>
                  <a:pt x="3470" y="8014"/>
                </a:lnTo>
                <a:lnTo>
                  <a:pt x="3409" y="8106"/>
                </a:lnTo>
                <a:lnTo>
                  <a:pt x="3439" y="8229"/>
                </a:lnTo>
                <a:lnTo>
                  <a:pt x="3347" y="8352"/>
                </a:lnTo>
                <a:lnTo>
                  <a:pt x="3593" y="8690"/>
                </a:lnTo>
                <a:lnTo>
                  <a:pt x="3593" y="8782"/>
                </a:lnTo>
                <a:lnTo>
                  <a:pt x="3470" y="8874"/>
                </a:lnTo>
                <a:lnTo>
                  <a:pt x="3562" y="8905"/>
                </a:lnTo>
                <a:lnTo>
                  <a:pt x="3654" y="9058"/>
                </a:lnTo>
                <a:lnTo>
                  <a:pt x="3654" y="9242"/>
                </a:lnTo>
                <a:lnTo>
                  <a:pt x="3746" y="9427"/>
                </a:lnTo>
                <a:lnTo>
                  <a:pt x="3716" y="9949"/>
                </a:lnTo>
                <a:lnTo>
                  <a:pt x="3777" y="10133"/>
                </a:lnTo>
                <a:lnTo>
                  <a:pt x="3808" y="10133"/>
                </a:lnTo>
                <a:lnTo>
                  <a:pt x="3808" y="9979"/>
                </a:lnTo>
                <a:lnTo>
                  <a:pt x="3931" y="9795"/>
                </a:lnTo>
                <a:lnTo>
                  <a:pt x="3931" y="9949"/>
                </a:lnTo>
                <a:lnTo>
                  <a:pt x="3961" y="9949"/>
                </a:lnTo>
                <a:lnTo>
                  <a:pt x="3961" y="10164"/>
                </a:lnTo>
                <a:lnTo>
                  <a:pt x="3900" y="10256"/>
                </a:lnTo>
                <a:lnTo>
                  <a:pt x="3869" y="10471"/>
                </a:lnTo>
                <a:lnTo>
                  <a:pt x="3931" y="10501"/>
                </a:lnTo>
                <a:lnTo>
                  <a:pt x="3808" y="10778"/>
                </a:lnTo>
                <a:lnTo>
                  <a:pt x="3808" y="10901"/>
                </a:lnTo>
                <a:lnTo>
                  <a:pt x="3746" y="11023"/>
                </a:lnTo>
                <a:lnTo>
                  <a:pt x="3716" y="11177"/>
                </a:lnTo>
                <a:lnTo>
                  <a:pt x="3685" y="11177"/>
                </a:lnTo>
                <a:lnTo>
                  <a:pt x="3716" y="11330"/>
                </a:lnTo>
                <a:lnTo>
                  <a:pt x="3839" y="11238"/>
                </a:lnTo>
                <a:lnTo>
                  <a:pt x="3869" y="11330"/>
                </a:lnTo>
                <a:lnTo>
                  <a:pt x="3777" y="11484"/>
                </a:lnTo>
                <a:lnTo>
                  <a:pt x="3716" y="11699"/>
                </a:lnTo>
                <a:lnTo>
                  <a:pt x="3409" y="12037"/>
                </a:lnTo>
                <a:lnTo>
                  <a:pt x="2887" y="12282"/>
                </a:lnTo>
                <a:lnTo>
                  <a:pt x="2150" y="12405"/>
                </a:lnTo>
                <a:lnTo>
                  <a:pt x="1873" y="12682"/>
                </a:lnTo>
                <a:lnTo>
                  <a:pt x="1658" y="12743"/>
                </a:lnTo>
                <a:lnTo>
                  <a:pt x="1597" y="12835"/>
                </a:lnTo>
                <a:lnTo>
                  <a:pt x="1505" y="12927"/>
                </a:lnTo>
                <a:lnTo>
                  <a:pt x="1443" y="13111"/>
                </a:lnTo>
                <a:lnTo>
                  <a:pt x="1351" y="13111"/>
                </a:lnTo>
                <a:lnTo>
                  <a:pt x="1259" y="13173"/>
                </a:lnTo>
                <a:lnTo>
                  <a:pt x="1321" y="13204"/>
                </a:lnTo>
                <a:lnTo>
                  <a:pt x="1382" y="13357"/>
                </a:lnTo>
                <a:lnTo>
                  <a:pt x="1382" y="13511"/>
                </a:lnTo>
                <a:lnTo>
                  <a:pt x="1443" y="13418"/>
                </a:lnTo>
                <a:lnTo>
                  <a:pt x="1566" y="13449"/>
                </a:lnTo>
                <a:lnTo>
                  <a:pt x="1597" y="13326"/>
                </a:lnTo>
                <a:lnTo>
                  <a:pt x="1658" y="13296"/>
                </a:lnTo>
                <a:lnTo>
                  <a:pt x="1658" y="13388"/>
                </a:lnTo>
                <a:lnTo>
                  <a:pt x="1628" y="13603"/>
                </a:lnTo>
                <a:lnTo>
                  <a:pt x="1566" y="13756"/>
                </a:lnTo>
                <a:lnTo>
                  <a:pt x="1536" y="13879"/>
                </a:lnTo>
                <a:lnTo>
                  <a:pt x="1382" y="13879"/>
                </a:lnTo>
                <a:lnTo>
                  <a:pt x="1106" y="13818"/>
                </a:lnTo>
                <a:lnTo>
                  <a:pt x="1014" y="13848"/>
                </a:lnTo>
                <a:lnTo>
                  <a:pt x="1014" y="13756"/>
                </a:lnTo>
                <a:lnTo>
                  <a:pt x="1044" y="13633"/>
                </a:lnTo>
                <a:lnTo>
                  <a:pt x="1044" y="13511"/>
                </a:lnTo>
                <a:lnTo>
                  <a:pt x="1075" y="13449"/>
                </a:lnTo>
                <a:lnTo>
                  <a:pt x="1014" y="13357"/>
                </a:lnTo>
                <a:lnTo>
                  <a:pt x="921" y="13265"/>
                </a:lnTo>
                <a:lnTo>
                  <a:pt x="829" y="13204"/>
                </a:lnTo>
                <a:lnTo>
                  <a:pt x="829" y="13204"/>
                </a:lnTo>
                <a:lnTo>
                  <a:pt x="829" y="12927"/>
                </a:lnTo>
                <a:lnTo>
                  <a:pt x="829" y="12682"/>
                </a:lnTo>
                <a:lnTo>
                  <a:pt x="891" y="12405"/>
                </a:lnTo>
                <a:lnTo>
                  <a:pt x="891" y="11760"/>
                </a:lnTo>
                <a:lnTo>
                  <a:pt x="860" y="11576"/>
                </a:lnTo>
                <a:lnTo>
                  <a:pt x="799" y="11423"/>
                </a:lnTo>
                <a:lnTo>
                  <a:pt x="799" y="11269"/>
                </a:lnTo>
                <a:lnTo>
                  <a:pt x="799" y="11208"/>
                </a:lnTo>
                <a:lnTo>
                  <a:pt x="799" y="10839"/>
                </a:lnTo>
                <a:lnTo>
                  <a:pt x="706" y="10624"/>
                </a:lnTo>
                <a:lnTo>
                  <a:pt x="645" y="10409"/>
                </a:lnTo>
                <a:lnTo>
                  <a:pt x="614" y="1019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56" name="Google Shape;1256;g3d4b58163d4_3_1117"/>
          <p:cNvSpPr/>
          <p:nvPr/>
        </p:nvSpPr>
        <p:spPr>
          <a:xfrm>
            <a:off x="4565627" y="5030767"/>
            <a:ext cx="30354" cy="34065"/>
          </a:xfrm>
          <a:custGeom>
            <a:avLst/>
            <a:gdLst/>
            <a:ahLst/>
            <a:cxnLst/>
            <a:rect l="l" t="t" r="r" b="b"/>
            <a:pathLst>
              <a:path w="1198" h="1321" extrusionOk="0">
                <a:moveTo>
                  <a:pt x="952" y="308"/>
                </a:moveTo>
                <a:lnTo>
                  <a:pt x="952" y="308"/>
                </a:lnTo>
                <a:lnTo>
                  <a:pt x="1044" y="369"/>
                </a:lnTo>
                <a:lnTo>
                  <a:pt x="1137" y="461"/>
                </a:lnTo>
                <a:lnTo>
                  <a:pt x="1198" y="553"/>
                </a:lnTo>
                <a:lnTo>
                  <a:pt x="1167" y="615"/>
                </a:lnTo>
                <a:lnTo>
                  <a:pt x="1167" y="737"/>
                </a:lnTo>
                <a:lnTo>
                  <a:pt x="1137" y="860"/>
                </a:lnTo>
                <a:lnTo>
                  <a:pt x="1137" y="952"/>
                </a:lnTo>
                <a:lnTo>
                  <a:pt x="1075" y="952"/>
                </a:lnTo>
                <a:lnTo>
                  <a:pt x="983" y="1014"/>
                </a:lnTo>
                <a:lnTo>
                  <a:pt x="1014" y="1137"/>
                </a:lnTo>
                <a:lnTo>
                  <a:pt x="952" y="1290"/>
                </a:lnTo>
                <a:lnTo>
                  <a:pt x="829" y="1321"/>
                </a:lnTo>
                <a:lnTo>
                  <a:pt x="522" y="1321"/>
                </a:lnTo>
                <a:lnTo>
                  <a:pt x="246" y="1167"/>
                </a:lnTo>
                <a:lnTo>
                  <a:pt x="154" y="983"/>
                </a:lnTo>
                <a:lnTo>
                  <a:pt x="62" y="922"/>
                </a:lnTo>
                <a:lnTo>
                  <a:pt x="0" y="799"/>
                </a:lnTo>
                <a:lnTo>
                  <a:pt x="93" y="615"/>
                </a:lnTo>
                <a:lnTo>
                  <a:pt x="277" y="246"/>
                </a:lnTo>
                <a:lnTo>
                  <a:pt x="307" y="62"/>
                </a:lnTo>
                <a:lnTo>
                  <a:pt x="461" y="0"/>
                </a:lnTo>
                <a:lnTo>
                  <a:pt x="676" y="123"/>
                </a:lnTo>
                <a:lnTo>
                  <a:pt x="799" y="246"/>
                </a:lnTo>
                <a:lnTo>
                  <a:pt x="952" y="30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57" name="Google Shape;1257;g3d4b58163d4_3_1117"/>
          <p:cNvSpPr/>
          <p:nvPr/>
        </p:nvSpPr>
        <p:spPr>
          <a:xfrm>
            <a:off x="4266456" y="4950305"/>
            <a:ext cx="343042" cy="296688"/>
          </a:xfrm>
          <a:custGeom>
            <a:avLst/>
            <a:gdLst/>
            <a:ahLst/>
            <a:cxnLst/>
            <a:rect l="l" t="t" r="r" b="b"/>
            <a:pathLst>
              <a:path w="13450" h="11363" extrusionOk="0">
                <a:moveTo>
                  <a:pt x="1" y="5620"/>
                </a:moveTo>
                <a:lnTo>
                  <a:pt x="124" y="5559"/>
                </a:lnTo>
                <a:lnTo>
                  <a:pt x="277" y="5528"/>
                </a:lnTo>
                <a:lnTo>
                  <a:pt x="277" y="5436"/>
                </a:lnTo>
                <a:lnTo>
                  <a:pt x="246" y="5374"/>
                </a:lnTo>
                <a:lnTo>
                  <a:pt x="308" y="5221"/>
                </a:lnTo>
                <a:lnTo>
                  <a:pt x="523" y="5159"/>
                </a:lnTo>
                <a:lnTo>
                  <a:pt x="615" y="5344"/>
                </a:lnTo>
                <a:lnTo>
                  <a:pt x="768" y="5344"/>
                </a:lnTo>
                <a:lnTo>
                  <a:pt x="707" y="5497"/>
                </a:lnTo>
                <a:lnTo>
                  <a:pt x="830" y="5743"/>
                </a:lnTo>
                <a:lnTo>
                  <a:pt x="1106" y="5804"/>
                </a:lnTo>
                <a:lnTo>
                  <a:pt x="1290" y="5896"/>
                </a:lnTo>
                <a:lnTo>
                  <a:pt x="1413" y="5866"/>
                </a:lnTo>
                <a:lnTo>
                  <a:pt x="1505" y="5927"/>
                </a:lnTo>
                <a:lnTo>
                  <a:pt x="1628" y="5927"/>
                </a:lnTo>
                <a:lnTo>
                  <a:pt x="1720" y="5866"/>
                </a:lnTo>
                <a:lnTo>
                  <a:pt x="1843" y="5866"/>
                </a:lnTo>
                <a:lnTo>
                  <a:pt x="1905" y="5988"/>
                </a:lnTo>
                <a:lnTo>
                  <a:pt x="2027" y="5958"/>
                </a:lnTo>
                <a:lnTo>
                  <a:pt x="2119" y="5988"/>
                </a:lnTo>
                <a:lnTo>
                  <a:pt x="2119" y="5835"/>
                </a:lnTo>
                <a:lnTo>
                  <a:pt x="2181" y="5743"/>
                </a:lnTo>
                <a:lnTo>
                  <a:pt x="2304" y="5712"/>
                </a:lnTo>
                <a:lnTo>
                  <a:pt x="2365" y="5559"/>
                </a:lnTo>
                <a:lnTo>
                  <a:pt x="2580" y="5436"/>
                </a:lnTo>
                <a:lnTo>
                  <a:pt x="2856" y="5466"/>
                </a:lnTo>
                <a:lnTo>
                  <a:pt x="2918" y="5466"/>
                </a:lnTo>
                <a:lnTo>
                  <a:pt x="3041" y="2457"/>
                </a:lnTo>
                <a:lnTo>
                  <a:pt x="3317" y="2672"/>
                </a:lnTo>
                <a:lnTo>
                  <a:pt x="3409" y="2887"/>
                </a:lnTo>
                <a:lnTo>
                  <a:pt x="3624" y="3348"/>
                </a:lnTo>
                <a:lnTo>
                  <a:pt x="3624" y="3563"/>
                </a:lnTo>
                <a:lnTo>
                  <a:pt x="3501" y="3839"/>
                </a:lnTo>
                <a:lnTo>
                  <a:pt x="3501" y="3993"/>
                </a:lnTo>
                <a:lnTo>
                  <a:pt x="3716" y="3962"/>
                </a:lnTo>
                <a:lnTo>
                  <a:pt x="3931" y="4023"/>
                </a:lnTo>
                <a:lnTo>
                  <a:pt x="4054" y="3962"/>
                </a:lnTo>
                <a:lnTo>
                  <a:pt x="4269" y="3993"/>
                </a:lnTo>
                <a:lnTo>
                  <a:pt x="4392" y="3901"/>
                </a:lnTo>
                <a:lnTo>
                  <a:pt x="4576" y="3839"/>
                </a:lnTo>
                <a:lnTo>
                  <a:pt x="4729" y="3716"/>
                </a:lnTo>
                <a:lnTo>
                  <a:pt x="4791" y="3624"/>
                </a:lnTo>
                <a:lnTo>
                  <a:pt x="5067" y="3532"/>
                </a:lnTo>
                <a:lnTo>
                  <a:pt x="5221" y="3348"/>
                </a:lnTo>
                <a:lnTo>
                  <a:pt x="5344" y="3041"/>
                </a:lnTo>
                <a:lnTo>
                  <a:pt x="5559" y="2826"/>
                </a:lnTo>
                <a:lnTo>
                  <a:pt x="5773" y="2795"/>
                </a:lnTo>
                <a:lnTo>
                  <a:pt x="6050" y="2857"/>
                </a:lnTo>
                <a:lnTo>
                  <a:pt x="6142" y="2949"/>
                </a:lnTo>
                <a:lnTo>
                  <a:pt x="6234" y="2949"/>
                </a:lnTo>
                <a:lnTo>
                  <a:pt x="6541" y="3133"/>
                </a:lnTo>
                <a:lnTo>
                  <a:pt x="6664" y="3102"/>
                </a:lnTo>
                <a:lnTo>
                  <a:pt x="6787" y="3164"/>
                </a:lnTo>
                <a:lnTo>
                  <a:pt x="6971" y="3102"/>
                </a:lnTo>
                <a:lnTo>
                  <a:pt x="7155" y="3102"/>
                </a:lnTo>
                <a:lnTo>
                  <a:pt x="7309" y="3102"/>
                </a:lnTo>
                <a:lnTo>
                  <a:pt x="7370" y="3194"/>
                </a:lnTo>
                <a:lnTo>
                  <a:pt x="7462" y="3225"/>
                </a:lnTo>
                <a:lnTo>
                  <a:pt x="7647" y="3102"/>
                </a:lnTo>
                <a:lnTo>
                  <a:pt x="7616" y="3041"/>
                </a:lnTo>
                <a:lnTo>
                  <a:pt x="7647" y="2887"/>
                </a:lnTo>
                <a:lnTo>
                  <a:pt x="7647" y="2795"/>
                </a:lnTo>
                <a:lnTo>
                  <a:pt x="7739" y="2703"/>
                </a:lnTo>
                <a:lnTo>
                  <a:pt x="7739" y="2488"/>
                </a:lnTo>
                <a:lnTo>
                  <a:pt x="7800" y="2335"/>
                </a:lnTo>
                <a:lnTo>
                  <a:pt x="7984" y="2335"/>
                </a:lnTo>
                <a:lnTo>
                  <a:pt x="8076" y="2242"/>
                </a:lnTo>
                <a:lnTo>
                  <a:pt x="8199" y="2242"/>
                </a:lnTo>
                <a:lnTo>
                  <a:pt x="8261" y="2181"/>
                </a:lnTo>
                <a:lnTo>
                  <a:pt x="8291" y="2120"/>
                </a:lnTo>
                <a:lnTo>
                  <a:pt x="8353" y="2027"/>
                </a:lnTo>
                <a:lnTo>
                  <a:pt x="8445" y="1935"/>
                </a:lnTo>
                <a:lnTo>
                  <a:pt x="8537" y="1905"/>
                </a:lnTo>
                <a:lnTo>
                  <a:pt x="8598" y="1843"/>
                </a:lnTo>
                <a:lnTo>
                  <a:pt x="8721" y="1813"/>
                </a:lnTo>
                <a:lnTo>
                  <a:pt x="8721" y="1690"/>
                </a:lnTo>
                <a:lnTo>
                  <a:pt x="8660" y="1598"/>
                </a:lnTo>
                <a:lnTo>
                  <a:pt x="8691" y="1413"/>
                </a:lnTo>
                <a:lnTo>
                  <a:pt x="8905" y="1106"/>
                </a:lnTo>
                <a:lnTo>
                  <a:pt x="9028" y="1076"/>
                </a:lnTo>
                <a:lnTo>
                  <a:pt x="9120" y="1045"/>
                </a:lnTo>
                <a:lnTo>
                  <a:pt x="9182" y="953"/>
                </a:lnTo>
                <a:lnTo>
                  <a:pt x="9305" y="922"/>
                </a:lnTo>
                <a:lnTo>
                  <a:pt x="9335" y="830"/>
                </a:lnTo>
                <a:lnTo>
                  <a:pt x="9427" y="769"/>
                </a:lnTo>
                <a:lnTo>
                  <a:pt x="9520" y="707"/>
                </a:lnTo>
                <a:lnTo>
                  <a:pt x="9704" y="554"/>
                </a:lnTo>
                <a:lnTo>
                  <a:pt x="9857" y="523"/>
                </a:lnTo>
                <a:lnTo>
                  <a:pt x="9919" y="554"/>
                </a:lnTo>
                <a:lnTo>
                  <a:pt x="10011" y="523"/>
                </a:lnTo>
                <a:lnTo>
                  <a:pt x="10134" y="523"/>
                </a:lnTo>
                <a:lnTo>
                  <a:pt x="10257" y="431"/>
                </a:lnTo>
                <a:lnTo>
                  <a:pt x="10379" y="400"/>
                </a:lnTo>
                <a:lnTo>
                  <a:pt x="10410" y="277"/>
                </a:lnTo>
                <a:lnTo>
                  <a:pt x="10410" y="185"/>
                </a:lnTo>
                <a:lnTo>
                  <a:pt x="10502" y="124"/>
                </a:lnTo>
                <a:lnTo>
                  <a:pt x="10625" y="124"/>
                </a:lnTo>
                <a:lnTo>
                  <a:pt x="10717" y="62"/>
                </a:lnTo>
                <a:lnTo>
                  <a:pt x="11086" y="1"/>
                </a:lnTo>
                <a:lnTo>
                  <a:pt x="11270" y="32"/>
                </a:lnTo>
                <a:lnTo>
                  <a:pt x="11331" y="154"/>
                </a:lnTo>
                <a:lnTo>
                  <a:pt x="11454" y="154"/>
                </a:lnTo>
                <a:lnTo>
                  <a:pt x="11638" y="247"/>
                </a:lnTo>
                <a:lnTo>
                  <a:pt x="11700" y="277"/>
                </a:lnTo>
                <a:lnTo>
                  <a:pt x="11823" y="247"/>
                </a:lnTo>
                <a:lnTo>
                  <a:pt x="12037" y="216"/>
                </a:lnTo>
                <a:lnTo>
                  <a:pt x="12314" y="277"/>
                </a:lnTo>
                <a:lnTo>
                  <a:pt x="12467" y="400"/>
                </a:lnTo>
                <a:lnTo>
                  <a:pt x="12529" y="615"/>
                </a:lnTo>
                <a:lnTo>
                  <a:pt x="12590" y="830"/>
                </a:lnTo>
                <a:lnTo>
                  <a:pt x="12682" y="1045"/>
                </a:lnTo>
                <a:lnTo>
                  <a:pt x="12682" y="1413"/>
                </a:lnTo>
                <a:lnTo>
                  <a:pt x="12682" y="1475"/>
                </a:lnTo>
                <a:lnTo>
                  <a:pt x="12682" y="1628"/>
                </a:lnTo>
                <a:lnTo>
                  <a:pt x="12713" y="1782"/>
                </a:lnTo>
                <a:lnTo>
                  <a:pt x="12774" y="1966"/>
                </a:lnTo>
                <a:lnTo>
                  <a:pt x="12774" y="2611"/>
                </a:lnTo>
                <a:lnTo>
                  <a:pt x="12713" y="2887"/>
                </a:lnTo>
                <a:lnTo>
                  <a:pt x="12713" y="3102"/>
                </a:lnTo>
                <a:lnTo>
                  <a:pt x="12713" y="3379"/>
                </a:lnTo>
                <a:lnTo>
                  <a:pt x="12590" y="3348"/>
                </a:lnTo>
                <a:lnTo>
                  <a:pt x="12437" y="3225"/>
                </a:lnTo>
                <a:lnTo>
                  <a:pt x="12222" y="3102"/>
                </a:lnTo>
                <a:lnTo>
                  <a:pt x="12099" y="3164"/>
                </a:lnTo>
                <a:lnTo>
                  <a:pt x="12068" y="3348"/>
                </a:lnTo>
                <a:lnTo>
                  <a:pt x="11853" y="3716"/>
                </a:lnTo>
                <a:lnTo>
                  <a:pt x="11792" y="3901"/>
                </a:lnTo>
                <a:lnTo>
                  <a:pt x="11823" y="4023"/>
                </a:lnTo>
                <a:lnTo>
                  <a:pt x="11915" y="4085"/>
                </a:lnTo>
                <a:lnTo>
                  <a:pt x="12007" y="4269"/>
                </a:lnTo>
                <a:lnTo>
                  <a:pt x="12283" y="4423"/>
                </a:lnTo>
                <a:lnTo>
                  <a:pt x="12590" y="4423"/>
                </a:lnTo>
                <a:lnTo>
                  <a:pt x="12744" y="4361"/>
                </a:lnTo>
                <a:lnTo>
                  <a:pt x="12774" y="4238"/>
                </a:lnTo>
                <a:lnTo>
                  <a:pt x="12774" y="4115"/>
                </a:lnTo>
                <a:lnTo>
                  <a:pt x="12867" y="4023"/>
                </a:lnTo>
                <a:lnTo>
                  <a:pt x="13020" y="4023"/>
                </a:lnTo>
                <a:lnTo>
                  <a:pt x="13296" y="4085"/>
                </a:lnTo>
                <a:lnTo>
                  <a:pt x="13450" y="4085"/>
                </a:lnTo>
                <a:lnTo>
                  <a:pt x="13450" y="4115"/>
                </a:lnTo>
                <a:lnTo>
                  <a:pt x="13358" y="4238"/>
                </a:lnTo>
                <a:lnTo>
                  <a:pt x="13419" y="4269"/>
                </a:lnTo>
                <a:lnTo>
                  <a:pt x="13296" y="4576"/>
                </a:lnTo>
                <a:lnTo>
                  <a:pt x="13296" y="4822"/>
                </a:lnTo>
                <a:lnTo>
                  <a:pt x="13174" y="5067"/>
                </a:lnTo>
                <a:lnTo>
                  <a:pt x="13081" y="5405"/>
                </a:lnTo>
                <a:lnTo>
                  <a:pt x="12959" y="5528"/>
                </a:lnTo>
                <a:lnTo>
                  <a:pt x="12928" y="5681"/>
                </a:lnTo>
                <a:lnTo>
                  <a:pt x="12713" y="5958"/>
                </a:lnTo>
                <a:lnTo>
                  <a:pt x="12621" y="5958"/>
                </a:lnTo>
                <a:lnTo>
                  <a:pt x="12590" y="6019"/>
                </a:lnTo>
                <a:lnTo>
                  <a:pt x="12406" y="6111"/>
                </a:lnTo>
                <a:lnTo>
                  <a:pt x="12345" y="6203"/>
                </a:lnTo>
                <a:lnTo>
                  <a:pt x="12130" y="6326"/>
                </a:lnTo>
                <a:lnTo>
                  <a:pt x="12037" y="6510"/>
                </a:lnTo>
                <a:lnTo>
                  <a:pt x="11853" y="6695"/>
                </a:lnTo>
                <a:lnTo>
                  <a:pt x="11853" y="6787"/>
                </a:lnTo>
                <a:lnTo>
                  <a:pt x="11761" y="6971"/>
                </a:lnTo>
                <a:lnTo>
                  <a:pt x="11608" y="6971"/>
                </a:lnTo>
                <a:lnTo>
                  <a:pt x="11485" y="7217"/>
                </a:lnTo>
                <a:lnTo>
                  <a:pt x="11147" y="7769"/>
                </a:lnTo>
                <a:lnTo>
                  <a:pt x="10871" y="8046"/>
                </a:lnTo>
                <a:lnTo>
                  <a:pt x="10840" y="8261"/>
                </a:lnTo>
                <a:lnTo>
                  <a:pt x="10686" y="8322"/>
                </a:lnTo>
                <a:lnTo>
                  <a:pt x="10533" y="8506"/>
                </a:lnTo>
                <a:lnTo>
                  <a:pt x="10410" y="8506"/>
                </a:lnTo>
                <a:lnTo>
                  <a:pt x="10349" y="8568"/>
                </a:lnTo>
                <a:lnTo>
                  <a:pt x="9489" y="9428"/>
                </a:lnTo>
                <a:lnTo>
                  <a:pt x="9397" y="9428"/>
                </a:lnTo>
                <a:lnTo>
                  <a:pt x="9397" y="9458"/>
                </a:lnTo>
                <a:lnTo>
                  <a:pt x="9243" y="9612"/>
                </a:lnTo>
                <a:lnTo>
                  <a:pt x="8691" y="9980"/>
                </a:lnTo>
                <a:lnTo>
                  <a:pt x="8568" y="10134"/>
                </a:lnTo>
                <a:lnTo>
                  <a:pt x="8353" y="10195"/>
                </a:lnTo>
                <a:lnTo>
                  <a:pt x="8353" y="10226"/>
                </a:lnTo>
                <a:lnTo>
                  <a:pt x="8046" y="10318"/>
                </a:lnTo>
                <a:lnTo>
                  <a:pt x="7861" y="10441"/>
                </a:lnTo>
                <a:lnTo>
                  <a:pt x="7677" y="10441"/>
                </a:lnTo>
                <a:lnTo>
                  <a:pt x="7585" y="10379"/>
                </a:lnTo>
                <a:lnTo>
                  <a:pt x="7339" y="10379"/>
                </a:lnTo>
                <a:lnTo>
                  <a:pt x="7125" y="10441"/>
                </a:lnTo>
                <a:lnTo>
                  <a:pt x="7032" y="10594"/>
                </a:lnTo>
                <a:lnTo>
                  <a:pt x="7155" y="10686"/>
                </a:lnTo>
                <a:lnTo>
                  <a:pt x="7155" y="10748"/>
                </a:lnTo>
                <a:lnTo>
                  <a:pt x="6879" y="10748"/>
                </a:lnTo>
                <a:lnTo>
                  <a:pt x="6695" y="10656"/>
                </a:lnTo>
                <a:lnTo>
                  <a:pt x="6572" y="10656"/>
                </a:lnTo>
                <a:lnTo>
                  <a:pt x="6449" y="10779"/>
                </a:lnTo>
                <a:lnTo>
                  <a:pt x="6510" y="10871"/>
                </a:lnTo>
                <a:lnTo>
                  <a:pt x="6449" y="10932"/>
                </a:lnTo>
                <a:lnTo>
                  <a:pt x="6081" y="10840"/>
                </a:lnTo>
                <a:lnTo>
                  <a:pt x="5958" y="10748"/>
                </a:lnTo>
                <a:lnTo>
                  <a:pt x="5589" y="10656"/>
                </a:lnTo>
                <a:lnTo>
                  <a:pt x="5313" y="10717"/>
                </a:lnTo>
                <a:lnTo>
                  <a:pt x="5313" y="10779"/>
                </a:lnTo>
                <a:lnTo>
                  <a:pt x="5190" y="10809"/>
                </a:lnTo>
                <a:lnTo>
                  <a:pt x="5006" y="10717"/>
                </a:lnTo>
                <a:lnTo>
                  <a:pt x="4545" y="10717"/>
                </a:lnTo>
                <a:lnTo>
                  <a:pt x="4422" y="10779"/>
                </a:lnTo>
                <a:lnTo>
                  <a:pt x="4392" y="10901"/>
                </a:lnTo>
                <a:lnTo>
                  <a:pt x="4300" y="10871"/>
                </a:lnTo>
                <a:lnTo>
                  <a:pt x="4207" y="10901"/>
                </a:lnTo>
                <a:lnTo>
                  <a:pt x="4115" y="10963"/>
                </a:lnTo>
                <a:lnTo>
                  <a:pt x="4054" y="11024"/>
                </a:lnTo>
                <a:lnTo>
                  <a:pt x="3870" y="11024"/>
                </a:lnTo>
                <a:lnTo>
                  <a:pt x="3747" y="11086"/>
                </a:lnTo>
                <a:lnTo>
                  <a:pt x="3501" y="10994"/>
                </a:lnTo>
                <a:lnTo>
                  <a:pt x="3286" y="10994"/>
                </a:lnTo>
                <a:lnTo>
                  <a:pt x="3256" y="11055"/>
                </a:lnTo>
                <a:lnTo>
                  <a:pt x="3041" y="11024"/>
                </a:lnTo>
                <a:lnTo>
                  <a:pt x="2856" y="11208"/>
                </a:lnTo>
                <a:lnTo>
                  <a:pt x="2734" y="11239"/>
                </a:lnTo>
                <a:lnTo>
                  <a:pt x="2672" y="11362"/>
                </a:lnTo>
                <a:lnTo>
                  <a:pt x="2580" y="11331"/>
                </a:lnTo>
                <a:lnTo>
                  <a:pt x="2488" y="11362"/>
                </a:lnTo>
                <a:lnTo>
                  <a:pt x="2089" y="11178"/>
                </a:lnTo>
                <a:lnTo>
                  <a:pt x="1997" y="11208"/>
                </a:lnTo>
                <a:lnTo>
                  <a:pt x="1997" y="11024"/>
                </a:lnTo>
                <a:lnTo>
                  <a:pt x="1843" y="10932"/>
                </a:lnTo>
                <a:lnTo>
                  <a:pt x="1720" y="10994"/>
                </a:lnTo>
                <a:lnTo>
                  <a:pt x="1659" y="10963"/>
                </a:lnTo>
                <a:lnTo>
                  <a:pt x="1720" y="10901"/>
                </a:lnTo>
                <a:lnTo>
                  <a:pt x="1690" y="10748"/>
                </a:lnTo>
                <a:lnTo>
                  <a:pt x="1475" y="10717"/>
                </a:lnTo>
                <a:lnTo>
                  <a:pt x="1352" y="10840"/>
                </a:lnTo>
                <a:lnTo>
                  <a:pt x="1352" y="10994"/>
                </a:lnTo>
                <a:lnTo>
                  <a:pt x="1260" y="10901"/>
                </a:lnTo>
                <a:lnTo>
                  <a:pt x="1260" y="10717"/>
                </a:lnTo>
                <a:lnTo>
                  <a:pt x="1321" y="10594"/>
                </a:lnTo>
                <a:lnTo>
                  <a:pt x="1260" y="10379"/>
                </a:lnTo>
                <a:lnTo>
                  <a:pt x="1383" y="10195"/>
                </a:lnTo>
                <a:lnTo>
                  <a:pt x="1229" y="9950"/>
                </a:lnTo>
                <a:lnTo>
                  <a:pt x="1075" y="9796"/>
                </a:lnTo>
                <a:lnTo>
                  <a:pt x="953" y="9581"/>
                </a:lnTo>
                <a:lnTo>
                  <a:pt x="953" y="9366"/>
                </a:lnTo>
                <a:lnTo>
                  <a:pt x="1045" y="9305"/>
                </a:lnTo>
                <a:lnTo>
                  <a:pt x="1137" y="9366"/>
                </a:lnTo>
                <a:lnTo>
                  <a:pt x="1198" y="9366"/>
                </a:lnTo>
                <a:lnTo>
                  <a:pt x="1321" y="9274"/>
                </a:lnTo>
                <a:lnTo>
                  <a:pt x="1352" y="9028"/>
                </a:lnTo>
                <a:lnTo>
                  <a:pt x="1260" y="8752"/>
                </a:lnTo>
                <a:lnTo>
                  <a:pt x="1260" y="8629"/>
                </a:lnTo>
                <a:lnTo>
                  <a:pt x="1014" y="8230"/>
                </a:lnTo>
                <a:lnTo>
                  <a:pt x="1014" y="8046"/>
                </a:lnTo>
                <a:lnTo>
                  <a:pt x="799" y="7739"/>
                </a:lnTo>
                <a:lnTo>
                  <a:pt x="676" y="7278"/>
                </a:lnTo>
                <a:lnTo>
                  <a:pt x="523" y="6818"/>
                </a:lnTo>
                <a:lnTo>
                  <a:pt x="523" y="6572"/>
                </a:lnTo>
                <a:lnTo>
                  <a:pt x="339" y="6081"/>
                </a:lnTo>
                <a:lnTo>
                  <a:pt x="62" y="5866"/>
                </a:lnTo>
                <a:lnTo>
                  <a:pt x="31" y="5620"/>
                </a:lnTo>
                <a:close/>
                <a:moveTo>
                  <a:pt x="8813" y="7247"/>
                </a:moveTo>
                <a:lnTo>
                  <a:pt x="8936" y="7340"/>
                </a:lnTo>
                <a:lnTo>
                  <a:pt x="9028" y="7462"/>
                </a:lnTo>
                <a:lnTo>
                  <a:pt x="9213" y="7524"/>
                </a:lnTo>
                <a:lnTo>
                  <a:pt x="9366" y="7524"/>
                </a:lnTo>
                <a:lnTo>
                  <a:pt x="9397" y="7462"/>
                </a:lnTo>
                <a:lnTo>
                  <a:pt x="9458" y="7370"/>
                </a:lnTo>
                <a:lnTo>
                  <a:pt x="9550" y="7186"/>
                </a:lnTo>
                <a:lnTo>
                  <a:pt x="9673" y="7155"/>
                </a:lnTo>
                <a:lnTo>
                  <a:pt x="9796" y="7063"/>
                </a:lnTo>
                <a:lnTo>
                  <a:pt x="9919" y="7032"/>
                </a:lnTo>
                <a:lnTo>
                  <a:pt x="10042" y="7063"/>
                </a:lnTo>
                <a:lnTo>
                  <a:pt x="10164" y="6971"/>
                </a:lnTo>
                <a:lnTo>
                  <a:pt x="10226" y="6848"/>
                </a:lnTo>
                <a:lnTo>
                  <a:pt x="10164" y="6787"/>
                </a:lnTo>
                <a:lnTo>
                  <a:pt x="10164" y="6695"/>
                </a:lnTo>
                <a:lnTo>
                  <a:pt x="10287" y="6603"/>
                </a:lnTo>
                <a:lnTo>
                  <a:pt x="10441" y="6480"/>
                </a:lnTo>
                <a:lnTo>
                  <a:pt x="10441" y="6265"/>
                </a:lnTo>
                <a:lnTo>
                  <a:pt x="10318" y="5958"/>
                </a:lnTo>
                <a:lnTo>
                  <a:pt x="10134" y="5835"/>
                </a:lnTo>
                <a:lnTo>
                  <a:pt x="10011" y="5866"/>
                </a:lnTo>
                <a:lnTo>
                  <a:pt x="9888" y="5774"/>
                </a:lnTo>
                <a:lnTo>
                  <a:pt x="9827" y="5804"/>
                </a:lnTo>
                <a:lnTo>
                  <a:pt x="9765" y="5743"/>
                </a:lnTo>
                <a:lnTo>
                  <a:pt x="9642" y="5743"/>
                </a:lnTo>
                <a:lnTo>
                  <a:pt x="9612" y="5835"/>
                </a:lnTo>
                <a:lnTo>
                  <a:pt x="9520" y="5896"/>
                </a:lnTo>
                <a:lnTo>
                  <a:pt x="9427" y="5958"/>
                </a:lnTo>
                <a:lnTo>
                  <a:pt x="9120" y="6019"/>
                </a:lnTo>
                <a:lnTo>
                  <a:pt x="8936" y="6173"/>
                </a:lnTo>
                <a:lnTo>
                  <a:pt x="8875" y="6388"/>
                </a:lnTo>
                <a:lnTo>
                  <a:pt x="8660" y="6572"/>
                </a:lnTo>
                <a:lnTo>
                  <a:pt x="8537" y="6633"/>
                </a:lnTo>
                <a:lnTo>
                  <a:pt x="8598" y="6787"/>
                </a:lnTo>
                <a:lnTo>
                  <a:pt x="8721" y="6910"/>
                </a:lnTo>
                <a:lnTo>
                  <a:pt x="8721" y="6971"/>
                </a:lnTo>
                <a:lnTo>
                  <a:pt x="8813" y="7094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</p:sp>
      <p:sp>
        <p:nvSpPr>
          <p:cNvPr id="1258" name="Google Shape;1258;g3d4b58163d4_3_1117"/>
          <p:cNvSpPr/>
          <p:nvPr/>
        </p:nvSpPr>
        <p:spPr>
          <a:xfrm>
            <a:off x="4484211" y="5100863"/>
            <a:ext cx="48176" cy="45909"/>
          </a:xfrm>
          <a:custGeom>
            <a:avLst/>
            <a:gdLst/>
            <a:ahLst/>
            <a:cxnLst/>
            <a:rect l="l" t="t" r="r" b="b"/>
            <a:pathLst>
              <a:path w="1904" h="1782" extrusionOk="0">
                <a:moveTo>
                  <a:pt x="276" y="1505"/>
                </a:moveTo>
                <a:lnTo>
                  <a:pt x="276" y="1321"/>
                </a:lnTo>
                <a:lnTo>
                  <a:pt x="184" y="1229"/>
                </a:lnTo>
                <a:lnTo>
                  <a:pt x="154" y="1137"/>
                </a:lnTo>
                <a:lnTo>
                  <a:pt x="61" y="1045"/>
                </a:lnTo>
                <a:lnTo>
                  <a:pt x="0" y="891"/>
                </a:lnTo>
                <a:lnTo>
                  <a:pt x="92" y="799"/>
                </a:lnTo>
                <a:lnTo>
                  <a:pt x="307" y="646"/>
                </a:lnTo>
                <a:lnTo>
                  <a:pt x="399" y="431"/>
                </a:lnTo>
                <a:lnTo>
                  <a:pt x="583" y="246"/>
                </a:lnTo>
                <a:lnTo>
                  <a:pt x="890" y="216"/>
                </a:lnTo>
                <a:lnTo>
                  <a:pt x="952" y="124"/>
                </a:lnTo>
                <a:lnTo>
                  <a:pt x="1044" y="62"/>
                </a:lnTo>
                <a:lnTo>
                  <a:pt x="1075" y="1"/>
                </a:lnTo>
                <a:lnTo>
                  <a:pt x="1198" y="1"/>
                </a:lnTo>
                <a:lnTo>
                  <a:pt x="1290" y="62"/>
                </a:lnTo>
                <a:lnTo>
                  <a:pt x="1320" y="32"/>
                </a:lnTo>
                <a:lnTo>
                  <a:pt x="1443" y="124"/>
                </a:lnTo>
                <a:lnTo>
                  <a:pt x="1566" y="62"/>
                </a:lnTo>
                <a:lnTo>
                  <a:pt x="1750" y="216"/>
                </a:lnTo>
                <a:lnTo>
                  <a:pt x="1904" y="523"/>
                </a:lnTo>
                <a:lnTo>
                  <a:pt x="1904" y="738"/>
                </a:lnTo>
                <a:lnTo>
                  <a:pt x="1750" y="861"/>
                </a:lnTo>
                <a:lnTo>
                  <a:pt x="1597" y="922"/>
                </a:lnTo>
                <a:lnTo>
                  <a:pt x="1627" y="1045"/>
                </a:lnTo>
                <a:lnTo>
                  <a:pt x="1689" y="1106"/>
                </a:lnTo>
                <a:lnTo>
                  <a:pt x="1658" y="1229"/>
                </a:lnTo>
                <a:lnTo>
                  <a:pt x="1505" y="1321"/>
                </a:lnTo>
                <a:lnTo>
                  <a:pt x="1412" y="1290"/>
                </a:lnTo>
                <a:lnTo>
                  <a:pt x="1259" y="1321"/>
                </a:lnTo>
                <a:lnTo>
                  <a:pt x="1136" y="1383"/>
                </a:lnTo>
                <a:lnTo>
                  <a:pt x="1013" y="1444"/>
                </a:lnTo>
                <a:lnTo>
                  <a:pt x="921" y="1628"/>
                </a:lnTo>
                <a:lnTo>
                  <a:pt x="890" y="1720"/>
                </a:lnTo>
                <a:lnTo>
                  <a:pt x="829" y="1782"/>
                </a:lnTo>
                <a:lnTo>
                  <a:pt x="676" y="1782"/>
                </a:lnTo>
                <a:lnTo>
                  <a:pt x="491" y="1720"/>
                </a:lnTo>
                <a:lnTo>
                  <a:pt x="399" y="159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59" name="Google Shape;1259;g3d4b58163d4_3_1117"/>
          <p:cNvSpPr/>
          <p:nvPr/>
        </p:nvSpPr>
        <p:spPr>
          <a:xfrm>
            <a:off x="6286946" y="4696578"/>
            <a:ext cx="856586" cy="941897"/>
          </a:xfrm>
          <a:custGeom>
            <a:avLst/>
            <a:gdLst/>
            <a:ahLst/>
            <a:cxnLst/>
            <a:rect l="l" t="t" r="r" b="b"/>
            <a:pathLst>
              <a:path w="33562" h="36019" extrusionOk="0">
                <a:moveTo>
                  <a:pt x="33193" y="17196"/>
                </a:moveTo>
                <a:lnTo>
                  <a:pt x="33255" y="16889"/>
                </a:lnTo>
                <a:lnTo>
                  <a:pt x="33285" y="17073"/>
                </a:lnTo>
                <a:close/>
                <a:moveTo>
                  <a:pt x="33285" y="15139"/>
                </a:moveTo>
                <a:lnTo>
                  <a:pt x="33193" y="14893"/>
                </a:lnTo>
                <a:lnTo>
                  <a:pt x="33224" y="14709"/>
                </a:lnTo>
                <a:lnTo>
                  <a:pt x="33224" y="14555"/>
                </a:lnTo>
                <a:lnTo>
                  <a:pt x="33378" y="14402"/>
                </a:lnTo>
                <a:lnTo>
                  <a:pt x="33470" y="14218"/>
                </a:lnTo>
                <a:lnTo>
                  <a:pt x="33408" y="14095"/>
                </a:lnTo>
                <a:lnTo>
                  <a:pt x="33470" y="13972"/>
                </a:lnTo>
                <a:lnTo>
                  <a:pt x="33531" y="13972"/>
                </a:lnTo>
                <a:lnTo>
                  <a:pt x="33562" y="14156"/>
                </a:lnTo>
                <a:lnTo>
                  <a:pt x="33531" y="14402"/>
                </a:lnTo>
                <a:lnTo>
                  <a:pt x="33347" y="14648"/>
                </a:lnTo>
                <a:lnTo>
                  <a:pt x="33316" y="14985"/>
                </a:lnTo>
                <a:lnTo>
                  <a:pt x="33347" y="15139"/>
                </a:lnTo>
                <a:lnTo>
                  <a:pt x="33255" y="15108"/>
                </a:lnTo>
                <a:close/>
                <a:moveTo>
                  <a:pt x="31904" y="12682"/>
                </a:moveTo>
                <a:lnTo>
                  <a:pt x="32026" y="12867"/>
                </a:lnTo>
                <a:lnTo>
                  <a:pt x="32119" y="13020"/>
                </a:lnTo>
                <a:lnTo>
                  <a:pt x="32149" y="12867"/>
                </a:lnTo>
                <a:lnTo>
                  <a:pt x="32088" y="12805"/>
                </a:lnTo>
                <a:lnTo>
                  <a:pt x="32088" y="12682"/>
                </a:lnTo>
                <a:lnTo>
                  <a:pt x="31996" y="12682"/>
                </a:lnTo>
                <a:lnTo>
                  <a:pt x="31904" y="12652"/>
                </a:lnTo>
                <a:lnTo>
                  <a:pt x="31873" y="12682"/>
                </a:lnTo>
                <a:close/>
                <a:moveTo>
                  <a:pt x="31689" y="11516"/>
                </a:moveTo>
                <a:lnTo>
                  <a:pt x="31689" y="11423"/>
                </a:lnTo>
                <a:lnTo>
                  <a:pt x="31597" y="11485"/>
                </a:lnTo>
                <a:lnTo>
                  <a:pt x="31689" y="11516"/>
                </a:lnTo>
                <a:close/>
                <a:moveTo>
                  <a:pt x="28526" y="7862"/>
                </a:moveTo>
                <a:lnTo>
                  <a:pt x="28587" y="7708"/>
                </a:lnTo>
                <a:lnTo>
                  <a:pt x="28465" y="7585"/>
                </a:lnTo>
                <a:lnTo>
                  <a:pt x="28587" y="7554"/>
                </a:lnTo>
                <a:lnTo>
                  <a:pt x="28649" y="7524"/>
                </a:lnTo>
                <a:lnTo>
                  <a:pt x="28679" y="7769"/>
                </a:lnTo>
                <a:lnTo>
                  <a:pt x="28618" y="7954"/>
                </a:lnTo>
                <a:close/>
                <a:moveTo>
                  <a:pt x="25824" y="1"/>
                </a:moveTo>
                <a:lnTo>
                  <a:pt x="25855" y="124"/>
                </a:lnTo>
                <a:lnTo>
                  <a:pt x="25947" y="32"/>
                </a:lnTo>
                <a:lnTo>
                  <a:pt x="25824" y="32"/>
                </a:lnTo>
                <a:close/>
                <a:moveTo>
                  <a:pt x="25701" y="431"/>
                </a:moveTo>
                <a:lnTo>
                  <a:pt x="25701" y="646"/>
                </a:lnTo>
                <a:lnTo>
                  <a:pt x="25762" y="584"/>
                </a:lnTo>
                <a:lnTo>
                  <a:pt x="25855" y="584"/>
                </a:lnTo>
                <a:lnTo>
                  <a:pt x="25793" y="461"/>
                </a:lnTo>
                <a:lnTo>
                  <a:pt x="25701" y="461"/>
                </a:lnTo>
                <a:close/>
                <a:moveTo>
                  <a:pt x="23030" y="6388"/>
                </a:moveTo>
                <a:lnTo>
                  <a:pt x="23091" y="6449"/>
                </a:lnTo>
                <a:lnTo>
                  <a:pt x="23152" y="6418"/>
                </a:lnTo>
                <a:lnTo>
                  <a:pt x="23152" y="6326"/>
                </a:lnTo>
                <a:lnTo>
                  <a:pt x="23030" y="6388"/>
                </a:lnTo>
                <a:close/>
                <a:moveTo>
                  <a:pt x="22845" y="6019"/>
                </a:moveTo>
                <a:lnTo>
                  <a:pt x="22907" y="6111"/>
                </a:lnTo>
                <a:lnTo>
                  <a:pt x="22999" y="6081"/>
                </a:lnTo>
                <a:lnTo>
                  <a:pt x="23122" y="5927"/>
                </a:lnTo>
                <a:lnTo>
                  <a:pt x="23275" y="5927"/>
                </a:lnTo>
                <a:lnTo>
                  <a:pt x="23275" y="5866"/>
                </a:lnTo>
                <a:lnTo>
                  <a:pt x="23060" y="5804"/>
                </a:lnTo>
                <a:lnTo>
                  <a:pt x="22876" y="5927"/>
                </a:lnTo>
                <a:cubicBezTo>
                  <a:pt x="22876" y="5927"/>
                  <a:pt x="22815" y="6019"/>
                  <a:pt x="22845" y="6019"/>
                </a:cubicBezTo>
                <a:close/>
                <a:moveTo>
                  <a:pt x="21157" y="5221"/>
                </a:moveTo>
                <a:lnTo>
                  <a:pt x="21095" y="5129"/>
                </a:lnTo>
                <a:lnTo>
                  <a:pt x="21157" y="4975"/>
                </a:lnTo>
                <a:lnTo>
                  <a:pt x="21249" y="5098"/>
                </a:lnTo>
                <a:close/>
                <a:moveTo>
                  <a:pt x="20604" y="3471"/>
                </a:moveTo>
                <a:lnTo>
                  <a:pt x="20604" y="3378"/>
                </a:lnTo>
                <a:lnTo>
                  <a:pt x="20542" y="3409"/>
                </a:lnTo>
                <a:lnTo>
                  <a:pt x="20542" y="3317"/>
                </a:lnTo>
                <a:lnTo>
                  <a:pt x="20635" y="3225"/>
                </a:lnTo>
                <a:lnTo>
                  <a:pt x="20727" y="3348"/>
                </a:lnTo>
                <a:lnTo>
                  <a:pt x="20635" y="3471"/>
                </a:lnTo>
                <a:close/>
                <a:moveTo>
                  <a:pt x="20819" y="3655"/>
                </a:moveTo>
                <a:lnTo>
                  <a:pt x="20727" y="3716"/>
                </a:lnTo>
                <a:lnTo>
                  <a:pt x="20788" y="3716"/>
                </a:lnTo>
                <a:lnTo>
                  <a:pt x="20942" y="3686"/>
                </a:lnTo>
                <a:lnTo>
                  <a:pt x="21157" y="3716"/>
                </a:lnTo>
                <a:lnTo>
                  <a:pt x="21187" y="3593"/>
                </a:lnTo>
                <a:lnTo>
                  <a:pt x="21126" y="3563"/>
                </a:lnTo>
                <a:lnTo>
                  <a:pt x="21064" y="3563"/>
                </a:lnTo>
                <a:lnTo>
                  <a:pt x="21034" y="3501"/>
                </a:lnTo>
                <a:lnTo>
                  <a:pt x="21157" y="3378"/>
                </a:lnTo>
                <a:lnTo>
                  <a:pt x="21157" y="3348"/>
                </a:lnTo>
                <a:lnTo>
                  <a:pt x="21034" y="3378"/>
                </a:lnTo>
                <a:lnTo>
                  <a:pt x="21034" y="3256"/>
                </a:lnTo>
                <a:lnTo>
                  <a:pt x="20942" y="3317"/>
                </a:lnTo>
                <a:lnTo>
                  <a:pt x="20911" y="3378"/>
                </a:lnTo>
                <a:lnTo>
                  <a:pt x="20788" y="3378"/>
                </a:lnTo>
                <a:lnTo>
                  <a:pt x="20819" y="3409"/>
                </a:lnTo>
                <a:lnTo>
                  <a:pt x="20788" y="3440"/>
                </a:lnTo>
                <a:lnTo>
                  <a:pt x="20849" y="3624"/>
                </a:lnTo>
                <a:close/>
                <a:moveTo>
                  <a:pt x="20942" y="1106"/>
                </a:moveTo>
                <a:lnTo>
                  <a:pt x="21064" y="1168"/>
                </a:lnTo>
                <a:lnTo>
                  <a:pt x="21095" y="1045"/>
                </a:lnTo>
                <a:lnTo>
                  <a:pt x="21218" y="922"/>
                </a:lnTo>
                <a:lnTo>
                  <a:pt x="21157" y="830"/>
                </a:lnTo>
                <a:lnTo>
                  <a:pt x="21003" y="1014"/>
                </a:lnTo>
                <a:close/>
                <a:moveTo>
                  <a:pt x="20757" y="1260"/>
                </a:moveTo>
                <a:lnTo>
                  <a:pt x="20849" y="1290"/>
                </a:lnTo>
                <a:lnTo>
                  <a:pt x="20849" y="1229"/>
                </a:lnTo>
                <a:lnTo>
                  <a:pt x="20788" y="1260"/>
                </a:lnTo>
                <a:close/>
                <a:moveTo>
                  <a:pt x="20635" y="1321"/>
                </a:moveTo>
                <a:lnTo>
                  <a:pt x="20696" y="1383"/>
                </a:lnTo>
                <a:lnTo>
                  <a:pt x="20727" y="1321"/>
                </a:lnTo>
                <a:close/>
                <a:moveTo>
                  <a:pt x="20327" y="1475"/>
                </a:moveTo>
                <a:lnTo>
                  <a:pt x="20420" y="1475"/>
                </a:lnTo>
                <a:lnTo>
                  <a:pt x="20420" y="1383"/>
                </a:lnTo>
                <a:lnTo>
                  <a:pt x="20327" y="1475"/>
                </a:lnTo>
                <a:close/>
                <a:moveTo>
                  <a:pt x="20143" y="1720"/>
                </a:moveTo>
                <a:lnTo>
                  <a:pt x="20143" y="1628"/>
                </a:lnTo>
                <a:lnTo>
                  <a:pt x="20297" y="1536"/>
                </a:lnTo>
                <a:lnTo>
                  <a:pt x="20420" y="1536"/>
                </a:lnTo>
                <a:lnTo>
                  <a:pt x="20358" y="1628"/>
                </a:lnTo>
                <a:lnTo>
                  <a:pt x="20235" y="1628"/>
                </a:lnTo>
                <a:lnTo>
                  <a:pt x="20143" y="1720"/>
                </a:lnTo>
                <a:close/>
                <a:moveTo>
                  <a:pt x="19867" y="1782"/>
                </a:moveTo>
                <a:lnTo>
                  <a:pt x="19928" y="1812"/>
                </a:lnTo>
                <a:lnTo>
                  <a:pt x="20082" y="1751"/>
                </a:lnTo>
                <a:lnTo>
                  <a:pt x="20082" y="1720"/>
                </a:lnTo>
                <a:lnTo>
                  <a:pt x="19867" y="1782"/>
                </a:lnTo>
                <a:close/>
                <a:moveTo>
                  <a:pt x="17748" y="1106"/>
                </a:moveTo>
                <a:lnTo>
                  <a:pt x="17656" y="953"/>
                </a:lnTo>
                <a:lnTo>
                  <a:pt x="17687" y="830"/>
                </a:lnTo>
                <a:lnTo>
                  <a:pt x="17840" y="799"/>
                </a:lnTo>
                <a:lnTo>
                  <a:pt x="17779" y="953"/>
                </a:lnTo>
                <a:lnTo>
                  <a:pt x="17779" y="1106"/>
                </a:lnTo>
                <a:close/>
                <a:moveTo>
                  <a:pt x="15937" y="1014"/>
                </a:moveTo>
                <a:lnTo>
                  <a:pt x="15937" y="1229"/>
                </a:lnTo>
                <a:lnTo>
                  <a:pt x="16090" y="1383"/>
                </a:lnTo>
                <a:lnTo>
                  <a:pt x="16213" y="1536"/>
                </a:lnTo>
                <a:lnTo>
                  <a:pt x="16428" y="1628"/>
                </a:lnTo>
                <a:lnTo>
                  <a:pt x="16704" y="1321"/>
                </a:lnTo>
                <a:lnTo>
                  <a:pt x="16796" y="1321"/>
                </a:lnTo>
                <a:lnTo>
                  <a:pt x="16796" y="1229"/>
                </a:lnTo>
                <a:lnTo>
                  <a:pt x="16858" y="1168"/>
                </a:lnTo>
                <a:lnTo>
                  <a:pt x="16796" y="1106"/>
                </a:lnTo>
                <a:lnTo>
                  <a:pt x="16735" y="1014"/>
                </a:lnTo>
                <a:lnTo>
                  <a:pt x="16673" y="1014"/>
                </a:lnTo>
                <a:lnTo>
                  <a:pt x="16581" y="1076"/>
                </a:lnTo>
                <a:lnTo>
                  <a:pt x="16366" y="1076"/>
                </a:lnTo>
                <a:lnTo>
                  <a:pt x="16274" y="1168"/>
                </a:lnTo>
                <a:lnTo>
                  <a:pt x="16151" y="1137"/>
                </a:lnTo>
                <a:lnTo>
                  <a:pt x="16151" y="1076"/>
                </a:lnTo>
                <a:lnTo>
                  <a:pt x="16029" y="1076"/>
                </a:lnTo>
                <a:lnTo>
                  <a:pt x="15937" y="983"/>
                </a:lnTo>
                <a:lnTo>
                  <a:pt x="15906" y="983"/>
                </a:lnTo>
                <a:lnTo>
                  <a:pt x="15906" y="1014"/>
                </a:lnTo>
                <a:close/>
                <a:moveTo>
                  <a:pt x="15875" y="1076"/>
                </a:moveTo>
                <a:lnTo>
                  <a:pt x="15937" y="1352"/>
                </a:lnTo>
                <a:lnTo>
                  <a:pt x="16090" y="1413"/>
                </a:lnTo>
                <a:lnTo>
                  <a:pt x="16090" y="1444"/>
                </a:lnTo>
                <a:lnTo>
                  <a:pt x="15906" y="1413"/>
                </a:lnTo>
                <a:lnTo>
                  <a:pt x="15844" y="1413"/>
                </a:lnTo>
                <a:lnTo>
                  <a:pt x="15660" y="1352"/>
                </a:lnTo>
                <a:lnTo>
                  <a:pt x="15660" y="1260"/>
                </a:lnTo>
                <a:lnTo>
                  <a:pt x="15722" y="1260"/>
                </a:lnTo>
                <a:lnTo>
                  <a:pt x="15814" y="1290"/>
                </a:lnTo>
                <a:lnTo>
                  <a:pt x="15814" y="1260"/>
                </a:lnTo>
                <a:lnTo>
                  <a:pt x="15752" y="1260"/>
                </a:lnTo>
                <a:lnTo>
                  <a:pt x="15752" y="1168"/>
                </a:lnTo>
                <a:lnTo>
                  <a:pt x="15752" y="1137"/>
                </a:lnTo>
                <a:lnTo>
                  <a:pt x="15875" y="1076"/>
                </a:lnTo>
                <a:close/>
                <a:moveTo>
                  <a:pt x="10594" y="4607"/>
                </a:moveTo>
                <a:lnTo>
                  <a:pt x="10655" y="4699"/>
                </a:lnTo>
                <a:lnTo>
                  <a:pt x="10809" y="4668"/>
                </a:lnTo>
                <a:lnTo>
                  <a:pt x="10686" y="4515"/>
                </a:lnTo>
                <a:close/>
                <a:moveTo>
                  <a:pt x="10655" y="5190"/>
                </a:moveTo>
                <a:lnTo>
                  <a:pt x="10655" y="5006"/>
                </a:lnTo>
                <a:lnTo>
                  <a:pt x="10563" y="4883"/>
                </a:lnTo>
                <a:lnTo>
                  <a:pt x="10563" y="5129"/>
                </a:lnTo>
                <a:close/>
                <a:moveTo>
                  <a:pt x="11331" y="3962"/>
                </a:moveTo>
                <a:lnTo>
                  <a:pt x="11238" y="3962"/>
                </a:lnTo>
                <a:lnTo>
                  <a:pt x="11300" y="3870"/>
                </a:lnTo>
                <a:lnTo>
                  <a:pt x="11361" y="3870"/>
                </a:lnTo>
                <a:lnTo>
                  <a:pt x="11361" y="3962"/>
                </a:lnTo>
                <a:close/>
                <a:moveTo>
                  <a:pt x="2579" y="9642"/>
                </a:moveTo>
                <a:lnTo>
                  <a:pt x="2518" y="9550"/>
                </a:lnTo>
                <a:lnTo>
                  <a:pt x="2672" y="9335"/>
                </a:lnTo>
                <a:lnTo>
                  <a:pt x="2672" y="9520"/>
                </a:lnTo>
                <a:lnTo>
                  <a:pt x="2579" y="9642"/>
                </a:lnTo>
                <a:close/>
                <a:moveTo>
                  <a:pt x="123" y="13941"/>
                </a:moveTo>
                <a:lnTo>
                  <a:pt x="184" y="13573"/>
                </a:lnTo>
                <a:lnTo>
                  <a:pt x="184" y="13818"/>
                </a:lnTo>
                <a:cubicBezTo>
                  <a:pt x="184" y="13818"/>
                  <a:pt x="123" y="13941"/>
                  <a:pt x="123" y="13941"/>
                </a:cubicBezTo>
                <a:close/>
                <a:moveTo>
                  <a:pt x="123" y="14586"/>
                </a:moveTo>
                <a:lnTo>
                  <a:pt x="0" y="14248"/>
                </a:lnTo>
                <a:lnTo>
                  <a:pt x="92" y="14064"/>
                </a:lnTo>
                <a:lnTo>
                  <a:pt x="184" y="14340"/>
                </a:lnTo>
                <a:close/>
                <a:moveTo>
                  <a:pt x="18424" y="25302"/>
                </a:moveTo>
                <a:lnTo>
                  <a:pt x="18393" y="25425"/>
                </a:lnTo>
                <a:lnTo>
                  <a:pt x="18454" y="25517"/>
                </a:lnTo>
                <a:lnTo>
                  <a:pt x="18547" y="25517"/>
                </a:lnTo>
                <a:lnTo>
                  <a:pt x="18485" y="25579"/>
                </a:lnTo>
                <a:lnTo>
                  <a:pt x="18639" y="25579"/>
                </a:lnTo>
                <a:lnTo>
                  <a:pt x="18731" y="25517"/>
                </a:lnTo>
                <a:lnTo>
                  <a:pt x="18823" y="25579"/>
                </a:lnTo>
                <a:lnTo>
                  <a:pt x="18731" y="25671"/>
                </a:lnTo>
                <a:lnTo>
                  <a:pt x="18424" y="25640"/>
                </a:lnTo>
                <a:lnTo>
                  <a:pt x="18362" y="25732"/>
                </a:lnTo>
                <a:lnTo>
                  <a:pt x="18301" y="25732"/>
                </a:lnTo>
                <a:lnTo>
                  <a:pt x="18301" y="25763"/>
                </a:lnTo>
                <a:lnTo>
                  <a:pt x="18209" y="25763"/>
                </a:lnTo>
                <a:lnTo>
                  <a:pt x="18147" y="25671"/>
                </a:lnTo>
                <a:lnTo>
                  <a:pt x="18055" y="25732"/>
                </a:lnTo>
                <a:lnTo>
                  <a:pt x="17902" y="25702"/>
                </a:lnTo>
                <a:lnTo>
                  <a:pt x="17840" y="25702"/>
                </a:lnTo>
                <a:lnTo>
                  <a:pt x="17656" y="25702"/>
                </a:lnTo>
                <a:lnTo>
                  <a:pt x="17533" y="25609"/>
                </a:lnTo>
                <a:lnTo>
                  <a:pt x="17533" y="25517"/>
                </a:lnTo>
                <a:lnTo>
                  <a:pt x="17717" y="25425"/>
                </a:lnTo>
                <a:lnTo>
                  <a:pt x="18147" y="25302"/>
                </a:lnTo>
                <a:lnTo>
                  <a:pt x="18301" y="25302"/>
                </a:lnTo>
                <a:lnTo>
                  <a:pt x="18424" y="25241"/>
                </a:lnTo>
                <a:close/>
                <a:moveTo>
                  <a:pt x="23797" y="29202"/>
                </a:moveTo>
                <a:lnTo>
                  <a:pt x="23889" y="29171"/>
                </a:lnTo>
                <a:lnTo>
                  <a:pt x="23951" y="29263"/>
                </a:lnTo>
                <a:lnTo>
                  <a:pt x="23889" y="29325"/>
                </a:lnTo>
                <a:close/>
                <a:moveTo>
                  <a:pt x="24626" y="29785"/>
                </a:moveTo>
                <a:lnTo>
                  <a:pt x="24718" y="29847"/>
                </a:lnTo>
                <a:lnTo>
                  <a:pt x="24780" y="29755"/>
                </a:lnTo>
                <a:lnTo>
                  <a:pt x="24626" y="29755"/>
                </a:lnTo>
                <a:close/>
                <a:moveTo>
                  <a:pt x="22661" y="31966"/>
                </a:moveTo>
                <a:lnTo>
                  <a:pt x="22692" y="32088"/>
                </a:lnTo>
                <a:lnTo>
                  <a:pt x="22815" y="32119"/>
                </a:lnTo>
                <a:lnTo>
                  <a:pt x="22876" y="32058"/>
                </a:lnTo>
                <a:lnTo>
                  <a:pt x="22784" y="31966"/>
                </a:lnTo>
                <a:close/>
                <a:moveTo>
                  <a:pt x="22753" y="31659"/>
                </a:moveTo>
                <a:lnTo>
                  <a:pt x="22753" y="31781"/>
                </a:lnTo>
                <a:lnTo>
                  <a:pt x="22845" y="31781"/>
                </a:lnTo>
                <a:lnTo>
                  <a:pt x="22845" y="31628"/>
                </a:lnTo>
                <a:lnTo>
                  <a:pt x="22753" y="31689"/>
                </a:lnTo>
                <a:close/>
                <a:moveTo>
                  <a:pt x="22600" y="31873"/>
                </a:moveTo>
                <a:lnTo>
                  <a:pt x="22508" y="31812"/>
                </a:lnTo>
                <a:lnTo>
                  <a:pt x="22538" y="31659"/>
                </a:lnTo>
                <a:lnTo>
                  <a:pt x="22661" y="31597"/>
                </a:lnTo>
                <a:lnTo>
                  <a:pt x="22661" y="31751"/>
                </a:lnTo>
                <a:lnTo>
                  <a:pt x="22600" y="31873"/>
                </a:lnTo>
                <a:close/>
                <a:moveTo>
                  <a:pt x="22078" y="31259"/>
                </a:moveTo>
                <a:lnTo>
                  <a:pt x="22078" y="31137"/>
                </a:lnTo>
                <a:lnTo>
                  <a:pt x="22047" y="31014"/>
                </a:lnTo>
                <a:lnTo>
                  <a:pt x="22139" y="30860"/>
                </a:lnTo>
                <a:lnTo>
                  <a:pt x="22139" y="30737"/>
                </a:lnTo>
                <a:lnTo>
                  <a:pt x="22231" y="30584"/>
                </a:lnTo>
                <a:lnTo>
                  <a:pt x="22323" y="30522"/>
                </a:lnTo>
                <a:lnTo>
                  <a:pt x="22415" y="30584"/>
                </a:lnTo>
                <a:lnTo>
                  <a:pt x="22385" y="30829"/>
                </a:lnTo>
                <a:lnTo>
                  <a:pt x="22446" y="30952"/>
                </a:lnTo>
                <a:lnTo>
                  <a:pt x="22323" y="31106"/>
                </a:lnTo>
                <a:lnTo>
                  <a:pt x="22293" y="31229"/>
                </a:lnTo>
                <a:lnTo>
                  <a:pt x="22170" y="31321"/>
                </a:lnTo>
                <a:lnTo>
                  <a:pt x="22047" y="31259"/>
                </a:lnTo>
                <a:close/>
                <a:moveTo>
                  <a:pt x="25363" y="31659"/>
                </a:moveTo>
                <a:lnTo>
                  <a:pt x="25670" y="31536"/>
                </a:lnTo>
                <a:lnTo>
                  <a:pt x="25670" y="31413"/>
                </a:lnTo>
                <a:lnTo>
                  <a:pt x="25394" y="31137"/>
                </a:lnTo>
                <a:lnTo>
                  <a:pt x="25271" y="31167"/>
                </a:lnTo>
                <a:lnTo>
                  <a:pt x="25333" y="31321"/>
                </a:lnTo>
                <a:lnTo>
                  <a:pt x="25271" y="31474"/>
                </a:lnTo>
                <a:lnTo>
                  <a:pt x="25302" y="31566"/>
                </a:lnTo>
                <a:close/>
                <a:moveTo>
                  <a:pt x="25210" y="31873"/>
                </a:moveTo>
                <a:lnTo>
                  <a:pt x="25271" y="31966"/>
                </a:lnTo>
                <a:lnTo>
                  <a:pt x="25517" y="31966"/>
                </a:lnTo>
                <a:lnTo>
                  <a:pt x="25640" y="32027"/>
                </a:lnTo>
                <a:lnTo>
                  <a:pt x="25670" y="31935"/>
                </a:lnTo>
                <a:lnTo>
                  <a:pt x="25486" y="31781"/>
                </a:lnTo>
                <a:lnTo>
                  <a:pt x="25302" y="31781"/>
                </a:lnTo>
                <a:lnTo>
                  <a:pt x="25210" y="31843"/>
                </a:lnTo>
                <a:close/>
                <a:moveTo>
                  <a:pt x="25363" y="32242"/>
                </a:moveTo>
                <a:lnTo>
                  <a:pt x="25271" y="32150"/>
                </a:lnTo>
                <a:lnTo>
                  <a:pt x="25394" y="32119"/>
                </a:lnTo>
                <a:close/>
                <a:moveTo>
                  <a:pt x="24473" y="34913"/>
                </a:moveTo>
                <a:lnTo>
                  <a:pt x="24473" y="34760"/>
                </a:lnTo>
                <a:lnTo>
                  <a:pt x="24565" y="34852"/>
                </a:lnTo>
                <a:close/>
                <a:moveTo>
                  <a:pt x="23521" y="35896"/>
                </a:moveTo>
                <a:lnTo>
                  <a:pt x="23398" y="35835"/>
                </a:lnTo>
                <a:lnTo>
                  <a:pt x="23521" y="35650"/>
                </a:lnTo>
                <a:lnTo>
                  <a:pt x="23521" y="35497"/>
                </a:lnTo>
                <a:lnTo>
                  <a:pt x="23613" y="35466"/>
                </a:lnTo>
                <a:lnTo>
                  <a:pt x="23644" y="35558"/>
                </a:lnTo>
                <a:lnTo>
                  <a:pt x="23582" y="35650"/>
                </a:lnTo>
                <a:close/>
                <a:moveTo>
                  <a:pt x="22446" y="35804"/>
                </a:moveTo>
                <a:lnTo>
                  <a:pt x="22446" y="35620"/>
                </a:lnTo>
                <a:lnTo>
                  <a:pt x="22538" y="35527"/>
                </a:lnTo>
                <a:lnTo>
                  <a:pt x="22385" y="35466"/>
                </a:lnTo>
                <a:lnTo>
                  <a:pt x="22323" y="35251"/>
                </a:lnTo>
                <a:lnTo>
                  <a:pt x="22385" y="35190"/>
                </a:lnTo>
                <a:lnTo>
                  <a:pt x="22293" y="35098"/>
                </a:lnTo>
                <a:lnTo>
                  <a:pt x="22293" y="34637"/>
                </a:lnTo>
                <a:lnTo>
                  <a:pt x="22323" y="34576"/>
                </a:lnTo>
                <a:lnTo>
                  <a:pt x="22201" y="34453"/>
                </a:lnTo>
                <a:lnTo>
                  <a:pt x="22201" y="34176"/>
                </a:lnTo>
                <a:lnTo>
                  <a:pt x="22293" y="34023"/>
                </a:lnTo>
                <a:lnTo>
                  <a:pt x="22415" y="34176"/>
                </a:lnTo>
                <a:lnTo>
                  <a:pt x="22600" y="34176"/>
                </a:lnTo>
                <a:lnTo>
                  <a:pt x="22446" y="34023"/>
                </a:lnTo>
                <a:lnTo>
                  <a:pt x="22446" y="33931"/>
                </a:lnTo>
                <a:lnTo>
                  <a:pt x="22385" y="33869"/>
                </a:lnTo>
                <a:lnTo>
                  <a:pt x="22415" y="33624"/>
                </a:lnTo>
                <a:lnTo>
                  <a:pt x="22385" y="33347"/>
                </a:lnTo>
                <a:lnTo>
                  <a:pt x="22385" y="32979"/>
                </a:lnTo>
                <a:lnTo>
                  <a:pt x="22415" y="32764"/>
                </a:lnTo>
                <a:lnTo>
                  <a:pt x="22385" y="32457"/>
                </a:lnTo>
                <a:lnTo>
                  <a:pt x="22385" y="32303"/>
                </a:lnTo>
                <a:lnTo>
                  <a:pt x="22415" y="32242"/>
                </a:lnTo>
                <a:lnTo>
                  <a:pt x="22415" y="32058"/>
                </a:lnTo>
                <a:lnTo>
                  <a:pt x="22477" y="31996"/>
                </a:lnTo>
                <a:lnTo>
                  <a:pt x="22661" y="32088"/>
                </a:lnTo>
                <a:lnTo>
                  <a:pt x="22784" y="32181"/>
                </a:lnTo>
                <a:lnTo>
                  <a:pt x="22907" y="32273"/>
                </a:lnTo>
                <a:lnTo>
                  <a:pt x="22937" y="32181"/>
                </a:lnTo>
                <a:lnTo>
                  <a:pt x="23030" y="32088"/>
                </a:lnTo>
                <a:lnTo>
                  <a:pt x="23030" y="32334"/>
                </a:lnTo>
                <a:lnTo>
                  <a:pt x="23306" y="32518"/>
                </a:lnTo>
                <a:lnTo>
                  <a:pt x="23521" y="32703"/>
                </a:lnTo>
                <a:lnTo>
                  <a:pt x="23674" y="32825"/>
                </a:lnTo>
                <a:lnTo>
                  <a:pt x="23797" y="32733"/>
                </a:lnTo>
                <a:lnTo>
                  <a:pt x="23951" y="32733"/>
                </a:lnTo>
                <a:lnTo>
                  <a:pt x="24074" y="32856"/>
                </a:lnTo>
                <a:lnTo>
                  <a:pt x="24074" y="32703"/>
                </a:lnTo>
                <a:lnTo>
                  <a:pt x="24196" y="32641"/>
                </a:lnTo>
                <a:lnTo>
                  <a:pt x="24688" y="32672"/>
                </a:lnTo>
                <a:lnTo>
                  <a:pt x="24780" y="32610"/>
                </a:lnTo>
                <a:lnTo>
                  <a:pt x="24872" y="32518"/>
                </a:lnTo>
                <a:lnTo>
                  <a:pt x="24964" y="32518"/>
                </a:lnTo>
                <a:lnTo>
                  <a:pt x="25025" y="32549"/>
                </a:lnTo>
                <a:lnTo>
                  <a:pt x="25118" y="32426"/>
                </a:lnTo>
                <a:lnTo>
                  <a:pt x="25179" y="32426"/>
                </a:lnTo>
                <a:lnTo>
                  <a:pt x="25363" y="32549"/>
                </a:lnTo>
                <a:lnTo>
                  <a:pt x="25333" y="32703"/>
                </a:lnTo>
                <a:lnTo>
                  <a:pt x="25240" y="33132"/>
                </a:lnTo>
                <a:lnTo>
                  <a:pt x="25118" y="33286"/>
                </a:lnTo>
                <a:lnTo>
                  <a:pt x="25118" y="33593"/>
                </a:lnTo>
                <a:lnTo>
                  <a:pt x="24995" y="33777"/>
                </a:lnTo>
                <a:lnTo>
                  <a:pt x="25025" y="33992"/>
                </a:lnTo>
                <a:lnTo>
                  <a:pt x="24995" y="34054"/>
                </a:lnTo>
                <a:lnTo>
                  <a:pt x="24995" y="34207"/>
                </a:lnTo>
                <a:lnTo>
                  <a:pt x="24903" y="34391"/>
                </a:lnTo>
                <a:lnTo>
                  <a:pt x="24872" y="34269"/>
                </a:lnTo>
                <a:lnTo>
                  <a:pt x="24811" y="34023"/>
                </a:lnTo>
                <a:lnTo>
                  <a:pt x="24749" y="34176"/>
                </a:lnTo>
                <a:lnTo>
                  <a:pt x="24626" y="34269"/>
                </a:lnTo>
                <a:lnTo>
                  <a:pt x="24596" y="34606"/>
                </a:lnTo>
                <a:lnTo>
                  <a:pt x="24534" y="34698"/>
                </a:lnTo>
                <a:lnTo>
                  <a:pt x="24411" y="34698"/>
                </a:lnTo>
                <a:lnTo>
                  <a:pt x="24411" y="34883"/>
                </a:lnTo>
                <a:lnTo>
                  <a:pt x="24289" y="35036"/>
                </a:lnTo>
                <a:lnTo>
                  <a:pt x="24411" y="35098"/>
                </a:lnTo>
                <a:lnTo>
                  <a:pt x="24411" y="35220"/>
                </a:lnTo>
                <a:lnTo>
                  <a:pt x="24227" y="35466"/>
                </a:lnTo>
                <a:lnTo>
                  <a:pt x="24166" y="35466"/>
                </a:lnTo>
                <a:lnTo>
                  <a:pt x="24012" y="35527"/>
                </a:lnTo>
                <a:lnTo>
                  <a:pt x="24012" y="35282"/>
                </a:lnTo>
                <a:lnTo>
                  <a:pt x="24196" y="35343"/>
                </a:lnTo>
                <a:lnTo>
                  <a:pt x="24227" y="35220"/>
                </a:lnTo>
                <a:lnTo>
                  <a:pt x="24135" y="35128"/>
                </a:lnTo>
                <a:lnTo>
                  <a:pt x="23981" y="35159"/>
                </a:lnTo>
                <a:lnTo>
                  <a:pt x="23889" y="35313"/>
                </a:lnTo>
                <a:lnTo>
                  <a:pt x="23797" y="35282"/>
                </a:lnTo>
                <a:lnTo>
                  <a:pt x="23797" y="35098"/>
                </a:lnTo>
                <a:lnTo>
                  <a:pt x="23736" y="35282"/>
                </a:lnTo>
                <a:lnTo>
                  <a:pt x="23582" y="35374"/>
                </a:lnTo>
                <a:lnTo>
                  <a:pt x="23521" y="35466"/>
                </a:lnTo>
                <a:lnTo>
                  <a:pt x="23429" y="35374"/>
                </a:lnTo>
                <a:lnTo>
                  <a:pt x="23337" y="35650"/>
                </a:lnTo>
                <a:lnTo>
                  <a:pt x="23337" y="35773"/>
                </a:lnTo>
                <a:lnTo>
                  <a:pt x="23183" y="36019"/>
                </a:lnTo>
                <a:lnTo>
                  <a:pt x="22999" y="36019"/>
                </a:lnTo>
                <a:lnTo>
                  <a:pt x="22937" y="35865"/>
                </a:lnTo>
                <a:lnTo>
                  <a:pt x="22937" y="35742"/>
                </a:lnTo>
                <a:lnTo>
                  <a:pt x="22784" y="35927"/>
                </a:lnTo>
                <a:lnTo>
                  <a:pt x="22692" y="35804"/>
                </a:lnTo>
                <a:lnTo>
                  <a:pt x="22538" y="35835"/>
                </a:lnTo>
                <a:lnTo>
                  <a:pt x="22446" y="35804"/>
                </a:lnTo>
                <a:close/>
                <a:moveTo>
                  <a:pt x="369" y="22846"/>
                </a:moveTo>
                <a:lnTo>
                  <a:pt x="491" y="22938"/>
                </a:lnTo>
                <a:lnTo>
                  <a:pt x="614" y="22938"/>
                </a:lnTo>
                <a:lnTo>
                  <a:pt x="952" y="23307"/>
                </a:lnTo>
                <a:lnTo>
                  <a:pt x="952" y="23429"/>
                </a:lnTo>
                <a:lnTo>
                  <a:pt x="1013" y="23521"/>
                </a:lnTo>
                <a:lnTo>
                  <a:pt x="1198" y="23552"/>
                </a:lnTo>
                <a:lnTo>
                  <a:pt x="1290" y="23644"/>
                </a:lnTo>
                <a:lnTo>
                  <a:pt x="1535" y="23675"/>
                </a:lnTo>
                <a:lnTo>
                  <a:pt x="1628" y="23644"/>
                </a:lnTo>
                <a:lnTo>
                  <a:pt x="1658" y="23736"/>
                </a:lnTo>
                <a:lnTo>
                  <a:pt x="1842" y="23736"/>
                </a:lnTo>
                <a:lnTo>
                  <a:pt x="2057" y="23706"/>
                </a:lnTo>
                <a:lnTo>
                  <a:pt x="2119" y="23829"/>
                </a:lnTo>
                <a:lnTo>
                  <a:pt x="2211" y="23736"/>
                </a:lnTo>
                <a:lnTo>
                  <a:pt x="2272" y="23798"/>
                </a:lnTo>
                <a:lnTo>
                  <a:pt x="2487" y="23736"/>
                </a:lnTo>
                <a:lnTo>
                  <a:pt x="2702" y="23736"/>
                </a:lnTo>
                <a:lnTo>
                  <a:pt x="2733" y="23644"/>
                </a:lnTo>
                <a:lnTo>
                  <a:pt x="2856" y="23614"/>
                </a:lnTo>
                <a:lnTo>
                  <a:pt x="2979" y="23429"/>
                </a:lnTo>
                <a:lnTo>
                  <a:pt x="3224" y="23460"/>
                </a:lnTo>
                <a:lnTo>
                  <a:pt x="3224" y="23307"/>
                </a:lnTo>
                <a:lnTo>
                  <a:pt x="3408" y="23214"/>
                </a:lnTo>
                <a:lnTo>
                  <a:pt x="3531" y="23214"/>
                </a:lnTo>
                <a:lnTo>
                  <a:pt x="3654" y="23337"/>
                </a:lnTo>
                <a:lnTo>
                  <a:pt x="3777" y="23153"/>
                </a:lnTo>
                <a:lnTo>
                  <a:pt x="3838" y="23184"/>
                </a:lnTo>
                <a:lnTo>
                  <a:pt x="3930" y="23153"/>
                </a:lnTo>
                <a:lnTo>
                  <a:pt x="3961" y="22938"/>
                </a:lnTo>
                <a:lnTo>
                  <a:pt x="4422" y="22662"/>
                </a:lnTo>
                <a:lnTo>
                  <a:pt x="4606" y="22692"/>
                </a:lnTo>
                <a:lnTo>
                  <a:pt x="4698" y="22754"/>
                </a:lnTo>
                <a:lnTo>
                  <a:pt x="4852" y="22662"/>
                </a:lnTo>
                <a:lnTo>
                  <a:pt x="5312" y="22570"/>
                </a:lnTo>
                <a:lnTo>
                  <a:pt x="5343" y="22662"/>
                </a:lnTo>
                <a:lnTo>
                  <a:pt x="5650" y="22600"/>
                </a:lnTo>
                <a:lnTo>
                  <a:pt x="5711" y="22662"/>
                </a:lnTo>
                <a:lnTo>
                  <a:pt x="5865" y="22662"/>
                </a:lnTo>
                <a:lnTo>
                  <a:pt x="6018" y="22600"/>
                </a:lnTo>
                <a:lnTo>
                  <a:pt x="6080" y="22754"/>
                </a:lnTo>
                <a:lnTo>
                  <a:pt x="6172" y="22754"/>
                </a:lnTo>
                <a:lnTo>
                  <a:pt x="6326" y="22692"/>
                </a:lnTo>
                <a:lnTo>
                  <a:pt x="6387" y="22785"/>
                </a:lnTo>
                <a:lnTo>
                  <a:pt x="6510" y="22692"/>
                </a:lnTo>
                <a:lnTo>
                  <a:pt x="6848" y="22692"/>
                </a:lnTo>
                <a:lnTo>
                  <a:pt x="6848" y="22815"/>
                </a:lnTo>
                <a:lnTo>
                  <a:pt x="6909" y="22846"/>
                </a:lnTo>
                <a:lnTo>
                  <a:pt x="7093" y="22692"/>
                </a:lnTo>
                <a:lnTo>
                  <a:pt x="7277" y="22723"/>
                </a:lnTo>
                <a:lnTo>
                  <a:pt x="7492" y="22570"/>
                </a:lnTo>
                <a:lnTo>
                  <a:pt x="7554" y="22385"/>
                </a:lnTo>
                <a:lnTo>
                  <a:pt x="7646" y="22355"/>
                </a:lnTo>
                <a:lnTo>
                  <a:pt x="7830" y="22170"/>
                </a:lnTo>
                <a:lnTo>
                  <a:pt x="7922" y="21894"/>
                </a:lnTo>
                <a:lnTo>
                  <a:pt x="8137" y="21741"/>
                </a:lnTo>
                <a:lnTo>
                  <a:pt x="8352" y="21679"/>
                </a:lnTo>
                <a:lnTo>
                  <a:pt x="8444" y="21710"/>
                </a:lnTo>
                <a:lnTo>
                  <a:pt x="8782" y="21587"/>
                </a:lnTo>
                <a:lnTo>
                  <a:pt x="9243" y="21341"/>
                </a:lnTo>
                <a:lnTo>
                  <a:pt x="9488" y="21096"/>
                </a:lnTo>
                <a:lnTo>
                  <a:pt x="9611" y="21034"/>
                </a:lnTo>
                <a:lnTo>
                  <a:pt x="9734" y="21034"/>
                </a:lnTo>
                <a:lnTo>
                  <a:pt x="9887" y="21034"/>
                </a:lnTo>
                <a:lnTo>
                  <a:pt x="10133" y="21126"/>
                </a:lnTo>
                <a:lnTo>
                  <a:pt x="10348" y="21126"/>
                </a:lnTo>
                <a:lnTo>
                  <a:pt x="10502" y="21096"/>
                </a:lnTo>
                <a:lnTo>
                  <a:pt x="10839" y="21096"/>
                </a:lnTo>
                <a:lnTo>
                  <a:pt x="11300" y="20942"/>
                </a:lnTo>
                <a:lnTo>
                  <a:pt x="11576" y="20881"/>
                </a:lnTo>
                <a:lnTo>
                  <a:pt x="11760" y="20727"/>
                </a:lnTo>
                <a:lnTo>
                  <a:pt x="11883" y="20727"/>
                </a:lnTo>
                <a:lnTo>
                  <a:pt x="12098" y="20574"/>
                </a:lnTo>
                <a:lnTo>
                  <a:pt x="12436" y="20543"/>
                </a:lnTo>
                <a:lnTo>
                  <a:pt x="13357" y="20482"/>
                </a:lnTo>
                <a:lnTo>
                  <a:pt x="13634" y="20543"/>
                </a:lnTo>
                <a:lnTo>
                  <a:pt x="13848" y="20543"/>
                </a:lnTo>
                <a:lnTo>
                  <a:pt x="14094" y="20451"/>
                </a:lnTo>
                <a:lnTo>
                  <a:pt x="14309" y="20482"/>
                </a:lnTo>
                <a:lnTo>
                  <a:pt x="14555" y="20727"/>
                </a:lnTo>
                <a:lnTo>
                  <a:pt x="14739" y="21065"/>
                </a:lnTo>
                <a:lnTo>
                  <a:pt x="14892" y="21096"/>
                </a:lnTo>
                <a:lnTo>
                  <a:pt x="14985" y="21034"/>
                </a:lnTo>
                <a:lnTo>
                  <a:pt x="15107" y="20973"/>
                </a:lnTo>
                <a:lnTo>
                  <a:pt x="15169" y="21065"/>
                </a:lnTo>
                <a:lnTo>
                  <a:pt x="15261" y="21004"/>
                </a:lnTo>
                <a:lnTo>
                  <a:pt x="15445" y="21065"/>
                </a:lnTo>
                <a:lnTo>
                  <a:pt x="15599" y="21280"/>
                </a:lnTo>
                <a:lnTo>
                  <a:pt x="15814" y="21311"/>
                </a:lnTo>
                <a:lnTo>
                  <a:pt x="15906" y="21249"/>
                </a:lnTo>
                <a:lnTo>
                  <a:pt x="16274" y="21495"/>
                </a:lnTo>
                <a:lnTo>
                  <a:pt x="16213" y="21679"/>
                </a:lnTo>
                <a:lnTo>
                  <a:pt x="16336" y="21679"/>
                </a:lnTo>
                <a:lnTo>
                  <a:pt x="16459" y="21802"/>
                </a:lnTo>
                <a:lnTo>
                  <a:pt x="16428" y="21925"/>
                </a:lnTo>
                <a:lnTo>
                  <a:pt x="16274" y="21925"/>
                </a:lnTo>
                <a:lnTo>
                  <a:pt x="16244" y="22017"/>
                </a:lnTo>
                <a:lnTo>
                  <a:pt x="16397" y="22355"/>
                </a:lnTo>
                <a:lnTo>
                  <a:pt x="16551" y="22355"/>
                </a:lnTo>
                <a:lnTo>
                  <a:pt x="16704" y="22539"/>
                </a:lnTo>
                <a:lnTo>
                  <a:pt x="16766" y="22754"/>
                </a:lnTo>
                <a:lnTo>
                  <a:pt x="16735" y="22938"/>
                </a:lnTo>
                <a:lnTo>
                  <a:pt x="16919" y="23307"/>
                </a:lnTo>
                <a:lnTo>
                  <a:pt x="16858" y="23491"/>
                </a:lnTo>
                <a:lnTo>
                  <a:pt x="16919" y="23614"/>
                </a:lnTo>
                <a:lnTo>
                  <a:pt x="16888" y="23829"/>
                </a:lnTo>
                <a:lnTo>
                  <a:pt x="16827" y="23951"/>
                </a:lnTo>
                <a:lnTo>
                  <a:pt x="16735" y="23890"/>
                </a:lnTo>
                <a:lnTo>
                  <a:pt x="16673" y="23921"/>
                </a:lnTo>
                <a:lnTo>
                  <a:pt x="16796" y="24105"/>
                </a:lnTo>
                <a:lnTo>
                  <a:pt x="16950" y="24166"/>
                </a:lnTo>
                <a:lnTo>
                  <a:pt x="17011" y="24320"/>
                </a:lnTo>
                <a:lnTo>
                  <a:pt x="17134" y="24289"/>
                </a:lnTo>
                <a:lnTo>
                  <a:pt x="17288" y="24381"/>
                </a:lnTo>
                <a:lnTo>
                  <a:pt x="17288" y="24258"/>
                </a:lnTo>
                <a:lnTo>
                  <a:pt x="17195" y="24136"/>
                </a:lnTo>
                <a:lnTo>
                  <a:pt x="17288" y="24013"/>
                </a:lnTo>
                <a:lnTo>
                  <a:pt x="17380" y="23859"/>
                </a:lnTo>
                <a:lnTo>
                  <a:pt x="17503" y="23829"/>
                </a:lnTo>
                <a:lnTo>
                  <a:pt x="17564" y="23706"/>
                </a:lnTo>
                <a:lnTo>
                  <a:pt x="17717" y="23644"/>
                </a:lnTo>
                <a:lnTo>
                  <a:pt x="17779" y="23491"/>
                </a:lnTo>
                <a:lnTo>
                  <a:pt x="17902" y="23307"/>
                </a:lnTo>
                <a:lnTo>
                  <a:pt x="18270" y="23122"/>
                </a:lnTo>
                <a:lnTo>
                  <a:pt x="18301" y="23030"/>
                </a:lnTo>
                <a:lnTo>
                  <a:pt x="18362" y="23030"/>
                </a:lnTo>
                <a:lnTo>
                  <a:pt x="18639" y="22877"/>
                </a:lnTo>
                <a:lnTo>
                  <a:pt x="18731" y="22662"/>
                </a:lnTo>
                <a:lnTo>
                  <a:pt x="18946" y="22324"/>
                </a:lnTo>
                <a:lnTo>
                  <a:pt x="19161" y="22324"/>
                </a:lnTo>
                <a:lnTo>
                  <a:pt x="19253" y="22170"/>
                </a:lnTo>
                <a:lnTo>
                  <a:pt x="19191" y="21986"/>
                </a:lnTo>
                <a:lnTo>
                  <a:pt x="19222" y="21802"/>
                </a:lnTo>
                <a:lnTo>
                  <a:pt x="19345" y="22017"/>
                </a:lnTo>
                <a:lnTo>
                  <a:pt x="19345" y="22232"/>
                </a:lnTo>
                <a:lnTo>
                  <a:pt x="19345" y="22447"/>
                </a:lnTo>
                <a:lnTo>
                  <a:pt x="19222" y="22570"/>
                </a:lnTo>
                <a:lnTo>
                  <a:pt x="19191" y="22999"/>
                </a:lnTo>
                <a:lnTo>
                  <a:pt x="18823" y="23214"/>
                </a:lnTo>
                <a:lnTo>
                  <a:pt x="18792" y="23399"/>
                </a:lnTo>
                <a:lnTo>
                  <a:pt x="18700" y="23521"/>
                </a:lnTo>
                <a:lnTo>
                  <a:pt x="18700" y="23736"/>
                </a:lnTo>
                <a:lnTo>
                  <a:pt x="18485" y="24013"/>
                </a:lnTo>
                <a:lnTo>
                  <a:pt x="18547" y="24074"/>
                </a:lnTo>
                <a:lnTo>
                  <a:pt x="18393" y="24473"/>
                </a:lnTo>
                <a:lnTo>
                  <a:pt x="18025" y="24412"/>
                </a:lnTo>
                <a:lnTo>
                  <a:pt x="17932" y="24658"/>
                </a:lnTo>
                <a:lnTo>
                  <a:pt x="17840" y="24811"/>
                </a:lnTo>
                <a:lnTo>
                  <a:pt x="17840" y="24873"/>
                </a:lnTo>
                <a:lnTo>
                  <a:pt x="18086" y="24811"/>
                </a:lnTo>
                <a:lnTo>
                  <a:pt x="18332" y="24719"/>
                </a:lnTo>
                <a:lnTo>
                  <a:pt x="18608" y="24811"/>
                </a:lnTo>
                <a:lnTo>
                  <a:pt x="18884" y="24351"/>
                </a:lnTo>
                <a:lnTo>
                  <a:pt x="18946" y="23921"/>
                </a:lnTo>
                <a:lnTo>
                  <a:pt x="19191" y="23675"/>
                </a:lnTo>
                <a:lnTo>
                  <a:pt x="19253" y="23767"/>
                </a:lnTo>
                <a:lnTo>
                  <a:pt x="19253" y="24136"/>
                </a:lnTo>
                <a:lnTo>
                  <a:pt x="19314" y="24381"/>
                </a:lnTo>
                <a:lnTo>
                  <a:pt x="19253" y="24412"/>
                </a:lnTo>
                <a:lnTo>
                  <a:pt x="19283" y="24780"/>
                </a:lnTo>
                <a:lnTo>
                  <a:pt x="19099" y="25118"/>
                </a:lnTo>
                <a:lnTo>
                  <a:pt x="18792" y="25241"/>
                </a:lnTo>
                <a:lnTo>
                  <a:pt x="18823" y="25364"/>
                </a:lnTo>
                <a:lnTo>
                  <a:pt x="19038" y="25333"/>
                </a:lnTo>
                <a:lnTo>
                  <a:pt x="19253" y="25333"/>
                </a:lnTo>
                <a:lnTo>
                  <a:pt x="19345" y="25241"/>
                </a:lnTo>
                <a:lnTo>
                  <a:pt x="19498" y="25210"/>
                </a:lnTo>
                <a:lnTo>
                  <a:pt x="19652" y="25057"/>
                </a:lnTo>
                <a:lnTo>
                  <a:pt x="19805" y="25118"/>
                </a:lnTo>
                <a:lnTo>
                  <a:pt x="19898" y="25087"/>
                </a:lnTo>
                <a:lnTo>
                  <a:pt x="19836" y="25241"/>
                </a:lnTo>
                <a:lnTo>
                  <a:pt x="19744" y="25364"/>
                </a:lnTo>
                <a:lnTo>
                  <a:pt x="19591" y="25364"/>
                </a:lnTo>
                <a:lnTo>
                  <a:pt x="19560" y="25456"/>
                </a:lnTo>
                <a:lnTo>
                  <a:pt x="19713" y="25671"/>
                </a:lnTo>
                <a:lnTo>
                  <a:pt x="19775" y="25855"/>
                </a:lnTo>
                <a:lnTo>
                  <a:pt x="19867" y="26101"/>
                </a:lnTo>
                <a:lnTo>
                  <a:pt x="19867" y="26408"/>
                </a:lnTo>
                <a:lnTo>
                  <a:pt x="19836" y="26807"/>
                </a:lnTo>
                <a:lnTo>
                  <a:pt x="19621" y="27022"/>
                </a:lnTo>
                <a:lnTo>
                  <a:pt x="19652" y="27145"/>
                </a:lnTo>
                <a:lnTo>
                  <a:pt x="19621" y="27421"/>
                </a:lnTo>
                <a:lnTo>
                  <a:pt x="19775" y="27544"/>
                </a:lnTo>
                <a:lnTo>
                  <a:pt x="19898" y="27759"/>
                </a:lnTo>
                <a:lnTo>
                  <a:pt x="19928" y="28035"/>
                </a:lnTo>
                <a:lnTo>
                  <a:pt x="20235" y="28404"/>
                </a:lnTo>
                <a:lnTo>
                  <a:pt x="20450" y="28465"/>
                </a:lnTo>
                <a:lnTo>
                  <a:pt x="20604" y="28588"/>
                </a:lnTo>
                <a:lnTo>
                  <a:pt x="20696" y="28772"/>
                </a:lnTo>
                <a:lnTo>
                  <a:pt x="20849" y="28772"/>
                </a:lnTo>
                <a:lnTo>
                  <a:pt x="20880" y="28711"/>
                </a:lnTo>
                <a:lnTo>
                  <a:pt x="21003" y="28680"/>
                </a:lnTo>
                <a:lnTo>
                  <a:pt x="21218" y="28741"/>
                </a:lnTo>
                <a:lnTo>
                  <a:pt x="21402" y="28956"/>
                </a:lnTo>
                <a:lnTo>
                  <a:pt x="21586" y="28956"/>
                </a:lnTo>
                <a:lnTo>
                  <a:pt x="21771" y="29141"/>
                </a:lnTo>
                <a:lnTo>
                  <a:pt x="21801" y="29325"/>
                </a:lnTo>
                <a:lnTo>
                  <a:pt x="21955" y="29386"/>
                </a:lnTo>
                <a:lnTo>
                  <a:pt x="22139" y="29571"/>
                </a:lnTo>
                <a:lnTo>
                  <a:pt x="22262" y="29571"/>
                </a:lnTo>
                <a:lnTo>
                  <a:pt x="22323" y="29448"/>
                </a:lnTo>
                <a:lnTo>
                  <a:pt x="22630" y="29325"/>
                </a:lnTo>
                <a:lnTo>
                  <a:pt x="22723" y="29171"/>
                </a:lnTo>
                <a:lnTo>
                  <a:pt x="22937" y="29171"/>
                </a:lnTo>
                <a:lnTo>
                  <a:pt x="23152" y="28956"/>
                </a:lnTo>
                <a:lnTo>
                  <a:pt x="23306" y="28987"/>
                </a:lnTo>
                <a:lnTo>
                  <a:pt x="23367" y="28895"/>
                </a:lnTo>
                <a:lnTo>
                  <a:pt x="23337" y="28834"/>
                </a:lnTo>
                <a:lnTo>
                  <a:pt x="23152" y="28772"/>
                </a:lnTo>
                <a:lnTo>
                  <a:pt x="23214" y="28680"/>
                </a:lnTo>
                <a:lnTo>
                  <a:pt x="23521" y="28465"/>
                </a:lnTo>
                <a:lnTo>
                  <a:pt x="23797" y="28649"/>
                </a:lnTo>
                <a:lnTo>
                  <a:pt x="23797" y="28834"/>
                </a:lnTo>
                <a:lnTo>
                  <a:pt x="23459" y="29018"/>
                </a:lnTo>
                <a:lnTo>
                  <a:pt x="23552" y="29171"/>
                </a:lnTo>
                <a:lnTo>
                  <a:pt x="23644" y="29171"/>
                </a:lnTo>
                <a:lnTo>
                  <a:pt x="23767" y="29049"/>
                </a:lnTo>
                <a:lnTo>
                  <a:pt x="23920" y="28956"/>
                </a:lnTo>
                <a:lnTo>
                  <a:pt x="24074" y="29049"/>
                </a:lnTo>
                <a:lnTo>
                  <a:pt x="24074" y="29202"/>
                </a:lnTo>
                <a:lnTo>
                  <a:pt x="23981" y="29202"/>
                </a:lnTo>
                <a:lnTo>
                  <a:pt x="23828" y="29325"/>
                </a:lnTo>
                <a:lnTo>
                  <a:pt x="24074" y="29601"/>
                </a:lnTo>
                <a:lnTo>
                  <a:pt x="24104" y="29878"/>
                </a:lnTo>
                <a:lnTo>
                  <a:pt x="24196" y="29816"/>
                </a:lnTo>
                <a:lnTo>
                  <a:pt x="24289" y="29816"/>
                </a:lnTo>
                <a:lnTo>
                  <a:pt x="24289" y="30000"/>
                </a:lnTo>
                <a:lnTo>
                  <a:pt x="24411" y="30154"/>
                </a:lnTo>
                <a:lnTo>
                  <a:pt x="24534" y="29970"/>
                </a:lnTo>
                <a:lnTo>
                  <a:pt x="24534" y="29724"/>
                </a:lnTo>
                <a:lnTo>
                  <a:pt x="24411" y="29847"/>
                </a:lnTo>
                <a:lnTo>
                  <a:pt x="24381" y="29755"/>
                </a:lnTo>
                <a:lnTo>
                  <a:pt x="24473" y="29632"/>
                </a:lnTo>
                <a:lnTo>
                  <a:pt x="24872" y="29632"/>
                </a:lnTo>
                <a:lnTo>
                  <a:pt x="24933" y="29693"/>
                </a:lnTo>
                <a:lnTo>
                  <a:pt x="24995" y="29601"/>
                </a:lnTo>
                <a:lnTo>
                  <a:pt x="25179" y="29325"/>
                </a:lnTo>
                <a:lnTo>
                  <a:pt x="25609" y="29079"/>
                </a:lnTo>
                <a:lnTo>
                  <a:pt x="25855" y="28864"/>
                </a:lnTo>
                <a:lnTo>
                  <a:pt x="25732" y="28864"/>
                </a:lnTo>
                <a:lnTo>
                  <a:pt x="25640" y="28926"/>
                </a:lnTo>
                <a:lnTo>
                  <a:pt x="25670" y="28864"/>
                </a:lnTo>
                <a:lnTo>
                  <a:pt x="25517" y="28834"/>
                </a:lnTo>
                <a:lnTo>
                  <a:pt x="25670" y="28834"/>
                </a:lnTo>
                <a:lnTo>
                  <a:pt x="25885" y="28834"/>
                </a:lnTo>
                <a:lnTo>
                  <a:pt x="26223" y="28741"/>
                </a:lnTo>
                <a:lnTo>
                  <a:pt x="26837" y="28588"/>
                </a:lnTo>
                <a:lnTo>
                  <a:pt x="27359" y="28711"/>
                </a:lnTo>
                <a:lnTo>
                  <a:pt x="27574" y="28588"/>
                </a:lnTo>
                <a:lnTo>
                  <a:pt x="27574" y="28434"/>
                </a:lnTo>
                <a:lnTo>
                  <a:pt x="27728" y="28434"/>
                </a:lnTo>
                <a:lnTo>
                  <a:pt x="27881" y="28342"/>
                </a:lnTo>
                <a:lnTo>
                  <a:pt x="28035" y="28035"/>
                </a:lnTo>
                <a:lnTo>
                  <a:pt x="27973" y="27728"/>
                </a:lnTo>
                <a:lnTo>
                  <a:pt x="27973" y="27544"/>
                </a:lnTo>
                <a:lnTo>
                  <a:pt x="28250" y="27268"/>
                </a:lnTo>
                <a:lnTo>
                  <a:pt x="28250" y="26776"/>
                </a:lnTo>
                <a:lnTo>
                  <a:pt x="28372" y="26592"/>
                </a:lnTo>
                <a:lnTo>
                  <a:pt x="28434" y="26254"/>
                </a:lnTo>
                <a:lnTo>
                  <a:pt x="28587" y="26193"/>
                </a:lnTo>
                <a:lnTo>
                  <a:pt x="28587" y="26009"/>
                </a:lnTo>
                <a:lnTo>
                  <a:pt x="29109" y="25395"/>
                </a:lnTo>
                <a:lnTo>
                  <a:pt x="29232" y="25364"/>
                </a:lnTo>
                <a:lnTo>
                  <a:pt x="29324" y="25026"/>
                </a:lnTo>
                <a:lnTo>
                  <a:pt x="29509" y="24750"/>
                </a:lnTo>
                <a:lnTo>
                  <a:pt x="29631" y="24412"/>
                </a:lnTo>
                <a:lnTo>
                  <a:pt x="29846" y="24228"/>
                </a:lnTo>
                <a:lnTo>
                  <a:pt x="29816" y="24043"/>
                </a:lnTo>
                <a:lnTo>
                  <a:pt x="29969" y="23951"/>
                </a:lnTo>
                <a:lnTo>
                  <a:pt x="30092" y="23644"/>
                </a:lnTo>
                <a:lnTo>
                  <a:pt x="30000" y="23552"/>
                </a:lnTo>
                <a:lnTo>
                  <a:pt x="30246" y="23429"/>
                </a:lnTo>
                <a:lnTo>
                  <a:pt x="30430" y="23153"/>
                </a:lnTo>
                <a:lnTo>
                  <a:pt x="30522" y="23061"/>
                </a:lnTo>
                <a:lnTo>
                  <a:pt x="30645" y="22785"/>
                </a:lnTo>
                <a:lnTo>
                  <a:pt x="30890" y="22723"/>
                </a:lnTo>
                <a:lnTo>
                  <a:pt x="31044" y="22631"/>
                </a:lnTo>
                <a:lnTo>
                  <a:pt x="30798" y="22631"/>
                </a:lnTo>
                <a:lnTo>
                  <a:pt x="30860" y="22539"/>
                </a:lnTo>
                <a:lnTo>
                  <a:pt x="31167" y="22539"/>
                </a:lnTo>
                <a:lnTo>
                  <a:pt x="31412" y="22355"/>
                </a:lnTo>
                <a:lnTo>
                  <a:pt x="31474" y="22140"/>
                </a:lnTo>
                <a:lnTo>
                  <a:pt x="31443" y="22048"/>
                </a:lnTo>
                <a:lnTo>
                  <a:pt x="31474" y="21894"/>
                </a:lnTo>
                <a:lnTo>
                  <a:pt x="31750" y="21679"/>
                </a:lnTo>
                <a:lnTo>
                  <a:pt x="31750" y="21495"/>
                </a:lnTo>
                <a:lnTo>
                  <a:pt x="31934" y="21433"/>
                </a:lnTo>
                <a:lnTo>
                  <a:pt x="32119" y="21126"/>
                </a:lnTo>
                <a:lnTo>
                  <a:pt x="32088" y="20973"/>
                </a:lnTo>
                <a:lnTo>
                  <a:pt x="32211" y="20789"/>
                </a:lnTo>
                <a:lnTo>
                  <a:pt x="32149" y="20697"/>
                </a:lnTo>
                <a:lnTo>
                  <a:pt x="32180" y="20574"/>
                </a:lnTo>
                <a:lnTo>
                  <a:pt x="32395" y="20021"/>
                </a:lnTo>
                <a:lnTo>
                  <a:pt x="32456" y="19745"/>
                </a:lnTo>
                <a:lnTo>
                  <a:pt x="32763" y="19192"/>
                </a:lnTo>
                <a:lnTo>
                  <a:pt x="32763" y="19008"/>
                </a:lnTo>
                <a:lnTo>
                  <a:pt x="32917" y="18609"/>
                </a:lnTo>
                <a:lnTo>
                  <a:pt x="33132" y="18424"/>
                </a:lnTo>
                <a:lnTo>
                  <a:pt x="33224" y="18209"/>
                </a:lnTo>
                <a:lnTo>
                  <a:pt x="33163" y="17964"/>
                </a:lnTo>
                <a:lnTo>
                  <a:pt x="33285" y="17779"/>
                </a:lnTo>
                <a:lnTo>
                  <a:pt x="33163" y="17411"/>
                </a:lnTo>
                <a:lnTo>
                  <a:pt x="33163" y="17196"/>
                </a:lnTo>
                <a:lnTo>
                  <a:pt x="33040" y="16889"/>
                </a:lnTo>
                <a:lnTo>
                  <a:pt x="33009" y="16797"/>
                </a:lnTo>
                <a:lnTo>
                  <a:pt x="33009" y="16613"/>
                </a:lnTo>
                <a:lnTo>
                  <a:pt x="33070" y="16551"/>
                </a:lnTo>
                <a:lnTo>
                  <a:pt x="33070" y="16367"/>
                </a:lnTo>
                <a:lnTo>
                  <a:pt x="33193" y="16121"/>
                </a:lnTo>
                <a:lnTo>
                  <a:pt x="33193" y="16029"/>
                </a:lnTo>
                <a:lnTo>
                  <a:pt x="33193" y="15538"/>
                </a:lnTo>
                <a:lnTo>
                  <a:pt x="33285" y="15384"/>
                </a:lnTo>
                <a:lnTo>
                  <a:pt x="33224" y="15292"/>
                </a:lnTo>
                <a:lnTo>
                  <a:pt x="33193" y="15139"/>
                </a:lnTo>
                <a:lnTo>
                  <a:pt x="33193" y="14801"/>
                </a:lnTo>
                <a:lnTo>
                  <a:pt x="33101" y="14770"/>
                </a:lnTo>
                <a:lnTo>
                  <a:pt x="33193" y="14586"/>
                </a:lnTo>
                <a:lnTo>
                  <a:pt x="33040" y="14525"/>
                </a:lnTo>
                <a:lnTo>
                  <a:pt x="32948" y="14371"/>
                </a:lnTo>
                <a:lnTo>
                  <a:pt x="32948" y="14187"/>
                </a:lnTo>
                <a:lnTo>
                  <a:pt x="32763" y="14003"/>
                </a:lnTo>
                <a:lnTo>
                  <a:pt x="32641" y="13788"/>
                </a:lnTo>
                <a:lnTo>
                  <a:pt x="32610" y="13542"/>
                </a:lnTo>
                <a:lnTo>
                  <a:pt x="32487" y="13358"/>
                </a:lnTo>
                <a:lnTo>
                  <a:pt x="32395" y="13358"/>
                </a:lnTo>
                <a:lnTo>
                  <a:pt x="32272" y="13419"/>
                </a:lnTo>
                <a:lnTo>
                  <a:pt x="32149" y="13296"/>
                </a:lnTo>
                <a:lnTo>
                  <a:pt x="32119" y="13082"/>
                </a:lnTo>
                <a:lnTo>
                  <a:pt x="32057" y="13051"/>
                </a:lnTo>
                <a:lnTo>
                  <a:pt x="32057" y="12928"/>
                </a:lnTo>
                <a:lnTo>
                  <a:pt x="31842" y="12744"/>
                </a:lnTo>
                <a:lnTo>
                  <a:pt x="31750" y="12652"/>
                </a:lnTo>
                <a:lnTo>
                  <a:pt x="31781" y="12529"/>
                </a:lnTo>
                <a:lnTo>
                  <a:pt x="31689" y="12345"/>
                </a:lnTo>
                <a:lnTo>
                  <a:pt x="31842" y="12130"/>
                </a:lnTo>
                <a:lnTo>
                  <a:pt x="31873" y="11884"/>
                </a:lnTo>
                <a:lnTo>
                  <a:pt x="31812" y="11761"/>
                </a:lnTo>
                <a:lnTo>
                  <a:pt x="31842" y="11608"/>
                </a:lnTo>
                <a:lnTo>
                  <a:pt x="31750" y="11546"/>
                </a:lnTo>
                <a:lnTo>
                  <a:pt x="31719" y="11638"/>
                </a:lnTo>
                <a:lnTo>
                  <a:pt x="31750" y="11700"/>
                </a:lnTo>
                <a:lnTo>
                  <a:pt x="31689" y="11792"/>
                </a:lnTo>
                <a:lnTo>
                  <a:pt x="31320" y="11454"/>
                </a:lnTo>
                <a:lnTo>
                  <a:pt x="31228" y="11270"/>
                </a:lnTo>
                <a:lnTo>
                  <a:pt x="31167" y="11301"/>
                </a:lnTo>
                <a:lnTo>
                  <a:pt x="31167" y="11423"/>
                </a:lnTo>
                <a:lnTo>
                  <a:pt x="31105" y="11546"/>
                </a:lnTo>
                <a:lnTo>
                  <a:pt x="31197" y="11792"/>
                </a:lnTo>
                <a:lnTo>
                  <a:pt x="31013" y="11577"/>
                </a:lnTo>
                <a:lnTo>
                  <a:pt x="30921" y="11669"/>
                </a:lnTo>
                <a:lnTo>
                  <a:pt x="30921" y="11516"/>
                </a:lnTo>
                <a:lnTo>
                  <a:pt x="30860" y="11393"/>
                </a:lnTo>
                <a:lnTo>
                  <a:pt x="30829" y="10932"/>
                </a:lnTo>
                <a:lnTo>
                  <a:pt x="30890" y="10871"/>
                </a:lnTo>
                <a:lnTo>
                  <a:pt x="30890" y="10779"/>
                </a:lnTo>
                <a:lnTo>
                  <a:pt x="30737" y="10686"/>
                </a:lnTo>
                <a:lnTo>
                  <a:pt x="30798" y="10564"/>
                </a:lnTo>
                <a:lnTo>
                  <a:pt x="30675" y="10472"/>
                </a:lnTo>
                <a:lnTo>
                  <a:pt x="30706" y="10318"/>
                </a:lnTo>
                <a:lnTo>
                  <a:pt x="30430" y="10072"/>
                </a:lnTo>
                <a:lnTo>
                  <a:pt x="30368" y="9919"/>
                </a:lnTo>
                <a:lnTo>
                  <a:pt x="30368" y="9735"/>
                </a:lnTo>
                <a:lnTo>
                  <a:pt x="30522" y="9765"/>
                </a:lnTo>
                <a:lnTo>
                  <a:pt x="30522" y="9612"/>
                </a:lnTo>
                <a:lnTo>
                  <a:pt x="30399" y="9366"/>
                </a:lnTo>
                <a:lnTo>
                  <a:pt x="30307" y="9397"/>
                </a:lnTo>
                <a:lnTo>
                  <a:pt x="30184" y="9397"/>
                </a:lnTo>
                <a:lnTo>
                  <a:pt x="30000" y="9182"/>
                </a:lnTo>
                <a:lnTo>
                  <a:pt x="29877" y="9182"/>
                </a:lnTo>
                <a:lnTo>
                  <a:pt x="29724" y="9059"/>
                </a:lnTo>
                <a:lnTo>
                  <a:pt x="29631" y="9151"/>
                </a:lnTo>
                <a:lnTo>
                  <a:pt x="29570" y="9059"/>
                </a:lnTo>
                <a:lnTo>
                  <a:pt x="29386" y="8998"/>
                </a:lnTo>
                <a:lnTo>
                  <a:pt x="29294" y="9090"/>
                </a:lnTo>
                <a:lnTo>
                  <a:pt x="29386" y="8936"/>
                </a:lnTo>
                <a:lnTo>
                  <a:pt x="29539" y="8906"/>
                </a:lnTo>
                <a:lnTo>
                  <a:pt x="29539" y="8783"/>
                </a:lnTo>
                <a:lnTo>
                  <a:pt x="29478" y="8691"/>
                </a:lnTo>
                <a:lnTo>
                  <a:pt x="29294" y="8691"/>
                </a:lnTo>
                <a:lnTo>
                  <a:pt x="29171" y="8691"/>
                </a:lnTo>
                <a:lnTo>
                  <a:pt x="29109" y="8598"/>
                </a:lnTo>
                <a:lnTo>
                  <a:pt x="29048" y="8598"/>
                </a:lnTo>
                <a:lnTo>
                  <a:pt x="28679" y="8414"/>
                </a:lnTo>
                <a:lnTo>
                  <a:pt x="28526" y="8107"/>
                </a:lnTo>
                <a:lnTo>
                  <a:pt x="28495" y="7800"/>
                </a:lnTo>
                <a:lnTo>
                  <a:pt x="28403" y="7616"/>
                </a:lnTo>
                <a:lnTo>
                  <a:pt x="28403" y="7462"/>
                </a:lnTo>
                <a:lnTo>
                  <a:pt x="28495" y="7432"/>
                </a:lnTo>
                <a:lnTo>
                  <a:pt x="28557" y="7094"/>
                </a:lnTo>
                <a:lnTo>
                  <a:pt x="28465" y="6664"/>
                </a:lnTo>
                <a:lnTo>
                  <a:pt x="28372" y="6449"/>
                </a:lnTo>
                <a:lnTo>
                  <a:pt x="28465" y="6418"/>
                </a:lnTo>
                <a:lnTo>
                  <a:pt x="28342" y="6326"/>
                </a:lnTo>
                <a:lnTo>
                  <a:pt x="28219" y="6326"/>
                </a:lnTo>
                <a:lnTo>
                  <a:pt x="28065" y="5988"/>
                </a:lnTo>
                <a:lnTo>
                  <a:pt x="28065" y="5589"/>
                </a:lnTo>
                <a:lnTo>
                  <a:pt x="28127" y="5528"/>
                </a:lnTo>
                <a:lnTo>
                  <a:pt x="28127" y="5436"/>
                </a:lnTo>
                <a:lnTo>
                  <a:pt x="28035" y="5344"/>
                </a:lnTo>
                <a:lnTo>
                  <a:pt x="28004" y="4852"/>
                </a:lnTo>
                <a:lnTo>
                  <a:pt x="28065" y="4699"/>
                </a:lnTo>
                <a:lnTo>
                  <a:pt x="28004" y="4545"/>
                </a:lnTo>
                <a:lnTo>
                  <a:pt x="28065" y="4484"/>
                </a:lnTo>
                <a:lnTo>
                  <a:pt x="28096" y="4361"/>
                </a:lnTo>
                <a:lnTo>
                  <a:pt x="27789" y="4085"/>
                </a:lnTo>
                <a:lnTo>
                  <a:pt x="27635" y="3993"/>
                </a:lnTo>
                <a:lnTo>
                  <a:pt x="27666" y="3900"/>
                </a:lnTo>
                <a:lnTo>
                  <a:pt x="27482" y="3716"/>
                </a:lnTo>
                <a:lnTo>
                  <a:pt x="27328" y="3839"/>
                </a:lnTo>
                <a:lnTo>
                  <a:pt x="27236" y="3778"/>
                </a:lnTo>
                <a:lnTo>
                  <a:pt x="27144" y="3962"/>
                </a:lnTo>
                <a:lnTo>
                  <a:pt x="26991" y="3962"/>
                </a:lnTo>
                <a:lnTo>
                  <a:pt x="26837" y="3716"/>
                </a:lnTo>
                <a:lnTo>
                  <a:pt x="26837" y="3563"/>
                </a:lnTo>
                <a:lnTo>
                  <a:pt x="26714" y="3348"/>
                </a:lnTo>
                <a:lnTo>
                  <a:pt x="26806" y="3041"/>
                </a:lnTo>
                <a:lnTo>
                  <a:pt x="26745" y="2642"/>
                </a:lnTo>
                <a:lnTo>
                  <a:pt x="26684" y="2672"/>
                </a:lnTo>
                <a:lnTo>
                  <a:pt x="26622" y="2519"/>
                </a:lnTo>
                <a:lnTo>
                  <a:pt x="26684" y="2396"/>
                </a:lnTo>
                <a:lnTo>
                  <a:pt x="26561" y="2212"/>
                </a:lnTo>
                <a:lnTo>
                  <a:pt x="26561" y="2089"/>
                </a:lnTo>
                <a:lnTo>
                  <a:pt x="26499" y="2027"/>
                </a:lnTo>
                <a:lnTo>
                  <a:pt x="26499" y="1812"/>
                </a:lnTo>
                <a:lnTo>
                  <a:pt x="26591" y="1720"/>
                </a:lnTo>
                <a:lnTo>
                  <a:pt x="26469" y="1659"/>
                </a:lnTo>
                <a:lnTo>
                  <a:pt x="26346" y="1690"/>
                </a:lnTo>
                <a:lnTo>
                  <a:pt x="26223" y="1567"/>
                </a:lnTo>
                <a:lnTo>
                  <a:pt x="26284" y="1198"/>
                </a:lnTo>
                <a:lnTo>
                  <a:pt x="26254" y="1106"/>
                </a:lnTo>
                <a:lnTo>
                  <a:pt x="26192" y="861"/>
                </a:lnTo>
                <a:lnTo>
                  <a:pt x="26008" y="830"/>
                </a:lnTo>
                <a:lnTo>
                  <a:pt x="26008" y="738"/>
                </a:lnTo>
                <a:lnTo>
                  <a:pt x="25824" y="799"/>
                </a:lnTo>
                <a:lnTo>
                  <a:pt x="25732" y="953"/>
                </a:lnTo>
                <a:lnTo>
                  <a:pt x="25732" y="1198"/>
                </a:lnTo>
                <a:lnTo>
                  <a:pt x="25640" y="1444"/>
                </a:lnTo>
                <a:lnTo>
                  <a:pt x="25640" y="1505"/>
                </a:lnTo>
                <a:lnTo>
                  <a:pt x="25609" y="1690"/>
                </a:lnTo>
                <a:lnTo>
                  <a:pt x="25517" y="1690"/>
                </a:lnTo>
                <a:lnTo>
                  <a:pt x="25394" y="1966"/>
                </a:lnTo>
                <a:lnTo>
                  <a:pt x="25271" y="2150"/>
                </a:lnTo>
                <a:lnTo>
                  <a:pt x="25394" y="2273"/>
                </a:lnTo>
                <a:lnTo>
                  <a:pt x="25547" y="2396"/>
                </a:lnTo>
                <a:lnTo>
                  <a:pt x="25455" y="2457"/>
                </a:lnTo>
                <a:lnTo>
                  <a:pt x="25333" y="2457"/>
                </a:lnTo>
                <a:lnTo>
                  <a:pt x="25271" y="2611"/>
                </a:lnTo>
                <a:lnTo>
                  <a:pt x="25179" y="2764"/>
                </a:lnTo>
                <a:lnTo>
                  <a:pt x="25302" y="2979"/>
                </a:lnTo>
                <a:lnTo>
                  <a:pt x="25302" y="3102"/>
                </a:lnTo>
                <a:lnTo>
                  <a:pt x="25179" y="3041"/>
                </a:lnTo>
                <a:lnTo>
                  <a:pt x="25087" y="3133"/>
                </a:lnTo>
                <a:lnTo>
                  <a:pt x="24995" y="3532"/>
                </a:lnTo>
                <a:lnTo>
                  <a:pt x="25087" y="3808"/>
                </a:lnTo>
                <a:lnTo>
                  <a:pt x="25025" y="4115"/>
                </a:lnTo>
                <a:lnTo>
                  <a:pt x="25118" y="4330"/>
                </a:lnTo>
                <a:lnTo>
                  <a:pt x="25118" y="4545"/>
                </a:lnTo>
                <a:lnTo>
                  <a:pt x="24933" y="4699"/>
                </a:lnTo>
                <a:lnTo>
                  <a:pt x="24933" y="4852"/>
                </a:lnTo>
                <a:lnTo>
                  <a:pt x="24780" y="5159"/>
                </a:lnTo>
                <a:lnTo>
                  <a:pt x="24749" y="5620"/>
                </a:lnTo>
                <a:lnTo>
                  <a:pt x="24596" y="5804"/>
                </a:lnTo>
                <a:lnTo>
                  <a:pt x="24657" y="5958"/>
                </a:lnTo>
                <a:lnTo>
                  <a:pt x="24565" y="6234"/>
                </a:lnTo>
                <a:lnTo>
                  <a:pt x="24411" y="6357"/>
                </a:lnTo>
                <a:lnTo>
                  <a:pt x="24381" y="6695"/>
                </a:lnTo>
                <a:lnTo>
                  <a:pt x="24135" y="6879"/>
                </a:lnTo>
                <a:lnTo>
                  <a:pt x="23613" y="7063"/>
                </a:lnTo>
                <a:lnTo>
                  <a:pt x="23398" y="6940"/>
                </a:lnTo>
                <a:lnTo>
                  <a:pt x="23183" y="6940"/>
                </a:lnTo>
                <a:lnTo>
                  <a:pt x="23060" y="6787"/>
                </a:lnTo>
                <a:lnTo>
                  <a:pt x="22876" y="6633"/>
                </a:lnTo>
                <a:lnTo>
                  <a:pt x="22876" y="6510"/>
                </a:lnTo>
                <a:lnTo>
                  <a:pt x="22815" y="6449"/>
                </a:lnTo>
                <a:lnTo>
                  <a:pt x="22753" y="6265"/>
                </a:lnTo>
                <a:lnTo>
                  <a:pt x="22569" y="6234"/>
                </a:lnTo>
                <a:lnTo>
                  <a:pt x="22415" y="6173"/>
                </a:lnTo>
                <a:lnTo>
                  <a:pt x="22139" y="6173"/>
                </a:lnTo>
                <a:lnTo>
                  <a:pt x="21924" y="6019"/>
                </a:lnTo>
                <a:lnTo>
                  <a:pt x="21863" y="5804"/>
                </a:lnTo>
                <a:lnTo>
                  <a:pt x="21679" y="5559"/>
                </a:lnTo>
                <a:lnTo>
                  <a:pt x="21464" y="5559"/>
                </a:lnTo>
                <a:lnTo>
                  <a:pt x="21249" y="5436"/>
                </a:lnTo>
                <a:lnTo>
                  <a:pt x="21249" y="5313"/>
                </a:lnTo>
                <a:lnTo>
                  <a:pt x="21157" y="5313"/>
                </a:lnTo>
                <a:lnTo>
                  <a:pt x="21064" y="5252"/>
                </a:lnTo>
                <a:lnTo>
                  <a:pt x="20880" y="5252"/>
                </a:lnTo>
                <a:lnTo>
                  <a:pt x="20727" y="5221"/>
                </a:lnTo>
                <a:lnTo>
                  <a:pt x="20757" y="5159"/>
                </a:lnTo>
                <a:lnTo>
                  <a:pt x="20573" y="4975"/>
                </a:lnTo>
                <a:lnTo>
                  <a:pt x="20542" y="4822"/>
                </a:lnTo>
                <a:lnTo>
                  <a:pt x="20327" y="4607"/>
                </a:lnTo>
                <a:lnTo>
                  <a:pt x="20174" y="4607"/>
                </a:lnTo>
                <a:lnTo>
                  <a:pt x="19990" y="4392"/>
                </a:lnTo>
                <a:lnTo>
                  <a:pt x="19990" y="4177"/>
                </a:lnTo>
                <a:lnTo>
                  <a:pt x="20143" y="3931"/>
                </a:lnTo>
                <a:lnTo>
                  <a:pt x="20205" y="3716"/>
                </a:lnTo>
                <a:lnTo>
                  <a:pt x="20358" y="3624"/>
                </a:lnTo>
                <a:lnTo>
                  <a:pt x="20389" y="3378"/>
                </a:lnTo>
                <a:lnTo>
                  <a:pt x="20481" y="3225"/>
                </a:lnTo>
                <a:lnTo>
                  <a:pt x="20327" y="3348"/>
                </a:lnTo>
                <a:lnTo>
                  <a:pt x="20205" y="3102"/>
                </a:lnTo>
                <a:lnTo>
                  <a:pt x="20389" y="3010"/>
                </a:lnTo>
                <a:lnTo>
                  <a:pt x="20358" y="2826"/>
                </a:lnTo>
                <a:lnTo>
                  <a:pt x="20450" y="2826"/>
                </a:lnTo>
                <a:lnTo>
                  <a:pt x="20542" y="2795"/>
                </a:lnTo>
                <a:lnTo>
                  <a:pt x="20573" y="2856"/>
                </a:lnTo>
                <a:lnTo>
                  <a:pt x="20727" y="2887"/>
                </a:lnTo>
                <a:lnTo>
                  <a:pt x="20942" y="2795"/>
                </a:lnTo>
                <a:lnTo>
                  <a:pt x="21003" y="2580"/>
                </a:lnTo>
                <a:lnTo>
                  <a:pt x="20849" y="2488"/>
                </a:lnTo>
                <a:lnTo>
                  <a:pt x="20972" y="2396"/>
                </a:lnTo>
                <a:lnTo>
                  <a:pt x="21095" y="2427"/>
                </a:lnTo>
                <a:lnTo>
                  <a:pt x="21157" y="2150"/>
                </a:lnTo>
                <a:lnTo>
                  <a:pt x="21279" y="2089"/>
                </a:lnTo>
                <a:lnTo>
                  <a:pt x="21402" y="1935"/>
                </a:lnTo>
                <a:lnTo>
                  <a:pt x="21402" y="1843"/>
                </a:lnTo>
                <a:lnTo>
                  <a:pt x="21218" y="1782"/>
                </a:lnTo>
                <a:lnTo>
                  <a:pt x="21126" y="1905"/>
                </a:lnTo>
                <a:lnTo>
                  <a:pt x="21003" y="1843"/>
                </a:lnTo>
                <a:lnTo>
                  <a:pt x="20972" y="1567"/>
                </a:lnTo>
                <a:lnTo>
                  <a:pt x="20849" y="1628"/>
                </a:lnTo>
                <a:lnTo>
                  <a:pt x="20635" y="1874"/>
                </a:lnTo>
                <a:lnTo>
                  <a:pt x="20757" y="1905"/>
                </a:lnTo>
                <a:lnTo>
                  <a:pt x="20757" y="2027"/>
                </a:lnTo>
                <a:lnTo>
                  <a:pt x="20604" y="2089"/>
                </a:lnTo>
                <a:lnTo>
                  <a:pt x="20481" y="1997"/>
                </a:lnTo>
                <a:lnTo>
                  <a:pt x="20450" y="1905"/>
                </a:lnTo>
                <a:lnTo>
                  <a:pt x="20389" y="1812"/>
                </a:lnTo>
                <a:lnTo>
                  <a:pt x="20327" y="1935"/>
                </a:lnTo>
                <a:lnTo>
                  <a:pt x="20205" y="1966"/>
                </a:lnTo>
                <a:lnTo>
                  <a:pt x="20205" y="1843"/>
                </a:lnTo>
                <a:lnTo>
                  <a:pt x="20297" y="1751"/>
                </a:lnTo>
                <a:lnTo>
                  <a:pt x="20358" y="1659"/>
                </a:lnTo>
                <a:lnTo>
                  <a:pt x="20235" y="1720"/>
                </a:lnTo>
                <a:lnTo>
                  <a:pt x="20143" y="1812"/>
                </a:lnTo>
                <a:lnTo>
                  <a:pt x="19959" y="1874"/>
                </a:lnTo>
                <a:lnTo>
                  <a:pt x="19928" y="1935"/>
                </a:lnTo>
                <a:lnTo>
                  <a:pt x="19836" y="1966"/>
                </a:lnTo>
                <a:lnTo>
                  <a:pt x="19775" y="1905"/>
                </a:lnTo>
                <a:lnTo>
                  <a:pt x="19621" y="1905"/>
                </a:lnTo>
                <a:lnTo>
                  <a:pt x="19621" y="1812"/>
                </a:lnTo>
                <a:lnTo>
                  <a:pt x="19498" y="1659"/>
                </a:lnTo>
                <a:lnTo>
                  <a:pt x="19437" y="1628"/>
                </a:lnTo>
                <a:lnTo>
                  <a:pt x="19222" y="1751"/>
                </a:lnTo>
                <a:lnTo>
                  <a:pt x="19099" y="1690"/>
                </a:lnTo>
                <a:lnTo>
                  <a:pt x="19007" y="1720"/>
                </a:lnTo>
                <a:lnTo>
                  <a:pt x="18946" y="1628"/>
                </a:lnTo>
                <a:lnTo>
                  <a:pt x="18884" y="1628"/>
                </a:lnTo>
                <a:lnTo>
                  <a:pt x="18792" y="1444"/>
                </a:lnTo>
                <a:lnTo>
                  <a:pt x="18608" y="1536"/>
                </a:lnTo>
                <a:lnTo>
                  <a:pt x="18393" y="1505"/>
                </a:lnTo>
                <a:lnTo>
                  <a:pt x="18209" y="1413"/>
                </a:lnTo>
                <a:lnTo>
                  <a:pt x="18209" y="1290"/>
                </a:lnTo>
                <a:lnTo>
                  <a:pt x="18086" y="1137"/>
                </a:lnTo>
                <a:lnTo>
                  <a:pt x="17994" y="1137"/>
                </a:lnTo>
                <a:lnTo>
                  <a:pt x="18025" y="1198"/>
                </a:lnTo>
                <a:lnTo>
                  <a:pt x="17779" y="1290"/>
                </a:lnTo>
                <a:lnTo>
                  <a:pt x="17717" y="1137"/>
                </a:lnTo>
                <a:lnTo>
                  <a:pt x="17564" y="1076"/>
                </a:lnTo>
                <a:lnTo>
                  <a:pt x="17349" y="953"/>
                </a:lnTo>
                <a:lnTo>
                  <a:pt x="17318" y="1014"/>
                </a:lnTo>
                <a:lnTo>
                  <a:pt x="17226" y="953"/>
                </a:lnTo>
                <a:lnTo>
                  <a:pt x="17073" y="1045"/>
                </a:lnTo>
                <a:lnTo>
                  <a:pt x="17226" y="1168"/>
                </a:lnTo>
                <a:lnTo>
                  <a:pt x="17195" y="1198"/>
                </a:lnTo>
                <a:lnTo>
                  <a:pt x="17349" y="1260"/>
                </a:lnTo>
                <a:lnTo>
                  <a:pt x="17472" y="1198"/>
                </a:lnTo>
                <a:lnTo>
                  <a:pt x="17717" y="1383"/>
                </a:lnTo>
                <a:lnTo>
                  <a:pt x="17717" y="1505"/>
                </a:lnTo>
                <a:lnTo>
                  <a:pt x="17779" y="1751"/>
                </a:lnTo>
                <a:lnTo>
                  <a:pt x="17595" y="1751"/>
                </a:lnTo>
                <a:lnTo>
                  <a:pt x="17533" y="1966"/>
                </a:lnTo>
                <a:lnTo>
                  <a:pt x="17472" y="1843"/>
                </a:lnTo>
                <a:lnTo>
                  <a:pt x="17349" y="1812"/>
                </a:lnTo>
                <a:lnTo>
                  <a:pt x="17226" y="1874"/>
                </a:lnTo>
                <a:lnTo>
                  <a:pt x="16766" y="1905"/>
                </a:lnTo>
                <a:lnTo>
                  <a:pt x="16581" y="1751"/>
                </a:lnTo>
                <a:lnTo>
                  <a:pt x="16551" y="1812"/>
                </a:lnTo>
                <a:lnTo>
                  <a:pt x="16366" y="1905"/>
                </a:lnTo>
                <a:lnTo>
                  <a:pt x="16366" y="2058"/>
                </a:lnTo>
                <a:lnTo>
                  <a:pt x="16213" y="2027"/>
                </a:lnTo>
                <a:lnTo>
                  <a:pt x="16244" y="2242"/>
                </a:lnTo>
                <a:lnTo>
                  <a:pt x="16182" y="2150"/>
                </a:lnTo>
                <a:lnTo>
                  <a:pt x="15998" y="2089"/>
                </a:lnTo>
                <a:lnTo>
                  <a:pt x="15937" y="2212"/>
                </a:lnTo>
                <a:lnTo>
                  <a:pt x="15998" y="2304"/>
                </a:lnTo>
                <a:lnTo>
                  <a:pt x="15998" y="2396"/>
                </a:lnTo>
                <a:lnTo>
                  <a:pt x="15783" y="2334"/>
                </a:lnTo>
                <a:lnTo>
                  <a:pt x="15691" y="2427"/>
                </a:lnTo>
                <a:lnTo>
                  <a:pt x="15783" y="2519"/>
                </a:lnTo>
                <a:lnTo>
                  <a:pt x="15691" y="2549"/>
                </a:lnTo>
                <a:lnTo>
                  <a:pt x="15537" y="2642"/>
                </a:lnTo>
                <a:lnTo>
                  <a:pt x="15537" y="2734"/>
                </a:lnTo>
                <a:lnTo>
                  <a:pt x="15660" y="2856"/>
                </a:lnTo>
                <a:lnTo>
                  <a:pt x="15691" y="2949"/>
                </a:lnTo>
                <a:lnTo>
                  <a:pt x="15568" y="2887"/>
                </a:lnTo>
                <a:lnTo>
                  <a:pt x="15445" y="2979"/>
                </a:lnTo>
                <a:lnTo>
                  <a:pt x="15322" y="2979"/>
                </a:lnTo>
                <a:lnTo>
                  <a:pt x="15169" y="3194"/>
                </a:lnTo>
                <a:lnTo>
                  <a:pt x="15046" y="3471"/>
                </a:lnTo>
                <a:lnTo>
                  <a:pt x="14954" y="3501"/>
                </a:lnTo>
                <a:lnTo>
                  <a:pt x="14892" y="3716"/>
                </a:lnTo>
                <a:lnTo>
                  <a:pt x="14770" y="3808"/>
                </a:lnTo>
                <a:lnTo>
                  <a:pt x="14862" y="3931"/>
                </a:lnTo>
                <a:lnTo>
                  <a:pt x="15169" y="3962"/>
                </a:lnTo>
                <a:lnTo>
                  <a:pt x="15046" y="3993"/>
                </a:lnTo>
                <a:lnTo>
                  <a:pt x="14985" y="4115"/>
                </a:lnTo>
                <a:lnTo>
                  <a:pt x="15322" y="4238"/>
                </a:lnTo>
                <a:lnTo>
                  <a:pt x="15200" y="4300"/>
                </a:lnTo>
                <a:lnTo>
                  <a:pt x="14985" y="4269"/>
                </a:lnTo>
                <a:lnTo>
                  <a:pt x="14923" y="4146"/>
                </a:lnTo>
                <a:lnTo>
                  <a:pt x="14923" y="4269"/>
                </a:lnTo>
                <a:lnTo>
                  <a:pt x="15046" y="4361"/>
                </a:lnTo>
                <a:lnTo>
                  <a:pt x="15046" y="4545"/>
                </a:lnTo>
                <a:lnTo>
                  <a:pt x="15200" y="4730"/>
                </a:lnTo>
                <a:lnTo>
                  <a:pt x="14985" y="4576"/>
                </a:lnTo>
                <a:lnTo>
                  <a:pt x="14862" y="4330"/>
                </a:lnTo>
                <a:lnTo>
                  <a:pt x="14708" y="4300"/>
                </a:lnTo>
                <a:lnTo>
                  <a:pt x="14708" y="4422"/>
                </a:lnTo>
                <a:lnTo>
                  <a:pt x="14616" y="4515"/>
                </a:lnTo>
                <a:lnTo>
                  <a:pt x="14616" y="4392"/>
                </a:lnTo>
                <a:lnTo>
                  <a:pt x="14278" y="4177"/>
                </a:lnTo>
                <a:lnTo>
                  <a:pt x="14033" y="4208"/>
                </a:lnTo>
                <a:lnTo>
                  <a:pt x="14094" y="4300"/>
                </a:lnTo>
                <a:lnTo>
                  <a:pt x="14033" y="4392"/>
                </a:lnTo>
                <a:lnTo>
                  <a:pt x="13941" y="4330"/>
                </a:lnTo>
                <a:lnTo>
                  <a:pt x="13848" y="4330"/>
                </a:lnTo>
                <a:lnTo>
                  <a:pt x="13787" y="4422"/>
                </a:lnTo>
                <a:lnTo>
                  <a:pt x="13910" y="4576"/>
                </a:lnTo>
                <a:lnTo>
                  <a:pt x="13879" y="4668"/>
                </a:lnTo>
                <a:lnTo>
                  <a:pt x="13848" y="4607"/>
                </a:lnTo>
                <a:lnTo>
                  <a:pt x="13756" y="4607"/>
                </a:lnTo>
                <a:lnTo>
                  <a:pt x="13756" y="4699"/>
                </a:lnTo>
                <a:lnTo>
                  <a:pt x="13603" y="4791"/>
                </a:lnTo>
                <a:lnTo>
                  <a:pt x="13357" y="4822"/>
                </a:lnTo>
                <a:lnTo>
                  <a:pt x="13541" y="4730"/>
                </a:lnTo>
                <a:lnTo>
                  <a:pt x="13695" y="4576"/>
                </a:lnTo>
                <a:lnTo>
                  <a:pt x="13695" y="4300"/>
                </a:lnTo>
                <a:lnTo>
                  <a:pt x="13818" y="4146"/>
                </a:lnTo>
                <a:lnTo>
                  <a:pt x="13726" y="4054"/>
                </a:lnTo>
                <a:lnTo>
                  <a:pt x="13603" y="4023"/>
                </a:lnTo>
                <a:lnTo>
                  <a:pt x="13357" y="3593"/>
                </a:lnTo>
                <a:lnTo>
                  <a:pt x="13234" y="3409"/>
                </a:lnTo>
                <a:lnTo>
                  <a:pt x="12989" y="3348"/>
                </a:lnTo>
                <a:lnTo>
                  <a:pt x="12835" y="3256"/>
                </a:lnTo>
                <a:lnTo>
                  <a:pt x="12743" y="3317"/>
                </a:lnTo>
                <a:lnTo>
                  <a:pt x="12835" y="3378"/>
                </a:lnTo>
                <a:lnTo>
                  <a:pt x="12743" y="3409"/>
                </a:lnTo>
                <a:lnTo>
                  <a:pt x="12620" y="3593"/>
                </a:lnTo>
                <a:lnTo>
                  <a:pt x="12497" y="3563"/>
                </a:lnTo>
                <a:lnTo>
                  <a:pt x="12528" y="3471"/>
                </a:lnTo>
                <a:lnTo>
                  <a:pt x="12405" y="3532"/>
                </a:lnTo>
                <a:lnTo>
                  <a:pt x="12344" y="3624"/>
                </a:lnTo>
                <a:lnTo>
                  <a:pt x="12252" y="3378"/>
                </a:lnTo>
                <a:lnTo>
                  <a:pt x="12160" y="3348"/>
                </a:lnTo>
                <a:lnTo>
                  <a:pt x="12129" y="3501"/>
                </a:lnTo>
                <a:lnTo>
                  <a:pt x="12252" y="3563"/>
                </a:lnTo>
                <a:lnTo>
                  <a:pt x="12068" y="3686"/>
                </a:lnTo>
                <a:lnTo>
                  <a:pt x="12037" y="3839"/>
                </a:lnTo>
                <a:lnTo>
                  <a:pt x="12068" y="3962"/>
                </a:lnTo>
                <a:lnTo>
                  <a:pt x="11914" y="4054"/>
                </a:lnTo>
                <a:lnTo>
                  <a:pt x="11822" y="3931"/>
                </a:lnTo>
                <a:lnTo>
                  <a:pt x="11730" y="3931"/>
                </a:lnTo>
                <a:lnTo>
                  <a:pt x="11699" y="3839"/>
                </a:lnTo>
                <a:lnTo>
                  <a:pt x="11822" y="3716"/>
                </a:lnTo>
                <a:lnTo>
                  <a:pt x="11699" y="3716"/>
                </a:lnTo>
                <a:lnTo>
                  <a:pt x="11638" y="3870"/>
                </a:lnTo>
                <a:lnTo>
                  <a:pt x="11453" y="3931"/>
                </a:lnTo>
                <a:lnTo>
                  <a:pt x="11392" y="4023"/>
                </a:lnTo>
                <a:lnTo>
                  <a:pt x="11361" y="4208"/>
                </a:lnTo>
                <a:lnTo>
                  <a:pt x="11607" y="4269"/>
                </a:lnTo>
                <a:lnTo>
                  <a:pt x="11392" y="4453"/>
                </a:lnTo>
                <a:lnTo>
                  <a:pt x="11238" y="4361"/>
                </a:lnTo>
                <a:lnTo>
                  <a:pt x="11054" y="4515"/>
                </a:lnTo>
                <a:lnTo>
                  <a:pt x="11085" y="4607"/>
                </a:lnTo>
                <a:lnTo>
                  <a:pt x="11331" y="4637"/>
                </a:lnTo>
                <a:lnTo>
                  <a:pt x="11238" y="4791"/>
                </a:lnTo>
                <a:lnTo>
                  <a:pt x="11116" y="4791"/>
                </a:lnTo>
                <a:lnTo>
                  <a:pt x="10962" y="4607"/>
                </a:lnTo>
                <a:lnTo>
                  <a:pt x="10839" y="4760"/>
                </a:lnTo>
                <a:lnTo>
                  <a:pt x="10655" y="4791"/>
                </a:lnTo>
                <a:lnTo>
                  <a:pt x="10686" y="4914"/>
                </a:lnTo>
                <a:lnTo>
                  <a:pt x="10716" y="5037"/>
                </a:lnTo>
                <a:lnTo>
                  <a:pt x="10716" y="5129"/>
                </a:lnTo>
                <a:lnTo>
                  <a:pt x="10839" y="5098"/>
                </a:lnTo>
                <a:lnTo>
                  <a:pt x="10716" y="5252"/>
                </a:lnTo>
                <a:lnTo>
                  <a:pt x="10778" y="5374"/>
                </a:lnTo>
                <a:lnTo>
                  <a:pt x="10655" y="5436"/>
                </a:lnTo>
                <a:lnTo>
                  <a:pt x="10563" y="5559"/>
                </a:lnTo>
                <a:lnTo>
                  <a:pt x="10839" y="5620"/>
                </a:lnTo>
                <a:lnTo>
                  <a:pt x="10655" y="5712"/>
                </a:lnTo>
                <a:lnTo>
                  <a:pt x="10624" y="5774"/>
                </a:lnTo>
                <a:lnTo>
                  <a:pt x="10471" y="5743"/>
                </a:lnTo>
                <a:lnTo>
                  <a:pt x="10379" y="5620"/>
                </a:lnTo>
                <a:lnTo>
                  <a:pt x="10256" y="5528"/>
                </a:lnTo>
                <a:lnTo>
                  <a:pt x="10133" y="5651"/>
                </a:lnTo>
                <a:lnTo>
                  <a:pt x="10072" y="5528"/>
                </a:lnTo>
                <a:lnTo>
                  <a:pt x="9918" y="5436"/>
                </a:lnTo>
                <a:lnTo>
                  <a:pt x="9795" y="5528"/>
                </a:lnTo>
                <a:lnTo>
                  <a:pt x="10010" y="5651"/>
                </a:lnTo>
                <a:lnTo>
                  <a:pt x="9949" y="5712"/>
                </a:lnTo>
                <a:lnTo>
                  <a:pt x="9857" y="5866"/>
                </a:lnTo>
                <a:lnTo>
                  <a:pt x="10010" y="6019"/>
                </a:lnTo>
                <a:lnTo>
                  <a:pt x="10194" y="6019"/>
                </a:lnTo>
                <a:lnTo>
                  <a:pt x="10102" y="6142"/>
                </a:lnTo>
                <a:lnTo>
                  <a:pt x="10102" y="6296"/>
                </a:lnTo>
                <a:lnTo>
                  <a:pt x="10041" y="6234"/>
                </a:lnTo>
                <a:lnTo>
                  <a:pt x="9949" y="6234"/>
                </a:lnTo>
                <a:lnTo>
                  <a:pt x="9980" y="6418"/>
                </a:lnTo>
                <a:lnTo>
                  <a:pt x="9918" y="6603"/>
                </a:lnTo>
                <a:lnTo>
                  <a:pt x="9887" y="6818"/>
                </a:lnTo>
                <a:lnTo>
                  <a:pt x="9642" y="6234"/>
                </a:lnTo>
                <a:lnTo>
                  <a:pt x="9458" y="5896"/>
                </a:lnTo>
                <a:lnTo>
                  <a:pt x="9365" y="5774"/>
                </a:lnTo>
                <a:lnTo>
                  <a:pt x="9396" y="5559"/>
                </a:lnTo>
                <a:lnTo>
                  <a:pt x="9335" y="5651"/>
                </a:lnTo>
                <a:lnTo>
                  <a:pt x="9181" y="5804"/>
                </a:lnTo>
                <a:lnTo>
                  <a:pt x="9120" y="6019"/>
                </a:lnTo>
                <a:lnTo>
                  <a:pt x="8997" y="6050"/>
                </a:lnTo>
                <a:lnTo>
                  <a:pt x="8997" y="6142"/>
                </a:lnTo>
                <a:lnTo>
                  <a:pt x="8843" y="6142"/>
                </a:lnTo>
                <a:lnTo>
                  <a:pt x="8721" y="6265"/>
                </a:lnTo>
                <a:lnTo>
                  <a:pt x="8598" y="6388"/>
                </a:lnTo>
                <a:lnTo>
                  <a:pt x="8628" y="6603"/>
                </a:lnTo>
                <a:lnTo>
                  <a:pt x="8628" y="7032"/>
                </a:lnTo>
                <a:lnTo>
                  <a:pt x="8721" y="7063"/>
                </a:lnTo>
                <a:lnTo>
                  <a:pt x="8721" y="7217"/>
                </a:lnTo>
                <a:lnTo>
                  <a:pt x="8567" y="7309"/>
                </a:lnTo>
                <a:lnTo>
                  <a:pt x="8475" y="7462"/>
                </a:lnTo>
                <a:lnTo>
                  <a:pt x="8260" y="7524"/>
                </a:lnTo>
                <a:lnTo>
                  <a:pt x="8260" y="7616"/>
                </a:lnTo>
                <a:lnTo>
                  <a:pt x="8076" y="7739"/>
                </a:lnTo>
                <a:lnTo>
                  <a:pt x="8076" y="7954"/>
                </a:lnTo>
                <a:lnTo>
                  <a:pt x="7984" y="8046"/>
                </a:lnTo>
                <a:lnTo>
                  <a:pt x="7707" y="8414"/>
                </a:lnTo>
                <a:lnTo>
                  <a:pt x="7216" y="8721"/>
                </a:lnTo>
                <a:lnTo>
                  <a:pt x="6786" y="8752"/>
                </a:lnTo>
                <a:lnTo>
                  <a:pt x="6633" y="8813"/>
                </a:lnTo>
                <a:lnTo>
                  <a:pt x="6356" y="8844"/>
                </a:lnTo>
                <a:lnTo>
                  <a:pt x="6111" y="8875"/>
                </a:lnTo>
                <a:lnTo>
                  <a:pt x="5926" y="8813"/>
                </a:lnTo>
                <a:lnTo>
                  <a:pt x="5650" y="8936"/>
                </a:lnTo>
                <a:lnTo>
                  <a:pt x="5619" y="9059"/>
                </a:lnTo>
                <a:lnTo>
                  <a:pt x="5466" y="9151"/>
                </a:lnTo>
                <a:lnTo>
                  <a:pt x="4913" y="9120"/>
                </a:lnTo>
                <a:lnTo>
                  <a:pt x="4790" y="9213"/>
                </a:lnTo>
                <a:lnTo>
                  <a:pt x="4729" y="9366"/>
                </a:lnTo>
                <a:lnTo>
                  <a:pt x="4391" y="9489"/>
                </a:lnTo>
                <a:lnTo>
                  <a:pt x="4145" y="9489"/>
                </a:lnTo>
                <a:lnTo>
                  <a:pt x="4023" y="9428"/>
                </a:lnTo>
                <a:lnTo>
                  <a:pt x="3869" y="9428"/>
                </a:lnTo>
                <a:lnTo>
                  <a:pt x="3838" y="9335"/>
                </a:lnTo>
                <a:lnTo>
                  <a:pt x="3685" y="9428"/>
                </a:lnTo>
                <a:lnTo>
                  <a:pt x="3562" y="9612"/>
                </a:lnTo>
                <a:lnTo>
                  <a:pt x="3194" y="9673"/>
                </a:lnTo>
                <a:lnTo>
                  <a:pt x="3163" y="9765"/>
                </a:lnTo>
                <a:lnTo>
                  <a:pt x="3071" y="9765"/>
                </a:lnTo>
                <a:lnTo>
                  <a:pt x="2794" y="10011"/>
                </a:lnTo>
                <a:lnTo>
                  <a:pt x="2457" y="10164"/>
                </a:lnTo>
                <a:lnTo>
                  <a:pt x="1965" y="10318"/>
                </a:lnTo>
                <a:lnTo>
                  <a:pt x="1781" y="10594"/>
                </a:lnTo>
                <a:lnTo>
                  <a:pt x="1781" y="10871"/>
                </a:lnTo>
                <a:lnTo>
                  <a:pt x="1597" y="11024"/>
                </a:lnTo>
                <a:lnTo>
                  <a:pt x="1443" y="10932"/>
                </a:lnTo>
                <a:lnTo>
                  <a:pt x="1505" y="10840"/>
                </a:lnTo>
                <a:lnTo>
                  <a:pt x="1505" y="10717"/>
                </a:lnTo>
                <a:lnTo>
                  <a:pt x="1566" y="10502"/>
                </a:lnTo>
                <a:lnTo>
                  <a:pt x="1566" y="10349"/>
                </a:lnTo>
                <a:lnTo>
                  <a:pt x="1320" y="10564"/>
                </a:lnTo>
                <a:lnTo>
                  <a:pt x="1259" y="10809"/>
                </a:lnTo>
                <a:lnTo>
                  <a:pt x="1075" y="11147"/>
                </a:lnTo>
                <a:lnTo>
                  <a:pt x="1198" y="11393"/>
                </a:lnTo>
                <a:lnTo>
                  <a:pt x="1106" y="11608"/>
                </a:lnTo>
                <a:lnTo>
                  <a:pt x="1106" y="12007"/>
                </a:lnTo>
                <a:lnTo>
                  <a:pt x="798" y="12375"/>
                </a:lnTo>
                <a:lnTo>
                  <a:pt x="676" y="12928"/>
                </a:lnTo>
                <a:lnTo>
                  <a:pt x="737" y="13204"/>
                </a:lnTo>
                <a:lnTo>
                  <a:pt x="706" y="13573"/>
                </a:lnTo>
                <a:lnTo>
                  <a:pt x="983" y="14064"/>
                </a:lnTo>
                <a:lnTo>
                  <a:pt x="983" y="14248"/>
                </a:lnTo>
                <a:lnTo>
                  <a:pt x="1106" y="14402"/>
                </a:lnTo>
                <a:lnTo>
                  <a:pt x="1013" y="14648"/>
                </a:lnTo>
                <a:lnTo>
                  <a:pt x="1075" y="14862"/>
                </a:lnTo>
                <a:lnTo>
                  <a:pt x="891" y="14924"/>
                </a:lnTo>
                <a:lnTo>
                  <a:pt x="829" y="14801"/>
                </a:lnTo>
                <a:lnTo>
                  <a:pt x="829" y="14525"/>
                </a:lnTo>
                <a:lnTo>
                  <a:pt x="706" y="14678"/>
                </a:lnTo>
                <a:lnTo>
                  <a:pt x="676" y="14617"/>
                </a:lnTo>
                <a:lnTo>
                  <a:pt x="676" y="14340"/>
                </a:lnTo>
                <a:lnTo>
                  <a:pt x="491" y="14003"/>
                </a:lnTo>
                <a:lnTo>
                  <a:pt x="399" y="14187"/>
                </a:lnTo>
                <a:lnTo>
                  <a:pt x="430" y="14525"/>
                </a:lnTo>
                <a:lnTo>
                  <a:pt x="645" y="14770"/>
                </a:lnTo>
                <a:lnTo>
                  <a:pt x="798" y="15077"/>
                </a:lnTo>
                <a:lnTo>
                  <a:pt x="584" y="15108"/>
                </a:lnTo>
                <a:lnTo>
                  <a:pt x="399" y="14862"/>
                </a:lnTo>
                <a:lnTo>
                  <a:pt x="338" y="14555"/>
                </a:lnTo>
                <a:lnTo>
                  <a:pt x="276" y="14678"/>
                </a:lnTo>
                <a:lnTo>
                  <a:pt x="184" y="14740"/>
                </a:lnTo>
                <a:lnTo>
                  <a:pt x="307" y="15016"/>
                </a:lnTo>
                <a:lnTo>
                  <a:pt x="614" y="15384"/>
                </a:lnTo>
                <a:lnTo>
                  <a:pt x="768" y="15845"/>
                </a:lnTo>
                <a:lnTo>
                  <a:pt x="737" y="16674"/>
                </a:lnTo>
                <a:lnTo>
                  <a:pt x="860" y="16828"/>
                </a:lnTo>
                <a:lnTo>
                  <a:pt x="952" y="17319"/>
                </a:lnTo>
                <a:lnTo>
                  <a:pt x="1198" y="17933"/>
                </a:lnTo>
                <a:lnTo>
                  <a:pt x="1106" y="18148"/>
                </a:lnTo>
                <a:lnTo>
                  <a:pt x="1136" y="19069"/>
                </a:lnTo>
                <a:lnTo>
                  <a:pt x="1106" y="19192"/>
                </a:lnTo>
                <a:lnTo>
                  <a:pt x="1198" y="19438"/>
                </a:lnTo>
                <a:lnTo>
                  <a:pt x="1198" y="19745"/>
                </a:lnTo>
                <a:lnTo>
                  <a:pt x="1382" y="20144"/>
                </a:lnTo>
                <a:lnTo>
                  <a:pt x="1382" y="20389"/>
                </a:lnTo>
                <a:lnTo>
                  <a:pt x="1228" y="20512"/>
                </a:lnTo>
                <a:lnTo>
                  <a:pt x="1290" y="20604"/>
                </a:lnTo>
                <a:lnTo>
                  <a:pt x="1228" y="20819"/>
                </a:lnTo>
                <a:lnTo>
                  <a:pt x="1198" y="21188"/>
                </a:lnTo>
                <a:lnTo>
                  <a:pt x="1075" y="21311"/>
                </a:lnTo>
                <a:lnTo>
                  <a:pt x="1106" y="21403"/>
                </a:lnTo>
                <a:lnTo>
                  <a:pt x="1075" y="21618"/>
                </a:lnTo>
                <a:lnTo>
                  <a:pt x="921" y="21741"/>
                </a:lnTo>
                <a:lnTo>
                  <a:pt x="952" y="21955"/>
                </a:lnTo>
                <a:lnTo>
                  <a:pt x="676" y="22140"/>
                </a:lnTo>
                <a:lnTo>
                  <a:pt x="553" y="22048"/>
                </a:lnTo>
                <a:lnTo>
                  <a:pt x="369" y="22355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0" name="Google Shape;1260;g3d4b58163d4_3_1117"/>
          <p:cNvSpPr/>
          <p:nvPr/>
        </p:nvSpPr>
        <p:spPr>
          <a:xfrm>
            <a:off x="7160373" y="5375323"/>
            <a:ext cx="427810" cy="666358"/>
          </a:xfrm>
          <a:custGeom>
            <a:avLst/>
            <a:gdLst/>
            <a:ahLst/>
            <a:cxnLst/>
            <a:rect l="l" t="t" r="r" b="b"/>
            <a:pathLst>
              <a:path w="16767" h="25487" extrusionOk="0">
                <a:moveTo>
                  <a:pt x="3562" y="14800"/>
                </a:moveTo>
                <a:lnTo>
                  <a:pt x="3655" y="14831"/>
                </a:lnTo>
                <a:lnTo>
                  <a:pt x="3716" y="14831"/>
                </a:lnTo>
                <a:lnTo>
                  <a:pt x="3716" y="14739"/>
                </a:lnTo>
                <a:lnTo>
                  <a:pt x="3562" y="14739"/>
                </a:lnTo>
                <a:lnTo>
                  <a:pt x="3532" y="14800"/>
                </a:lnTo>
                <a:lnTo>
                  <a:pt x="3562" y="14800"/>
                </a:lnTo>
                <a:close/>
                <a:moveTo>
                  <a:pt x="1137" y="25394"/>
                </a:moveTo>
                <a:lnTo>
                  <a:pt x="1290" y="25486"/>
                </a:lnTo>
                <a:lnTo>
                  <a:pt x="1444" y="25486"/>
                </a:lnTo>
                <a:lnTo>
                  <a:pt x="1567" y="25271"/>
                </a:lnTo>
                <a:lnTo>
                  <a:pt x="1474" y="25148"/>
                </a:lnTo>
                <a:lnTo>
                  <a:pt x="1352" y="25302"/>
                </a:lnTo>
                <a:lnTo>
                  <a:pt x="1229" y="25302"/>
                </a:lnTo>
                <a:lnTo>
                  <a:pt x="1167" y="25363"/>
                </a:lnTo>
                <a:close/>
                <a:moveTo>
                  <a:pt x="31" y="22201"/>
                </a:moveTo>
                <a:lnTo>
                  <a:pt x="400" y="21801"/>
                </a:lnTo>
                <a:lnTo>
                  <a:pt x="492" y="21801"/>
                </a:lnTo>
                <a:lnTo>
                  <a:pt x="461" y="21955"/>
                </a:lnTo>
                <a:lnTo>
                  <a:pt x="369" y="22078"/>
                </a:lnTo>
                <a:lnTo>
                  <a:pt x="430" y="22231"/>
                </a:lnTo>
                <a:lnTo>
                  <a:pt x="400" y="22323"/>
                </a:lnTo>
                <a:lnTo>
                  <a:pt x="216" y="22262"/>
                </a:lnTo>
                <a:lnTo>
                  <a:pt x="93" y="22323"/>
                </a:lnTo>
                <a:lnTo>
                  <a:pt x="1" y="22201"/>
                </a:lnTo>
                <a:close/>
                <a:moveTo>
                  <a:pt x="14187" y="3593"/>
                </a:moveTo>
                <a:lnTo>
                  <a:pt x="14310" y="3593"/>
                </a:lnTo>
                <a:lnTo>
                  <a:pt x="14310" y="3654"/>
                </a:lnTo>
                <a:lnTo>
                  <a:pt x="14248" y="3654"/>
                </a:lnTo>
                <a:lnTo>
                  <a:pt x="14217" y="3593"/>
                </a:lnTo>
                <a:close/>
                <a:moveTo>
                  <a:pt x="14432" y="2887"/>
                </a:moveTo>
                <a:lnTo>
                  <a:pt x="14402" y="2825"/>
                </a:lnTo>
                <a:lnTo>
                  <a:pt x="14463" y="2794"/>
                </a:lnTo>
                <a:close/>
                <a:moveTo>
                  <a:pt x="14709" y="2948"/>
                </a:moveTo>
                <a:lnTo>
                  <a:pt x="14617" y="2825"/>
                </a:lnTo>
                <a:lnTo>
                  <a:pt x="14709" y="2610"/>
                </a:lnTo>
                <a:lnTo>
                  <a:pt x="14709" y="2733"/>
                </a:lnTo>
                <a:lnTo>
                  <a:pt x="14770" y="2825"/>
                </a:lnTo>
                <a:lnTo>
                  <a:pt x="14709" y="2856"/>
                </a:lnTo>
                <a:lnTo>
                  <a:pt x="14739" y="2917"/>
                </a:lnTo>
                <a:lnTo>
                  <a:pt x="14678" y="2948"/>
                </a:lnTo>
                <a:close/>
                <a:moveTo>
                  <a:pt x="12007" y="9427"/>
                </a:moveTo>
                <a:lnTo>
                  <a:pt x="12191" y="9458"/>
                </a:lnTo>
                <a:lnTo>
                  <a:pt x="12222" y="9366"/>
                </a:lnTo>
                <a:lnTo>
                  <a:pt x="12283" y="9366"/>
                </a:lnTo>
                <a:lnTo>
                  <a:pt x="12283" y="9488"/>
                </a:lnTo>
                <a:lnTo>
                  <a:pt x="12283" y="9580"/>
                </a:lnTo>
                <a:lnTo>
                  <a:pt x="12344" y="9580"/>
                </a:lnTo>
                <a:lnTo>
                  <a:pt x="12406" y="9580"/>
                </a:lnTo>
                <a:lnTo>
                  <a:pt x="12437" y="9642"/>
                </a:lnTo>
                <a:lnTo>
                  <a:pt x="12437" y="9765"/>
                </a:lnTo>
                <a:lnTo>
                  <a:pt x="12498" y="9795"/>
                </a:lnTo>
                <a:lnTo>
                  <a:pt x="12621" y="9795"/>
                </a:lnTo>
                <a:lnTo>
                  <a:pt x="12928" y="9580"/>
                </a:lnTo>
                <a:lnTo>
                  <a:pt x="13173" y="9366"/>
                </a:lnTo>
                <a:lnTo>
                  <a:pt x="13419" y="9120"/>
                </a:lnTo>
                <a:lnTo>
                  <a:pt x="13665" y="8844"/>
                </a:lnTo>
                <a:lnTo>
                  <a:pt x="13941" y="8506"/>
                </a:lnTo>
                <a:lnTo>
                  <a:pt x="14095" y="8414"/>
                </a:lnTo>
                <a:lnTo>
                  <a:pt x="14187" y="8414"/>
                </a:lnTo>
                <a:lnTo>
                  <a:pt x="14248" y="8322"/>
                </a:lnTo>
                <a:lnTo>
                  <a:pt x="14248" y="8199"/>
                </a:lnTo>
                <a:lnTo>
                  <a:pt x="14310" y="8107"/>
                </a:lnTo>
                <a:lnTo>
                  <a:pt x="14494" y="8045"/>
                </a:lnTo>
                <a:lnTo>
                  <a:pt x="14586" y="7707"/>
                </a:lnTo>
                <a:lnTo>
                  <a:pt x="14739" y="7462"/>
                </a:lnTo>
                <a:lnTo>
                  <a:pt x="14739" y="7400"/>
                </a:lnTo>
                <a:lnTo>
                  <a:pt x="14832" y="7308"/>
                </a:lnTo>
                <a:lnTo>
                  <a:pt x="14709" y="7185"/>
                </a:lnTo>
                <a:lnTo>
                  <a:pt x="14586" y="7185"/>
                </a:lnTo>
                <a:lnTo>
                  <a:pt x="14463" y="7185"/>
                </a:lnTo>
                <a:lnTo>
                  <a:pt x="14586" y="7093"/>
                </a:lnTo>
                <a:lnTo>
                  <a:pt x="14678" y="7063"/>
                </a:lnTo>
                <a:lnTo>
                  <a:pt x="15077" y="6694"/>
                </a:lnTo>
                <a:lnTo>
                  <a:pt x="15231" y="6633"/>
                </a:lnTo>
                <a:lnTo>
                  <a:pt x="15507" y="6663"/>
                </a:lnTo>
                <a:lnTo>
                  <a:pt x="15630" y="6663"/>
                </a:lnTo>
                <a:lnTo>
                  <a:pt x="15599" y="6786"/>
                </a:lnTo>
                <a:lnTo>
                  <a:pt x="15630" y="6878"/>
                </a:lnTo>
                <a:lnTo>
                  <a:pt x="15753" y="6756"/>
                </a:lnTo>
                <a:lnTo>
                  <a:pt x="15845" y="6694"/>
                </a:lnTo>
                <a:lnTo>
                  <a:pt x="15661" y="6602"/>
                </a:lnTo>
                <a:lnTo>
                  <a:pt x="15661" y="6448"/>
                </a:lnTo>
                <a:lnTo>
                  <a:pt x="15783" y="6203"/>
                </a:lnTo>
                <a:lnTo>
                  <a:pt x="15876" y="6080"/>
                </a:lnTo>
                <a:lnTo>
                  <a:pt x="15998" y="6080"/>
                </a:lnTo>
                <a:lnTo>
                  <a:pt x="16029" y="6141"/>
                </a:lnTo>
                <a:lnTo>
                  <a:pt x="16121" y="6080"/>
                </a:lnTo>
                <a:lnTo>
                  <a:pt x="16183" y="5957"/>
                </a:lnTo>
                <a:lnTo>
                  <a:pt x="16428" y="5589"/>
                </a:lnTo>
                <a:lnTo>
                  <a:pt x="16428" y="5466"/>
                </a:lnTo>
                <a:lnTo>
                  <a:pt x="16428" y="5343"/>
                </a:lnTo>
                <a:lnTo>
                  <a:pt x="16490" y="5159"/>
                </a:lnTo>
                <a:lnTo>
                  <a:pt x="16613" y="5005"/>
                </a:lnTo>
                <a:lnTo>
                  <a:pt x="16766" y="4913"/>
                </a:lnTo>
                <a:lnTo>
                  <a:pt x="16735" y="4882"/>
                </a:lnTo>
                <a:lnTo>
                  <a:pt x="16551" y="4790"/>
                </a:lnTo>
                <a:lnTo>
                  <a:pt x="16490" y="4698"/>
                </a:lnTo>
                <a:lnTo>
                  <a:pt x="16551" y="4698"/>
                </a:lnTo>
                <a:lnTo>
                  <a:pt x="16551" y="4637"/>
                </a:lnTo>
                <a:lnTo>
                  <a:pt x="16336" y="4606"/>
                </a:lnTo>
                <a:lnTo>
                  <a:pt x="16183" y="4729"/>
                </a:lnTo>
                <a:lnTo>
                  <a:pt x="15876" y="5036"/>
                </a:lnTo>
                <a:lnTo>
                  <a:pt x="15691" y="5067"/>
                </a:lnTo>
                <a:lnTo>
                  <a:pt x="15569" y="5097"/>
                </a:lnTo>
                <a:lnTo>
                  <a:pt x="15415" y="5036"/>
                </a:lnTo>
                <a:lnTo>
                  <a:pt x="15077" y="4698"/>
                </a:lnTo>
                <a:lnTo>
                  <a:pt x="14985" y="4698"/>
                </a:lnTo>
                <a:lnTo>
                  <a:pt x="14862" y="4514"/>
                </a:lnTo>
                <a:lnTo>
                  <a:pt x="14832" y="4391"/>
                </a:lnTo>
                <a:lnTo>
                  <a:pt x="14893" y="4330"/>
                </a:lnTo>
                <a:lnTo>
                  <a:pt x="14924" y="4146"/>
                </a:lnTo>
                <a:lnTo>
                  <a:pt x="14801" y="3869"/>
                </a:lnTo>
                <a:lnTo>
                  <a:pt x="14801" y="3746"/>
                </a:lnTo>
                <a:lnTo>
                  <a:pt x="14739" y="3654"/>
                </a:lnTo>
                <a:lnTo>
                  <a:pt x="14739" y="3501"/>
                </a:lnTo>
                <a:lnTo>
                  <a:pt x="14801" y="3378"/>
                </a:lnTo>
                <a:lnTo>
                  <a:pt x="14709" y="3378"/>
                </a:lnTo>
                <a:lnTo>
                  <a:pt x="14678" y="3194"/>
                </a:lnTo>
                <a:lnTo>
                  <a:pt x="14647" y="3102"/>
                </a:lnTo>
                <a:lnTo>
                  <a:pt x="14586" y="3132"/>
                </a:lnTo>
                <a:lnTo>
                  <a:pt x="14463" y="3071"/>
                </a:lnTo>
                <a:lnTo>
                  <a:pt x="14402" y="3132"/>
                </a:lnTo>
                <a:lnTo>
                  <a:pt x="14525" y="3255"/>
                </a:lnTo>
                <a:lnTo>
                  <a:pt x="14525" y="3409"/>
                </a:lnTo>
                <a:lnTo>
                  <a:pt x="14555" y="3470"/>
                </a:lnTo>
                <a:lnTo>
                  <a:pt x="14432" y="3593"/>
                </a:lnTo>
                <a:lnTo>
                  <a:pt x="14432" y="3685"/>
                </a:lnTo>
                <a:lnTo>
                  <a:pt x="14525" y="3838"/>
                </a:lnTo>
                <a:lnTo>
                  <a:pt x="14525" y="3931"/>
                </a:lnTo>
                <a:lnTo>
                  <a:pt x="14402" y="3961"/>
                </a:lnTo>
                <a:lnTo>
                  <a:pt x="14310" y="3869"/>
                </a:lnTo>
                <a:lnTo>
                  <a:pt x="14310" y="3716"/>
                </a:lnTo>
                <a:lnTo>
                  <a:pt x="14156" y="3716"/>
                </a:lnTo>
                <a:lnTo>
                  <a:pt x="14156" y="3624"/>
                </a:lnTo>
                <a:lnTo>
                  <a:pt x="14003" y="3562"/>
                </a:lnTo>
                <a:lnTo>
                  <a:pt x="13910" y="3593"/>
                </a:lnTo>
                <a:lnTo>
                  <a:pt x="13910" y="3501"/>
                </a:lnTo>
                <a:lnTo>
                  <a:pt x="14033" y="3439"/>
                </a:lnTo>
                <a:lnTo>
                  <a:pt x="14095" y="3316"/>
                </a:lnTo>
                <a:lnTo>
                  <a:pt x="13941" y="3194"/>
                </a:lnTo>
                <a:lnTo>
                  <a:pt x="14033" y="3009"/>
                </a:lnTo>
                <a:lnTo>
                  <a:pt x="14187" y="2979"/>
                </a:lnTo>
                <a:lnTo>
                  <a:pt x="14217" y="2825"/>
                </a:lnTo>
                <a:lnTo>
                  <a:pt x="14156" y="2702"/>
                </a:lnTo>
                <a:lnTo>
                  <a:pt x="14187" y="2610"/>
                </a:lnTo>
                <a:lnTo>
                  <a:pt x="14125" y="2487"/>
                </a:lnTo>
                <a:lnTo>
                  <a:pt x="14125" y="2303"/>
                </a:lnTo>
                <a:lnTo>
                  <a:pt x="13972" y="2150"/>
                </a:lnTo>
                <a:lnTo>
                  <a:pt x="13972" y="2088"/>
                </a:lnTo>
                <a:lnTo>
                  <a:pt x="14064" y="2150"/>
                </a:lnTo>
                <a:lnTo>
                  <a:pt x="14217" y="2119"/>
                </a:lnTo>
                <a:lnTo>
                  <a:pt x="14248" y="1935"/>
                </a:lnTo>
                <a:lnTo>
                  <a:pt x="14310" y="1873"/>
                </a:lnTo>
                <a:lnTo>
                  <a:pt x="14310" y="1628"/>
                </a:lnTo>
                <a:lnTo>
                  <a:pt x="14248" y="1413"/>
                </a:lnTo>
                <a:lnTo>
                  <a:pt x="14248" y="1290"/>
                </a:lnTo>
                <a:lnTo>
                  <a:pt x="14187" y="1321"/>
                </a:lnTo>
                <a:lnTo>
                  <a:pt x="14003" y="1413"/>
                </a:lnTo>
                <a:lnTo>
                  <a:pt x="13849" y="1259"/>
                </a:lnTo>
                <a:lnTo>
                  <a:pt x="13941" y="1167"/>
                </a:lnTo>
                <a:lnTo>
                  <a:pt x="13849" y="1106"/>
                </a:lnTo>
                <a:lnTo>
                  <a:pt x="13788" y="1106"/>
                </a:lnTo>
                <a:lnTo>
                  <a:pt x="13849" y="983"/>
                </a:lnTo>
                <a:lnTo>
                  <a:pt x="13972" y="952"/>
                </a:lnTo>
                <a:lnTo>
                  <a:pt x="13941" y="860"/>
                </a:lnTo>
                <a:lnTo>
                  <a:pt x="13788" y="799"/>
                </a:lnTo>
                <a:lnTo>
                  <a:pt x="13695" y="706"/>
                </a:lnTo>
                <a:lnTo>
                  <a:pt x="13603" y="768"/>
                </a:lnTo>
                <a:lnTo>
                  <a:pt x="13573" y="614"/>
                </a:lnTo>
                <a:lnTo>
                  <a:pt x="13634" y="614"/>
                </a:lnTo>
                <a:lnTo>
                  <a:pt x="13695" y="522"/>
                </a:lnTo>
                <a:lnTo>
                  <a:pt x="13603" y="522"/>
                </a:lnTo>
                <a:lnTo>
                  <a:pt x="13511" y="584"/>
                </a:lnTo>
                <a:lnTo>
                  <a:pt x="13511" y="676"/>
                </a:lnTo>
                <a:lnTo>
                  <a:pt x="13450" y="799"/>
                </a:lnTo>
                <a:lnTo>
                  <a:pt x="13327" y="737"/>
                </a:lnTo>
                <a:lnTo>
                  <a:pt x="13388" y="614"/>
                </a:lnTo>
                <a:lnTo>
                  <a:pt x="13327" y="492"/>
                </a:lnTo>
                <a:lnTo>
                  <a:pt x="13266" y="277"/>
                </a:lnTo>
                <a:lnTo>
                  <a:pt x="13266" y="123"/>
                </a:lnTo>
                <a:lnTo>
                  <a:pt x="13266" y="92"/>
                </a:lnTo>
                <a:lnTo>
                  <a:pt x="13327" y="62"/>
                </a:lnTo>
                <a:lnTo>
                  <a:pt x="13235" y="0"/>
                </a:lnTo>
                <a:lnTo>
                  <a:pt x="13173" y="31"/>
                </a:lnTo>
                <a:lnTo>
                  <a:pt x="12959" y="31"/>
                </a:lnTo>
                <a:lnTo>
                  <a:pt x="12959" y="92"/>
                </a:lnTo>
                <a:lnTo>
                  <a:pt x="13051" y="215"/>
                </a:lnTo>
                <a:lnTo>
                  <a:pt x="13235" y="645"/>
                </a:lnTo>
                <a:lnTo>
                  <a:pt x="13266" y="799"/>
                </a:lnTo>
                <a:lnTo>
                  <a:pt x="13235" y="1075"/>
                </a:lnTo>
                <a:lnTo>
                  <a:pt x="13143" y="1136"/>
                </a:lnTo>
                <a:lnTo>
                  <a:pt x="13081" y="1136"/>
                </a:lnTo>
                <a:lnTo>
                  <a:pt x="13051" y="1167"/>
                </a:lnTo>
                <a:lnTo>
                  <a:pt x="13173" y="1536"/>
                </a:lnTo>
                <a:lnTo>
                  <a:pt x="13204" y="1566"/>
                </a:lnTo>
                <a:lnTo>
                  <a:pt x="13327" y="1474"/>
                </a:lnTo>
                <a:lnTo>
                  <a:pt x="13511" y="1474"/>
                </a:lnTo>
                <a:lnTo>
                  <a:pt x="13388" y="1505"/>
                </a:lnTo>
                <a:lnTo>
                  <a:pt x="13266" y="1658"/>
                </a:lnTo>
                <a:lnTo>
                  <a:pt x="13327" y="1843"/>
                </a:lnTo>
                <a:lnTo>
                  <a:pt x="13419" y="2088"/>
                </a:lnTo>
                <a:lnTo>
                  <a:pt x="13450" y="2487"/>
                </a:lnTo>
                <a:lnTo>
                  <a:pt x="13450" y="2887"/>
                </a:lnTo>
                <a:lnTo>
                  <a:pt x="13542" y="2856"/>
                </a:lnTo>
                <a:lnTo>
                  <a:pt x="13573" y="2702"/>
                </a:lnTo>
                <a:lnTo>
                  <a:pt x="13542" y="2610"/>
                </a:lnTo>
                <a:lnTo>
                  <a:pt x="13573" y="2549"/>
                </a:lnTo>
                <a:lnTo>
                  <a:pt x="13634" y="2641"/>
                </a:lnTo>
                <a:lnTo>
                  <a:pt x="13634" y="2794"/>
                </a:lnTo>
                <a:lnTo>
                  <a:pt x="13726" y="2794"/>
                </a:lnTo>
                <a:lnTo>
                  <a:pt x="13726" y="2702"/>
                </a:lnTo>
                <a:lnTo>
                  <a:pt x="13726" y="2672"/>
                </a:lnTo>
                <a:lnTo>
                  <a:pt x="13788" y="2672"/>
                </a:lnTo>
                <a:lnTo>
                  <a:pt x="13788" y="2794"/>
                </a:lnTo>
                <a:lnTo>
                  <a:pt x="13695" y="2948"/>
                </a:lnTo>
                <a:lnTo>
                  <a:pt x="13634" y="3071"/>
                </a:lnTo>
                <a:lnTo>
                  <a:pt x="13634" y="3163"/>
                </a:lnTo>
                <a:lnTo>
                  <a:pt x="13573" y="3163"/>
                </a:lnTo>
                <a:lnTo>
                  <a:pt x="13511" y="3071"/>
                </a:lnTo>
                <a:lnTo>
                  <a:pt x="13450" y="3071"/>
                </a:lnTo>
                <a:lnTo>
                  <a:pt x="13481" y="3316"/>
                </a:lnTo>
                <a:lnTo>
                  <a:pt x="13603" y="3624"/>
                </a:lnTo>
                <a:lnTo>
                  <a:pt x="13665" y="3654"/>
                </a:lnTo>
                <a:lnTo>
                  <a:pt x="13726" y="3624"/>
                </a:lnTo>
                <a:lnTo>
                  <a:pt x="13788" y="3716"/>
                </a:lnTo>
                <a:lnTo>
                  <a:pt x="13788" y="3808"/>
                </a:lnTo>
                <a:lnTo>
                  <a:pt x="13849" y="3869"/>
                </a:lnTo>
                <a:lnTo>
                  <a:pt x="13695" y="3961"/>
                </a:lnTo>
                <a:lnTo>
                  <a:pt x="13695" y="4053"/>
                </a:lnTo>
                <a:lnTo>
                  <a:pt x="13757" y="4084"/>
                </a:lnTo>
                <a:lnTo>
                  <a:pt x="13695" y="4207"/>
                </a:lnTo>
                <a:lnTo>
                  <a:pt x="13603" y="4483"/>
                </a:lnTo>
                <a:lnTo>
                  <a:pt x="13603" y="4637"/>
                </a:lnTo>
                <a:lnTo>
                  <a:pt x="13573" y="4698"/>
                </a:lnTo>
                <a:lnTo>
                  <a:pt x="13634" y="4790"/>
                </a:lnTo>
                <a:lnTo>
                  <a:pt x="13603" y="4821"/>
                </a:lnTo>
                <a:lnTo>
                  <a:pt x="13511" y="4821"/>
                </a:lnTo>
                <a:lnTo>
                  <a:pt x="13419" y="4944"/>
                </a:lnTo>
                <a:lnTo>
                  <a:pt x="13419" y="5036"/>
                </a:lnTo>
                <a:lnTo>
                  <a:pt x="13511" y="5128"/>
                </a:lnTo>
                <a:lnTo>
                  <a:pt x="13419" y="5190"/>
                </a:lnTo>
                <a:lnTo>
                  <a:pt x="13327" y="5190"/>
                </a:lnTo>
                <a:lnTo>
                  <a:pt x="13266" y="5374"/>
                </a:lnTo>
                <a:lnTo>
                  <a:pt x="13143" y="5957"/>
                </a:lnTo>
                <a:lnTo>
                  <a:pt x="13143" y="6080"/>
                </a:lnTo>
                <a:lnTo>
                  <a:pt x="13020" y="6172"/>
                </a:lnTo>
                <a:lnTo>
                  <a:pt x="12897" y="6172"/>
                </a:lnTo>
                <a:lnTo>
                  <a:pt x="12774" y="6111"/>
                </a:lnTo>
                <a:lnTo>
                  <a:pt x="12621" y="6141"/>
                </a:lnTo>
                <a:lnTo>
                  <a:pt x="12314" y="6295"/>
                </a:lnTo>
                <a:lnTo>
                  <a:pt x="12160" y="6448"/>
                </a:lnTo>
                <a:lnTo>
                  <a:pt x="12099" y="6633"/>
                </a:lnTo>
                <a:lnTo>
                  <a:pt x="12160" y="6909"/>
                </a:lnTo>
                <a:lnTo>
                  <a:pt x="12283" y="7032"/>
                </a:lnTo>
                <a:lnTo>
                  <a:pt x="12529" y="7155"/>
                </a:lnTo>
                <a:lnTo>
                  <a:pt x="12621" y="7370"/>
                </a:lnTo>
                <a:lnTo>
                  <a:pt x="12866" y="7462"/>
                </a:lnTo>
                <a:lnTo>
                  <a:pt x="12959" y="7523"/>
                </a:lnTo>
                <a:lnTo>
                  <a:pt x="12989" y="7892"/>
                </a:lnTo>
                <a:lnTo>
                  <a:pt x="12989" y="7922"/>
                </a:lnTo>
                <a:lnTo>
                  <a:pt x="12928" y="7984"/>
                </a:lnTo>
                <a:lnTo>
                  <a:pt x="12928" y="8168"/>
                </a:lnTo>
                <a:lnTo>
                  <a:pt x="12866" y="8322"/>
                </a:lnTo>
                <a:lnTo>
                  <a:pt x="12529" y="8721"/>
                </a:lnTo>
                <a:lnTo>
                  <a:pt x="12314" y="8966"/>
                </a:lnTo>
                <a:lnTo>
                  <a:pt x="12068" y="9181"/>
                </a:lnTo>
                <a:lnTo>
                  <a:pt x="11976" y="9304"/>
                </a:lnTo>
                <a:lnTo>
                  <a:pt x="12007" y="9396"/>
                </a:lnTo>
                <a:close/>
                <a:moveTo>
                  <a:pt x="11485" y="8782"/>
                </a:moveTo>
                <a:lnTo>
                  <a:pt x="11485" y="8659"/>
                </a:lnTo>
                <a:lnTo>
                  <a:pt x="11577" y="8536"/>
                </a:lnTo>
                <a:lnTo>
                  <a:pt x="11700" y="8567"/>
                </a:lnTo>
                <a:lnTo>
                  <a:pt x="11669" y="8659"/>
                </a:lnTo>
                <a:lnTo>
                  <a:pt x="11577" y="8721"/>
                </a:lnTo>
                <a:lnTo>
                  <a:pt x="11485" y="8813"/>
                </a:lnTo>
                <a:lnTo>
                  <a:pt x="11454" y="8813"/>
                </a:lnTo>
                <a:lnTo>
                  <a:pt x="11485" y="8782"/>
                </a:lnTo>
                <a:close/>
                <a:moveTo>
                  <a:pt x="11423" y="8997"/>
                </a:moveTo>
                <a:lnTo>
                  <a:pt x="11485" y="8936"/>
                </a:lnTo>
                <a:lnTo>
                  <a:pt x="11577" y="8905"/>
                </a:lnTo>
                <a:lnTo>
                  <a:pt x="11515" y="8997"/>
                </a:lnTo>
                <a:close/>
                <a:moveTo>
                  <a:pt x="11300" y="8966"/>
                </a:moveTo>
                <a:lnTo>
                  <a:pt x="11393" y="8966"/>
                </a:lnTo>
                <a:lnTo>
                  <a:pt x="11454" y="8936"/>
                </a:lnTo>
                <a:lnTo>
                  <a:pt x="11454" y="8905"/>
                </a:lnTo>
                <a:lnTo>
                  <a:pt x="11300" y="8966"/>
                </a:lnTo>
                <a:close/>
                <a:moveTo>
                  <a:pt x="4514" y="16643"/>
                </a:moveTo>
                <a:lnTo>
                  <a:pt x="4606" y="16581"/>
                </a:lnTo>
                <a:lnTo>
                  <a:pt x="4606" y="16673"/>
                </a:lnTo>
                <a:lnTo>
                  <a:pt x="4545" y="16643"/>
                </a:lnTo>
                <a:close/>
                <a:moveTo>
                  <a:pt x="3747" y="16981"/>
                </a:moveTo>
                <a:lnTo>
                  <a:pt x="3624" y="17103"/>
                </a:lnTo>
                <a:lnTo>
                  <a:pt x="3562" y="17103"/>
                </a:lnTo>
                <a:lnTo>
                  <a:pt x="3532" y="17042"/>
                </a:lnTo>
                <a:lnTo>
                  <a:pt x="3685" y="16888"/>
                </a:lnTo>
                <a:lnTo>
                  <a:pt x="3747" y="16827"/>
                </a:lnTo>
                <a:lnTo>
                  <a:pt x="3747" y="16704"/>
                </a:lnTo>
                <a:lnTo>
                  <a:pt x="3870" y="16673"/>
                </a:lnTo>
                <a:lnTo>
                  <a:pt x="3931" y="16520"/>
                </a:lnTo>
                <a:lnTo>
                  <a:pt x="3931" y="16366"/>
                </a:lnTo>
                <a:lnTo>
                  <a:pt x="3931" y="16244"/>
                </a:lnTo>
                <a:lnTo>
                  <a:pt x="4084" y="16213"/>
                </a:lnTo>
                <a:lnTo>
                  <a:pt x="4238" y="16366"/>
                </a:lnTo>
                <a:lnTo>
                  <a:pt x="4299" y="16551"/>
                </a:lnTo>
                <a:lnTo>
                  <a:pt x="4330" y="16581"/>
                </a:lnTo>
                <a:lnTo>
                  <a:pt x="4330" y="16612"/>
                </a:lnTo>
                <a:lnTo>
                  <a:pt x="4238" y="16643"/>
                </a:lnTo>
                <a:lnTo>
                  <a:pt x="4207" y="16612"/>
                </a:lnTo>
                <a:lnTo>
                  <a:pt x="4115" y="16643"/>
                </a:lnTo>
                <a:lnTo>
                  <a:pt x="4177" y="16643"/>
                </a:lnTo>
                <a:lnTo>
                  <a:pt x="4238" y="16704"/>
                </a:lnTo>
                <a:lnTo>
                  <a:pt x="4330" y="16735"/>
                </a:lnTo>
                <a:lnTo>
                  <a:pt x="4330" y="16796"/>
                </a:lnTo>
                <a:lnTo>
                  <a:pt x="4269" y="16858"/>
                </a:lnTo>
                <a:lnTo>
                  <a:pt x="4207" y="16827"/>
                </a:lnTo>
                <a:lnTo>
                  <a:pt x="4023" y="16888"/>
                </a:lnTo>
                <a:lnTo>
                  <a:pt x="3962" y="16950"/>
                </a:lnTo>
                <a:lnTo>
                  <a:pt x="3870" y="16950"/>
                </a:lnTo>
                <a:lnTo>
                  <a:pt x="3808" y="16919"/>
                </a:lnTo>
                <a:lnTo>
                  <a:pt x="3747" y="16919"/>
                </a:lnTo>
                <a:close/>
                <a:moveTo>
                  <a:pt x="3624" y="15568"/>
                </a:moveTo>
                <a:lnTo>
                  <a:pt x="3501" y="15445"/>
                </a:lnTo>
                <a:lnTo>
                  <a:pt x="3532" y="15292"/>
                </a:lnTo>
                <a:lnTo>
                  <a:pt x="3624" y="15261"/>
                </a:lnTo>
                <a:lnTo>
                  <a:pt x="3562" y="15230"/>
                </a:lnTo>
                <a:lnTo>
                  <a:pt x="3440" y="15230"/>
                </a:lnTo>
                <a:lnTo>
                  <a:pt x="3655" y="15015"/>
                </a:lnTo>
                <a:lnTo>
                  <a:pt x="3808" y="14985"/>
                </a:lnTo>
                <a:lnTo>
                  <a:pt x="3962" y="14985"/>
                </a:lnTo>
                <a:lnTo>
                  <a:pt x="4023" y="14923"/>
                </a:lnTo>
                <a:lnTo>
                  <a:pt x="3962" y="14862"/>
                </a:lnTo>
                <a:lnTo>
                  <a:pt x="3839" y="14739"/>
                </a:lnTo>
                <a:lnTo>
                  <a:pt x="3839" y="14647"/>
                </a:lnTo>
                <a:lnTo>
                  <a:pt x="3962" y="14401"/>
                </a:lnTo>
                <a:lnTo>
                  <a:pt x="4023" y="14371"/>
                </a:lnTo>
                <a:lnTo>
                  <a:pt x="4084" y="14248"/>
                </a:lnTo>
                <a:lnTo>
                  <a:pt x="4146" y="14278"/>
                </a:lnTo>
                <a:lnTo>
                  <a:pt x="4207" y="14432"/>
                </a:lnTo>
                <a:lnTo>
                  <a:pt x="4269" y="14340"/>
                </a:lnTo>
                <a:lnTo>
                  <a:pt x="4269" y="14064"/>
                </a:lnTo>
                <a:lnTo>
                  <a:pt x="4361" y="13971"/>
                </a:lnTo>
                <a:lnTo>
                  <a:pt x="4422" y="13971"/>
                </a:lnTo>
                <a:lnTo>
                  <a:pt x="4668" y="13695"/>
                </a:lnTo>
                <a:lnTo>
                  <a:pt x="4729" y="13756"/>
                </a:lnTo>
                <a:lnTo>
                  <a:pt x="4821" y="13664"/>
                </a:lnTo>
                <a:lnTo>
                  <a:pt x="4821" y="13480"/>
                </a:lnTo>
                <a:lnTo>
                  <a:pt x="4914" y="13419"/>
                </a:lnTo>
                <a:lnTo>
                  <a:pt x="5006" y="13327"/>
                </a:lnTo>
                <a:lnTo>
                  <a:pt x="5098" y="13388"/>
                </a:lnTo>
                <a:lnTo>
                  <a:pt x="5098" y="13480"/>
                </a:lnTo>
                <a:lnTo>
                  <a:pt x="5159" y="13296"/>
                </a:lnTo>
                <a:lnTo>
                  <a:pt x="5282" y="13112"/>
                </a:lnTo>
                <a:lnTo>
                  <a:pt x="5405" y="13050"/>
                </a:lnTo>
                <a:lnTo>
                  <a:pt x="5620" y="12897"/>
                </a:lnTo>
                <a:lnTo>
                  <a:pt x="5712" y="12774"/>
                </a:lnTo>
                <a:lnTo>
                  <a:pt x="5958" y="12559"/>
                </a:lnTo>
                <a:lnTo>
                  <a:pt x="6111" y="12559"/>
                </a:lnTo>
                <a:lnTo>
                  <a:pt x="6172" y="12620"/>
                </a:lnTo>
                <a:lnTo>
                  <a:pt x="6326" y="12590"/>
                </a:lnTo>
                <a:lnTo>
                  <a:pt x="6449" y="12498"/>
                </a:lnTo>
                <a:lnTo>
                  <a:pt x="6510" y="12498"/>
                </a:lnTo>
                <a:lnTo>
                  <a:pt x="6664" y="12651"/>
                </a:lnTo>
                <a:lnTo>
                  <a:pt x="6664" y="12467"/>
                </a:lnTo>
                <a:lnTo>
                  <a:pt x="6602" y="12344"/>
                </a:lnTo>
                <a:lnTo>
                  <a:pt x="6633" y="12252"/>
                </a:lnTo>
                <a:lnTo>
                  <a:pt x="6909" y="12068"/>
                </a:lnTo>
                <a:lnTo>
                  <a:pt x="7063" y="12037"/>
                </a:lnTo>
                <a:lnTo>
                  <a:pt x="7339" y="11791"/>
                </a:lnTo>
                <a:lnTo>
                  <a:pt x="7646" y="11638"/>
                </a:lnTo>
                <a:lnTo>
                  <a:pt x="7800" y="11638"/>
                </a:lnTo>
                <a:lnTo>
                  <a:pt x="7800" y="11515"/>
                </a:lnTo>
                <a:lnTo>
                  <a:pt x="8015" y="11392"/>
                </a:lnTo>
                <a:lnTo>
                  <a:pt x="8199" y="11392"/>
                </a:lnTo>
                <a:lnTo>
                  <a:pt x="8537" y="11146"/>
                </a:lnTo>
                <a:lnTo>
                  <a:pt x="8813" y="10778"/>
                </a:lnTo>
                <a:lnTo>
                  <a:pt x="8813" y="10655"/>
                </a:lnTo>
                <a:lnTo>
                  <a:pt x="8905" y="10563"/>
                </a:lnTo>
                <a:lnTo>
                  <a:pt x="8905" y="10379"/>
                </a:lnTo>
                <a:lnTo>
                  <a:pt x="9028" y="10225"/>
                </a:lnTo>
                <a:lnTo>
                  <a:pt x="9120" y="10195"/>
                </a:lnTo>
                <a:lnTo>
                  <a:pt x="9120" y="10010"/>
                </a:lnTo>
                <a:lnTo>
                  <a:pt x="9182" y="9888"/>
                </a:lnTo>
                <a:lnTo>
                  <a:pt x="9304" y="9765"/>
                </a:lnTo>
                <a:lnTo>
                  <a:pt x="9458" y="9765"/>
                </a:lnTo>
                <a:lnTo>
                  <a:pt x="9612" y="9703"/>
                </a:lnTo>
                <a:lnTo>
                  <a:pt x="9673" y="9580"/>
                </a:lnTo>
                <a:lnTo>
                  <a:pt x="9857" y="9366"/>
                </a:lnTo>
                <a:lnTo>
                  <a:pt x="9919" y="9335"/>
                </a:lnTo>
                <a:lnTo>
                  <a:pt x="10072" y="9151"/>
                </a:lnTo>
                <a:lnTo>
                  <a:pt x="10226" y="8751"/>
                </a:lnTo>
                <a:lnTo>
                  <a:pt x="10256" y="8536"/>
                </a:lnTo>
                <a:lnTo>
                  <a:pt x="10410" y="8414"/>
                </a:lnTo>
                <a:lnTo>
                  <a:pt x="10502" y="8383"/>
                </a:lnTo>
                <a:lnTo>
                  <a:pt x="10748" y="8229"/>
                </a:lnTo>
                <a:lnTo>
                  <a:pt x="10870" y="8260"/>
                </a:lnTo>
                <a:lnTo>
                  <a:pt x="10778" y="8383"/>
                </a:lnTo>
                <a:lnTo>
                  <a:pt x="10748" y="8506"/>
                </a:lnTo>
                <a:lnTo>
                  <a:pt x="10809" y="8598"/>
                </a:lnTo>
                <a:lnTo>
                  <a:pt x="10870" y="8629"/>
                </a:lnTo>
                <a:lnTo>
                  <a:pt x="10963" y="8536"/>
                </a:lnTo>
                <a:lnTo>
                  <a:pt x="11024" y="8598"/>
                </a:lnTo>
                <a:lnTo>
                  <a:pt x="11024" y="8659"/>
                </a:lnTo>
                <a:lnTo>
                  <a:pt x="11055" y="8690"/>
                </a:lnTo>
                <a:lnTo>
                  <a:pt x="11024" y="8782"/>
                </a:lnTo>
                <a:lnTo>
                  <a:pt x="10963" y="8874"/>
                </a:lnTo>
                <a:lnTo>
                  <a:pt x="10870" y="8905"/>
                </a:lnTo>
                <a:lnTo>
                  <a:pt x="10963" y="9151"/>
                </a:lnTo>
                <a:lnTo>
                  <a:pt x="11055" y="9212"/>
                </a:lnTo>
                <a:lnTo>
                  <a:pt x="11178" y="9058"/>
                </a:lnTo>
                <a:lnTo>
                  <a:pt x="11270" y="8997"/>
                </a:lnTo>
                <a:lnTo>
                  <a:pt x="11393" y="9028"/>
                </a:lnTo>
                <a:lnTo>
                  <a:pt x="11454" y="9028"/>
                </a:lnTo>
                <a:lnTo>
                  <a:pt x="11454" y="9120"/>
                </a:lnTo>
                <a:lnTo>
                  <a:pt x="11515" y="9181"/>
                </a:lnTo>
                <a:lnTo>
                  <a:pt x="11669" y="9089"/>
                </a:lnTo>
                <a:lnTo>
                  <a:pt x="11607" y="9058"/>
                </a:lnTo>
                <a:lnTo>
                  <a:pt x="11577" y="9028"/>
                </a:lnTo>
                <a:lnTo>
                  <a:pt x="11669" y="8844"/>
                </a:lnTo>
                <a:lnTo>
                  <a:pt x="11792" y="8874"/>
                </a:lnTo>
                <a:lnTo>
                  <a:pt x="11792" y="8966"/>
                </a:lnTo>
                <a:lnTo>
                  <a:pt x="11822" y="8966"/>
                </a:lnTo>
                <a:lnTo>
                  <a:pt x="11730" y="9120"/>
                </a:lnTo>
                <a:lnTo>
                  <a:pt x="11546" y="9243"/>
                </a:lnTo>
                <a:lnTo>
                  <a:pt x="11669" y="9212"/>
                </a:lnTo>
                <a:lnTo>
                  <a:pt x="11792" y="9181"/>
                </a:lnTo>
                <a:lnTo>
                  <a:pt x="11638" y="9396"/>
                </a:lnTo>
                <a:lnTo>
                  <a:pt x="11607" y="9396"/>
                </a:lnTo>
                <a:lnTo>
                  <a:pt x="11546" y="9519"/>
                </a:lnTo>
                <a:lnTo>
                  <a:pt x="11546" y="9673"/>
                </a:lnTo>
                <a:lnTo>
                  <a:pt x="11607" y="9826"/>
                </a:lnTo>
                <a:lnTo>
                  <a:pt x="11607" y="10010"/>
                </a:lnTo>
                <a:lnTo>
                  <a:pt x="11700" y="10010"/>
                </a:lnTo>
                <a:lnTo>
                  <a:pt x="11546" y="10102"/>
                </a:lnTo>
                <a:lnTo>
                  <a:pt x="11116" y="10502"/>
                </a:lnTo>
                <a:lnTo>
                  <a:pt x="11116" y="10594"/>
                </a:lnTo>
                <a:lnTo>
                  <a:pt x="10809" y="10901"/>
                </a:lnTo>
                <a:lnTo>
                  <a:pt x="10809" y="10962"/>
                </a:lnTo>
                <a:lnTo>
                  <a:pt x="10686" y="10962"/>
                </a:lnTo>
                <a:lnTo>
                  <a:pt x="10502" y="11146"/>
                </a:lnTo>
                <a:lnTo>
                  <a:pt x="10471" y="11300"/>
                </a:lnTo>
                <a:lnTo>
                  <a:pt x="10287" y="11515"/>
                </a:lnTo>
                <a:lnTo>
                  <a:pt x="10256" y="11607"/>
                </a:lnTo>
                <a:lnTo>
                  <a:pt x="10011" y="11761"/>
                </a:lnTo>
                <a:lnTo>
                  <a:pt x="9796" y="11822"/>
                </a:lnTo>
                <a:lnTo>
                  <a:pt x="9673" y="11883"/>
                </a:lnTo>
                <a:lnTo>
                  <a:pt x="9612" y="12160"/>
                </a:lnTo>
                <a:lnTo>
                  <a:pt x="9612" y="12344"/>
                </a:lnTo>
                <a:lnTo>
                  <a:pt x="9550" y="12405"/>
                </a:lnTo>
                <a:lnTo>
                  <a:pt x="9673" y="12436"/>
                </a:lnTo>
                <a:lnTo>
                  <a:pt x="9734" y="12559"/>
                </a:lnTo>
                <a:lnTo>
                  <a:pt x="9734" y="12774"/>
                </a:lnTo>
                <a:lnTo>
                  <a:pt x="9642" y="12835"/>
                </a:lnTo>
                <a:lnTo>
                  <a:pt x="9581" y="12774"/>
                </a:lnTo>
                <a:lnTo>
                  <a:pt x="9581" y="12620"/>
                </a:lnTo>
                <a:lnTo>
                  <a:pt x="9550" y="12590"/>
                </a:lnTo>
                <a:lnTo>
                  <a:pt x="9519" y="12620"/>
                </a:lnTo>
                <a:lnTo>
                  <a:pt x="9519" y="12743"/>
                </a:lnTo>
                <a:lnTo>
                  <a:pt x="9458" y="12835"/>
                </a:lnTo>
                <a:lnTo>
                  <a:pt x="9335" y="12774"/>
                </a:lnTo>
                <a:lnTo>
                  <a:pt x="9151" y="12774"/>
                </a:lnTo>
                <a:lnTo>
                  <a:pt x="9304" y="12712"/>
                </a:lnTo>
                <a:lnTo>
                  <a:pt x="9304" y="12651"/>
                </a:lnTo>
                <a:lnTo>
                  <a:pt x="9182" y="12620"/>
                </a:lnTo>
                <a:lnTo>
                  <a:pt x="9090" y="12682"/>
                </a:lnTo>
                <a:lnTo>
                  <a:pt x="9090" y="12743"/>
                </a:lnTo>
                <a:lnTo>
                  <a:pt x="8997" y="12805"/>
                </a:lnTo>
                <a:lnTo>
                  <a:pt x="8936" y="12774"/>
                </a:lnTo>
                <a:lnTo>
                  <a:pt x="8875" y="12620"/>
                </a:lnTo>
                <a:lnTo>
                  <a:pt x="8721" y="12559"/>
                </a:lnTo>
                <a:lnTo>
                  <a:pt x="8844" y="12651"/>
                </a:lnTo>
                <a:lnTo>
                  <a:pt x="8844" y="12774"/>
                </a:lnTo>
                <a:lnTo>
                  <a:pt x="8721" y="12927"/>
                </a:lnTo>
                <a:lnTo>
                  <a:pt x="8660" y="12958"/>
                </a:lnTo>
                <a:lnTo>
                  <a:pt x="8506" y="12958"/>
                </a:lnTo>
                <a:lnTo>
                  <a:pt x="8475" y="13081"/>
                </a:lnTo>
                <a:lnTo>
                  <a:pt x="8353" y="13081"/>
                </a:lnTo>
                <a:lnTo>
                  <a:pt x="8260" y="12989"/>
                </a:lnTo>
                <a:lnTo>
                  <a:pt x="8230" y="13142"/>
                </a:lnTo>
                <a:lnTo>
                  <a:pt x="8107" y="13204"/>
                </a:lnTo>
                <a:lnTo>
                  <a:pt x="7953" y="13357"/>
                </a:lnTo>
                <a:lnTo>
                  <a:pt x="7953" y="13511"/>
                </a:lnTo>
                <a:lnTo>
                  <a:pt x="7861" y="13634"/>
                </a:lnTo>
                <a:lnTo>
                  <a:pt x="7708" y="13910"/>
                </a:lnTo>
                <a:lnTo>
                  <a:pt x="7677" y="14064"/>
                </a:lnTo>
                <a:lnTo>
                  <a:pt x="7585" y="14217"/>
                </a:lnTo>
                <a:lnTo>
                  <a:pt x="7216" y="14463"/>
                </a:lnTo>
                <a:lnTo>
                  <a:pt x="7094" y="14616"/>
                </a:lnTo>
                <a:lnTo>
                  <a:pt x="7063" y="14862"/>
                </a:lnTo>
                <a:lnTo>
                  <a:pt x="6909" y="15077"/>
                </a:lnTo>
                <a:lnTo>
                  <a:pt x="6756" y="15292"/>
                </a:lnTo>
                <a:lnTo>
                  <a:pt x="6787" y="15322"/>
                </a:lnTo>
                <a:lnTo>
                  <a:pt x="6756" y="15384"/>
                </a:lnTo>
                <a:lnTo>
                  <a:pt x="6664" y="15415"/>
                </a:lnTo>
                <a:lnTo>
                  <a:pt x="6817" y="15415"/>
                </a:lnTo>
                <a:lnTo>
                  <a:pt x="6817" y="15445"/>
                </a:lnTo>
                <a:lnTo>
                  <a:pt x="6725" y="15507"/>
                </a:lnTo>
                <a:lnTo>
                  <a:pt x="6510" y="15507"/>
                </a:lnTo>
                <a:lnTo>
                  <a:pt x="6265" y="15599"/>
                </a:lnTo>
                <a:lnTo>
                  <a:pt x="6172" y="15752"/>
                </a:lnTo>
                <a:lnTo>
                  <a:pt x="6111" y="15937"/>
                </a:lnTo>
                <a:lnTo>
                  <a:pt x="5927" y="16029"/>
                </a:lnTo>
                <a:lnTo>
                  <a:pt x="5958" y="15906"/>
                </a:lnTo>
                <a:lnTo>
                  <a:pt x="5835" y="15814"/>
                </a:lnTo>
                <a:lnTo>
                  <a:pt x="5896" y="15967"/>
                </a:lnTo>
                <a:lnTo>
                  <a:pt x="5896" y="16059"/>
                </a:lnTo>
                <a:lnTo>
                  <a:pt x="5743" y="16121"/>
                </a:lnTo>
                <a:lnTo>
                  <a:pt x="5497" y="16305"/>
                </a:lnTo>
                <a:lnTo>
                  <a:pt x="5221" y="16428"/>
                </a:lnTo>
                <a:lnTo>
                  <a:pt x="5006" y="16459"/>
                </a:lnTo>
                <a:lnTo>
                  <a:pt x="4883" y="16428"/>
                </a:lnTo>
                <a:lnTo>
                  <a:pt x="4883" y="16336"/>
                </a:lnTo>
                <a:lnTo>
                  <a:pt x="4668" y="16428"/>
                </a:lnTo>
                <a:lnTo>
                  <a:pt x="4576" y="16428"/>
                </a:lnTo>
                <a:lnTo>
                  <a:pt x="4729" y="16336"/>
                </a:lnTo>
                <a:lnTo>
                  <a:pt x="4637" y="16244"/>
                </a:lnTo>
                <a:lnTo>
                  <a:pt x="4484" y="16121"/>
                </a:lnTo>
                <a:lnTo>
                  <a:pt x="4453" y="15967"/>
                </a:lnTo>
                <a:lnTo>
                  <a:pt x="4392" y="15875"/>
                </a:lnTo>
                <a:lnTo>
                  <a:pt x="4269" y="15875"/>
                </a:lnTo>
                <a:lnTo>
                  <a:pt x="4177" y="15814"/>
                </a:lnTo>
                <a:lnTo>
                  <a:pt x="4207" y="15752"/>
                </a:lnTo>
                <a:lnTo>
                  <a:pt x="4177" y="15630"/>
                </a:lnTo>
                <a:lnTo>
                  <a:pt x="4054" y="15568"/>
                </a:lnTo>
                <a:lnTo>
                  <a:pt x="3962" y="15568"/>
                </a:lnTo>
                <a:lnTo>
                  <a:pt x="3962" y="15660"/>
                </a:lnTo>
                <a:lnTo>
                  <a:pt x="3900" y="15660"/>
                </a:lnTo>
                <a:lnTo>
                  <a:pt x="3900" y="15630"/>
                </a:lnTo>
                <a:lnTo>
                  <a:pt x="3685" y="15630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</p:sp>
      <p:sp>
        <p:nvSpPr>
          <p:cNvPr id="1261" name="Google Shape;1261;g3d4b58163d4_3_1117"/>
          <p:cNvSpPr/>
          <p:nvPr/>
        </p:nvSpPr>
        <p:spPr>
          <a:xfrm>
            <a:off x="3510579" y="2728958"/>
            <a:ext cx="185480" cy="120933"/>
          </a:xfrm>
          <a:custGeom>
            <a:avLst/>
            <a:gdLst/>
            <a:ahLst/>
            <a:cxnLst/>
            <a:rect l="l" t="t" r="r" b="b"/>
            <a:pathLst>
              <a:path w="7278" h="4637" extrusionOk="0">
                <a:moveTo>
                  <a:pt x="2549" y="4637"/>
                </a:moveTo>
                <a:lnTo>
                  <a:pt x="2487" y="4514"/>
                </a:lnTo>
                <a:lnTo>
                  <a:pt x="2549" y="4391"/>
                </a:lnTo>
                <a:lnTo>
                  <a:pt x="2641" y="4361"/>
                </a:lnTo>
                <a:lnTo>
                  <a:pt x="2672" y="4545"/>
                </a:lnTo>
                <a:close/>
                <a:moveTo>
                  <a:pt x="2180" y="3900"/>
                </a:moveTo>
                <a:lnTo>
                  <a:pt x="2334" y="3839"/>
                </a:lnTo>
                <a:lnTo>
                  <a:pt x="2334" y="4023"/>
                </a:lnTo>
                <a:lnTo>
                  <a:pt x="2518" y="4207"/>
                </a:lnTo>
                <a:lnTo>
                  <a:pt x="2641" y="4268"/>
                </a:lnTo>
                <a:lnTo>
                  <a:pt x="2764" y="4146"/>
                </a:lnTo>
                <a:lnTo>
                  <a:pt x="2917" y="4146"/>
                </a:lnTo>
                <a:lnTo>
                  <a:pt x="3194" y="4391"/>
                </a:lnTo>
                <a:lnTo>
                  <a:pt x="3531" y="4391"/>
                </a:lnTo>
                <a:lnTo>
                  <a:pt x="3654" y="4453"/>
                </a:lnTo>
                <a:lnTo>
                  <a:pt x="3900" y="4391"/>
                </a:lnTo>
                <a:lnTo>
                  <a:pt x="3869" y="4207"/>
                </a:lnTo>
                <a:lnTo>
                  <a:pt x="3900" y="4115"/>
                </a:lnTo>
                <a:lnTo>
                  <a:pt x="3961" y="4238"/>
                </a:lnTo>
                <a:lnTo>
                  <a:pt x="4145" y="4268"/>
                </a:lnTo>
                <a:lnTo>
                  <a:pt x="4330" y="4115"/>
                </a:lnTo>
                <a:lnTo>
                  <a:pt x="4330" y="3900"/>
                </a:lnTo>
                <a:lnTo>
                  <a:pt x="4545" y="3869"/>
                </a:lnTo>
                <a:lnTo>
                  <a:pt x="4453" y="3992"/>
                </a:lnTo>
                <a:lnTo>
                  <a:pt x="4514" y="4053"/>
                </a:lnTo>
                <a:lnTo>
                  <a:pt x="4575" y="3992"/>
                </a:lnTo>
                <a:lnTo>
                  <a:pt x="4698" y="3961"/>
                </a:lnTo>
                <a:lnTo>
                  <a:pt x="4852" y="3746"/>
                </a:lnTo>
                <a:lnTo>
                  <a:pt x="4944" y="3808"/>
                </a:lnTo>
                <a:lnTo>
                  <a:pt x="4975" y="3808"/>
                </a:lnTo>
                <a:lnTo>
                  <a:pt x="5128" y="3808"/>
                </a:lnTo>
                <a:lnTo>
                  <a:pt x="5128" y="3839"/>
                </a:lnTo>
                <a:lnTo>
                  <a:pt x="5189" y="3808"/>
                </a:lnTo>
                <a:lnTo>
                  <a:pt x="5527" y="3501"/>
                </a:lnTo>
                <a:lnTo>
                  <a:pt x="5681" y="3317"/>
                </a:lnTo>
                <a:lnTo>
                  <a:pt x="6080" y="3255"/>
                </a:lnTo>
                <a:lnTo>
                  <a:pt x="6172" y="3132"/>
                </a:lnTo>
                <a:lnTo>
                  <a:pt x="6141" y="3071"/>
                </a:lnTo>
                <a:lnTo>
                  <a:pt x="6141" y="2948"/>
                </a:lnTo>
                <a:lnTo>
                  <a:pt x="6233" y="2948"/>
                </a:lnTo>
                <a:lnTo>
                  <a:pt x="6264" y="3071"/>
                </a:lnTo>
                <a:lnTo>
                  <a:pt x="6479" y="3163"/>
                </a:lnTo>
                <a:lnTo>
                  <a:pt x="6571" y="3009"/>
                </a:lnTo>
                <a:lnTo>
                  <a:pt x="6602" y="2917"/>
                </a:lnTo>
                <a:lnTo>
                  <a:pt x="6571" y="2856"/>
                </a:lnTo>
                <a:lnTo>
                  <a:pt x="6571" y="2764"/>
                </a:lnTo>
                <a:lnTo>
                  <a:pt x="6663" y="2733"/>
                </a:lnTo>
                <a:lnTo>
                  <a:pt x="6571" y="2518"/>
                </a:lnTo>
                <a:lnTo>
                  <a:pt x="6663" y="2457"/>
                </a:lnTo>
                <a:lnTo>
                  <a:pt x="6786" y="2549"/>
                </a:lnTo>
                <a:lnTo>
                  <a:pt x="6817" y="2672"/>
                </a:lnTo>
                <a:lnTo>
                  <a:pt x="6940" y="2672"/>
                </a:lnTo>
                <a:lnTo>
                  <a:pt x="7032" y="2487"/>
                </a:lnTo>
                <a:lnTo>
                  <a:pt x="7001" y="2334"/>
                </a:lnTo>
                <a:lnTo>
                  <a:pt x="6848" y="2180"/>
                </a:lnTo>
                <a:lnTo>
                  <a:pt x="6848" y="2027"/>
                </a:lnTo>
                <a:lnTo>
                  <a:pt x="6940" y="1965"/>
                </a:lnTo>
                <a:lnTo>
                  <a:pt x="6940" y="1812"/>
                </a:lnTo>
                <a:lnTo>
                  <a:pt x="7093" y="1720"/>
                </a:lnTo>
                <a:lnTo>
                  <a:pt x="7216" y="1720"/>
                </a:lnTo>
                <a:lnTo>
                  <a:pt x="7277" y="1628"/>
                </a:lnTo>
                <a:lnTo>
                  <a:pt x="7155" y="1474"/>
                </a:lnTo>
                <a:lnTo>
                  <a:pt x="6817" y="1443"/>
                </a:lnTo>
                <a:lnTo>
                  <a:pt x="6725" y="1536"/>
                </a:lnTo>
                <a:lnTo>
                  <a:pt x="6817" y="1382"/>
                </a:lnTo>
                <a:lnTo>
                  <a:pt x="6817" y="1259"/>
                </a:lnTo>
                <a:lnTo>
                  <a:pt x="6633" y="1259"/>
                </a:lnTo>
                <a:lnTo>
                  <a:pt x="6571" y="1321"/>
                </a:lnTo>
                <a:lnTo>
                  <a:pt x="6510" y="1167"/>
                </a:lnTo>
                <a:lnTo>
                  <a:pt x="6633" y="1014"/>
                </a:lnTo>
                <a:lnTo>
                  <a:pt x="6755" y="983"/>
                </a:lnTo>
                <a:lnTo>
                  <a:pt x="6725" y="768"/>
                </a:lnTo>
                <a:lnTo>
                  <a:pt x="6633" y="707"/>
                </a:lnTo>
                <a:lnTo>
                  <a:pt x="6541" y="799"/>
                </a:lnTo>
                <a:lnTo>
                  <a:pt x="6387" y="737"/>
                </a:lnTo>
                <a:lnTo>
                  <a:pt x="6326" y="584"/>
                </a:lnTo>
                <a:lnTo>
                  <a:pt x="6479" y="522"/>
                </a:lnTo>
                <a:lnTo>
                  <a:pt x="6510" y="399"/>
                </a:lnTo>
                <a:lnTo>
                  <a:pt x="6571" y="338"/>
                </a:lnTo>
                <a:lnTo>
                  <a:pt x="6725" y="307"/>
                </a:lnTo>
                <a:lnTo>
                  <a:pt x="6571" y="215"/>
                </a:lnTo>
                <a:lnTo>
                  <a:pt x="6418" y="246"/>
                </a:lnTo>
                <a:lnTo>
                  <a:pt x="6172" y="492"/>
                </a:lnTo>
                <a:lnTo>
                  <a:pt x="6111" y="645"/>
                </a:lnTo>
                <a:lnTo>
                  <a:pt x="6019" y="645"/>
                </a:lnTo>
                <a:lnTo>
                  <a:pt x="5926" y="492"/>
                </a:lnTo>
                <a:lnTo>
                  <a:pt x="5988" y="369"/>
                </a:lnTo>
                <a:lnTo>
                  <a:pt x="5896" y="307"/>
                </a:lnTo>
                <a:lnTo>
                  <a:pt x="5865" y="154"/>
                </a:lnTo>
                <a:lnTo>
                  <a:pt x="5711" y="123"/>
                </a:lnTo>
                <a:lnTo>
                  <a:pt x="5589" y="185"/>
                </a:lnTo>
                <a:lnTo>
                  <a:pt x="5497" y="154"/>
                </a:lnTo>
                <a:lnTo>
                  <a:pt x="5435" y="277"/>
                </a:lnTo>
                <a:lnTo>
                  <a:pt x="5497" y="430"/>
                </a:lnTo>
                <a:lnTo>
                  <a:pt x="5435" y="553"/>
                </a:lnTo>
                <a:lnTo>
                  <a:pt x="5251" y="553"/>
                </a:lnTo>
                <a:lnTo>
                  <a:pt x="5097" y="645"/>
                </a:lnTo>
                <a:lnTo>
                  <a:pt x="5097" y="492"/>
                </a:lnTo>
                <a:lnTo>
                  <a:pt x="5005" y="430"/>
                </a:lnTo>
                <a:lnTo>
                  <a:pt x="4913" y="584"/>
                </a:lnTo>
                <a:lnTo>
                  <a:pt x="4821" y="768"/>
                </a:lnTo>
                <a:lnTo>
                  <a:pt x="4667" y="768"/>
                </a:lnTo>
                <a:lnTo>
                  <a:pt x="4514" y="522"/>
                </a:lnTo>
                <a:lnTo>
                  <a:pt x="4391" y="553"/>
                </a:lnTo>
                <a:lnTo>
                  <a:pt x="4330" y="492"/>
                </a:lnTo>
                <a:lnTo>
                  <a:pt x="4207" y="492"/>
                </a:lnTo>
                <a:lnTo>
                  <a:pt x="4176" y="768"/>
                </a:lnTo>
                <a:lnTo>
                  <a:pt x="4299" y="1075"/>
                </a:lnTo>
                <a:lnTo>
                  <a:pt x="4145" y="1474"/>
                </a:lnTo>
                <a:lnTo>
                  <a:pt x="4207" y="1136"/>
                </a:lnTo>
                <a:lnTo>
                  <a:pt x="4053" y="891"/>
                </a:lnTo>
                <a:lnTo>
                  <a:pt x="4053" y="737"/>
                </a:lnTo>
                <a:lnTo>
                  <a:pt x="3961" y="676"/>
                </a:lnTo>
                <a:lnTo>
                  <a:pt x="3961" y="522"/>
                </a:lnTo>
                <a:lnTo>
                  <a:pt x="3808" y="430"/>
                </a:lnTo>
                <a:lnTo>
                  <a:pt x="3501" y="614"/>
                </a:lnTo>
                <a:lnTo>
                  <a:pt x="3439" y="799"/>
                </a:lnTo>
                <a:lnTo>
                  <a:pt x="3501" y="952"/>
                </a:lnTo>
                <a:lnTo>
                  <a:pt x="3347" y="1167"/>
                </a:lnTo>
                <a:lnTo>
                  <a:pt x="3224" y="1167"/>
                </a:lnTo>
                <a:lnTo>
                  <a:pt x="3224" y="921"/>
                </a:lnTo>
                <a:lnTo>
                  <a:pt x="3101" y="860"/>
                </a:lnTo>
                <a:lnTo>
                  <a:pt x="3101" y="522"/>
                </a:lnTo>
                <a:lnTo>
                  <a:pt x="2979" y="430"/>
                </a:lnTo>
                <a:lnTo>
                  <a:pt x="2764" y="614"/>
                </a:lnTo>
                <a:lnTo>
                  <a:pt x="2794" y="1014"/>
                </a:lnTo>
                <a:lnTo>
                  <a:pt x="2887" y="1106"/>
                </a:lnTo>
                <a:lnTo>
                  <a:pt x="2887" y="1382"/>
                </a:lnTo>
                <a:lnTo>
                  <a:pt x="2794" y="1505"/>
                </a:lnTo>
                <a:lnTo>
                  <a:pt x="2641" y="1505"/>
                </a:lnTo>
                <a:lnTo>
                  <a:pt x="2641" y="1321"/>
                </a:lnTo>
                <a:lnTo>
                  <a:pt x="2487" y="1382"/>
                </a:lnTo>
                <a:lnTo>
                  <a:pt x="2395" y="1597"/>
                </a:lnTo>
                <a:lnTo>
                  <a:pt x="2303" y="1658"/>
                </a:lnTo>
                <a:lnTo>
                  <a:pt x="2303" y="1904"/>
                </a:lnTo>
                <a:lnTo>
                  <a:pt x="2180" y="1658"/>
                </a:lnTo>
                <a:lnTo>
                  <a:pt x="2088" y="1658"/>
                </a:lnTo>
                <a:lnTo>
                  <a:pt x="2088" y="1536"/>
                </a:lnTo>
                <a:lnTo>
                  <a:pt x="2211" y="1382"/>
                </a:lnTo>
                <a:lnTo>
                  <a:pt x="2211" y="1259"/>
                </a:lnTo>
                <a:lnTo>
                  <a:pt x="1996" y="1259"/>
                </a:lnTo>
                <a:lnTo>
                  <a:pt x="2088" y="1136"/>
                </a:lnTo>
                <a:lnTo>
                  <a:pt x="1996" y="952"/>
                </a:lnTo>
                <a:lnTo>
                  <a:pt x="2088" y="1044"/>
                </a:lnTo>
                <a:lnTo>
                  <a:pt x="2242" y="891"/>
                </a:lnTo>
                <a:lnTo>
                  <a:pt x="2211" y="799"/>
                </a:lnTo>
                <a:lnTo>
                  <a:pt x="2057" y="737"/>
                </a:lnTo>
                <a:lnTo>
                  <a:pt x="2180" y="645"/>
                </a:lnTo>
                <a:lnTo>
                  <a:pt x="2057" y="492"/>
                </a:lnTo>
                <a:lnTo>
                  <a:pt x="1965" y="553"/>
                </a:lnTo>
                <a:lnTo>
                  <a:pt x="1904" y="430"/>
                </a:lnTo>
                <a:lnTo>
                  <a:pt x="1689" y="338"/>
                </a:lnTo>
                <a:lnTo>
                  <a:pt x="1689" y="185"/>
                </a:lnTo>
                <a:lnTo>
                  <a:pt x="1628" y="31"/>
                </a:lnTo>
                <a:lnTo>
                  <a:pt x="1474" y="62"/>
                </a:lnTo>
                <a:lnTo>
                  <a:pt x="1290" y="0"/>
                </a:lnTo>
                <a:lnTo>
                  <a:pt x="1044" y="31"/>
                </a:lnTo>
                <a:lnTo>
                  <a:pt x="1013" y="92"/>
                </a:lnTo>
                <a:lnTo>
                  <a:pt x="1106" y="185"/>
                </a:lnTo>
                <a:lnTo>
                  <a:pt x="1198" y="185"/>
                </a:lnTo>
                <a:lnTo>
                  <a:pt x="1198" y="123"/>
                </a:lnTo>
                <a:lnTo>
                  <a:pt x="1321" y="123"/>
                </a:lnTo>
                <a:lnTo>
                  <a:pt x="1413" y="185"/>
                </a:lnTo>
                <a:lnTo>
                  <a:pt x="1566" y="215"/>
                </a:lnTo>
                <a:lnTo>
                  <a:pt x="1505" y="307"/>
                </a:lnTo>
                <a:lnTo>
                  <a:pt x="1351" y="246"/>
                </a:lnTo>
                <a:lnTo>
                  <a:pt x="1198" y="246"/>
                </a:lnTo>
                <a:lnTo>
                  <a:pt x="1228" y="307"/>
                </a:lnTo>
                <a:lnTo>
                  <a:pt x="1443" y="461"/>
                </a:lnTo>
                <a:lnTo>
                  <a:pt x="1597" y="645"/>
                </a:lnTo>
                <a:lnTo>
                  <a:pt x="1566" y="768"/>
                </a:lnTo>
                <a:lnTo>
                  <a:pt x="1474" y="768"/>
                </a:lnTo>
                <a:lnTo>
                  <a:pt x="1474" y="645"/>
                </a:lnTo>
                <a:lnTo>
                  <a:pt x="1321" y="553"/>
                </a:lnTo>
                <a:lnTo>
                  <a:pt x="1198" y="645"/>
                </a:lnTo>
                <a:lnTo>
                  <a:pt x="1106" y="614"/>
                </a:lnTo>
                <a:lnTo>
                  <a:pt x="1136" y="522"/>
                </a:lnTo>
                <a:lnTo>
                  <a:pt x="1013" y="338"/>
                </a:lnTo>
                <a:lnTo>
                  <a:pt x="860" y="277"/>
                </a:lnTo>
                <a:lnTo>
                  <a:pt x="737" y="338"/>
                </a:lnTo>
                <a:lnTo>
                  <a:pt x="860" y="492"/>
                </a:lnTo>
                <a:lnTo>
                  <a:pt x="829" y="584"/>
                </a:lnTo>
                <a:lnTo>
                  <a:pt x="737" y="430"/>
                </a:lnTo>
                <a:lnTo>
                  <a:pt x="584" y="399"/>
                </a:lnTo>
                <a:lnTo>
                  <a:pt x="553" y="492"/>
                </a:lnTo>
                <a:lnTo>
                  <a:pt x="645" y="614"/>
                </a:lnTo>
                <a:lnTo>
                  <a:pt x="737" y="676"/>
                </a:lnTo>
                <a:lnTo>
                  <a:pt x="799" y="768"/>
                </a:lnTo>
                <a:lnTo>
                  <a:pt x="645" y="707"/>
                </a:lnTo>
                <a:lnTo>
                  <a:pt x="491" y="768"/>
                </a:lnTo>
                <a:lnTo>
                  <a:pt x="584" y="891"/>
                </a:lnTo>
                <a:lnTo>
                  <a:pt x="799" y="952"/>
                </a:lnTo>
                <a:lnTo>
                  <a:pt x="706" y="983"/>
                </a:lnTo>
                <a:lnTo>
                  <a:pt x="645" y="1014"/>
                </a:lnTo>
                <a:lnTo>
                  <a:pt x="706" y="1106"/>
                </a:lnTo>
                <a:lnTo>
                  <a:pt x="645" y="1106"/>
                </a:lnTo>
                <a:lnTo>
                  <a:pt x="399" y="891"/>
                </a:lnTo>
                <a:lnTo>
                  <a:pt x="338" y="891"/>
                </a:lnTo>
                <a:lnTo>
                  <a:pt x="277" y="952"/>
                </a:lnTo>
                <a:lnTo>
                  <a:pt x="369" y="1167"/>
                </a:lnTo>
                <a:lnTo>
                  <a:pt x="430" y="1259"/>
                </a:lnTo>
                <a:lnTo>
                  <a:pt x="369" y="1290"/>
                </a:lnTo>
                <a:lnTo>
                  <a:pt x="215" y="1106"/>
                </a:lnTo>
                <a:lnTo>
                  <a:pt x="92" y="1075"/>
                </a:lnTo>
                <a:lnTo>
                  <a:pt x="0" y="1229"/>
                </a:lnTo>
                <a:lnTo>
                  <a:pt x="184" y="1290"/>
                </a:lnTo>
                <a:lnTo>
                  <a:pt x="307" y="1443"/>
                </a:lnTo>
                <a:lnTo>
                  <a:pt x="522" y="1505"/>
                </a:lnTo>
                <a:lnTo>
                  <a:pt x="614" y="1321"/>
                </a:lnTo>
                <a:lnTo>
                  <a:pt x="799" y="1290"/>
                </a:lnTo>
                <a:lnTo>
                  <a:pt x="860" y="1136"/>
                </a:lnTo>
                <a:lnTo>
                  <a:pt x="921" y="1229"/>
                </a:lnTo>
                <a:lnTo>
                  <a:pt x="921" y="1290"/>
                </a:lnTo>
                <a:lnTo>
                  <a:pt x="1013" y="1290"/>
                </a:lnTo>
                <a:lnTo>
                  <a:pt x="1106" y="1229"/>
                </a:lnTo>
                <a:lnTo>
                  <a:pt x="1136" y="1382"/>
                </a:lnTo>
                <a:lnTo>
                  <a:pt x="1228" y="1382"/>
                </a:lnTo>
                <a:lnTo>
                  <a:pt x="1351" y="1290"/>
                </a:lnTo>
                <a:lnTo>
                  <a:pt x="1382" y="1198"/>
                </a:lnTo>
                <a:lnTo>
                  <a:pt x="1382" y="1351"/>
                </a:lnTo>
                <a:lnTo>
                  <a:pt x="1443" y="1351"/>
                </a:lnTo>
                <a:lnTo>
                  <a:pt x="1597" y="1229"/>
                </a:lnTo>
                <a:lnTo>
                  <a:pt x="1597" y="1321"/>
                </a:lnTo>
                <a:lnTo>
                  <a:pt x="1535" y="1443"/>
                </a:lnTo>
                <a:lnTo>
                  <a:pt x="1628" y="1505"/>
                </a:lnTo>
                <a:lnTo>
                  <a:pt x="1720" y="1413"/>
                </a:lnTo>
                <a:lnTo>
                  <a:pt x="1904" y="1505"/>
                </a:lnTo>
                <a:lnTo>
                  <a:pt x="1812" y="1536"/>
                </a:lnTo>
                <a:lnTo>
                  <a:pt x="1720" y="1536"/>
                </a:lnTo>
                <a:lnTo>
                  <a:pt x="1597" y="1628"/>
                </a:lnTo>
                <a:lnTo>
                  <a:pt x="1474" y="1628"/>
                </a:lnTo>
                <a:lnTo>
                  <a:pt x="1259" y="1720"/>
                </a:lnTo>
                <a:lnTo>
                  <a:pt x="1259" y="1781"/>
                </a:lnTo>
                <a:lnTo>
                  <a:pt x="1535" y="1843"/>
                </a:lnTo>
                <a:lnTo>
                  <a:pt x="1658" y="1843"/>
                </a:lnTo>
                <a:lnTo>
                  <a:pt x="1750" y="1720"/>
                </a:lnTo>
                <a:lnTo>
                  <a:pt x="1843" y="1689"/>
                </a:lnTo>
                <a:lnTo>
                  <a:pt x="1843" y="1812"/>
                </a:lnTo>
                <a:lnTo>
                  <a:pt x="1720" y="1965"/>
                </a:lnTo>
                <a:lnTo>
                  <a:pt x="1443" y="1996"/>
                </a:lnTo>
                <a:lnTo>
                  <a:pt x="1351" y="1965"/>
                </a:lnTo>
                <a:lnTo>
                  <a:pt x="1228" y="2088"/>
                </a:lnTo>
                <a:lnTo>
                  <a:pt x="1167" y="1996"/>
                </a:lnTo>
                <a:lnTo>
                  <a:pt x="1106" y="1965"/>
                </a:lnTo>
                <a:lnTo>
                  <a:pt x="1106" y="1873"/>
                </a:lnTo>
                <a:lnTo>
                  <a:pt x="1013" y="1873"/>
                </a:lnTo>
                <a:lnTo>
                  <a:pt x="983" y="1904"/>
                </a:lnTo>
                <a:lnTo>
                  <a:pt x="1013" y="1965"/>
                </a:lnTo>
                <a:lnTo>
                  <a:pt x="891" y="2058"/>
                </a:lnTo>
                <a:lnTo>
                  <a:pt x="799" y="1996"/>
                </a:lnTo>
                <a:lnTo>
                  <a:pt x="676" y="1996"/>
                </a:lnTo>
                <a:lnTo>
                  <a:pt x="522" y="2088"/>
                </a:lnTo>
                <a:lnTo>
                  <a:pt x="369" y="1996"/>
                </a:lnTo>
                <a:lnTo>
                  <a:pt x="246" y="2058"/>
                </a:lnTo>
                <a:lnTo>
                  <a:pt x="154" y="2058"/>
                </a:lnTo>
                <a:lnTo>
                  <a:pt x="277" y="2242"/>
                </a:lnTo>
                <a:lnTo>
                  <a:pt x="338" y="2365"/>
                </a:lnTo>
                <a:lnTo>
                  <a:pt x="553" y="2365"/>
                </a:lnTo>
                <a:lnTo>
                  <a:pt x="553" y="2334"/>
                </a:lnTo>
                <a:lnTo>
                  <a:pt x="829" y="2395"/>
                </a:lnTo>
                <a:lnTo>
                  <a:pt x="1136" y="2365"/>
                </a:lnTo>
                <a:lnTo>
                  <a:pt x="1321" y="2365"/>
                </a:lnTo>
                <a:lnTo>
                  <a:pt x="1321" y="2457"/>
                </a:lnTo>
                <a:lnTo>
                  <a:pt x="1198" y="2518"/>
                </a:lnTo>
                <a:lnTo>
                  <a:pt x="1198" y="2610"/>
                </a:lnTo>
                <a:lnTo>
                  <a:pt x="1351" y="2702"/>
                </a:lnTo>
                <a:lnTo>
                  <a:pt x="1382" y="2825"/>
                </a:lnTo>
                <a:lnTo>
                  <a:pt x="1474" y="2795"/>
                </a:lnTo>
                <a:lnTo>
                  <a:pt x="1689" y="2672"/>
                </a:lnTo>
                <a:lnTo>
                  <a:pt x="1658" y="2764"/>
                </a:lnTo>
                <a:lnTo>
                  <a:pt x="1505" y="2856"/>
                </a:lnTo>
                <a:lnTo>
                  <a:pt x="1413" y="2979"/>
                </a:lnTo>
                <a:lnTo>
                  <a:pt x="1535" y="3071"/>
                </a:lnTo>
                <a:lnTo>
                  <a:pt x="1781" y="2887"/>
                </a:lnTo>
                <a:lnTo>
                  <a:pt x="1965" y="2948"/>
                </a:lnTo>
                <a:lnTo>
                  <a:pt x="1996" y="3040"/>
                </a:lnTo>
                <a:lnTo>
                  <a:pt x="1873" y="2979"/>
                </a:lnTo>
                <a:lnTo>
                  <a:pt x="1720" y="3040"/>
                </a:lnTo>
                <a:lnTo>
                  <a:pt x="1597" y="3132"/>
                </a:lnTo>
                <a:lnTo>
                  <a:pt x="1443" y="3132"/>
                </a:lnTo>
                <a:lnTo>
                  <a:pt x="1443" y="3255"/>
                </a:lnTo>
                <a:lnTo>
                  <a:pt x="1382" y="3347"/>
                </a:lnTo>
                <a:lnTo>
                  <a:pt x="1290" y="3347"/>
                </a:lnTo>
                <a:lnTo>
                  <a:pt x="1198" y="3409"/>
                </a:lnTo>
                <a:lnTo>
                  <a:pt x="1136" y="3286"/>
                </a:lnTo>
                <a:lnTo>
                  <a:pt x="1013" y="3194"/>
                </a:lnTo>
                <a:lnTo>
                  <a:pt x="1013" y="3255"/>
                </a:lnTo>
                <a:lnTo>
                  <a:pt x="952" y="3255"/>
                </a:lnTo>
                <a:lnTo>
                  <a:pt x="983" y="3470"/>
                </a:lnTo>
                <a:lnTo>
                  <a:pt x="1044" y="3501"/>
                </a:lnTo>
                <a:lnTo>
                  <a:pt x="983" y="3531"/>
                </a:lnTo>
                <a:lnTo>
                  <a:pt x="983" y="3808"/>
                </a:lnTo>
                <a:lnTo>
                  <a:pt x="1198" y="3808"/>
                </a:lnTo>
                <a:lnTo>
                  <a:pt x="1228" y="3746"/>
                </a:lnTo>
                <a:lnTo>
                  <a:pt x="1351" y="3839"/>
                </a:lnTo>
                <a:lnTo>
                  <a:pt x="1628" y="3869"/>
                </a:lnTo>
                <a:lnTo>
                  <a:pt x="1843" y="3716"/>
                </a:lnTo>
                <a:lnTo>
                  <a:pt x="1996" y="3808"/>
                </a:lnTo>
                <a:lnTo>
                  <a:pt x="2119" y="3716"/>
                </a:lnTo>
                <a:lnTo>
                  <a:pt x="2150" y="380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62" name="Google Shape;1262;g3d4b58163d4_3_1117"/>
          <p:cNvSpPr/>
          <p:nvPr/>
        </p:nvSpPr>
        <p:spPr>
          <a:xfrm>
            <a:off x="2015685" y="4467039"/>
            <a:ext cx="42871" cy="27642"/>
          </a:xfrm>
          <a:custGeom>
            <a:avLst/>
            <a:gdLst/>
            <a:ahLst/>
            <a:cxnLst/>
            <a:rect l="l" t="t" r="r" b="b"/>
            <a:pathLst>
              <a:path w="1690" h="1076" extrusionOk="0">
                <a:moveTo>
                  <a:pt x="1628" y="799"/>
                </a:moveTo>
                <a:lnTo>
                  <a:pt x="1505" y="922"/>
                </a:lnTo>
                <a:lnTo>
                  <a:pt x="1505" y="1076"/>
                </a:lnTo>
                <a:lnTo>
                  <a:pt x="1689" y="891"/>
                </a:lnTo>
                <a:lnTo>
                  <a:pt x="1689" y="799"/>
                </a:lnTo>
                <a:close/>
                <a:moveTo>
                  <a:pt x="891" y="646"/>
                </a:moveTo>
                <a:lnTo>
                  <a:pt x="1045" y="584"/>
                </a:lnTo>
                <a:lnTo>
                  <a:pt x="1167" y="646"/>
                </a:lnTo>
                <a:lnTo>
                  <a:pt x="1045" y="769"/>
                </a:lnTo>
                <a:lnTo>
                  <a:pt x="891" y="646"/>
                </a:lnTo>
                <a:close/>
                <a:moveTo>
                  <a:pt x="676" y="247"/>
                </a:moveTo>
                <a:lnTo>
                  <a:pt x="615" y="369"/>
                </a:lnTo>
                <a:lnTo>
                  <a:pt x="768" y="400"/>
                </a:lnTo>
                <a:close/>
                <a:moveTo>
                  <a:pt x="62" y="431"/>
                </a:moveTo>
                <a:lnTo>
                  <a:pt x="185" y="492"/>
                </a:lnTo>
                <a:lnTo>
                  <a:pt x="185" y="646"/>
                </a:lnTo>
                <a:lnTo>
                  <a:pt x="31" y="646"/>
                </a:lnTo>
                <a:lnTo>
                  <a:pt x="1" y="523"/>
                </a:lnTo>
                <a:lnTo>
                  <a:pt x="62" y="462"/>
                </a:lnTo>
                <a:close/>
                <a:moveTo>
                  <a:pt x="123" y="185"/>
                </a:moveTo>
                <a:lnTo>
                  <a:pt x="246" y="216"/>
                </a:lnTo>
                <a:lnTo>
                  <a:pt x="246" y="431"/>
                </a:lnTo>
                <a:lnTo>
                  <a:pt x="400" y="676"/>
                </a:lnTo>
                <a:lnTo>
                  <a:pt x="277" y="769"/>
                </a:lnTo>
                <a:lnTo>
                  <a:pt x="185" y="953"/>
                </a:lnTo>
                <a:lnTo>
                  <a:pt x="246" y="1014"/>
                </a:lnTo>
                <a:lnTo>
                  <a:pt x="523" y="953"/>
                </a:lnTo>
                <a:lnTo>
                  <a:pt x="584" y="799"/>
                </a:lnTo>
                <a:lnTo>
                  <a:pt x="461" y="584"/>
                </a:lnTo>
                <a:lnTo>
                  <a:pt x="461" y="492"/>
                </a:lnTo>
                <a:lnTo>
                  <a:pt x="369" y="339"/>
                </a:lnTo>
                <a:lnTo>
                  <a:pt x="369" y="124"/>
                </a:lnTo>
                <a:lnTo>
                  <a:pt x="246" y="1"/>
                </a:lnTo>
                <a:lnTo>
                  <a:pt x="93" y="9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63" name="Google Shape;1263;g3d4b58163d4_3_1117"/>
          <p:cNvSpPr/>
          <p:nvPr/>
        </p:nvSpPr>
        <p:spPr>
          <a:xfrm>
            <a:off x="2588977" y="4057324"/>
            <a:ext cx="66006" cy="27642"/>
          </a:xfrm>
          <a:custGeom>
            <a:avLst/>
            <a:gdLst/>
            <a:ahLst/>
            <a:cxnLst/>
            <a:rect l="l" t="t" r="r" b="b"/>
            <a:pathLst>
              <a:path w="2611" h="1076" extrusionOk="0">
                <a:moveTo>
                  <a:pt x="2334" y="830"/>
                </a:moveTo>
                <a:lnTo>
                  <a:pt x="2611" y="984"/>
                </a:lnTo>
                <a:lnTo>
                  <a:pt x="2426" y="1076"/>
                </a:lnTo>
                <a:lnTo>
                  <a:pt x="2334" y="984"/>
                </a:lnTo>
                <a:lnTo>
                  <a:pt x="2334" y="830"/>
                </a:lnTo>
                <a:close/>
                <a:moveTo>
                  <a:pt x="2457" y="369"/>
                </a:moveTo>
                <a:lnTo>
                  <a:pt x="2334" y="523"/>
                </a:lnTo>
                <a:lnTo>
                  <a:pt x="2488" y="646"/>
                </a:lnTo>
                <a:lnTo>
                  <a:pt x="2518" y="492"/>
                </a:lnTo>
                <a:close/>
                <a:moveTo>
                  <a:pt x="1659" y="615"/>
                </a:moveTo>
                <a:lnTo>
                  <a:pt x="1536" y="707"/>
                </a:lnTo>
                <a:lnTo>
                  <a:pt x="1628" y="830"/>
                </a:lnTo>
                <a:lnTo>
                  <a:pt x="1812" y="861"/>
                </a:lnTo>
                <a:close/>
                <a:moveTo>
                  <a:pt x="1290" y="93"/>
                </a:moveTo>
                <a:lnTo>
                  <a:pt x="1413" y="1"/>
                </a:lnTo>
                <a:lnTo>
                  <a:pt x="1628" y="1"/>
                </a:lnTo>
                <a:lnTo>
                  <a:pt x="1505" y="124"/>
                </a:lnTo>
                <a:lnTo>
                  <a:pt x="1505" y="308"/>
                </a:lnTo>
                <a:lnTo>
                  <a:pt x="1290" y="185"/>
                </a:lnTo>
                <a:lnTo>
                  <a:pt x="1290" y="93"/>
                </a:lnTo>
                <a:close/>
                <a:moveTo>
                  <a:pt x="185" y="339"/>
                </a:moveTo>
                <a:lnTo>
                  <a:pt x="277" y="431"/>
                </a:lnTo>
                <a:lnTo>
                  <a:pt x="1" y="46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64" name="Google Shape;1264;g3d4b58163d4_3_1117"/>
          <p:cNvSpPr/>
          <p:nvPr/>
        </p:nvSpPr>
        <p:spPr>
          <a:xfrm>
            <a:off x="2537911" y="4051400"/>
            <a:ext cx="45765" cy="14807"/>
          </a:xfrm>
          <a:custGeom>
            <a:avLst/>
            <a:gdLst/>
            <a:ahLst/>
            <a:cxnLst/>
            <a:rect l="l" t="t" r="r" b="b"/>
            <a:pathLst>
              <a:path w="1813" h="584" extrusionOk="0">
                <a:moveTo>
                  <a:pt x="1444" y="491"/>
                </a:moveTo>
                <a:lnTo>
                  <a:pt x="1597" y="338"/>
                </a:lnTo>
                <a:lnTo>
                  <a:pt x="1812" y="399"/>
                </a:lnTo>
                <a:lnTo>
                  <a:pt x="1751" y="461"/>
                </a:lnTo>
                <a:lnTo>
                  <a:pt x="1444" y="461"/>
                </a:lnTo>
                <a:close/>
                <a:moveTo>
                  <a:pt x="1290" y="61"/>
                </a:moveTo>
                <a:lnTo>
                  <a:pt x="1168" y="0"/>
                </a:lnTo>
                <a:lnTo>
                  <a:pt x="830" y="61"/>
                </a:lnTo>
                <a:lnTo>
                  <a:pt x="246" y="0"/>
                </a:lnTo>
                <a:lnTo>
                  <a:pt x="154" y="154"/>
                </a:lnTo>
                <a:lnTo>
                  <a:pt x="1" y="215"/>
                </a:lnTo>
                <a:lnTo>
                  <a:pt x="31" y="338"/>
                </a:lnTo>
                <a:lnTo>
                  <a:pt x="1" y="399"/>
                </a:lnTo>
                <a:lnTo>
                  <a:pt x="93" y="553"/>
                </a:lnTo>
                <a:lnTo>
                  <a:pt x="461" y="553"/>
                </a:lnTo>
                <a:lnTo>
                  <a:pt x="584" y="583"/>
                </a:lnTo>
                <a:lnTo>
                  <a:pt x="860" y="522"/>
                </a:lnTo>
                <a:lnTo>
                  <a:pt x="953" y="583"/>
                </a:lnTo>
                <a:lnTo>
                  <a:pt x="1229" y="461"/>
                </a:lnTo>
                <a:lnTo>
                  <a:pt x="1444" y="215"/>
                </a:lnTo>
                <a:lnTo>
                  <a:pt x="1290" y="18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65" name="Google Shape;1265;g3d4b58163d4_3_1117"/>
          <p:cNvSpPr/>
          <p:nvPr/>
        </p:nvSpPr>
        <p:spPr>
          <a:xfrm>
            <a:off x="2439150" y="4017833"/>
            <a:ext cx="80461" cy="55782"/>
          </a:xfrm>
          <a:custGeom>
            <a:avLst/>
            <a:gdLst/>
            <a:ahLst/>
            <a:cxnLst/>
            <a:rect l="l" t="t" r="r" b="b"/>
            <a:pathLst>
              <a:path w="3164" h="2150" extrusionOk="0">
                <a:moveTo>
                  <a:pt x="2826" y="1536"/>
                </a:moveTo>
                <a:lnTo>
                  <a:pt x="2918" y="1628"/>
                </a:lnTo>
                <a:lnTo>
                  <a:pt x="3041" y="1628"/>
                </a:lnTo>
                <a:lnTo>
                  <a:pt x="2949" y="1720"/>
                </a:lnTo>
                <a:lnTo>
                  <a:pt x="2826" y="1659"/>
                </a:lnTo>
                <a:lnTo>
                  <a:pt x="2764" y="1536"/>
                </a:lnTo>
                <a:close/>
                <a:moveTo>
                  <a:pt x="308" y="246"/>
                </a:moveTo>
                <a:lnTo>
                  <a:pt x="339" y="338"/>
                </a:lnTo>
                <a:lnTo>
                  <a:pt x="246" y="492"/>
                </a:lnTo>
                <a:lnTo>
                  <a:pt x="308" y="615"/>
                </a:lnTo>
                <a:lnTo>
                  <a:pt x="277" y="799"/>
                </a:lnTo>
                <a:lnTo>
                  <a:pt x="124" y="860"/>
                </a:lnTo>
                <a:lnTo>
                  <a:pt x="124" y="922"/>
                </a:lnTo>
                <a:lnTo>
                  <a:pt x="185" y="1106"/>
                </a:lnTo>
                <a:lnTo>
                  <a:pt x="185" y="1229"/>
                </a:lnTo>
                <a:lnTo>
                  <a:pt x="185" y="1351"/>
                </a:lnTo>
                <a:lnTo>
                  <a:pt x="1" y="1536"/>
                </a:lnTo>
                <a:lnTo>
                  <a:pt x="1" y="1628"/>
                </a:lnTo>
                <a:lnTo>
                  <a:pt x="93" y="1628"/>
                </a:lnTo>
                <a:lnTo>
                  <a:pt x="154" y="1812"/>
                </a:lnTo>
                <a:lnTo>
                  <a:pt x="124" y="1966"/>
                </a:lnTo>
                <a:lnTo>
                  <a:pt x="277" y="2027"/>
                </a:lnTo>
                <a:lnTo>
                  <a:pt x="308" y="2088"/>
                </a:lnTo>
                <a:lnTo>
                  <a:pt x="400" y="2150"/>
                </a:lnTo>
                <a:lnTo>
                  <a:pt x="523" y="1904"/>
                </a:lnTo>
                <a:lnTo>
                  <a:pt x="707" y="1659"/>
                </a:lnTo>
                <a:lnTo>
                  <a:pt x="707" y="1566"/>
                </a:lnTo>
                <a:lnTo>
                  <a:pt x="768" y="1444"/>
                </a:lnTo>
                <a:lnTo>
                  <a:pt x="861" y="1536"/>
                </a:lnTo>
                <a:lnTo>
                  <a:pt x="983" y="1536"/>
                </a:lnTo>
                <a:lnTo>
                  <a:pt x="1075" y="1321"/>
                </a:lnTo>
                <a:lnTo>
                  <a:pt x="1198" y="1413"/>
                </a:lnTo>
                <a:lnTo>
                  <a:pt x="1198" y="1566"/>
                </a:lnTo>
                <a:lnTo>
                  <a:pt x="1290" y="1628"/>
                </a:lnTo>
                <a:lnTo>
                  <a:pt x="1505" y="1566"/>
                </a:lnTo>
                <a:lnTo>
                  <a:pt x="1720" y="1351"/>
                </a:lnTo>
                <a:lnTo>
                  <a:pt x="1966" y="1321"/>
                </a:lnTo>
                <a:lnTo>
                  <a:pt x="2212" y="1351"/>
                </a:lnTo>
                <a:lnTo>
                  <a:pt x="2396" y="1290"/>
                </a:lnTo>
                <a:lnTo>
                  <a:pt x="2488" y="1382"/>
                </a:lnTo>
                <a:lnTo>
                  <a:pt x="2703" y="1382"/>
                </a:lnTo>
                <a:lnTo>
                  <a:pt x="2918" y="1444"/>
                </a:lnTo>
                <a:lnTo>
                  <a:pt x="2979" y="1321"/>
                </a:lnTo>
                <a:lnTo>
                  <a:pt x="3071" y="1321"/>
                </a:lnTo>
                <a:lnTo>
                  <a:pt x="3163" y="1198"/>
                </a:lnTo>
                <a:lnTo>
                  <a:pt x="3071" y="1075"/>
                </a:lnTo>
                <a:lnTo>
                  <a:pt x="2734" y="891"/>
                </a:lnTo>
                <a:lnTo>
                  <a:pt x="2611" y="891"/>
                </a:lnTo>
                <a:lnTo>
                  <a:pt x="2427" y="799"/>
                </a:lnTo>
                <a:lnTo>
                  <a:pt x="2273" y="799"/>
                </a:lnTo>
                <a:lnTo>
                  <a:pt x="2058" y="707"/>
                </a:lnTo>
                <a:lnTo>
                  <a:pt x="1843" y="553"/>
                </a:lnTo>
                <a:lnTo>
                  <a:pt x="1659" y="553"/>
                </a:lnTo>
                <a:lnTo>
                  <a:pt x="1782" y="522"/>
                </a:lnTo>
                <a:lnTo>
                  <a:pt x="2027" y="584"/>
                </a:lnTo>
                <a:lnTo>
                  <a:pt x="2365" y="615"/>
                </a:lnTo>
                <a:lnTo>
                  <a:pt x="2519" y="584"/>
                </a:lnTo>
                <a:lnTo>
                  <a:pt x="2396" y="492"/>
                </a:lnTo>
                <a:lnTo>
                  <a:pt x="2304" y="492"/>
                </a:lnTo>
                <a:lnTo>
                  <a:pt x="2058" y="461"/>
                </a:lnTo>
                <a:lnTo>
                  <a:pt x="1905" y="185"/>
                </a:lnTo>
                <a:lnTo>
                  <a:pt x="1751" y="185"/>
                </a:lnTo>
                <a:lnTo>
                  <a:pt x="1690" y="215"/>
                </a:lnTo>
                <a:lnTo>
                  <a:pt x="1597" y="154"/>
                </a:lnTo>
                <a:lnTo>
                  <a:pt x="891" y="0"/>
                </a:lnTo>
                <a:lnTo>
                  <a:pt x="830" y="31"/>
                </a:lnTo>
                <a:lnTo>
                  <a:pt x="676" y="0"/>
                </a:lnTo>
                <a:lnTo>
                  <a:pt x="400" y="6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66" name="Google Shape;1266;g3d4b58163d4_3_1117"/>
          <p:cNvSpPr/>
          <p:nvPr/>
        </p:nvSpPr>
        <p:spPr>
          <a:xfrm>
            <a:off x="2885257" y="1774273"/>
            <a:ext cx="890301" cy="1174875"/>
          </a:xfrm>
          <a:custGeom>
            <a:avLst/>
            <a:gdLst/>
            <a:ahLst/>
            <a:cxnLst/>
            <a:rect l="l" t="t" r="r" b="b"/>
            <a:pathLst>
              <a:path w="34883" h="44924" extrusionOk="0">
                <a:moveTo>
                  <a:pt x="10348" y="44493"/>
                </a:moveTo>
                <a:lnTo>
                  <a:pt x="9980" y="44279"/>
                </a:lnTo>
                <a:lnTo>
                  <a:pt x="9765" y="44279"/>
                </a:lnTo>
                <a:lnTo>
                  <a:pt x="9734" y="44217"/>
                </a:lnTo>
                <a:lnTo>
                  <a:pt x="9765" y="44094"/>
                </a:lnTo>
                <a:lnTo>
                  <a:pt x="9826" y="44094"/>
                </a:lnTo>
                <a:lnTo>
                  <a:pt x="9826" y="44033"/>
                </a:lnTo>
                <a:lnTo>
                  <a:pt x="9734" y="44033"/>
                </a:lnTo>
                <a:lnTo>
                  <a:pt x="9673" y="44125"/>
                </a:lnTo>
                <a:lnTo>
                  <a:pt x="9611" y="44125"/>
                </a:lnTo>
                <a:lnTo>
                  <a:pt x="9611" y="44340"/>
                </a:lnTo>
                <a:lnTo>
                  <a:pt x="9489" y="44279"/>
                </a:lnTo>
                <a:lnTo>
                  <a:pt x="9427" y="44279"/>
                </a:lnTo>
                <a:lnTo>
                  <a:pt x="9397" y="44371"/>
                </a:lnTo>
                <a:lnTo>
                  <a:pt x="9397" y="44463"/>
                </a:lnTo>
                <a:lnTo>
                  <a:pt x="9335" y="44555"/>
                </a:lnTo>
                <a:lnTo>
                  <a:pt x="9243" y="44493"/>
                </a:lnTo>
                <a:lnTo>
                  <a:pt x="9304" y="44340"/>
                </a:lnTo>
                <a:lnTo>
                  <a:pt x="9366" y="44248"/>
                </a:lnTo>
                <a:lnTo>
                  <a:pt x="9366" y="44125"/>
                </a:lnTo>
                <a:lnTo>
                  <a:pt x="9519" y="43910"/>
                </a:lnTo>
                <a:lnTo>
                  <a:pt x="9489" y="43879"/>
                </a:lnTo>
                <a:lnTo>
                  <a:pt x="9366" y="43941"/>
                </a:lnTo>
                <a:lnTo>
                  <a:pt x="9274" y="44248"/>
                </a:lnTo>
                <a:lnTo>
                  <a:pt x="9120" y="44340"/>
                </a:lnTo>
                <a:lnTo>
                  <a:pt x="9059" y="44309"/>
                </a:lnTo>
                <a:lnTo>
                  <a:pt x="9059" y="44217"/>
                </a:lnTo>
                <a:lnTo>
                  <a:pt x="9212" y="44094"/>
                </a:lnTo>
                <a:lnTo>
                  <a:pt x="9243" y="43910"/>
                </a:lnTo>
                <a:lnTo>
                  <a:pt x="9335" y="43787"/>
                </a:lnTo>
                <a:lnTo>
                  <a:pt x="9243" y="43818"/>
                </a:lnTo>
                <a:lnTo>
                  <a:pt x="9212" y="43818"/>
                </a:lnTo>
                <a:lnTo>
                  <a:pt x="9151" y="43941"/>
                </a:lnTo>
                <a:lnTo>
                  <a:pt x="9028" y="43971"/>
                </a:lnTo>
                <a:lnTo>
                  <a:pt x="8997" y="43910"/>
                </a:lnTo>
                <a:lnTo>
                  <a:pt x="9028" y="43787"/>
                </a:lnTo>
                <a:lnTo>
                  <a:pt x="9151" y="43695"/>
                </a:lnTo>
                <a:lnTo>
                  <a:pt x="9120" y="43664"/>
                </a:lnTo>
                <a:lnTo>
                  <a:pt x="9028" y="43664"/>
                </a:lnTo>
                <a:lnTo>
                  <a:pt x="8997" y="43757"/>
                </a:lnTo>
                <a:lnTo>
                  <a:pt x="8905" y="43818"/>
                </a:lnTo>
                <a:lnTo>
                  <a:pt x="8844" y="43910"/>
                </a:lnTo>
                <a:lnTo>
                  <a:pt x="8813" y="43787"/>
                </a:lnTo>
                <a:lnTo>
                  <a:pt x="8813" y="43726"/>
                </a:lnTo>
                <a:lnTo>
                  <a:pt x="8752" y="43726"/>
                </a:lnTo>
                <a:lnTo>
                  <a:pt x="8660" y="43818"/>
                </a:lnTo>
                <a:lnTo>
                  <a:pt x="8598" y="43818"/>
                </a:lnTo>
                <a:lnTo>
                  <a:pt x="8629" y="43726"/>
                </a:lnTo>
                <a:lnTo>
                  <a:pt x="8844" y="43572"/>
                </a:lnTo>
                <a:lnTo>
                  <a:pt x="8844" y="43419"/>
                </a:lnTo>
                <a:lnTo>
                  <a:pt x="8967" y="43388"/>
                </a:lnTo>
                <a:lnTo>
                  <a:pt x="9120" y="43265"/>
                </a:lnTo>
                <a:lnTo>
                  <a:pt x="9089" y="43235"/>
                </a:lnTo>
                <a:lnTo>
                  <a:pt x="8936" y="43357"/>
                </a:lnTo>
                <a:lnTo>
                  <a:pt x="8782" y="43388"/>
                </a:lnTo>
                <a:lnTo>
                  <a:pt x="8752" y="43357"/>
                </a:lnTo>
                <a:lnTo>
                  <a:pt x="8782" y="43327"/>
                </a:lnTo>
                <a:lnTo>
                  <a:pt x="8936" y="43296"/>
                </a:lnTo>
                <a:lnTo>
                  <a:pt x="9059" y="43173"/>
                </a:lnTo>
                <a:lnTo>
                  <a:pt x="9182" y="43112"/>
                </a:lnTo>
                <a:lnTo>
                  <a:pt x="9274" y="43081"/>
                </a:lnTo>
                <a:lnTo>
                  <a:pt x="9274" y="42927"/>
                </a:lnTo>
                <a:lnTo>
                  <a:pt x="9243" y="42835"/>
                </a:lnTo>
                <a:lnTo>
                  <a:pt x="9182" y="42835"/>
                </a:lnTo>
                <a:lnTo>
                  <a:pt x="9028" y="43050"/>
                </a:lnTo>
                <a:lnTo>
                  <a:pt x="8752" y="43204"/>
                </a:lnTo>
                <a:lnTo>
                  <a:pt x="8598" y="43265"/>
                </a:lnTo>
                <a:lnTo>
                  <a:pt x="8567" y="43204"/>
                </a:lnTo>
                <a:lnTo>
                  <a:pt x="8629" y="43142"/>
                </a:lnTo>
                <a:lnTo>
                  <a:pt x="8721" y="43112"/>
                </a:lnTo>
                <a:lnTo>
                  <a:pt x="8844" y="42989"/>
                </a:lnTo>
                <a:lnTo>
                  <a:pt x="8844" y="42835"/>
                </a:lnTo>
                <a:lnTo>
                  <a:pt x="8782" y="42713"/>
                </a:lnTo>
                <a:lnTo>
                  <a:pt x="8721" y="42651"/>
                </a:lnTo>
                <a:lnTo>
                  <a:pt x="8629" y="42713"/>
                </a:lnTo>
                <a:lnTo>
                  <a:pt x="8629" y="42805"/>
                </a:lnTo>
                <a:lnTo>
                  <a:pt x="8690" y="42866"/>
                </a:lnTo>
                <a:lnTo>
                  <a:pt x="8690" y="42927"/>
                </a:lnTo>
                <a:lnTo>
                  <a:pt x="8598" y="43020"/>
                </a:lnTo>
                <a:lnTo>
                  <a:pt x="8506" y="42958"/>
                </a:lnTo>
                <a:lnTo>
                  <a:pt x="8414" y="42989"/>
                </a:lnTo>
                <a:lnTo>
                  <a:pt x="8291" y="42989"/>
                </a:lnTo>
                <a:lnTo>
                  <a:pt x="8199" y="43050"/>
                </a:lnTo>
                <a:lnTo>
                  <a:pt x="8138" y="43173"/>
                </a:lnTo>
                <a:lnTo>
                  <a:pt x="8076" y="43204"/>
                </a:lnTo>
                <a:lnTo>
                  <a:pt x="7984" y="43173"/>
                </a:lnTo>
                <a:lnTo>
                  <a:pt x="7892" y="43112"/>
                </a:lnTo>
                <a:lnTo>
                  <a:pt x="7769" y="43112"/>
                </a:lnTo>
                <a:lnTo>
                  <a:pt x="7677" y="43204"/>
                </a:lnTo>
                <a:lnTo>
                  <a:pt x="7585" y="43173"/>
                </a:lnTo>
                <a:lnTo>
                  <a:pt x="7523" y="43204"/>
                </a:lnTo>
                <a:lnTo>
                  <a:pt x="7523" y="43265"/>
                </a:lnTo>
                <a:lnTo>
                  <a:pt x="7554" y="43357"/>
                </a:lnTo>
                <a:lnTo>
                  <a:pt x="7493" y="43388"/>
                </a:lnTo>
                <a:lnTo>
                  <a:pt x="7247" y="43327"/>
                </a:lnTo>
                <a:lnTo>
                  <a:pt x="7216" y="43235"/>
                </a:lnTo>
                <a:lnTo>
                  <a:pt x="7309" y="43142"/>
                </a:lnTo>
                <a:lnTo>
                  <a:pt x="7431" y="43112"/>
                </a:lnTo>
                <a:lnTo>
                  <a:pt x="7523" y="43050"/>
                </a:lnTo>
                <a:lnTo>
                  <a:pt x="7493" y="42989"/>
                </a:lnTo>
                <a:lnTo>
                  <a:pt x="7370" y="42927"/>
                </a:lnTo>
                <a:lnTo>
                  <a:pt x="7370" y="42774"/>
                </a:lnTo>
                <a:lnTo>
                  <a:pt x="7247" y="42682"/>
                </a:lnTo>
                <a:lnTo>
                  <a:pt x="7216" y="42620"/>
                </a:lnTo>
                <a:lnTo>
                  <a:pt x="7124" y="42651"/>
                </a:lnTo>
                <a:lnTo>
                  <a:pt x="6940" y="42805"/>
                </a:lnTo>
                <a:lnTo>
                  <a:pt x="6817" y="42743"/>
                </a:lnTo>
                <a:lnTo>
                  <a:pt x="6786" y="42651"/>
                </a:lnTo>
                <a:lnTo>
                  <a:pt x="6909" y="42528"/>
                </a:lnTo>
                <a:lnTo>
                  <a:pt x="6848" y="42467"/>
                </a:lnTo>
                <a:lnTo>
                  <a:pt x="6756" y="42467"/>
                </a:lnTo>
                <a:lnTo>
                  <a:pt x="6756" y="42405"/>
                </a:lnTo>
                <a:lnTo>
                  <a:pt x="6909" y="42313"/>
                </a:lnTo>
                <a:lnTo>
                  <a:pt x="7032" y="42313"/>
                </a:lnTo>
                <a:lnTo>
                  <a:pt x="7094" y="42252"/>
                </a:lnTo>
                <a:lnTo>
                  <a:pt x="7032" y="42191"/>
                </a:lnTo>
                <a:lnTo>
                  <a:pt x="6940" y="42191"/>
                </a:lnTo>
                <a:lnTo>
                  <a:pt x="6786" y="42221"/>
                </a:lnTo>
                <a:lnTo>
                  <a:pt x="6694" y="42313"/>
                </a:lnTo>
                <a:lnTo>
                  <a:pt x="6479" y="42375"/>
                </a:lnTo>
                <a:lnTo>
                  <a:pt x="6387" y="42283"/>
                </a:lnTo>
                <a:lnTo>
                  <a:pt x="6387" y="42221"/>
                </a:lnTo>
                <a:lnTo>
                  <a:pt x="6510" y="42191"/>
                </a:lnTo>
                <a:lnTo>
                  <a:pt x="6602" y="42098"/>
                </a:lnTo>
                <a:lnTo>
                  <a:pt x="6602" y="41976"/>
                </a:lnTo>
                <a:lnTo>
                  <a:pt x="6786" y="41914"/>
                </a:lnTo>
                <a:lnTo>
                  <a:pt x="6848" y="41822"/>
                </a:lnTo>
                <a:lnTo>
                  <a:pt x="6817" y="41791"/>
                </a:lnTo>
                <a:lnTo>
                  <a:pt x="6664" y="41761"/>
                </a:lnTo>
                <a:lnTo>
                  <a:pt x="6572" y="41822"/>
                </a:lnTo>
                <a:lnTo>
                  <a:pt x="6449" y="41883"/>
                </a:lnTo>
                <a:lnTo>
                  <a:pt x="6357" y="41791"/>
                </a:lnTo>
                <a:lnTo>
                  <a:pt x="6418" y="41730"/>
                </a:lnTo>
                <a:lnTo>
                  <a:pt x="6541" y="41699"/>
                </a:lnTo>
                <a:lnTo>
                  <a:pt x="6633" y="41730"/>
                </a:lnTo>
                <a:lnTo>
                  <a:pt x="6694" y="41638"/>
                </a:lnTo>
                <a:lnTo>
                  <a:pt x="6817" y="41546"/>
                </a:lnTo>
                <a:lnTo>
                  <a:pt x="6786" y="41484"/>
                </a:lnTo>
                <a:lnTo>
                  <a:pt x="6848" y="41392"/>
                </a:lnTo>
                <a:lnTo>
                  <a:pt x="6786" y="41361"/>
                </a:lnTo>
                <a:lnTo>
                  <a:pt x="6602" y="41423"/>
                </a:lnTo>
                <a:lnTo>
                  <a:pt x="6541" y="41484"/>
                </a:lnTo>
                <a:lnTo>
                  <a:pt x="6479" y="41576"/>
                </a:lnTo>
                <a:lnTo>
                  <a:pt x="6326" y="41576"/>
                </a:lnTo>
                <a:lnTo>
                  <a:pt x="6387" y="41484"/>
                </a:lnTo>
                <a:lnTo>
                  <a:pt x="6510" y="41423"/>
                </a:lnTo>
                <a:lnTo>
                  <a:pt x="6510" y="41331"/>
                </a:lnTo>
                <a:lnTo>
                  <a:pt x="6449" y="41269"/>
                </a:lnTo>
                <a:lnTo>
                  <a:pt x="6541" y="41208"/>
                </a:lnTo>
                <a:lnTo>
                  <a:pt x="6541" y="41147"/>
                </a:lnTo>
                <a:lnTo>
                  <a:pt x="6479" y="41085"/>
                </a:lnTo>
                <a:lnTo>
                  <a:pt x="6357" y="41085"/>
                </a:lnTo>
                <a:lnTo>
                  <a:pt x="6357" y="41054"/>
                </a:lnTo>
                <a:lnTo>
                  <a:pt x="6418" y="40993"/>
                </a:lnTo>
                <a:lnTo>
                  <a:pt x="6387" y="40870"/>
                </a:lnTo>
                <a:lnTo>
                  <a:pt x="6295" y="40840"/>
                </a:lnTo>
                <a:lnTo>
                  <a:pt x="6234" y="40901"/>
                </a:lnTo>
                <a:lnTo>
                  <a:pt x="6111" y="40901"/>
                </a:lnTo>
                <a:lnTo>
                  <a:pt x="6111" y="40870"/>
                </a:lnTo>
                <a:lnTo>
                  <a:pt x="6172" y="40717"/>
                </a:lnTo>
                <a:lnTo>
                  <a:pt x="6264" y="40625"/>
                </a:lnTo>
                <a:lnTo>
                  <a:pt x="6326" y="40625"/>
                </a:lnTo>
                <a:lnTo>
                  <a:pt x="6479" y="40440"/>
                </a:lnTo>
                <a:lnTo>
                  <a:pt x="6387" y="40379"/>
                </a:lnTo>
                <a:lnTo>
                  <a:pt x="6418" y="40287"/>
                </a:lnTo>
                <a:lnTo>
                  <a:pt x="6479" y="40225"/>
                </a:lnTo>
                <a:lnTo>
                  <a:pt x="6418" y="40164"/>
                </a:lnTo>
                <a:lnTo>
                  <a:pt x="6357" y="40195"/>
                </a:lnTo>
                <a:lnTo>
                  <a:pt x="6326" y="40256"/>
                </a:lnTo>
                <a:lnTo>
                  <a:pt x="6264" y="40133"/>
                </a:lnTo>
                <a:lnTo>
                  <a:pt x="6142" y="40133"/>
                </a:lnTo>
                <a:lnTo>
                  <a:pt x="6111" y="40195"/>
                </a:lnTo>
                <a:lnTo>
                  <a:pt x="6050" y="40195"/>
                </a:lnTo>
                <a:lnTo>
                  <a:pt x="5988" y="40041"/>
                </a:lnTo>
                <a:lnTo>
                  <a:pt x="6019" y="39949"/>
                </a:lnTo>
                <a:lnTo>
                  <a:pt x="6234" y="39888"/>
                </a:lnTo>
                <a:lnTo>
                  <a:pt x="6234" y="39826"/>
                </a:lnTo>
                <a:lnTo>
                  <a:pt x="6111" y="39765"/>
                </a:lnTo>
                <a:lnTo>
                  <a:pt x="5988" y="39765"/>
                </a:lnTo>
                <a:lnTo>
                  <a:pt x="5865" y="39826"/>
                </a:lnTo>
                <a:lnTo>
                  <a:pt x="5773" y="39826"/>
                </a:lnTo>
                <a:lnTo>
                  <a:pt x="5742" y="39734"/>
                </a:lnTo>
                <a:lnTo>
                  <a:pt x="5773" y="39642"/>
                </a:lnTo>
                <a:lnTo>
                  <a:pt x="5896" y="39611"/>
                </a:lnTo>
                <a:lnTo>
                  <a:pt x="6019" y="39673"/>
                </a:lnTo>
                <a:lnTo>
                  <a:pt x="6203" y="39611"/>
                </a:lnTo>
                <a:lnTo>
                  <a:pt x="6264" y="39550"/>
                </a:lnTo>
                <a:lnTo>
                  <a:pt x="6203" y="39550"/>
                </a:lnTo>
                <a:lnTo>
                  <a:pt x="6142" y="39519"/>
                </a:lnTo>
                <a:lnTo>
                  <a:pt x="5957" y="39519"/>
                </a:lnTo>
                <a:lnTo>
                  <a:pt x="5865" y="39581"/>
                </a:lnTo>
                <a:lnTo>
                  <a:pt x="5804" y="39550"/>
                </a:lnTo>
                <a:lnTo>
                  <a:pt x="5712" y="39458"/>
                </a:lnTo>
                <a:lnTo>
                  <a:pt x="5865" y="39366"/>
                </a:lnTo>
                <a:lnTo>
                  <a:pt x="6050" y="39366"/>
                </a:lnTo>
                <a:lnTo>
                  <a:pt x="6142" y="39335"/>
                </a:lnTo>
                <a:lnTo>
                  <a:pt x="6050" y="39304"/>
                </a:lnTo>
                <a:lnTo>
                  <a:pt x="5957" y="39304"/>
                </a:lnTo>
                <a:lnTo>
                  <a:pt x="5865" y="39212"/>
                </a:lnTo>
                <a:lnTo>
                  <a:pt x="5927" y="39212"/>
                </a:lnTo>
                <a:lnTo>
                  <a:pt x="6050" y="39243"/>
                </a:lnTo>
                <a:lnTo>
                  <a:pt x="6111" y="39274"/>
                </a:lnTo>
                <a:lnTo>
                  <a:pt x="6295" y="39212"/>
                </a:lnTo>
                <a:lnTo>
                  <a:pt x="6357" y="39120"/>
                </a:lnTo>
                <a:lnTo>
                  <a:pt x="6326" y="39089"/>
                </a:lnTo>
                <a:lnTo>
                  <a:pt x="6234" y="39120"/>
                </a:lnTo>
                <a:lnTo>
                  <a:pt x="6142" y="39151"/>
                </a:lnTo>
                <a:lnTo>
                  <a:pt x="6050" y="39151"/>
                </a:lnTo>
                <a:lnTo>
                  <a:pt x="5988" y="39120"/>
                </a:lnTo>
                <a:lnTo>
                  <a:pt x="5865" y="39120"/>
                </a:lnTo>
                <a:lnTo>
                  <a:pt x="5804" y="39212"/>
                </a:lnTo>
                <a:lnTo>
                  <a:pt x="5712" y="39274"/>
                </a:lnTo>
                <a:lnTo>
                  <a:pt x="5620" y="39181"/>
                </a:lnTo>
                <a:lnTo>
                  <a:pt x="5620" y="39089"/>
                </a:lnTo>
                <a:lnTo>
                  <a:pt x="5681" y="38966"/>
                </a:lnTo>
                <a:lnTo>
                  <a:pt x="5865" y="38966"/>
                </a:lnTo>
                <a:lnTo>
                  <a:pt x="5988" y="38874"/>
                </a:lnTo>
                <a:lnTo>
                  <a:pt x="5957" y="38844"/>
                </a:lnTo>
                <a:lnTo>
                  <a:pt x="5804" y="38874"/>
                </a:lnTo>
                <a:lnTo>
                  <a:pt x="5650" y="38874"/>
                </a:lnTo>
                <a:lnTo>
                  <a:pt x="5620" y="38782"/>
                </a:lnTo>
                <a:lnTo>
                  <a:pt x="5650" y="38659"/>
                </a:lnTo>
                <a:lnTo>
                  <a:pt x="5804" y="38629"/>
                </a:lnTo>
                <a:lnTo>
                  <a:pt x="6111" y="38629"/>
                </a:lnTo>
                <a:lnTo>
                  <a:pt x="6295" y="38567"/>
                </a:lnTo>
                <a:lnTo>
                  <a:pt x="6479" y="38567"/>
                </a:lnTo>
                <a:lnTo>
                  <a:pt x="6602" y="38475"/>
                </a:lnTo>
                <a:lnTo>
                  <a:pt x="6633" y="38444"/>
                </a:lnTo>
                <a:lnTo>
                  <a:pt x="6510" y="38444"/>
                </a:lnTo>
                <a:lnTo>
                  <a:pt x="6387" y="38383"/>
                </a:lnTo>
                <a:lnTo>
                  <a:pt x="6234" y="38475"/>
                </a:lnTo>
                <a:lnTo>
                  <a:pt x="6019" y="38506"/>
                </a:lnTo>
                <a:lnTo>
                  <a:pt x="5896" y="38567"/>
                </a:lnTo>
                <a:lnTo>
                  <a:pt x="5742" y="38567"/>
                </a:lnTo>
                <a:lnTo>
                  <a:pt x="5681" y="38506"/>
                </a:lnTo>
                <a:lnTo>
                  <a:pt x="5712" y="38475"/>
                </a:lnTo>
                <a:lnTo>
                  <a:pt x="5957" y="38475"/>
                </a:lnTo>
                <a:lnTo>
                  <a:pt x="6080" y="38414"/>
                </a:lnTo>
                <a:lnTo>
                  <a:pt x="6234" y="38199"/>
                </a:lnTo>
                <a:lnTo>
                  <a:pt x="6357" y="38199"/>
                </a:lnTo>
                <a:lnTo>
                  <a:pt x="6418" y="38230"/>
                </a:lnTo>
                <a:lnTo>
                  <a:pt x="6541" y="38322"/>
                </a:lnTo>
                <a:lnTo>
                  <a:pt x="6633" y="38322"/>
                </a:lnTo>
                <a:lnTo>
                  <a:pt x="6664" y="38260"/>
                </a:lnTo>
                <a:lnTo>
                  <a:pt x="6572" y="38260"/>
                </a:lnTo>
                <a:lnTo>
                  <a:pt x="6449" y="38107"/>
                </a:lnTo>
                <a:lnTo>
                  <a:pt x="6387" y="38107"/>
                </a:lnTo>
                <a:lnTo>
                  <a:pt x="6326" y="38045"/>
                </a:lnTo>
                <a:lnTo>
                  <a:pt x="6357" y="37984"/>
                </a:lnTo>
                <a:lnTo>
                  <a:pt x="6449" y="37984"/>
                </a:lnTo>
                <a:lnTo>
                  <a:pt x="6510" y="37922"/>
                </a:lnTo>
                <a:lnTo>
                  <a:pt x="6572" y="37922"/>
                </a:lnTo>
                <a:lnTo>
                  <a:pt x="6633" y="38045"/>
                </a:lnTo>
                <a:lnTo>
                  <a:pt x="6756" y="38199"/>
                </a:lnTo>
                <a:lnTo>
                  <a:pt x="6848" y="38260"/>
                </a:lnTo>
                <a:lnTo>
                  <a:pt x="6909" y="38230"/>
                </a:lnTo>
                <a:lnTo>
                  <a:pt x="6848" y="38107"/>
                </a:lnTo>
                <a:lnTo>
                  <a:pt x="6756" y="38045"/>
                </a:lnTo>
                <a:lnTo>
                  <a:pt x="6756" y="37800"/>
                </a:lnTo>
                <a:lnTo>
                  <a:pt x="6879" y="37708"/>
                </a:lnTo>
                <a:lnTo>
                  <a:pt x="6879" y="37646"/>
                </a:lnTo>
                <a:lnTo>
                  <a:pt x="6786" y="37646"/>
                </a:lnTo>
                <a:lnTo>
                  <a:pt x="6694" y="37738"/>
                </a:lnTo>
                <a:lnTo>
                  <a:pt x="6602" y="37738"/>
                </a:lnTo>
                <a:lnTo>
                  <a:pt x="6541" y="37615"/>
                </a:lnTo>
                <a:lnTo>
                  <a:pt x="6479" y="37677"/>
                </a:lnTo>
                <a:lnTo>
                  <a:pt x="6295" y="37892"/>
                </a:lnTo>
                <a:lnTo>
                  <a:pt x="6172" y="37922"/>
                </a:lnTo>
                <a:lnTo>
                  <a:pt x="6142" y="37892"/>
                </a:lnTo>
                <a:lnTo>
                  <a:pt x="6142" y="37800"/>
                </a:lnTo>
                <a:lnTo>
                  <a:pt x="6234" y="37738"/>
                </a:lnTo>
                <a:lnTo>
                  <a:pt x="6234" y="37738"/>
                </a:lnTo>
                <a:lnTo>
                  <a:pt x="6142" y="37769"/>
                </a:lnTo>
                <a:lnTo>
                  <a:pt x="6050" y="37892"/>
                </a:lnTo>
                <a:lnTo>
                  <a:pt x="5988" y="37892"/>
                </a:lnTo>
                <a:lnTo>
                  <a:pt x="5742" y="38045"/>
                </a:lnTo>
                <a:lnTo>
                  <a:pt x="5681" y="38076"/>
                </a:lnTo>
                <a:lnTo>
                  <a:pt x="5558" y="38291"/>
                </a:lnTo>
                <a:lnTo>
                  <a:pt x="5497" y="38291"/>
                </a:lnTo>
                <a:lnTo>
                  <a:pt x="5435" y="38107"/>
                </a:lnTo>
                <a:lnTo>
                  <a:pt x="5466" y="37953"/>
                </a:lnTo>
                <a:lnTo>
                  <a:pt x="5528" y="37861"/>
                </a:lnTo>
                <a:lnTo>
                  <a:pt x="5435" y="37769"/>
                </a:lnTo>
                <a:lnTo>
                  <a:pt x="5435" y="37646"/>
                </a:lnTo>
                <a:lnTo>
                  <a:pt x="5435" y="37554"/>
                </a:lnTo>
                <a:lnTo>
                  <a:pt x="5558" y="37523"/>
                </a:lnTo>
                <a:lnTo>
                  <a:pt x="5804" y="37431"/>
                </a:lnTo>
                <a:lnTo>
                  <a:pt x="5896" y="37431"/>
                </a:lnTo>
                <a:lnTo>
                  <a:pt x="6050" y="37308"/>
                </a:lnTo>
                <a:lnTo>
                  <a:pt x="6080" y="37278"/>
                </a:lnTo>
                <a:lnTo>
                  <a:pt x="6019" y="37216"/>
                </a:lnTo>
                <a:lnTo>
                  <a:pt x="5927" y="37216"/>
                </a:lnTo>
                <a:lnTo>
                  <a:pt x="5865" y="37278"/>
                </a:lnTo>
                <a:lnTo>
                  <a:pt x="5773" y="37247"/>
                </a:lnTo>
                <a:lnTo>
                  <a:pt x="5712" y="37339"/>
                </a:lnTo>
                <a:lnTo>
                  <a:pt x="5620" y="37431"/>
                </a:lnTo>
                <a:lnTo>
                  <a:pt x="5497" y="37431"/>
                </a:lnTo>
                <a:lnTo>
                  <a:pt x="5435" y="37308"/>
                </a:lnTo>
                <a:lnTo>
                  <a:pt x="5435" y="37093"/>
                </a:lnTo>
                <a:lnTo>
                  <a:pt x="5558" y="37032"/>
                </a:lnTo>
                <a:lnTo>
                  <a:pt x="5558" y="36909"/>
                </a:lnTo>
                <a:lnTo>
                  <a:pt x="5497" y="36786"/>
                </a:lnTo>
                <a:lnTo>
                  <a:pt x="5466" y="36786"/>
                </a:lnTo>
                <a:lnTo>
                  <a:pt x="5374" y="36878"/>
                </a:lnTo>
                <a:lnTo>
                  <a:pt x="5282" y="36878"/>
                </a:lnTo>
                <a:lnTo>
                  <a:pt x="5282" y="36756"/>
                </a:lnTo>
                <a:lnTo>
                  <a:pt x="5374" y="36664"/>
                </a:lnTo>
                <a:lnTo>
                  <a:pt x="5528" y="36664"/>
                </a:lnTo>
                <a:lnTo>
                  <a:pt x="5620" y="36571"/>
                </a:lnTo>
                <a:lnTo>
                  <a:pt x="5835" y="36541"/>
                </a:lnTo>
                <a:lnTo>
                  <a:pt x="5896" y="36449"/>
                </a:lnTo>
                <a:lnTo>
                  <a:pt x="5988" y="36418"/>
                </a:lnTo>
                <a:lnTo>
                  <a:pt x="6050" y="36264"/>
                </a:lnTo>
                <a:lnTo>
                  <a:pt x="6080" y="36264"/>
                </a:lnTo>
                <a:lnTo>
                  <a:pt x="6142" y="36326"/>
                </a:lnTo>
                <a:lnTo>
                  <a:pt x="6203" y="36234"/>
                </a:lnTo>
                <a:lnTo>
                  <a:pt x="6479" y="36234"/>
                </a:lnTo>
                <a:lnTo>
                  <a:pt x="6541" y="36295"/>
                </a:lnTo>
                <a:lnTo>
                  <a:pt x="6664" y="36295"/>
                </a:lnTo>
                <a:lnTo>
                  <a:pt x="6633" y="36203"/>
                </a:lnTo>
                <a:lnTo>
                  <a:pt x="6479" y="36172"/>
                </a:lnTo>
                <a:lnTo>
                  <a:pt x="6449" y="36080"/>
                </a:lnTo>
                <a:lnTo>
                  <a:pt x="6357" y="36080"/>
                </a:lnTo>
                <a:lnTo>
                  <a:pt x="6050" y="36234"/>
                </a:lnTo>
                <a:lnTo>
                  <a:pt x="5957" y="36234"/>
                </a:lnTo>
                <a:lnTo>
                  <a:pt x="5865" y="36295"/>
                </a:lnTo>
                <a:lnTo>
                  <a:pt x="5835" y="36418"/>
                </a:lnTo>
                <a:lnTo>
                  <a:pt x="5742" y="36479"/>
                </a:lnTo>
                <a:lnTo>
                  <a:pt x="5620" y="36510"/>
                </a:lnTo>
                <a:lnTo>
                  <a:pt x="5528" y="36633"/>
                </a:lnTo>
                <a:lnTo>
                  <a:pt x="5435" y="36633"/>
                </a:lnTo>
                <a:lnTo>
                  <a:pt x="5405" y="36571"/>
                </a:lnTo>
                <a:lnTo>
                  <a:pt x="5435" y="36479"/>
                </a:lnTo>
                <a:lnTo>
                  <a:pt x="5343" y="36449"/>
                </a:lnTo>
                <a:lnTo>
                  <a:pt x="5343" y="36387"/>
                </a:lnTo>
                <a:lnTo>
                  <a:pt x="5435" y="36264"/>
                </a:lnTo>
                <a:lnTo>
                  <a:pt x="5313" y="36203"/>
                </a:lnTo>
                <a:lnTo>
                  <a:pt x="5220" y="36203"/>
                </a:lnTo>
                <a:lnTo>
                  <a:pt x="5128" y="36111"/>
                </a:lnTo>
                <a:lnTo>
                  <a:pt x="5128" y="36049"/>
                </a:lnTo>
                <a:lnTo>
                  <a:pt x="5343" y="35988"/>
                </a:lnTo>
                <a:lnTo>
                  <a:pt x="5405" y="35896"/>
                </a:lnTo>
                <a:lnTo>
                  <a:pt x="5497" y="35865"/>
                </a:lnTo>
                <a:lnTo>
                  <a:pt x="5558" y="35927"/>
                </a:lnTo>
                <a:lnTo>
                  <a:pt x="5681" y="35927"/>
                </a:lnTo>
                <a:lnTo>
                  <a:pt x="5804" y="35865"/>
                </a:lnTo>
                <a:lnTo>
                  <a:pt x="5957" y="35773"/>
                </a:lnTo>
                <a:lnTo>
                  <a:pt x="6050" y="35773"/>
                </a:lnTo>
                <a:lnTo>
                  <a:pt x="6080" y="35681"/>
                </a:lnTo>
                <a:lnTo>
                  <a:pt x="6050" y="35650"/>
                </a:lnTo>
                <a:lnTo>
                  <a:pt x="5957" y="35650"/>
                </a:lnTo>
                <a:lnTo>
                  <a:pt x="5804" y="35742"/>
                </a:lnTo>
                <a:lnTo>
                  <a:pt x="5681" y="35834"/>
                </a:lnTo>
                <a:lnTo>
                  <a:pt x="5620" y="35834"/>
                </a:lnTo>
                <a:lnTo>
                  <a:pt x="5497" y="35712"/>
                </a:lnTo>
                <a:lnTo>
                  <a:pt x="5435" y="35712"/>
                </a:lnTo>
                <a:lnTo>
                  <a:pt x="5374" y="35804"/>
                </a:lnTo>
                <a:lnTo>
                  <a:pt x="5220" y="35896"/>
                </a:lnTo>
                <a:lnTo>
                  <a:pt x="5220" y="35804"/>
                </a:lnTo>
                <a:lnTo>
                  <a:pt x="5128" y="35804"/>
                </a:lnTo>
                <a:lnTo>
                  <a:pt x="5067" y="35834"/>
                </a:lnTo>
                <a:lnTo>
                  <a:pt x="4944" y="35834"/>
                </a:lnTo>
                <a:lnTo>
                  <a:pt x="4975" y="35773"/>
                </a:lnTo>
                <a:lnTo>
                  <a:pt x="5067" y="35742"/>
                </a:lnTo>
                <a:lnTo>
                  <a:pt x="5313" y="35650"/>
                </a:lnTo>
                <a:lnTo>
                  <a:pt x="5528" y="35527"/>
                </a:lnTo>
                <a:lnTo>
                  <a:pt x="5650" y="35466"/>
                </a:lnTo>
                <a:lnTo>
                  <a:pt x="5865" y="35435"/>
                </a:lnTo>
                <a:lnTo>
                  <a:pt x="6019" y="35282"/>
                </a:lnTo>
                <a:lnTo>
                  <a:pt x="6264" y="35005"/>
                </a:lnTo>
                <a:lnTo>
                  <a:pt x="6541" y="34852"/>
                </a:lnTo>
                <a:lnTo>
                  <a:pt x="6725" y="34790"/>
                </a:lnTo>
                <a:lnTo>
                  <a:pt x="6848" y="34790"/>
                </a:lnTo>
                <a:lnTo>
                  <a:pt x="6909" y="34729"/>
                </a:lnTo>
                <a:lnTo>
                  <a:pt x="6909" y="34668"/>
                </a:lnTo>
                <a:lnTo>
                  <a:pt x="6817" y="34637"/>
                </a:lnTo>
                <a:lnTo>
                  <a:pt x="6602" y="34698"/>
                </a:lnTo>
                <a:lnTo>
                  <a:pt x="6203" y="34883"/>
                </a:lnTo>
                <a:lnTo>
                  <a:pt x="6019" y="35067"/>
                </a:lnTo>
                <a:lnTo>
                  <a:pt x="5896" y="35282"/>
                </a:lnTo>
                <a:lnTo>
                  <a:pt x="5742" y="35343"/>
                </a:lnTo>
                <a:lnTo>
                  <a:pt x="5466" y="35405"/>
                </a:lnTo>
                <a:lnTo>
                  <a:pt x="5374" y="35466"/>
                </a:lnTo>
                <a:lnTo>
                  <a:pt x="5036" y="35589"/>
                </a:lnTo>
                <a:lnTo>
                  <a:pt x="4944" y="35589"/>
                </a:lnTo>
                <a:lnTo>
                  <a:pt x="4913" y="35527"/>
                </a:lnTo>
                <a:lnTo>
                  <a:pt x="4975" y="35343"/>
                </a:lnTo>
                <a:lnTo>
                  <a:pt x="4975" y="35067"/>
                </a:lnTo>
                <a:lnTo>
                  <a:pt x="5067" y="34944"/>
                </a:lnTo>
                <a:lnTo>
                  <a:pt x="5159" y="34944"/>
                </a:lnTo>
                <a:lnTo>
                  <a:pt x="5282" y="35036"/>
                </a:lnTo>
                <a:lnTo>
                  <a:pt x="5374" y="35005"/>
                </a:lnTo>
                <a:lnTo>
                  <a:pt x="5558" y="35005"/>
                </a:lnTo>
                <a:lnTo>
                  <a:pt x="5712" y="35005"/>
                </a:lnTo>
                <a:lnTo>
                  <a:pt x="5650" y="34944"/>
                </a:lnTo>
                <a:lnTo>
                  <a:pt x="5558" y="34883"/>
                </a:lnTo>
                <a:lnTo>
                  <a:pt x="5405" y="34883"/>
                </a:lnTo>
                <a:lnTo>
                  <a:pt x="5313" y="34913"/>
                </a:lnTo>
                <a:lnTo>
                  <a:pt x="5220" y="34913"/>
                </a:lnTo>
                <a:lnTo>
                  <a:pt x="5190" y="34821"/>
                </a:lnTo>
                <a:lnTo>
                  <a:pt x="5190" y="34729"/>
                </a:lnTo>
                <a:lnTo>
                  <a:pt x="5343" y="34729"/>
                </a:lnTo>
                <a:lnTo>
                  <a:pt x="5466" y="34790"/>
                </a:lnTo>
                <a:lnTo>
                  <a:pt x="5589" y="34790"/>
                </a:lnTo>
                <a:lnTo>
                  <a:pt x="5742" y="34729"/>
                </a:lnTo>
                <a:lnTo>
                  <a:pt x="5742" y="34698"/>
                </a:lnTo>
                <a:lnTo>
                  <a:pt x="5620" y="34637"/>
                </a:lnTo>
                <a:lnTo>
                  <a:pt x="5558" y="34637"/>
                </a:lnTo>
                <a:lnTo>
                  <a:pt x="5528" y="34606"/>
                </a:lnTo>
                <a:lnTo>
                  <a:pt x="5528" y="34545"/>
                </a:lnTo>
                <a:lnTo>
                  <a:pt x="5650" y="34514"/>
                </a:lnTo>
                <a:lnTo>
                  <a:pt x="5712" y="34545"/>
                </a:lnTo>
                <a:lnTo>
                  <a:pt x="5773" y="34483"/>
                </a:lnTo>
                <a:lnTo>
                  <a:pt x="5896" y="34545"/>
                </a:lnTo>
                <a:lnTo>
                  <a:pt x="5957" y="34514"/>
                </a:lnTo>
                <a:lnTo>
                  <a:pt x="5927" y="34391"/>
                </a:lnTo>
                <a:lnTo>
                  <a:pt x="5927" y="34299"/>
                </a:lnTo>
                <a:lnTo>
                  <a:pt x="5896" y="34268"/>
                </a:lnTo>
                <a:lnTo>
                  <a:pt x="5804" y="34268"/>
                </a:lnTo>
                <a:lnTo>
                  <a:pt x="5742" y="34330"/>
                </a:lnTo>
                <a:lnTo>
                  <a:pt x="5620" y="34330"/>
                </a:lnTo>
                <a:lnTo>
                  <a:pt x="5251" y="34207"/>
                </a:lnTo>
                <a:lnTo>
                  <a:pt x="5098" y="34207"/>
                </a:lnTo>
                <a:lnTo>
                  <a:pt x="5006" y="34146"/>
                </a:lnTo>
                <a:lnTo>
                  <a:pt x="5006" y="34084"/>
                </a:lnTo>
                <a:lnTo>
                  <a:pt x="5190" y="34084"/>
                </a:lnTo>
                <a:lnTo>
                  <a:pt x="5282" y="34115"/>
                </a:lnTo>
                <a:lnTo>
                  <a:pt x="5343" y="34084"/>
                </a:lnTo>
                <a:lnTo>
                  <a:pt x="5313" y="34054"/>
                </a:lnTo>
                <a:lnTo>
                  <a:pt x="5159" y="34054"/>
                </a:lnTo>
                <a:lnTo>
                  <a:pt x="5128" y="33992"/>
                </a:lnTo>
                <a:lnTo>
                  <a:pt x="5128" y="33931"/>
                </a:lnTo>
                <a:lnTo>
                  <a:pt x="5374" y="33931"/>
                </a:lnTo>
                <a:lnTo>
                  <a:pt x="5405" y="33869"/>
                </a:lnTo>
                <a:lnTo>
                  <a:pt x="5558" y="33869"/>
                </a:lnTo>
                <a:lnTo>
                  <a:pt x="6111" y="33900"/>
                </a:lnTo>
                <a:lnTo>
                  <a:pt x="6203" y="33869"/>
                </a:lnTo>
                <a:lnTo>
                  <a:pt x="6418" y="33900"/>
                </a:lnTo>
                <a:lnTo>
                  <a:pt x="6479" y="33869"/>
                </a:lnTo>
                <a:lnTo>
                  <a:pt x="6479" y="33777"/>
                </a:lnTo>
                <a:lnTo>
                  <a:pt x="6295" y="33716"/>
                </a:lnTo>
                <a:lnTo>
                  <a:pt x="6050" y="33716"/>
                </a:lnTo>
                <a:lnTo>
                  <a:pt x="5773" y="33777"/>
                </a:lnTo>
                <a:lnTo>
                  <a:pt x="5620" y="33777"/>
                </a:lnTo>
                <a:lnTo>
                  <a:pt x="5589" y="33746"/>
                </a:lnTo>
                <a:lnTo>
                  <a:pt x="5497" y="33716"/>
                </a:lnTo>
                <a:lnTo>
                  <a:pt x="5343" y="33746"/>
                </a:lnTo>
                <a:lnTo>
                  <a:pt x="5220" y="33839"/>
                </a:lnTo>
                <a:lnTo>
                  <a:pt x="5190" y="33808"/>
                </a:lnTo>
                <a:lnTo>
                  <a:pt x="5190" y="33685"/>
                </a:lnTo>
                <a:lnTo>
                  <a:pt x="5251" y="33562"/>
                </a:lnTo>
                <a:lnTo>
                  <a:pt x="5405" y="33501"/>
                </a:lnTo>
                <a:lnTo>
                  <a:pt x="5528" y="33409"/>
                </a:lnTo>
                <a:lnTo>
                  <a:pt x="5681" y="33347"/>
                </a:lnTo>
                <a:lnTo>
                  <a:pt x="5742" y="33194"/>
                </a:lnTo>
                <a:lnTo>
                  <a:pt x="5865" y="33102"/>
                </a:lnTo>
                <a:lnTo>
                  <a:pt x="5957" y="33102"/>
                </a:lnTo>
                <a:lnTo>
                  <a:pt x="5988" y="33163"/>
                </a:lnTo>
                <a:lnTo>
                  <a:pt x="6142" y="33163"/>
                </a:lnTo>
                <a:lnTo>
                  <a:pt x="6234" y="33132"/>
                </a:lnTo>
                <a:lnTo>
                  <a:pt x="6326" y="33132"/>
                </a:lnTo>
                <a:lnTo>
                  <a:pt x="6387" y="33163"/>
                </a:lnTo>
                <a:lnTo>
                  <a:pt x="6541" y="33224"/>
                </a:lnTo>
                <a:lnTo>
                  <a:pt x="6694" y="33378"/>
                </a:lnTo>
                <a:lnTo>
                  <a:pt x="6848" y="33378"/>
                </a:lnTo>
                <a:lnTo>
                  <a:pt x="7001" y="33439"/>
                </a:lnTo>
                <a:lnTo>
                  <a:pt x="7186" y="33624"/>
                </a:lnTo>
                <a:lnTo>
                  <a:pt x="7339" y="33716"/>
                </a:lnTo>
                <a:lnTo>
                  <a:pt x="7585" y="33777"/>
                </a:lnTo>
                <a:lnTo>
                  <a:pt x="7677" y="33716"/>
                </a:lnTo>
                <a:lnTo>
                  <a:pt x="7738" y="33716"/>
                </a:lnTo>
                <a:lnTo>
                  <a:pt x="7769" y="33685"/>
                </a:lnTo>
                <a:lnTo>
                  <a:pt x="7738" y="33593"/>
                </a:lnTo>
                <a:lnTo>
                  <a:pt x="7616" y="33624"/>
                </a:lnTo>
                <a:lnTo>
                  <a:pt x="7554" y="33685"/>
                </a:lnTo>
                <a:lnTo>
                  <a:pt x="7431" y="33654"/>
                </a:lnTo>
                <a:lnTo>
                  <a:pt x="7278" y="33562"/>
                </a:lnTo>
                <a:lnTo>
                  <a:pt x="7124" y="33317"/>
                </a:lnTo>
                <a:lnTo>
                  <a:pt x="7124" y="33255"/>
                </a:lnTo>
                <a:lnTo>
                  <a:pt x="7186" y="33255"/>
                </a:lnTo>
                <a:lnTo>
                  <a:pt x="7431" y="33255"/>
                </a:lnTo>
                <a:lnTo>
                  <a:pt x="7646" y="33194"/>
                </a:lnTo>
                <a:lnTo>
                  <a:pt x="7708" y="33102"/>
                </a:lnTo>
                <a:lnTo>
                  <a:pt x="7677" y="33010"/>
                </a:lnTo>
                <a:lnTo>
                  <a:pt x="7493" y="32979"/>
                </a:lnTo>
                <a:lnTo>
                  <a:pt x="7401" y="33010"/>
                </a:lnTo>
                <a:lnTo>
                  <a:pt x="7401" y="33040"/>
                </a:lnTo>
                <a:lnTo>
                  <a:pt x="7462" y="33102"/>
                </a:lnTo>
                <a:lnTo>
                  <a:pt x="7401" y="33132"/>
                </a:lnTo>
                <a:lnTo>
                  <a:pt x="7186" y="33132"/>
                </a:lnTo>
                <a:lnTo>
                  <a:pt x="7094" y="33071"/>
                </a:lnTo>
                <a:lnTo>
                  <a:pt x="7094" y="32948"/>
                </a:lnTo>
                <a:lnTo>
                  <a:pt x="7155" y="32917"/>
                </a:lnTo>
                <a:lnTo>
                  <a:pt x="7247" y="32917"/>
                </a:lnTo>
                <a:lnTo>
                  <a:pt x="7278" y="32856"/>
                </a:lnTo>
                <a:lnTo>
                  <a:pt x="7216" y="32764"/>
                </a:lnTo>
                <a:lnTo>
                  <a:pt x="7124" y="32764"/>
                </a:lnTo>
                <a:lnTo>
                  <a:pt x="7094" y="32825"/>
                </a:lnTo>
                <a:lnTo>
                  <a:pt x="7001" y="32795"/>
                </a:lnTo>
                <a:lnTo>
                  <a:pt x="6940" y="32795"/>
                </a:lnTo>
                <a:lnTo>
                  <a:pt x="6940" y="32856"/>
                </a:lnTo>
                <a:lnTo>
                  <a:pt x="6971" y="32948"/>
                </a:lnTo>
                <a:lnTo>
                  <a:pt x="6971" y="33040"/>
                </a:lnTo>
                <a:lnTo>
                  <a:pt x="6879" y="33163"/>
                </a:lnTo>
                <a:lnTo>
                  <a:pt x="6756" y="33224"/>
                </a:lnTo>
                <a:lnTo>
                  <a:pt x="6664" y="33194"/>
                </a:lnTo>
                <a:lnTo>
                  <a:pt x="6510" y="32979"/>
                </a:lnTo>
                <a:lnTo>
                  <a:pt x="6387" y="32979"/>
                </a:lnTo>
                <a:lnTo>
                  <a:pt x="6295" y="32948"/>
                </a:lnTo>
                <a:lnTo>
                  <a:pt x="6295" y="32856"/>
                </a:lnTo>
                <a:lnTo>
                  <a:pt x="6234" y="32856"/>
                </a:lnTo>
                <a:lnTo>
                  <a:pt x="6172" y="32917"/>
                </a:lnTo>
                <a:lnTo>
                  <a:pt x="5988" y="32948"/>
                </a:lnTo>
                <a:lnTo>
                  <a:pt x="5865" y="32948"/>
                </a:lnTo>
                <a:lnTo>
                  <a:pt x="5742" y="33040"/>
                </a:lnTo>
                <a:lnTo>
                  <a:pt x="5589" y="33224"/>
                </a:lnTo>
                <a:lnTo>
                  <a:pt x="5466" y="33255"/>
                </a:lnTo>
                <a:lnTo>
                  <a:pt x="5405" y="33224"/>
                </a:lnTo>
                <a:lnTo>
                  <a:pt x="5405" y="33163"/>
                </a:lnTo>
                <a:lnTo>
                  <a:pt x="5589" y="32948"/>
                </a:lnTo>
                <a:lnTo>
                  <a:pt x="5681" y="32917"/>
                </a:lnTo>
                <a:lnTo>
                  <a:pt x="5712" y="32856"/>
                </a:lnTo>
                <a:lnTo>
                  <a:pt x="5712" y="32795"/>
                </a:lnTo>
                <a:lnTo>
                  <a:pt x="5773" y="32795"/>
                </a:lnTo>
                <a:lnTo>
                  <a:pt x="5865" y="32702"/>
                </a:lnTo>
                <a:lnTo>
                  <a:pt x="5865" y="32672"/>
                </a:lnTo>
                <a:lnTo>
                  <a:pt x="5927" y="32549"/>
                </a:lnTo>
                <a:lnTo>
                  <a:pt x="5988" y="32549"/>
                </a:lnTo>
                <a:lnTo>
                  <a:pt x="6111" y="32641"/>
                </a:lnTo>
                <a:lnTo>
                  <a:pt x="6264" y="32733"/>
                </a:lnTo>
                <a:lnTo>
                  <a:pt x="6510" y="32733"/>
                </a:lnTo>
                <a:lnTo>
                  <a:pt x="6479" y="32672"/>
                </a:lnTo>
                <a:lnTo>
                  <a:pt x="6387" y="32641"/>
                </a:lnTo>
                <a:lnTo>
                  <a:pt x="6295" y="32641"/>
                </a:lnTo>
                <a:lnTo>
                  <a:pt x="6234" y="32580"/>
                </a:lnTo>
                <a:lnTo>
                  <a:pt x="6019" y="32395"/>
                </a:lnTo>
                <a:lnTo>
                  <a:pt x="5988" y="32273"/>
                </a:lnTo>
                <a:lnTo>
                  <a:pt x="5896" y="32211"/>
                </a:lnTo>
                <a:lnTo>
                  <a:pt x="5865" y="32150"/>
                </a:lnTo>
                <a:lnTo>
                  <a:pt x="5927" y="32119"/>
                </a:lnTo>
                <a:lnTo>
                  <a:pt x="6111" y="32180"/>
                </a:lnTo>
                <a:lnTo>
                  <a:pt x="6264" y="32395"/>
                </a:lnTo>
                <a:lnTo>
                  <a:pt x="6418" y="32518"/>
                </a:lnTo>
                <a:lnTo>
                  <a:pt x="6449" y="32488"/>
                </a:lnTo>
                <a:lnTo>
                  <a:pt x="6387" y="32365"/>
                </a:lnTo>
                <a:lnTo>
                  <a:pt x="6357" y="32242"/>
                </a:lnTo>
                <a:lnTo>
                  <a:pt x="6387" y="32242"/>
                </a:lnTo>
                <a:lnTo>
                  <a:pt x="6479" y="32334"/>
                </a:lnTo>
                <a:lnTo>
                  <a:pt x="6541" y="32426"/>
                </a:lnTo>
                <a:lnTo>
                  <a:pt x="6817" y="32610"/>
                </a:lnTo>
                <a:lnTo>
                  <a:pt x="6909" y="32580"/>
                </a:lnTo>
                <a:lnTo>
                  <a:pt x="6971" y="32549"/>
                </a:lnTo>
                <a:lnTo>
                  <a:pt x="7155" y="32549"/>
                </a:lnTo>
                <a:lnTo>
                  <a:pt x="7216" y="32610"/>
                </a:lnTo>
                <a:lnTo>
                  <a:pt x="7370" y="32733"/>
                </a:lnTo>
                <a:lnTo>
                  <a:pt x="7523" y="32795"/>
                </a:lnTo>
                <a:lnTo>
                  <a:pt x="7554" y="32825"/>
                </a:lnTo>
                <a:lnTo>
                  <a:pt x="7677" y="32825"/>
                </a:lnTo>
                <a:lnTo>
                  <a:pt x="7677" y="32795"/>
                </a:lnTo>
                <a:lnTo>
                  <a:pt x="7523" y="32641"/>
                </a:lnTo>
                <a:lnTo>
                  <a:pt x="7216" y="32395"/>
                </a:lnTo>
                <a:lnTo>
                  <a:pt x="7155" y="32303"/>
                </a:lnTo>
                <a:lnTo>
                  <a:pt x="7155" y="32242"/>
                </a:lnTo>
                <a:lnTo>
                  <a:pt x="7370" y="32180"/>
                </a:lnTo>
                <a:lnTo>
                  <a:pt x="7370" y="32088"/>
                </a:lnTo>
                <a:lnTo>
                  <a:pt x="7401" y="31966"/>
                </a:lnTo>
                <a:lnTo>
                  <a:pt x="7493" y="31935"/>
                </a:lnTo>
                <a:lnTo>
                  <a:pt x="7493" y="31904"/>
                </a:lnTo>
                <a:lnTo>
                  <a:pt x="7370" y="31904"/>
                </a:lnTo>
                <a:lnTo>
                  <a:pt x="7278" y="31966"/>
                </a:lnTo>
                <a:lnTo>
                  <a:pt x="7063" y="31966"/>
                </a:lnTo>
                <a:lnTo>
                  <a:pt x="7001" y="32027"/>
                </a:lnTo>
                <a:lnTo>
                  <a:pt x="7032" y="32058"/>
                </a:lnTo>
                <a:lnTo>
                  <a:pt x="7155" y="32150"/>
                </a:lnTo>
                <a:lnTo>
                  <a:pt x="7094" y="32211"/>
                </a:lnTo>
                <a:lnTo>
                  <a:pt x="6909" y="32211"/>
                </a:lnTo>
                <a:lnTo>
                  <a:pt x="6848" y="32242"/>
                </a:lnTo>
                <a:lnTo>
                  <a:pt x="6725" y="32211"/>
                </a:lnTo>
                <a:lnTo>
                  <a:pt x="6572" y="32242"/>
                </a:lnTo>
                <a:lnTo>
                  <a:pt x="6510" y="32150"/>
                </a:lnTo>
                <a:lnTo>
                  <a:pt x="6387" y="32088"/>
                </a:lnTo>
                <a:lnTo>
                  <a:pt x="6357" y="32027"/>
                </a:lnTo>
                <a:lnTo>
                  <a:pt x="6418" y="31966"/>
                </a:lnTo>
                <a:lnTo>
                  <a:pt x="6510" y="31904"/>
                </a:lnTo>
                <a:lnTo>
                  <a:pt x="6418" y="31904"/>
                </a:lnTo>
                <a:lnTo>
                  <a:pt x="6264" y="31935"/>
                </a:lnTo>
                <a:lnTo>
                  <a:pt x="6234" y="31904"/>
                </a:lnTo>
                <a:lnTo>
                  <a:pt x="6449" y="31843"/>
                </a:lnTo>
                <a:lnTo>
                  <a:pt x="6664" y="31751"/>
                </a:lnTo>
                <a:lnTo>
                  <a:pt x="6756" y="31689"/>
                </a:lnTo>
                <a:lnTo>
                  <a:pt x="6940" y="31689"/>
                </a:lnTo>
                <a:lnTo>
                  <a:pt x="6971" y="31720"/>
                </a:lnTo>
                <a:lnTo>
                  <a:pt x="7124" y="31689"/>
                </a:lnTo>
                <a:lnTo>
                  <a:pt x="7278" y="31689"/>
                </a:lnTo>
                <a:lnTo>
                  <a:pt x="7431" y="31720"/>
                </a:lnTo>
                <a:lnTo>
                  <a:pt x="7431" y="31628"/>
                </a:lnTo>
                <a:lnTo>
                  <a:pt x="7523" y="31597"/>
                </a:lnTo>
                <a:lnTo>
                  <a:pt x="7585" y="31536"/>
                </a:lnTo>
                <a:lnTo>
                  <a:pt x="7677" y="31505"/>
                </a:lnTo>
                <a:lnTo>
                  <a:pt x="7708" y="31413"/>
                </a:lnTo>
                <a:lnTo>
                  <a:pt x="7677" y="31413"/>
                </a:lnTo>
                <a:lnTo>
                  <a:pt x="7554" y="31505"/>
                </a:lnTo>
                <a:lnTo>
                  <a:pt x="7493" y="31505"/>
                </a:lnTo>
                <a:lnTo>
                  <a:pt x="7431" y="31444"/>
                </a:lnTo>
                <a:lnTo>
                  <a:pt x="7523" y="31321"/>
                </a:lnTo>
                <a:lnTo>
                  <a:pt x="7616" y="31014"/>
                </a:lnTo>
                <a:lnTo>
                  <a:pt x="7616" y="30860"/>
                </a:lnTo>
                <a:lnTo>
                  <a:pt x="7677" y="30829"/>
                </a:lnTo>
                <a:lnTo>
                  <a:pt x="7738" y="30860"/>
                </a:lnTo>
                <a:lnTo>
                  <a:pt x="7831" y="31014"/>
                </a:lnTo>
                <a:lnTo>
                  <a:pt x="7800" y="31044"/>
                </a:lnTo>
                <a:lnTo>
                  <a:pt x="7800" y="31136"/>
                </a:lnTo>
                <a:lnTo>
                  <a:pt x="7923" y="31167"/>
                </a:lnTo>
                <a:lnTo>
                  <a:pt x="8015" y="31167"/>
                </a:lnTo>
                <a:lnTo>
                  <a:pt x="8076" y="31229"/>
                </a:lnTo>
                <a:lnTo>
                  <a:pt x="8168" y="31229"/>
                </a:lnTo>
                <a:lnTo>
                  <a:pt x="8199" y="31198"/>
                </a:lnTo>
                <a:lnTo>
                  <a:pt x="8260" y="31198"/>
                </a:lnTo>
                <a:lnTo>
                  <a:pt x="8353" y="31198"/>
                </a:lnTo>
                <a:lnTo>
                  <a:pt x="8353" y="31136"/>
                </a:lnTo>
                <a:lnTo>
                  <a:pt x="8260" y="31075"/>
                </a:lnTo>
                <a:lnTo>
                  <a:pt x="8045" y="31044"/>
                </a:lnTo>
                <a:lnTo>
                  <a:pt x="8045" y="31014"/>
                </a:lnTo>
                <a:lnTo>
                  <a:pt x="8168" y="30983"/>
                </a:lnTo>
                <a:lnTo>
                  <a:pt x="8353" y="30952"/>
                </a:lnTo>
                <a:lnTo>
                  <a:pt x="8353" y="30891"/>
                </a:lnTo>
                <a:lnTo>
                  <a:pt x="8260" y="30829"/>
                </a:lnTo>
                <a:lnTo>
                  <a:pt x="8199" y="30829"/>
                </a:lnTo>
                <a:lnTo>
                  <a:pt x="8138" y="30768"/>
                </a:lnTo>
                <a:lnTo>
                  <a:pt x="8045" y="30737"/>
                </a:lnTo>
                <a:lnTo>
                  <a:pt x="7984" y="30768"/>
                </a:lnTo>
                <a:lnTo>
                  <a:pt x="7923" y="30768"/>
                </a:lnTo>
                <a:lnTo>
                  <a:pt x="7769" y="30768"/>
                </a:lnTo>
                <a:lnTo>
                  <a:pt x="7769" y="30676"/>
                </a:lnTo>
                <a:lnTo>
                  <a:pt x="7861" y="30614"/>
                </a:lnTo>
                <a:lnTo>
                  <a:pt x="7923" y="30614"/>
                </a:lnTo>
                <a:lnTo>
                  <a:pt x="8045" y="30430"/>
                </a:lnTo>
                <a:lnTo>
                  <a:pt x="8138" y="30369"/>
                </a:lnTo>
                <a:lnTo>
                  <a:pt x="8168" y="30369"/>
                </a:lnTo>
                <a:lnTo>
                  <a:pt x="8260" y="30369"/>
                </a:lnTo>
                <a:lnTo>
                  <a:pt x="8353" y="30369"/>
                </a:lnTo>
                <a:lnTo>
                  <a:pt x="8353" y="30277"/>
                </a:lnTo>
                <a:lnTo>
                  <a:pt x="8260" y="30246"/>
                </a:lnTo>
                <a:lnTo>
                  <a:pt x="8107" y="30246"/>
                </a:lnTo>
                <a:lnTo>
                  <a:pt x="8076" y="30215"/>
                </a:lnTo>
                <a:lnTo>
                  <a:pt x="8107" y="30154"/>
                </a:lnTo>
                <a:lnTo>
                  <a:pt x="8291" y="30062"/>
                </a:lnTo>
                <a:lnTo>
                  <a:pt x="8353" y="30000"/>
                </a:lnTo>
                <a:lnTo>
                  <a:pt x="8475" y="29939"/>
                </a:lnTo>
                <a:lnTo>
                  <a:pt x="8475" y="29908"/>
                </a:lnTo>
                <a:lnTo>
                  <a:pt x="8567" y="29816"/>
                </a:lnTo>
                <a:lnTo>
                  <a:pt x="8506" y="29724"/>
                </a:lnTo>
                <a:lnTo>
                  <a:pt x="8445" y="29724"/>
                </a:lnTo>
                <a:lnTo>
                  <a:pt x="8445" y="29663"/>
                </a:lnTo>
                <a:lnTo>
                  <a:pt x="8537" y="29632"/>
                </a:lnTo>
                <a:lnTo>
                  <a:pt x="8660" y="29632"/>
                </a:lnTo>
                <a:lnTo>
                  <a:pt x="8660" y="29509"/>
                </a:lnTo>
                <a:lnTo>
                  <a:pt x="8567" y="29478"/>
                </a:lnTo>
                <a:lnTo>
                  <a:pt x="8414" y="29478"/>
                </a:lnTo>
                <a:lnTo>
                  <a:pt x="8291" y="29570"/>
                </a:lnTo>
                <a:lnTo>
                  <a:pt x="8138" y="29570"/>
                </a:lnTo>
                <a:lnTo>
                  <a:pt x="8045" y="29478"/>
                </a:lnTo>
                <a:lnTo>
                  <a:pt x="7953" y="29540"/>
                </a:lnTo>
                <a:lnTo>
                  <a:pt x="7831" y="29540"/>
                </a:lnTo>
                <a:lnTo>
                  <a:pt x="7769" y="29448"/>
                </a:lnTo>
                <a:lnTo>
                  <a:pt x="7677" y="29478"/>
                </a:lnTo>
                <a:lnTo>
                  <a:pt x="7554" y="29448"/>
                </a:lnTo>
                <a:lnTo>
                  <a:pt x="7462" y="29325"/>
                </a:lnTo>
                <a:lnTo>
                  <a:pt x="7278" y="29325"/>
                </a:lnTo>
                <a:lnTo>
                  <a:pt x="7186" y="29294"/>
                </a:lnTo>
                <a:lnTo>
                  <a:pt x="7186" y="29202"/>
                </a:lnTo>
                <a:lnTo>
                  <a:pt x="7124" y="29048"/>
                </a:lnTo>
                <a:lnTo>
                  <a:pt x="6940" y="28926"/>
                </a:lnTo>
                <a:lnTo>
                  <a:pt x="6664" y="28803"/>
                </a:lnTo>
                <a:lnTo>
                  <a:pt x="6418" y="28741"/>
                </a:lnTo>
                <a:lnTo>
                  <a:pt x="6264" y="28557"/>
                </a:lnTo>
                <a:lnTo>
                  <a:pt x="6264" y="28496"/>
                </a:lnTo>
                <a:lnTo>
                  <a:pt x="6203" y="28281"/>
                </a:lnTo>
                <a:lnTo>
                  <a:pt x="6111" y="28158"/>
                </a:lnTo>
                <a:lnTo>
                  <a:pt x="6050" y="28097"/>
                </a:lnTo>
                <a:lnTo>
                  <a:pt x="6050" y="28004"/>
                </a:lnTo>
                <a:lnTo>
                  <a:pt x="6203" y="27882"/>
                </a:lnTo>
                <a:lnTo>
                  <a:pt x="6357" y="27882"/>
                </a:lnTo>
                <a:lnTo>
                  <a:pt x="6449" y="27820"/>
                </a:lnTo>
                <a:lnTo>
                  <a:pt x="6541" y="27882"/>
                </a:lnTo>
                <a:lnTo>
                  <a:pt x="6694" y="27882"/>
                </a:lnTo>
                <a:lnTo>
                  <a:pt x="6848" y="28004"/>
                </a:lnTo>
                <a:lnTo>
                  <a:pt x="7001" y="28035"/>
                </a:lnTo>
                <a:lnTo>
                  <a:pt x="7124" y="28035"/>
                </a:lnTo>
                <a:lnTo>
                  <a:pt x="7186" y="28066"/>
                </a:lnTo>
                <a:lnTo>
                  <a:pt x="7339" y="28066"/>
                </a:lnTo>
                <a:lnTo>
                  <a:pt x="7462" y="28127"/>
                </a:lnTo>
                <a:lnTo>
                  <a:pt x="7554" y="28189"/>
                </a:lnTo>
                <a:lnTo>
                  <a:pt x="7646" y="28219"/>
                </a:lnTo>
                <a:lnTo>
                  <a:pt x="7738" y="28312"/>
                </a:lnTo>
                <a:lnTo>
                  <a:pt x="7831" y="28619"/>
                </a:lnTo>
                <a:lnTo>
                  <a:pt x="7953" y="28772"/>
                </a:lnTo>
                <a:lnTo>
                  <a:pt x="8076" y="28864"/>
                </a:lnTo>
                <a:lnTo>
                  <a:pt x="8199" y="28956"/>
                </a:lnTo>
                <a:lnTo>
                  <a:pt x="8353" y="29018"/>
                </a:lnTo>
                <a:lnTo>
                  <a:pt x="8445" y="28987"/>
                </a:lnTo>
                <a:lnTo>
                  <a:pt x="8537" y="28864"/>
                </a:lnTo>
                <a:lnTo>
                  <a:pt x="8475" y="28834"/>
                </a:lnTo>
                <a:lnTo>
                  <a:pt x="8414" y="28895"/>
                </a:lnTo>
                <a:lnTo>
                  <a:pt x="8322" y="28895"/>
                </a:lnTo>
                <a:lnTo>
                  <a:pt x="8230" y="28803"/>
                </a:lnTo>
                <a:lnTo>
                  <a:pt x="8076" y="28619"/>
                </a:lnTo>
                <a:lnTo>
                  <a:pt x="8076" y="28557"/>
                </a:lnTo>
                <a:lnTo>
                  <a:pt x="8107" y="28557"/>
                </a:lnTo>
                <a:lnTo>
                  <a:pt x="8260" y="28711"/>
                </a:lnTo>
                <a:lnTo>
                  <a:pt x="8322" y="28711"/>
                </a:lnTo>
                <a:lnTo>
                  <a:pt x="8322" y="28619"/>
                </a:lnTo>
                <a:lnTo>
                  <a:pt x="8414" y="28619"/>
                </a:lnTo>
                <a:lnTo>
                  <a:pt x="8414" y="28557"/>
                </a:lnTo>
                <a:lnTo>
                  <a:pt x="8230" y="28434"/>
                </a:lnTo>
                <a:lnTo>
                  <a:pt x="8045" y="28281"/>
                </a:lnTo>
                <a:lnTo>
                  <a:pt x="7984" y="28158"/>
                </a:lnTo>
                <a:lnTo>
                  <a:pt x="8015" y="28097"/>
                </a:lnTo>
                <a:lnTo>
                  <a:pt x="8076" y="28097"/>
                </a:lnTo>
                <a:lnTo>
                  <a:pt x="8168" y="28250"/>
                </a:lnTo>
                <a:lnTo>
                  <a:pt x="8260" y="28250"/>
                </a:lnTo>
                <a:lnTo>
                  <a:pt x="8199" y="28097"/>
                </a:lnTo>
                <a:lnTo>
                  <a:pt x="8045" y="27943"/>
                </a:lnTo>
                <a:lnTo>
                  <a:pt x="7892" y="27820"/>
                </a:lnTo>
                <a:lnTo>
                  <a:pt x="7861" y="27728"/>
                </a:lnTo>
                <a:lnTo>
                  <a:pt x="7892" y="27667"/>
                </a:lnTo>
                <a:lnTo>
                  <a:pt x="8045" y="27728"/>
                </a:lnTo>
                <a:lnTo>
                  <a:pt x="8353" y="27851"/>
                </a:lnTo>
                <a:lnTo>
                  <a:pt x="8445" y="27790"/>
                </a:lnTo>
                <a:lnTo>
                  <a:pt x="8445" y="27697"/>
                </a:lnTo>
                <a:lnTo>
                  <a:pt x="8322" y="27544"/>
                </a:lnTo>
                <a:lnTo>
                  <a:pt x="8260" y="27544"/>
                </a:lnTo>
                <a:lnTo>
                  <a:pt x="8168" y="27605"/>
                </a:lnTo>
                <a:lnTo>
                  <a:pt x="8045" y="27605"/>
                </a:lnTo>
                <a:lnTo>
                  <a:pt x="7892" y="27605"/>
                </a:lnTo>
                <a:lnTo>
                  <a:pt x="7861" y="27513"/>
                </a:lnTo>
                <a:lnTo>
                  <a:pt x="7892" y="27452"/>
                </a:lnTo>
                <a:lnTo>
                  <a:pt x="8107" y="27360"/>
                </a:lnTo>
                <a:lnTo>
                  <a:pt x="8168" y="27390"/>
                </a:lnTo>
                <a:lnTo>
                  <a:pt x="8291" y="27452"/>
                </a:lnTo>
                <a:lnTo>
                  <a:pt x="8291" y="27390"/>
                </a:lnTo>
                <a:lnTo>
                  <a:pt x="8291" y="27298"/>
                </a:lnTo>
                <a:lnTo>
                  <a:pt x="8199" y="27175"/>
                </a:lnTo>
                <a:lnTo>
                  <a:pt x="8138" y="27175"/>
                </a:lnTo>
                <a:lnTo>
                  <a:pt x="8107" y="27237"/>
                </a:lnTo>
                <a:lnTo>
                  <a:pt x="8045" y="27237"/>
                </a:lnTo>
                <a:lnTo>
                  <a:pt x="7984" y="27298"/>
                </a:lnTo>
                <a:lnTo>
                  <a:pt x="7769" y="27482"/>
                </a:lnTo>
                <a:lnTo>
                  <a:pt x="7708" y="27482"/>
                </a:lnTo>
                <a:lnTo>
                  <a:pt x="7708" y="27390"/>
                </a:lnTo>
                <a:lnTo>
                  <a:pt x="7800" y="27329"/>
                </a:lnTo>
                <a:lnTo>
                  <a:pt x="7831" y="27206"/>
                </a:lnTo>
                <a:lnTo>
                  <a:pt x="7923" y="27083"/>
                </a:lnTo>
                <a:lnTo>
                  <a:pt x="7984" y="27083"/>
                </a:lnTo>
                <a:lnTo>
                  <a:pt x="8076" y="27083"/>
                </a:lnTo>
                <a:lnTo>
                  <a:pt x="8199" y="26991"/>
                </a:lnTo>
                <a:lnTo>
                  <a:pt x="8322" y="26960"/>
                </a:lnTo>
                <a:lnTo>
                  <a:pt x="8353" y="26899"/>
                </a:lnTo>
                <a:lnTo>
                  <a:pt x="8322" y="26868"/>
                </a:lnTo>
                <a:lnTo>
                  <a:pt x="8138" y="26868"/>
                </a:lnTo>
                <a:lnTo>
                  <a:pt x="8015" y="26960"/>
                </a:lnTo>
                <a:lnTo>
                  <a:pt x="7923" y="26991"/>
                </a:lnTo>
                <a:lnTo>
                  <a:pt x="7861" y="26960"/>
                </a:lnTo>
                <a:lnTo>
                  <a:pt x="7677" y="26991"/>
                </a:lnTo>
                <a:lnTo>
                  <a:pt x="7616" y="26930"/>
                </a:lnTo>
                <a:lnTo>
                  <a:pt x="7616" y="26838"/>
                </a:lnTo>
                <a:lnTo>
                  <a:pt x="7708" y="26776"/>
                </a:lnTo>
                <a:lnTo>
                  <a:pt x="7800" y="26715"/>
                </a:lnTo>
                <a:lnTo>
                  <a:pt x="8015" y="26715"/>
                </a:lnTo>
                <a:lnTo>
                  <a:pt x="8260" y="26653"/>
                </a:lnTo>
                <a:lnTo>
                  <a:pt x="8445" y="26531"/>
                </a:lnTo>
                <a:lnTo>
                  <a:pt x="8445" y="26469"/>
                </a:lnTo>
                <a:lnTo>
                  <a:pt x="8414" y="26438"/>
                </a:lnTo>
                <a:lnTo>
                  <a:pt x="8322" y="26438"/>
                </a:lnTo>
                <a:lnTo>
                  <a:pt x="8199" y="26531"/>
                </a:lnTo>
                <a:lnTo>
                  <a:pt x="8076" y="26561"/>
                </a:lnTo>
                <a:lnTo>
                  <a:pt x="7984" y="26531"/>
                </a:lnTo>
                <a:lnTo>
                  <a:pt x="7892" y="26438"/>
                </a:lnTo>
                <a:lnTo>
                  <a:pt x="7831" y="26408"/>
                </a:lnTo>
                <a:lnTo>
                  <a:pt x="7708" y="26408"/>
                </a:lnTo>
                <a:lnTo>
                  <a:pt x="7646" y="26346"/>
                </a:lnTo>
                <a:lnTo>
                  <a:pt x="7646" y="26285"/>
                </a:lnTo>
                <a:lnTo>
                  <a:pt x="7769" y="26193"/>
                </a:lnTo>
                <a:lnTo>
                  <a:pt x="7831" y="26009"/>
                </a:lnTo>
                <a:lnTo>
                  <a:pt x="7892" y="25947"/>
                </a:lnTo>
                <a:lnTo>
                  <a:pt x="8015" y="25886"/>
                </a:lnTo>
                <a:lnTo>
                  <a:pt x="8015" y="25855"/>
                </a:lnTo>
                <a:lnTo>
                  <a:pt x="7953" y="25855"/>
                </a:lnTo>
                <a:lnTo>
                  <a:pt x="7831" y="25886"/>
                </a:lnTo>
                <a:lnTo>
                  <a:pt x="7677" y="26101"/>
                </a:lnTo>
                <a:lnTo>
                  <a:pt x="7677" y="26162"/>
                </a:lnTo>
                <a:lnTo>
                  <a:pt x="7554" y="26254"/>
                </a:lnTo>
                <a:lnTo>
                  <a:pt x="7523" y="26316"/>
                </a:lnTo>
                <a:lnTo>
                  <a:pt x="7462" y="26316"/>
                </a:lnTo>
                <a:lnTo>
                  <a:pt x="7462" y="26162"/>
                </a:lnTo>
                <a:lnTo>
                  <a:pt x="7493" y="25978"/>
                </a:lnTo>
                <a:lnTo>
                  <a:pt x="7493" y="25763"/>
                </a:lnTo>
                <a:lnTo>
                  <a:pt x="7431" y="25609"/>
                </a:lnTo>
                <a:lnTo>
                  <a:pt x="7401" y="25456"/>
                </a:lnTo>
                <a:lnTo>
                  <a:pt x="7462" y="25333"/>
                </a:lnTo>
                <a:lnTo>
                  <a:pt x="7462" y="25210"/>
                </a:lnTo>
                <a:lnTo>
                  <a:pt x="7401" y="25210"/>
                </a:lnTo>
                <a:lnTo>
                  <a:pt x="7370" y="25272"/>
                </a:lnTo>
                <a:lnTo>
                  <a:pt x="7339" y="25548"/>
                </a:lnTo>
                <a:lnTo>
                  <a:pt x="7370" y="25671"/>
                </a:lnTo>
                <a:lnTo>
                  <a:pt x="7431" y="25824"/>
                </a:lnTo>
                <a:lnTo>
                  <a:pt x="7431" y="25978"/>
                </a:lnTo>
                <a:lnTo>
                  <a:pt x="7431" y="26193"/>
                </a:lnTo>
                <a:lnTo>
                  <a:pt x="7370" y="26316"/>
                </a:lnTo>
                <a:lnTo>
                  <a:pt x="7309" y="26316"/>
                </a:lnTo>
                <a:lnTo>
                  <a:pt x="7216" y="26224"/>
                </a:lnTo>
                <a:lnTo>
                  <a:pt x="7124" y="26131"/>
                </a:lnTo>
                <a:lnTo>
                  <a:pt x="7124" y="26346"/>
                </a:lnTo>
                <a:lnTo>
                  <a:pt x="7124" y="26408"/>
                </a:lnTo>
                <a:lnTo>
                  <a:pt x="7032" y="26408"/>
                </a:lnTo>
                <a:lnTo>
                  <a:pt x="6971" y="26408"/>
                </a:lnTo>
                <a:lnTo>
                  <a:pt x="7032" y="26469"/>
                </a:lnTo>
                <a:lnTo>
                  <a:pt x="7063" y="26561"/>
                </a:lnTo>
                <a:lnTo>
                  <a:pt x="7032" y="26715"/>
                </a:lnTo>
                <a:lnTo>
                  <a:pt x="6940" y="26776"/>
                </a:lnTo>
                <a:lnTo>
                  <a:pt x="6817" y="26776"/>
                </a:lnTo>
                <a:lnTo>
                  <a:pt x="6756" y="26776"/>
                </a:lnTo>
                <a:lnTo>
                  <a:pt x="6694" y="26838"/>
                </a:lnTo>
                <a:lnTo>
                  <a:pt x="6602" y="26930"/>
                </a:lnTo>
                <a:lnTo>
                  <a:pt x="6387" y="26930"/>
                </a:lnTo>
                <a:lnTo>
                  <a:pt x="6295" y="26838"/>
                </a:lnTo>
                <a:lnTo>
                  <a:pt x="6295" y="26715"/>
                </a:lnTo>
                <a:lnTo>
                  <a:pt x="6264" y="26653"/>
                </a:lnTo>
                <a:lnTo>
                  <a:pt x="6203" y="26592"/>
                </a:lnTo>
                <a:lnTo>
                  <a:pt x="6142" y="26592"/>
                </a:lnTo>
                <a:lnTo>
                  <a:pt x="6111" y="26684"/>
                </a:lnTo>
                <a:lnTo>
                  <a:pt x="6050" y="26684"/>
                </a:lnTo>
                <a:lnTo>
                  <a:pt x="5988" y="26500"/>
                </a:lnTo>
                <a:lnTo>
                  <a:pt x="6050" y="26377"/>
                </a:lnTo>
                <a:lnTo>
                  <a:pt x="6019" y="26285"/>
                </a:lnTo>
                <a:lnTo>
                  <a:pt x="5957" y="26224"/>
                </a:lnTo>
                <a:lnTo>
                  <a:pt x="5957" y="26131"/>
                </a:lnTo>
                <a:lnTo>
                  <a:pt x="6111" y="26039"/>
                </a:lnTo>
                <a:lnTo>
                  <a:pt x="6234" y="26039"/>
                </a:lnTo>
                <a:lnTo>
                  <a:pt x="6295" y="26101"/>
                </a:lnTo>
                <a:lnTo>
                  <a:pt x="6357" y="25978"/>
                </a:lnTo>
                <a:lnTo>
                  <a:pt x="6449" y="25947"/>
                </a:lnTo>
                <a:lnTo>
                  <a:pt x="6694" y="25916"/>
                </a:lnTo>
                <a:lnTo>
                  <a:pt x="6756" y="25947"/>
                </a:lnTo>
                <a:lnTo>
                  <a:pt x="6940" y="25732"/>
                </a:lnTo>
                <a:lnTo>
                  <a:pt x="7063" y="25487"/>
                </a:lnTo>
                <a:lnTo>
                  <a:pt x="7063" y="25425"/>
                </a:lnTo>
                <a:lnTo>
                  <a:pt x="7032" y="25425"/>
                </a:lnTo>
                <a:lnTo>
                  <a:pt x="6940" y="25487"/>
                </a:lnTo>
                <a:lnTo>
                  <a:pt x="6879" y="25640"/>
                </a:lnTo>
                <a:lnTo>
                  <a:pt x="6725" y="25794"/>
                </a:lnTo>
                <a:lnTo>
                  <a:pt x="6572" y="25824"/>
                </a:lnTo>
                <a:lnTo>
                  <a:pt x="6387" y="25794"/>
                </a:lnTo>
                <a:lnTo>
                  <a:pt x="6264" y="25702"/>
                </a:lnTo>
                <a:lnTo>
                  <a:pt x="6264" y="25609"/>
                </a:lnTo>
                <a:lnTo>
                  <a:pt x="6418" y="25517"/>
                </a:lnTo>
                <a:lnTo>
                  <a:pt x="6572" y="25364"/>
                </a:lnTo>
                <a:lnTo>
                  <a:pt x="6694" y="25364"/>
                </a:lnTo>
                <a:lnTo>
                  <a:pt x="6725" y="25333"/>
                </a:lnTo>
                <a:lnTo>
                  <a:pt x="6725" y="25210"/>
                </a:lnTo>
                <a:lnTo>
                  <a:pt x="6756" y="25149"/>
                </a:lnTo>
                <a:lnTo>
                  <a:pt x="6848" y="25149"/>
                </a:lnTo>
                <a:lnTo>
                  <a:pt x="6909" y="25118"/>
                </a:lnTo>
                <a:lnTo>
                  <a:pt x="6848" y="25057"/>
                </a:lnTo>
                <a:lnTo>
                  <a:pt x="6848" y="24995"/>
                </a:lnTo>
                <a:lnTo>
                  <a:pt x="6817" y="24965"/>
                </a:lnTo>
                <a:lnTo>
                  <a:pt x="6786" y="24965"/>
                </a:lnTo>
                <a:lnTo>
                  <a:pt x="6694" y="25026"/>
                </a:lnTo>
                <a:lnTo>
                  <a:pt x="6479" y="24995"/>
                </a:lnTo>
                <a:lnTo>
                  <a:pt x="6418" y="24995"/>
                </a:lnTo>
                <a:lnTo>
                  <a:pt x="6387" y="24934"/>
                </a:lnTo>
                <a:lnTo>
                  <a:pt x="6418" y="24842"/>
                </a:lnTo>
                <a:lnTo>
                  <a:pt x="6602" y="24719"/>
                </a:lnTo>
                <a:lnTo>
                  <a:pt x="6664" y="24719"/>
                </a:lnTo>
                <a:lnTo>
                  <a:pt x="6756" y="24811"/>
                </a:lnTo>
                <a:lnTo>
                  <a:pt x="6879" y="24811"/>
                </a:lnTo>
                <a:lnTo>
                  <a:pt x="7032" y="24750"/>
                </a:lnTo>
                <a:lnTo>
                  <a:pt x="7124" y="24535"/>
                </a:lnTo>
                <a:lnTo>
                  <a:pt x="7063" y="24443"/>
                </a:lnTo>
                <a:lnTo>
                  <a:pt x="7063" y="24350"/>
                </a:lnTo>
                <a:lnTo>
                  <a:pt x="7247" y="24166"/>
                </a:lnTo>
                <a:lnTo>
                  <a:pt x="7186" y="24013"/>
                </a:lnTo>
                <a:lnTo>
                  <a:pt x="7216" y="23828"/>
                </a:lnTo>
                <a:lnTo>
                  <a:pt x="7186" y="23767"/>
                </a:lnTo>
                <a:lnTo>
                  <a:pt x="7063" y="23736"/>
                </a:lnTo>
                <a:lnTo>
                  <a:pt x="7001" y="23736"/>
                </a:lnTo>
                <a:lnTo>
                  <a:pt x="6909" y="23644"/>
                </a:lnTo>
                <a:lnTo>
                  <a:pt x="6786" y="23644"/>
                </a:lnTo>
                <a:lnTo>
                  <a:pt x="6694" y="23614"/>
                </a:lnTo>
                <a:lnTo>
                  <a:pt x="6694" y="23521"/>
                </a:lnTo>
                <a:lnTo>
                  <a:pt x="6756" y="23491"/>
                </a:lnTo>
                <a:lnTo>
                  <a:pt x="6879" y="23491"/>
                </a:lnTo>
                <a:lnTo>
                  <a:pt x="6940" y="23460"/>
                </a:lnTo>
                <a:lnTo>
                  <a:pt x="7063" y="23337"/>
                </a:lnTo>
                <a:lnTo>
                  <a:pt x="7063" y="23245"/>
                </a:lnTo>
                <a:lnTo>
                  <a:pt x="7124" y="23153"/>
                </a:lnTo>
                <a:lnTo>
                  <a:pt x="7124" y="23061"/>
                </a:lnTo>
                <a:lnTo>
                  <a:pt x="7063" y="22999"/>
                </a:lnTo>
                <a:lnTo>
                  <a:pt x="6971" y="22999"/>
                </a:lnTo>
                <a:lnTo>
                  <a:pt x="6940" y="22938"/>
                </a:lnTo>
                <a:lnTo>
                  <a:pt x="6909" y="22815"/>
                </a:lnTo>
                <a:lnTo>
                  <a:pt x="7001" y="22754"/>
                </a:lnTo>
                <a:lnTo>
                  <a:pt x="7032" y="22754"/>
                </a:lnTo>
                <a:lnTo>
                  <a:pt x="7032" y="22692"/>
                </a:lnTo>
                <a:lnTo>
                  <a:pt x="6940" y="22539"/>
                </a:lnTo>
                <a:lnTo>
                  <a:pt x="6909" y="22355"/>
                </a:lnTo>
                <a:lnTo>
                  <a:pt x="6971" y="22324"/>
                </a:lnTo>
                <a:lnTo>
                  <a:pt x="7032" y="22416"/>
                </a:lnTo>
                <a:lnTo>
                  <a:pt x="7032" y="22385"/>
                </a:lnTo>
                <a:lnTo>
                  <a:pt x="7001" y="22262"/>
                </a:lnTo>
                <a:lnTo>
                  <a:pt x="7001" y="22201"/>
                </a:lnTo>
                <a:lnTo>
                  <a:pt x="7063" y="22048"/>
                </a:lnTo>
                <a:lnTo>
                  <a:pt x="7032" y="21894"/>
                </a:lnTo>
                <a:lnTo>
                  <a:pt x="6971" y="21771"/>
                </a:lnTo>
                <a:lnTo>
                  <a:pt x="6971" y="21679"/>
                </a:lnTo>
                <a:lnTo>
                  <a:pt x="6909" y="21587"/>
                </a:lnTo>
                <a:lnTo>
                  <a:pt x="6971" y="21495"/>
                </a:lnTo>
                <a:lnTo>
                  <a:pt x="7032" y="21311"/>
                </a:lnTo>
                <a:lnTo>
                  <a:pt x="6971" y="21311"/>
                </a:lnTo>
                <a:lnTo>
                  <a:pt x="6879" y="21311"/>
                </a:lnTo>
                <a:lnTo>
                  <a:pt x="6725" y="21464"/>
                </a:lnTo>
                <a:lnTo>
                  <a:pt x="6664" y="21464"/>
                </a:lnTo>
                <a:lnTo>
                  <a:pt x="6572" y="21526"/>
                </a:lnTo>
                <a:lnTo>
                  <a:pt x="6510" y="21556"/>
                </a:lnTo>
                <a:lnTo>
                  <a:pt x="6449" y="21526"/>
                </a:lnTo>
                <a:lnTo>
                  <a:pt x="6479" y="21433"/>
                </a:lnTo>
                <a:lnTo>
                  <a:pt x="6633" y="21341"/>
                </a:lnTo>
                <a:lnTo>
                  <a:pt x="6725" y="21341"/>
                </a:lnTo>
                <a:lnTo>
                  <a:pt x="6786" y="21218"/>
                </a:lnTo>
                <a:lnTo>
                  <a:pt x="6848" y="21096"/>
                </a:lnTo>
                <a:lnTo>
                  <a:pt x="6971" y="21004"/>
                </a:lnTo>
                <a:lnTo>
                  <a:pt x="7094" y="20942"/>
                </a:lnTo>
                <a:lnTo>
                  <a:pt x="7124" y="20850"/>
                </a:lnTo>
                <a:lnTo>
                  <a:pt x="7124" y="20727"/>
                </a:lnTo>
                <a:lnTo>
                  <a:pt x="7063" y="20635"/>
                </a:lnTo>
                <a:lnTo>
                  <a:pt x="6971" y="20512"/>
                </a:lnTo>
                <a:lnTo>
                  <a:pt x="6940" y="20359"/>
                </a:lnTo>
                <a:lnTo>
                  <a:pt x="6879" y="20328"/>
                </a:lnTo>
                <a:lnTo>
                  <a:pt x="6817" y="20328"/>
                </a:lnTo>
                <a:lnTo>
                  <a:pt x="6725" y="20236"/>
                </a:lnTo>
                <a:lnTo>
                  <a:pt x="6725" y="20113"/>
                </a:lnTo>
                <a:lnTo>
                  <a:pt x="6786" y="20052"/>
                </a:lnTo>
                <a:lnTo>
                  <a:pt x="6756" y="19990"/>
                </a:lnTo>
                <a:lnTo>
                  <a:pt x="6756" y="19837"/>
                </a:lnTo>
                <a:lnTo>
                  <a:pt x="6694" y="19714"/>
                </a:lnTo>
                <a:lnTo>
                  <a:pt x="6418" y="19468"/>
                </a:lnTo>
                <a:lnTo>
                  <a:pt x="6418" y="19407"/>
                </a:lnTo>
                <a:lnTo>
                  <a:pt x="6357" y="19315"/>
                </a:lnTo>
                <a:lnTo>
                  <a:pt x="6264" y="19253"/>
                </a:lnTo>
                <a:lnTo>
                  <a:pt x="6264" y="19161"/>
                </a:lnTo>
                <a:lnTo>
                  <a:pt x="6326" y="19130"/>
                </a:lnTo>
                <a:lnTo>
                  <a:pt x="6479" y="19008"/>
                </a:lnTo>
                <a:lnTo>
                  <a:pt x="6602" y="18946"/>
                </a:lnTo>
                <a:lnTo>
                  <a:pt x="6633" y="18854"/>
                </a:lnTo>
                <a:lnTo>
                  <a:pt x="6602" y="18823"/>
                </a:lnTo>
                <a:lnTo>
                  <a:pt x="6479" y="18823"/>
                </a:lnTo>
                <a:lnTo>
                  <a:pt x="6479" y="18762"/>
                </a:lnTo>
                <a:lnTo>
                  <a:pt x="6572" y="18701"/>
                </a:lnTo>
                <a:lnTo>
                  <a:pt x="6633" y="18547"/>
                </a:lnTo>
                <a:lnTo>
                  <a:pt x="6725" y="18455"/>
                </a:lnTo>
                <a:lnTo>
                  <a:pt x="6725" y="18363"/>
                </a:lnTo>
                <a:lnTo>
                  <a:pt x="6694" y="18332"/>
                </a:lnTo>
                <a:lnTo>
                  <a:pt x="6725" y="18240"/>
                </a:lnTo>
                <a:lnTo>
                  <a:pt x="6664" y="18148"/>
                </a:lnTo>
                <a:lnTo>
                  <a:pt x="6572" y="18117"/>
                </a:lnTo>
                <a:lnTo>
                  <a:pt x="6449" y="17964"/>
                </a:lnTo>
                <a:lnTo>
                  <a:pt x="6264" y="17841"/>
                </a:lnTo>
                <a:lnTo>
                  <a:pt x="6234" y="17687"/>
                </a:lnTo>
                <a:lnTo>
                  <a:pt x="6142" y="17657"/>
                </a:lnTo>
                <a:lnTo>
                  <a:pt x="6080" y="17657"/>
                </a:lnTo>
                <a:lnTo>
                  <a:pt x="6080" y="17718"/>
                </a:lnTo>
                <a:lnTo>
                  <a:pt x="6019" y="17718"/>
                </a:lnTo>
                <a:lnTo>
                  <a:pt x="5988" y="17687"/>
                </a:lnTo>
                <a:lnTo>
                  <a:pt x="5957" y="17564"/>
                </a:lnTo>
                <a:lnTo>
                  <a:pt x="5865" y="17472"/>
                </a:lnTo>
                <a:lnTo>
                  <a:pt x="5742" y="17411"/>
                </a:lnTo>
                <a:lnTo>
                  <a:pt x="5681" y="17319"/>
                </a:lnTo>
                <a:lnTo>
                  <a:pt x="5620" y="17288"/>
                </a:lnTo>
                <a:lnTo>
                  <a:pt x="5558" y="17319"/>
                </a:lnTo>
                <a:lnTo>
                  <a:pt x="5497" y="17319"/>
                </a:lnTo>
                <a:lnTo>
                  <a:pt x="5497" y="17257"/>
                </a:lnTo>
                <a:lnTo>
                  <a:pt x="5528" y="17135"/>
                </a:lnTo>
                <a:lnTo>
                  <a:pt x="5343" y="16981"/>
                </a:lnTo>
                <a:lnTo>
                  <a:pt x="5190" y="16828"/>
                </a:lnTo>
                <a:lnTo>
                  <a:pt x="5128" y="16828"/>
                </a:lnTo>
                <a:lnTo>
                  <a:pt x="5036" y="16920"/>
                </a:lnTo>
                <a:lnTo>
                  <a:pt x="4913" y="16858"/>
                </a:lnTo>
                <a:lnTo>
                  <a:pt x="4698" y="16674"/>
                </a:lnTo>
                <a:lnTo>
                  <a:pt x="4514" y="16613"/>
                </a:lnTo>
                <a:lnTo>
                  <a:pt x="4391" y="16490"/>
                </a:lnTo>
                <a:lnTo>
                  <a:pt x="4238" y="16428"/>
                </a:lnTo>
                <a:lnTo>
                  <a:pt x="4084" y="16459"/>
                </a:lnTo>
                <a:lnTo>
                  <a:pt x="3962" y="16551"/>
                </a:lnTo>
                <a:lnTo>
                  <a:pt x="3869" y="16735"/>
                </a:lnTo>
                <a:lnTo>
                  <a:pt x="3716" y="16828"/>
                </a:lnTo>
                <a:lnTo>
                  <a:pt x="3654" y="16920"/>
                </a:lnTo>
                <a:lnTo>
                  <a:pt x="3654" y="16766"/>
                </a:lnTo>
                <a:lnTo>
                  <a:pt x="3747" y="16613"/>
                </a:lnTo>
                <a:lnTo>
                  <a:pt x="3747" y="16490"/>
                </a:lnTo>
                <a:lnTo>
                  <a:pt x="3685" y="16428"/>
                </a:lnTo>
                <a:lnTo>
                  <a:pt x="3532" y="16428"/>
                </a:lnTo>
                <a:lnTo>
                  <a:pt x="3440" y="16520"/>
                </a:lnTo>
                <a:lnTo>
                  <a:pt x="3440" y="16643"/>
                </a:lnTo>
                <a:lnTo>
                  <a:pt x="3347" y="16705"/>
                </a:lnTo>
                <a:lnTo>
                  <a:pt x="3255" y="16643"/>
                </a:lnTo>
                <a:lnTo>
                  <a:pt x="3163" y="16459"/>
                </a:lnTo>
                <a:lnTo>
                  <a:pt x="3071" y="16398"/>
                </a:lnTo>
                <a:lnTo>
                  <a:pt x="3040" y="16520"/>
                </a:lnTo>
                <a:lnTo>
                  <a:pt x="2948" y="16797"/>
                </a:lnTo>
                <a:lnTo>
                  <a:pt x="2887" y="16828"/>
                </a:lnTo>
                <a:lnTo>
                  <a:pt x="2795" y="16797"/>
                </a:lnTo>
                <a:lnTo>
                  <a:pt x="2795" y="16643"/>
                </a:lnTo>
                <a:lnTo>
                  <a:pt x="2856" y="16490"/>
                </a:lnTo>
                <a:lnTo>
                  <a:pt x="2979" y="16398"/>
                </a:lnTo>
                <a:lnTo>
                  <a:pt x="2948" y="16336"/>
                </a:lnTo>
                <a:lnTo>
                  <a:pt x="2856" y="16336"/>
                </a:lnTo>
                <a:lnTo>
                  <a:pt x="2795" y="16275"/>
                </a:lnTo>
                <a:lnTo>
                  <a:pt x="2641" y="16367"/>
                </a:lnTo>
                <a:lnTo>
                  <a:pt x="2549" y="16367"/>
                </a:lnTo>
                <a:lnTo>
                  <a:pt x="2488" y="16459"/>
                </a:lnTo>
                <a:lnTo>
                  <a:pt x="2457" y="16490"/>
                </a:lnTo>
                <a:lnTo>
                  <a:pt x="2426" y="16428"/>
                </a:lnTo>
                <a:lnTo>
                  <a:pt x="2426" y="16336"/>
                </a:lnTo>
                <a:lnTo>
                  <a:pt x="2365" y="16183"/>
                </a:lnTo>
                <a:lnTo>
                  <a:pt x="2334" y="16029"/>
                </a:lnTo>
                <a:lnTo>
                  <a:pt x="2273" y="16029"/>
                </a:lnTo>
                <a:lnTo>
                  <a:pt x="2181" y="16060"/>
                </a:lnTo>
                <a:lnTo>
                  <a:pt x="2181" y="16152"/>
                </a:lnTo>
                <a:lnTo>
                  <a:pt x="2150" y="16336"/>
                </a:lnTo>
                <a:lnTo>
                  <a:pt x="2088" y="16398"/>
                </a:lnTo>
                <a:lnTo>
                  <a:pt x="2088" y="16520"/>
                </a:lnTo>
                <a:lnTo>
                  <a:pt x="2119" y="16735"/>
                </a:lnTo>
                <a:lnTo>
                  <a:pt x="2119" y="16828"/>
                </a:lnTo>
                <a:lnTo>
                  <a:pt x="2058" y="16889"/>
                </a:lnTo>
                <a:lnTo>
                  <a:pt x="1935" y="16828"/>
                </a:lnTo>
                <a:lnTo>
                  <a:pt x="1812" y="16674"/>
                </a:lnTo>
                <a:lnTo>
                  <a:pt x="1659" y="16613"/>
                </a:lnTo>
                <a:lnTo>
                  <a:pt x="1505" y="16490"/>
                </a:lnTo>
                <a:lnTo>
                  <a:pt x="1352" y="16336"/>
                </a:lnTo>
                <a:lnTo>
                  <a:pt x="1259" y="16275"/>
                </a:lnTo>
                <a:lnTo>
                  <a:pt x="1259" y="16244"/>
                </a:lnTo>
                <a:lnTo>
                  <a:pt x="1321" y="16213"/>
                </a:lnTo>
                <a:lnTo>
                  <a:pt x="1167" y="16152"/>
                </a:lnTo>
                <a:lnTo>
                  <a:pt x="1044" y="15876"/>
                </a:lnTo>
                <a:lnTo>
                  <a:pt x="952" y="15784"/>
                </a:lnTo>
                <a:lnTo>
                  <a:pt x="830" y="15630"/>
                </a:lnTo>
                <a:lnTo>
                  <a:pt x="830" y="15446"/>
                </a:lnTo>
                <a:lnTo>
                  <a:pt x="891" y="15354"/>
                </a:lnTo>
                <a:lnTo>
                  <a:pt x="1106" y="15354"/>
                </a:lnTo>
                <a:lnTo>
                  <a:pt x="1198" y="15262"/>
                </a:lnTo>
                <a:lnTo>
                  <a:pt x="1321" y="15231"/>
                </a:lnTo>
                <a:lnTo>
                  <a:pt x="1566" y="15231"/>
                </a:lnTo>
                <a:lnTo>
                  <a:pt x="1597" y="15292"/>
                </a:lnTo>
                <a:lnTo>
                  <a:pt x="1720" y="15200"/>
                </a:lnTo>
                <a:lnTo>
                  <a:pt x="1781" y="15108"/>
                </a:lnTo>
                <a:lnTo>
                  <a:pt x="1781" y="15016"/>
                </a:lnTo>
                <a:lnTo>
                  <a:pt x="1597" y="15016"/>
                </a:lnTo>
                <a:lnTo>
                  <a:pt x="1382" y="14924"/>
                </a:lnTo>
                <a:lnTo>
                  <a:pt x="1321" y="14924"/>
                </a:lnTo>
                <a:lnTo>
                  <a:pt x="1259" y="14985"/>
                </a:lnTo>
                <a:lnTo>
                  <a:pt x="1014" y="14740"/>
                </a:lnTo>
                <a:lnTo>
                  <a:pt x="983" y="14525"/>
                </a:lnTo>
                <a:lnTo>
                  <a:pt x="1075" y="14463"/>
                </a:lnTo>
                <a:lnTo>
                  <a:pt x="1198" y="14402"/>
                </a:lnTo>
                <a:lnTo>
                  <a:pt x="1259" y="14187"/>
                </a:lnTo>
                <a:lnTo>
                  <a:pt x="1352" y="14125"/>
                </a:lnTo>
                <a:lnTo>
                  <a:pt x="1137" y="14125"/>
                </a:lnTo>
                <a:lnTo>
                  <a:pt x="1075" y="14156"/>
                </a:lnTo>
                <a:lnTo>
                  <a:pt x="952" y="14371"/>
                </a:lnTo>
                <a:lnTo>
                  <a:pt x="860" y="14371"/>
                </a:lnTo>
                <a:lnTo>
                  <a:pt x="799" y="14402"/>
                </a:lnTo>
                <a:lnTo>
                  <a:pt x="707" y="14525"/>
                </a:lnTo>
                <a:lnTo>
                  <a:pt x="553" y="14463"/>
                </a:lnTo>
                <a:lnTo>
                  <a:pt x="492" y="14310"/>
                </a:lnTo>
                <a:lnTo>
                  <a:pt x="522" y="14187"/>
                </a:lnTo>
                <a:lnTo>
                  <a:pt x="645" y="14125"/>
                </a:lnTo>
                <a:lnTo>
                  <a:pt x="584" y="14064"/>
                </a:lnTo>
                <a:lnTo>
                  <a:pt x="492" y="14064"/>
                </a:lnTo>
                <a:lnTo>
                  <a:pt x="430" y="14095"/>
                </a:lnTo>
                <a:lnTo>
                  <a:pt x="430" y="13849"/>
                </a:lnTo>
                <a:lnTo>
                  <a:pt x="492" y="13757"/>
                </a:lnTo>
                <a:lnTo>
                  <a:pt x="584" y="13757"/>
                </a:lnTo>
                <a:lnTo>
                  <a:pt x="615" y="13696"/>
                </a:lnTo>
                <a:lnTo>
                  <a:pt x="737" y="13696"/>
                </a:lnTo>
                <a:lnTo>
                  <a:pt x="830" y="13757"/>
                </a:lnTo>
                <a:lnTo>
                  <a:pt x="830" y="13573"/>
                </a:lnTo>
                <a:lnTo>
                  <a:pt x="1106" y="13481"/>
                </a:lnTo>
                <a:lnTo>
                  <a:pt x="1352" y="13542"/>
                </a:lnTo>
                <a:lnTo>
                  <a:pt x="1566" y="13665"/>
                </a:lnTo>
                <a:lnTo>
                  <a:pt x="1843" y="13665"/>
                </a:lnTo>
                <a:lnTo>
                  <a:pt x="2119" y="13818"/>
                </a:lnTo>
                <a:lnTo>
                  <a:pt x="2365" y="13818"/>
                </a:lnTo>
                <a:lnTo>
                  <a:pt x="2488" y="13880"/>
                </a:lnTo>
                <a:lnTo>
                  <a:pt x="2764" y="14033"/>
                </a:lnTo>
                <a:lnTo>
                  <a:pt x="2887" y="14033"/>
                </a:lnTo>
                <a:lnTo>
                  <a:pt x="2979" y="14033"/>
                </a:lnTo>
                <a:lnTo>
                  <a:pt x="3163" y="13972"/>
                </a:lnTo>
                <a:lnTo>
                  <a:pt x="3040" y="13941"/>
                </a:lnTo>
                <a:lnTo>
                  <a:pt x="2887" y="13941"/>
                </a:lnTo>
                <a:lnTo>
                  <a:pt x="2641" y="13818"/>
                </a:lnTo>
                <a:lnTo>
                  <a:pt x="2426" y="13665"/>
                </a:lnTo>
                <a:lnTo>
                  <a:pt x="2242" y="13634"/>
                </a:lnTo>
                <a:lnTo>
                  <a:pt x="2027" y="13603"/>
                </a:lnTo>
                <a:lnTo>
                  <a:pt x="1874" y="13481"/>
                </a:lnTo>
                <a:lnTo>
                  <a:pt x="1874" y="13388"/>
                </a:lnTo>
                <a:lnTo>
                  <a:pt x="2181" y="13327"/>
                </a:lnTo>
                <a:lnTo>
                  <a:pt x="2396" y="13358"/>
                </a:lnTo>
                <a:lnTo>
                  <a:pt x="2733" y="13358"/>
                </a:lnTo>
                <a:lnTo>
                  <a:pt x="2979" y="13450"/>
                </a:lnTo>
                <a:lnTo>
                  <a:pt x="3102" y="13573"/>
                </a:lnTo>
                <a:lnTo>
                  <a:pt x="3194" y="13603"/>
                </a:lnTo>
                <a:lnTo>
                  <a:pt x="3255" y="13665"/>
                </a:lnTo>
                <a:lnTo>
                  <a:pt x="3378" y="13726"/>
                </a:lnTo>
                <a:lnTo>
                  <a:pt x="3378" y="13665"/>
                </a:lnTo>
                <a:lnTo>
                  <a:pt x="3347" y="13573"/>
                </a:lnTo>
                <a:lnTo>
                  <a:pt x="3347" y="13481"/>
                </a:lnTo>
                <a:lnTo>
                  <a:pt x="3532" y="13358"/>
                </a:lnTo>
                <a:lnTo>
                  <a:pt x="3562" y="13358"/>
                </a:lnTo>
                <a:lnTo>
                  <a:pt x="3562" y="13112"/>
                </a:lnTo>
                <a:lnTo>
                  <a:pt x="3470" y="13081"/>
                </a:lnTo>
                <a:lnTo>
                  <a:pt x="3378" y="13081"/>
                </a:lnTo>
                <a:lnTo>
                  <a:pt x="3317" y="13020"/>
                </a:lnTo>
                <a:lnTo>
                  <a:pt x="3317" y="12928"/>
                </a:lnTo>
                <a:lnTo>
                  <a:pt x="3194" y="12866"/>
                </a:lnTo>
                <a:lnTo>
                  <a:pt x="3132" y="12897"/>
                </a:lnTo>
                <a:lnTo>
                  <a:pt x="2979" y="13020"/>
                </a:lnTo>
                <a:lnTo>
                  <a:pt x="2795" y="13020"/>
                </a:lnTo>
                <a:lnTo>
                  <a:pt x="2549" y="12959"/>
                </a:lnTo>
                <a:lnTo>
                  <a:pt x="2426" y="12897"/>
                </a:lnTo>
                <a:lnTo>
                  <a:pt x="2426" y="12805"/>
                </a:lnTo>
                <a:lnTo>
                  <a:pt x="2396" y="12774"/>
                </a:lnTo>
                <a:lnTo>
                  <a:pt x="2273" y="12621"/>
                </a:lnTo>
                <a:lnTo>
                  <a:pt x="2181" y="12621"/>
                </a:lnTo>
                <a:lnTo>
                  <a:pt x="2150" y="12652"/>
                </a:lnTo>
                <a:lnTo>
                  <a:pt x="2181" y="12713"/>
                </a:lnTo>
                <a:lnTo>
                  <a:pt x="2242" y="12805"/>
                </a:lnTo>
                <a:lnTo>
                  <a:pt x="2211" y="12989"/>
                </a:lnTo>
                <a:lnTo>
                  <a:pt x="2150" y="13051"/>
                </a:lnTo>
                <a:lnTo>
                  <a:pt x="1935" y="13051"/>
                </a:lnTo>
                <a:lnTo>
                  <a:pt x="1720" y="12989"/>
                </a:lnTo>
                <a:lnTo>
                  <a:pt x="1474" y="12713"/>
                </a:lnTo>
                <a:lnTo>
                  <a:pt x="1505" y="12682"/>
                </a:lnTo>
                <a:lnTo>
                  <a:pt x="1659" y="12590"/>
                </a:lnTo>
                <a:lnTo>
                  <a:pt x="1935" y="12498"/>
                </a:lnTo>
                <a:lnTo>
                  <a:pt x="1935" y="12437"/>
                </a:lnTo>
                <a:lnTo>
                  <a:pt x="1874" y="12406"/>
                </a:lnTo>
                <a:lnTo>
                  <a:pt x="1659" y="12467"/>
                </a:lnTo>
                <a:lnTo>
                  <a:pt x="1536" y="12713"/>
                </a:lnTo>
                <a:lnTo>
                  <a:pt x="1382" y="12652"/>
                </a:lnTo>
                <a:lnTo>
                  <a:pt x="1352" y="12559"/>
                </a:lnTo>
                <a:lnTo>
                  <a:pt x="1413" y="12498"/>
                </a:lnTo>
                <a:lnTo>
                  <a:pt x="1566" y="12437"/>
                </a:lnTo>
                <a:lnTo>
                  <a:pt x="1689" y="12345"/>
                </a:lnTo>
                <a:lnTo>
                  <a:pt x="1812" y="12160"/>
                </a:lnTo>
                <a:lnTo>
                  <a:pt x="1781" y="12068"/>
                </a:lnTo>
                <a:lnTo>
                  <a:pt x="1689" y="12037"/>
                </a:lnTo>
                <a:lnTo>
                  <a:pt x="1659" y="12068"/>
                </a:lnTo>
                <a:lnTo>
                  <a:pt x="1566" y="12160"/>
                </a:lnTo>
                <a:lnTo>
                  <a:pt x="1413" y="12283"/>
                </a:lnTo>
                <a:lnTo>
                  <a:pt x="1229" y="12314"/>
                </a:lnTo>
                <a:lnTo>
                  <a:pt x="1106" y="12314"/>
                </a:lnTo>
                <a:lnTo>
                  <a:pt x="1014" y="12191"/>
                </a:lnTo>
                <a:lnTo>
                  <a:pt x="1075" y="12099"/>
                </a:lnTo>
                <a:lnTo>
                  <a:pt x="1137" y="12037"/>
                </a:lnTo>
                <a:lnTo>
                  <a:pt x="1229" y="11976"/>
                </a:lnTo>
                <a:lnTo>
                  <a:pt x="1167" y="11915"/>
                </a:lnTo>
                <a:lnTo>
                  <a:pt x="1106" y="11853"/>
                </a:lnTo>
                <a:lnTo>
                  <a:pt x="983" y="11853"/>
                </a:lnTo>
                <a:lnTo>
                  <a:pt x="922" y="11792"/>
                </a:lnTo>
                <a:lnTo>
                  <a:pt x="737" y="11485"/>
                </a:lnTo>
                <a:lnTo>
                  <a:pt x="645" y="11393"/>
                </a:lnTo>
                <a:lnTo>
                  <a:pt x="522" y="11301"/>
                </a:lnTo>
                <a:lnTo>
                  <a:pt x="461" y="11208"/>
                </a:lnTo>
                <a:lnTo>
                  <a:pt x="553" y="11178"/>
                </a:lnTo>
                <a:lnTo>
                  <a:pt x="707" y="11116"/>
                </a:lnTo>
                <a:lnTo>
                  <a:pt x="768" y="10993"/>
                </a:lnTo>
                <a:lnTo>
                  <a:pt x="830" y="10932"/>
                </a:lnTo>
                <a:lnTo>
                  <a:pt x="860" y="10963"/>
                </a:lnTo>
                <a:lnTo>
                  <a:pt x="983" y="10963"/>
                </a:lnTo>
                <a:lnTo>
                  <a:pt x="983" y="10901"/>
                </a:lnTo>
                <a:lnTo>
                  <a:pt x="891" y="10871"/>
                </a:lnTo>
                <a:lnTo>
                  <a:pt x="737" y="10871"/>
                </a:lnTo>
                <a:lnTo>
                  <a:pt x="676" y="10748"/>
                </a:lnTo>
                <a:lnTo>
                  <a:pt x="737" y="10686"/>
                </a:lnTo>
                <a:lnTo>
                  <a:pt x="891" y="10686"/>
                </a:lnTo>
                <a:lnTo>
                  <a:pt x="1137" y="10594"/>
                </a:lnTo>
                <a:lnTo>
                  <a:pt x="1137" y="10502"/>
                </a:lnTo>
                <a:lnTo>
                  <a:pt x="1137" y="10441"/>
                </a:lnTo>
                <a:lnTo>
                  <a:pt x="1259" y="10379"/>
                </a:lnTo>
                <a:lnTo>
                  <a:pt x="1352" y="10318"/>
                </a:lnTo>
                <a:lnTo>
                  <a:pt x="1474" y="10318"/>
                </a:lnTo>
                <a:lnTo>
                  <a:pt x="1536" y="10349"/>
                </a:lnTo>
                <a:lnTo>
                  <a:pt x="1659" y="10349"/>
                </a:lnTo>
                <a:lnTo>
                  <a:pt x="1751" y="10287"/>
                </a:lnTo>
                <a:lnTo>
                  <a:pt x="1843" y="10287"/>
                </a:lnTo>
                <a:lnTo>
                  <a:pt x="1966" y="10318"/>
                </a:lnTo>
                <a:lnTo>
                  <a:pt x="1966" y="10379"/>
                </a:lnTo>
                <a:lnTo>
                  <a:pt x="2027" y="10379"/>
                </a:lnTo>
                <a:lnTo>
                  <a:pt x="2119" y="10349"/>
                </a:lnTo>
                <a:lnTo>
                  <a:pt x="2181" y="10257"/>
                </a:lnTo>
                <a:lnTo>
                  <a:pt x="2273" y="10195"/>
                </a:lnTo>
                <a:lnTo>
                  <a:pt x="2396" y="10195"/>
                </a:lnTo>
                <a:lnTo>
                  <a:pt x="2426" y="10195"/>
                </a:lnTo>
                <a:lnTo>
                  <a:pt x="2518" y="10164"/>
                </a:lnTo>
                <a:lnTo>
                  <a:pt x="2703" y="10164"/>
                </a:lnTo>
                <a:lnTo>
                  <a:pt x="3317" y="9980"/>
                </a:lnTo>
                <a:lnTo>
                  <a:pt x="3440" y="9980"/>
                </a:lnTo>
                <a:lnTo>
                  <a:pt x="3501" y="10072"/>
                </a:lnTo>
                <a:lnTo>
                  <a:pt x="3532" y="9980"/>
                </a:lnTo>
                <a:lnTo>
                  <a:pt x="3470" y="9888"/>
                </a:lnTo>
                <a:lnTo>
                  <a:pt x="3532" y="9796"/>
                </a:lnTo>
                <a:lnTo>
                  <a:pt x="3747" y="9704"/>
                </a:lnTo>
                <a:lnTo>
                  <a:pt x="3992" y="9704"/>
                </a:lnTo>
                <a:lnTo>
                  <a:pt x="4146" y="9673"/>
                </a:lnTo>
                <a:lnTo>
                  <a:pt x="4238" y="9735"/>
                </a:lnTo>
                <a:lnTo>
                  <a:pt x="4391" y="9765"/>
                </a:lnTo>
                <a:lnTo>
                  <a:pt x="4545" y="9673"/>
                </a:lnTo>
                <a:lnTo>
                  <a:pt x="4729" y="9642"/>
                </a:lnTo>
                <a:lnTo>
                  <a:pt x="4913" y="9673"/>
                </a:lnTo>
                <a:lnTo>
                  <a:pt x="4975" y="9765"/>
                </a:lnTo>
                <a:lnTo>
                  <a:pt x="5128" y="9796"/>
                </a:lnTo>
                <a:lnTo>
                  <a:pt x="5190" y="9857"/>
                </a:lnTo>
                <a:lnTo>
                  <a:pt x="5374" y="9949"/>
                </a:lnTo>
                <a:lnTo>
                  <a:pt x="5497" y="9949"/>
                </a:lnTo>
                <a:lnTo>
                  <a:pt x="5589" y="9919"/>
                </a:lnTo>
                <a:lnTo>
                  <a:pt x="5589" y="9857"/>
                </a:lnTo>
                <a:lnTo>
                  <a:pt x="5712" y="9704"/>
                </a:lnTo>
                <a:lnTo>
                  <a:pt x="5835" y="9550"/>
                </a:lnTo>
                <a:lnTo>
                  <a:pt x="5957" y="9366"/>
                </a:lnTo>
                <a:lnTo>
                  <a:pt x="6142" y="9305"/>
                </a:lnTo>
                <a:lnTo>
                  <a:pt x="6203" y="9182"/>
                </a:lnTo>
                <a:lnTo>
                  <a:pt x="6357" y="8967"/>
                </a:lnTo>
                <a:lnTo>
                  <a:pt x="6479" y="8936"/>
                </a:lnTo>
                <a:lnTo>
                  <a:pt x="6541" y="8752"/>
                </a:lnTo>
                <a:lnTo>
                  <a:pt x="6418" y="8691"/>
                </a:lnTo>
                <a:lnTo>
                  <a:pt x="6418" y="8568"/>
                </a:lnTo>
                <a:lnTo>
                  <a:pt x="6541" y="8414"/>
                </a:lnTo>
                <a:lnTo>
                  <a:pt x="6694" y="8414"/>
                </a:lnTo>
                <a:lnTo>
                  <a:pt x="6909" y="8414"/>
                </a:lnTo>
                <a:lnTo>
                  <a:pt x="7063" y="8291"/>
                </a:lnTo>
                <a:lnTo>
                  <a:pt x="7124" y="8169"/>
                </a:lnTo>
                <a:lnTo>
                  <a:pt x="7063" y="8138"/>
                </a:lnTo>
                <a:lnTo>
                  <a:pt x="6909" y="8138"/>
                </a:lnTo>
                <a:lnTo>
                  <a:pt x="6756" y="8046"/>
                </a:lnTo>
                <a:lnTo>
                  <a:pt x="6756" y="7954"/>
                </a:lnTo>
                <a:lnTo>
                  <a:pt x="6786" y="7861"/>
                </a:lnTo>
                <a:lnTo>
                  <a:pt x="6909" y="7831"/>
                </a:lnTo>
                <a:lnTo>
                  <a:pt x="7124" y="7861"/>
                </a:lnTo>
                <a:lnTo>
                  <a:pt x="7278" y="7769"/>
                </a:lnTo>
                <a:lnTo>
                  <a:pt x="7493" y="7677"/>
                </a:lnTo>
                <a:lnTo>
                  <a:pt x="7523" y="7585"/>
                </a:lnTo>
                <a:lnTo>
                  <a:pt x="7493" y="7554"/>
                </a:lnTo>
                <a:lnTo>
                  <a:pt x="7493" y="7401"/>
                </a:lnTo>
                <a:lnTo>
                  <a:pt x="7431" y="7401"/>
                </a:lnTo>
                <a:lnTo>
                  <a:pt x="7309" y="7493"/>
                </a:lnTo>
                <a:lnTo>
                  <a:pt x="7309" y="7647"/>
                </a:lnTo>
                <a:lnTo>
                  <a:pt x="7247" y="7708"/>
                </a:lnTo>
                <a:lnTo>
                  <a:pt x="6971" y="7708"/>
                </a:lnTo>
                <a:lnTo>
                  <a:pt x="6848" y="7647"/>
                </a:lnTo>
                <a:lnTo>
                  <a:pt x="6756" y="7647"/>
                </a:lnTo>
                <a:lnTo>
                  <a:pt x="6602" y="7769"/>
                </a:lnTo>
                <a:lnTo>
                  <a:pt x="6479" y="7769"/>
                </a:lnTo>
                <a:lnTo>
                  <a:pt x="6449" y="7677"/>
                </a:lnTo>
                <a:lnTo>
                  <a:pt x="6295" y="7554"/>
                </a:lnTo>
                <a:lnTo>
                  <a:pt x="6203" y="7554"/>
                </a:lnTo>
                <a:lnTo>
                  <a:pt x="6111" y="7647"/>
                </a:lnTo>
                <a:lnTo>
                  <a:pt x="6019" y="7647"/>
                </a:lnTo>
                <a:lnTo>
                  <a:pt x="5927" y="7554"/>
                </a:lnTo>
                <a:lnTo>
                  <a:pt x="5835" y="7585"/>
                </a:lnTo>
                <a:lnTo>
                  <a:pt x="5773" y="7554"/>
                </a:lnTo>
                <a:lnTo>
                  <a:pt x="5773" y="7370"/>
                </a:lnTo>
                <a:lnTo>
                  <a:pt x="5742" y="7339"/>
                </a:lnTo>
                <a:lnTo>
                  <a:pt x="5742" y="7247"/>
                </a:lnTo>
                <a:lnTo>
                  <a:pt x="5773" y="7155"/>
                </a:lnTo>
                <a:lnTo>
                  <a:pt x="5865" y="7094"/>
                </a:lnTo>
                <a:lnTo>
                  <a:pt x="5957" y="7002"/>
                </a:lnTo>
                <a:lnTo>
                  <a:pt x="6019" y="6910"/>
                </a:lnTo>
                <a:lnTo>
                  <a:pt x="6111" y="6879"/>
                </a:lnTo>
                <a:lnTo>
                  <a:pt x="6142" y="6787"/>
                </a:lnTo>
                <a:lnTo>
                  <a:pt x="6080" y="6725"/>
                </a:lnTo>
                <a:lnTo>
                  <a:pt x="6080" y="6633"/>
                </a:lnTo>
                <a:lnTo>
                  <a:pt x="6111" y="6541"/>
                </a:lnTo>
                <a:lnTo>
                  <a:pt x="6234" y="6541"/>
                </a:lnTo>
                <a:lnTo>
                  <a:pt x="6387" y="6480"/>
                </a:lnTo>
                <a:lnTo>
                  <a:pt x="6479" y="6418"/>
                </a:lnTo>
                <a:lnTo>
                  <a:pt x="6479" y="6326"/>
                </a:lnTo>
                <a:lnTo>
                  <a:pt x="6725" y="6234"/>
                </a:lnTo>
                <a:lnTo>
                  <a:pt x="6817" y="6111"/>
                </a:lnTo>
                <a:lnTo>
                  <a:pt x="6940" y="6050"/>
                </a:lnTo>
                <a:lnTo>
                  <a:pt x="7155" y="6050"/>
                </a:lnTo>
                <a:lnTo>
                  <a:pt x="7278" y="6019"/>
                </a:lnTo>
                <a:lnTo>
                  <a:pt x="7247" y="5988"/>
                </a:lnTo>
                <a:lnTo>
                  <a:pt x="7155" y="5958"/>
                </a:lnTo>
                <a:lnTo>
                  <a:pt x="7155" y="5866"/>
                </a:lnTo>
                <a:lnTo>
                  <a:pt x="7216" y="5835"/>
                </a:lnTo>
                <a:lnTo>
                  <a:pt x="7370" y="5835"/>
                </a:lnTo>
                <a:lnTo>
                  <a:pt x="7401" y="5896"/>
                </a:lnTo>
                <a:lnTo>
                  <a:pt x="7462" y="5896"/>
                </a:lnTo>
                <a:lnTo>
                  <a:pt x="7646" y="5681"/>
                </a:lnTo>
                <a:lnTo>
                  <a:pt x="7646" y="5559"/>
                </a:lnTo>
                <a:lnTo>
                  <a:pt x="7708" y="5436"/>
                </a:lnTo>
                <a:lnTo>
                  <a:pt x="7861" y="5344"/>
                </a:lnTo>
                <a:lnTo>
                  <a:pt x="7984" y="5313"/>
                </a:lnTo>
                <a:lnTo>
                  <a:pt x="8107" y="5159"/>
                </a:lnTo>
                <a:lnTo>
                  <a:pt x="8230" y="5159"/>
                </a:lnTo>
                <a:lnTo>
                  <a:pt x="8291" y="5129"/>
                </a:lnTo>
                <a:lnTo>
                  <a:pt x="8353" y="5190"/>
                </a:lnTo>
                <a:lnTo>
                  <a:pt x="8383" y="5344"/>
                </a:lnTo>
                <a:lnTo>
                  <a:pt x="8383" y="5620"/>
                </a:lnTo>
                <a:lnTo>
                  <a:pt x="8445" y="5743"/>
                </a:lnTo>
                <a:lnTo>
                  <a:pt x="8445" y="5988"/>
                </a:lnTo>
                <a:lnTo>
                  <a:pt x="8414" y="6295"/>
                </a:lnTo>
                <a:lnTo>
                  <a:pt x="8475" y="6295"/>
                </a:lnTo>
                <a:lnTo>
                  <a:pt x="8537" y="6203"/>
                </a:lnTo>
                <a:lnTo>
                  <a:pt x="8567" y="5927"/>
                </a:lnTo>
                <a:lnTo>
                  <a:pt x="8506" y="5681"/>
                </a:lnTo>
                <a:lnTo>
                  <a:pt x="8506" y="5528"/>
                </a:lnTo>
                <a:lnTo>
                  <a:pt x="8537" y="5436"/>
                </a:lnTo>
                <a:lnTo>
                  <a:pt x="8537" y="5221"/>
                </a:lnTo>
                <a:lnTo>
                  <a:pt x="8598" y="5159"/>
                </a:lnTo>
                <a:lnTo>
                  <a:pt x="8721" y="5159"/>
                </a:lnTo>
                <a:lnTo>
                  <a:pt x="8752" y="5098"/>
                </a:lnTo>
                <a:lnTo>
                  <a:pt x="8813" y="5037"/>
                </a:lnTo>
                <a:lnTo>
                  <a:pt x="8813" y="5037"/>
                </a:lnTo>
                <a:lnTo>
                  <a:pt x="8844" y="5129"/>
                </a:lnTo>
                <a:lnTo>
                  <a:pt x="8905" y="5190"/>
                </a:lnTo>
                <a:lnTo>
                  <a:pt x="8967" y="5190"/>
                </a:lnTo>
                <a:lnTo>
                  <a:pt x="9028" y="5251"/>
                </a:lnTo>
                <a:lnTo>
                  <a:pt x="9028" y="5344"/>
                </a:lnTo>
                <a:lnTo>
                  <a:pt x="9059" y="5436"/>
                </a:lnTo>
                <a:lnTo>
                  <a:pt x="9182" y="5528"/>
                </a:lnTo>
                <a:lnTo>
                  <a:pt x="9427" y="5497"/>
                </a:lnTo>
                <a:lnTo>
                  <a:pt x="9489" y="5466"/>
                </a:lnTo>
                <a:lnTo>
                  <a:pt x="9611" y="5466"/>
                </a:lnTo>
                <a:lnTo>
                  <a:pt x="9611" y="5374"/>
                </a:lnTo>
                <a:lnTo>
                  <a:pt x="9581" y="5251"/>
                </a:lnTo>
                <a:lnTo>
                  <a:pt x="9611" y="5159"/>
                </a:lnTo>
                <a:lnTo>
                  <a:pt x="9704" y="5098"/>
                </a:lnTo>
                <a:lnTo>
                  <a:pt x="9734" y="4944"/>
                </a:lnTo>
                <a:lnTo>
                  <a:pt x="9765" y="4883"/>
                </a:lnTo>
                <a:lnTo>
                  <a:pt x="9919" y="4883"/>
                </a:lnTo>
                <a:lnTo>
                  <a:pt x="10133" y="4760"/>
                </a:lnTo>
                <a:lnTo>
                  <a:pt x="10226" y="4637"/>
                </a:lnTo>
                <a:lnTo>
                  <a:pt x="10226" y="4422"/>
                </a:lnTo>
                <a:lnTo>
                  <a:pt x="10133" y="4392"/>
                </a:lnTo>
                <a:lnTo>
                  <a:pt x="10072" y="4392"/>
                </a:lnTo>
                <a:lnTo>
                  <a:pt x="10041" y="4330"/>
                </a:lnTo>
                <a:lnTo>
                  <a:pt x="10072" y="4238"/>
                </a:lnTo>
                <a:lnTo>
                  <a:pt x="10195" y="4115"/>
                </a:lnTo>
                <a:lnTo>
                  <a:pt x="10226" y="3931"/>
                </a:lnTo>
                <a:lnTo>
                  <a:pt x="10195" y="3808"/>
                </a:lnTo>
                <a:lnTo>
                  <a:pt x="10256" y="3593"/>
                </a:lnTo>
                <a:lnTo>
                  <a:pt x="10348" y="3471"/>
                </a:lnTo>
                <a:lnTo>
                  <a:pt x="10563" y="3440"/>
                </a:lnTo>
                <a:lnTo>
                  <a:pt x="10778" y="3348"/>
                </a:lnTo>
                <a:lnTo>
                  <a:pt x="10963" y="3286"/>
                </a:lnTo>
                <a:lnTo>
                  <a:pt x="11024" y="3317"/>
                </a:lnTo>
                <a:lnTo>
                  <a:pt x="11055" y="3409"/>
                </a:lnTo>
                <a:lnTo>
                  <a:pt x="11055" y="3532"/>
                </a:lnTo>
                <a:lnTo>
                  <a:pt x="11208" y="3778"/>
                </a:lnTo>
                <a:lnTo>
                  <a:pt x="11208" y="3900"/>
                </a:lnTo>
                <a:lnTo>
                  <a:pt x="11177" y="4207"/>
                </a:lnTo>
                <a:lnTo>
                  <a:pt x="11177" y="4515"/>
                </a:lnTo>
                <a:lnTo>
                  <a:pt x="11270" y="4576"/>
                </a:lnTo>
                <a:lnTo>
                  <a:pt x="11454" y="4760"/>
                </a:lnTo>
                <a:lnTo>
                  <a:pt x="11546" y="4914"/>
                </a:lnTo>
                <a:lnTo>
                  <a:pt x="11607" y="4975"/>
                </a:lnTo>
                <a:lnTo>
                  <a:pt x="11638" y="4914"/>
                </a:lnTo>
                <a:lnTo>
                  <a:pt x="11607" y="4637"/>
                </a:lnTo>
                <a:lnTo>
                  <a:pt x="11607" y="4484"/>
                </a:lnTo>
                <a:lnTo>
                  <a:pt x="11423" y="4207"/>
                </a:lnTo>
                <a:lnTo>
                  <a:pt x="11392" y="3993"/>
                </a:lnTo>
                <a:lnTo>
                  <a:pt x="11485" y="3778"/>
                </a:lnTo>
                <a:lnTo>
                  <a:pt x="11515" y="3624"/>
                </a:lnTo>
                <a:lnTo>
                  <a:pt x="11454" y="3563"/>
                </a:lnTo>
                <a:lnTo>
                  <a:pt x="11392" y="3409"/>
                </a:lnTo>
                <a:lnTo>
                  <a:pt x="11392" y="3286"/>
                </a:lnTo>
                <a:lnTo>
                  <a:pt x="11331" y="3163"/>
                </a:lnTo>
                <a:lnTo>
                  <a:pt x="11362" y="3102"/>
                </a:lnTo>
                <a:lnTo>
                  <a:pt x="11515" y="2979"/>
                </a:lnTo>
                <a:lnTo>
                  <a:pt x="11669" y="2979"/>
                </a:lnTo>
                <a:lnTo>
                  <a:pt x="11792" y="3010"/>
                </a:lnTo>
                <a:lnTo>
                  <a:pt x="11914" y="2979"/>
                </a:lnTo>
                <a:lnTo>
                  <a:pt x="12037" y="2979"/>
                </a:lnTo>
                <a:lnTo>
                  <a:pt x="12252" y="3041"/>
                </a:lnTo>
                <a:lnTo>
                  <a:pt x="12590" y="3041"/>
                </a:lnTo>
                <a:lnTo>
                  <a:pt x="12866" y="2918"/>
                </a:lnTo>
                <a:lnTo>
                  <a:pt x="13173" y="2918"/>
                </a:lnTo>
                <a:lnTo>
                  <a:pt x="13296" y="3010"/>
                </a:lnTo>
                <a:lnTo>
                  <a:pt x="13327" y="3133"/>
                </a:lnTo>
                <a:lnTo>
                  <a:pt x="13327" y="3286"/>
                </a:lnTo>
                <a:lnTo>
                  <a:pt x="13327" y="3348"/>
                </a:lnTo>
                <a:lnTo>
                  <a:pt x="13450" y="3348"/>
                </a:lnTo>
                <a:lnTo>
                  <a:pt x="13511" y="3225"/>
                </a:lnTo>
                <a:lnTo>
                  <a:pt x="13450" y="3102"/>
                </a:lnTo>
                <a:lnTo>
                  <a:pt x="13450" y="2979"/>
                </a:lnTo>
                <a:lnTo>
                  <a:pt x="13665" y="2795"/>
                </a:lnTo>
                <a:lnTo>
                  <a:pt x="13787" y="2826"/>
                </a:lnTo>
                <a:lnTo>
                  <a:pt x="13910" y="2949"/>
                </a:lnTo>
                <a:lnTo>
                  <a:pt x="13941" y="3133"/>
                </a:lnTo>
                <a:lnTo>
                  <a:pt x="14002" y="3225"/>
                </a:lnTo>
                <a:lnTo>
                  <a:pt x="14033" y="3102"/>
                </a:lnTo>
                <a:lnTo>
                  <a:pt x="14033" y="2856"/>
                </a:lnTo>
                <a:lnTo>
                  <a:pt x="13910" y="2764"/>
                </a:lnTo>
                <a:lnTo>
                  <a:pt x="13880" y="2641"/>
                </a:lnTo>
                <a:lnTo>
                  <a:pt x="13941" y="2611"/>
                </a:lnTo>
                <a:lnTo>
                  <a:pt x="14064" y="2611"/>
                </a:lnTo>
                <a:lnTo>
                  <a:pt x="14217" y="2672"/>
                </a:lnTo>
                <a:lnTo>
                  <a:pt x="14371" y="2580"/>
                </a:lnTo>
                <a:lnTo>
                  <a:pt x="14494" y="2549"/>
                </a:lnTo>
                <a:lnTo>
                  <a:pt x="14739" y="2580"/>
                </a:lnTo>
                <a:lnTo>
                  <a:pt x="14801" y="2672"/>
                </a:lnTo>
                <a:lnTo>
                  <a:pt x="14770" y="3071"/>
                </a:lnTo>
                <a:lnTo>
                  <a:pt x="14678" y="3286"/>
                </a:lnTo>
                <a:lnTo>
                  <a:pt x="14678" y="3440"/>
                </a:lnTo>
                <a:lnTo>
                  <a:pt x="14586" y="3685"/>
                </a:lnTo>
                <a:lnTo>
                  <a:pt x="14494" y="3839"/>
                </a:lnTo>
                <a:lnTo>
                  <a:pt x="14494" y="3962"/>
                </a:lnTo>
                <a:lnTo>
                  <a:pt x="14463" y="4085"/>
                </a:lnTo>
                <a:lnTo>
                  <a:pt x="14340" y="4115"/>
                </a:lnTo>
                <a:lnTo>
                  <a:pt x="14309" y="4177"/>
                </a:lnTo>
                <a:lnTo>
                  <a:pt x="14402" y="4269"/>
                </a:lnTo>
                <a:lnTo>
                  <a:pt x="14402" y="4361"/>
                </a:lnTo>
                <a:lnTo>
                  <a:pt x="14340" y="4484"/>
                </a:lnTo>
                <a:lnTo>
                  <a:pt x="14217" y="4607"/>
                </a:lnTo>
                <a:lnTo>
                  <a:pt x="14125" y="4791"/>
                </a:lnTo>
                <a:lnTo>
                  <a:pt x="14002" y="4883"/>
                </a:lnTo>
                <a:lnTo>
                  <a:pt x="13941" y="4975"/>
                </a:lnTo>
                <a:lnTo>
                  <a:pt x="13910" y="5129"/>
                </a:lnTo>
                <a:lnTo>
                  <a:pt x="13818" y="5282"/>
                </a:lnTo>
                <a:lnTo>
                  <a:pt x="13787" y="5436"/>
                </a:lnTo>
                <a:lnTo>
                  <a:pt x="13818" y="5497"/>
                </a:lnTo>
                <a:lnTo>
                  <a:pt x="13910" y="5497"/>
                </a:lnTo>
                <a:lnTo>
                  <a:pt x="14002" y="5313"/>
                </a:lnTo>
                <a:lnTo>
                  <a:pt x="14095" y="5251"/>
                </a:lnTo>
                <a:lnTo>
                  <a:pt x="14095" y="5159"/>
                </a:lnTo>
                <a:lnTo>
                  <a:pt x="14217" y="5037"/>
                </a:lnTo>
                <a:lnTo>
                  <a:pt x="14371" y="4791"/>
                </a:lnTo>
                <a:lnTo>
                  <a:pt x="14432" y="4668"/>
                </a:lnTo>
                <a:lnTo>
                  <a:pt x="14555" y="4607"/>
                </a:lnTo>
                <a:lnTo>
                  <a:pt x="14617" y="4545"/>
                </a:lnTo>
                <a:lnTo>
                  <a:pt x="14678" y="4453"/>
                </a:lnTo>
                <a:lnTo>
                  <a:pt x="14678" y="4238"/>
                </a:lnTo>
                <a:lnTo>
                  <a:pt x="14770" y="4177"/>
                </a:lnTo>
                <a:lnTo>
                  <a:pt x="14801" y="4023"/>
                </a:lnTo>
                <a:lnTo>
                  <a:pt x="14924" y="3931"/>
                </a:lnTo>
                <a:lnTo>
                  <a:pt x="14985" y="4054"/>
                </a:lnTo>
                <a:lnTo>
                  <a:pt x="14985" y="4177"/>
                </a:lnTo>
                <a:lnTo>
                  <a:pt x="15077" y="4269"/>
                </a:lnTo>
                <a:lnTo>
                  <a:pt x="15108" y="4392"/>
                </a:lnTo>
                <a:lnTo>
                  <a:pt x="15139" y="4607"/>
                </a:lnTo>
                <a:lnTo>
                  <a:pt x="15261" y="4760"/>
                </a:lnTo>
                <a:lnTo>
                  <a:pt x="15261" y="4975"/>
                </a:lnTo>
                <a:lnTo>
                  <a:pt x="15353" y="5037"/>
                </a:lnTo>
                <a:lnTo>
                  <a:pt x="15476" y="5037"/>
                </a:lnTo>
                <a:lnTo>
                  <a:pt x="15538" y="5098"/>
                </a:lnTo>
                <a:lnTo>
                  <a:pt x="15599" y="5098"/>
                </a:lnTo>
                <a:lnTo>
                  <a:pt x="15630" y="5037"/>
                </a:lnTo>
                <a:lnTo>
                  <a:pt x="15661" y="4975"/>
                </a:lnTo>
                <a:lnTo>
                  <a:pt x="15630" y="4883"/>
                </a:lnTo>
                <a:lnTo>
                  <a:pt x="15538" y="4791"/>
                </a:lnTo>
                <a:lnTo>
                  <a:pt x="15507" y="4699"/>
                </a:lnTo>
                <a:lnTo>
                  <a:pt x="15538" y="4637"/>
                </a:lnTo>
                <a:lnTo>
                  <a:pt x="15599" y="4637"/>
                </a:lnTo>
                <a:lnTo>
                  <a:pt x="15722" y="4760"/>
                </a:lnTo>
                <a:lnTo>
                  <a:pt x="15906" y="4760"/>
                </a:lnTo>
                <a:lnTo>
                  <a:pt x="15998" y="4822"/>
                </a:lnTo>
                <a:lnTo>
                  <a:pt x="16029" y="4883"/>
                </a:lnTo>
                <a:lnTo>
                  <a:pt x="16121" y="4914"/>
                </a:lnTo>
                <a:lnTo>
                  <a:pt x="16213" y="4822"/>
                </a:lnTo>
                <a:lnTo>
                  <a:pt x="16244" y="4852"/>
                </a:lnTo>
                <a:lnTo>
                  <a:pt x="16305" y="4914"/>
                </a:lnTo>
                <a:lnTo>
                  <a:pt x="16397" y="4883"/>
                </a:lnTo>
                <a:lnTo>
                  <a:pt x="16397" y="4607"/>
                </a:lnTo>
                <a:lnTo>
                  <a:pt x="16367" y="4453"/>
                </a:lnTo>
                <a:lnTo>
                  <a:pt x="16397" y="4238"/>
                </a:lnTo>
                <a:lnTo>
                  <a:pt x="16428" y="3993"/>
                </a:lnTo>
                <a:lnTo>
                  <a:pt x="16367" y="3900"/>
                </a:lnTo>
                <a:lnTo>
                  <a:pt x="16305" y="3685"/>
                </a:lnTo>
                <a:lnTo>
                  <a:pt x="16305" y="3501"/>
                </a:lnTo>
                <a:lnTo>
                  <a:pt x="16428" y="3225"/>
                </a:lnTo>
                <a:lnTo>
                  <a:pt x="16490" y="3102"/>
                </a:lnTo>
                <a:lnTo>
                  <a:pt x="16459" y="3010"/>
                </a:lnTo>
                <a:lnTo>
                  <a:pt x="16490" y="2918"/>
                </a:lnTo>
                <a:lnTo>
                  <a:pt x="16490" y="2734"/>
                </a:lnTo>
                <a:lnTo>
                  <a:pt x="16582" y="2641"/>
                </a:lnTo>
                <a:lnTo>
                  <a:pt x="16735" y="2611"/>
                </a:lnTo>
                <a:lnTo>
                  <a:pt x="16827" y="2672"/>
                </a:lnTo>
                <a:lnTo>
                  <a:pt x="16950" y="2703"/>
                </a:lnTo>
                <a:lnTo>
                  <a:pt x="17073" y="2734"/>
                </a:lnTo>
                <a:lnTo>
                  <a:pt x="17104" y="2856"/>
                </a:lnTo>
                <a:lnTo>
                  <a:pt x="17227" y="2918"/>
                </a:lnTo>
                <a:lnTo>
                  <a:pt x="17288" y="3071"/>
                </a:lnTo>
                <a:lnTo>
                  <a:pt x="17441" y="3378"/>
                </a:lnTo>
                <a:lnTo>
                  <a:pt x="17441" y="3532"/>
                </a:lnTo>
                <a:lnTo>
                  <a:pt x="17595" y="3778"/>
                </a:lnTo>
                <a:lnTo>
                  <a:pt x="17687" y="3962"/>
                </a:lnTo>
                <a:lnTo>
                  <a:pt x="17718" y="4361"/>
                </a:lnTo>
                <a:lnTo>
                  <a:pt x="17687" y="4422"/>
                </a:lnTo>
                <a:lnTo>
                  <a:pt x="17626" y="4515"/>
                </a:lnTo>
                <a:lnTo>
                  <a:pt x="17626" y="4637"/>
                </a:lnTo>
                <a:lnTo>
                  <a:pt x="17656" y="4822"/>
                </a:lnTo>
                <a:lnTo>
                  <a:pt x="17718" y="4883"/>
                </a:lnTo>
                <a:lnTo>
                  <a:pt x="17841" y="5159"/>
                </a:lnTo>
                <a:lnTo>
                  <a:pt x="17810" y="5344"/>
                </a:lnTo>
                <a:lnTo>
                  <a:pt x="17810" y="5497"/>
                </a:lnTo>
                <a:lnTo>
                  <a:pt x="17871" y="5620"/>
                </a:lnTo>
                <a:lnTo>
                  <a:pt x="17994" y="5620"/>
                </a:lnTo>
                <a:lnTo>
                  <a:pt x="18178" y="5743"/>
                </a:lnTo>
                <a:lnTo>
                  <a:pt x="18301" y="5743"/>
                </a:lnTo>
                <a:lnTo>
                  <a:pt x="18485" y="5681"/>
                </a:lnTo>
                <a:lnTo>
                  <a:pt x="18608" y="5466"/>
                </a:lnTo>
                <a:lnTo>
                  <a:pt x="18670" y="5374"/>
                </a:lnTo>
                <a:lnTo>
                  <a:pt x="18700" y="5405"/>
                </a:lnTo>
                <a:lnTo>
                  <a:pt x="18700" y="5559"/>
                </a:lnTo>
                <a:lnTo>
                  <a:pt x="18731" y="5620"/>
                </a:lnTo>
                <a:lnTo>
                  <a:pt x="18793" y="5620"/>
                </a:lnTo>
                <a:lnTo>
                  <a:pt x="18915" y="5589"/>
                </a:lnTo>
                <a:lnTo>
                  <a:pt x="19007" y="5651"/>
                </a:lnTo>
                <a:lnTo>
                  <a:pt x="19069" y="5712"/>
                </a:lnTo>
                <a:lnTo>
                  <a:pt x="19069" y="5835"/>
                </a:lnTo>
                <a:lnTo>
                  <a:pt x="19130" y="5927"/>
                </a:lnTo>
                <a:lnTo>
                  <a:pt x="19253" y="5927"/>
                </a:lnTo>
                <a:lnTo>
                  <a:pt x="19315" y="5958"/>
                </a:lnTo>
                <a:lnTo>
                  <a:pt x="19499" y="5958"/>
                </a:lnTo>
                <a:lnTo>
                  <a:pt x="19529" y="5896"/>
                </a:lnTo>
                <a:lnTo>
                  <a:pt x="19468" y="5866"/>
                </a:lnTo>
                <a:lnTo>
                  <a:pt x="19315" y="5773"/>
                </a:lnTo>
                <a:lnTo>
                  <a:pt x="19284" y="5681"/>
                </a:lnTo>
                <a:lnTo>
                  <a:pt x="19284" y="5589"/>
                </a:lnTo>
                <a:lnTo>
                  <a:pt x="19161" y="5589"/>
                </a:lnTo>
                <a:lnTo>
                  <a:pt x="19100" y="5528"/>
                </a:lnTo>
                <a:lnTo>
                  <a:pt x="19100" y="5374"/>
                </a:lnTo>
                <a:lnTo>
                  <a:pt x="19038" y="5251"/>
                </a:lnTo>
                <a:lnTo>
                  <a:pt x="18854" y="5098"/>
                </a:lnTo>
                <a:lnTo>
                  <a:pt x="18854" y="5006"/>
                </a:lnTo>
                <a:lnTo>
                  <a:pt x="18793" y="4822"/>
                </a:lnTo>
                <a:lnTo>
                  <a:pt x="18700" y="4668"/>
                </a:lnTo>
                <a:lnTo>
                  <a:pt x="18700" y="4576"/>
                </a:lnTo>
                <a:lnTo>
                  <a:pt x="18762" y="4361"/>
                </a:lnTo>
                <a:lnTo>
                  <a:pt x="18700" y="4207"/>
                </a:lnTo>
                <a:lnTo>
                  <a:pt x="18608" y="3993"/>
                </a:lnTo>
                <a:lnTo>
                  <a:pt x="18608" y="3870"/>
                </a:lnTo>
                <a:lnTo>
                  <a:pt x="18639" y="3808"/>
                </a:lnTo>
                <a:lnTo>
                  <a:pt x="18578" y="3593"/>
                </a:lnTo>
                <a:lnTo>
                  <a:pt x="18516" y="3501"/>
                </a:lnTo>
                <a:lnTo>
                  <a:pt x="18547" y="3348"/>
                </a:lnTo>
                <a:lnTo>
                  <a:pt x="18455" y="3133"/>
                </a:lnTo>
                <a:lnTo>
                  <a:pt x="18393" y="2949"/>
                </a:lnTo>
                <a:lnTo>
                  <a:pt x="18455" y="2826"/>
                </a:lnTo>
                <a:lnTo>
                  <a:pt x="18363" y="2672"/>
                </a:lnTo>
                <a:lnTo>
                  <a:pt x="18363" y="2519"/>
                </a:lnTo>
                <a:lnTo>
                  <a:pt x="18424" y="2427"/>
                </a:lnTo>
                <a:lnTo>
                  <a:pt x="18700" y="2488"/>
                </a:lnTo>
                <a:lnTo>
                  <a:pt x="18762" y="2580"/>
                </a:lnTo>
                <a:lnTo>
                  <a:pt x="18854" y="2580"/>
                </a:lnTo>
                <a:lnTo>
                  <a:pt x="18915" y="2488"/>
                </a:lnTo>
                <a:lnTo>
                  <a:pt x="18977" y="2488"/>
                </a:lnTo>
                <a:lnTo>
                  <a:pt x="19222" y="2795"/>
                </a:lnTo>
                <a:lnTo>
                  <a:pt x="19468" y="2918"/>
                </a:lnTo>
                <a:lnTo>
                  <a:pt x="19560" y="2856"/>
                </a:lnTo>
                <a:lnTo>
                  <a:pt x="19560" y="2672"/>
                </a:lnTo>
                <a:lnTo>
                  <a:pt x="19468" y="2611"/>
                </a:lnTo>
                <a:lnTo>
                  <a:pt x="19560" y="2365"/>
                </a:lnTo>
                <a:lnTo>
                  <a:pt x="19652" y="2365"/>
                </a:lnTo>
                <a:lnTo>
                  <a:pt x="19775" y="2396"/>
                </a:lnTo>
                <a:lnTo>
                  <a:pt x="19959" y="2365"/>
                </a:lnTo>
                <a:lnTo>
                  <a:pt x="20113" y="2273"/>
                </a:lnTo>
                <a:lnTo>
                  <a:pt x="20266" y="2304"/>
                </a:lnTo>
                <a:lnTo>
                  <a:pt x="20359" y="2396"/>
                </a:lnTo>
                <a:lnTo>
                  <a:pt x="20481" y="2427"/>
                </a:lnTo>
                <a:lnTo>
                  <a:pt x="20573" y="2519"/>
                </a:lnTo>
                <a:lnTo>
                  <a:pt x="20666" y="2734"/>
                </a:lnTo>
                <a:lnTo>
                  <a:pt x="20666" y="2856"/>
                </a:lnTo>
                <a:lnTo>
                  <a:pt x="20788" y="3010"/>
                </a:lnTo>
                <a:lnTo>
                  <a:pt x="20788" y="3163"/>
                </a:lnTo>
                <a:lnTo>
                  <a:pt x="20758" y="3286"/>
                </a:lnTo>
                <a:lnTo>
                  <a:pt x="20819" y="3593"/>
                </a:lnTo>
                <a:lnTo>
                  <a:pt x="20819" y="3778"/>
                </a:lnTo>
                <a:lnTo>
                  <a:pt x="20881" y="3900"/>
                </a:lnTo>
                <a:lnTo>
                  <a:pt x="21003" y="3962"/>
                </a:lnTo>
                <a:lnTo>
                  <a:pt x="21218" y="3962"/>
                </a:lnTo>
                <a:lnTo>
                  <a:pt x="21433" y="4085"/>
                </a:lnTo>
                <a:lnTo>
                  <a:pt x="21617" y="4238"/>
                </a:lnTo>
                <a:lnTo>
                  <a:pt x="21587" y="4115"/>
                </a:lnTo>
                <a:lnTo>
                  <a:pt x="21587" y="4054"/>
                </a:lnTo>
                <a:lnTo>
                  <a:pt x="21403" y="3962"/>
                </a:lnTo>
                <a:lnTo>
                  <a:pt x="21310" y="3839"/>
                </a:lnTo>
                <a:lnTo>
                  <a:pt x="21188" y="3839"/>
                </a:lnTo>
                <a:lnTo>
                  <a:pt x="21003" y="3747"/>
                </a:lnTo>
                <a:lnTo>
                  <a:pt x="21003" y="3624"/>
                </a:lnTo>
                <a:lnTo>
                  <a:pt x="21003" y="3440"/>
                </a:lnTo>
                <a:lnTo>
                  <a:pt x="20881" y="3286"/>
                </a:lnTo>
                <a:lnTo>
                  <a:pt x="20881" y="3163"/>
                </a:lnTo>
                <a:lnTo>
                  <a:pt x="20973" y="2949"/>
                </a:lnTo>
                <a:lnTo>
                  <a:pt x="20942" y="2764"/>
                </a:lnTo>
                <a:lnTo>
                  <a:pt x="20942" y="2641"/>
                </a:lnTo>
                <a:lnTo>
                  <a:pt x="20973" y="2580"/>
                </a:lnTo>
                <a:lnTo>
                  <a:pt x="20911" y="2457"/>
                </a:lnTo>
                <a:lnTo>
                  <a:pt x="20758" y="2396"/>
                </a:lnTo>
                <a:lnTo>
                  <a:pt x="20604" y="2181"/>
                </a:lnTo>
                <a:lnTo>
                  <a:pt x="20481" y="2150"/>
                </a:lnTo>
                <a:lnTo>
                  <a:pt x="20328" y="2150"/>
                </a:lnTo>
                <a:lnTo>
                  <a:pt x="20205" y="2212"/>
                </a:lnTo>
                <a:lnTo>
                  <a:pt x="20113" y="2242"/>
                </a:lnTo>
                <a:lnTo>
                  <a:pt x="19929" y="2119"/>
                </a:lnTo>
                <a:lnTo>
                  <a:pt x="19929" y="1935"/>
                </a:lnTo>
                <a:lnTo>
                  <a:pt x="20021" y="1782"/>
                </a:lnTo>
                <a:lnTo>
                  <a:pt x="20144" y="1782"/>
                </a:lnTo>
                <a:lnTo>
                  <a:pt x="20144" y="1690"/>
                </a:lnTo>
                <a:lnTo>
                  <a:pt x="19929" y="1536"/>
                </a:lnTo>
                <a:lnTo>
                  <a:pt x="19898" y="1352"/>
                </a:lnTo>
                <a:lnTo>
                  <a:pt x="19959" y="1168"/>
                </a:lnTo>
                <a:lnTo>
                  <a:pt x="19990" y="1045"/>
                </a:lnTo>
                <a:lnTo>
                  <a:pt x="20051" y="1045"/>
                </a:lnTo>
                <a:lnTo>
                  <a:pt x="20174" y="1168"/>
                </a:lnTo>
                <a:lnTo>
                  <a:pt x="20266" y="1321"/>
                </a:lnTo>
                <a:lnTo>
                  <a:pt x="20328" y="1321"/>
                </a:lnTo>
                <a:lnTo>
                  <a:pt x="20481" y="1106"/>
                </a:lnTo>
                <a:lnTo>
                  <a:pt x="20604" y="1045"/>
                </a:lnTo>
                <a:lnTo>
                  <a:pt x="20758" y="983"/>
                </a:lnTo>
                <a:lnTo>
                  <a:pt x="20788" y="861"/>
                </a:lnTo>
                <a:lnTo>
                  <a:pt x="20942" y="707"/>
                </a:lnTo>
                <a:lnTo>
                  <a:pt x="21095" y="676"/>
                </a:lnTo>
                <a:lnTo>
                  <a:pt x="20973" y="799"/>
                </a:lnTo>
                <a:lnTo>
                  <a:pt x="20942" y="891"/>
                </a:lnTo>
                <a:lnTo>
                  <a:pt x="20973" y="953"/>
                </a:lnTo>
                <a:lnTo>
                  <a:pt x="21095" y="891"/>
                </a:lnTo>
                <a:lnTo>
                  <a:pt x="21249" y="891"/>
                </a:lnTo>
                <a:lnTo>
                  <a:pt x="21280" y="953"/>
                </a:lnTo>
                <a:lnTo>
                  <a:pt x="21310" y="1075"/>
                </a:lnTo>
                <a:lnTo>
                  <a:pt x="21403" y="1168"/>
                </a:lnTo>
                <a:lnTo>
                  <a:pt x="21403" y="1229"/>
                </a:lnTo>
                <a:lnTo>
                  <a:pt x="21341" y="1352"/>
                </a:lnTo>
                <a:lnTo>
                  <a:pt x="21403" y="1444"/>
                </a:lnTo>
                <a:lnTo>
                  <a:pt x="21464" y="1352"/>
                </a:lnTo>
                <a:lnTo>
                  <a:pt x="21587" y="1168"/>
                </a:lnTo>
                <a:lnTo>
                  <a:pt x="21740" y="1229"/>
                </a:lnTo>
                <a:lnTo>
                  <a:pt x="21863" y="1383"/>
                </a:lnTo>
                <a:lnTo>
                  <a:pt x="21863" y="1505"/>
                </a:lnTo>
                <a:lnTo>
                  <a:pt x="21986" y="1690"/>
                </a:lnTo>
                <a:lnTo>
                  <a:pt x="22047" y="1905"/>
                </a:lnTo>
                <a:lnTo>
                  <a:pt x="22047" y="2150"/>
                </a:lnTo>
                <a:lnTo>
                  <a:pt x="22139" y="2027"/>
                </a:lnTo>
                <a:lnTo>
                  <a:pt x="22139" y="1812"/>
                </a:lnTo>
                <a:lnTo>
                  <a:pt x="22078" y="1690"/>
                </a:lnTo>
                <a:lnTo>
                  <a:pt x="22017" y="1597"/>
                </a:lnTo>
                <a:lnTo>
                  <a:pt x="22017" y="1444"/>
                </a:lnTo>
                <a:lnTo>
                  <a:pt x="21986" y="1383"/>
                </a:lnTo>
                <a:lnTo>
                  <a:pt x="22017" y="1321"/>
                </a:lnTo>
                <a:lnTo>
                  <a:pt x="22109" y="1383"/>
                </a:lnTo>
                <a:lnTo>
                  <a:pt x="22354" y="1597"/>
                </a:lnTo>
                <a:lnTo>
                  <a:pt x="22508" y="1843"/>
                </a:lnTo>
                <a:lnTo>
                  <a:pt x="22723" y="1935"/>
                </a:lnTo>
                <a:lnTo>
                  <a:pt x="22907" y="1966"/>
                </a:lnTo>
                <a:lnTo>
                  <a:pt x="22907" y="1905"/>
                </a:lnTo>
                <a:lnTo>
                  <a:pt x="22815" y="1843"/>
                </a:lnTo>
                <a:lnTo>
                  <a:pt x="22631" y="1751"/>
                </a:lnTo>
                <a:lnTo>
                  <a:pt x="22508" y="1536"/>
                </a:lnTo>
                <a:lnTo>
                  <a:pt x="22477" y="1321"/>
                </a:lnTo>
                <a:lnTo>
                  <a:pt x="22508" y="1106"/>
                </a:lnTo>
                <a:lnTo>
                  <a:pt x="22661" y="1106"/>
                </a:lnTo>
                <a:lnTo>
                  <a:pt x="22815" y="1106"/>
                </a:lnTo>
                <a:lnTo>
                  <a:pt x="23030" y="1229"/>
                </a:lnTo>
                <a:lnTo>
                  <a:pt x="23214" y="1229"/>
                </a:lnTo>
                <a:lnTo>
                  <a:pt x="23276" y="1137"/>
                </a:lnTo>
                <a:lnTo>
                  <a:pt x="23214" y="1075"/>
                </a:lnTo>
                <a:lnTo>
                  <a:pt x="23091" y="1045"/>
                </a:lnTo>
                <a:lnTo>
                  <a:pt x="23091" y="953"/>
                </a:lnTo>
                <a:lnTo>
                  <a:pt x="23245" y="768"/>
                </a:lnTo>
                <a:lnTo>
                  <a:pt x="23368" y="646"/>
                </a:lnTo>
                <a:lnTo>
                  <a:pt x="23306" y="584"/>
                </a:lnTo>
                <a:lnTo>
                  <a:pt x="23245" y="492"/>
                </a:lnTo>
                <a:lnTo>
                  <a:pt x="23306" y="339"/>
                </a:lnTo>
                <a:lnTo>
                  <a:pt x="23398" y="308"/>
                </a:lnTo>
                <a:lnTo>
                  <a:pt x="23491" y="339"/>
                </a:lnTo>
                <a:lnTo>
                  <a:pt x="23583" y="246"/>
                </a:lnTo>
                <a:lnTo>
                  <a:pt x="23613" y="93"/>
                </a:lnTo>
                <a:lnTo>
                  <a:pt x="23644" y="31"/>
                </a:lnTo>
                <a:lnTo>
                  <a:pt x="23736" y="62"/>
                </a:lnTo>
                <a:lnTo>
                  <a:pt x="23828" y="124"/>
                </a:lnTo>
                <a:lnTo>
                  <a:pt x="23890" y="124"/>
                </a:lnTo>
                <a:lnTo>
                  <a:pt x="23951" y="246"/>
                </a:lnTo>
                <a:lnTo>
                  <a:pt x="24013" y="431"/>
                </a:lnTo>
                <a:lnTo>
                  <a:pt x="24074" y="492"/>
                </a:lnTo>
                <a:lnTo>
                  <a:pt x="24166" y="431"/>
                </a:lnTo>
                <a:lnTo>
                  <a:pt x="24166" y="339"/>
                </a:lnTo>
                <a:lnTo>
                  <a:pt x="24135" y="216"/>
                </a:lnTo>
                <a:lnTo>
                  <a:pt x="24135" y="93"/>
                </a:lnTo>
                <a:lnTo>
                  <a:pt x="24197" y="31"/>
                </a:lnTo>
                <a:lnTo>
                  <a:pt x="24289" y="1"/>
                </a:lnTo>
                <a:lnTo>
                  <a:pt x="24473" y="31"/>
                </a:lnTo>
                <a:lnTo>
                  <a:pt x="24750" y="31"/>
                </a:lnTo>
                <a:lnTo>
                  <a:pt x="24872" y="93"/>
                </a:lnTo>
                <a:lnTo>
                  <a:pt x="24903" y="124"/>
                </a:lnTo>
                <a:lnTo>
                  <a:pt x="24964" y="124"/>
                </a:lnTo>
                <a:lnTo>
                  <a:pt x="25057" y="62"/>
                </a:lnTo>
                <a:lnTo>
                  <a:pt x="25210" y="124"/>
                </a:lnTo>
                <a:lnTo>
                  <a:pt x="25517" y="124"/>
                </a:lnTo>
                <a:lnTo>
                  <a:pt x="25579" y="185"/>
                </a:lnTo>
                <a:lnTo>
                  <a:pt x="25701" y="185"/>
                </a:lnTo>
                <a:lnTo>
                  <a:pt x="25794" y="154"/>
                </a:lnTo>
                <a:lnTo>
                  <a:pt x="25886" y="216"/>
                </a:lnTo>
                <a:lnTo>
                  <a:pt x="25916" y="308"/>
                </a:lnTo>
                <a:lnTo>
                  <a:pt x="26162" y="461"/>
                </a:lnTo>
                <a:lnTo>
                  <a:pt x="26254" y="431"/>
                </a:lnTo>
                <a:lnTo>
                  <a:pt x="26254" y="369"/>
                </a:lnTo>
                <a:lnTo>
                  <a:pt x="26316" y="369"/>
                </a:lnTo>
                <a:lnTo>
                  <a:pt x="26592" y="553"/>
                </a:lnTo>
                <a:lnTo>
                  <a:pt x="26684" y="553"/>
                </a:lnTo>
                <a:lnTo>
                  <a:pt x="26868" y="707"/>
                </a:lnTo>
                <a:lnTo>
                  <a:pt x="27175" y="738"/>
                </a:lnTo>
                <a:lnTo>
                  <a:pt x="27267" y="799"/>
                </a:lnTo>
                <a:lnTo>
                  <a:pt x="27452" y="738"/>
                </a:lnTo>
                <a:lnTo>
                  <a:pt x="27513" y="799"/>
                </a:lnTo>
                <a:lnTo>
                  <a:pt x="27574" y="891"/>
                </a:lnTo>
                <a:lnTo>
                  <a:pt x="27728" y="830"/>
                </a:lnTo>
                <a:lnTo>
                  <a:pt x="27882" y="861"/>
                </a:lnTo>
                <a:lnTo>
                  <a:pt x="28004" y="983"/>
                </a:lnTo>
                <a:lnTo>
                  <a:pt x="28250" y="1075"/>
                </a:lnTo>
                <a:lnTo>
                  <a:pt x="28404" y="1168"/>
                </a:lnTo>
                <a:lnTo>
                  <a:pt x="28465" y="1321"/>
                </a:lnTo>
                <a:lnTo>
                  <a:pt x="28588" y="1413"/>
                </a:lnTo>
                <a:lnTo>
                  <a:pt x="28833" y="1567"/>
                </a:lnTo>
                <a:lnTo>
                  <a:pt x="28833" y="1628"/>
                </a:lnTo>
                <a:lnTo>
                  <a:pt x="28741" y="1751"/>
                </a:lnTo>
                <a:lnTo>
                  <a:pt x="28588" y="1751"/>
                </a:lnTo>
                <a:lnTo>
                  <a:pt x="28465" y="1751"/>
                </a:lnTo>
                <a:lnTo>
                  <a:pt x="28342" y="1812"/>
                </a:lnTo>
                <a:lnTo>
                  <a:pt x="28250" y="1905"/>
                </a:lnTo>
                <a:lnTo>
                  <a:pt x="28127" y="1905"/>
                </a:lnTo>
                <a:lnTo>
                  <a:pt x="28066" y="1905"/>
                </a:lnTo>
                <a:lnTo>
                  <a:pt x="27912" y="1966"/>
                </a:lnTo>
                <a:lnTo>
                  <a:pt x="27728" y="1966"/>
                </a:lnTo>
                <a:lnTo>
                  <a:pt x="27421" y="1812"/>
                </a:lnTo>
                <a:lnTo>
                  <a:pt x="27267" y="1751"/>
                </a:lnTo>
                <a:lnTo>
                  <a:pt x="27175" y="1751"/>
                </a:lnTo>
                <a:lnTo>
                  <a:pt x="27052" y="1690"/>
                </a:lnTo>
                <a:lnTo>
                  <a:pt x="26868" y="1690"/>
                </a:lnTo>
                <a:lnTo>
                  <a:pt x="26776" y="1751"/>
                </a:lnTo>
                <a:lnTo>
                  <a:pt x="26684" y="1751"/>
                </a:lnTo>
                <a:lnTo>
                  <a:pt x="26623" y="1690"/>
                </a:lnTo>
                <a:lnTo>
                  <a:pt x="26438" y="1690"/>
                </a:lnTo>
                <a:lnTo>
                  <a:pt x="26193" y="1812"/>
                </a:lnTo>
                <a:lnTo>
                  <a:pt x="26101" y="1874"/>
                </a:lnTo>
                <a:lnTo>
                  <a:pt x="25947" y="1812"/>
                </a:lnTo>
                <a:lnTo>
                  <a:pt x="25824" y="1812"/>
                </a:lnTo>
                <a:lnTo>
                  <a:pt x="25640" y="1905"/>
                </a:lnTo>
                <a:lnTo>
                  <a:pt x="25394" y="1905"/>
                </a:lnTo>
                <a:lnTo>
                  <a:pt x="25302" y="1782"/>
                </a:lnTo>
                <a:lnTo>
                  <a:pt x="25302" y="1628"/>
                </a:lnTo>
                <a:lnTo>
                  <a:pt x="25394" y="1567"/>
                </a:lnTo>
                <a:lnTo>
                  <a:pt x="25486" y="1567"/>
                </a:lnTo>
                <a:lnTo>
                  <a:pt x="25517" y="1475"/>
                </a:lnTo>
                <a:lnTo>
                  <a:pt x="25456" y="1413"/>
                </a:lnTo>
                <a:lnTo>
                  <a:pt x="25333" y="1413"/>
                </a:lnTo>
                <a:lnTo>
                  <a:pt x="25210" y="1444"/>
                </a:lnTo>
                <a:lnTo>
                  <a:pt x="25087" y="1567"/>
                </a:lnTo>
                <a:lnTo>
                  <a:pt x="25087" y="1720"/>
                </a:lnTo>
                <a:lnTo>
                  <a:pt x="25179" y="1843"/>
                </a:lnTo>
                <a:lnTo>
                  <a:pt x="25272" y="1843"/>
                </a:lnTo>
                <a:lnTo>
                  <a:pt x="25241" y="1935"/>
                </a:lnTo>
                <a:lnTo>
                  <a:pt x="25118" y="2027"/>
                </a:lnTo>
                <a:lnTo>
                  <a:pt x="25026" y="1997"/>
                </a:lnTo>
                <a:lnTo>
                  <a:pt x="24903" y="1997"/>
                </a:lnTo>
                <a:lnTo>
                  <a:pt x="24719" y="1997"/>
                </a:lnTo>
                <a:lnTo>
                  <a:pt x="24688" y="2058"/>
                </a:lnTo>
                <a:lnTo>
                  <a:pt x="24504" y="2058"/>
                </a:lnTo>
                <a:lnTo>
                  <a:pt x="24350" y="1997"/>
                </a:lnTo>
                <a:lnTo>
                  <a:pt x="24135" y="1997"/>
                </a:lnTo>
                <a:lnTo>
                  <a:pt x="23920" y="2119"/>
                </a:lnTo>
                <a:lnTo>
                  <a:pt x="23613" y="2304"/>
                </a:lnTo>
                <a:lnTo>
                  <a:pt x="23583" y="2427"/>
                </a:lnTo>
                <a:lnTo>
                  <a:pt x="23583" y="2641"/>
                </a:lnTo>
                <a:lnTo>
                  <a:pt x="23521" y="2764"/>
                </a:lnTo>
                <a:lnTo>
                  <a:pt x="23521" y="2856"/>
                </a:lnTo>
                <a:lnTo>
                  <a:pt x="23552" y="2918"/>
                </a:lnTo>
                <a:lnTo>
                  <a:pt x="23675" y="2856"/>
                </a:lnTo>
                <a:lnTo>
                  <a:pt x="23675" y="2703"/>
                </a:lnTo>
                <a:lnTo>
                  <a:pt x="23736" y="2611"/>
                </a:lnTo>
                <a:lnTo>
                  <a:pt x="23736" y="2549"/>
                </a:lnTo>
                <a:lnTo>
                  <a:pt x="23798" y="2488"/>
                </a:lnTo>
                <a:lnTo>
                  <a:pt x="23982" y="2488"/>
                </a:lnTo>
                <a:lnTo>
                  <a:pt x="24074" y="2457"/>
                </a:lnTo>
                <a:lnTo>
                  <a:pt x="24105" y="2519"/>
                </a:lnTo>
                <a:lnTo>
                  <a:pt x="24074" y="2611"/>
                </a:lnTo>
                <a:lnTo>
                  <a:pt x="24013" y="2764"/>
                </a:lnTo>
                <a:lnTo>
                  <a:pt x="24013" y="2795"/>
                </a:lnTo>
                <a:lnTo>
                  <a:pt x="24043" y="2795"/>
                </a:lnTo>
                <a:lnTo>
                  <a:pt x="24135" y="2703"/>
                </a:lnTo>
                <a:lnTo>
                  <a:pt x="24197" y="2457"/>
                </a:lnTo>
                <a:cubicBezTo>
                  <a:pt x="24197" y="2457"/>
                  <a:pt x="24289" y="2334"/>
                  <a:pt x="24320" y="2304"/>
                </a:cubicBezTo>
                <a:cubicBezTo>
                  <a:pt x="24350" y="2273"/>
                  <a:pt x="24412" y="2242"/>
                  <a:pt x="24473" y="2242"/>
                </a:cubicBezTo>
                <a:lnTo>
                  <a:pt x="24565" y="2242"/>
                </a:lnTo>
                <a:lnTo>
                  <a:pt x="24780" y="2242"/>
                </a:lnTo>
                <a:lnTo>
                  <a:pt x="24934" y="2242"/>
                </a:lnTo>
                <a:lnTo>
                  <a:pt x="25057" y="2181"/>
                </a:lnTo>
                <a:lnTo>
                  <a:pt x="25118" y="2212"/>
                </a:lnTo>
                <a:lnTo>
                  <a:pt x="25149" y="2304"/>
                </a:lnTo>
                <a:lnTo>
                  <a:pt x="25241" y="2519"/>
                </a:lnTo>
                <a:lnTo>
                  <a:pt x="25333" y="2580"/>
                </a:lnTo>
                <a:lnTo>
                  <a:pt x="25394" y="2580"/>
                </a:lnTo>
                <a:lnTo>
                  <a:pt x="25394" y="2427"/>
                </a:lnTo>
                <a:lnTo>
                  <a:pt x="25333" y="2212"/>
                </a:lnTo>
                <a:lnTo>
                  <a:pt x="25394" y="2181"/>
                </a:lnTo>
                <a:lnTo>
                  <a:pt x="25548" y="2150"/>
                </a:lnTo>
                <a:lnTo>
                  <a:pt x="25701" y="2181"/>
                </a:lnTo>
                <a:lnTo>
                  <a:pt x="25886" y="2150"/>
                </a:lnTo>
                <a:lnTo>
                  <a:pt x="26101" y="2119"/>
                </a:lnTo>
                <a:lnTo>
                  <a:pt x="26316" y="2027"/>
                </a:lnTo>
                <a:lnTo>
                  <a:pt x="26469" y="1966"/>
                </a:lnTo>
                <a:lnTo>
                  <a:pt x="26776" y="1935"/>
                </a:lnTo>
                <a:lnTo>
                  <a:pt x="26991" y="1997"/>
                </a:lnTo>
                <a:lnTo>
                  <a:pt x="27145" y="2089"/>
                </a:lnTo>
                <a:lnTo>
                  <a:pt x="27298" y="2119"/>
                </a:lnTo>
                <a:lnTo>
                  <a:pt x="27421" y="2181"/>
                </a:lnTo>
                <a:lnTo>
                  <a:pt x="27574" y="2212"/>
                </a:lnTo>
                <a:lnTo>
                  <a:pt x="27697" y="2304"/>
                </a:lnTo>
                <a:lnTo>
                  <a:pt x="27789" y="2334"/>
                </a:lnTo>
                <a:lnTo>
                  <a:pt x="27882" y="2304"/>
                </a:lnTo>
                <a:lnTo>
                  <a:pt x="28004" y="2273"/>
                </a:lnTo>
                <a:lnTo>
                  <a:pt x="28066" y="2334"/>
                </a:lnTo>
                <a:lnTo>
                  <a:pt x="28127" y="2396"/>
                </a:lnTo>
                <a:lnTo>
                  <a:pt x="28219" y="2396"/>
                </a:lnTo>
                <a:lnTo>
                  <a:pt x="28342" y="2273"/>
                </a:lnTo>
                <a:lnTo>
                  <a:pt x="28465" y="2273"/>
                </a:lnTo>
                <a:lnTo>
                  <a:pt x="28618" y="2273"/>
                </a:lnTo>
                <a:lnTo>
                  <a:pt x="28833" y="2150"/>
                </a:lnTo>
                <a:lnTo>
                  <a:pt x="28956" y="2027"/>
                </a:lnTo>
                <a:lnTo>
                  <a:pt x="29018" y="2027"/>
                </a:lnTo>
                <a:lnTo>
                  <a:pt x="29110" y="2058"/>
                </a:lnTo>
                <a:lnTo>
                  <a:pt x="29202" y="2181"/>
                </a:lnTo>
                <a:lnTo>
                  <a:pt x="29355" y="2273"/>
                </a:lnTo>
                <a:lnTo>
                  <a:pt x="29355" y="2334"/>
                </a:lnTo>
                <a:lnTo>
                  <a:pt x="29263" y="2427"/>
                </a:lnTo>
                <a:lnTo>
                  <a:pt x="29263" y="2488"/>
                </a:lnTo>
                <a:lnTo>
                  <a:pt x="29355" y="2549"/>
                </a:lnTo>
                <a:lnTo>
                  <a:pt x="29386" y="2611"/>
                </a:lnTo>
                <a:lnTo>
                  <a:pt x="29386" y="2703"/>
                </a:lnTo>
                <a:lnTo>
                  <a:pt x="29171" y="2918"/>
                </a:lnTo>
                <a:lnTo>
                  <a:pt x="28926" y="2979"/>
                </a:lnTo>
                <a:lnTo>
                  <a:pt x="28803" y="2949"/>
                </a:lnTo>
                <a:lnTo>
                  <a:pt x="28680" y="2856"/>
                </a:lnTo>
                <a:lnTo>
                  <a:pt x="28588" y="2764"/>
                </a:lnTo>
                <a:lnTo>
                  <a:pt x="28526" y="2826"/>
                </a:lnTo>
                <a:lnTo>
                  <a:pt x="28526" y="2918"/>
                </a:lnTo>
                <a:lnTo>
                  <a:pt x="28649" y="3041"/>
                </a:lnTo>
                <a:lnTo>
                  <a:pt x="28649" y="3102"/>
                </a:lnTo>
                <a:lnTo>
                  <a:pt x="28649" y="3133"/>
                </a:lnTo>
                <a:lnTo>
                  <a:pt x="28496" y="3102"/>
                </a:lnTo>
                <a:lnTo>
                  <a:pt x="28404" y="3010"/>
                </a:lnTo>
                <a:lnTo>
                  <a:pt x="28311" y="3010"/>
                </a:lnTo>
                <a:lnTo>
                  <a:pt x="28311" y="3102"/>
                </a:lnTo>
                <a:lnTo>
                  <a:pt x="28373" y="3194"/>
                </a:lnTo>
                <a:lnTo>
                  <a:pt x="28496" y="3256"/>
                </a:lnTo>
                <a:lnTo>
                  <a:pt x="28649" y="3256"/>
                </a:lnTo>
                <a:lnTo>
                  <a:pt x="28833" y="3317"/>
                </a:lnTo>
                <a:lnTo>
                  <a:pt x="28956" y="3286"/>
                </a:lnTo>
                <a:lnTo>
                  <a:pt x="29202" y="3194"/>
                </a:lnTo>
                <a:lnTo>
                  <a:pt x="29263" y="3194"/>
                </a:lnTo>
                <a:lnTo>
                  <a:pt x="29355" y="3256"/>
                </a:lnTo>
                <a:lnTo>
                  <a:pt x="29355" y="3194"/>
                </a:lnTo>
                <a:lnTo>
                  <a:pt x="29355" y="3102"/>
                </a:lnTo>
                <a:lnTo>
                  <a:pt x="29478" y="3071"/>
                </a:lnTo>
                <a:lnTo>
                  <a:pt x="29816" y="3071"/>
                </a:lnTo>
                <a:lnTo>
                  <a:pt x="29877" y="3133"/>
                </a:lnTo>
                <a:lnTo>
                  <a:pt x="29908" y="3225"/>
                </a:lnTo>
                <a:lnTo>
                  <a:pt x="30000" y="3286"/>
                </a:lnTo>
                <a:lnTo>
                  <a:pt x="30092" y="3256"/>
                </a:lnTo>
                <a:lnTo>
                  <a:pt x="30123" y="3194"/>
                </a:lnTo>
                <a:lnTo>
                  <a:pt x="30215" y="3225"/>
                </a:lnTo>
                <a:lnTo>
                  <a:pt x="30246" y="3348"/>
                </a:lnTo>
                <a:lnTo>
                  <a:pt x="30338" y="3440"/>
                </a:lnTo>
                <a:lnTo>
                  <a:pt x="30584" y="3471"/>
                </a:lnTo>
                <a:lnTo>
                  <a:pt x="30645" y="3563"/>
                </a:lnTo>
                <a:lnTo>
                  <a:pt x="30676" y="3655"/>
                </a:lnTo>
                <a:lnTo>
                  <a:pt x="30829" y="3778"/>
                </a:lnTo>
                <a:lnTo>
                  <a:pt x="31044" y="3870"/>
                </a:lnTo>
                <a:lnTo>
                  <a:pt x="31198" y="3993"/>
                </a:lnTo>
                <a:lnTo>
                  <a:pt x="31198" y="4054"/>
                </a:lnTo>
                <a:lnTo>
                  <a:pt x="31198" y="4207"/>
                </a:lnTo>
                <a:lnTo>
                  <a:pt x="31136" y="4269"/>
                </a:lnTo>
                <a:lnTo>
                  <a:pt x="31136" y="4361"/>
                </a:lnTo>
                <a:lnTo>
                  <a:pt x="31136" y="4453"/>
                </a:lnTo>
                <a:lnTo>
                  <a:pt x="31014" y="4515"/>
                </a:lnTo>
                <a:lnTo>
                  <a:pt x="30860" y="4637"/>
                </a:lnTo>
                <a:lnTo>
                  <a:pt x="30768" y="4668"/>
                </a:lnTo>
                <a:lnTo>
                  <a:pt x="30676" y="4637"/>
                </a:lnTo>
                <a:lnTo>
                  <a:pt x="30614" y="4668"/>
                </a:lnTo>
                <a:lnTo>
                  <a:pt x="30614" y="4729"/>
                </a:lnTo>
                <a:lnTo>
                  <a:pt x="30584" y="4791"/>
                </a:lnTo>
                <a:lnTo>
                  <a:pt x="30430" y="4883"/>
                </a:lnTo>
                <a:lnTo>
                  <a:pt x="30154" y="5006"/>
                </a:lnTo>
                <a:lnTo>
                  <a:pt x="29939" y="5006"/>
                </a:lnTo>
                <a:lnTo>
                  <a:pt x="29877" y="5037"/>
                </a:lnTo>
                <a:lnTo>
                  <a:pt x="29755" y="5037"/>
                </a:lnTo>
                <a:lnTo>
                  <a:pt x="29662" y="4944"/>
                </a:lnTo>
                <a:lnTo>
                  <a:pt x="29601" y="4883"/>
                </a:lnTo>
                <a:lnTo>
                  <a:pt x="29570" y="4914"/>
                </a:lnTo>
                <a:lnTo>
                  <a:pt x="29570" y="5006"/>
                </a:lnTo>
                <a:lnTo>
                  <a:pt x="29632" y="5067"/>
                </a:lnTo>
                <a:lnTo>
                  <a:pt x="29632" y="5129"/>
                </a:lnTo>
                <a:lnTo>
                  <a:pt x="29478" y="5129"/>
                </a:lnTo>
                <a:lnTo>
                  <a:pt x="29325" y="5098"/>
                </a:lnTo>
                <a:lnTo>
                  <a:pt x="29202" y="5159"/>
                </a:lnTo>
                <a:lnTo>
                  <a:pt x="29140" y="5159"/>
                </a:lnTo>
                <a:lnTo>
                  <a:pt x="29048" y="5098"/>
                </a:lnTo>
                <a:lnTo>
                  <a:pt x="28864" y="5098"/>
                </a:lnTo>
                <a:lnTo>
                  <a:pt x="28772" y="5190"/>
                </a:lnTo>
                <a:lnTo>
                  <a:pt x="28557" y="5282"/>
                </a:lnTo>
                <a:lnTo>
                  <a:pt x="28434" y="5282"/>
                </a:lnTo>
                <a:lnTo>
                  <a:pt x="28342" y="5221"/>
                </a:lnTo>
                <a:lnTo>
                  <a:pt x="28219" y="5221"/>
                </a:lnTo>
                <a:lnTo>
                  <a:pt x="28096" y="5159"/>
                </a:lnTo>
                <a:lnTo>
                  <a:pt x="27974" y="5159"/>
                </a:lnTo>
                <a:lnTo>
                  <a:pt x="27912" y="5221"/>
                </a:lnTo>
                <a:lnTo>
                  <a:pt x="27759" y="5251"/>
                </a:lnTo>
                <a:lnTo>
                  <a:pt x="27636" y="5221"/>
                </a:lnTo>
                <a:lnTo>
                  <a:pt x="27452" y="5067"/>
                </a:lnTo>
                <a:lnTo>
                  <a:pt x="27360" y="5067"/>
                </a:lnTo>
                <a:lnTo>
                  <a:pt x="27329" y="5037"/>
                </a:lnTo>
                <a:lnTo>
                  <a:pt x="27114" y="5037"/>
                </a:lnTo>
                <a:lnTo>
                  <a:pt x="26991" y="4975"/>
                </a:lnTo>
                <a:lnTo>
                  <a:pt x="26868" y="4975"/>
                </a:lnTo>
                <a:lnTo>
                  <a:pt x="26715" y="5006"/>
                </a:lnTo>
                <a:lnTo>
                  <a:pt x="26592" y="5006"/>
                </a:lnTo>
                <a:lnTo>
                  <a:pt x="26438" y="4944"/>
                </a:lnTo>
                <a:lnTo>
                  <a:pt x="26346" y="4975"/>
                </a:lnTo>
                <a:lnTo>
                  <a:pt x="26223" y="5067"/>
                </a:lnTo>
                <a:lnTo>
                  <a:pt x="26101" y="5098"/>
                </a:lnTo>
                <a:lnTo>
                  <a:pt x="25916" y="5098"/>
                </a:lnTo>
                <a:lnTo>
                  <a:pt x="25794" y="5159"/>
                </a:lnTo>
                <a:lnTo>
                  <a:pt x="25763" y="5221"/>
                </a:lnTo>
                <a:lnTo>
                  <a:pt x="25701" y="5221"/>
                </a:lnTo>
                <a:lnTo>
                  <a:pt x="25671" y="5067"/>
                </a:lnTo>
                <a:lnTo>
                  <a:pt x="25609" y="5006"/>
                </a:lnTo>
                <a:lnTo>
                  <a:pt x="25486" y="5006"/>
                </a:lnTo>
                <a:lnTo>
                  <a:pt x="25425" y="5006"/>
                </a:lnTo>
                <a:lnTo>
                  <a:pt x="25302" y="5006"/>
                </a:lnTo>
                <a:lnTo>
                  <a:pt x="25302" y="5037"/>
                </a:lnTo>
                <a:lnTo>
                  <a:pt x="25364" y="5037"/>
                </a:lnTo>
                <a:lnTo>
                  <a:pt x="25548" y="5037"/>
                </a:lnTo>
                <a:lnTo>
                  <a:pt x="25609" y="5098"/>
                </a:lnTo>
                <a:lnTo>
                  <a:pt x="25640" y="5190"/>
                </a:lnTo>
                <a:lnTo>
                  <a:pt x="25609" y="5282"/>
                </a:lnTo>
                <a:lnTo>
                  <a:pt x="25486" y="5344"/>
                </a:lnTo>
                <a:lnTo>
                  <a:pt x="25425" y="5344"/>
                </a:lnTo>
                <a:lnTo>
                  <a:pt x="25302" y="5344"/>
                </a:lnTo>
                <a:lnTo>
                  <a:pt x="25179" y="5436"/>
                </a:lnTo>
                <a:lnTo>
                  <a:pt x="24995" y="5497"/>
                </a:lnTo>
                <a:lnTo>
                  <a:pt x="24780" y="5528"/>
                </a:lnTo>
                <a:lnTo>
                  <a:pt x="24657" y="5559"/>
                </a:lnTo>
                <a:lnTo>
                  <a:pt x="24596" y="5651"/>
                </a:lnTo>
                <a:lnTo>
                  <a:pt x="24504" y="5681"/>
                </a:lnTo>
                <a:lnTo>
                  <a:pt x="24350" y="5681"/>
                </a:lnTo>
                <a:lnTo>
                  <a:pt x="24166" y="5773"/>
                </a:lnTo>
                <a:lnTo>
                  <a:pt x="24043" y="5773"/>
                </a:lnTo>
                <a:lnTo>
                  <a:pt x="23982" y="5866"/>
                </a:lnTo>
                <a:lnTo>
                  <a:pt x="23982" y="5988"/>
                </a:lnTo>
                <a:lnTo>
                  <a:pt x="24074" y="6081"/>
                </a:lnTo>
                <a:lnTo>
                  <a:pt x="24074" y="6173"/>
                </a:lnTo>
                <a:lnTo>
                  <a:pt x="24074" y="6326"/>
                </a:lnTo>
                <a:lnTo>
                  <a:pt x="24166" y="6418"/>
                </a:lnTo>
                <a:lnTo>
                  <a:pt x="24228" y="6418"/>
                </a:lnTo>
                <a:lnTo>
                  <a:pt x="24320" y="6326"/>
                </a:lnTo>
                <a:lnTo>
                  <a:pt x="24320" y="6203"/>
                </a:lnTo>
                <a:lnTo>
                  <a:pt x="24412" y="6111"/>
                </a:lnTo>
                <a:lnTo>
                  <a:pt x="24535" y="6081"/>
                </a:lnTo>
                <a:lnTo>
                  <a:pt x="24657" y="6019"/>
                </a:lnTo>
                <a:lnTo>
                  <a:pt x="24811" y="6019"/>
                </a:lnTo>
                <a:lnTo>
                  <a:pt x="24934" y="6019"/>
                </a:lnTo>
                <a:lnTo>
                  <a:pt x="24995" y="5927"/>
                </a:lnTo>
                <a:lnTo>
                  <a:pt x="25118" y="5835"/>
                </a:lnTo>
                <a:lnTo>
                  <a:pt x="25302" y="5773"/>
                </a:lnTo>
                <a:lnTo>
                  <a:pt x="25640" y="5651"/>
                </a:lnTo>
                <a:lnTo>
                  <a:pt x="25763" y="5651"/>
                </a:lnTo>
                <a:lnTo>
                  <a:pt x="25763" y="5681"/>
                </a:lnTo>
                <a:lnTo>
                  <a:pt x="25732" y="5804"/>
                </a:lnTo>
                <a:lnTo>
                  <a:pt x="25794" y="5804"/>
                </a:lnTo>
                <a:lnTo>
                  <a:pt x="25886" y="5712"/>
                </a:lnTo>
                <a:lnTo>
                  <a:pt x="25886" y="5589"/>
                </a:lnTo>
                <a:lnTo>
                  <a:pt x="26008" y="5436"/>
                </a:lnTo>
                <a:lnTo>
                  <a:pt x="26101" y="5436"/>
                </a:lnTo>
                <a:lnTo>
                  <a:pt x="26254" y="5466"/>
                </a:lnTo>
                <a:lnTo>
                  <a:pt x="26346" y="5497"/>
                </a:lnTo>
                <a:lnTo>
                  <a:pt x="26500" y="5436"/>
                </a:lnTo>
                <a:lnTo>
                  <a:pt x="26715" y="5436"/>
                </a:lnTo>
                <a:lnTo>
                  <a:pt x="26868" y="5528"/>
                </a:lnTo>
                <a:lnTo>
                  <a:pt x="27052" y="5559"/>
                </a:lnTo>
                <a:lnTo>
                  <a:pt x="27421" y="5528"/>
                </a:lnTo>
                <a:lnTo>
                  <a:pt x="27544" y="5559"/>
                </a:lnTo>
                <a:lnTo>
                  <a:pt x="27697" y="5620"/>
                </a:lnTo>
                <a:lnTo>
                  <a:pt x="27974" y="5681"/>
                </a:lnTo>
                <a:lnTo>
                  <a:pt x="28281" y="5712"/>
                </a:lnTo>
                <a:lnTo>
                  <a:pt x="28404" y="5712"/>
                </a:lnTo>
                <a:lnTo>
                  <a:pt x="28404" y="5773"/>
                </a:lnTo>
                <a:lnTo>
                  <a:pt x="28465" y="5835"/>
                </a:lnTo>
                <a:lnTo>
                  <a:pt x="28434" y="5927"/>
                </a:lnTo>
                <a:lnTo>
                  <a:pt x="28311" y="6019"/>
                </a:lnTo>
                <a:lnTo>
                  <a:pt x="28311" y="6111"/>
                </a:lnTo>
                <a:lnTo>
                  <a:pt x="28219" y="6295"/>
                </a:lnTo>
                <a:lnTo>
                  <a:pt x="28127" y="6326"/>
                </a:lnTo>
                <a:lnTo>
                  <a:pt x="27728" y="6388"/>
                </a:lnTo>
                <a:lnTo>
                  <a:pt x="27544" y="6449"/>
                </a:lnTo>
                <a:lnTo>
                  <a:pt x="27482" y="6449"/>
                </a:lnTo>
                <a:lnTo>
                  <a:pt x="27421" y="6418"/>
                </a:lnTo>
                <a:lnTo>
                  <a:pt x="27390" y="6418"/>
                </a:lnTo>
                <a:lnTo>
                  <a:pt x="27329" y="6541"/>
                </a:lnTo>
                <a:lnTo>
                  <a:pt x="27329" y="6664"/>
                </a:lnTo>
                <a:lnTo>
                  <a:pt x="27298" y="6787"/>
                </a:lnTo>
                <a:lnTo>
                  <a:pt x="27298" y="6879"/>
                </a:lnTo>
                <a:lnTo>
                  <a:pt x="27360" y="6879"/>
                </a:lnTo>
                <a:lnTo>
                  <a:pt x="27544" y="6817"/>
                </a:lnTo>
                <a:lnTo>
                  <a:pt x="27759" y="6756"/>
                </a:lnTo>
                <a:lnTo>
                  <a:pt x="27912" y="6695"/>
                </a:lnTo>
                <a:lnTo>
                  <a:pt x="28189" y="6695"/>
                </a:lnTo>
                <a:lnTo>
                  <a:pt x="28465" y="6787"/>
                </a:lnTo>
                <a:lnTo>
                  <a:pt x="28588" y="6787"/>
                </a:lnTo>
                <a:lnTo>
                  <a:pt x="28680" y="6879"/>
                </a:lnTo>
                <a:lnTo>
                  <a:pt x="28772" y="6817"/>
                </a:lnTo>
                <a:lnTo>
                  <a:pt x="28833" y="6725"/>
                </a:lnTo>
                <a:lnTo>
                  <a:pt x="28864" y="6725"/>
                </a:lnTo>
                <a:lnTo>
                  <a:pt x="28956" y="6756"/>
                </a:lnTo>
                <a:lnTo>
                  <a:pt x="29048" y="6848"/>
                </a:lnTo>
                <a:lnTo>
                  <a:pt x="29202" y="6664"/>
                </a:lnTo>
                <a:lnTo>
                  <a:pt x="29263" y="6418"/>
                </a:lnTo>
                <a:lnTo>
                  <a:pt x="29263" y="6203"/>
                </a:lnTo>
                <a:lnTo>
                  <a:pt x="29294" y="6111"/>
                </a:lnTo>
                <a:lnTo>
                  <a:pt x="29263" y="6050"/>
                </a:lnTo>
                <a:lnTo>
                  <a:pt x="29294" y="5927"/>
                </a:lnTo>
                <a:lnTo>
                  <a:pt x="29417" y="5835"/>
                </a:lnTo>
                <a:lnTo>
                  <a:pt x="29601" y="5835"/>
                </a:lnTo>
                <a:lnTo>
                  <a:pt x="29785" y="5896"/>
                </a:lnTo>
                <a:lnTo>
                  <a:pt x="30000" y="5896"/>
                </a:lnTo>
                <a:lnTo>
                  <a:pt x="30154" y="5866"/>
                </a:lnTo>
                <a:lnTo>
                  <a:pt x="30277" y="5896"/>
                </a:lnTo>
                <a:lnTo>
                  <a:pt x="30307" y="6050"/>
                </a:lnTo>
                <a:lnTo>
                  <a:pt x="30307" y="6326"/>
                </a:lnTo>
                <a:lnTo>
                  <a:pt x="30307" y="6510"/>
                </a:lnTo>
                <a:lnTo>
                  <a:pt x="30154" y="6695"/>
                </a:lnTo>
                <a:lnTo>
                  <a:pt x="30031" y="6940"/>
                </a:lnTo>
                <a:lnTo>
                  <a:pt x="30000" y="7155"/>
                </a:lnTo>
                <a:lnTo>
                  <a:pt x="29939" y="7309"/>
                </a:lnTo>
                <a:lnTo>
                  <a:pt x="29570" y="7708"/>
                </a:lnTo>
                <a:lnTo>
                  <a:pt x="29478" y="7708"/>
                </a:lnTo>
                <a:lnTo>
                  <a:pt x="29417" y="7677"/>
                </a:lnTo>
                <a:lnTo>
                  <a:pt x="29294" y="7739"/>
                </a:lnTo>
                <a:lnTo>
                  <a:pt x="29202" y="7831"/>
                </a:lnTo>
                <a:lnTo>
                  <a:pt x="29079" y="7800"/>
                </a:lnTo>
                <a:lnTo>
                  <a:pt x="29048" y="7831"/>
                </a:lnTo>
                <a:lnTo>
                  <a:pt x="28926" y="8015"/>
                </a:lnTo>
                <a:lnTo>
                  <a:pt x="28926" y="8107"/>
                </a:lnTo>
                <a:lnTo>
                  <a:pt x="28772" y="8169"/>
                </a:lnTo>
                <a:lnTo>
                  <a:pt x="28680" y="8291"/>
                </a:lnTo>
                <a:lnTo>
                  <a:pt x="28588" y="8261"/>
                </a:lnTo>
                <a:lnTo>
                  <a:pt x="28557" y="8230"/>
                </a:lnTo>
                <a:lnTo>
                  <a:pt x="28526" y="8291"/>
                </a:lnTo>
                <a:lnTo>
                  <a:pt x="28526" y="8414"/>
                </a:lnTo>
                <a:lnTo>
                  <a:pt x="28465" y="8506"/>
                </a:lnTo>
                <a:lnTo>
                  <a:pt x="28342" y="8721"/>
                </a:lnTo>
                <a:lnTo>
                  <a:pt x="28189" y="8813"/>
                </a:lnTo>
                <a:lnTo>
                  <a:pt x="28127" y="8905"/>
                </a:lnTo>
                <a:lnTo>
                  <a:pt x="27912" y="9120"/>
                </a:lnTo>
                <a:lnTo>
                  <a:pt x="27759" y="9243"/>
                </a:lnTo>
                <a:lnTo>
                  <a:pt x="27636" y="9274"/>
                </a:lnTo>
                <a:lnTo>
                  <a:pt x="27421" y="9427"/>
                </a:lnTo>
                <a:lnTo>
                  <a:pt x="27390" y="9520"/>
                </a:lnTo>
                <a:lnTo>
                  <a:pt x="27267" y="9520"/>
                </a:lnTo>
                <a:lnTo>
                  <a:pt x="27267" y="9673"/>
                </a:lnTo>
                <a:lnTo>
                  <a:pt x="27267" y="9796"/>
                </a:lnTo>
                <a:lnTo>
                  <a:pt x="27206" y="9980"/>
                </a:lnTo>
                <a:lnTo>
                  <a:pt x="27237" y="10042"/>
                </a:lnTo>
                <a:lnTo>
                  <a:pt x="27267" y="9980"/>
                </a:lnTo>
                <a:lnTo>
                  <a:pt x="27298" y="9857"/>
                </a:lnTo>
                <a:lnTo>
                  <a:pt x="27452" y="9673"/>
                </a:lnTo>
                <a:lnTo>
                  <a:pt x="27574" y="9489"/>
                </a:lnTo>
                <a:lnTo>
                  <a:pt x="27728" y="9397"/>
                </a:lnTo>
                <a:lnTo>
                  <a:pt x="27789" y="9397"/>
                </a:lnTo>
                <a:lnTo>
                  <a:pt x="27820" y="9458"/>
                </a:lnTo>
                <a:lnTo>
                  <a:pt x="27974" y="9305"/>
                </a:lnTo>
                <a:lnTo>
                  <a:pt x="28250" y="9090"/>
                </a:lnTo>
                <a:lnTo>
                  <a:pt x="28342" y="9059"/>
                </a:lnTo>
                <a:lnTo>
                  <a:pt x="28373" y="8936"/>
                </a:lnTo>
                <a:lnTo>
                  <a:pt x="28649" y="8691"/>
                </a:lnTo>
                <a:lnTo>
                  <a:pt x="28833" y="8506"/>
                </a:lnTo>
                <a:lnTo>
                  <a:pt x="28956" y="8445"/>
                </a:lnTo>
                <a:lnTo>
                  <a:pt x="29048" y="8476"/>
                </a:lnTo>
                <a:lnTo>
                  <a:pt x="29202" y="8476"/>
                </a:lnTo>
                <a:lnTo>
                  <a:pt x="29294" y="8383"/>
                </a:lnTo>
                <a:lnTo>
                  <a:pt x="29294" y="8291"/>
                </a:lnTo>
                <a:lnTo>
                  <a:pt x="29448" y="8291"/>
                </a:lnTo>
                <a:lnTo>
                  <a:pt x="29693" y="8291"/>
                </a:lnTo>
                <a:lnTo>
                  <a:pt x="29908" y="8199"/>
                </a:lnTo>
                <a:lnTo>
                  <a:pt x="30062" y="8046"/>
                </a:lnTo>
                <a:lnTo>
                  <a:pt x="30184" y="8046"/>
                </a:lnTo>
                <a:lnTo>
                  <a:pt x="30338" y="7923"/>
                </a:lnTo>
                <a:lnTo>
                  <a:pt x="30399" y="7861"/>
                </a:lnTo>
                <a:lnTo>
                  <a:pt x="30522" y="7861"/>
                </a:lnTo>
                <a:lnTo>
                  <a:pt x="30645" y="7739"/>
                </a:lnTo>
                <a:lnTo>
                  <a:pt x="30860" y="7524"/>
                </a:lnTo>
                <a:lnTo>
                  <a:pt x="30921" y="7370"/>
                </a:lnTo>
                <a:lnTo>
                  <a:pt x="30921" y="7217"/>
                </a:lnTo>
                <a:lnTo>
                  <a:pt x="31014" y="7094"/>
                </a:lnTo>
                <a:lnTo>
                  <a:pt x="31075" y="7032"/>
                </a:lnTo>
                <a:lnTo>
                  <a:pt x="31136" y="6971"/>
                </a:lnTo>
                <a:lnTo>
                  <a:pt x="31136" y="7063"/>
                </a:lnTo>
                <a:lnTo>
                  <a:pt x="31198" y="7186"/>
                </a:lnTo>
                <a:lnTo>
                  <a:pt x="31198" y="7278"/>
                </a:lnTo>
                <a:lnTo>
                  <a:pt x="31167" y="7401"/>
                </a:lnTo>
                <a:lnTo>
                  <a:pt x="31228" y="7524"/>
                </a:lnTo>
                <a:lnTo>
                  <a:pt x="31259" y="7677"/>
                </a:lnTo>
                <a:lnTo>
                  <a:pt x="31228" y="7769"/>
                </a:lnTo>
                <a:lnTo>
                  <a:pt x="31228" y="7861"/>
                </a:lnTo>
                <a:lnTo>
                  <a:pt x="31290" y="7769"/>
                </a:lnTo>
                <a:lnTo>
                  <a:pt x="31321" y="7647"/>
                </a:lnTo>
                <a:lnTo>
                  <a:pt x="31382" y="7524"/>
                </a:lnTo>
                <a:lnTo>
                  <a:pt x="31351" y="7462"/>
                </a:lnTo>
                <a:lnTo>
                  <a:pt x="31351" y="7339"/>
                </a:lnTo>
                <a:lnTo>
                  <a:pt x="31413" y="7247"/>
                </a:lnTo>
                <a:lnTo>
                  <a:pt x="31505" y="7278"/>
                </a:lnTo>
                <a:lnTo>
                  <a:pt x="31505" y="7401"/>
                </a:lnTo>
                <a:lnTo>
                  <a:pt x="31566" y="7493"/>
                </a:lnTo>
                <a:lnTo>
                  <a:pt x="31720" y="7493"/>
                </a:lnTo>
                <a:lnTo>
                  <a:pt x="31873" y="7432"/>
                </a:lnTo>
                <a:lnTo>
                  <a:pt x="31904" y="7339"/>
                </a:lnTo>
                <a:lnTo>
                  <a:pt x="31873" y="7278"/>
                </a:lnTo>
                <a:lnTo>
                  <a:pt x="31873" y="7186"/>
                </a:lnTo>
                <a:lnTo>
                  <a:pt x="31965" y="7186"/>
                </a:lnTo>
                <a:lnTo>
                  <a:pt x="32027" y="7063"/>
                </a:lnTo>
                <a:lnTo>
                  <a:pt x="32027" y="6910"/>
                </a:lnTo>
                <a:lnTo>
                  <a:pt x="31996" y="6787"/>
                </a:lnTo>
                <a:lnTo>
                  <a:pt x="32027" y="6695"/>
                </a:lnTo>
                <a:lnTo>
                  <a:pt x="32119" y="6664"/>
                </a:lnTo>
                <a:lnTo>
                  <a:pt x="32180" y="6725"/>
                </a:lnTo>
                <a:lnTo>
                  <a:pt x="32334" y="6817"/>
                </a:lnTo>
                <a:lnTo>
                  <a:pt x="32487" y="6725"/>
                </a:lnTo>
                <a:lnTo>
                  <a:pt x="32549" y="6633"/>
                </a:lnTo>
                <a:lnTo>
                  <a:pt x="32764" y="6572"/>
                </a:lnTo>
                <a:lnTo>
                  <a:pt x="32979" y="6572"/>
                </a:lnTo>
                <a:lnTo>
                  <a:pt x="33071" y="6541"/>
                </a:lnTo>
                <a:lnTo>
                  <a:pt x="33255" y="6603"/>
                </a:lnTo>
                <a:lnTo>
                  <a:pt x="33470" y="6695"/>
                </a:lnTo>
                <a:lnTo>
                  <a:pt x="33716" y="6756"/>
                </a:lnTo>
                <a:lnTo>
                  <a:pt x="33869" y="6756"/>
                </a:lnTo>
                <a:lnTo>
                  <a:pt x="34023" y="6848"/>
                </a:lnTo>
                <a:lnTo>
                  <a:pt x="34115" y="6940"/>
                </a:lnTo>
                <a:lnTo>
                  <a:pt x="34207" y="6940"/>
                </a:lnTo>
                <a:lnTo>
                  <a:pt x="34360" y="7002"/>
                </a:lnTo>
                <a:lnTo>
                  <a:pt x="34422" y="7155"/>
                </a:lnTo>
                <a:lnTo>
                  <a:pt x="34422" y="7217"/>
                </a:lnTo>
                <a:lnTo>
                  <a:pt x="34668" y="7432"/>
                </a:lnTo>
                <a:lnTo>
                  <a:pt x="34698" y="7524"/>
                </a:lnTo>
                <a:lnTo>
                  <a:pt x="34821" y="7647"/>
                </a:lnTo>
                <a:lnTo>
                  <a:pt x="34882" y="7892"/>
                </a:lnTo>
                <a:lnTo>
                  <a:pt x="34882" y="8046"/>
                </a:lnTo>
                <a:lnTo>
                  <a:pt x="34821" y="8169"/>
                </a:lnTo>
                <a:lnTo>
                  <a:pt x="34668" y="8230"/>
                </a:lnTo>
                <a:lnTo>
                  <a:pt x="34545" y="8322"/>
                </a:lnTo>
                <a:lnTo>
                  <a:pt x="34483" y="8414"/>
                </a:lnTo>
                <a:lnTo>
                  <a:pt x="34391" y="8445"/>
                </a:lnTo>
                <a:lnTo>
                  <a:pt x="34268" y="8537"/>
                </a:lnTo>
                <a:lnTo>
                  <a:pt x="34084" y="8783"/>
                </a:lnTo>
                <a:lnTo>
                  <a:pt x="33992" y="8875"/>
                </a:lnTo>
                <a:lnTo>
                  <a:pt x="33931" y="8905"/>
                </a:lnTo>
                <a:lnTo>
                  <a:pt x="33838" y="8875"/>
                </a:lnTo>
                <a:lnTo>
                  <a:pt x="33593" y="8721"/>
                </a:lnTo>
                <a:lnTo>
                  <a:pt x="33501" y="8721"/>
                </a:lnTo>
                <a:lnTo>
                  <a:pt x="33409" y="8813"/>
                </a:lnTo>
                <a:lnTo>
                  <a:pt x="33316" y="8967"/>
                </a:lnTo>
                <a:lnTo>
                  <a:pt x="33316" y="9028"/>
                </a:lnTo>
                <a:lnTo>
                  <a:pt x="33347" y="9090"/>
                </a:lnTo>
                <a:lnTo>
                  <a:pt x="33347" y="9151"/>
                </a:lnTo>
                <a:lnTo>
                  <a:pt x="33439" y="9305"/>
                </a:lnTo>
                <a:lnTo>
                  <a:pt x="33501" y="9335"/>
                </a:lnTo>
                <a:lnTo>
                  <a:pt x="33501" y="9427"/>
                </a:lnTo>
                <a:lnTo>
                  <a:pt x="33439" y="9520"/>
                </a:lnTo>
                <a:lnTo>
                  <a:pt x="33347" y="9520"/>
                </a:lnTo>
                <a:lnTo>
                  <a:pt x="33224" y="9520"/>
                </a:lnTo>
                <a:lnTo>
                  <a:pt x="32979" y="9673"/>
                </a:lnTo>
                <a:lnTo>
                  <a:pt x="32825" y="9765"/>
                </a:lnTo>
                <a:lnTo>
                  <a:pt x="32702" y="9765"/>
                </a:lnTo>
                <a:lnTo>
                  <a:pt x="32580" y="9765"/>
                </a:lnTo>
                <a:lnTo>
                  <a:pt x="32487" y="9704"/>
                </a:lnTo>
                <a:lnTo>
                  <a:pt x="32365" y="9642"/>
                </a:lnTo>
                <a:lnTo>
                  <a:pt x="32242" y="9642"/>
                </a:lnTo>
                <a:lnTo>
                  <a:pt x="32242" y="9642"/>
                </a:lnTo>
                <a:lnTo>
                  <a:pt x="32150" y="9612"/>
                </a:lnTo>
                <a:lnTo>
                  <a:pt x="32119" y="9581"/>
                </a:lnTo>
                <a:lnTo>
                  <a:pt x="32058" y="9581"/>
                </a:lnTo>
                <a:lnTo>
                  <a:pt x="31996" y="9612"/>
                </a:lnTo>
                <a:lnTo>
                  <a:pt x="31965" y="9673"/>
                </a:lnTo>
                <a:lnTo>
                  <a:pt x="31904" y="9673"/>
                </a:lnTo>
                <a:lnTo>
                  <a:pt x="31781" y="9642"/>
                </a:lnTo>
                <a:lnTo>
                  <a:pt x="31750" y="9673"/>
                </a:lnTo>
                <a:lnTo>
                  <a:pt x="31658" y="9765"/>
                </a:lnTo>
                <a:lnTo>
                  <a:pt x="31566" y="9765"/>
                </a:lnTo>
                <a:lnTo>
                  <a:pt x="31505" y="9765"/>
                </a:lnTo>
                <a:lnTo>
                  <a:pt x="31413" y="9827"/>
                </a:lnTo>
                <a:lnTo>
                  <a:pt x="31321" y="9827"/>
                </a:lnTo>
                <a:lnTo>
                  <a:pt x="31198" y="9827"/>
                </a:lnTo>
                <a:lnTo>
                  <a:pt x="31044" y="9765"/>
                </a:lnTo>
                <a:lnTo>
                  <a:pt x="30891" y="9796"/>
                </a:lnTo>
                <a:lnTo>
                  <a:pt x="30737" y="9888"/>
                </a:lnTo>
                <a:lnTo>
                  <a:pt x="30614" y="9857"/>
                </a:lnTo>
                <a:lnTo>
                  <a:pt x="30492" y="9857"/>
                </a:lnTo>
                <a:lnTo>
                  <a:pt x="30614" y="9919"/>
                </a:lnTo>
                <a:lnTo>
                  <a:pt x="30737" y="9919"/>
                </a:lnTo>
                <a:lnTo>
                  <a:pt x="31044" y="9919"/>
                </a:lnTo>
                <a:lnTo>
                  <a:pt x="31167" y="9857"/>
                </a:lnTo>
                <a:lnTo>
                  <a:pt x="31290" y="9857"/>
                </a:lnTo>
                <a:lnTo>
                  <a:pt x="31413" y="9949"/>
                </a:lnTo>
                <a:lnTo>
                  <a:pt x="31597" y="9980"/>
                </a:lnTo>
                <a:lnTo>
                  <a:pt x="31935" y="9980"/>
                </a:lnTo>
                <a:lnTo>
                  <a:pt x="32058" y="10072"/>
                </a:lnTo>
                <a:lnTo>
                  <a:pt x="32119" y="10072"/>
                </a:lnTo>
                <a:lnTo>
                  <a:pt x="32211" y="9980"/>
                </a:lnTo>
                <a:lnTo>
                  <a:pt x="32334" y="9980"/>
                </a:lnTo>
                <a:lnTo>
                  <a:pt x="32426" y="10011"/>
                </a:lnTo>
                <a:lnTo>
                  <a:pt x="32487" y="10103"/>
                </a:lnTo>
                <a:lnTo>
                  <a:pt x="32641" y="10164"/>
                </a:lnTo>
                <a:lnTo>
                  <a:pt x="32702" y="10257"/>
                </a:lnTo>
                <a:lnTo>
                  <a:pt x="32702" y="10379"/>
                </a:lnTo>
                <a:lnTo>
                  <a:pt x="32580" y="10502"/>
                </a:lnTo>
                <a:lnTo>
                  <a:pt x="32457" y="10502"/>
                </a:lnTo>
                <a:lnTo>
                  <a:pt x="32395" y="10502"/>
                </a:lnTo>
                <a:lnTo>
                  <a:pt x="32426" y="10594"/>
                </a:lnTo>
                <a:lnTo>
                  <a:pt x="32426" y="10717"/>
                </a:lnTo>
                <a:lnTo>
                  <a:pt x="32303" y="10809"/>
                </a:lnTo>
                <a:lnTo>
                  <a:pt x="31996" y="10871"/>
                </a:lnTo>
                <a:lnTo>
                  <a:pt x="31843" y="10840"/>
                </a:lnTo>
                <a:lnTo>
                  <a:pt x="31689" y="10901"/>
                </a:lnTo>
                <a:lnTo>
                  <a:pt x="31413" y="10901"/>
                </a:lnTo>
                <a:lnTo>
                  <a:pt x="31321" y="10809"/>
                </a:lnTo>
                <a:lnTo>
                  <a:pt x="30983" y="10564"/>
                </a:lnTo>
                <a:lnTo>
                  <a:pt x="30768" y="10533"/>
                </a:lnTo>
                <a:lnTo>
                  <a:pt x="30676" y="10533"/>
                </a:lnTo>
                <a:lnTo>
                  <a:pt x="30522" y="10656"/>
                </a:lnTo>
                <a:lnTo>
                  <a:pt x="30430" y="10840"/>
                </a:lnTo>
                <a:lnTo>
                  <a:pt x="30246" y="10932"/>
                </a:lnTo>
                <a:lnTo>
                  <a:pt x="30184" y="11024"/>
                </a:lnTo>
                <a:lnTo>
                  <a:pt x="30092" y="11024"/>
                </a:lnTo>
                <a:lnTo>
                  <a:pt x="30154" y="11086"/>
                </a:lnTo>
                <a:lnTo>
                  <a:pt x="30277" y="11086"/>
                </a:lnTo>
                <a:lnTo>
                  <a:pt x="30307" y="11178"/>
                </a:lnTo>
                <a:lnTo>
                  <a:pt x="30307" y="11301"/>
                </a:lnTo>
                <a:lnTo>
                  <a:pt x="30246" y="11331"/>
                </a:lnTo>
                <a:lnTo>
                  <a:pt x="30154" y="11331"/>
                </a:lnTo>
                <a:lnTo>
                  <a:pt x="30154" y="11423"/>
                </a:lnTo>
                <a:lnTo>
                  <a:pt x="30215" y="11515"/>
                </a:lnTo>
                <a:lnTo>
                  <a:pt x="30369" y="11577"/>
                </a:lnTo>
                <a:lnTo>
                  <a:pt x="30430" y="11546"/>
                </a:lnTo>
                <a:lnTo>
                  <a:pt x="30492" y="11454"/>
                </a:lnTo>
                <a:lnTo>
                  <a:pt x="30645" y="11362"/>
                </a:lnTo>
                <a:lnTo>
                  <a:pt x="30768" y="11239"/>
                </a:lnTo>
                <a:lnTo>
                  <a:pt x="30952" y="11147"/>
                </a:lnTo>
                <a:lnTo>
                  <a:pt x="31167" y="11086"/>
                </a:lnTo>
                <a:lnTo>
                  <a:pt x="31382" y="11024"/>
                </a:lnTo>
                <a:lnTo>
                  <a:pt x="31505" y="10993"/>
                </a:lnTo>
                <a:lnTo>
                  <a:pt x="31597" y="11055"/>
                </a:lnTo>
                <a:lnTo>
                  <a:pt x="31658" y="11116"/>
                </a:lnTo>
                <a:lnTo>
                  <a:pt x="31812" y="11147"/>
                </a:lnTo>
                <a:lnTo>
                  <a:pt x="31904" y="11239"/>
                </a:lnTo>
                <a:lnTo>
                  <a:pt x="31935" y="11301"/>
                </a:lnTo>
                <a:lnTo>
                  <a:pt x="31873" y="11362"/>
                </a:lnTo>
                <a:lnTo>
                  <a:pt x="31689" y="11515"/>
                </a:lnTo>
                <a:lnTo>
                  <a:pt x="31628" y="11700"/>
                </a:lnTo>
                <a:lnTo>
                  <a:pt x="31505" y="11853"/>
                </a:lnTo>
                <a:lnTo>
                  <a:pt x="31443" y="11976"/>
                </a:lnTo>
                <a:lnTo>
                  <a:pt x="31198" y="12160"/>
                </a:lnTo>
                <a:lnTo>
                  <a:pt x="31075" y="12375"/>
                </a:lnTo>
                <a:lnTo>
                  <a:pt x="30829" y="12744"/>
                </a:lnTo>
                <a:lnTo>
                  <a:pt x="30706" y="12928"/>
                </a:lnTo>
                <a:lnTo>
                  <a:pt x="30584" y="13051"/>
                </a:lnTo>
                <a:lnTo>
                  <a:pt x="30584" y="13235"/>
                </a:lnTo>
                <a:lnTo>
                  <a:pt x="30553" y="13419"/>
                </a:lnTo>
                <a:lnTo>
                  <a:pt x="30553" y="13542"/>
                </a:lnTo>
                <a:lnTo>
                  <a:pt x="30430" y="13634"/>
                </a:lnTo>
                <a:lnTo>
                  <a:pt x="30430" y="13849"/>
                </a:lnTo>
                <a:lnTo>
                  <a:pt x="30369" y="14095"/>
                </a:lnTo>
                <a:lnTo>
                  <a:pt x="30277" y="14371"/>
                </a:lnTo>
                <a:lnTo>
                  <a:pt x="30369" y="14494"/>
                </a:lnTo>
                <a:lnTo>
                  <a:pt x="30369" y="14647"/>
                </a:lnTo>
                <a:lnTo>
                  <a:pt x="30338" y="14893"/>
                </a:lnTo>
                <a:lnTo>
                  <a:pt x="30215" y="14985"/>
                </a:lnTo>
                <a:lnTo>
                  <a:pt x="30123" y="15077"/>
                </a:lnTo>
                <a:lnTo>
                  <a:pt x="30154" y="15262"/>
                </a:lnTo>
                <a:lnTo>
                  <a:pt x="30123" y="15354"/>
                </a:lnTo>
                <a:lnTo>
                  <a:pt x="30062" y="15476"/>
                </a:lnTo>
                <a:lnTo>
                  <a:pt x="30031" y="15661"/>
                </a:lnTo>
                <a:lnTo>
                  <a:pt x="29970" y="15845"/>
                </a:lnTo>
                <a:lnTo>
                  <a:pt x="29816" y="15968"/>
                </a:lnTo>
                <a:lnTo>
                  <a:pt x="29724" y="15937"/>
                </a:lnTo>
                <a:lnTo>
                  <a:pt x="29693" y="15845"/>
                </a:lnTo>
                <a:lnTo>
                  <a:pt x="29693" y="15753"/>
                </a:lnTo>
                <a:lnTo>
                  <a:pt x="29601" y="15691"/>
                </a:lnTo>
                <a:lnTo>
                  <a:pt x="29509" y="15691"/>
                </a:lnTo>
                <a:lnTo>
                  <a:pt x="29632" y="15599"/>
                </a:lnTo>
                <a:lnTo>
                  <a:pt x="29570" y="15538"/>
                </a:lnTo>
                <a:lnTo>
                  <a:pt x="29478" y="15476"/>
                </a:lnTo>
                <a:lnTo>
                  <a:pt x="29417" y="15538"/>
                </a:lnTo>
                <a:lnTo>
                  <a:pt x="29325" y="15538"/>
                </a:lnTo>
                <a:lnTo>
                  <a:pt x="29263" y="15599"/>
                </a:lnTo>
                <a:lnTo>
                  <a:pt x="29263" y="15661"/>
                </a:lnTo>
                <a:lnTo>
                  <a:pt x="29294" y="15691"/>
                </a:lnTo>
                <a:lnTo>
                  <a:pt x="29294" y="15784"/>
                </a:lnTo>
                <a:lnTo>
                  <a:pt x="29233" y="15845"/>
                </a:lnTo>
                <a:lnTo>
                  <a:pt x="29233" y="15937"/>
                </a:lnTo>
                <a:lnTo>
                  <a:pt x="29325" y="16029"/>
                </a:lnTo>
                <a:lnTo>
                  <a:pt x="29417" y="16091"/>
                </a:lnTo>
                <a:lnTo>
                  <a:pt x="29509" y="16183"/>
                </a:lnTo>
                <a:lnTo>
                  <a:pt x="29601" y="16306"/>
                </a:lnTo>
                <a:lnTo>
                  <a:pt x="29632" y="16490"/>
                </a:lnTo>
                <a:lnTo>
                  <a:pt x="29785" y="16551"/>
                </a:lnTo>
                <a:lnTo>
                  <a:pt x="29939" y="16613"/>
                </a:lnTo>
                <a:lnTo>
                  <a:pt x="30092" y="16766"/>
                </a:lnTo>
                <a:lnTo>
                  <a:pt x="30154" y="16950"/>
                </a:lnTo>
                <a:lnTo>
                  <a:pt x="30123" y="17042"/>
                </a:lnTo>
                <a:lnTo>
                  <a:pt x="30000" y="17073"/>
                </a:lnTo>
                <a:lnTo>
                  <a:pt x="29877" y="16981"/>
                </a:lnTo>
                <a:lnTo>
                  <a:pt x="29724" y="16797"/>
                </a:lnTo>
                <a:lnTo>
                  <a:pt x="29724" y="16705"/>
                </a:lnTo>
                <a:lnTo>
                  <a:pt x="29632" y="16674"/>
                </a:lnTo>
                <a:lnTo>
                  <a:pt x="29570" y="16643"/>
                </a:lnTo>
                <a:lnTo>
                  <a:pt x="29509" y="16674"/>
                </a:lnTo>
                <a:lnTo>
                  <a:pt x="29478" y="16735"/>
                </a:lnTo>
                <a:lnTo>
                  <a:pt x="29509" y="16858"/>
                </a:lnTo>
                <a:lnTo>
                  <a:pt x="29540" y="16920"/>
                </a:lnTo>
                <a:lnTo>
                  <a:pt x="29540" y="16981"/>
                </a:lnTo>
                <a:lnTo>
                  <a:pt x="29417" y="16981"/>
                </a:lnTo>
                <a:lnTo>
                  <a:pt x="29386" y="16950"/>
                </a:lnTo>
                <a:lnTo>
                  <a:pt x="29355" y="17012"/>
                </a:lnTo>
                <a:lnTo>
                  <a:pt x="29386" y="17073"/>
                </a:lnTo>
                <a:lnTo>
                  <a:pt x="29509" y="17135"/>
                </a:lnTo>
                <a:lnTo>
                  <a:pt x="29509" y="17196"/>
                </a:lnTo>
                <a:lnTo>
                  <a:pt x="29448" y="17227"/>
                </a:lnTo>
                <a:lnTo>
                  <a:pt x="29509" y="17288"/>
                </a:lnTo>
                <a:lnTo>
                  <a:pt x="29601" y="17288"/>
                </a:lnTo>
                <a:lnTo>
                  <a:pt x="29755" y="17319"/>
                </a:lnTo>
                <a:lnTo>
                  <a:pt x="29785" y="17380"/>
                </a:lnTo>
                <a:lnTo>
                  <a:pt x="29785" y="17503"/>
                </a:lnTo>
                <a:lnTo>
                  <a:pt x="29785" y="17564"/>
                </a:lnTo>
                <a:lnTo>
                  <a:pt x="29847" y="17626"/>
                </a:lnTo>
                <a:lnTo>
                  <a:pt x="29939" y="17595"/>
                </a:lnTo>
                <a:lnTo>
                  <a:pt x="30092" y="17442"/>
                </a:lnTo>
                <a:lnTo>
                  <a:pt x="30154" y="17319"/>
                </a:lnTo>
                <a:lnTo>
                  <a:pt x="30215" y="17319"/>
                </a:lnTo>
                <a:lnTo>
                  <a:pt x="30215" y="17380"/>
                </a:lnTo>
                <a:lnTo>
                  <a:pt x="30246" y="17442"/>
                </a:lnTo>
                <a:lnTo>
                  <a:pt x="30307" y="17442"/>
                </a:lnTo>
                <a:lnTo>
                  <a:pt x="30399" y="17534"/>
                </a:lnTo>
                <a:lnTo>
                  <a:pt x="30522" y="17564"/>
                </a:lnTo>
                <a:lnTo>
                  <a:pt x="30584" y="17718"/>
                </a:lnTo>
                <a:lnTo>
                  <a:pt x="30584" y="17810"/>
                </a:lnTo>
                <a:lnTo>
                  <a:pt x="30522" y="17872"/>
                </a:lnTo>
                <a:lnTo>
                  <a:pt x="30522" y="18086"/>
                </a:lnTo>
                <a:lnTo>
                  <a:pt x="30461" y="18301"/>
                </a:lnTo>
                <a:lnTo>
                  <a:pt x="30461" y="18363"/>
                </a:lnTo>
                <a:lnTo>
                  <a:pt x="30399" y="18578"/>
                </a:lnTo>
                <a:lnTo>
                  <a:pt x="30338" y="18701"/>
                </a:lnTo>
                <a:lnTo>
                  <a:pt x="30307" y="18854"/>
                </a:lnTo>
                <a:lnTo>
                  <a:pt x="30277" y="18916"/>
                </a:lnTo>
                <a:lnTo>
                  <a:pt x="30215" y="18885"/>
                </a:lnTo>
                <a:lnTo>
                  <a:pt x="30154" y="18762"/>
                </a:lnTo>
                <a:lnTo>
                  <a:pt x="29970" y="18701"/>
                </a:lnTo>
                <a:lnTo>
                  <a:pt x="29908" y="18578"/>
                </a:lnTo>
                <a:lnTo>
                  <a:pt x="29816" y="18547"/>
                </a:lnTo>
                <a:lnTo>
                  <a:pt x="29785" y="18578"/>
                </a:lnTo>
                <a:lnTo>
                  <a:pt x="29662" y="18547"/>
                </a:lnTo>
                <a:lnTo>
                  <a:pt x="29632" y="18486"/>
                </a:lnTo>
                <a:lnTo>
                  <a:pt x="29632" y="18394"/>
                </a:lnTo>
                <a:lnTo>
                  <a:pt x="29570" y="18271"/>
                </a:lnTo>
                <a:lnTo>
                  <a:pt x="29478" y="18271"/>
                </a:lnTo>
                <a:lnTo>
                  <a:pt x="29417" y="18301"/>
                </a:lnTo>
                <a:lnTo>
                  <a:pt x="29355" y="18271"/>
                </a:lnTo>
                <a:lnTo>
                  <a:pt x="29233" y="18179"/>
                </a:lnTo>
                <a:lnTo>
                  <a:pt x="29110" y="18179"/>
                </a:lnTo>
                <a:lnTo>
                  <a:pt x="28987" y="18209"/>
                </a:lnTo>
                <a:lnTo>
                  <a:pt x="29018" y="18271"/>
                </a:lnTo>
                <a:lnTo>
                  <a:pt x="29018" y="18332"/>
                </a:lnTo>
                <a:lnTo>
                  <a:pt x="28926" y="18332"/>
                </a:lnTo>
                <a:lnTo>
                  <a:pt x="28864" y="18301"/>
                </a:lnTo>
                <a:lnTo>
                  <a:pt x="28741" y="18301"/>
                </a:lnTo>
                <a:lnTo>
                  <a:pt x="28618" y="18363"/>
                </a:lnTo>
                <a:lnTo>
                  <a:pt x="28649" y="18394"/>
                </a:lnTo>
                <a:lnTo>
                  <a:pt x="28772" y="18394"/>
                </a:lnTo>
                <a:lnTo>
                  <a:pt x="28926" y="18424"/>
                </a:lnTo>
                <a:lnTo>
                  <a:pt x="28956" y="18486"/>
                </a:lnTo>
                <a:lnTo>
                  <a:pt x="28956" y="18516"/>
                </a:lnTo>
                <a:lnTo>
                  <a:pt x="28833" y="18547"/>
                </a:lnTo>
                <a:lnTo>
                  <a:pt x="28649" y="18731"/>
                </a:lnTo>
                <a:lnTo>
                  <a:pt x="28526" y="18823"/>
                </a:lnTo>
                <a:lnTo>
                  <a:pt x="28434" y="18823"/>
                </a:lnTo>
                <a:lnTo>
                  <a:pt x="28373" y="18731"/>
                </a:lnTo>
                <a:lnTo>
                  <a:pt x="28373" y="18578"/>
                </a:lnTo>
                <a:lnTo>
                  <a:pt x="28342" y="18516"/>
                </a:lnTo>
                <a:lnTo>
                  <a:pt x="28250" y="18578"/>
                </a:lnTo>
                <a:lnTo>
                  <a:pt x="28250" y="18670"/>
                </a:lnTo>
                <a:lnTo>
                  <a:pt x="28281" y="18793"/>
                </a:lnTo>
                <a:lnTo>
                  <a:pt x="28219" y="18854"/>
                </a:lnTo>
                <a:lnTo>
                  <a:pt x="28281" y="18916"/>
                </a:lnTo>
                <a:lnTo>
                  <a:pt x="28311" y="19008"/>
                </a:lnTo>
                <a:lnTo>
                  <a:pt x="28250" y="19100"/>
                </a:lnTo>
                <a:lnTo>
                  <a:pt x="28281" y="19130"/>
                </a:lnTo>
                <a:lnTo>
                  <a:pt x="28281" y="19223"/>
                </a:lnTo>
                <a:lnTo>
                  <a:pt x="28219" y="19253"/>
                </a:lnTo>
                <a:lnTo>
                  <a:pt x="28066" y="19192"/>
                </a:lnTo>
                <a:lnTo>
                  <a:pt x="28004" y="19192"/>
                </a:lnTo>
                <a:lnTo>
                  <a:pt x="27974" y="19284"/>
                </a:lnTo>
                <a:lnTo>
                  <a:pt x="28066" y="19345"/>
                </a:lnTo>
                <a:lnTo>
                  <a:pt x="28158" y="19345"/>
                </a:lnTo>
                <a:lnTo>
                  <a:pt x="28373" y="19345"/>
                </a:lnTo>
                <a:lnTo>
                  <a:pt x="28404" y="19407"/>
                </a:lnTo>
                <a:lnTo>
                  <a:pt x="28404" y="19499"/>
                </a:lnTo>
                <a:lnTo>
                  <a:pt x="28404" y="19652"/>
                </a:lnTo>
                <a:lnTo>
                  <a:pt x="28434" y="19652"/>
                </a:lnTo>
                <a:lnTo>
                  <a:pt x="28496" y="19591"/>
                </a:lnTo>
                <a:lnTo>
                  <a:pt x="28649" y="19560"/>
                </a:lnTo>
                <a:lnTo>
                  <a:pt x="28803" y="19591"/>
                </a:lnTo>
                <a:lnTo>
                  <a:pt x="28864" y="19652"/>
                </a:lnTo>
                <a:lnTo>
                  <a:pt x="29048" y="19652"/>
                </a:lnTo>
                <a:lnTo>
                  <a:pt x="29171" y="19683"/>
                </a:lnTo>
                <a:lnTo>
                  <a:pt x="29263" y="19652"/>
                </a:lnTo>
                <a:lnTo>
                  <a:pt x="29325" y="19622"/>
                </a:lnTo>
                <a:lnTo>
                  <a:pt x="29386" y="19652"/>
                </a:lnTo>
                <a:lnTo>
                  <a:pt x="29386" y="19714"/>
                </a:lnTo>
                <a:lnTo>
                  <a:pt x="29386" y="19898"/>
                </a:lnTo>
                <a:lnTo>
                  <a:pt x="29417" y="19960"/>
                </a:lnTo>
                <a:lnTo>
                  <a:pt x="29355" y="20021"/>
                </a:lnTo>
                <a:lnTo>
                  <a:pt x="29294" y="20082"/>
                </a:lnTo>
                <a:lnTo>
                  <a:pt x="29202" y="20021"/>
                </a:lnTo>
                <a:lnTo>
                  <a:pt x="29110" y="19990"/>
                </a:lnTo>
                <a:lnTo>
                  <a:pt x="28987" y="20052"/>
                </a:lnTo>
                <a:lnTo>
                  <a:pt x="28895" y="20082"/>
                </a:lnTo>
                <a:lnTo>
                  <a:pt x="28833" y="20021"/>
                </a:lnTo>
                <a:lnTo>
                  <a:pt x="28618" y="20021"/>
                </a:lnTo>
                <a:lnTo>
                  <a:pt x="28434" y="20082"/>
                </a:lnTo>
                <a:lnTo>
                  <a:pt x="28342" y="20052"/>
                </a:lnTo>
                <a:lnTo>
                  <a:pt x="28311" y="19990"/>
                </a:lnTo>
                <a:lnTo>
                  <a:pt x="28281" y="20052"/>
                </a:lnTo>
                <a:lnTo>
                  <a:pt x="28342" y="20113"/>
                </a:lnTo>
                <a:lnTo>
                  <a:pt x="28373" y="20174"/>
                </a:lnTo>
                <a:lnTo>
                  <a:pt x="28465" y="20174"/>
                </a:lnTo>
                <a:lnTo>
                  <a:pt x="28588" y="20144"/>
                </a:lnTo>
                <a:lnTo>
                  <a:pt x="28833" y="20144"/>
                </a:lnTo>
                <a:lnTo>
                  <a:pt x="28956" y="20205"/>
                </a:lnTo>
                <a:lnTo>
                  <a:pt x="29048" y="20297"/>
                </a:lnTo>
                <a:lnTo>
                  <a:pt x="29140" y="20297"/>
                </a:lnTo>
                <a:lnTo>
                  <a:pt x="29233" y="20328"/>
                </a:lnTo>
                <a:lnTo>
                  <a:pt x="29325" y="20420"/>
                </a:lnTo>
                <a:lnTo>
                  <a:pt x="29417" y="20543"/>
                </a:lnTo>
                <a:lnTo>
                  <a:pt x="29540" y="20696"/>
                </a:lnTo>
                <a:lnTo>
                  <a:pt x="29570" y="20758"/>
                </a:lnTo>
                <a:lnTo>
                  <a:pt x="29540" y="20758"/>
                </a:lnTo>
                <a:lnTo>
                  <a:pt x="29448" y="20727"/>
                </a:lnTo>
                <a:lnTo>
                  <a:pt x="29386" y="20696"/>
                </a:lnTo>
                <a:lnTo>
                  <a:pt x="29386" y="20758"/>
                </a:lnTo>
                <a:lnTo>
                  <a:pt x="29386" y="20819"/>
                </a:lnTo>
                <a:lnTo>
                  <a:pt x="29448" y="20942"/>
                </a:lnTo>
                <a:lnTo>
                  <a:pt x="29448" y="21157"/>
                </a:lnTo>
                <a:lnTo>
                  <a:pt x="29448" y="21218"/>
                </a:lnTo>
                <a:lnTo>
                  <a:pt x="29478" y="21372"/>
                </a:lnTo>
                <a:lnTo>
                  <a:pt x="29448" y="21464"/>
                </a:lnTo>
                <a:lnTo>
                  <a:pt x="29417" y="21526"/>
                </a:lnTo>
                <a:lnTo>
                  <a:pt x="29325" y="21802"/>
                </a:lnTo>
                <a:lnTo>
                  <a:pt x="29233" y="21894"/>
                </a:lnTo>
                <a:lnTo>
                  <a:pt x="29140" y="21894"/>
                </a:lnTo>
                <a:lnTo>
                  <a:pt x="29079" y="21833"/>
                </a:lnTo>
                <a:lnTo>
                  <a:pt x="28987" y="21710"/>
                </a:lnTo>
                <a:lnTo>
                  <a:pt x="29110" y="21618"/>
                </a:lnTo>
                <a:lnTo>
                  <a:pt x="29048" y="21556"/>
                </a:lnTo>
                <a:lnTo>
                  <a:pt x="28987" y="21526"/>
                </a:lnTo>
                <a:lnTo>
                  <a:pt x="28895" y="21556"/>
                </a:lnTo>
                <a:lnTo>
                  <a:pt x="28803" y="21526"/>
                </a:lnTo>
                <a:lnTo>
                  <a:pt x="28618" y="21311"/>
                </a:lnTo>
                <a:lnTo>
                  <a:pt x="28465" y="21188"/>
                </a:lnTo>
                <a:lnTo>
                  <a:pt x="28342" y="21065"/>
                </a:lnTo>
                <a:lnTo>
                  <a:pt x="28342" y="20973"/>
                </a:lnTo>
                <a:lnTo>
                  <a:pt x="28281" y="20850"/>
                </a:lnTo>
                <a:lnTo>
                  <a:pt x="28096" y="20635"/>
                </a:lnTo>
                <a:lnTo>
                  <a:pt x="28004" y="20604"/>
                </a:lnTo>
                <a:lnTo>
                  <a:pt x="27974" y="20604"/>
                </a:lnTo>
                <a:lnTo>
                  <a:pt x="27974" y="20666"/>
                </a:lnTo>
                <a:lnTo>
                  <a:pt x="28035" y="20727"/>
                </a:lnTo>
                <a:lnTo>
                  <a:pt x="28158" y="20881"/>
                </a:lnTo>
                <a:lnTo>
                  <a:pt x="28158" y="20942"/>
                </a:lnTo>
                <a:lnTo>
                  <a:pt x="28127" y="21004"/>
                </a:lnTo>
                <a:lnTo>
                  <a:pt x="27943" y="21004"/>
                </a:lnTo>
                <a:lnTo>
                  <a:pt x="27820" y="20942"/>
                </a:lnTo>
                <a:lnTo>
                  <a:pt x="27759" y="20789"/>
                </a:lnTo>
                <a:lnTo>
                  <a:pt x="27697" y="20696"/>
                </a:lnTo>
                <a:lnTo>
                  <a:pt x="27697" y="20789"/>
                </a:lnTo>
                <a:lnTo>
                  <a:pt x="27697" y="20881"/>
                </a:lnTo>
                <a:lnTo>
                  <a:pt x="27820" y="21034"/>
                </a:lnTo>
                <a:lnTo>
                  <a:pt x="28035" y="21157"/>
                </a:lnTo>
                <a:lnTo>
                  <a:pt x="28250" y="21157"/>
                </a:lnTo>
                <a:lnTo>
                  <a:pt x="28496" y="21311"/>
                </a:lnTo>
                <a:lnTo>
                  <a:pt x="28772" y="21618"/>
                </a:lnTo>
                <a:lnTo>
                  <a:pt x="28803" y="21710"/>
                </a:lnTo>
                <a:lnTo>
                  <a:pt x="28772" y="21802"/>
                </a:lnTo>
                <a:lnTo>
                  <a:pt x="28711" y="21802"/>
                </a:lnTo>
                <a:lnTo>
                  <a:pt x="28618" y="21740"/>
                </a:lnTo>
                <a:lnTo>
                  <a:pt x="28404" y="21740"/>
                </a:lnTo>
                <a:lnTo>
                  <a:pt x="28281" y="21771"/>
                </a:lnTo>
                <a:lnTo>
                  <a:pt x="28158" y="21925"/>
                </a:lnTo>
                <a:lnTo>
                  <a:pt x="28035" y="21925"/>
                </a:lnTo>
                <a:lnTo>
                  <a:pt x="27912" y="21863"/>
                </a:lnTo>
                <a:lnTo>
                  <a:pt x="27882" y="21771"/>
                </a:lnTo>
                <a:lnTo>
                  <a:pt x="27912" y="21710"/>
                </a:lnTo>
                <a:lnTo>
                  <a:pt x="27882" y="21648"/>
                </a:lnTo>
                <a:lnTo>
                  <a:pt x="27759" y="21556"/>
                </a:lnTo>
                <a:lnTo>
                  <a:pt x="27759" y="21679"/>
                </a:lnTo>
                <a:lnTo>
                  <a:pt x="27820" y="21740"/>
                </a:lnTo>
                <a:lnTo>
                  <a:pt x="27851" y="21925"/>
                </a:lnTo>
                <a:lnTo>
                  <a:pt x="27882" y="22017"/>
                </a:lnTo>
                <a:lnTo>
                  <a:pt x="28035" y="22048"/>
                </a:lnTo>
                <a:lnTo>
                  <a:pt x="28219" y="22017"/>
                </a:lnTo>
                <a:lnTo>
                  <a:pt x="28342" y="21833"/>
                </a:lnTo>
                <a:lnTo>
                  <a:pt x="28434" y="21833"/>
                </a:lnTo>
                <a:lnTo>
                  <a:pt x="28618" y="21925"/>
                </a:lnTo>
                <a:lnTo>
                  <a:pt x="28618" y="22048"/>
                </a:lnTo>
                <a:lnTo>
                  <a:pt x="28588" y="22078"/>
                </a:lnTo>
                <a:lnTo>
                  <a:pt x="28557" y="22355"/>
                </a:lnTo>
                <a:lnTo>
                  <a:pt x="28496" y="22447"/>
                </a:lnTo>
                <a:lnTo>
                  <a:pt x="28404" y="22447"/>
                </a:lnTo>
                <a:lnTo>
                  <a:pt x="28404" y="22539"/>
                </a:lnTo>
                <a:lnTo>
                  <a:pt x="28465" y="22600"/>
                </a:lnTo>
                <a:lnTo>
                  <a:pt x="28557" y="22539"/>
                </a:lnTo>
                <a:lnTo>
                  <a:pt x="28741" y="22570"/>
                </a:lnTo>
                <a:lnTo>
                  <a:pt x="28864" y="22723"/>
                </a:lnTo>
                <a:lnTo>
                  <a:pt x="29048" y="22815"/>
                </a:lnTo>
                <a:lnTo>
                  <a:pt x="29079" y="22754"/>
                </a:lnTo>
                <a:lnTo>
                  <a:pt x="29202" y="22692"/>
                </a:lnTo>
                <a:lnTo>
                  <a:pt x="29355" y="22692"/>
                </a:lnTo>
                <a:lnTo>
                  <a:pt x="29355" y="22754"/>
                </a:lnTo>
                <a:lnTo>
                  <a:pt x="29294" y="22846"/>
                </a:lnTo>
                <a:lnTo>
                  <a:pt x="29325" y="22969"/>
                </a:lnTo>
                <a:lnTo>
                  <a:pt x="29386" y="23061"/>
                </a:lnTo>
                <a:lnTo>
                  <a:pt x="29325" y="23214"/>
                </a:lnTo>
                <a:lnTo>
                  <a:pt x="29171" y="23429"/>
                </a:lnTo>
                <a:lnTo>
                  <a:pt x="28987" y="23552"/>
                </a:lnTo>
                <a:lnTo>
                  <a:pt x="28926" y="23521"/>
                </a:lnTo>
                <a:lnTo>
                  <a:pt x="28895" y="23399"/>
                </a:lnTo>
                <a:lnTo>
                  <a:pt x="28803" y="23337"/>
                </a:lnTo>
                <a:lnTo>
                  <a:pt x="28741" y="23214"/>
                </a:lnTo>
                <a:lnTo>
                  <a:pt x="28741" y="23122"/>
                </a:lnTo>
                <a:lnTo>
                  <a:pt x="28588" y="22969"/>
                </a:lnTo>
                <a:lnTo>
                  <a:pt x="28434" y="22938"/>
                </a:lnTo>
                <a:lnTo>
                  <a:pt x="28311" y="22846"/>
                </a:lnTo>
                <a:lnTo>
                  <a:pt x="28189" y="22846"/>
                </a:lnTo>
                <a:lnTo>
                  <a:pt x="28096" y="22907"/>
                </a:lnTo>
                <a:lnTo>
                  <a:pt x="27974" y="22907"/>
                </a:lnTo>
                <a:lnTo>
                  <a:pt x="27912" y="22877"/>
                </a:lnTo>
                <a:lnTo>
                  <a:pt x="27851" y="22754"/>
                </a:lnTo>
                <a:lnTo>
                  <a:pt x="27789" y="22662"/>
                </a:lnTo>
                <a:lnTo>
                  <a:pt x="27728" y="22662"/>
                </a:lnTo>
                <a:lnTo>
                  <a:pt x="27728" y="22723"/>
                </a:lnTo>
                <a:lnTo>
                  <a:pt x="27759" y="22815"/>
                </a:lnTo>
                <a:lnTo>
                  <a:pt x="27759" y="22999"/>
                </a:lnTo>
                <a:lnTo>
                  <a:pt x="27728" y="23092"/>
                </a:lnTo>
                <a:lnTo>
                  <a:pt x="27636" y="23153"/>
                </a:lnTo>
                <a:lnTo>
                  <a:pt x="27513" y="23153"/>
                </a:lnTo>
                <a:lnTo>
                  <a:pt x="27421" y="23214"/>
                </a:lnTo>
                <a:lnTo>
                  <a:pt x="27513" y="23245"/>
                </a:lnTo>
                <a:lnTo>
                  <a:pt x="27574" y="23306"/>
                </a:lnTo>
                <a:lnTo>
                  <a:pt x="27574" y="23460"/>
                </a:lnTo>
                <a:lnTo>
                  <a:pt x="27452" y="23614"/>
                </a:lnTo>
                <a:lnTo>
                  <a:pt x="27360" y="23675"/>
                </a:lnTo>
                <a:lnTo>
                  <a:pt x="27360" y="23706"/>
                </a:lnTo>
                <a:lnTo>
                  <a:pt x="27390" y="23767"/>
                </a:lnTo>
                <a:lnTo>
                  <a:pt x="27482" y="23828"/>
                </a:lnTo>
                <a:lnTo>
                  <a:pt x="27544" y="24013"/>
                </a:lnTo>
                <a:lnTo>
                  <a:pt x="27636" y="24043"/>
                </a:lnTo>
                <a:lnTo>
                  <a:pt x="27667" y="24197"/>
                </a:lnTo>
                <a:lnTo>
                  <a:pt x="27636" y="24381"/>
                </a:lnTo>
                <a:lnTo>
                  <a:pt x="27636" y="24443"/>
                </a:lnTo>
                <a:lnTo>
                  <a:pt x="27697" y="24320"/>
                </a:lnTo>
                <a:lnTo>
                  <a:pt x="27759" y="24228"/>
                </a:lnTo>
                <a:lnTo>
                  <a:pt x="27759" y="24105"/>
                </a:lnTo>
                <a:lnTo>
                  <a:pt x="27697" y="24043"/>
                </a:lnTo>
                <a:lnTo>
                  <a:pt x="27697" y="23921"/>
                </a:lnTo>
                <a:lnTo>
                  <a:pt x="27759" y="23798"/>
                </a:lnTo>
                <a:lnTo>
                  <a:pt x="27789" y="23798"/>
                </a:lnTo>
                <a:lnTo>
                  <a:pt x="27851" y="23890"/>
                </a:lnTo>
                <a:lnTo>
                  <a:pt x="27912" y="23951"/>
                </a:lnTo>
                <a:lnTo>
                  <a:pt x="27974" y="24074"/>
                </a:lnTo>
                <a:lnTo>
                  <a:pt x="28096" y="24166"/>
                </a:lnTo>
                <a:lnTo>
                  <a:pt x="28158" y="24105"/>
                </a:lnTo>
                <a:lnTo>
                  <a:pt x="28219" y="24105"/>
                </a:lnTo>
                <a:lnTo>
                  <a:pt x="28281" y="24166"/>
                </a:lnTo>
                <a:lnTo>
                  <a:pt x="28311" y="24105"/>
                </a:lnTo>
                <a:lnTo>
                  <a:pt x="28465" y="24074"/>
                </a:lnTo>
                <a:lnTo>
                  <a:pt x="28557" y="24074"/>
                </a:lnTo>
                <a:lnTo>
                  <a:pt x="28588" y="24166"/>
                </a:lnTo>
                <a:lnTo>
                  <a:pt x="28588" y="24258"/>
                </a:lnTo>
                <a:lnTo>
                  <a:pt x="28496" y="24443"/>
                </a:lnTo>
                <a:lnTo>
                  <a:pt x="28434" y="24565"/>
                </a:lnTo>
                <a:lnTo>
                  <a:pt x="28434" y="24719"/>
                </a:lnTo>
                <a:lnTo>
                  <a:pt x="28404" y="24903"/>
                </a:lnTo>
                <a:lnTo>
                  <a:pt x="28373" y="24965"/>
                </a:lnTo>
                <a:lnTo>
                  <a:pt x="28219" y="24965"/>
                </a:lnTo>
                <a:lnTo>
                  <a:pt x="28066" y="24995"/>
                </a:lnTo>
                <a:lnTo>
                  <a:pt x="27943" y="24965"/>
                </a:lnTo>
                <a:lnTo>
                  <a:pt x="27851" y="24934"/>
                </a:lnTo>
                <a:lnTo>
                  <a:pt x="27759" y="24934"/>
                </a:lnTo>
                <a:lnTo>
                  <a:pt x="27667" y="24995"/>
                </a:lnTo>
                <a:lnTo>
                  <a:pt x="27667" y="25087"/>
                </a:lnTo>
                <a:lnTo>
                  <a:pt x="27605" y="25180"/>
                </a:lnTo>
                <a:lnTo>
                  <a:pt x="27482" y="25180"/>
                </a:lnTo>
                <a:lnTo>
                  <a:pt x="27421" y="25180"/>
                </a:lnTo>
                <a:lnTo>
                  <a:pt x="27360" y="25272"/>
                </a:lnTo>
                <a:lnTo>
                  <a:pt x="27329" y="25333"/>
                </a:lnTo>
                <a:lnTo>
                  <a:pt x="27237" y="25364"/>
                </a:lnTo>
                <a:lnTo>
                  <a:pt x="27145" y="25333"/>
                </a:lnTo>
                <a:lnTo>
                  <a:pt x="27022" y="25241"/>
                </a:lnTo>
                <a:lnTo>
                  <a:pt x="26807" y="25118"/>
                </a:lnTo>
                <a:lnTo>
                  <a:pt x="26653" y="24965"/>
                </a:lnTo>
                <a:lnTo>
                  <a:pt x="26316" y="24658"/>
                </a:lnTo>
                <a:lnTo>
                  <a:pt x="26285" y="24535"/>
                </a:lnTo>
                <a:lnTo>
                  <a:pt x="26285" y="24443"/>
                </a:lnTo>
                <a:lnTo>
                  <a:pt x="26316" y="24381"/>
                </a:lnTo>
                <a:lnTo>
                  <a:pt x="26408" y="24381"/>
                </a:lnTo>
                <a:lnTo>
                  <a:pt x="26438" y="24412"/>
                </a:lnTo>
                <a:lnTo>
                  <a:pt x="26530" y="24473"/>
                </a:lnTo>
                <a:lnTo>
                  <a:pt x="26807" y="24596"/>
                </a:lnTo>
                <a:lnTo>
                  <a:pt x="26960" y="24750"/>
                </a:lnTo>
                <a:lnTo>
                  <a:pt x="27022" y="24719"/>
                </a:lnTo>
                <a:lnTo>
                  <a:pt x="27237" y="24688"/>
                </a:lnTo>
                <a:lnTo>
                  <a:pt x="27237" y="24596"/>
                </a:lnTo>
                <a:lnTo>
                  <a:pt x="27175" y="24565"/>
                </a:lnTo>
                <a:lnTo>
                  <a:pt x="27114" y="24565"/>
                </a:lnTo>
                <a:lnTo>
                  <a:pt x="27022" y="24596"/>
                </a:lnTo>
                <a:lnTo>
                  <a:pt x="26899" y="24535"/>
                </a:lnTo>
                <a:lnTo>
                  <a:pt x="26653" y="24381"/>
                </a:lnTo>
                <a:lnTo>
                  <a:pt x="26408" y="24258"/>
                </a:lnTo>
                <a:lnTo>
                  <a:pt x="26316" y="24258"/>
                </a:lnTo>
                <a:lnTo>
                  <a:pt x="26254" y="24197"/>
                </a:lnTo>
                <a:lnTo>
                  <a:pt x="26254" y="24105"/>
                </a:lnTo>
                <a:lnTo>
                  <a:pt x="26193" y="24074"/>
                </a:lnTo>
                <a:lnTo>
                  <a:pt x="26131" y="24074"/>
                </a:lnTo>
                <a:lnTo>
                  <a:pt x="26070" y="24166"/>
                </a:lnTo>
                <a:lnTo>
                  <a:pt x="26070" y="24289"/>
                </a:lnTo>
                <a:lnTo>
                  <a:pt x="26039" y="24535"/>
                </a:lnTo>
                <a:lnTo>
                  <a:pt x="26039" y="24658"/>
                </a:lnTo>
                <a:lnTo>
                  <a:pt x="26008" y="24719"/>
                </a:lnTo>
                <a:lnTo>
                  <a:pt x="25947" y="24688"/>
                </a:lnTo>
                <a:lnTo>
                  <a:pt x="25701" y="24381"/>
                </a:lnTo>
                <a:lnTo>
                  <a:pt x="25517" y="24105"/>
                </a:lnTo>
                <a:lnTo>
                  <a:pt x="25456" y="24013"/>
                </a:lnTo>
                <a:lnTo>
                  <a:pt x="25456" y="23921"/>
                </a:lnTo>
                <a:lnTo>
                  <a:pt x="25394" y="23859"/>
                </a:lnTo>
                <a:lnTo>
                  <a:pt x="25333" y="23859"/>
                </a:lnTo>
                <a:lnTo>
                  <a:pt x="25302" y="23921"/>
                </a:lnTo>
                <a:lnTo>
                  <a:pt x="25302" y="23982"/>
                </a:lnTo>
                <a:lnTo>
                  <a:pt x="25425" y="24074"/>
                </a:lnTo>
                <a:lnTo>
                  <a:pt x="25609" y="24381"/>
                </a:lnTo>
                <a:lnTo>
                  <a:pt x="25640" y="24443"/>
                </a:lnTo>
                <a:lnTo>
                  <a:pt x="25732" y="24565"/>
                </a:lnTo>
                <a:lnTo>
                  <a:pt x="25763" y="24627"/>
                </a:lnTo>
                <a:lnTo>
                  <a:pt x="25763" y="24719"/>
                </a:lnTo>
                <a:lnTo>
                  <a:pt x="25701" y="24719"/>
                </a:lnTo>
                <a:lnTo>
                  <a:pt x="25579" y="24780"/>
                </a:lnTo>
                <a:lnTo>
                  <a:pt x="25486" y="24872"/>
                </a:lnTo>
                <a:lnTo>
                  <a:pt x="25425" y="24934"/>
                </a:lnTo>
                <a:lnTo>
                  <a:pt x="25302" y="24965"/>
                </a:lnTo>
                <a:lnTo>
                  <a:pt x="25210" y="25057"/>
                </a:lnTo>
                <a:lnTo>
                  <a:pt x="25057" y="25087"/>
                </a:lnTo>
                <a:lnTo>
                  <a:pt x="24934" y="25087"/>
                </a:lnTo>
                <a:lnTo>
                  <a:pt x="24842" y="24995"/>
                </a:lnTo>
                <a:lnTo>
                  <a:pt x="24750" y="24995"/>
                </a:lnTo>
                <a:lnTo>
                  <a:pt x="24688" y="24934"/>
                </a:lnTo>
                <a:lnTo>
                  <a:pt x="24657" y="24872"/>
                </a:lnTo>
                <a:lnTo>
                  <a:pt x="24473" y="24719"/>
                </a:lnTo>
                <a:lnTo>
                  <a:pt x="24381" y="24658"/>
                </a:lnTo>
                <a:lnTo>
                  <a:pt x="24381" y="24596"/>
                </a:lnTo>
                <a:lnTo>
                  <a:pt x="24350" y="24504"/>
                </a:lnTo>
                <a:lnTo>
                  <a:pt x="24289" y="24473"/>
                </a:lnTo>
                <a:lnTo>
                  <a:pt x="24258" y="24504"/>
                </a:lnTo>
                <a:lnTo>
                  <a:pt x="24258" y="24658"/>
                </a:lnTo>
                <a:lnTo>
                  <a:pt x="24320" y="24750"/>
                </a:lnTo>
                <a:lnTo>
                  <a:pt x="24442" y="24811"/>
                </a:lnTo>
                <a:lnTo>
                  <a:pt x="24596" y="24934"/>
                </a:lnTo>
                <a:lnTo>
                  <a:pt x="24688" y="25087"/>
                </a:lnTo>
                <a:lnTo>
                  <a:pt x="24688" y="25149"/>
                </a:lnTo>
                <a:lnTo>
                  <a:pt x="24596" y="25210"/>
                </a:lnTo>
                <a:lnTo>
                  <a:pt x="24350" y="25210"/>
                </a:lnTo>
                <a:lnTo>
                  <a:pt x="24166" y="25180"/>
                </a:lnTo>
                <a:lnTo>
                  <a:pt x="24043" y="25210"/>
                </a:lnTo>
                <a:lnTo>
                  <a:pt x="23951" y="25302"/>
                </a:lnTo>
                <a:lnTo>
                  <a:pt x="23982" y="25364"/>
                </a:lnTo>
                <a:lnTo>
                  <a:pt x="24043" y="25364"/>
                </a:lnTo>
                <a:lnTo>
                  <a:pt x="24074" y="25456"/>
                </a:lnTo>
                <a:lnTo>
                  <a:pt x="24135" y="25487"/>
                </a:lnTo>
                <a:lnTo>
                  <a:pt x="24197" y="25394"/>
                </a:lnTo>
                <a:lnTo>
                  <a:pt x="24228" y="25302"/>
                </a:lnTo>
                <a:lnTo>
                  <a:pt x="24350" y="25302"/>
                </a:lnTo>
                <a:lnTo>
                  <a:pt x="24473" y="25333"/>
                </a:lnTo>
                <a:cubicBezTo>
                  <a:pt x="24504" y="25364"/>
                  <a:pt x="24565" y="25364"/>
                  <a:pt x="24596" y="25394"/>
                </a:cubicBezTo>
                <a:lnTo>
                  <a:pt x="24688" y="25333"/>
                </a:lnTo>
                <a:lnTo>
                  <a:pt x="24688" y="25241"/>
                </a:lnTo>
                <a:lnTo>
                  <a:pt x="24811" y="25210"/>
                </a:lnTo>
                <a:lnTo>
                  <a:pt x="24964" y="25210"/>
                </a:lnTo>
                <a:lnTo>
                  <a:pt x="25087" y="25210"/>
                </a:lnTo>
                <a:lnTo>
                  <a:pt x="25149" y="25272"/>
                </a:lnTo>
                <a:lnTo>
                  <a:pt x="25272" y="25333"/>
                </a:lnTo>
                <a:lnTo>
                  <a:pt x="25456" y="25394"/>
                </a:lnTo>
                <a:lnTo>
                  <a:pt x="25548" y="25456"/>
                </a:lnTo>
                <a:lnTo>
                  <a:pt x="25579" y="25548"/>
                </a:lnTo>
                <a:lnTo>
                  <a:pt x="25548" y="25640"/>
                </a:lnTo>
                <a:lnTo>
                  <a:pt x="25486" y="25671"/>
                </a:lnTo>
                <a:lnTo>
                  <a:pt x="25394" y="25763"/>
                </a:lnTo>
                <a:lnTo>
                  <a:pt x="25272" y="25763"/>
                </a:lnTo>
                <a:lnTo>
                  <a:pt x="25149" y="25763"/>
                </a:lnTo>
                <a:lnTo>
                  <a:pt x="25026" y="25886"/>
                </a:lnTo>
                <a:lnTo>
                  <a:pt x="24903" y="25916"/>
                </a:lnTo>
                <a:lnTo>
                  <a:pt x="24780" y="25916"/>
                </a:lnTo>
                <a:lnTo>
                  <a:pt x="24627" y="25763"/>
                </a:lnTo>
                <a:lnTo>
                  <a:pt x="24535" y="25702"/>
                </a:lnTo>
                <a:lnTo>
                  <a:pt x="24473" y="25702"/>
                </a:lnTo>
                <a:lnTo>
                  <a:pt x="24412" y="25794"/>
                </a:lnTo>
                <a:lnTo>
                  <a:pt x="24320" y="25794"/>
                </a:lnTo>
                <a:lnTo>
                  <a:pt x="24258" y="25763"/>
                </a:lnTo>
                <a:lnTo>
                  <a:pt x="24197" y="25763"/>
                </a:lnTo>
                <a:lnTo>
                  <a:pt x="24197" y="25824"/>
                </a:lnTo>
                <a:lnTo>
                  <a:pt x="24289" y="25824"/>
                </a:lnTo>
                <a:lnTo>
                  <a:pt x="24412" y="25824"/>
                </a:lnTo>
                <a:lnTo>
                  <a:pt x="24504" y="25763"/>
                </a:lnTo>
                <a:lnTo>
                  <a:pt x="24596" y="25794"/>
                </a:lnTo>
                <a:lnTo>
                  <a:pt x="24627" y="25855"/>
                </a:lnTo>
                <a:lnTo>
                  <a:pt x="24596" y="25916"/>
                </a:lnTo>
                <a:lnTo>
                  <a:pt x="24442" y="25947"/>
                </a:lnTo>
                <a:lnTo>
                  <a:pt x="24289" y="26009"/>
                </a:lnTo>
                <a:lnTo>
                  <a:pt x="24258" y="26070"/>
                </a:lnTo>
                <a:lnTo>
                  <a:pt x="24320" y="26070"/>
                </a:lnTo>
                <a:lnTo>
                  <a:pt x="24412" y="26009"/>
                </a:lnTo>
                <a:lnTo>
                  <a:pt x="24596" y="25978"/>
                </a:lnTo>
                <a:lnTo>
                  <a:pt x="24657" y="25978"/>
                </a:lnTo>
                <a:lnTo>
                  <a:pt x="24688" y="26039"/>
                </a:lnTo>
                <a:lnTo>
                  <a:pt x="24688" y="26131"/>
                </a:lnTo>
                <a:lnTo>
                  <a:pt x="24719" y="26131"/>
                </a:lnTo>
                <a:lnTo>
                  <a:pt x="24811" y="26009"/>
                </a:lnTo>
                <a:lnTo>
                  <a:pt x="24934" y="26009"/>
                </a:lnTo>
                <a:lnTo>
                  <a:pt x="24995" y="26009"/>
                </a:lnTo>
                <a:lnTo>
                  <a:pt x="25149" y="25886"/>
                </a:lnTo>
                <a:lnTo>
                  <a:pt x="25210" y="25886"/>
                </a:lnTo>
                <a:lnTo>
                  <a:pt x="25272" y="25947"/>
                </a:lnTo>
                <a:lnTo>
                  <a:pt x="25486" y="26070"/>
                </a:lnTo>
                <a:lnTo>
                  <a:pt x="25548" y="26070"/>
                </a:lnTo>
                <a:lnTo>
                  <a:pt x="25579" y="26101"/>
                </a:lnTo>
                <a:lnTo>
                  <a:pt x="25609" y="26224"/>
                </a:lnTo>
                <a:lnTo>
                  <a:pt x="25579" y="26469"/>
                </a:lnTo>
                <a:lnTo>
                  <a:pt x="25486" y="26561"/>
                </a:lnTo>
                <a:lnTo>
                  <a:pt x="25333" y="26592"/>
                </a:lnTo>
                <a:lnTo>
                  <a:pt x="25210" y="26592"/>
                </a:lnTo>
                <a:lnTo>
                  <a:pt x="25087" y="26531"/>
                </a:lnTo>
                <a:lnTo>
                  <a:pt x="24811" y="26531"/>
                </a:lnTo>
                <a:lnTo>
                  <a:pt x="24750" y="26531"/>
                </a:lnTo>
                <a:lnTo>
                  <a:pt x="24627" y="26623"/>
                </a:lnTo>
                <a:lnTo>
                  <a:pt x="24688" y="26653"/>
                </a:lnTo>
                <a:lnTo>
                  <a:pt x="24842" y="26623"/>
                </a:lnTo>
                <a:lnTo>
                  <a:pt x="24995" y="26623"/>
                </a:lnTo>
                <a:lnTo>
                  <a:pt x="25241" y="26684"/>
                </a:lnTo>
                <a:lnTo>
                  <a:pt x="25272" y="26807"/>
                </a:lnTo>
                <a:lnTo>
                  <a:pt x="25272" y="26868"/>
                </a:lnTo>
                <a:lnTo>
                  <a:pt x="25394" y="26746"/>
                </a:lnTo>
                <a:lnTo>
                  <a:pt x="25517" y="26715"/>
                </a:lnTo>
                <a:lnTo>
                  <a:pt x="25671" y="26715"/>
                </a:lnTo>
                <a:lnTo>
                  <a:pt x="25824" y="26776"/>
                </a:lnTo>
                <a:lnTo>
                  <a:pt x="25886" y="26838"/>
                </a:lnTo>
                <a:lnTo>
                  <a:pt x="26131" y="27053"/>
                </a:lnTo>
                <a:lnTo>
                  <a:pt x="26162" y="27114"/>
                </a:lnTo>
                <a:lnTo>
                  <a:pt x="26162" y="27175"/>
                </a:lnTo>
                <a:lnTo>
                  <a:pt x="26254" y="27175"/>
                </a:lnTo>
                <a:lnTo>
                  <a:pt x="26285" y="27206"/>
                </a:lnTo>
                <a:lnTo>
                  <a:pt x="26346" y="27206"/>
                </a:lnTo>
                <a:lnTo>
                  <a:pt x="26469" y="27329"/>
                </a:lnTo>
                <a:lnTo>
                  <a:pt x="26561" y="27360"/>
                </a:lnTo>
                <a:lnTo>
                  <a:pt x="26592" y="27482"/>
                </a:lnTo>
                <a:lnTo>
                  <a:pt x="26653" y="27544"/>
                </a:lnTo>
                <a:lnTo>
                  <a:pt x="26715" y="27544"/>
                </a:lnTo>
                <a:lnTo>
                  <a:pt x="26776" y="27636"/>
                </a:lnTo>
                <a:lnTo>
                  <a:pt x="26838" y="27697"/>
                </a:lnTo>
                <a:lnTo>
                  <a:pt x="26838" y="27728"/>
                </a:lnTo>
                <a:lnTo>
                  <a:pt x="26776" y="27912"/>
                </a:lnTo>
                <a:lnTo>
                  <a:pt x="26684" y="27943"/>
                </a:lnTo>
                <a:lnTo>
                  <a:pt x="26623" y="28066"/>
                </a:lnTo>
                <a:lnTo>
                  <a:pt x="26592" y="28158"/>
                </a:lnTo>
                <a:lnTo>
                  <a:pt x="26592" y="28189"/>
                </a:lnTo>
                <a:lnTo>
                  <a:pt x="26684" y="28097"/>
                </a:lnTo>
                <a:lnTo>
                  <a:pt x="26807" y="27974"/>
                </a:lnTo>
                <a:lnTo>
                  <a:pt x="26899" y="27943"/>
                </a:lnTo>
                <a:lnTo>
                  <a:pt x="26960" y="27974"/>
                </a:lnTo>
                <a:lnTo>
                  <a:pt x="26899" y="28035"/>
                </a:lnTo>
                <a:lnTo>
                  <a:pt x="26838" y="28189"/>
                </a:lnTo>
                <a:lnTo>
                  <a:pt x="26899" y="28127"/>
                </a:lnTo>
                <a:lnTo>
                  <a:pt x="26960" y="28066"/>
                </a:lnTo>
                <a:lnTo>
                  <a:pt x="26991" y="28004"/>
                </a:lnTo>
                <a:lnTo>
                  <a:pt x="27114" y="28004"/>
                </a:lnTo>
                <a:lnTo>
                  <a:pt x="27175" y="28066"/>
                </a:lnTo>
                <a:lnTo>
                  <a:pt x="27114" y="28189"/>
                </a:lnTo>
                <a:lnTo>
                  <a:pt x="27022" y="28250"/>
                </a:lnTo>
                <a:lnTo>
                  <a:pt x="26899" y="28342"/>
                </a:lnTo>
                <a:lnTo>
                  <a:pt x="26838" y="28465"/>
                </a:lnTo>
                <a:lnTo>
                  <a:pt x="26838" y="28557"/>
                </a:lnTo>
                <a:lnTo>
                  <a:pt x="26899" y="28619"/>
                </a:lnTo>
                <a:lnTo>
                  <a:pt x="26899" y="28680"/>
                </a:lnTo>
                <a:lnTo>
                  <a:pt x="26838" y="28864"/>
                </a:lnTo>
                <a:lnTo>
                  <a:pt x="26838" y="28926"/>
                </a:lnTo>
                <a:lnTo>
                  <a:pt x="26930" y="28895"/>
                </a:lnTo>
                <a:lnTo>
                  <a:pt x="26960" y="28680"/>
                </a:lnTo>
                <a:lnTo>
                  <a:pt x="27052" y="28526"/>
                </a:lnTo>
                <a:lnTo>
                  <a:pt x="27175" y="28465"/>
                </a:lnTo>
                <a:lnTo>
                  <a:pt x="27237" y="28465"/>
                </a:lnTo>
                <a:lnTo>
                  <a:pt x="27237" y="28526"/>
                </a:lnTo>
                <a:lnTo>
                  <a:pt x="27175" y="28680"/>
                </a:lnTo>
                <a:lnTo>
                  <a:pt x="27114" y="28803"/>
                </a:lnTo>
                <a:lnTo>
                  <a:pt x="27114" y="28864"/>
                </a:lnTo>
                <a:lnTo>
                  <a:pt x="27206" y="28834"/>
                </a:lnTo>
                <a:lnTo>
                  <a:pt x="27237" y="28895"/>
                </a:lnTo>
                <a:lnTo>
                  <a:pt x="27237" y="29048"/>
                </a:lnTo>
                <a:lnTo>
                  <a:pt x="27175" y="29110"/>
                </a:lnTo>
                <a:lnTo>
                  <a:pt x="27022" y="29141"/>
                </a:lnTo>
                <a:lnTo>
                  <a:pt x="26991" y="29202"/>
                </a:lnTo>
                <a:lnTo>
                  <a:pt x="26991" y="29263"/>
                </a:lnTo>
                <a:lnTo>
                  <a:pt x="27145" y="29202"/>
                </a:lnTo>
                <a:lnTo>
                  <a:pt x="27175" y="29263"/>
                </a:lnTo>
                <a:lnTo>
                  <a:pt x="27175" y="29325"/>
                </a:lnTo>
                <a:lnTo>
                  <a:pt x="27114" y="29417"/>
                </a:lnTo>
                <a:lnTo>
                  <a:pt x="27206" y="29417"/>
                </a:lnTo>
                <a:lnTo>
                  <a:pt x="27237" y="29509"/>
                </a:lnTo>
                <a:lnTo>
                  <a:pt x="27206" y="29570"/>
                </a:lnTo>
                <a:lnTo>
                  <a:pt x="27206" y="29724"/>
                </a:lnTo>
                <a:lnTo>
                  <a:pt x="27175" y="29816"/>
                </a:lnTo>
                <a:lnTo>
                  <a:pt x="27175" y="30062"/>
                </a:lnTo>
                <a:lnTo>
                  <a:pt x="27206" y="30185"/>
                </a:lnTo>
                <a:lnTo>
                  <a:pt x="27206" y="30307"/>
                </a:lnTo>
                <a:lnTo>
                  <a:pt x="27114" y="30369"/>
                </a:lnTo>
                <a:lnTo>
                  <a:pt x="27022" y="30369"/>
                </a:lnTo>
                <a:lnTo>
                  <a:pt x="26960" y="30369"/>
                </a:lnTo>
                <a:lnTo>
                  <a:pt x="26930" y="30307"/>
                </a:lnTo>
                <a:lnTo>
                  <a:pt x="26960" y="30246"/>
                </a:lnTo>
                <a:lnTo>
                  <a:pt x="26930" y="30154"/>
                </a:lnTo>
                <a:lnTo>
                  <a:pt x="26868" y="30123"/>
                </a:lnTo>
                <a:lnTo>
                  <a:pt x="26776" y="30154"/>
                </a:lnTo>
                <a:lnTo>
                  <a:pt x="26715" y="30215"/>
                </a:lnTo>
                <a:lnTo>
                  <a:pt x="26623" y="30154"/>
                </a:lnTo>
                <a:lnTo>
                  <a:pt x="26623" y="30062"/>
                </a:lnTo>
                <a:lnTo>
                  <a:pt x="26715" y="29939"/>
                </a:lnTo>
                <a:lnTo>
                  <a:pt x="26653" y="29785"/>
                </a:lnTo>
                <a:lnTo>
                  <a:pt x="26653" y="29663"/>
                </a:lnTo>
                <a:lnTo>
                  <a:pt x="26684" y="29540"/>
                </a:lnTo>
                <a:lnTo>
                  <a:pt x="26653" y="29478"/>
                </a:lnTo>
                <a:lnTo>
                  <a:pt x="26592" y="29478"/>
                </a:lnTo>
                <a:lnTo>
                  <a:pt x="26561" y="29570"/>
                </a:lnTo>
                <a:lnTo>
                  <a:pt x="26530" y="29724"/>
                </a:lnTo>
                <a:lnTo>
                  <a:pt x="26530" y="29939"/>
                </a:lnTo>
                <a:lnTo>
                  <a:pt x="26530" y="30123"/>
                </a:lnTo>
                <a:lnTo>
                  <a:pt x="26530" y="30215"/>
                </a:lnTo>
                <a:lnTo>
                  <a:pt x="26469" y="30246"/>
                </a:lnTo>
                <a:lnTo>
                  <a:pt x="26377" y="30246"/>
                </a:lnTo>
                <a:lnTo>
                  <a:pt x="26254" y="30277"/>
                </a:lnTo>
                <a:lnTo>
                  <a:pt x="26162" y="30307"/>
                </a:lnTo>
                <a:lnTo>
                  <a:pt x="26070" y="30246"/>
                </a:lnTo>
                <a:lnTo>
                  <a:pt x="25886" y="30092"/>
                </a:lnTo>
                <a:lnTo>
                  <a:pt x="25732" y="29847"/>
                </a:lnTo>
                <a:lnTo>
                  <a:pt x="25640" y="29724"/>
                </a:lnTo>
                <a:lnTo>
                  <a:pt x="25548" y="29632"/>
                </a:lnTo>
                <a:lnTo>
                  <a:pt x="25517" y="29356"/>
                </a:lnTo>
                <a:lnTo>
                  <a:pt x="25456" y="29233"/>
                </a:lnTo>
                <a:lnTo>
                  <a:pt x="25364" y="29110"/>
                </a:lnTo>
                <a:lnTo>
                  <a:pt x="25333" y="28926"/>
                </a:lnTo>
                <a:lnTo>
                  <a:pt x="25364" y="28772"/>
                </a:lnTo>
                <a:lnTo>
                  <a:pt x="25394" y="28649"/>
                </a:lnTo>
                <a:lnTo>
                  <a:pt x="25364" y="28588"/>
                </a:lnTo>
                <a:lnTo>
                  <a:pt x="25333" y="28588"/>
                </a:lnTo>
                <a:lnTo>
                  <a:pt x="25149" y="28619"/>
                </a:lnTo>
                <a:lnTo>
                  <a:pt x="25118" y="28680"/>
                </a:lnTo>
                <a:lnTo>
                  <a:pt x="24995" y="28619"/>
                </a:lnTo>
                <a:lnTo>
                  <a:pt x="24750" y="28250"/>
                </a:lnTo>
                <a:lnTo>
                  <a:pt x="24719" y="28127"/>
                </a:lnTo>
                <a:lnTo>
                  <a:pt x="24657" y="28066"/>
                </a:lnTo>
                <a:lnTo>
                  <a:pt x="24565" y="28127"/>
                </a:lnTo>
                <a:lnTo>
                  <a:pt x="24412" y="28127"/>
                </a:lnTo>
                <a:lnTo>
                  <a:pt x="24258" y="28066"/>
                </a:lnTo>
                <a:lnTo>
                  <a:pt x="24197" y="28127"/>
                </a:lnTo>
                <a:lnTo>
                  <a:pt x="24105" y="28158"/>
                </a:lnTo>
                <a:lnTo>
                  <a:pt x="24043" y="28127"/>
                </a:lnTo>
                <a:lnTo>
                  <a:pt x="23951" y="28004"/>
                </a:lnTo>
                <a:lnTo>
                  <a:pt x="23951" y="27912"/>
                </a:lnTo>
                <a:lnTo>
                  <a:pt x="23736" y="27759"/>
                </a:lnTo>
                <a:lnTo>
                  <a:pt x="23736" y="27667"/>
                </a:lnTo>
                <a:lnTo>
                  <a:pt x="23675" y="27575"/>
                </a:lnTo>
                <a:lnTo>
                  <a:pt x="23613" y="27390"/>
                </a:lnTo>
                <a:lnTo>
                  <a:pt x="23552" y="27298"/>
                </a:lnTo>
                <a:lnTo>
                  <a:pt x="23491" y="27390"/>
                </a:lnTo>
                <a:lnTo>
                  <a:pt x="23491" y="27513"/>
                </a:lnTo>
                <a:lnTo>
                  <a:pt x="23491" y="27575"/>
                </a:lnTo>
                <a:lnTo>
                  <a:pt x="23337" y="27667"/>
                </a:lnTo>
                <a:lnTo>
                  <a:pt x="23276" y="27697"/>
                </a:lnTo>
                <a:lnTo>
                  <a:pt x="23429" y="27697"/>
                </a:lnTo>
                <a:lnTo>
                  <a:pt x="23521" y="27759"/>
                </a:lnTo>
                <a:lnTo>
                  <a:pt x="23613" y="27912"/>
                </a:lnTo>
                <a:lnTo>
                  <a:pt x="23706" y="28035"/>
                </a:lnTo>
                <a:lnTo>
                  <a:pt x="23675" y="28097"/>
                </a:lnTo>
                <a:lnTo>
                  <a:pt x="23491" y="28097"/>
                </a:lnTo>
                <a:lnTo>
                  <a:pt x="23398" y="28189"/>
                </a:lnTo>
                <a:lnTo>
                  <a:pt x="23306" y="28250"/>
                </a:lnTo>
                <a:lnTo>
                  <a:pt x="23214" y="28158"/>
                </a:lnTo>
                <a:lnTo>
                  <a:pt x="23214" y="28250"/>
                </a:lnTo>
                <a:lnTo>
                  <a:pt x="23306" y="28342"/>
                </a:lnTo>
                <a:lnTo>
                  <a:pt x="23398" y="28342"/>
                </a:lnTo>
                <a:lnTo>
                  <a:pt x="23552" y="28189"/>
                </a:lnTo>
                <a:lnTo>
                  <a:pt x="23675" y="28189"/>
                </a:lnTo>
                <a:lnTo>
                  <a:pt x="23828" y="28127"/>
                </a:lnTo>
                <a:lnTo>
                  <a:pt x="23859" y="28189"/>
                </a:lnTo>
                <a:lnTo>
                  <a:pt x="23859" y="28281"/>
                </a:lnTo>
                <a:lnTo>
                  <a:pt x="23920" y="28373"/>
                </a:lnTo>
                <a:lnTo>
                  <a:pt x="24105" y="28281"/>
                </a:lnTo>
                <a:lnTo>
                  <a:pt x="24166" y="28281"/>
                </a:lnTo>
                <a:lnTo>
                  <a:pt x="24535" y="28404"/>
                </a:lnTo>
                <a:lnTo>
                  <a:pt x="24657" y="28465"/>
                </a:lnTo>
                <a:lnTo>
                  <a:pt x="24750" y="28465"/>
                </a:lnTo>
                <a:lnTo>
                  <a:pt x="24780" y="28588"/>
                </a:lnTo>
                <a:lnTo>
                  <a:pt x="24872" y="28741"/>
                </a:lnTo>
                <a:lnTo>
                  <a:pt x="24811" y="28895"/>
                </a:lnTo>
                <a:lnTo>
                  <a:pt x="24688" y="28926"/>
                </a:lnTo>
                <a:lnTo>
                  <a:pt x="24596" y="29018"/>
                </a:lnTo>
                <a:lnTo>
                  <a:pt x="24504" y="29079"/>
                </a:lnTo>
                <a:lnTo>
                  <a:pt x="24412" y="29079"/>
                </a:lnTo>
                <a:lnTo>
                  <a:pt x="23982" y="29294"/>
                </a:lnTo>
                <a:lnTo>
                  <a:pt x="23798" y="29294"/>
                </a:lnTo>
                <a:lnTo>
                  <a:pt x="23644" y="29325"/>
                </a:lnTo>
                <a:lnTo>
                  <a:pt x="23552" y="29263"/>
                </a:lnTo>
                <a:lnTo>
                  <a:pt x="23460" y="29110"/>
                </a:lnTo>
                <a:lnTo>
                  <a:pt x="23460" y="29018"/>
                </a:lnTo>
                <a:lnTo>
                  <a:pt x="23398" y="28956"/>
                </a:lnTo>
                <a:lnTo>
                  <a:pt x="23306" y="28926"/>
                </a:lnTo>
                <a:lnTo>
                  <a:pt x="23306" y="29079"/>
                </a:lnTo>
                <a:lnTo>
                  <a:pt x="23368" y="29110"/>
                </a:lnTo>
                <a:lnTo>
                  <a:pt x="23398" y="29202"/>
                </a:lnTo>
                <a:lnTo>
                  <a:pt x="23337" y="29263"/>
                </a:lnTo>
                <a:lnTo>
                  <a:pt x="23214" y="29233"/>
                </a:lnTo>
                <a:lnTo>
                  <a:pt x="23184" y="29202"/>
                </a:lnTo>
                <a:lnTo>
                  <a:pt x="23153" y="29202"/>
                </a:lnTo>
                <a:lnTo>
                  <a:pt x="23030" y="29263"/>
                </a:lnTo>
                <a:lnTo>
                  <a:pt x="23061" y="29325"/>
                </a:lnTo>
                <a:lnTo>
                  <a:pt x="23184" y="29356"/>
                </a:lnTo>
                <a:lnTo>
                  <a:pt x="23245" y="29417"/>
                </a:lnTo>
                <a:lnTo>
                  <a:pt x="23276" y="29509"/>
                </a:lnTo>
                <a:lnTo>
                  <a:pt x="23214" y="29601"/>
                </a:lnTo>
                <a:lnTo>
                  <a:pt x="23153" y="29632"/>
                </a:lnTo>
                <a:lnTo>
                  <a:pt x="23030" y="29632"/>
                </a:lnTo>
                <a:lnTo>
                  <a:pt x="22999" y="29724"/>
                </a:lnTo>
                <a:lnTo>
                  <a:pt x="22999" y="29816"/>
                </a:lnTo>
                <a:lnTo>
                  <a:pt x="22907" y="29878"/>
                </a:lnTo>
                <a:lnTo>
                  <a:pt x="22600" y="30031"/>
                </a:lnTo>
                <a:lnTo>
                  <a:pt x="22477" y="30031"/>
                </a:lnTo>
                <a:lnTo>
                  <a:pt x="22385" y="30031"/>
                </a:lnTo>
                <a:lnTo>
                  <a:pt x="22232" y="30154"/>
                </a:lnTo>
                <a:lnTo>
                  <a:pt x="22201" y="30246"/>
                </a:lnTo>
                <a:lnTo>
                  <a:pt x="22232" y="30277"/>
                </a:lnTo>
                <a:lnTo>
                  <a:pt x="22508" y="30154"/>
                </a:lnTo>
                <a:lnTo>
                  <a:pt x="22692" y="30154"/>
                </a:lnTo>
                <a:lnTo>
                  <a:pt x="22815" y="30123"/>
                </a:lnTo>
                <a:lnTo>
                  <a:pt x="22907" y="30154"/>
                </a:lnTo>
                <a:lnTo>
                  <a:pt x="22969" y="30215"/>
                </a:lnTo>
                <a:lnTo>
                  <a:pt x="23122" y="30246"/>
                </a:lnTo>
                <a:lnTo>
                  <a:pt x="23276" y="30246"/>
                </a:lnTo>
                <a:lnTo>
                  <a:pt x="23429" y="30215"/>
                </a:lnTo>
                <a:lnTo>
                  <a:pt x="23675" y="30215"/>
                </a:lnTo>
                <a:lnTo>
                  <a:pt x="23798" y="30246"/>
                </a:lnTo>
                <a:lnTo>
                  <a:pt x="23920" y="30246"/>
                </a:lnTo>
                <a:lnTo>
                  <a:pt x="23982" y="30246"/>
                </a:lnTo>
                <a:lnTo>
                  <a:pt x="24043" y="30277"/>
                </a:lnTo>
                <a:lnTo>
                  <a:pt x="24105" y="30277"/>
                </a:lnTo>
                <a:lnTo>
                  <a:pt x="24166" y="30369"/>
                </a:lnTo>
                <a:lnTo>
                  <a:pt x="24105" y="30461"/>
                </a:lnTo>
                <a:lnTo>
                  <a:pt x="23982" y="30492"/>
                </a:lnTo>
                <a:lnTo>
                  <a:pt x="23798" y="30430"/>
                </a:lnTo>
                <a:lnTo>
                  <a:pt x="23675" y="30430"/>
                </a:lnTo>
                <a:lnTo>
                  <a:pt x="23552" y="30553"/>
                </a:lnTo>
                <a:lnTo>
                  <a:pt x="23368" y="30584"/>
                </a:lnTo>
                <a:lnTo>
                  <a:pt x="23245" y="30645"/>
                </a:lnTo>
                <a:lnTo>
                  <a:pt x="23122" y="30584"/>
                </a:lnTo>
                <a:lnTo>
                  <a:pt x="23030" y="30522"/>
                </a:lnTo>
                <a:lnTo>
                  <a:pt x="22907" y="30522"/>
                </a:lnTo>
                <a:lnTo>
                  <a:pt x="22815" y="30614"/>
                </a:lnTo>
                <a:lnTo>
                  <a:pt x="22876" y="30676"/>
                </a:lnTo>
                <a:lnTo>
                  <a:pt x="22969" y="30645"/>
                </a:lnTo>
                <a:lnTo>
                  <a:pt x="23061" y="30707"/>
                </a:lnTo>
                <a:lnTo>
                  <a:pt x="23337" y="30707"/>
                </a:lnTo>
                <a:lnTo>
                  <a:pt x="23398" y="30737"/>
                </a:lnTo>
                <a:lnTo>
                  <a:pt x="23491" y="30829"/>
                </a:lnTo>
                <a:lnTo>
                  <a:pt x="23521" y="30737"/>
                </a:lnTo>
                <a:lnTo>
                  <a:pt x="23736" y="30553"/>
                </a:lnTo>
                <a:lnTo>
                  <a:pt x="23859" y="30553"/>
                </a:lnTo>
                <a:cubicBezTo>
                  <a:pt x="23890" y="30522"/>
                  <a:pt x="23920" y="30522"/>
                  <a:pt x="23951" y="30492"/>
                </a:cubicBezTo>
                <a:lnTo>
                  <a:pt x="24043" y="30522"/>
                </a:lnTo>
                <a:lnTo>
                  <a:pt x="24105" y="30584"/>
                </a:lnTo>
                <a:lnTo>
                  <a:pt x="24197" y="30553"/>
                </a:lnTo>
                <a:lnTo>
                  <a:pt x="24442" y="30553"/>
                </a:lnTo>
                <a:lnTo>
                  <a:pt x="24535" y="30492"/>
                </a:lnTo>
                <a:lnTo>
                  <a:pt x="24780" y="30307"/>
                </a:lnTo>
                <a:lnTo>
                  <a:pt x="24842" y="30246"/>
                </a:lnTo>
                <a:lnTo>
                  <a:pt x="24872" y="30307"/>
                </a:lnTo>
                <a:lnTo>
                  <a:pt x="24842" y="30369"/>
                </a:lnTo>
                <a:lnTo>
                  <a:pt x="24872" y="30400"/>
                </a:lnTo>
                <a:lnTo>
                  <a:pt x="24964" y="30307"/>
                </a:lnTo>
                <a:lnTo>
                  <a:pt x="25026" y="30307"/>
                </a:lnTo>
                <a:lnTo>
                  <a:pt x="25087" y="30400"/>
                </a:lnTo>
                <a:lnTo>
                  <a:pt x="25302" y="30553"/>
                </a:lnTo>
                <a:lnTo>
                  <a:pt x="25548" y="30584"/>
                </a:lnTo>
                <a:lnTo>
                  <a:pt x="25732" y="30676"/>
                </a:lnTo>
                <a:lnTo>
                  <a:pt x="25916" y="30737"/>
                </a:lnTo>
                <a:lnTo>
                  <a:pt x="26039" y="30737"/>
                </a:lnTo>
                <a:lnTo>
                  <a:pt x="26254" y="30737"/>
                </a:lnTo>
                <a:lnTo>
                  <a:pt x="26316" y="30768"/>
                </a:lnTo>
                <a:lnTo>
                  <a:pt x="26530" y="30768"/>
                </a:lnTo>
                <a:lnTo>
                  <a:pt x="26715" y="30707"/>
                </a:lnTo>
                <a:lnTo>
                  <a:pt x="26715" y="30737"/>
                </a:lnTo>
                <a:lnTo>
                  <a:pt x="26653" y="30891"/>
                </a:lnTo>
                <a:lnTo>
                  <a:pt x="26500" y="30983"/>
                </a:lnTo>
                <a:lnTo>
                  <a:pt x="26316" y="31014"/>
                </a:lnTo>
                <a:lnTo>
                  <a:pt x="26254" y="30983"/>
                </a:lnTo>
                <a:lnTo>
                  <a:pt x="26131" y="31075"/>
                </a:lnTo>
                <a:lnTo>
                  <a:pt x="26131" y="31136"/>
                </a:lnTo>
                <a:lnTo>
                  <a:pt x="26193" y="31198"/>
                </a:lnTo>
                <a:lnTo>
                  <a:pt x="26193" y="31290"/>
                </a:lnTo>
                <a:lnTo>
                  <a:pt x="26162" y="31321"/>
                </a:lnTo>
                <a:lnTo>
                  <a:pt x="26070" y="31290"/>
                </a:lnTo>
                <a:lnTo>
                  <a:pt x="26008" y="31229"/>
                </a:lnTo>
                <a:lnTo>
                  <a:pt x="25947" y="31229"/>
                </a:lnTo>
                <a:lnTo>
                  <a:pt x="25916" y="31290"/>
                </a:lnTo>
                <a:lnTo>
                  <a:pt x="25886" y="31382"/>
                </a:lnTo>
                <a:lnTo>
                  <a:pt x="25824" y="31321"/>
                </a:lnTo>
                <a:lnTo>
                  <a:pt x="25701" y="31321"/>
                </a:lnTo>
                <a:lnTo>
                  <a:pt x="25671" y="31382"/>
                </a:lnTo>
                <a:lnTo>
                  <a:pt x="25701" y="31444"/>
                </a:lnTo>
                <a:lnTo>
                  <a:pt x="25732" y="31474"/>
                </a:lnTo>
                <a:lnTo>
                  <a:pt x="25732" y="31566"/>
                </a:lnTo>
                <a:lnTo>
                  <a:pt x="25671" y="31628"/>
                </a:lnTo>
                <a:lnTo>
                  <a:pt x="25548" y="31658"/>
                </a:lnTo>
                <a:lnTo>
                  <a:pt x="25486" y="31628"/>
                </a:lnTo>
                <a:lnTo>
                  <a:pt x="25425" y="31566"/>
                </a:lnTo>
                <a:lnTo>
                  <a:pt x="25394" y="31597"/>
                </a:lnTo>
                <a:lnTo>
                  <a:pt x="25425" y="31689"/>
                </a:lnTo>
                <a:lnTo>
                  <a:pt x="25425" y="31812"/>
                </a:lnTo>
                <a:lnTo>
                  <a:pt x="25333" y="31812"/>
                </a:lnTo>
                <a:lnTo>
                  <a:pt x="25241" y="31843"/>
                </a:lnTo>
                <a:lnTo>
                  <a:pt x="25179" y="31904"/>
                </a:lnTo>
                <a:lnTo>
                  <a:pt x="25057" y="31873"/>
                </a:lnTo>
                <a:lnTo>
                  <a:pt x="25026" y="31812"/>
                </a:lnTo>
                <a:lnTo>
                  <a:pt x="24964" y="31812"/>
                </a:lnTo>
                <a:lnTo>
                  <a:pt x="24964" y="31904"/>
                </a:lnTo>
                <a:lnTo>
                  <a:pt x="24995" y="32027"/>
                </a:lnTo>
                <a:lnTo>
                  <a:pt x="24934" y="32150"/>
                </a:lnTo>
                <a:lnTo>
                  <a:pt x="24842" y="32119"/>
                </a:lnTo>
                <a:lnTo>
                  <a:pt x="24811" y="32027"/>
                </a:lnTo>
                <a:lnTo>
                  <a:pt x="24719" y="32058"/>
                </a:lnTo>
                <a:lnTo>
                  <a:pt x="24688" y="32119"/>
                </a:lnTo>
                <a:lnTo>
                  <a:pt x="24750" y="32180"/>
                </a:lnTo>
                <a:lnTo>
                  <a:pt x="24750" y="32303"/>
                </a:lnTo>
                <a:lnTo>
                  <a:pt x="24596" y="32395"/>
                </a:lnTo>
                <a:lnTo>
                  <a:pt x="24535" y="32365"/>
                </a:lnTo>
                <a:lnTo>
                  <a:pt x="24473" y="32303"/>
                </a:lnTo>
                <a:lnTo>
                  <a:pt x="24381" y="32242"/>
                </a:lnTo>
                <a:lnTo>
                  <a:pt x="24320" y="32242"/>
                </a:lnTo>
                <a:lnTo>
                  <a:pt x="24320" y="32334"/>
                </a:lnTo>
                <a:lnTo>
                  <a:pt x="24381" y="32426"/>
                </a:lnTo>
                <a:lnTo>
                  <a:pt x="24381" y="32518"/>
                </a:lnTo>
                <a:lnTo>
                  <a:pt x="24289" y="32549"/>
                </a:lnTo>
                <a:lnTo>
                  <a:pt x="24135" y="32610"/>
                </a:lnTo>
                <a:lnTo>
                  <a:pt x="24105" y="32672"/>
                </a:lnTo>
                <a:lnTo>
                  <a:pt x="23951" y="32672"/>
                </a:lnTo>
                <a:lnTo>
                  <a:pt x="23859" y="32764"/>
                </a:lnTo>
                <a:lnTo>
                  <a:pt x="23798" y="32856"/>
                </a:lnTo>
                <a:lnTo>
                  <a:pt x="23736" y="32856"/>
                </a:lnTo>
                <a:lnTo>
                  <a:pt x="23675" y="32764"/>
                </a:lnTo>
                <a:lnTo>
                  <a:pt x="23583" y="32764"/>
                </a:lnTo>
                <a:lnTo>
                  <a:pt x="23460" y="32856"/>
                </a:lnTo>
                <a:lnTo>
                  <a:pt x="23337" y="32856"/>
                </a:lnTo>
                <a:lnTo>
                  <a:pt x="23276" y="32887"/>
                </a:lnTo>
                <a:lnTo>
                  <a:pt x="23214" y="33010"/>
                </a:lnTo>
                <a:lnTo>
                  <a:pt x="23122" y="33010"/>
                </a:lnTo>
                <a:lnTo>
                  <a:pt x="23030" y="32948"/>
                </a:lnTo>
                <a:lnTo>
                  <a:pt x="22999" y="32887"/>
                </a:lnTo>
                <a:lnTo>
                  <a:pt x="22938" y="32887"/>
                </a:lnTo>
                <a:lnTo>
                  <a:pt x="22876" y="33071"/>
                </a:lnTo>
                <a:lnTo>
                  <a:pt x="22815" y="33010"/>
                </a:lnTo>
                <a:lnTo>
                  <a:pt x="22723" y="32917"/>
                </a:lnTo>
                <a:lnTo>
                  <a:pt x="22692" y="32917"/>
                </a:lnTo>
                <a:lnTo>
                  <a:pt x="22661" y="33040"/>
                </a:lnTo>
                <a:lnTo>
                  <a:pt x="22569" y="33102"/>
                </a:lnTo>
                <a:lnTo>
                  <a:pt x="22508" y="33071"/>
                </a:lnTo>
                <a:lnTo>
                  <a:pt x="22477" y="32979"/>
                </a:lnTo>
                <a:lnTo>
                  <a:pt x="22447" y="32979"/>
                </a:lnTo>
                <a:lnTo>
                  <a:pt x="22447" y="33071"/>
                </a:lnTo>
                <a:lnTo>
                  <a:pt x="22385" y="33102"/>
                </a:lnTo>
                <a:lnTo>
                  <a:pt x="22262" y="33102"/>
                </a:lnTo>
                <a:lnTo>
                  <a:pt x="22170" y="33132"/>
                </a:lnTo>
                <a:lnTo>
                  <a:pt x="22170" y="33224"/>
                </a:lnTo>
                <a:lnTo>
                  <a:pt x="22139" y="33286"/>
                </a:lnTo>
                <a:lnTo>
                  <a:pt x="22047" y="33286"/>
                </a:lnTo>
                <a:lnTo>
                  <a:pt x="21986" y="33255"/>
                </a:lnTo>
                <a:lnTo>
                  <a:pt x="21925" y="33255"/>
                </a:lnTo>
                <a:lnTo>
                  <a:pt x="21925" y="33347"/>
                </a:lnTo>
                <a:lnTo>
                  <a:pt x="21863" y="33347"/>
                </a:lnTo>
                <a:lnTo>
                  <a:pt x="21832" y="33286"/>
                </a:lnTo>
                <a:lnTo>
                  <a:pt x="21771" y="33286"/>
                </a:lnTo>
                <a:lnTo>
                  <a:pt x="21771" y="33409"/>
                </a:lnTo>
                <a:lnTo>
                  <a:pt x="21679" y="33439"/>
                </a:lnTo>
                <a:lnTo>
                  <a:pt x="21648" y="33532"/>
                </a:lnTo>
                <a:lnTo>
                  <a:pt x="21556" y="33532"/>
                </a:lnTo>
                <a:lnTo>
                  <a:pt x="21525" y="33439"/>
                </a:lnTo>
                <a:lnTo>
                  <a:pt x="21341" y="33255"/>
                </a:lnTo>
                <a:lnTo>
                  <a:pt x="21280" y="33224"/>
                </a:lnTo>
                <a:lnTo>
                  <a:pt x="21188" y="33255"/>
                </a:lnTo>
                <a:lnTo>
                  <a:pt x="21188" y="33439"/>
                </a:lnTo>
                <a:lnTo>
                  <a:pt x="21126" y="33439"/>
                </a:lnTo>
                <a:lnTo>
                  <a:pt x="21095" y="33532"/>
                </a:lnTo>
                <a:lnTo>
                  <a:pt x="21003" y="33593"/>
                </a:lnTo>
                <a:lnTo>
                  <a:pt x="20911" y="33593"/>
                </a:lnTo>
                <a:lnTo>
                  <a:pt x="20850" y="33562"/>
                </a:lnTo>
                <a:lnTo>
                  <a:pt x="20788" y="33654"/>
                </a:lnTo>
                <a:lnTo>
                  <a:pt x="20666" y="33654"/>
                </a:lnTo>
                <a:lnTo>
                  <a:pt x="20543" y="33654"/>
                </a:lnTo>
                <a:lnTo>
                  <a:pt x="20481" y="33562"/>
                </a:lnTo>
                <a:lnTo>
                  <a:pt x="20389" y="33562"/>
                </a:lnTo>
                <a:lnTo>
                  <a:pt x="20359" y="33624"/>
                </a:lnTo>
                <a:lnTo>
                  <a:pt x="20359" y="33685"/>
                </a:lnTo>
                <a:lnTo>
                  <a:pt x="20266" y="33685"/>
                </a:lnTo>
                <a:lnTo>
                  <a:pt x="20144" y="33624"/>
                </a:lnTo>
                <a:lnTo>
                  <a:pt x="20082" y="33501"/>
                </a:lnTo>
                <a:lnTo>
                  <a:pt x="20144" y="33378"/>
                </a:lnTo>
                <a:lnTo>
                  <a:pt x="20051" y="33317"/>
                </a:lnTo>
                <a:lnTo>
                  <a:pt x="19990" y="33286"/>
                </a:lnTo>
                <a:lnTo>
                  <a:pt x="19898" y="33132"/>
                </a:lnTo>
                <a:lnTo>
                  <a:pt x="19898" y="33010"/>
                </a:lnTo>
                <a:lnTo>
                  <a:pt x="19837" y="32917"/>
                </a:lnTo>
                <a:lnTo>
                  <a:pt x="19775" y="32764"/>
                </a:lnTo>
                <a:lnTo>
                  <a:pt x="19714" y="32702"/>
                </a:lnTo>
                <a:lnTo>
                  <a:pt x="19652" y="32702"/>
                </a:lnTo>
                <a:lnTo>
                  <a:pt x="19652" y="32825"/>
                </a:lnTo>
                <a:lnTo>
                  <a:pt x="19683" y="32887"/>
                </a:lnTo>
                <a:lnTo>
                  <a:pt x="19744" y="33040"/>
                </a:lnTo>
                <a:lnTo>
                  <a:pt x="19806" y="33102"/>
                </a:lnTo>
                <a:lnTo>
                  <a:pt x="19867" y="33224"/>
                </a:lnTo>
                <a:lnTo>
                  <a:pt x="19867" y="33378"/>
                </a:lnTo>
                <a:lnTo>
                  <a:pt x="19806" y="33470"/>
                </a:lnTo>
                <a:lnTo>
                  <a:pt x="19837" y="33501"/>
                </a:lnTo>
                <a:lnTo>
                  <a:pt x="19929" y="33501"/>
                </a:lnTo>
                <a:lnTo>
                  <a:pt x="19959" y="33685"/>
                </a:lnTo>
                <a:lnTo>
                  <a:pt x="19929" y="33869"/>
                </a:lnTo>
                <a:lnTo>
                  <a:pt x="19837" y="33992"/>
                </a:lnTo>
                <a:lnTo>
                  <a:pt x="19744" y="34023"/>
                </a:lnTo>
                <a:lnTo>
                  <a:pt x="19714" y="33961"/>
                </a:lnTo>
                <a:lnTo>
                  <a:pt x="19652" y="33961"/>
                </a:lnTo>
                <a:lnTo>
                  <a:pt x="19529" y="34023"/>
                </a:lnTo>
                <a:lnTo>
                  <a:pt x="19407" y="34176"/>
                </a:lnTo>
                <a:lnTo>
                  <a:pt x="19345" y="34207"/>
                </a:lnTo>
                <a:lnTo>
                  <a:pt x="19222" y="34207"/>
                </a:lnTo>
                <a:lnTo>
                  <a:pt x="19192" y="34268"/>
                </a:lnTo>
                <a:lnTo>
                  <a:pt x="19192" y="34299"/>
                </a:lnTo>
                <a:lnTo>
                  <a:pt x="19192" y="34422"/>
                </a:lnTo>
                <a:lnTo>
                  <a:pt x="19100" y="34483"/>
                </a:lnTo>
                <a:lnTo>
                  <a:pt x="18977" y="34483"/>
                </a:lnTo>
                <a:lnTo>
                  <a:pt x="18977" y="34576"/>
                </a:lnTo>
                <a:lnTo>
                  <a:pt x="18977" y="34668"/>
                </a:lnTo>
                <a:lnTo>
                  <a:pt x="18977" y="34760"/>
                </a:lnTo>
                <a:lnTo>
                  <a:pt x="18885" y="34668"/>
                </a:lnTo>
                <a:lnTo>
                  <a:pt x="18823" y="34637"/>
                </a:lnTo>
                <a:lnTo>
                  <a:pt x="18885" y="34698"/>
                </a:lnTo>
                <a:lnTo>
                  <a:pt x="18885" y="34760"/>
                </a:lnTo>
                <a:lnTo>
                  <a:pt x="18854" y="34883"/>
                </a:lnTo>
                <a:lnTo>
                  <a:pt x="18793" y="34883"/>
                </a:lnTo>
                <a:lnTo>
                  <a:pt x="18731" y="34821"/>
                </a:lnTo>
                <a:lnTo>
                  <a:pt x="18670" y="34790"/>
                </a:lnTo>
                <a:lnTo>
                  <a:pt x="18670" y="34852"/>
                </a:lnTo>
                <a:lnTo>
                  <a:pt x="18700" y="34913"/>
                </a:lnTo>
                <a:lnTo>
                  <a:pt x="18700" y="34975"/>
                </a:lnTo>
                <a:lnTo>
                  <a:pt x="18639" y="35067"/>
                </a:lnTo>
                <a:lnTo>
                  <a:pt x="18516" y="35128"/>
                </a:lnTo>
                <a:lnTo>
                  <a:pt x="18332" y="35312"/>
                </a:lnTo>
                <a:lnTo>
                  <a:pt x="18332" y="35435"/>
                </a:lnTo>
                <a:lnTo>
                  <a:pt x="18363" y="35527"/>
                </a:lnTo>
                <a:lnTo>
                  <a:pt x="18301" y="35650"/>
                </a:lnTo>
                <a:lnTo>
                  <a:pt x="18209" y="35773"/>
                </a:lnTo>
                <a:lnTo>
                  <a:pt x="18117" y="35834"/>
                </a:lnTo>
                <a:lnTo>
                  <a:pt x="18056" y="35804"/>
                </a:lnTo>
                <a:lnTo>
                  <a:pt x="18025" y="35742"/>
                </a:lnTo>
                <a:lnTo>
                  <a:pt x="18056" y="35681"/>
                </a:lnTo>
                <a:lnTo>
                  <a:pt x="17994" y="35712"/>
                </a:lnTo>
                <a:lnTo>
                  <a:pt x="17933" y="35773"/>
                </a:lnTo>
                <a:lnTo>
                  <a:pt x="17933" y="35896"/>
                </a:lnTo>
                <a:lnTo>
                  <a:pt x="17933" y="35927"/>
                </a:lnTo>
                <a:lnTo>
                  <a:pt x="17902" y="35988"/>
                </a:lnTo>
                <a:lnTo>
                  <a:pt x="17687" y="36172"/>
                </a:lnTo>
                <a:lnTo>
                  <a:pt x="17595" y="36203"/>
                </a:lnTo>
                <a:lnTo>
                  <a:pt x="17564" y="36172"/>
                </a:lnTo>
                <a:lnTo>
                  <a:pt x="17564" y="36111"/>
                </a:lnTo>
                <a:lnTo>
                  <a:pt x="17503" y="36049"/>
                </a:lnTo>
                <a:lnTo>
                  <a:pt x="17441" y="36049"/>
                </a:lnTo>
                <a:lnTo>
                  <a:pt x="17441" y="36142"/>
                </a:lnTo>
                <a:lnTo>
                  <a:pt x="17380" y="36142"/>
                </a:lnTo>
                <a:lnTo>
                  <a:pt x="17227" y="36080"/>
                </a:lnTo>
                <a:lnTo>
                  <a:pt x="17165" y="35988"/>
                </a:lnTo>
                <a:lnTo>
                  <a:pt x="17104" y="35988"/>
                </a:lnTo>
                <a:lnTo>
                  <a:pt x="17073" y="36019"/>
                </a:lnTo>
                <a:lnTo>
                  <a:pt x="17134" y="36111"/>
                </a:lnTo>
                <a:lnTo>
                  <a:pt x="17196" y="36142"/>
                </a:lnTo>
                <a:lnTo>
                  <a:pt x="17257" y="36264"/>
                </a:lnTo>
                <a:lnTo>
                  <a:pt x="17257" y="36356"/>
                </a:lnTo>
                <a:lnTo>
                  <a:pt x="17196" y="36418"/>
                </a:lnTo>
                <a:lnTo>
                  <a:pt x="17134" y="36418"/>
                </a:lnTo>
                <a:lnTo>
                  <a:pt x="16919" y="36541"/>
                </a:lnTo>
                <a:lnTo>
                  <a:pt x="16797" y="36694"/>
                </a:lnTo>
                <a:lnTo>
                  <a:pt x="16674" y="36694"/>
                </a:lnTo>
                <a:lnTo>
                  <a:pt x="16582" y="36633"/>
                </a:lnTo>
                <a:lnTo>
                  <a:pt x="16582" y="36541"/>
                </a:lnTo>
                <a:lnTo>
                  <a:pt x="16612" y="36479"/>
                </a:lnTo>
                <a:lnTo>
                  <a:pt x="16582" y="36449"/>
                </a:lnTo>
                <a:lnTo>
                  <a:pt x="16520" y="36449"/>
                </a:lnTo>
                <a:lnTo>
                  <a:pt x="16459" y="36541"/>
                </a:lnTo>
                <a:lnTo>
                  <a:pt x="16490" y="36602"/>
                </a:lnTo>
                <a:lnTo>
                  <a:pt x="16459" y="36694"/>
                </a:lnTo>
                <a:lnTo>
                  <a:pt x="16367" y="36694"/>
                </a:lnTo>
                <a:lnTo>
                  <a:pt x="16244" y="36756"/>
                </a:lnTo>
                <a:lnTo>
                  <a:pt x="16121" y="36694"/>
                </a:lnTo>
                <a:lnTo>
                  <a:pt x="16060" y="36571"/>
                </a:lnTo>
                <a:lnTo>
                  <a:pt x="16060" y="36479"/>
                </a:lnTo>
                <a:lnTo>
                  <a:pt x="16121" y="36356"/>
                </a:lnTo>
                <a:lnTo>
                  <a:pt x="16060" y="36295"/>
                </a:lnTo>
                <a:lnTo>
                  <a:pt x="16029" y="36295"/>
                </a:lnTo>
                <a:lnTo>
                  <a:pt x="15998" y="36449"/>
                </a:lnTo>
                <a:lnTo>
                  <a:pt x="15968" y="36571"/>
                </a:lnTo>
                <a:lnTo>
                  <a:pt x="15968" y="36664"/>
                </a:lnTo>
                <a:lnTo>
                  <a:pt x="15906" y="36756"/>
                </a:lnTo>
                <a:lnTo>
                  <a:pt x="15845" y="36725"/>
                </a:lnTo>
                <a:lnTo>
                  <a:pt x="15661" y="36510"/>
                </a:lnTo>
                <a:lnTo>
                  <a:pt x="15661" y="36387"/>
                </a:lnTo>
                <a:lnTo>
                  <a:pt x="15722" y="36234"/>
                </a:lnTo>
                <a:lnTo>
                  <a:pt x="15845" y="36142"/>
                </a:lnTo>
                <a:lnTo>
                  <a:pt x="15937" y="36080"/>
                </a:lnTo>
                <a:lnTo>
                  <a:pt x="15875" y="36019"/>
                </a:lnTo>
                <a:lnTo>
                  <a:pt x="15753" y="35988"/>
                </a:lnTo>
                <a:lnTo>
                  <a:pt x="15661" y="35865"/>
                </a:lnTo>
                <a:lnTo>
                  <a:pt x="15661" y="35834"/>
                </a:lnTo>
                <a:lnTo>
                  <a:pt x="15599" y="35804"/>
                </a:lnTo>
                <a:lnTo>
                  <a:pt x="15538" y="35834"/>
                </a:lnTo>
                <a:lnTo>
                  <a:pt x="15476" y="35927"/>
                </a:lnTo>
                <a:lnTo>
                  <a:pt x="15476" y="35988"/>
                </a:lnTo>
                <a:lnTo>
                  <a:pt x="15599" y="36111"/>
                </a:lnTo>
                <a:lnTo>
                  <a:pt x="15568" y="36203"/>
                </a:lnTo>
                <a:lnTo>
                  <a:pt x="15507" y="36295"/>
                </a:lnTo>
                <a:lnTo>
                  <a:pt x="15476" y="36418"/>
                </a:lnTo>
                <a:lnTo>
                  <a:pt x="15353" y="36541"/>
                </a:lnTo>
                <a:lnTo>
                  <a:pt x="15292" y="36541"/>
                </a:lnTo>
                <a:lnTo>
                  <a:pt x="15261" y="36387"/>
                </a:lnTo>
                <a:lnTo>
                  <a:pt x="15200" y="36356"/>
                </a:lnTo>
                <a:lnTo>
                  <a:pt x="15139" y="36449"/>
                </a:lnTo>
                <a:lnTo>
                  <a:pt x="15139" y="36541"/>
                </a:lnTo>
                <a:lnTo>
                  <a:pt x="15231" y="36725"/>
                </a:lnTo>
                <a:lnTo>
                  <a:pt x="15323" y="36817"/>
                </a:lnTo>
                <a:lnTo>
                  <a:pt x="15323" y="36878"/>
                </a:lnTo>
                <a:lnTo>
                  <a:pt x="15261" y="36909"/>
                </a:lnTo>
                <a:lnTo>
                  <a:pt x="15231" y="37001"/>
                </a:lnTo>
                <a:lnTo>
                  <a:pt x="15139" y="37093"/>
                </a:lnTo>
                <a:lnTo>
                  <a:pt x="15016" y="37093"/>
                </a:lnTo>
                <a:lnTo>
                  <a:pt x="14954" y="37032"/>
                </a:lnTo>
                <a:lnTo>
                  <a:pt x="14893" y="37032"/>
                </a:lnTo>
                <a:lnTo>
                  <a:pt x="14801" y="37124"/>
                </a:lnTo>
                <a:lnTo>
                  <a:pt x="14678" y="37186"/>
                </a:lnTo>
                <a:lnTo>
                  <a:pt x="14647" y="37124"/>
                </a:lnTo>
                <a:lnTo>
                  <a:pt x="14586" y="37001"/>
                </a:lnTo>
                <a:lnTo>
                  <a:pt x="14524" y="36909"/>
                </a:lnTo>
                <a:lnTo>
                  <a:pt x="14494" y="36909"/>
                </a:lnTo>
                <a:lnTo>
                  <a:pt x="14494" y="36971"/>
                </a:lnTo>
                <a:lnTo>
                  <a:pt x="14494" y="37063"/>
                </a:lnTo>
                <a:lnTo>
                  <a:pt x="14402" y="37155"/>
                </a:lnTo>
                <a:lnTo>
                  <a:pt x="14309" y="37155"/>
                </a:lnTo>
                <a:lnTo>
                  <a:pt x="14248" y="37032"/>
                </a:lnTo>
                <a:lnTo>
                  <a:pt x="14187" y="36940"/>
                </a:lnTo>
                <a:lnTo>
                  <a:pt x="14156" y="36971"/>
                </a:lnTo>
                <a:lnTo>
                  <a:pt x="14095" y="37032"/>
                </a:lnTo>
                <a:lnTo>
                  <a:pt x="14002" y="37032"/>
                </a:lnTo>
                <a:lnTo>
                  <a:pt x="13941" y="37093"/>
                </a:lnTo>
                <a:lnTo>
                  <a:pt x="13972" y="37155"/>
                </a:lnTo>
                <a:lnTo>
                  <a:pt x="14002" y="37247"/>
                </a:lnTo>
                <a:lnTo>
                  <a:pt x="14002" y="37431"/>
                </a:lnTo>
                <a:lnTo>
                  <a:pt x="13941" y="37615"/>
                </a:lnTo>
                <a:lnTo>
                  <a:pt x="13787" y="37800"/>
                </a:lnTo>
                <a:lnTo>
                  <a:pt x="13695" y="37800"/>
                </a:lnTo>
                <a:lnTo>
                  <a:pt x="13634" y="37738"/>
                </a:lnTo>
                <a:lnTo>
                  <a:pt x="13573" y="37585"/>
                </a:lnTo>
                <a:lnTo>
                  <a:pt x="13480" y="37523"/>
                </a:lnTo>
                <a:lnTo>
                  <a:pt x="13419" y="37554"/>
                </a:lnTo>
                <a:lnTo>
                  <a:pt x="13419" y="37646"/>
                </a:lnTo>
                <a:lnTo>
                  <a:pt x="13296" y="37585"/>
                </a:lnTo>
                <a:lnTo>
                  <a:pt x="13235" y="37493"/>
                </a:lnTo>
                <a:lnTo>
                  <a:pt x="13204" y="37462"/>
                </a:lnTo>
                <a:lnTo>
                  <a:pt x="13173" y="37523"/>
                </a:lnTo>
                <a:lnTo>
                  <a:pt x="13173" y="37585"/>
                </a:lnTo>
                <a:lnTo>
                  <a:pt x="13204" y="37738"/>
                </a:lnTo>
                <a:lnTo>
                  <a:pt x="13143" y="37830"/>
                </a:lnTo>
                <a:lnTo>
                  <a:pt x="13143" y="37892"/>
                </a:lnTo>
                <a:lnTo>
                  <a:pt x="13173" y="37984"/>
                </a:lnTo>
                <a:lnTo>
                  <a:pt x="13265" y="38076"/>
                </a:lnTo>
                <a:lnTo>
                  <a:pt x="13327" y="38230"/>
                </a:lnTo>
                <a:lnTo>
                  <a:pt x="13358" y="38475"/>
                </a:lnTo>
                <a:lnTo>
                  <a:pt x="13327" y="38598"/>
                </a:lnTo>
                <a:lnTo>
                  <a:pt x="13204" y="38537"/>
                </a:lnTo>
                <a:lnTo>
                  <a:pt x="13143" y="38537"/>
                </a:lnTo>
                <a:lnTo>
                  <a:pt x="13112" y="38629"/>
                </a:lnTo>
                <a:lnTo>
                  <a:pt x="12989" y="38629"/>
                </a:lnTo>
                <a:lnTo>
                  <a:pt x="12805" y="38567"/>
                </a:lnTo>
                <a:lnTo>
                  <a:pt x="12682" y="38567"/>
                </a:lnTo>
                <a:lnTo>
                  <a:pt x="12621" y="38659"/>
                </a:lnTo>
                <a:lnTo>
                  <a:pt x="12651" y="38721"/>
                </a:lnTo>
                <a:lnTo>
                  <a:pt x="12836" y="38813"/>
                </a:lnTo>
                <a:lnTo>
                  <a:pt x="12958" y="38813"/>
                </a:lnTo>
                <a:lnTo>
                  <a:pt x="13020" y="38874"/>
                </a:lnTo>
                <a:lnTo>
                  <a:pt x="13081" y="38936"/>
                </a:lnTo>
                <a:lnTo>
                  <a:pt x="13143" y="38905"/>
                </a:lnTo>
                <a:lnTo>
                  <a:pt x="13235" y="38905"/>
                </a:lnTo>
                <a:lnTo>
                  <a:pt x="13235" y="38997"/>
                </a:lnTo>
                <a:lnTo>
                  <a:pt x="13204" y="39089"/>
                </a:lnTo>
                <a:lnTo>
                  <a:pt x="13112" y="39089"/>
                </a:lnTo>
                <a:lnTo>
                  <a:pt x="13051" y="39089"/>
                </a:lnTo>
                <a:lnTo>
                  <a:pt x="13051" y="39151"/>
                </a:lnTo>
                <a:lnTo>
                  <a:pt x="13112" y="39181"/>
                </a:lnTo>
                <a:lnTo>
                  <a:pt x="13143" y="39274"/>
                </a:lnTo>
                <a:lnTo>
                  <a:pt x="13143" y="39396"/>
                </a:lnTo>
                <a:lnTo>
                  <a:pt x="13143" y="39488"/>
                </a:lnTo>
                <a:lnTo>
                  <a:pt x="13112" y="39550"/>
                </a:lnTo>
                <a:lnTo>
                  <a:pt x="13051" y="39581"/>
                </a:lnTo>
                <a:lnTo>
                  <a:pt x="12958" y="39519"/>
                </a:lnTo>
                <a:lnTo>
                  <a:pt x="12866" y="39396"/>
                </a:lnTo>
                <a:lnTo>
                  <a:pt x="12774" y="39396"/>
                </a:lnTo>
                <a:lnTo>
                  <a:pt x="12713" y="39335"/>
                </a:lnTo>
                <a:lnTo>
                  <a:pt x="12621" y="39243"/>
                </a:lnTo>
                <a:lnTo>
                  <a:pt x="12498" y="39243"/>
                </a:lnTo>
                <a:lnTo>
                  <a:pt x="12467" y="39304"/>
                </a:lnTo>
                <a:lnTo>
                  <a:pt x="12467" y="39396"/>
                </a:lnTo>
                <a:lnTo>
                  <a:pt x="12590" y="39396"/>
                </a:lnTo>
                <a:lnTo>
                  <a:pt x="12651" y="39396"/>
                </a:lnTo>
                <a:lnTo>
                  <a:pt x="12805" y="39488"/>
                </a:lnTo>
                <a:lnTo>
                  <a:pt x="12928" y="39550"/>
                </a:lnTo>
                <a:lnTo>
                  <a:pt x="13020" y="39611"/>
                </a:lnTo>
                <a:lnTo>
                  <a:pt x="13051" y="39642"/>
                </a:lnTo>
                <a:lnTo>
                  <a:pt x="13020" y="39765"/>
                </a:lnTo>
                <a:lnTo>
                  <a:pt x="12897" y="39826"/>
                </a:lnTo>
                <a:lnTo>
                  <a:pt x="12805" y="39826"/>
                </a:lnTo>
                <a:lnTo>
                  <a:pt x="12743" y="39888"/>
                </a:lnTo>
                <a:lnTo>
                  <a:pt x="12621" y="39888"/>
                </a:lnTo>
                <a:lnTo>
                  <a:pt x="12467" y="39734"/>
                </a:lnTo>
                <a:lnTo>
                  <a:pt x="12406" y="39642"/>
                </a:lnTo>
                <a:lnTo>
                  <a:pt x="12314" y="39642"/>
                </a:lnTo>
                <a:lnTo>
                  <a:pt x="12283" y="39703"/>
                </a:lnTo>
                <a:lnTo>
                  <a:pt x="12221" y="39765"/>
                </a:lnTo>
                <a:lnTo>
                  <a:pt x="12221" y="39888"/>
                </a:lnTo>
                <a:lnTo>
                  <a:pt x="12314" y="39980"/>
                </a:lnTo>
                <a:lnTo>
                  <a:pt x="12498" y="40072"/>
                </a:lnTo>
                <a:lnTo>
                  <a:pt x="12529" y="40164"/>
                </a:lnTo>
                <a:lnTo>
                  <a:pt x="12529" y="40225"/>
                </a:lnTo>
                <a:lnTo>
                  <a:pt x="12467" y="40287"/>
                </a:lnTo>
                <a:lnTo>
                  <a:pt x="12375" y="40164"/>
                </a:lnTo>
                <a:lnTo>
                  <a:pt x="12283" y="40164"/>
                </a:lnTo>
                <a:lnTo>
                  <a:pt x="12129" y="40072"/>
                </a:lnTo>
                <a:lnTo>
                  <a:pt x="12068" y="39980"/>
                </a:lnTo>
                <a:lnTo>
                  <a:pt x="12007" y="39980"/>
                </a:lnTo>
                <a:lnTo>
                  <a:pt x="12037" y="40103"/>
                </a:lnTo>
                <a:lnTo>
                  <a:pt x="12160" y="40195"/>
                </a:lnTo>
                <a:lnTo>
                  <a:pt x="12314" y="40287"/>
                </a:lnTo>
                <a:lnTo>
                  <a:pt x="12344" y="40348"/>
                </a:lnTo>
                <a:lnTo>
                  <a:pt x="12344" y="40410"/>
                </a:lnTo>
                <a:lnTo>
                  <a:pt x="12283" y="40440"/>
                </a:lnTo>
                <a:lnTo>
                  <a:pt x="12129" y="40440"/>
                </a:lnTo>
                <a:lnTo>
                  <a:pt x="12037" y="40348"/>
                </a:lnTo>
                <a:lnTo>
                  <a:pt x="12007" y="40256"/>
                </a:lnTo>
                <a:lnTo>
                  <a:pt x="11945" y="40195"/>
                </a:lnTo>
                <a:lnTo>
                  <a:pt x="11884" y="40195"/>
                </a:lnTo>
                <a:lnTo>
                  <a:pt x="11822" y="40256"/>
                </a:lnTo>
                <a:lnTo>
                  <a:pt x="11822" y="40348"/>
                </a:lnTo>
                <a:lnTo>
                  <a:pt x="11884" y="40440"/>
                </a:lnTo>
                <a:lnTo>
                  <a:pt x="11914" y="40532"/>
                </a:lnTo>
                <a:lnTo>
                  <a:pt x="11914" y="40563"/>
                </a:lnTo>
                <a:lnTo>
                  <a:pt x="11945" y="40594"/>
                </a:lnTo>
                <a:lnTo>
                  <a:pt x="12191" y="40594"/>
                </a:lnTo>
                <a:lnTo>
                  <a:pt x="12283" y="40625"/>
                </a:lnTo>
                <a:lnTo>
                  <a:pt x="12314" y="40717"/>
                </a:lnTo>
                <a:lnTo>
                  <a:pt x="12283" y="40747"/>
                </a:lnTo>
                <a:lnTo>
                  <a:pt x="12221" y="40809"/>
                </a:lnTo>
                <a:lnTo>
                  <a:pt x="12160" y="40901"/>
                </a:lnTo>
                <a:lnTo>
                  <a:pt x="12068" y="40901"/>
                </a:lnTo>
                <a:lnTo>
                  <a:pt x="11976" y="40840"/>
                </a:lnTo>
                <a:lnTo>
                  <a:pt x="11914" y="40840"/>
                </a:lnTo>
                <a:lnTo>
                  <a:pt x="11761" y="40778"/>
                </a:lnTo>
                <a:lnTo>
                  <a:pt x="11761" y="40686"/>
                </a:lnTo>
                <a:lnTo>
                  <a:pt x="11761" y="40655"/>
                </a:lnTo>
                <a:lnTo>
                  <a:pt x="11669" y="40594"/>
                </a:lnTo>
                <a:lnTo>
                  <a:pt x="11607" y="40594"/>
                </a:lnTo>
                <a:lnTo>
                  <a:pt x="11607" y="40717"/>
                </a:lnTo>
                <a:lnTo>
                  <a:pt x="11577" y="40809"/>
                </a:lnTo>
                <a:lnTo>
                  <a:pt x="11515" y="40901"/>
                </a:lnTo>
                <a:lnTo>
                  <a:pt x="11392" y="40901"/>
                </a:lnTo>
                <a:lnTo>
                  <a:pt x="11300" y="40870"/>
                </a:lnTo>
                <a:lnTo>
                  <a:pt x="11239" y="40809"/>
                </a:lnTo>
                <a:lnTo>
                  <a:pt x="11147" y="40809"/>
                </a:lnTo>
                <a:lnTo>
                  <a:pt x="11147" y="40901"/>
                </a:lnTo>
                <a:lnTo>
                  <a:pt x="11208" y="40932"/>
                </a:lnTo>
                <a:lnTo>
                  <a:pt x="11454" y="41054"/>
                </a:lnTo>
                <a:lnTo>
                  <a:pt x="11638" y="41085"/>
                </a:lnTo>
                <a:lnTo>
                  <a:pt x="11730" y="41239"/>
                </a:lnTo>
                <a:lnTo>
                  <a:pt x="11761" y="41423"/>
                </a:lnTo>
                <a:lnTo>
                  <a:pt x="11730" y="41454"/>
                </a:lnTo>
                <a:lnTo>
                  <a:pt x="11515" y="41454"/>
                </a:lnTo>
                <a:lnTo>
                  <a:pt x="11392" y="41331"/>
                </a:lnTo>
                <a:lnTo>
                  <a:pt x="11208" y="41208"/>
                </a:lnTo>
                <a:lnTo>
                  <a:pt x="11147" y="41147"/>
                </a:lnTo>
                <a:lnTo>
                  <a:pt x="11024" y="41147"/>
                </a:lnTo>
                <a:lnTo>
                  <a:pt x="11024" y="41208"/>
                </a:lnTo>
                <a:lnTo>
                  <a:pt x="11116" y="41269"/>
                </a:lnTo>
                <a:lnTo>
                  <a:pt x="11239" y="41300"/>
                </a:lnTo>
                <a:lnTo>
                  <a:pt x="11423" y="41454"/>
                </a:lnTo>
                <a:lnTo>
                  <a:pt x="11515" y="41576"/>
                </a:lnTo>
                <a:lnTo>
                  <a:pt x="11515" y="41669"/>
                </a:lnTo>
                <a:lnTo>
                  <a:pt x="11485" y="41822"/>
                </a:lnTo>
                <a:lnTo>
                  <a:pt x="11515" y="41883"/>
                </a:lnTo>
                <a:lnTo>
                  <a:pt x="11515" y="41945"/>
                </a:lnTo>
                <a:lnTo>
                  <a:pt x="11454" y="42006"/>
                </a:lnTo>
                <a:lnTo>
                  <a:pt x="11454" y="42068"/>
                </a:lnTo>
                <a:lnTo>
                  <a:pt x="11392" y="42221"/>
                </a:lnTo>
                <a:lnTo>
                  <a:pt x="11300" y="42221"/>
                </a:lnTo>
                <a:lnTo>
                  <a:pt x="11208" y="42160"/>
                </a:lnTo>
                <a:lnTo>
                  <a:pt x="11085" y="42160"/>
                </a:lnTo>
                <a:lnTo>
                  <a:pt x="10993" y="42098"/>
                </a:lnTo>
                <a:lnTo>
                  <a:pt x="10932" y="42098"/>
                </a:lnTo>
                <a:lnTo>
                  <a:pt x="10963" y="42160"/>
                </a:lnTo>
                <a:lnTo>
                  <a:pt x="11085" y="42221"/>
                </a:lnTo>
                <a:lnTo>
                  <a:pt x="11239" y="42252"/>
                </a:lnTo>
                <a:lnTo>
                  <a:pt x="11239" y="42313"/>
                </a:lnTo>
                <a:lnTo>
                  <a:pt x="11147" y="42436"/>
                </a:lnTo>
                <a:lnTo>
                  <a:pt x="11055" y="42405"/>
                </a:lnTo>
                <a:lnTo>
                  <a:pt x="10993" y="42344"/>
                </a:lnTo>
                <a:lnTo>
                  <a:pt x="10963" y="42375"/>
                </a:lnTo>
                <a:lnTo>
                  <a:pt x="10963" y="42405"/>
                </a:lnTo>
                <a:lnTo>
                  <a:pt x="11055" y="42467"/>
                </a:lnTo>
                <a:lnTo>
                  <a:pt x="11116" y="42498"/>
                </a:lnTo>
                <a:lnTo>
                  <a:pt x="11116" y="42590"/>
                </a:lnTo>
                <a:lnTo>
                  <a:pt x="11055" y="42682"/>
                </a:lnTo>
                <a:lnTo>
                  <a:pt x="10932" y="42713"/>
                </a:lnTo>
                <a:lnTo>
                  <a:pt x="10901" y="42651"/>
                </a:lnTo>
                <a:lnTo>
                  <a:pt x="10809" y="42620"/>
                </a:lnTo>
                <a:lnTo>
                  <a:pt x="10717" y="42620"/>
                </a:lnTo>
                <a:lnTo>
                  <a:pt x="10748" y="42682"/>
                </a:lnTo>
                <a:lnTo>
                  <a:pt x="10840" y="42713"/>
                </a:lnTo>
                <a:lnTo>
                  <a:pt x="10963" y="42805"/>
                </a:lnTo>
                <a:lnTo>
                  <a:pt x="10963" y="42927"/>
                </a:lnTo>
                <a:lnTo>
                  <a:pt x="10870" y="42989"/>
                </a:lnTo>
                <a:lnTo>
                  <a:pt x="10655" y="42958"/>
                </a:lnTo>
                <a:lnTo>
                  <a:pt x="10563" y="42897"/>
                </a:lnTo>
                <a:lnTo>
                  <a:pt x="10502" y="42897"/>
                </a:lnTo>
                <a:lnTo>
                  <a:pt x="10502" y="42958"/>
                </a:lnTo>
                <a:lnTo>
                  <a:pt x="10625" y="43020"/>
                </a:lnTo>
                <a:lnTo>
                  <a:pt x="10901" y="43020"/>
                </a:lnTo>
                <a:lnTo>
                  <a:pt x="11024" y="43081"/>
                </a:lnTo>
                <a:lnTo>
                  <a:pt x="11055" y="43173"/>
                </a:lnTo>
                <a:lnTo>
                  <a:pt x="11055" y="43204"/>
                </a:lnTo>
                <a:lnTo>
                  <a:pt x="10932" y="43265"/>
                </a:lnTo>
                <a:lnTo>
                  <a:pt x="10717" y="43327"/>
                </a:lnTo>
                <a:lnTo>
                  <a:pt x="10563" y="43265"/>
                </a:lnTo>
                <a:lnTo>
                  <a:pt x="10410" y="43235"/>
                </a:lnTo>
                <a:lnTo>
                  <a:pt x="10379" y="43235"/>
                </a:lnTo>
                <a:lnTo>
                  <a:pt x="10441" y="43327"/>
                </a:lnTo>
                <a:lnTo>
                  <a:pt x="10625" y="43388"/>
                </a:lnTo>
                <a:lnTo>
                  <a:pt x="10655" y="43419"/>
                </a:lnTo>
                <a:lnTo>
                  <a:pt x="10625" y="43449"/>
                </a:lnTo>
                <a:lnTo>
                  <a:pt x="10563" y="43449"/>
                </a:lnTo>
                <a:lnTo>
                  <a:pt x="10533" y="43480"/>
                </a:lnTo>
                <a:lnTo>
                  <a:pt x="10655" y="43511"/>
                </a:lnTo>
                <a:lnTo>
                  <a:pt x="10778" y="43572"/>
                </a:lnTo>
                <a:lnTo>
                  <a:pt x="10778" y="43634"/>
                </a:lnTo>
                <a:lnTo>
                  <a:pt x="10686" y="43695"/>
                </a:lnTo>
                <a:lnTo>
                  <a:pt x="10563" y="43695"/>
                </a:lnTo>
                <a:lnTo>
                  <a:pt x="10502" y="43695"/>
                </a:lnTo>
                <a:lnTo>
                  <a:pt x="10502" y="43757"/>
                </a:lnTo>
                <a:lnTo>
                  <a:pt x="10594" y="43787"/>
                </a:lnTo>
                <a:lnTo>
                  <a:pt x="10748" y="43787"/>
                </a:lnTo>
                <a:lnTo>
                  <a:pt x="10840" y="43787"/>
                </a:lnTo>
                <a:lnTo>
                  <a:pt x="10809" y="43849"/>
                </a:lnTo>
                <a:lnTo>
                  <a:pt x="10717" y="43910"/>
                </a:lnTo>
                <a:lnTo>
                  <a:pt x="10563" y="43971"/>
                </a:lnTo>
                <a:lnTo>
                  <a:pt x="10471" y="43971"/>
                </a:lnTo>
                <a:lnTo>
                  <a:pt x="10379" y="43910"/>
                </a:lnTo>
                <a:lnTo>
                  <a:pt x="10256" y="43787"/>
                </a:lnTo>
                <a:lnTo>
                  <a:pt x="10226" y="43695"/>
                </a:lnTo>
                <a:lnTo>
                  <a:pt x="10164" y="43695"/>
                </a:lnTo>
                <a:lnTo>
                  <a:pt x="10103" y="43726"/>
                </a:lnTo>
                <a:lnTo>
                  <a:pt x="9980" y="43695"/>
                </a:lnTo>
                <a:lnTo>
                  <a:pt x="9949" y="43757"/>
                </a:lnTo>
                <a:lnTo>
                  <a:pt x="9980" y="43818"/>
                </a:lnTo>
                <a:lnTo>
                  <a:pt x="10226" y="43910"/>
                </a:lnTo>
                <a:lnTo>
                  <a:pt x="10379" y="44002"/>
                </a:lnTo>
                <a:lnTo>
                  <a:pt x="10379" y="44094"/>
                </a:lnTo>
                <a:lnTo>
                  <a:pt x="10318" y="44125"/>
                </a:lnTo>
                <a:lnTo>
                  <a:pt x="10318" y="44217"/>
                </a:lnTo>
                <a:lnTo>
                  <a:pt x="10379" y="44186"/>
                </a:lnTo>
                <a:lnTo>
                  <a:pt x="10502" y="44186"/>
                </a:lnTo>
                <a:lnTo>
                  <a:pt x="10533" y="44217"/>
                </a:lnTo>
                <a:lnTo>
                  <a:pt x="10594" y="44248"/>
                </a:lnTo>
                <a:lnTo>
                  <a:pt x="10594" y="44309"/>
                </a:lnTo>
                <a:lnTo>
                  <a:pt x="10533" y="44340"/>
                </a:lnTo>
                <a:lnTo>
                  <a:pt x="10441" y="44401"/>
                </a:lnTo>
                <a:lnTo>
                  <a:pt x="10441" y="44463"/>
                </a:lnTo>
                <a:close/>
                <a:moveTo>
                  <a:pt x="10195" y="44524"/>
                </a:moveTo>
                <a:lnTo>
                  <a:pt x="9919" y="44371"/>
                </a:lnTo>
                <a:lnTo>
                  <a:pt x="9796" y="44371"/>
                </a:lnTo>
                <a:lnTo>
                  <a:pt x="9796" y="44432"/>
                </a:lnTo>
                <a:lnTo>
                  <a:pt x="9980" y="44616"/>
                </a:lnTo>
                <a:lnTo>
                  <a:pt x="10072" y="44616"/>
                </a:lnTo>
                <a:lnTo>
                  <a:pt x="10195" y="44555"/>
                </a:lnTo>
                <a:close/>
                <a:moveTo>
                  <a:pt x="23091" y="30062"/>
                </a:moveTo>
                <a:lnTo>
                  <a:pt x="23122" y="30154"/>
                </a:lnTo>
                <a:lnTo>
                  <a:pt x="23306" y="30123"/>
                </a:lnTo>
                <a:lnTo>
                  <a:pt x="23675" y="30031"/>
                </a:lnTo>
                <a:lnTo>
                  <a:pt x="24043" y="30123"/>
                </a:lnTo>
                <a:lnTo>
                  <a:pt x="24135" y="30000"/>
                </a:lnTo>
                <a:lnTo>
                  <a:pt x="24289" y="29970"/>
                </a:lnTo>
                <a:lnTo>
                  <a:pt x="24473" y="30062"/>
                </a:lnTo>
                <a:lnTo>
                  <a:pt x="24657" y="30000"/>
                </a:lnTo>
                <a:lnTo>
                  <a:pt x="24750" y="30031"/>
                </a:lnTo>
                <a:lnTo>
                  <a:pt x="24964" y="29878"/>
                </a:lnTo>
                <a:lnTo>
                  <a:pt x="24964" y="29417"/>
                </a:lnTo>
                <a:lnTo>
                  <a:pt x="24842" y="29325"/>
                </a:lnTo>
                <a:lnTo>
                  <a:pt x="24780" y="29171"/>
                </a:lnTo>
                <a:lnTo>
                  <a:pt x="24627" y="29171"/>
                </a:lnTo>
                <a:lnTo>
                  <a:pt x="24166" y="29386"/>
                </a:lnTo>
                <a:lnTo>
                  <a:pt x="23706" y="29448"/>
                </a:lnTo>
                <a:lnTo>
                  <a:pt x="23583" y="29570"/>
                </a:lnTo>
                <a:lnTo>
                  <a:pt x="23429" y="29663"/>
                </a:lnTo>
                <a:lnTo>
                  <a:pt x="23337" y="29816"/>
                </a:lnTo>
                <a:lnTo>
                  <a:pt x="23153" y="29847"/>
                </a:lnTo>
                <a:lnTo>
                  <a:pt x="23122" y="29970"/>
                </a:lnTo>
                <a:lnTo>
                  <a:pt x="23061" y="30062"/>
                </a:lnTo>
                <a:close/>
                <a:moveTo>
                  <a:pt x="10748" y="43449"/>
                </a:moveTo>
                <a:lnTo>
                  <a:pt x="10840" y="43511"/>
                </a:lnTo>
                <a:lnTo>
                  <a:pt x="10901" y="43480"/>
                </a:lnTo>
                <a:lnTo>
                  <a:pt x="10870" y="43388"/>
                </a:lnTo>
                <a:lnTo>
                  <a:pt x="10809" y="43388"/>
                </a:lnTo>
                <a:lnTo>
                  <a:pt x="10748" y="43419"/>
                </a:lnTo>
                <a:close/>
                <a:moveTo>
                  <a:pt x="11577" y="41791"/>
                </a:moveTo>
                <a:lnTo>
                  <a:pt x="11607" y="41822"/>
                </a:lnTo>
                <a:lnTo>
                  <a:pt x="11607" y="41761"/>
                </a:lnTo>
                <a:lnTo>
                  <a:pt x="11577" y="41761"/>
                </a:lnTo>
                <a:close/>
                <a:moveTo>
                  <a:pt x="11669" y="41576"/>
                </a:moveTo>
                <a:lnTo>
                  <a:pt x="11669" y="41669"/>
                </a:lnTo>
                <a:lnTo>
                  <a:pt x="11699" y="41638"/>
                </a:lnTo>
                <a:lnTo>
                  <a:pt x="11699" y="41546"/>
                </a:lnTo>
                <a:lnTo>
                  <a:pt x="11669" y="41576"/>
                </a:lnTo>
                <a:close/>
                <a:moveTo>
                  <a:pt x="11730" y="41300"/>
                </a:moveTo>
                <a:lnTo>
                  <a:pt x="11730" y="41331"/>
                </a:lnTo>
                <a:lnTo>
                  <a:pt x="11761" y="41331"/>
                </a:lnTo>
                <a:lnTo>
                  <a:pt x="11792" y="41269"/>
                </a:lnTo>
                <a:lnTo>
                  <a:pt x="11730" y="41269"/>
                </a:lnTo>
                <a:lnTo>
                  <a:pt x="11699" y="41300"/>
                </a:lnTo>
                <a:close/>
                <a:moveTo>
                  <a:pt x="11577" y="40932"/>
                </a:moveTo>
                <a:lnTo>
                  <a:pt x="11607" y="41024"/>
                </a:lnTo>
                <a:lnTo>
                  <a:pt x="11730" y="41054"/>
                </a:lnTo>
                <a:lnTo>
                  <a:pt x="11761" y="41085"/>
                </a:lnTo>
                <a:lnTo>
                  <a:pt x="11945" y="41085"/>
                </a:lnTo>
                <a:lnTo>
                  <a:pt x="11945" y="41054"/>
                </a:lnTo>
                <a:lnTo>
                  <a:pt x="11853" y="40993"/>
                </a:lnTo>
                <a:lnTo>
                  <a:pt x="11730" y="40993"/>
                </a:lnTo>
                <a:lnTo>
                  <a:pt x="11638" y="40932"/>
                </a:lnTo>
                <a:lnTo>
                  <a:pt x="11577" y="40962"/>
                </a:lnTo>
                <a:close/>
                <a:moveTo>
                  <a:pt x="12283" y="40840"/>
                </a:moveTo>
                <a:lnTo>
                  <a:pt x="12344" y="40778"/>
                </a:lnTo>
                <a:lnTo>
                  <a:pt x="12344" y="40655"/>
                </a:lnTo>
                <a:lnTo>
                  <a:pt x="12314" y="40717"/>
                </a:lnTo>
                <a:lnTo>
                  <a:pt x="12314" y="40840"/>
                </a:lnTo>
                <a:close/>
                <a:moveTo>
                  <a:pt x="12221" y="39826"/>
                </a:moveTo>
                <a:lnTo>
                  <a:pt x="12221" y="39888"/>
                </a:lnTo>
                <a:lnTo>
                  <a:pt x="12344" y="40010"/>
                </a:lnTo>
                <a:lnTo>
                  <a:pt x="12498" y="40103"/>
                </a:lnTo>
                <a:lnTo>
                  <a:pt x="12529" y="40133"/>
                </a:lnTo>
                <a:lnTo>
                  <a:pt x="12590" y="40103"/>
                </a:lnTo>
                <a:lnTo>
                  <a:pt x="12529" y="39980"/>
                </a:lnTo>
                <a:lnTo>
                  <a:pt x="12344" y="39918"/>
                </a:lnTo>
                <a:lnTo>
                  <a:pt x="12283" y="39826"/>
                </a:lnTo>
                <a:close/>
                <a:moveTo>
                  <a:pt x="13265" y="37922"/>
                </a:moveTo>
                <a:lnTo>
                  <a:pt x="13296" y="38076"/>
                </a:lnTo>
                <a:lnTo>
                  <a:pt x="13358" y="38168"/>
                </a:lnTo>
                <a:lnTo>
                  <a:pt x="13358" y="38383"/>
                </a:lnTo>
                <a:lnTo>
                  <a:pt x="13419" y="38506"/>
                </a:lnTo>
                <a:lnTo>
                  <a:pt x="13511" y="38506"/>
                </a:lnTo>
                <a:lnTo>
                  <a:pt x="13480" y="38322"/>
                </a:lnTo>
                <a:lnTo>
                  <a:pt x="13480" y="38137"/>
                </a:lnTo>
                <a:lnTo>
                  <a:pt x="13419" y="38076"/>
                </a:lnTo>
                <a:lnTo>
                  <a:pt x="13358" y="37922"/>
                </a:lnTo>
                <a:lnTo>
                  <a:pt x="13296" y="37861"/>
                </a:lnTo>
                <a:lnTo>
                  <a:pt x="13265" y="37922"/>
                </a:lnTo>
                <a:close/>
                <a:moveTo>
                  <a:pt x="14033" y="37431"/>
                </a:moveTo>
                <a:lnTo>
                  <a:pt x="14064" y="37523"/>
                </a:lnTo>
                <a:lnTo>
                  <a:pt x="14125" y="37554"/>
                </a:lnTo>
                <a:lnTo>
                  <a:pt x="14156" y="37493"/>
                </a:lnTo>
                <a:lnTo>
                  <a:pt x="14095" y="37431"/>
                </a:lnTo>
                <a:lnTo>
                  <a:pt x="14033" y="37431"/>
                </a:lnTo>
                <a:close/>
                <a:moveTo>
                  <a:pt x="14248" y="37247"/>
                </a:moveTo>
                <a:lnTo>
                  <a:pt x="14309" y="37308"/>
                </a:lnTo>
                <a:lnTo>
                  <a:pt x="14309" y="37247"/>
                </a:lnTo>
                <a:lnTo>
                  <a:pt x="14248" y="37186"/>
                </a:lnTo>
                <a:lnTo>
                  <a:pt x="14248" y="37278"/>
                </a:lnTo>
                <a:close/>
                <a:moveTo>
                  <a:pt x="15568" y="37124"/>
                </a:moveTo>
                <a:lnTo>
                  <a:pt x="15661" y="37032"/>
                </a:lnTo>
                <a:lnTo>
                  <a:pt x="15783" y="37032"/>
                </a:lnTo>
                <a:lnTo>
                  <a:pt x="15814" y="36971"/>
                </a:lnTo>
                <a:lnTo>
                  <a:pt x="15722" y="36786"/>
                </a:lnTo>
                <a:lnTo>
                  <a:pt x="15661" y="36756"/>
                </a:lnTo>
                <a:lnTo>
                  <a:pt x="15599" y="36664"/>
                </a:lnTo>
                <a:lnTo>
                  <a:pt x="15507" y="36664"/>
                </a:lnTo>
                <a:lnTo>
                  <a:pt x="15415" y="36756"/>
                </a:lnTo>
                <a:lnTo>
                  <a:pt x="15415" y="36848"/>
                </a:lnTo>
                <a:lnTo>
                  <a:pt x="15384" y="36940"/>
                </a:lnTo>
                <a:lnTo>
                  <a:pt x="15476" y="37032"/>
                </a:lnTo>
                <a:lnTo>
                  <a:pt x="15507" y="37093"/>
                </a:lnTo>
                <a:lnTo>
                  <a:pt x="15599" y="37093"/>
                </a:lnTo>
                <a:close/>
                <a:moveTo>
                  <a:pt x="16090" y="37063"/>
                </a:moveTo>
                <a:lnTo>
                  <a:pt x="16060" y="36940"/>
                </a:lnTo>
                <a:lnTo>
                  <a:pt x="16121" y="36878"/>
                </a:lnTo>
                <a:lnTo>
                  <a:pt x="16029" y="36940"/>
                </a:lnTo>
                <a:lnTo>
                  <a:pt x="16029" y="37032"/>
                </a:lnTo>
                <a:lnTo>
                  <a:pt x="16090" y="37093"/>
                </a:lnTo>
                <a:lnTo>
                  <a:pt x="16121" y="37063"/>
                </a:lnTo>
                <a:close/>
                <a:moveTo>
                  <a:pt x="25855" y="31597"/>
                </a:moveTo>
                <a:lnTo>
                  <a:pt x="25916" y="31597"/>
                </a:lnTo>
                <a:lnTo>
                  <a:pt x="26008" y="31536"/>
                </a:lnTo>
                <a:lnTo>
                  <a:pt x="25978" y="31474"/>
                </a:lnTo>
                <a:lnTo>
                  <a:pt x="25886" y="31505"/>
                </a:lnTo>
                <a:lnTo>
                  <a:pt x="25886" y="31566"/>
                </a:lnTo>
                <a:close/>
                <a:moveTo>
                  <a:pt x="24135" y="30154"/>
                </a:moveTo>
                <a:lnTo>
                  <a:pt x="24228" y="30215"/>
                </a:lnTo>
                <a:lnTo>
                  <a:pt x="24320" y="30185"/>
                </a:lnTo>
                <a:lnTo>
                  <a:pt x="24320" y="30123"/>
                </a:lnTo>
                <a:lnTo>
                  <a:pt x="24197" y="30123"/>
                </a:lnTo>
                <a:cubicBezTo>
                  <a:pt x="24197" y="30123"/>
                  <a:pt x="24135" y="30185"/>
                  <a:pt x="24135" y="30185"/>
                </a:cubicBezTo>
                <a:close/>
                <a:moveTo>
                  <a:pt x="23398" y="29509"/>
                </a:moveTo>
                <a:lnTo>
                  <a:pt x="23460" y="29509"/>
                </a:lnTo>
                <a:lnTo>
                  <a:pt x="23552" y="29478"/>
                </a:lnTo>
                <a:lnTo>
                  <a:pt x="23583" y="29386"/>
                </a:lnTo>
                <a:lnTo>
                  <a:pt x="23491" y="29386"/>
                </a:lnTo>
                <a:lnTo>
                  <a:pt x="23398" y="29478"/>
                </a:lnTo>
                <a:close/>
                <a:moveTo>
                  <a:pt x="24903" y="29079"/>
                </a:moveTo>
                <a:lnTo>
                  <a:pt x="24903" y="29171"/>
                </a:lnTo>
                <a:lnTo>
                  <a:pt x="24964" y="29233"/>
                </a:lnTo>
                <a:lnTo>
                  <a:pt x="24995" y="29202"/>
                </a:lnTo>
                <a:lnTo>
                  <a:pt x="24995" y="29079"/>
                </a:lnTo>
                <a:lnTo>
                  <a:pt x="24934" y="29018"/>
                </a:lnTo>
                <a:lnTo>
                  <a:pt x="24903" y="29079"/>
                </a:lnTo>
                <a:close/>
                <a:moveTo>
                  <a:pt x="25886" y="25947"/>
                </a:moveTo>
                <a:lnTo>
                  <a:pt x="25886" y="26070"/>
                </a:lnTo>
                <a:lnTo>
                  <a:pt x="25916" y="26101"/>
                </a:lnTo>
                <a:lnTo>
                  <a:pt x="25916" y="26224"/>
                </a:lnTo>
                <a:lnTo>
                  <a:pt x="26039" y="26438"/>
                </a:lnTo>
                <a:lnTo>
                  <a:pt x="26101" y="26623"/>
                </a:lnTo>
                <a:lnTo>
                  <a:pt x="26316" y="26684"/>
                </a:lnTo>
                <a:lnTo>
                  <a:pt x="26500" y="26838"/>
                </a:lnTo>
                <a:lnTo>
                  <a:pt x="26623" y="26991"/>
                </a:lnTo>
                <a:lnTo>
                  <a:pt x="26776" y="27083"/>
                </a:lnTo>
                <a:lnTo>
                  <a:pt x="26868" y="27083"/>
                </a:lnTo>
                <a:lnTo>
                  <a:pt x="26899" y="27175"/>
                </a:lnTo>
                <a:lnTo>
                  <a:pt x="27083" y="27237"/>
                </a:lnTo>
                <a:lnTo>
                  <a:pt x="27114" y="27175"/>
                </a:lnTo>
                <a:lnTo>
                  <a:pt x="27114" y="27083"/>
                </a:lnTo>
                <a:lnTo>
                  <a:pt x="27206" y="26991"/>
                </a:lnTo>
                <a:lnTo>
                  <a:pt x="27083" y="26838"/>
                </a:lnTo>
                <a:lnTo>
                  <a:pt x="26930" y="26776"/>
                </a:lnTo>
                <a:lnTo>
                  <a:pt x="26868" y="26776"/>
                </a:lnTo>
                <a:lnTo>
                  <a:pt x="26776" y="26653"/>
                </a:lnTo>
                <a:lnTo>
                  <a:pt x="26838" y="26623"/>
                </a:lnTo>
                <a:lnTo>
                  <a:pt x="26868" y="26531"/>
                </a:lnTo>
                <a:lnTo>
                  <a:pt x="26960" y="26561"/>
                </a:lnTo>
                <a:lnTo>
                  <a:pt x="27083" y="26684"/>
                </a:lnTo>
                <a:lnTo>
                  <a:pt x="27267" y="26684"/>
                </a:lnTo>
                <a:lnTo>
                  <a:pt x="27329" y="26715"/>
                </a:lnTo>
                <a:lnTo>
                  <a:pt x="27360" y="26653"/>
                </a:lnTo>
                <a:lnTo>
                  <a:pt x="27298" y="26500"/>
                </a:lnTo>
                <a:lnTo>
                  <a:pt x="26899" y="26316"/>
                </a:lnTo>
                <a:lnTo>
                  <a:pt x="26776" y="26101"/>
                </a:lnTo>
                <a:lnTo>
                  <a:pt x="26684" y="26039"/>
                </a:lnTo>
                <a:lnTo>
                  <a:pt x="26561" y="26039"/>
                </a:lnTo>
                <a:lnTo>
                  <a:pt x="26346" y="25916"/>
                </a:lnTo>
                <a:lnTo>
                  <a:pt x="26223" y="25916"/>
                </a:lnTo>
                <a:lnTo>
                  <a:pt x="26162" y="25886"/>
                </a:lnTo>
                <a:lnTo>
                  <a:pt x="25978" y="25855"/>
                </a:lnTo>
                <a:lnTo>
                  <a:pt x="25916" y="25916"/>
                </a:lnTo>
                <a:close/>
                <a:moveTo>
                  <a:pt x="25486" y="26039"/>
                </a:moveTo>
                <a:lnTo>
                  <a:pt x="25579" y="25978"/>
                </a:lnTo>
                <a:lnTo>
                  <a:pt x="25579" y="25886"/>
                </a:lnTo>
                <a:lnTo>
                  <a:pt x="25671" y="25794"/>
                </a:lnTo>
                <a:lnTo>
                  <a:pt x="25456" y="25886"/>
                </a:lnTo>
                <a:lnTo>
                  <a:pt x="25456" y="25978"/>
                </a:lnTo>
                <a:lnTo>
                  <a:pt x="25517" y="26039"/>
                </a:lnTo>
                <a:close/>
                <a:moveTo>
                  <a:pt x="25855" y="25732"/>
                </a:moveTo>
                <a:lnTo>
                  <a:pt x="25947" y="25824"/>
                </a:lnTo>
                <a:lnTo>
                  <a:pt x="26223" y="25824"/>
                </a:lnTo>
                <a:lnTo>
                  <a:pt x="26377" y="25916"/>
                </a:lnTo>
                <a:lnTo>
                  <a:pt x="26592" y="25947"/>
                </a:lnTo>
                <a:lnTo>
                  <a:pt x="26776" y="26039"/>
                </a:lnTo>
                <a:lnTo>
                  <a:pt x="26899" y="26039"/>
                </a:lnTo>
                <a:lnTo>
                  <a:pt x="26960" y="26070"/>
                </a:lnTo>
                <a:lnTo>
                  <a:pt x="26960" y="26162"/>
                </a:lnTo>
                <a:lnTo>
                  <a:pt x="27052" y="26254"/>
                </a:lnTo>
                <a:lnTo>
                  <a:pt x="27206" y="26254"/>
                </a:lnTo>
                <a:lnTo>
                  <a:pt x="27298" y="26285"/>
                </a:lnTo>
                <a:lnTo>
                  <a:pt x="27421" y="26254"/>
                </a:lnTo>
                <a:lnTo>
                  <a:pt x="27421" y="26162"/>
                </a:lnTo>
                <a:lnTo>
                  <a:pt x="27360" y="26070"/>
                </a:lnTo>
                <a:lnTo>
                  <a:pt x="27421" y="25978"/>
                </a:lnTo>
                <a:lnTo>
                  <a:pt x="27482" y="25947"/>
                </a:lnTo>
                <a:lnTo>
                  <a:pt x="27267" y="25794"/>
                </a:lnTo>
                <a:lnTo>
                  <a:pt x="27145" y="25763"/>
                </a:lnTo>
                <a:lnTo>
                  <a:pt x="26930" y="25640"/>
                </a:lnTo>
                <a:lnTo>
                  <a:pt x="26745" y="25640"/>
                </a:lnTo>
                <a:lnTo>
                  <a:pt x="26469" y="25702"/>
                </a:lnTo>
                <a:lnTo>
                  <a:pt x="26285" y="25671"/>
                </a:lnTo>
                <a:lnTo>
                  <a:pt x="26070" y="25671"/>
                </a:lnTo>
                <a:lnTo>
                  <a:pt x="25916" y="25671"/>
                </a:lnTo>
                <a:cubicBezTo>
                  <a:pt x="25886" y="25702"/>
                  <a:pt x="25855" y="25732"/>
                  <a:pt x="25855" y="25763"/>
                </a:cubicBezTo>
                <a:close/>
                <a:moveTo>
                  <a:pt x="25210" y="25149"/>
                </a:moveTo>
                <a:lnTo>
                  <a:pt x="25302" y="25272"/>
                </a:lnTo>
                <a:lnTo>
                  <a:pt x="25517" y="25302"/>
                </a:lnTo>
                <a:lnTo>
                  <a:pt x="25701" y="25487"/>
                </a:lnTo>
                <a:lnTo>
                  <a:pt x="25947" y="25579"/>
                </a:lnTo>
                <a:lnTo>
                  <a:pt x="26285" y="25548"/>
                </a:lnTo>
                <a:lnTo>
                  <a:pt x="26745" y="25579"/>
                </a:lnTo>
                <a:lnTo>
                  <a:pt x="26960" y="25548"/>
                </a:lnTo>
                <a:lnTo>
                  <a:pt x="26960" y="25456"/>
                </a:lnTo>
                <a:lnTo>
                  <a:pt x="26745" y="25425"/>
                </a:lnTo>
                <a:lnTo>
                  <a:pt x="26377" y="25425"/>
                </a:lnTo>
                <a:lnTo>
                  <a:pt x="26223" y="25364"/>
                </a:lnTo>
                <a:lnTo>
                  <a:pt x="25978" y="25241"/>
                </a:lnTo>
                <a:lnTo>
                  <a:pt x="25824" y="25210"/>
                </a:lnTo>
                <a:lnTo>
                  <a:pt x="25763" y="25118"/>
                </a:lnTo>
                <a:lnTo>
                  <a:pt x="25824" y="25057"/>
                </a:lnTo>
                <a:lnTo>
                  <a:pt x="25947" y="25057"/>
                </a:lnTo>
                <a:lnTo>
                  <a:pt x="26193" y="25241"/>
                </a:lnTo>
                <a:lnTo>
                  <a:pt x="26500" y="25302"/>
                </a:lnTo>
                <a:lnTo>
                  <a:pt x="26592" y="25302"/>
                </a:lnTo>
                <a:lnTo>
                  <a:pt x="26500" y="25210"/>
                </a:lnTo>
                <a:lnTo>
                  <a:pt x="26162" y="24965"/>
                </a:lnTo>
                <a:lnTo>
                  <a:pt x="25671" y="24872"/>
                </a:lnTo>
                <a:lnTo>
                  <a:pt x="25548" y="24903"/>
                </a:lnTo>
                <a:lnTo>
                  <a:pt x="25548" y="24995"/>
                </a:lnTo>
                <a:lnTo>
                  <a:pt x="25302" y="25057"/>
                </a:lnTo>
                <a:lnTo>
                  <a:pt x="25210" y="25149"/>
                </a:lnTo>
                <a:close/>
                <a:moveTo>
                  <a:pt x="27728" y="25579"/>
                </a:moveTo>
                <a:lnTo>
                  <a:pt x="27820" y="25609"/>
                </a:lnTo>
                <a:lnTo>
                  <a:pt x="27912" y="25579"/>
                </a:lnTo>
                <a:lnTo>
                  <a:pt x="27912" y="25487"/>
                </a:lnTo>
                <a:lnTo>
                  <a:pt x="27789" y="25517"/>
                </a:lnTo>
                <a:lnTo>
                  <a:pt x="27759" y="25579"/>
                </a:lnTo>
                <a:close/>
                <a:moveTo>
                  <a:pt x="27882" y="23092"/>
                </a:moveTo>
                <a:lnTo>
                  <a:pt x="27759" y="23337"/>
                </a:lnTo>
                <a:lnTo>
                  <a:pt x="27759" y="23460"/>
                </a:lnTo>
                <a:lnTo>
                  <a:pt x="27851" y="23552"/>
                </a:lnTo>
                <a:lnTo>
                  <a:pt x="27974" y="23583"/>
                </a:lnTo>
                <a:lnTo>
                  <a:pt x="28127" y="23736"/>
                </a:lnTo>
                <a:lnTo>
                  <a:pt x="28250" y="23736"/>
                </a:lnTo>
                <a:lnTo>
                  <a:pt x="28434" y="23767"/>
                </a:lnTo>
                <a:lnTo>
                  <a:pt x="28557" y="23675"/>
                </a:lnTo>
                <a:lnTo>
                  <a:pt x="28588" y="23521"/>
                </a:lnTo>
                <a:lnTo>
                  <a:pt x="28649" y="23429"/>
                </a:lnTo>
                <a:lnTo>
                  <a:pt x="28649" y="23214"/>
                </a:lnTo>
                <a:lnTo>
                  <a:pt x="28311" y="23030"/>
                </a:lnTo>
                <a:lnTo>
                  <a:pt x="28096" y="23061"/>
                </a:lnTo>
                <a:lnTo>
                  <a:pt x="27882" y="23092"/>
                </a:lnTo>
                <a:close/>
                <a:moveTo>
                  <a:pt x="29448" y="22969"/>
                </a:moveTo>
                <a:lnTo>
                  <a:pt x="29509" y="22969"/>
                </a:lnTo>
                <a:lnTo>
                  <a:pt x="29632" y="22846"/>
                </a:lnTo>
                <a:lnTo>
                  <a:pt x="29632" y="22754"/>
                </a:lnTo>
                <a:lnTo>
                  <a:pt x="29540" y="22754"/>
                </a:lnTo>
                <a:lnTo>
                  <a:pt x="29448" y="22815"/>
                </a:lnTo>
                <a:lnTo>
                  <a:pt x="29448" y="22938"/>
                </a:lnTo>
                <a:close/>
                <a:moveTo>
                  <a:pt x="28772" y="22048"/>
                </a:moveTo>
                <a:lnTo>
                  <a:pt x="28711" y="22140"/>
                </a:lnTo>
                <a:lnTo>
                  <a:pt x="28711" y="22355"/>
                </a:lnTo>
                <a:lnTo>
                  <a:pt x="28772" y="22477"/>
                </a:lnTo>
                <a:lnTo>
                  <a:pt x="28895" y="22600"/>
                </a:lnTo>
                <a:lnTo>
                  <a:pt x="28987" y="22539"/>
                </a:lnTo>
                <a:lnTo>
                  <a:pt x="28987" y="22385"/>
                </a:lnTo>
                <a:lnTo>
                  <a:pt x="29048" y="22324"/>
                </a:lnTo>
                <a:lnTo>
                  <a:pt x="29018" y="22170"/>
                </a:lnTo>
                <a:lnTo>
                  <a:pt x="28864" y="22048"/>
                </a:lnTo>
                <a:lnTo>
                  <a:pt x="28772" y="22048"/>
                </a:lnTo>
                <a:close/>
                <a:moveTo>
                  <a:pt x="29785" y="21403"/>
                </a:moveTo>
                <a:lnTo>
                  <a:pt x="29785" y="21740"/>
                </a:lnTo>
                <a:lnTo>
                  <a:pt x="29724" y="21925"/>
                </a:lnTo>
                <a:lnTo>
                  <a:pt x="29785" y="22078"/>
                </a:lnTo>
                <a:lnTo>
                  <a:pt x="29908" y="22201"/>
                </a:lnTo>
                <a:lnTo>
                  <a:pt x="30092" y="22140"/>
                </a:lnTo>
                <a:lnTo>
                  <a:pt x="30277" y="22140"/>
                </a:lnTo>
                <a:lnTo>
                  <a:pt x="30338" y="22109"/>
                </a:lnTo>
                <a:lnTo>
                  <a:pt x="30369" y="22201"/>
                </a:lnTo>
                <a:lnTo>
                  <a:pt x="30461" y="22262"/>
                </a:lnTo>
                <a:lnTo>
                  <a:pt x="30553" y="22109"/>
                </a:lnTo>
                <a:lnTo>
                  <a:pt x="30614" y="22048"/>
                </a:lnTo>
                <a:lnTo>
                  <a:pt x="30614" y="21802"/>
                </a:lnTo>
                <a:lnTo>
                  <a:pt x="30522" y="21740"/>
                </a:lnTo>
                <a:lnTo>
                  <a:pt x="30492" y="21863"/>
                </a:lnTo>
                <a:lnTo>
                  <a:pt x="30492" y="21955"/>
                </a:lnTo>
                <a:lnTo>
                  <a:pt x="30369" y="21894"/>
                </a:lnTo>
                <a:lnTo>
                  <a:pt x="30277" y="21740"/>
                </a:lnTo>
                <a:lnTo>
                  <a:pt x="30277" y="21618"/>
                </a:lnTo>
                <a:lnTo>
                  <a:pt x="30184" y="21495"/>
                </a:lnTo>
                <a:lnTo>
                  <a:pt x="30246" y="21433"/>
                </a:lnTo>
                <a:lnTo>
                  <a:pt x="30338" y="21433"/>
                </a:lnTo>
                <a:lnTo>
                  <a:pt x="30338" y="21311"/>
                </a:lnTo>
                <a:lnTo>
                  <a:pt x="30215" y="21249"/>
                </a:lnTo>
                <a:lnTo>
                  <a:pt x="30062" y="21372"/>
                </a:lnTo>
                <a:lnTo>
                  <a:pt x="29939" y="21341"/>
                </a:lnTo>
                <a:lnTo>
                  <a:pt x="29877" y="21372"/>
                </a:lnTo>
                <a:lnTo>
                  <a:pt x="29755" y="21372"/>
                </a:lnTo>
                <a:close/>
                <a:moveTo>
                  <a:pt x="30000" y="18793"/>
                </a:moveTo>
                <a:lnTo>
                  <a:pt x="29877" y="18885"/>
                </a:lnTo>
                <a:lnTo>
                  <a:pt x="29877" y="18946"/>
                </a:lnTo>
                <a:lnTo>
                  <a:pt x="29970" y="19038"/>
                </a:lnTo>
                <a:lnTo>
                  <a:pt x="29970" y="19130"/>
                </a:lnTo>
                <a:lnTo>
                  <a:pt x="29939" y="19223"/>
                </a:lnTo>
                <a:lnTo>
                  <a:pt x="29939" y="19438"/>
                </a:lnTo>
                <a:lnTo>
                  <a:pt x="30031" y="19622"/>
                </a:lnTo>
                <a:lnTo>
                  <a:pt x="30031" y="19867"/>
                </a:lnTo>
                <a:lnTo>
                  <a:pt x="29970" y="20052"/>
                </a:lnTo>
                <a:lnTo>
                  <a:pt x="29970" y="20236"/>
                </a:lnTo>
                <a:lnTo>
                  <a:pt x="30031" y="20328"/>
                </a:lnTo>
                <a:lnTo>
                  <a:pt x="30092" y="20236"/>
                </a:lnTo>
                <a:lnTo>
                  <a:pt x="30123" y="19990"/>
                </a:lnTo>
                <a:lnTo>
                  <a:pt x="30215" y="19929"/>
                </a:lnTo>
                <a:lnTo>
                  <a:pt x="30184" y="19683"/>
                </a:lnTo>
                <a:lnTo>
                  <a:pt x="30092" y="19499"/>
                </a:lnTo>
                <a:lnTo>
                  <a:pt x="30062" y="19192"/>
                </a:lnTo>
                <a:lnTo>
                  <a:pt x="30123" y="19008"/>
                </a:lnTo>
                <a:lnTo>
                  <a:pt x="30062" y="18885"/>
                </a:lnTo>
                <a:lnTo>
                  <a:pt x="30000" y="18793"/>
                </a:lnTo>
                <a:close/>
                <a:moveTo>
                  <a:pt x="28772" y="19161"/>
                </a:moveTo>
                <a:lnTo>
                  <a:pt x="28711" y="19284"/>
                </a:lnTo>
                <a:lnTo>
                  <a:pt x="28772" y="19345"/>
                </a:lnTo>
                <a:lnTo>
                  <a:pt x="28926" y="19345"/>
                </a:lnTo>
                <a:lnTo>
                  <a:pt x="29018" y="19253"/>
                </a:lnTo>
                <a:lnTo>
                  <a:pt x="28956" y="19130"/>
                </a:lnTo>
                <a:lnTo>
                  <a:pt x="28803" y="19130"/>
                </a:lnTo>
                <a:lnTo>
                  <a:pt x="28772" y="19161"/>
                </a:lnTo>
                <a:close/>
                <a:moveTo>
                  <a:pt x="28557" y="18885"/>
                </a:moveTo>
                <a:lnTo>
                  <a:pt x="28649" y="19008"/>
                </a:lnTo>
                <a:lnTo>
                  <a:pt x="28741" y="18977"/>
                </a:lnTo>
                <a:lnTo>
                  <a:pt x="28680" y="18854"/>
                </a:lnTo>
                <a:lnTo>
                  <a:pt x="28588" y="18854"/>
                </a:lnTo>
                <a:lnTo>
                  <a:pt x="28557" y="18885"/>
                </a:lnTo>
                <a:close/>
                <a:moveTo>
                  <a:pt x="29632" y="16183"/>
                </a:moveTo>
                <a:lnTo>
                  <a:pt x="29755" y="16367"/>
                </a:lnTo>
                <a:lnTo>
                  <a:pt x="29877" y="16459"/>
                </a:lnTo>
                <a:lnTo>
                  <a:pt x="29970" y="16459"/>
                </a:lnTo>
                <a:lnTo>
                  <a:pt x="29970" y="16336"/>
                </a:lnTo>
                <a:lnTo>
                  <a:pt x="29847" y="16275"/>
                </a:lnTo>
                <a:lnTo>
                  <a:pt x="29755" y="16121"/>
                </a:lnTo>
                <a:lnTo>
                  <a:pt x="29662" y="16121"/>
                </a:lnTo>
                <a:lnTo>
                  <a:pt x="29632" y="16183"/>
                </a:lnTo>
                <a:close/>
                <a:moveTo>
                  <a:pt x="30676" y="16828"/>
                </a:moveTo>
                <a:cubicBezTo>
                  <a:pt x="30676" y="16858"/>
                  <a:pt x="30676" y="16889"/>
                  <a:pt x="30706" y="16920"/>
                </a:cubicBezTo>
                <a:lnTo>
                  <a:pt x="30829" y="16920"/>
                </a:lnTo>
                <a:lnTo>
                  <a:pt x="30860" y="16828"/>
                </a:lnTo>
                <a:lnTo>
                  <a:pt x="30829" y="16735"/>
                </a:lnTo>
                <a:lnTo>
                  <a:pt x="30860" y="16582"/>
                </a:lnTo>
                <a:lnTo>
                  <a:pt x="30921" y="16490"/>
                </a:lnTo>
                <a:lnTo>
                  <a:pt x="30921" y="16336"/>
                </a:lnTo>
                <a:lnTo>
                  <a:pt x="30768" y="16551"/>
                </a:lnTo>
                <a:lnTo>
                  <a:pt x="30768" y="16705"/>
                </a:lnTo>
                <a:lnTo>
                  <a:pt x="30676" y="16828"/>
                </a:lnTo>
                <a:close/>
                <a:moveTo>
                  <a:pt x="30215" y="15876"/>
                </a:moveTo>
                <a:lnTo>
                  <a:pt x="30246" y="15906"/>
                </a:lnTo>
                <a:lnTo>
                  <a:pt x="30307" y="15876"/>
                </a:lnTo>
                <a:lnTo>
                  <a:pt x="30369" y="15691"/>
                </a:lnTo>
                <a:lnTo>
                  <a:pt x="30369" y="15599"/>
                </a:lnTo>
                <a:lnTo>
                  <a:pt x="30307" y="15661"/>
                </a:lnTo>
                <a:lnTo>
                  <a:pt x="30215" y="15876"/>
                </a:lnTo>
                <a:close/>
                <a:moveTo>
                  <a:pt x="30307" y="15262"/>
                </a:moveTo>
                <a:lnTo>
                  <a:pt x="30277" y="15323"/>
                </a:lnTo>
                <a:lnTo>
                  <a:pt x="30338" y="15384"/>
                </a:lnTo>
                <a:lnTo>
                  <a:pt x="30369" y="15354"/>
                </a:lnTo>
                <a:lnTo>
                  <a:pt x="30369" y="15262"/>
                </a:lnTo>
                <a:close/>
                <a:moveTo>
                  <a:pt x="31014" y="13511"/>
                </a:moveTo>
                <a:lnTo>
                  <a:pt x="31106" y="13634"/>
                </a:lnTo>
                <a:lnTo>
                  <a:pt x="31106" y="13726"/>
                </a:lnTo>
                <a:lnTo>
                  <a:pt x="31259" y="13603"/>
                </a:lnTo>
                <a:lnTo>
                  <a:pt x="31321" y="13388"/>
                </a:lnTo>
                <a:lnTo>
                  <a:pt x="31321" y="13235"/>
                </a:lnTo>
                <a:lnTo>
                  <a:pt x="31351" y="13112"/>
                </a:lnTo>
                <a:lnTo>
                  <a:pt x="31259" y="13081"/>
                </a:lnTo>
                <a:lnTo>
                  <a:pt x="31167" y="13143"/>
                </a:lnTo>
                <a:lnTo>
                  <a:pt x="31136" y="13296"/>
                </a:lnTo>
                <a:lnTo>
                  <a:pt x="31014" y="13542"/>
                </a:lnTo>
                <a:close/>
                <a:moveTo>
                  <a:pt x="30553" y="11086"/>
                </a:moveTo>
                <a:lnTo>
                  <a:pt x="30614" y="11086"/>
                </a:lnTo>
                <a:lnTo>
                  <a:pt x="30645" y="11024"/>
                </a:lnTo>
                <a:lnTo>
                  <a:pt x="30860" y="11024"/>
                </a:lnTo>
                <a:lnTo>
                  <a:pt x="30983" y="10871"/>
                </a:lnTo>
                <a:lnTo>
                  <a:pt x="30983" y="10686"/>
                </a:lnTo>
                <a:lnTo>
                  <a:pt x="30860" y="10594"/>
                </a:lnTo>
                <a:lnTo>
                  <a:pt x="30584" y="10686"/>
                </a:lnTo>
                <a:lnTo>
                  <a:pt x="30522" y="10932"/>
                </a:lnTo>
                <a:lnTo>
                  <a:pt x="30522" y="11055"/>
                </a:lnTo>
                <a:close/>
                <a:moveTo>
                  <a:pt x="32242" y="6541"/>
                </a:moveTo>
                <a:lnTo>
                  <a:pt x="32303" y="6480"/>
                </a:lnTo>
                <a:lnTo>
                  <a:pt x="32334" y="6295"/>
                </a:lnTo>
                <a:lnTo>
                  <a:pt x="32303" y="6019"/>
                </a:lnTo>
                <a:lnTo>
                  <a:pt x="32334" y="5927"/>
                </a:lnTo>
                <a:lnTo>
                  <a:pt x="32303" y="5773"/>
                </a:lnTo>
                <a:lnTo>
                  <a:pt x="32180" y="5835"/>
                </a:lnTo>
                <a:lnTo>
                  <a:pt x="32180" y="5958"/>
                </a:lnTo>
                <a:lnTo>
                  <a:pt x="32211" y="5988"/>
                </a:lnTo>
                <a:lnTo>
                  <a:pt x="32211" y="6142"/>
                </a:lnTo>
                <a:lnTo>
                  <a:pt x="32150" y="6295"/>
                </a:lnTo>
                <a:lnTo>
                  <a:pt x="32242" y="6541"/>
                </a:lnTo>
                <a:close/>
                <a:moveTo>
                  <a:pt x="31750" y="7063"/>
                </a:moveTo>
                <a:lnTo>
                  <a:pt x="31812" y="7063"/>
                </a:lnTo>
                <a:lnTo>
                  <a:pt x="31843" y="6940"/>
                </a:lnTo>
                <a:lnTo>
                  <a:pt x="31843" y="6664"/>
                </a:lnTo>
                <a:lnTo>
                  <a:pt x="31812" y="6603"/>
                </a:lnTo>
                <a:lnTo>
                  <a:pt x="31689" y="6695"/>
                </a:lnTo>
                <a:lnTo>
                  <a:pt x="31658" y="6848"/>
                </a:lnTo>
                <a:lnTo>
                  <a:pt x="31750" y="7032"/>
                </a:lnTo>
                <a:close/>
                <a:moveTo>
                  <a:pt x="31474" y="6603"/>
                </a:moveTo>
                <a:lnTo>
                  <a:pt x="31505" y="6633"/>
                </a:lnTo>
                <a:lnTo>
                  <a:pt x="31628" y="6541"/>
                </a:lnTo>
                <a:lnTo>
                  <a:pt x="31658" y="6357"/>
                </a:lnTo>
                <a:lnTo>
                  <a:pt x="31720" y="6295"/>
                </a:lnTo>
                <a:lnTo>
                  <a:pt x="31720" y="6142"/>
                </a:lnTo>
                <a:lnTo>
                  <a:pt x="31628" y="6050"/>
                </a:lnTo>
                <a:lnTo>
                  <a:pt x="31536" y="6111"/>
                </a:lnTo>
                <a:lnTo>
                  <a:pt x="31413" y="6265"/>
                </a:lnTo>
                <a:lnTo>
                  <a:pt x="31474" y="6388"/>
                </a:lnTo>
                <a:close/>
                <a:moveTo>
                  <a:pt x="22784" y="523"/>
                </a:moveTo>
                <a:lnTo>
                  <a:pt x="22846" y="523"/>
                </a:lnTo>
                <a:lnTo>
                  <a:pt x="22876" y="461"/>
                </a:lnTo>
                <a:lnTo>
                  <a:pt x="22907" y="308"/>
                </a:lnTo>
                <a:lnTo>
                  <a:pt x="22846" y="216"/>
                </a:lnTo>
                <a:lnTo>
                  <a:pt x="22784" y="216"/>
                </a:lnTo>
                <a:lnTo>
                  <a:pt x="22723" y="339"/>
                </a:lnTo>
                <a:lnTo>
                  <a:pt x="22784" y="492"/>
                </a:lnTo>
                <a:close/>
                <a:moveTo>
                  <a:pt x="22815" y="799"/>
                </a:moveTo>
                <a:lnTo>
                  <a:pt x="22846" y="861"/>
                </a:lnTo>
                <a:lnTo>
                  <a:pt x="22969" y="861"/>
                </a:lnTo>
                <a:lnTo>
                  <a:pt x="23030" y="738"/>
                </a:lnTo>
                <a:lnTo>
                  <a:pt x="23030" y="615"/>
                </a:lnTo>
                <a:lnTo>
                  <a:pt x="22938" y="615"/>
                </a:lnTo>
                <a:lnTo>
                  <a:pt x="22815" y="707"/>
                </a:lnTo>
                <a:lnTo>
                  <a:pt x="22815" y="799"/>
                </a:lnTo>
                <a:close/>
                <a:moveTo>
                  <a:pt x="22109" y="830"/>
                </a:moveTo>
                <a:lnTo>
                  <a:pt x="22232" y="1014"/>
                </a:lnTo>
                <a:lnTo>
                  <a:pt x="22262" y="1106"/>
                </a:lnTo>
                <a:lnTo>
                  <a:pt x="22385" y="1106"/>
                </a:lnTo>
                <a:lnTo>
                  <a:pt x="22447" y="1014"/>
                </a:lnTo>
                <a:lnTo>
                  <a:pt x="22539" y="953"/>
                </a:lnTo>
                <a:lnTo>
                  <a:pt x="22324" y="738"/>
                </a:lnTo>
                <a:lnTo>
                  <a:pt x="22293" y="615"/>
                </a:lnTo>
                <a:lnTo>
                  <a:pt x="22201" y="523"/>
                </a:lnTo>
                <a:lnTo>
                  <a:pt x="22170" y="584"/>
                </a:lnTo>
                <a:lnTo>
                  <a:pt x="22139" y="707"/>
                </a:lnTo>
                <a:lnTo>
                  <a:pt x="22078" y="738"/>
                </a:lnTo>
                <a:lnTo>
                  <a:pt x="22139" y="830"/>
                </a:lnTo>
                <a:close/>
                <a:moveTo>
                  <a:pt x="21679" y="983"/>
                </a:moveTo>
                <a:lnTo>
                  <a:pt x="21679" y="1106"/>
                </a:lnTo>
                <a:lnTo>
                  <a:pt x="21771" y="1137"/>
                </a:lnTo>
                <a:lnTo>
                  <a:pt x="21832" y="1106"/>
                </a:lnTo>
                <a:lnTo>
                  <a:pt x="21832" y="1014"/>
                </a:lnTo>
                <a:lnTo>
                  <a:pt x="21740" y="953"/>
                </a:lnTo>
                <a:close/>
                <a:moveTo>
                  <a:pt x="19192" y="1628"/>
                </a:moveTo>
                <a:lnTo>
                  <a:pt x="19222" y="1782"/>
                </a:lnTo>
                <a:lnTo>
                  <a:pt x="19376" y="1843"/>
                </a:lnTo>
                <a:lnTo>
                  <a:pt x="19560" y="2058"/>
                </a:lnTo>
                <a:lnTo>
                  <a:pt x="19714" y="2089"/>
                </a:lnTo>
                <a:lnTo>
                  <a:pt x="19744" y="1905"/>
                </a:lnTo>
                <a:lnTo>
                  <a:pt x="19744" y="1720"/>
                </a:lnTo>
                <a:lnTo>
                  <a:pt x="19806" y="1690"/>
                </a:lnTo>
                <a:lnTo>
                  <a:pt x="19806" y="1567"/>
                </a:lnTo>
                <a:lnTo>
                  <a:pt x="19714" y="1567"/>
                </a:lnTo>
                <a:lnTo>
                  <a:pt x="19560" y="1352"/>
                </a:lnTo>
                <a:lnTo>
                  <a:pt x="19468" y="1352"/>
                </a:lnTo>
                <a:lnTo>
                  <a:pt x="19376" y="1413"/>
                </a:lnTo>
                <a:lnTo>
                  <a:pt x="19407" y="1567"/>
                </a:lnTo>
                <a:lnTo>
                  <a:pt x="19437" y="1659"/>
                </a:lnTo>
                <a:lnTo>
                  <a:pt x="19376" y="1720"/>
                </a:lnTo>
                <a:lnTo>
                  <a:pt x="19284" y="1628"/>
                </a:lnTo>
                <a:lnTo>
                  <a:pt x="19192" y="1628"/>
                </a:lnTo>
                <a:close/>
                <a:moveTo>
                  <a:pt x="19038" y="1782"/>
                </a:moveTo>
                <a:lnTo>
                  <a:pt x="19130" y="2027"/>
                </a:lnTo>
                <a:lnTo>
                  <a:pt x="19192" y="2027"/>
                </a:lnTo>
                <a:lnTo>
                  <a:pt x="19192" y="1843"/>
                </a:lnTo>
                <a:lnTo>
                  <a:pt x="19069" y="1720"/>
                </a:lnTo>
                <a:lnTo>
                  <a:pt x="19007" y="1782"/>
                </a:lnTo>
                <a:close/>
                <a:moveTo>
                  <a:pt x="18209" y="1751"/>
                </a:moveTo>
                <a:lnTo>
                  <a:pt x="18240" y="1874"/>
                </a:lnTo>
                <a:lnTo>
                  <a:pt x="18455" y="1874"/>
                </a:lnTo>
                <a:lnTo>
                  <a:pt x="18516" y="1935"/>
                </a:lnTo>
                <a:lnTo>
                  <a:pt x="18639" y="1935"/>
                </a:lnTo>
                <a:lnTo>
                  <a:pt x="18639" y="1874"/>
                </a:lnTo>
                <a:lnTo>
                  <a:pt x="18547" y="1782"/>
                </a:lnTo>
                <a:lnTo>
                  <a:pt x="18455" y="1751"/>
                </a:lnTo>
                <a:lnTo>
                  <a:pt x="18455" y="1628"/>
                </a:lnTo>
                <a:lnTo>
                  <a:pt x="18332" y="1567"/>
                </a:lnTo>
                <a:lnTo>
                  <a:pt x="18240" y="1659"/>
                </a:lnTo>
                <a:lnTo>
                  <a:pt x="18240" y="1720"/>
                </a:lnTo>
                <a:close/>
                <a:moveTo>
                  <a:pt x="17749" y="3286"/>
                </a:moveTo>
                <a:lnTo>
                  <a:pt x="17810" y="3317"/>
                </a:lnTo>
                <a:lnTo>
                  <a:pt x="17902" y="3286"/>
                </a:lnTo>
                <a:lnTo>
                  <a:pt x="17933" y="3163"/>
                </a:lnTo>
                <a:lnTo>
                  <a:pt x="17841" y="3010"/>
                </a:lnTo>
                <a:lnTo>
                  <a:pt x="17779" y="2826"/>
                </a:lnTo>
                <a:lnTo>
                  <a:pt x="17656" y="2703"/>
                </a:lnTo>
                <a:lnTo>
                  <a:pt x="17595" y="2703"/>
                </a:lnTo>
                <a:lnTo>
                  <a:pt x="17595" y="2826"/>
                </a:lnTo>
                <a:lnTo>
                  <a:pt x="17656" y="2979"/>
                </a:lnTo>
                <a:lnTo>
                  <a:pt x="17656" y="3163"/>
                </a:lnTo>
                <a:lnTo>
                  <a:pt x="17749" y="3256"/>
                </a:lnTo>
                <a:close/>
                <a:moveTo>
                  <a:pt x="17963" y="4852"/>
                </a:moveTo>
                <a:lnTo>
                  <a:pt x="18178" y="4852"/>
                </a:lnTo>
                <a:lnTo>
                  <a:pt x="18240" y="4760"/>
                </a:lnTo>
                <a:lnTo>
                  <a:pt x="18209" y="4637"/>
                </a:lnTo>
                <a:lnTo>
                  <a:pt x="18086" y="4545"/>
                </a:lnTo>
                <a:lnTo>
                  <a:pt x="18086" y="4422"/>
                </a:lnTo>
                <a:lnTo>
                  <a:pt x="18025" y="4392"/>
                </a:lnTo>
                <a:lnTo>
                  <a:pt x="17871" y="4422"/>
                </a:lnTo>
                <a:lnTo>
                  <a:pt x="17810" y="4576"/>
                </a:lnTo>
                <a:lnTo>
                  <a:pt x="17810" y="4668"/>
                </a:lnTo>
                <a:lnTo>
                  <a:pt x="17902" y="4852"/>
                </a:lnTo>
                <a:lnTo>
                  <a:pt x="17963" y="4883"/>
                </a:lnTo>
                <a:close/>
                <a:moveTo>
                  <a:pt x="17963" y="5037"/>
                </a:moveTo>
                <a:lnTo>
                  <a:pt x="17963" y="5190"/>
                </a:lnTo>
                <a:lnTo>
                  <a:pt x="17994" y="5282"/>
                </a:lnTo>
                <a:lnTo>
                  <a:pt x="17963" y="5466"/>
                </a:lnTo>
                <a:lnTo>
                  <a:pt x="18209" y="5651"/>
                </a:lnTo>
                <a:lnTo>
                  <a:pt x="18301" y="5559"/>
                </a:lnTo>
                <a:lnTo>
                  <a:pt x="18301" y="5159"/>
                </a:lnTo>
                <a:lnTo>
                  <a:pt x="18209" y="5037"/>
                </a:lnTo>
                <a:lnTo>
                  <a:pt x="18086" y="5006"/>
                </a:lnTo>
                <a:lnTo>
                  <a:pt x="17994" y="5037"/>
                </a:lnTo>
                <a:close/>
                <a:moveTo>
                  <a:pt x="15661" y="3471"/>
                </a:moveTo>
                <a:lnTo>
                  <a:pt x="15691" y="3409"/>
                </a:lnTo>
                <a:lnTo>
                  <a:pt x="15661" y="3348"/>
                </a:lnTo>
                <a:lnTo>
                  <a:pt x="15661" y="3225"/>
                </a:lnTo>
                <a:lnTo>
                  <a:pt x="15630" y="3163"/>
                </a:lnTo>
                <a:lnTo>
                  <a:pt x="15538" y="3194"/>
                </a:lnTo>
                <a:lnTo>
                  <a:pt x="15538" y="3317"/>
                </a:lnTo>
                <a:lnTo>
                  <a:pt x="15661" y="3471"/>
                </a:lnTo>
                <a:close/>
                <a:moveTo>
                  <a:pt x="15323" y="4484"/>
                </a:moveTo>
                <a:lnTo>
                  <a:pt x="15384" y="4545"/>
                </a:lnTo>
                <a:lnTo>
                  <a:pt x="15446" y="4361"/>
                </a:lnTo>
                <a:lnTo>
                  <a:pt x="15446" y="4177"/>
                </a:lnTo>
                <a:lnTo>
                  <a:pt x="15261" y="3962"/>
                </a:lnTo>
                <a:lnTo>
                  <a:pt x="15261" y="3716"/>
                </a:lnTo>
                <a:lnTo>
                  <a:pt x="15353" y="3471"/>
                </a:lnTo>
                <a:lnTo>
                  <a:pt x="15353" y="3225"/>
                </a:lnTo>
                <a:lnTo>
                  <a:pt x="15292" y="3071"/>
                </a:lnTo>
                <a:lnTo>
                  <a:pt x="15292" y="2826"/>
                </a:lnTo>
                <a:lnTo>
                  <a:pt x="15231" y="2703"/>
                </a:lnTo>
                <a:lnTo>
                  <a:pt x="15077" y="2856"/>
                </a:lnTo>
                <a:lnTo>
                  <a:pt x="15077" y="3286"/>
                </a:lnTo>
                <a:lnTo>
                  <a:pt x="14985" y="3440"/>
                </a:lnTo>
                <a:lnTo>
                  <a:pt x="14985" y="3624"/>
                </a:lnTo>
                <a:lnTo>
                  <a:pt x="15169" y="3993"/>
                </a:lnTo>
                <a:lnTo>
                  <a:pt x="15200" y="4238"/>
                </a:lnTo>
                <a:lnTo>
                  <a:pt x="15323" y="4515"/>
                </a:lnTo>
                <a:close/>
                <a:moveTo>
                  <a:pt x="6387" y="5835"/>
                </a:moveTo>
                <a:lnTo>
                  <a:pt x="6479" y="5927"/>
                </a:lnTo>
                <a:lnTo>
                  <a:pt x="6510" y="6050"/>
                </a:lnTo>
                <a:lnTo>
                  <a:pt x="6633" y="6111"/>
                </a:lnTo>
                <a:lnTo>
                  <a:pt x="6633" y="5927"/>
                </a:lnTo>
                <a:lnTo>
                  <a:pt x="6541" y="5835"/>
                </a:lnTo>
                <a:lnTo>
                  <a:pt x="6387" y="5835"/>
                </a:lnTo>
                <a:close/>
                <a:moveTo>
                  <a:pt x="768" y="13051"/>
                </a:moveTo>
                <a:lnTo>
                  <a:pt x="860" y="13174"/>
                </a:lnTo>
                <a:lnTo>
                  <a:pt x="1075" y="13204"/>
                </a:lnTo>
                <a:lnTo>
                  <a:pt x="1229" y="13266"/>
                </a:lnTo>
                <a:lnTo>
                  <a:pt x="1352" y="13266"/>
                </a:lnTo>
                <a:lnTo>
                  <a:pt x="1259" y="13143"/>
                </a:lnTo>
                <a:lnTo>
                  <a:pt x="1167" y="13143"/>
                </a:lnTo>
                <a:lnTo>
                  <a:pt x="1014" y="12959"/>
                </a:lnTo>
                <a:lnTo>
                  <a:pt x="891" y="12989"/>
                </a:lnTo>
                <a:lnTo>
                  <a:pt x="768" y="12959"/>
                </a:lnTo>
                <a:lnTo>
                  <a:pt x="768" y="13051"/>
                </a:lnTo>
                <a:close/>
                <a:moveTo>
                  <a:pt x="0" y="13081"/>
                </a:moveTo>
                <a:lnTo>
                  <a:pt x="154" y="13266"/>
                </a:lnTo>
                <a:lnTo>
                  <a:pt x="338" y="13266"/>
                </a:lnTo>
                <a:lnTo>
                  <a:pt x="492" y="13358"/>
                </a:lnTo>
                <a:lnTo>
                  <a:pt x="676" y="13235"/>
                </a:lnTo>
                <a:lnTo>
                  <a:pt x="492" y="13081"/>
                </a:lnTo>
                <a:lnTo>
                  <a:pt x="246" y="12989"/>
                </a:lnTo>
                <a:lnTo>
                  <a:pt x="62" y="12989"/>
                </a:lnTo>
                <a:close/>
                <a:moveTo>
                  <a:pt x="6326" y="19929"/>
                </a:moveTo>
                <a:lnTo>
                  <a:pt x="6295" y="20052"/>
                </a:lnTo>
                <a:lnTo>
                  <a:pt x="6357" y="20082"/>
                </a:lnTo>
                <a:lnTo>
                  <a:pt x="6418" y="19990"/>
                </a:lnTo>
                <a:lnTo>
                  <a:pt x="6387" y="19929"/>
                </a:lnTo>
                <a:lnTo>
                  <a:pt x="6326" y="19929"/>
                </a:lnTo>
                <a:close/>
                <a:moveTo>
                  <a:pt x="6326" y="20666"/>
                </a:moveTo>
                <a:lnTo>
                  <a:pt x="6449" y="20696"/>
                </a:lnTo>
                <a:lnTo>
                  <a:pt x="6510" y="20727"/>
                </a:lnTo>
                <a:lnTo>
                  <a:pt x="6786" y="20727"/>
                </a:lnTo>
                <a:lnTo>
                  <a:pt x="6909" y="20789"/>
                </a:lnTo>
                <a:lnTo>
                  <a:pt x="6971" y="20850"/>
                </a:lnTo>
                <a:lnTo>
                  <a:pt x="7001" y="20727"/>
                </a:lnTo>
                <a:lnTo>
                  <a:pt x="6879" y="20635"/>
                </a:lnTo>
                <a:lnTo>
                  <a:pt x="6694" y="20574"/>
                </a:lnTo>
                <a:lnTo>
                  <a:pt x="6602" y="20635"/>
                </a:lnTo>
                <a:lnTo>
                  <a:pt x="6449" y="20543"/>
                </a:lnTo>
                <a:lnTo>
                  <a:pt x="6357" y="20543"/>
                </a:lnTo>
                <a:lnTo>
                  <a:pt x="6295" y="20604"/>
                </a:lnTo>
                <a:lnTo>
                  <a:pt x="6326" y="20666"/>
                </a:lnTo>
                <a:close/>
                <a:moveTo>
                  <a:pt x="6541" y="20911"/>
                </a:moveTo>
                <a:lnTo>
                  <a:pt x="6572" y="20942"/>
                </a:lnTo>
                <a:lnTo>
                  <a:pt x="6633" y="20942"/>
                </a:lnTo>
                <a:lnTo>
                  <a:pt x="6602" y="20881"/>
                </a:lnTo>
                <a:lnTo>
                  <a:pt x="6541" y="20881"/>
                </a:lnTo>
                <a:close/>
                <a:moveTo>
                  <a:pt x="6572" y="21955"/>
                </a:moveTo>
                <a:lnTo>
                  <a:pt x="6633" y="22048"/>
                </a:lnTo>
                <a:lnTo>
                  <a:pt x="6725" y="22048"/>
                </a:lnTo>
                <a:lnTo>
                  <a:pt x="6786" y="22140"/>
                </a:lnTo>
                <a:lnTo>
                  <a:pt x="6909" y="22078"/>
                </a:lnTo>
                <a:lnTo>
                  <a:pt x="6848" y="21986"/>
                </a:lnTo>
                <a:lnTo>
                  <a:pt x="6694" y="21894"/>
                </a:lnTo>
                <a:lnTo>
                  <a:pt x="6602" y="21894"/>
                </a:lnTo>
                <a:lnTo>
                  <a:pt x="6572" y="21955"/>
                </a:lnTo>
                <a:close/>
                <a:moveTo>
                  <a:pt x="6418" y="22355"/>
                </a:moveTo>
                <a:lnTo>
                  <a:pt x="6449" y="22416"/>
                </a:lnTo>
                <a:lnTo>
                  <a:pt x="6572" y="22447"/>
                </a:lnTo>
                <a:lnTo>
                  <a:pt x="6694" y="22355"/>
                </a:lnTo>
                <a:lnTo>
                  <a:pt x="6510" y="22324"/>
                </a:lnTo>
                <a:lnTo>
                  <a:pt x="6449" y="22293"/>
                </a:lnTo>
                <a:close/>
                <a:moveTo>
                  <a:pt x="6633" y="22999"/>
                </a:moveTo>
                <a:lnTo>
                  <a:pt x="6694" y="22999"/>
                </a:lnTo>
                <a:lnTo>
                  <a:pt x="6756" y="22969"/>
                </a:lnTo>
                <a:lnTo>
                  <a:pt x="6694" y="22846"/>
                </a:lnTo>
                <a:lnTo>
                  <a:pt x="6664" y="22754"/>
                </a:lnTo>
                <a:lnTo>
                  <a:pt x="6633" y="22815"/>
                </a:lnTo>
                <a:lnTo>
                  <a:pt x="6633" y="22999"/>
                </a:lnTo>
                <a:close/>
                <a:moveTo>
                  <a:pt x="6848" y="23184"/>
                </a:moveTo>
                <a:lnTo>
                  <a:pt x="6879" y="23245"/>
                </a:lnTo>
                <a:lnTo>
                  <a:pt x="6909" y="23245"/>
                </a:lnTo>
                <a:lnTo>
                  <a:pt x="6909" y="23184"/>
                </a:lnTo>
                <a:lnTo>
                  <a:pt x="6848" y="23184"/>
                </a:lnTo>
                <a:close/>
                <a:moveTo>
                  <a:pt x="6387" y="23276"/>
                </a:moveTo>
                <a:lnTo>
                  <a:pt x="6418" y="23245"/>
                </a:lnTo>
                <a:lnTo>
                  <a:pt x="6387" y="23184"/>
                </a:lnTo>
                <a:lnTo>
                  <a:pt x="6357" y="23245"/>
                </a:lnTo>
                <a:lnTo>
                  <a:pt x="6357" y="23276"/>
                </a:lnTo>
                <a:close/>
                <a:moveTo>
                  <a:pt x="6602" y="23245"/>
                </a:moveTo>
                <a:lnTo>
                  <a:pt x="6633" y="23276"/>
                </a:lnTo>
                <a:lnTo>
                  <a:pt x="6694" y="23214"/>
                </a:lnTo>
                <a:lnTo>
                  <a:pt x="6602" y="23184"/>
                </a:lnTo>
                <a:close/>
                <a:moveTo>
                  <a:pt x="6510" y="23460"/>
                </a:moveTo>
                <a:lnTo>
                  <a:pt x="6602" y="23399"/>
                </a:lnTo>
                <a:lnTo>
                  <a:pt x="6602" y="23368"/>
                </a:lnTo>
                <a:lnTo>
                  <a:pt x="6510" y="23368"/>
                </a:lnTo>
                <a:close/>
                <a:moveTo>
                  <a:pt x="6633" y="23736"/>
                </a:moveTo>
                <a:lnTo>
                  <a:pt x="6664" y="23675"/>
                </a:lnTo>
                <a:lnTo>
                  <a:pt x="6572" y="23675"/>
                </a:lnTo>
                <a:lnTo>
                  <a:pt x="6479" y="23675"/>
                </a:lnTo>
                <a:lnTo>
                  <a:pt x="6510" y="23736"/>
                </a:lnTo>
                <a:close/>
                <a:moveTo>
                  <a:pt x="6756" y="23859"/>
                </a:moveTo>
                <a:lnTo>
                  <a:pt x="6817" y="23859"/>
                </a:lnTo>
                <a:lnTo>
                  <a:pt x="6879" y="23767"/>
                </a:lnTo>
                <a:lnTo>
                  <a:pt x="6786" y="23736"/>
                </a:lnTo>
                <a:lnTo>
                  <a:pt x="6694" y="23828"/>
                </a:lnTo>
                <a:cubicBezTo>
                  <a:pt x="6694" y="23828"/>
                  <a:pt x="6725" y="23859"/>
                  <a:pt x="6756" y="23859"/>
                </a:cubicBezTo>
                <a:close/>
                <a:moveTo>
                  <a:pt x="6234" y="24289"/>
                </a:moveTo>
                <a:lnTo>
                  <a:pt x="6357" y="24228"/>
                </a:lnTo>
                <a:lnTo>
                  <a:pt x="6418" y="24228"/>
                </a:lnTo>
                <a:lnTo>
                  <a:pt x="6418" y="24136"/>
                </a:lnTo>
                <a:lnTo>
                  <a:pt x="6264" y="24136"/>
                </a:lnTo>
                <a:lnTo>
                  <a:pt x="6203" y="24228"/>
                </a:lnTo>
                <a:lnTo>
                  <a:pt x="6234" y="24258"/>
                </a:lnTo>
                <a:close/>
                <a:moveTo>
                  <a:pt x="6510" y="24535"/>
                </a:moveTo>
                <a:lnTo>
                  <a:pt x="6756" y="24350"/>
                </a:lnTo>
                <a:lnTo>
                  <a:pt x="6909" y="24197"/>
                </a:lnTo>
                <a:lnTo>
                  <a:pt x="6909" y="24105"/>
                </a:lnTo>
                <a:lnTo>
                  <a:pt x="6786" y="24105"/>
                </a:lnTo>
                <a:lnTo>
                  <a:pt x="6633" y="24228"/>
                </a:lnTo>
                <a:lnTo>
                  <a:pt x="6541" y="24228"/>
                </a:lnTo>
                <a:lnTo>
                  <a:pt x="6479" y="24350"/>
                </a:lnTo>
                <a:lnTo>
                  <a:pt x="6418" y="24381"/>
                </a:lnTo>
                <a:lnTo>
                  <a:pt x="6418" y="24473"/>
                </a:lnTo>
                <a:lnTo>
                  <a:pt x="6418" y="24565"/>
                </a:lnTo>
                <a:lnTo>
                  <a:pt x="6449" y="24565"/>
                </a:lnTo>
                <a:lnTo>
                  <a:pt x="6479" y="24535"/>
                </a:lnTo>
                <a:close/>
                <a:moveTo>
                  <a:pt x="6756" y="24504"/>
                </a:moveTo>
                <a:lnTo>
                  <a:pt x="6817" y="24504"/>
                </a:lnTo>
                <a:lnTo>
                  <a:pt x="6879" y="24443"/>
                </a:lnTo>
                <a:lnTo>
                  <a:pt x="6879" y="24381"/>
                </a:lnTo>
                <a:lnTo>
                  <a:pt x="6756" y="24504"/>
                </a:lnTo>
                <a:close/>
                <a:moveTo>
                  <a:pt x="6664" y="24658"/>
                </a:moveTo>
                <a:lnTo>
                  <a:pt x="6756" y="24627"/>
                </a:lnTo>
                <a:lnTo>
                  <a:pt x="6725" y="24565"/>
                </a:lnTo>
                <a:lnTo>
                  <a:pt x="6633" y="24596"/>
                </a:lnTo>
                <a:lnTo>
                  <a:pt x="6633" y="24658"/>
                </a:lnTo>
                <a:close/>
                <a:moveTo>
                  <a:pt x="6418" y="24750"/>
                </a:moveTo>
                <a:lnTo>
                  <a:pt x="6510" y="24658"/>
                </a:lnTo>
                <a:lnTo>
                  <a:pt x="6449" y="24627"/>
                </a:lnTo>
                <a:lnTo>
                  <a:pt x="6387" y="24658"/>
                </a:lnTo>
                <a:lnTo>
                  <a:pt x="6387" y="24719"/>
                </a:lnTo>
                <a:lnTo>
                  <a:pt x="6418" y="24719"/>
                </a:lnTo>
                <a:close/>
                <a:moveTo>
                  <a:pt x="6142" y="25302"/>
                </a:moveTo>
                <a:lnTo>
                  <a:pt x="6142" y="25425"/>
                </a:lnTo>
                <a:lnTo>
                  <a:pt x="6264" y="25425"/>
                </a:lnTo>
                <a:lnTo>
                  <a:pt x="6387" y="25272"/>
                </a:lnTo>
                <a:lnTo>
                  <a:pt x="6541" y="25210"/>
                </a:lnTo>
                <a:lnTo>
                  <a:pt x="6572" y="25149"/>
                </a:lnTo>
                <a:lnTo>
                  <a:pt x="6510" y="25087"/>
                </a:lnTo>
                <a:lnTo>
                  <a:pt x="6449" y="25149"/>
                </a:lnTo>
                <a:lnTo>
                  <a:pt x="6264" y="25149"/>
                </a:lnTo>
                <a:lnTo>
                  <a:pt x="6234" y="25241"/>
                </a:lnTo>
                <a:cubicBezTo>
                  <a:pt x="6203" y="25241"/>
                  <a:pt x="6172" y="25272"/>
                  <a:pt x="6172" y="25272"/>
                </a:cubicBezTo>
                <a:close/>
                <a:moveTo>
                  <a:pt x="6019" y="25794"/>
                </a:moveTo>
                <a:lnTo>
                  <a:pt x="6080" y="25916"/>
                </a:lnTo>
                <a:lnTo>
                  <a:pt x="6172" y="25947"/>
                </a:lnTo>
                <a:lnTo>
                  <a:pt x="6203" y="25886"/>
                </a:lnTo>
                <a:lnTo>
                  <a:pt x="6111" y="25763"/>
                </a:lnTo>
                <a:lnTo>
                  <a:pt x="6019" y="25763"/>
                </a:lnTo>
                <a:close/>
                <a:moveTo>
                  <a:pt x="9673" y="44893"/>
                </a:moveTo>
                <a:lnTo>
                  <a:pt x="9765" y="44739"/>
                </a:lnTo>
                <a:lnTo>
                  <a:pt x="9888" y="44739"/>
                </a:lnTo>
                <a:lnTo>
                  <a:pt x="9949" y="44801"/>
                </a:lnTo>
                <a:lnTo>
                  <a:pt x="9888" y="44893"/>
                </a:lnTo>
                <a:lnTo>
                  <a:pt x="9796" y="44893"/>
                </a:lnTo>
                <a:lnTo>
                  <a:pt x="9734" y="44923"/>
                </a:lnTo>
                <a:lnTo>
                  <a:pt x="9673" y="44893"/>
                </a:lnTo>
                <a:close/>
                <a:moveTo>
                  <a:pt x="8782" y="44371"/>
                </a:moveTo>
                <a:lnTo>
                  <a:pt x="8844" y="44371"/>
                </a:lnTo>
                <a:lnTo>
                  <a:pt x="8844" y="44309"/>
                </a:lnTo>
                <a:lnTo>
                  <a:pt x="8936" y="44186"/>
                </a:lnTo>
                <a:lnTo>
                  <a:pt x="8936" y="44094"/>
                </a:lnTo>
                <a:lnTo>
                  <a:pt x="8875" y="44094"/>
                </a:lnTo>
                <a:lnTo>
                  <a:pt x="8844" y="44156"/>
                </a:lnTo>
                <a:lnTo>
                  <a:pt x="8752" y="44217"/>
                </a:lnTo>
                <a:lnTo>
                  <a:pt x="8782" y="44371"/>
                </a:lnTo>
                <a:close/>
                <a:moveTo>
                  <a:pt x="8168" y="43296"/>
                </a:moveTo>
                <a:lnTo>
                  <a:pt x="8199" y="43327"/>
                </a:lnTo>
                <a:lnTo>
                  <a:pt x="8322" y="43327"/>
                </a:lnTo>
                <a:lnTo>
                  <a:pt x="8414" y="43265"/>
                </a:lnTo>
                <a:lnTo>
                  <a:pt x="8383" y="43204"/>
                </a:lnTo>
                <a:lnTo>
                  <a:pt x="8260" y="43204"/>
                </a:lnTo>
                <a:lnTo>
                  <a:pt x="8168" y="43296"/>
                </a:lnTo>
                <a:close/>
                <a:moveTo>
                  <a:pt x="7861" y="43235"/>
                </a:moveTo>
                <a:lnTo>
                  <a:pt x="7892" y="43327"/>
                </a:lnTo>
                <a:lnTo>
                  <a:pt x="7984" y="43327"/>
                </a:lnTo>
                <a:lnTo>
                  <a:pt x="7984" y="43265"/>
                </a:lnTo>
                <a:lnTo>
                  <a:pt x="7923" y="43204"/>
                </a:lnTo>
                <a:lnTo>
                  <a:pt x="7861" y="43235"/>
                </a:lnTo>
                <a:close/>
                <a:moveTo>
                  <a:pt x="6971" y="43357"/>
                </a:moveTo>
                <a:lnTo>
                  <a:pt x="6971" y="43388"/>
                </a:lnTo>
                <a:lnTo>
                  <a:pt x="7063" y="43388"/>
                </a:lnTo>
                <a:lnTo>
                  <a:pt x="7094" y="43480"/>
                </a:lnTo>
                <a:lnTo>
                  <a:pt x="7216" y="43419"/>
                </a:lnTo>
                <a:lnTo>
                  <a:pt x="7155" y="43327"/>
                </a:lnTo>
                <a:lnTo>
                  <a:pt x="7032" y="43296"/>
                </a:lnTo>
                <a:lnTo>
                  <a:pt x="6971" y="43327"/>
                </a:lnTo>
                <a:close/>
                <a:moveTo>
                  <a:pt x="5804" y="38291"/>
                </a:moveTo>
                <a:lnTo>
                  <a:pt x="5896" y="38291"/>
                </a:lnTo>
                <a:lnTo>
                  <a:pt x="6019" y="38199"/>
                </a:lnTo>
                <a:lnTo>
                  <a:pt x="6142" y="38015"/>
                </a:lnTo>
                <a:lnTo>
                  <a:pt x="6050" y="38045"/>
                </a:lnTo>
                <a:lnTo>
                  <a:pt x="5988" y="38137"/>
                </a:lnTo>
                <a:lnTo>
                  <a:pt x="5804" y="38291"/>
                </a:lnTo>
                <a:close/>
                <a:moveTo>
                  <a:pt x="5804" y="38107"/>
                </a:moveTo>
                <a:lnTo>
                  <a:pt x="5804" y="38168"/>
                </a:lnTo>
                <a:lnTo>
                  <a:pt x="5865" y="38137"/>
                </a:lnTo>
                <a:lnTo>
                  <a:pt x="5957" y="38076"/>
                </a:lnTo>
                <a:lnTo>
                  <a:pt x="6019" y="37984"/>
                </a:lnTo>
                <a:lnTo>
                  <a:pt x="5957" y="37984"/>
                </a:lnTo>
                <a:lnTo>
                  <a:pt x="5804" y="38107"/>
                </a:lnTo>
                <a:close/>
                <a:moveTo>
                  <a:pt x="5128" y="36418"/>
                </a:moveTo>
                <a:lnTo>
                  <a:pt x="5067" y="36510"/>
                </a:lnTo>
                <a:lnTo>
                  <a:pt x="5098" y="36510"/>
                </a:lnTo>
                <a:lnTo>
                  <a:pt x="5251" y="36479"/>
                </a:lnTo>
                <a:lnTo>
                  <a:pt x="5220" y="36418"/>
                </a:lnTo>
                <a:lnTo>
                  <a:pt x="5159" y="36418"/>
                </a:lnTo>
                <a:lnTo>
                  <a:pt x="5128" y="36418"/>
                </a:lnTo>
                <a:close/>
                <a:moveTo>
                  <a:pt x="5036" y="36203"/>
                </a:moveTo>
                <a:lnTo>
                  <a:pt x="5098" y="36295"/>
                </a:lnTo>
                <a:lnTo>
                  <a:pt x="5220" y="36295"/>
                </a:lnTo>
                <a:lnTo>
                  <a:pt x="5220" y="36172"/>
                </a:lnTo>
                <a:lnTo>
                  <a:pt x="5128" y="36142"/>
                </a:lnTo>
                <a:lnTo>
                  <a:pt x="5036" y="36203"/>
                </a:lnTo>
                <a:close/>
                <a:moveTo>
                  <a:pt x="5128" y="34606"/>
                </a:moveTo>
                <a:lnTo>
                  <a:pt x="5282" y="34637"/>
                </a:lnTo>
                <a:lnTo>
                  <a:pt x="5374" y="34576"/>
                </a:lnTo>
                <a:lnTo>
                  <a:pt x="5282" y="34545"/>
                </a:lnTo>
                <a:lnTo>
                  <a:pt x="5159" y="34606"/>
                </a:lnTo>
                <a:close/>
                <a:moveTo>
                  <a:pt x="5220" y="34453"/>
                </a:moveTo>
                <a:lnTo>
                  <a:pt x="5282" y="34483"/>
                </a:lnTo>
                <a:lnTo>
                  <a:pt x="5405" y="34483"/>
                </a:lnTo>
                <a:lnTo>
                  <a:pt x="5497" y="34422"/>
                </a:lnTo>
                <a:lnTo>
                  <a:pt x="5343" y="34361"/>
                </a:lnTo>
                <a:lnTo>
                  <a:pt x="5220" y="34391"/>
                </a:lnTo>
                <a:close/>
                <a:moveTo>
                  <a:pt x="4913" y="34361"/>
                </a:moveTo>
                <a:lnTo>
                  <a:pt x="4944" y="34453"/>
                </a:lnTo>
                <a:lnTo>
                  <a:pt x="5036" y="34422"/>
                </a:lnTo>
                <a:lnTo>
                  <a:pt x="5006" y="34361"/>
                </a:lnTo>
                <a:lnTo>
                  <a:pt x="4944" y="34361"/>
                </a:lnTo>
                <a:lnTo>
                  <a:pt x="4913" y="34361"/>
                </a:lnTo>
                <a:close/>
                <a:moveTo>
                  <a:pt x="5343" y="32948"/>
                </a:moveTo>
                <a:lnTo>
                  <a:pt x="5313" y="33010"/>
                </a:lnTo>
                <a:lnTo>
                  <a:pt x="5343" y="33040"/>
                </a:lnTo>
                <a:lnTo>
                  <a:pt x="5435" y="33040"/>
                </a:lnTo>
                <a:lnTo>
                  <a:pt x="5528" y="32948"/>
                </a:lnTo>
                <a:lnTo>
                  <a:pt x="5528" y="32887"/>
                </a:lnTo>
                <a:lnTo>
                  <a:pt x="5435" y="32887"/>
                </a:lnTo>
                <a:lnTo>
                  <a:pt x="5343" y="32979"/>
                </a:lnTo>
                <a:close/>
                <a:moveTo>
                  <a:pt x="6664" y="32395"/>
                </a:moveTo>
                <a:lnTo>
                  <a:pt x="6786" y="32457"/>
                </a:lnTo>
                <a:lnTo>
                  <a:pt x="7001" y="32426"/>
                </a:lnTo>
                <a:lnTo>
                  <a:pt x="7001" y="32334"/>
                </a:lnTo>
                <a:lnTo>
                  <a:pt x="6786" y="32273"/>
                </a:lnTo>
                <a:lnTo>
                  <a:pt x="6664" y="32334"/>
                </a:lnTo>
                <a:close/>
                <a:moveTo>
                  <a:pt x="6142" y="31628"/>
                </a:moveTo>
                <a:lnTo>
                  <a:pt x="6142" y="31689"/>
                </a:lnTo>
                <a:lnTo>
                  <a:pt x="6203" y="31751"/>
                </a:lnTo>
                <a:lnTo>
                  <a:pt x="6418" y="31689"/>
                </a:lnTo>
                <a:lnTo>
                  <a:pt x="6387" y="31597"/>
                </a:lnTo>
                <a:lnTo>
                  <a:pt x="6264" y="31597"/>
                </a:lnTo>
                <a:lnTo>
                  <a:pt x="6172" y="31628"/>
                </a:lnTo>
                <a:close/>
                <a:moveTo>
                  <a:pt x="6786" y="31566"/>
                </a:moveTo>
                <a:lnTo>
                  <a:pt x="6848" y="31628"/>
                </a:lnTo>
                <a:lnTo>
                  <a:pt x="6971" y="31628"/>
                </a:lnTo>
                <a:lnTo>
                  <a:pt x="7063" y="31597"/>
                </a:lnTo>
                <a:lnTo>
                  <a:pt x="6940" y="31536"/>
                </a:lnTo>
                <a:lnTo>
                  <a:pt x="6786" y="31566"/>
                </a:lnTo>
                <a:close/>
                <a:moveTo>
                  <a:pt x="6418" y="31444"/>
                </a:moveTo>
                <a:lnTo>
                  <a:pt x="6602" y="31536"/>
                </a:lnTo>
                <a:lnTo>
                  <a:pt x="6725" y="31536"/>
                </a:lnTo>
                <a:lnTo>
                  <a:pt x="6817" y="31474"/>
                </a:lnTo>
                <a:lnTo>
                  <a:pt x="6725" y="31413"/>
                </a:lnTo>
                <a:lnTo>
                  <a:pt x="6572" y="31382"/>
                </a:lnTo>
                <a:lnTo>
                  <a:pt x="6418" y="31413"/>
                </a:lnTo>
                <a:lnTo>
                  <a:pt x="6418" y="31474"/>
                </a:lnTo>
                <a:close/>
                <a:moveTo>
                  <a:pt x="7861" y="28250"/>
                </a:moveTo>
                <a:lnTo>
                  <a:pt x="7892" y="28373"/>
                </a:lnTo>
                <a:lnTo>
                  <a:pt x="7984" y="28434"/>
                </a:lnTo>
                <a:lnTo>
                  <a:pt x="8015" y="28342"/>
                </a:lnTo>
                <a:lnTo>
                  <a:pt x="7953" y="28281"/>
                </a:lnTo>
                <a:close/>
                <a:moveTo>
                  <a:pt x="7769" y="27851"/>
                </a:moveTo>
                <a:lnTo>
                  <a:pt x="7708" y="27943"/>
                </a:lnTo>
                <a:lnTo>
                  <a:pt x="7892" y="28066"/>
                </a:lnTo>
                <a:lnTo>
                  <a:pt x="7953" y="28066"/>
                </a:lnTo>
                <a:lnTo>
                  <a:pt x="7923" y="27912"/>
                </a:lnTo>
                <a:lnTo>
                  <a:pt x="7769" y="27882"/>
                </a:lnTo>
                <a:close/>
                <a:moveTo>
                  <a:pt x="7309" y="26746"/>
                </a:moveTo>
                <a:lnTo>
                  <a:pt x="7431" y="26746"/>
                </a:lnTo>
                <a:lnTo>
                  <a:pt x="7554" y="26623"/>
                </a:lnTo>
                <a:lnTo>
                  <a:pt x="7677" y="26592"/>
                </a:lnTo>
                <a:lnTo>
                  <a:pt x="7677" y="26531"/>
                </a:lnTo>
                <a:lnTo>
                  <a:pt x="7523" y="26531"/>
                </a:lnTo>
                <a:lnTo>
                  <a:pt x="7431" y="26438"/>
                </a:lnTo>
                <a:lnTo>
                  <a:pt x="7309" y="26531"/>
                </a:lnTo>
                <a:lnTo>
                  <a:pt x="7278" y="26653"/>
                </a:lnTo>
                <a:lnTo>
                  <a:pt x="7309" y="26746"/>
                </a:lnTo>
                <a:close/>
                <a:moveTo>
                  <a:pt x="7309" y="27360"/>
                </a:moveTo>
                <a:lnTo>
                  <a:pt x="7370" y="27421"/>
                </a:lnTo>
                <a:lnTo>
                  <a:pt x="7523" y="27421"/>
                </a:lnTo>
                <a:lnTo>
                  <a:pt x="7677" y="27298"/>
                </a:lnTo>
                <a:lnTo>
                  <a:pt x="7646" y="27114"/>
                </a:lnTo>
                <a:lnTo>
                  <a:pt x="7493" y="27053"/>
                </a:lnTo>
                <a:lnTo>
                  <a:pt x="7370" y="27114"/>
                </a:lnTo>
                <a:lnTo>
                  <a:pt x="7339" y="27360"/>
                </a:lnTo>
                <a:close/>
                <a:moveTo>
                  <a:pt x="6786" y="27421"/>
                </a:moveTo>
                <a:lnTo>
                  <a:pt x="6940" y="27482"/>
                </a:lnTo>
                <a:lnTo>
                  <a:pt x="7032" y="27360"/>
                </a:lnTo>
                <a:lnTo>
                  <a:pt x="7032" y="27268"/>
                </a:lnTo>
                <a:lnTo>
                  <a:pt x="7094" y="27022"/>
                </a:lnTo>
                <a:lnTo>
                  <a:pt x="6879" y="27145"/>
                </a:lnTo>
                <a:lnTo>
                  <a:pt x="6786" y="27237"/>
                </a:lnTo>
                <a:lnTo>
                  <a:pt x="6786" y="27421"/>
                </a:lnTo>
                <a:close/>
                <a:moveTo>
                  <a:pt x="5804" y="28189"/>
                </a:moveTo>
                <a:lnTo>
                  <a:pt x="5742" y="28250"/>
                </a:lnTo>
                <a:lnTo>
                  <a:pt x="5835" y="28404"/>
                </a:lnTo>
                <a:lnTo>
                  <a:pt x="5957" y="28434"/>
                </a:lnTo>
                <a:lnTo>
                  <a:pt x="5988" y="28342"/>
                </a:lnTo>
                <a:lnTo>
                  <a:pt x="5896" y="28189"/>
                </a:lnTo>
                <a:close/>
                <a:moveTo>
                  <a:pt x="7708" y="29755"/>
                </a:moveTo>
                <a:lnTo>
                  <a:pt x="7708" y="29816"/>
                </a:lnTo>
                <a:lnTo>
                  <a:pt x="7800" y="29816"/>
                </a:lnTo>
                <a:lnTo>
                  <a:pt x="7800" y="29908"/>
                </a:lnTo>
                <a:lnTo>
                  <a:pt x="7769" y="30062"/>
                </a:lnTo>
                <a:lnTo>
                  <a:pt x="7831" y="30123"/>
                </a:lnTo>
                <a:lnTo>
                  <a:pt x="7923" y="30062"/>
                </a:lnTo>
                <a:lnTo>
                  <a:pt x="7984" y="29816"/>
                </a:lnTo>
                <a:lnTo>
                  <a:pt x="8107" y="29724"/>
                </a:lnTo>
                <a:lnTo>
                  <a:pt x="8076" y="29663"/>
                </a:lnTo>
                <a:lnTo>
                  <a:pt x="7984" y="29663"/>
                </a:lnTo>
                <a:lnTo>
                  <a:pt x="7831" y="29663"/>
                </a:lnTo>
                <a:lnTo>
                  <a:pt x="7708" y="29755"/>
                </a:lnTo>
                <a:close/>
                <a:moveTo>
                  <a:pt x="5773" y="30307"/>
                </a:moveTo>
                <a:lnTo>
                  <a:pt x="5865" y="30369"/>
                </a:lnTo>
                <a:lnTo>
                  <a:pt x="6111" y="30400"/>
                </a:lnTo>
                <a:lnTo>
                  <a:pt x="6142" y="30522"/>
                </a:lnTo>
                <a:lnTo>
                  <a:pt x="6295" y="30553"/>
                </a:lnTo>
                <a:lnTo>
                  <a:pt x="6387" y="30461"/>
                </a:lnTo>
                <a:lnTo>
                  <a:pt x="6848" y="30400"/>
                </a:lnTo>
                <a:lnTo>
                  <a:pt x="7094" y="30400"/>
                </a:lnTo>
                <a:lnTo>
                  <a:pt x="7370" y="30123"/>
                </a:lnTo>
                <a:lnTo>
                  <a:pt x="7309" y="29878"/>
                </a:lnTo>
                <a:lnTo>
                  <a:pt x="7216" y="29693"/>
                </a:lnTo>
                <a:lnTo>
                  <a:pt x="7063" y="29693"/>
                </a:lnTo>
                <a:lnTo>
                  <a:pt x="6909" y="29601"/>
                </a:lnTo>
                <a:lnTo>
                  <a:pt x="6817" y="29233"/>
                </a:lnTo>
                <a:lnTo>
                  <a:pt x="6664" y="28956"/>
                </a:lnTo>
                <a:lnTo>
                  <a:pt x="6387" y="28895"/>
                </a:lnTo>
                <a:lnTo>
                  <a:pt x="6234" y="28741"/>
                </a:lnTo>
                <a:lnTo>
                  <a:pt x="5988" y="28711"/>
                </a:lnTo>
                <a:lnTo>
                  <a:pt x="5804" y="28619"/>
                </a:lnTo>
                <a:lnTo>
                  <a:pt x="5804" y="28741"/>
                </a:lnTo>
                <a:lnTo>
                  <a:pt x="5620" y="28926"/>
                </a:lnTo>
                <a:lnTo>
                  <a:pt x="5620" y="29110"/>
                </a:lnTo>
                <a:lnTo>
                  <a:pt x="5804" y="29202"/>
                </a:lnTo>
                <a:lnTo>
                  <a:pt x="5865" y="29386"/>
                </a:lnTo>
                <a:lnTo>
                  <a:pt x="5712" y="29263"/>
                </a:lnTo>
                <a:lnTo>
                  <a:pt x="5589" y="29325"/>
                </a:lnTo>
                <a:lnTo>
                  <a:pt x="5589" y="29448"/>
                </a:lnTo>
                <a:lnTo>
                  <a:pt x="5528" y="29570"/>
                </a:lnTo>
                <a:lnTo>
                  <a:pt x="5742" y="29724"/>
                </a:lnTo>
                <a:lnTo>
                  <a:pt x="5620" y="29755"/>
                </a:lnTo>
                <a:lnTo>
                  <a:pt x="5558" y="29816"/>
                </a:lnTo>
                <a:lnTo>
                  <a:pt x="5620" y="29939"/>
                </a:lnTo>
                <a:lnTo>
                  <a:pt x="6019" y="30031"/>
                </a:lnTo>
                <a:lnTo>
                  <a:pt x="6080" y="30123"/>
                </a:lnTo>
                <a:lnTo>
                  <a:pt x="6172" y="30154"/>
                </a:lnTo>
                <a:lnTo>
                  <a:pt x="6418" y="30000"/>
                </a:lnTo>
                <a:lnTo>
                  <a:pt x="6234" y="30215"/>
                </a:lnTo>
                <a:lnTo>
                  <a:pt x="6111" y="30215"/>
                </a:lnTo>
                <a:lnTo>
                  <a:pt x="5865" y="30123"/>
                </a:lnTo>
                <a:lnTo>
                  <a:pt x="5773" y="3015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g3d4b58163d4_3_1117"/>
          <p:cNvSpPr/>
          <p:nvPr/>
        </p:nvSpPr>
        <p:spPr>
          <a:xfrm>
            <a:off x="1347006" y="1712075"/>
            <a:ext cx="1834587" cy="1739735"/>
          </a:xfrm>
          <a:custGeom>
            <a:avLst/>
            <a:gdLst/>
            <a:ahLst/>
            <a:cxnLst/>
            <a:rect l="l" t="t" r="r" b="b"/>
            <a:pathLst>
              <a:path w="71853" h="66510" extrusionOk="0">
                <a:moveTo>
                  <a:pt x="51955" y="11669"/>
                </a:moveTo>
                <a:lnTo>
                  <a:pt x="52078" y="11577"/>
                </a:lnTo>
                <a:lnTo>
                  <a:pt x="52170" y="11393"/>
                </a:lnTo>
                <a:lnTo>
                  <a:pt x="52446" y="11116"/>
                </a:lnTo>
                <a:lnTo>
                  <a:pt x="52569" y="10717"/>
                </a:lnTo>
                <a:lnTo>
                  <a:pt x="52661" y="10656"/>
                </a:lnTo>
                <a:lnTo>
                  <a:pt x="52692" y="10778"/>
                </a:lnTo>
                <a:lnTo>
                  <a:pt x="52600" y="10993"/>
                </a:lnTo>
                <a:lnTo>
                  <a:pt x="52600" y="11086"/>
                </a:lnTo>
                <a:lnTo>
                  <a:pt x="52753" y="11116"/>
                </a:lnTo>
                <a:lnTo>
                  <a:pt x="52907" y="10963"/>
                </a:lnTo>
                <a:lnTo>
                  <a:pt x="53060" y="10840"/>
                </a:lnTo>
                <a:lnTo>
                  <a:pt x="53060" y="10686"/>
                </a:lnTo>
                <a:lnTo>
                  <a:pt x="52907" y="10656"/>
                </a:lnTo>
                <a:lnTo>
                  <a:pt x="52907" y="10594"/>
                </a:lnTo>
                <a:lnTo>
                  <a:pt x="53060" y="10533"/>
                </a:lnTo>
                <a:lnTo>
                  <a:pt x="53060" y="10318"/>
                </a:lnTo>
                <a:lnTo>
                  <a:pt x="53030" y="10226"/>
                </a:lnTo>
                <a:lnTo>
                  <a:pt x="53030" y="10072"/>
                </a:lnTo>
                <a:lnTo>
                  <a:pt x="53245" y="9888"/>
                </a:lnTo>
                <a:lnTo>
                  <a:pt x="53306" y="9612"/>
                </a:lnTo>
                <a:lnTo>
                  <a:pt x="53459" y="9581"/>
                </a:lnTo>
                <a:lnTo>
                  <a:pt x="53552" y="9427"/>
                </a:lnTo>
                <a:lnTo>
                  <a:pt x="53552" y="9581"/>
                </a:lnTo>
                <a:lnTo>
                  <a:pt x="53582" y="9673"/>
                </a:lnTo>
                <a:lnTo>
                  <a:pt x="53459" y="9704"/>
                </a:lnTo>
                <a:lnTo>
                  <a:pt x="53337" y="9980"/>
                </a:lnTo>
                <a:lnTo>
                  <a:pt x="53214" y="10164"/>
                </a:lnTo>
                <a:lnTo>
                  <a:pt x="53183" y="10410"/>
                </a:lnTo>
                <a:lnTo>
                  <a:pt x="53245" y="10533"/>
                </a:lnTo>
                <a:lnTo>
                  <a:pt x="53306" y="10748"/>
                </a:lnTo>
                <a:lnTo>
                  <a:pt x="53398" y="10625"/>
                </a:lnTo>
                <a:lnTo>
                  <a:pt x="53521" y="10379"/>
                </a:lnTo>
                <a:lnTo>
                  <a:pt x="53828" y="10103"/>
                </a:lnTo>
                <a:lnTo>
                  <a:pt x="53920" y="9919"/>
                </a:lnTo>
                <a:lnTo>
                  <a:pt x="53920" y="9704"/>
                </a:lnTo>
                <a:lnTo>
                  <a:pt x="54012" y="9550"/>
                </a:lnTo>
                <a:lnTo>
                  <a:pt x="54135" y="9520"/>
                </a:lnTo>
                <a:lnTo>
                  <a:pt x="54135" y="9612"/>
                </a:lnTo>
                <a:lnTo>
                  <a:pt x="54104" y="9673"/>
                </a:lnTo>
                <a:lnTo>
                  <a:pt x="54104" y="9857"/>
                </a:lnTo>
                <a:lnTo>
                  <a:pt x="54227" y="9796"/>
                </a:lnTo>
                <a:lnTo>
                  <a:pt x="54411" y="9581"/>
                </a:lnTo>
                <a:lnTo>
                  <a:pt x="54565" y="9581"/>
                </a:lnTo>
                <a:lnTo>
                  <a:pt x="54780" y="9612"/>
                </a:lnTo>
                <a:lnTo>
                  <a:pt x="55056" y="9520"/>
                </a:lnTo>
                <a:lnTo>
                  <a:pt x="55210" y="9520"/>
                </a:lnTo>
                <a:lnTo>
                  <a:pt x="55333" y="9397"/>
                </a:lnTo>
                <a:lnTo>
                  <a:pt x="55486" y="9335"/>
                </a:lnTo>
                <a:lnTo>
                  <a:pt x="55547" y="9182"/>
                </a:lnTo>
                <a:lnTo>
                  <a:pt x="55547" y="9090"/>
                </a:lnTo>
                <a:lnTo>
                  <a:pt x="55578" y="8967"/>
                </a:lnTo>
                <a:lnTo>
                  <a:pt x="55455" y="8844"/>
                </a:lnTo>
                <a:lnTo>
                  <a:pt x="55547" y="8629"/>
                </a:lnTo>
                <a:lnTo>
                  <a:pt x="55547" y="8261"/>
                </a:lnTo>
                <a:lnTo>
                  <a:pt x="55455" y="8261"/>
                </a:lnTo>
                <a:lnTo>
                  <a:pt x="55363" y="8506"/>
                </a:lnTo>
                <a:lnTo>
                  <a:pt x="55179" y="8721"/>
                </a:lnTo>
                <a:lnTo>
                  <a:pt x="55087" y="8721"/>
                </a:lnTo>
                <a:lnTo>
                  <a:pt x="55087" y="8598"/>
                </a:lnTo>
                <a:lnTo>
                  <a:pt x="55210" y="8445"/>
                </a:lnTo>
                <a:lnTo>
                  <a:pt x="55363" y="8353"/>
                </a:lnTo>
                <a:lnTo>
                  <a:pt x="55363" y="8230"/>
                </a:lnTo>
                <a:lnTo>
                  <a:pt x="55179" y="8046"/>
                </a:lnTo>
                <a:lnTo>
                  <a:pt x="55148" y="7923"/>
                </a:lnTo>
                <a:lnTo>
                  <a:pt x="55087" y="7923"/>
                </a:lnTo>
                <a:lnTo>
                  <a:pt x="54995" y="7984"/>
                </a:lnTo>
                <a:lnTo>
                  <a:pt x="54964" y="8107"/>
                </a:lnTo>
                <a:lnTo>
                  <a:pt x="54841" y="8015"/>
                </a:lnTo>
                <a:lnTo>
                  <a:pt x="54718" y="8015"/>
                </a:lnTo>
                <a:lnTo>
                  <a:pt x="54565" y="8107"/>
                </a:lnTo>
                <a:lnTo>
                  <a:pt x="54442" y="8076"/>
                </a:lnTo>
                <a:lnTo>
                  <a:pt x="54503" y="8015"/>
                </a:lnTo>
                <a:lnTo>
                  <a:pt x="54872" y="7831"/>
                </a:lnTo>
                <a:lnTo>
                  <a:pt x="55056" y="7800"/>
                </a:lnTo>
                <a:lnTo>
                  <a:pt x="55333" y="7493"/>
                </a:lnTo>
                <a:lnTo>
                  <a:pt x="55425" y="7432"/>
                </a:lnTo>
                <a:lnTo>
                  <a:pt x="55578" y="7124"/>
                </a:lnTo>
                <a:lnTo>
                  <a:pt x="55670" y="6848"/>
                </a:lnTo>
                <a:lnTo>
                  <a:pt x="55609" y="6787"/>
                </a:lnTo>
                <a:lnTo>
                  <a:pt x="55486" y="6848"/>
                </a:lnTo>
                <a:lnTo>
                  <a:pt x="55394" y="6910"/>
                </a:lnTo>
                <a:lnTo>
                  <a:pt x="55333" y="6817"/>
                </a:lnTo>
                <a:lnTo>
                  <a:pt x="55394" y="6725"/>
                </a:lnTo>
                <a:lnTo>
                  <a:pt x="55486" y="6664"/>
                </a:lnTo>
                <a:lnTo>
                  <a:pt x="55609" y="6664"/>
                </a:lnTo>
                <a:lnTo>
                  <a:pt x="55670" y="6541"/>
                </a:lnTo>
                <a:lnTo>
                  <a:pt x="55670" y="6388"/>
                </a:lnTo>
                <a:lnTo>
                  <a:pt x="55824" y="6234"/>
                </a:lnTo>
                <a:lnTo>
                  <a:pt x="55824" y="6019"/>
                </a:lnTo>
                <a:lnTo>
                  <a:pt x="55793" y="5958"/>
                </a:lnTo>
                <a:lnTo>
                  <a:pt x="55793" y="5835"/>
                </a:lnTo>
                <a:lnTo>
                  <a:pt x="55640" y="5804"/>
                </a:lnTo>
                <a:lnTo>
                  <a:pt x="55486" y="5866"/>
                </a:lnTo>
                <a:lnTo>
                  <a:pt x="55333" y="6234"/>
                </a:lnTo>
                <a:lnTo>
                  <a:pt x="55271" y="6388"/>
                </a:lnTo>
                <a:lnTo>
                  <a:pt x="55363" y="6510"/>
                </a:lnTo>
                <a:lnTo>
                  <a:pt x="55240" y="6633"/>
                </a:lnTo>
                <a:lnTo>
                  <a:pt x="55179" y="6725"/>
                </a:lnTo>
                <a:lnTo>
                  <a:pt x="55118" y="6664"/>
                </a:lnTo>
                <a:lnTo>
                  <a:pt x="55118" y="6572"/>
                </a:lnTo>
                <a:lnTo>
                  <a:pt x="55056" y="6510"/>
                </a:lnTo>
                <a:lnTo>
                  <a:pt x="55056" y="6357"/>
                </a:lnTo>
                <a:lnTo>
                  <a:pt x="55210" y="6080"/>
                </a:lnTo>
                <a:lnTo>
                  <a:pt x="55179" y="5927"/>
                </a:lnTo>
                <a:lnTo>
                  <a:pt x="55179" y="5835"/>
                </a:lnTo>
                <a:lnTo>
                  <a:pt x="55271" y="5896"/>
                </a:lnTo>
                <a:lnTo>
                  <a:pt x="55363" y="5835"/>
                </a:lnTo>
                <a:lnTo>
                  <a:pt x="55302" y="5620"/>
                </a:lnTo>
                <a:lnTo>
                  <a:pt x="55210" y="5466"/>
                </a:lnTo>
                <a:lnTo>
                  <a:pt x="55056" y="5466"/>
                </a:lnTo>
                <a:lnTo>
                  <a:pt x="54872" y="5528"/>
                </a:lnTo>
                <a:lnTo>
                  <a:pt x="54811" y="5651"/>
                </a:lnTo>
                <a:lnTo>
                  <a:pt x="54780" y="5558"/>
                </a:lnTo>
                <a:lnTo>
                  <a:pt x="54718" y="5528"/>
                </a:lnTo>
                <a:lnTo>
                  <a:pt x="54749" y="5282"/>
                </a:lnTo>
                <a:lnTo>
                  <a:pt x="54657" y="5067"/>
                </a:lnTo>
                <a:lnTo>
                  <a:pt x="54688" y="4699"/>
                </a:lnTo>
                <a:lnTo>
                  <a:pt x="54688" y="4453"/>
                </a:lnTo>
                <a:lnTo>
                  <a:pt x="54780" y="4269"/>
                </a:lnTo>
                <a:lnTo>
                  <a:pt x="54811" y="3992"/>
                </a:lnTo>
                <a:lnTo>
                  <a:pt x="54780" y="3808"/>
                </a:lnTo>
                <a:lnTo>
                  <a:pt x="54903" y="3532"/>
                </a:lnTo>
                <a:lnTo>
                  <a:pt x="54903" y="3317"/>
                </a:lnTo>
                <a:lnTo>
                  <a:pt x="54780" y="3133"/>
                </a:lnTo>
                <a:lnTo>
                  <a:pt x="54718" y="2948"/>
                </a:lnTo>
                <a:lnTo>
                  <a:pt x="54473" y="2795"/>
                </a:lnTo>
                <a:lnTo>
                  <a:pt x="54442" y="2672"/>
                </a:lnTo>
                <a:lnTo>
                  <a:pt x="54196" y="2549"/>
                </a:lnTo>
                <a:lnTo>
                  <a:pt x="54135" y="2611"/>
                </a:lnTo>
                <a:lnTo>
                  <a:pt x="54135" y="2703"/>
                </a:lnTo>
                <a:lnTo>
                  <a:pt x="54074" y="2734"/>
                </a:lnTo>
                <a:lnTo>
                  <a:pt x="53859" y="2549"/>
                </a:lnTo>
                <a:lnTo>
                  <a:pt x="53674" y="2580"/>
                </a:lnTo>
                <a:lnTo>
                  <a:pt x="53674" y="2764"/>
                </a:lnTo>
                <a:lnTo>
                  <a:pt x="53552" y="2979"/>
                </a:lnTo>
                <a:lnTo>
                  <a:pt x="53644" y="3102"/>
                </a:lnTo>
                <a:lnTo>
                  <a:pt x="53828" y="3102"/>
                </a:lnTo>
                <a:lnTo>
                  <a:pt x="53981" y="3041"/>
                </a:lnTo>
                <a:lnTo>
                  <a:pt x="54166" y="3133"/>
                </a:lnTo>
                <a:lnTo>
                  <a:pt x="54227" y="3256"/>
                </a:lnTo>
                <a:lnTo>
                  <a:pt x="54381" y="3286"/>
                </a:lnTo>
                <a:lnTo>
                  <a:pt x="54381" y="3409"/>
                </a:lnTo>
                <a:lnTo>
                  <a:pt x="54104" y="3655"/>
                </a:lnTo>
                <a:lnTo>
                  <a:pt x="53981" y="3655"/>
                </a:lnTo>
                <a:lnTo>
                  <a:pt x="53828" y="3501"/>
                </a:lnTo>
                <a:lnTo>
                  <a:pt x="53674" y="3501"/>
                </a:lnTo>
                <a:lnTo>
                  <a:pt x="53521" y="3470"/>
                </a:lnTo>
                <a:lnTo>
                  <a:pt x="53613" y="3624"/>
                </a:lnTo>
                <a:lnTo>
                  <a:pt x="53705" y="3624"/>
                </a:lnTo>
                <a:lnTo>
                  <a:pt x="53582" y="3747"/>
                </a:lnTo>
                <a:lnTo>
                  <a:pt x="53459" y="3778"/>
                </a:lnTo>
                <a:lnTo>
                  <a:pt x="53214" y="3563"/>
                </a:lnTo>
                <a:lnTo>
                  <a:pt x="52968" y="3685"/>
                </a:lnTo>
                <a:lnTo>
                  <a:pt x="52907" y="3900"/>
                </a:lnTo>
                <a:lnTo>
                  <a:pt x="52784" y="3992"/>
                </a:lnTo>
                <a:lnTo>
                  <a:pt x="52815" y="4115"/>
                </a:lnTo>
                <a:lnTo>
                  <a:pt x="52937" y="4146"/>
                </a:lnTo>
                <a:lnTo>
                  <a:pt x="52999" y="4330"/>
                </a:lnTo>
                <a:lnTo>
                  <a:pt x="53183" y="4453"/>
                </a:lnTo>
                <a:lnTo>
                  <a:pt x="53183" y="4545"/>
                </a:lnTo>
                <a:lnTo>
                  <a:pt x="53060" y="4545"/>
                </a:lnTo>
                <a:lnTo>
                  <a:pt x="53030" y="4668"/>
                </a:lnTo>
                <a:lnTo>
                  <a:pt x="53091" y="4760"/>
                </a:lnTo>
                <a:lnTo>
                  <a:pt x="53091" y="4852"/>
                </a:lnTo>
                <a:lnTo>
                  <a:pt x="52999" y="4852"/>
                </a:lnTo>
                <a:lnTo>
                  <a:pt x="52876" y="4760"/>
                </a:lnTo>
                <a:lnTo>
                  <a:pt x="52723" y="4729"/>
                </a:lnTo>
                <a:lnTo>
                  <a:pt x="52538" y="4607"/>
                </a:lnTo>
                <a:lnTo>
                  <a:pt x="52415" y="4576"/>
                </a:lnTo>
                <a:lnTo>
                  <a:pt x="52262" y="4668"/>
                </a:lnTo>
                <a:lnTo>
                  <a:pt x="52262" y="4822"/>
                </a:lnTo>
                <a:lnTo>
                  <a:pt x="52354" y="4975"/>
                </a:lnTo>
                <a:lnTo>
                  <a:pt x="52293" y="5098"/>
                </a:lnTo>
                <a:lnTo>
                  <a:pt x="52201" y="5036"/>
                </a:lnTo>
                <a:lnTo>
                  <a:pt x="52201" y="4944"/>
                </a:lnTo>
                <a:lnTo>
                  <a:pt x="52108" y="4852"/>
                </a:lnTo>
                <a:lnTo>
                  <a:pt x="51924" y="4791"/>
                </a:lnTo>
                <a:lnTo>
                  <a:pt x="51863" y="4791"/>
                </a:lnTo>
                <a:lnTo>
                  <a:pt x="51740" y="4668"/>
                </a:lnTo>
                <a:lnTo>
                  <a:pt x="51648" y="4637"/>
                </a:lnTo>
                <a:lnTo>
                  <a:pt x="51586" y="4729"/>
                </a:lnTo>
                <a:lnTo>
                  <a:pt x="51679" y="4944"/>
                </a:lnTo>
                <a:lnTo>
                  <a:pt x="51648" y="5098"/>
                </a:lnTo>
                <a:lnTo>
                  <a:pt x="51709" y="5313"/>
                </a:lnTo>
                <a:lnTo>
                  <a:pt x="51832" y="5405"/>
                </a:lnTo>
                <a:lnTo>
                  <a:pt x="52047" y="5436"/>
                </a:lnTo>
                <a:lnTo>
                  <a:pt x="52108" y="5528"/>
                </a:lnTo>
                <a:lnTo>
                  <a:pt x="52047" y="5558"/>
                </a:lnTo>
                <a:lnTo>
                  <a:pt x="51863" y="5558"/>
                </a:lnTo>
                <a:lnTo>
                  <a:pt x="52078" y="5681"/>
                </a:lnTo>
                <a:lnTo>
                  <a:pt x="52139" y="5804"/>
                </a:lnTo>
                <a:lnTo>
                  <a:pt x="52293" y="5896"/>
                </a:lnTo>
                <a:lnTo>
                  <a:pt x="52508" y="5896"/>
                </a:lnTo>
                <a:lnTo>
                  <a:pt x="52600" y="5804"/>
                </a:lnTo>
                <a:lnTo>
                  <a:pt x="52661" y="5804"/>
                </a:lnTo>
                <a:lnTo>
                  <a:pt x="52692" y="5927"/>
                </a:lnTo>
                <a:lnTo>
                  <a:pt x="52538" y="6019"/>
                </a:lnTo>
                <a:lnTo>
                  <a:pt x="52477" y="6265"/>
                </a:lnTo>
                <a:lnTo>
                  <a:pt x="52385" y="6295"/>
                </a:lnTo>
                <a:lnTo>
                  <a:pt x="52170" y="6111"/>
                </a:lnTo>
                <a:lnTo>
                  <a:pt x="51740" y="6019"/>
                </a:lnTo>
                <a:lnTo>
                  <a:pt x="51586" y="5773"/>
                </a:lnTo>
                <a:lnTo>
                  <a:pt x="51464" y="5743"/>
                </a:lnTo>
                <a:lnTo>
                  <a:pt x="51402" y="5651"/>
                </a:lnTo>
                <a:lnTo>
                  <a:pt x="51341" y="5651"/>
                </a:lnTo>
                <a:lnTo>
                  <a:pt x="51279" y="5835"/>
                </a:lnTo>
                <a:lnTo>
                  <a:pt x="51310" y="5896"/>
                </a:lnTo>
                <a:lnTo>
                  <a:pt x="51218" y="5988"/>
                </a:lnTo>
                <a:lnTo>
                  <a:pt x="51310" y="6234"/>
                </a:lnTo>
                <a:lnTo>
                  <a:pt x="51156" y="6326"/>
                </a:lnTo>
                <a:lnTo>
                  <a:pt x="51064" y="6265"/>
                </a:lnTo>
                <a:lnTo>
                  <a:pt x="51064" y="6480"/>
                </a:lnTo>
                <a:lnTo>
                  <a:pt x="50972" y="6541"/>
                </a:lnTo>
                <a:lnTo>
                  <a:pt x="50972" y="6910"/>
                </a:lnTo>
                <a:lnTo>
                  <a:pt x="51095" y="7002"/>
                </a:lnTo>
                <a:lnTo>
                  <a:pt x="51341" y="7002"/>
                </a:lnTo>
                <a:lnTo>
                  <a:pt x="51464" y="7063"/>
                </a:lnTo>
                <a:lnTo>
                  <a:pt x="51617" y="7032"/>
                </a:lnTo>
                <a:lnTo>
                  <a:pt x="51617" y="7094"/>
                </a:lnTo>
                <a:lnTo>
                  <a:pt x="51525" y="7155"/>
                </a:lnTo>
                <a:lnTo>
                  <a:pt x="51341" y="7094"/>
                </a:lnTo>
                <a:lnTo>
                  <a:pt x="51095" y="7094"/>
                </a:lnTo>
                <a:lnTo>
                  <a:pt x="51003" y="7063"/>
                </a:lnTo>
                <a:lnTo>
                  <a:pt x="50849" y="7063"/>
                </a:lnTo>
                <a:lnTo>
                  <a:pt x="50634" y="7339"/>
                </a:lnTo>
                <a:lnTo>
                  <a:pt x="50604" y="7462"/>
                </a:lnTo>
                <a:lnTo>
                  <a:pt x="50696" y="7585"/>
                </a:lnTo>
                <a:lnTo>
                  <a:pt x="50665" y="7677"/>
                </a:lnTo>
                <a:lnTo>
                  <a:pt x="50573" y="7708"/>
                </a:lnTo>
                <a:lnTo>
                  <a:pt x="50573" y="7831"/>
                </a:lnTo>
                <a:lnTo>
                  <a:pt x="50665" y="7923"/>
                </a:lnTo>
                <a:lnTo>
                  <a:pt x="50788" y="7861"/>
                </a:lnTo>
                <a:lnTo>
                  <a:pt x="50972" y="7861"/>
                </a:lnTo>
                <a:lnTo>
                  <a:pt x="51126" y="7708"/>
                </a:lnTo>
                <a:lnTo>
                  <a:pt x="51187" y="7800"/>
                </a:lnTo>
                <a:lnTo>
                  <a:pt x="51187" y="7923"/>
                </a:lnTo>
                <a:lnTo>
                  <a:pt x="51034" y="7923"/>
                </a:lnTo>
                <a:lnTo>
                  <a:pt x="50942" y="8107"/>
                </a:lnTo>
                <a:lnTo>
                  <a:pt x="51003" y="8168"/>
                </a:lnTo>
                <a:lnTo>
                  <a:pt x="51126" y="8168"/>
                </a:lnTo>
                <a:lnTo>
                  <a:pt x="51249" y="8046"/>
                </a:lnTo>
                <a:lnTo>
                  <a:pt x="51341" y="8046"/>
                </a:lnTo>
                <a:lnTo>
                  <a:pt x="51494" y="7954"/>
                </a:lnTo>
                <a:lnTo>
                  <a:pt x="51494" y="8046"/>
                </a:lnTo>
                <a:lnTo>
                  <a:pt x="51402" y="8199"/>
                </a:lnTo>
                <a:lnTo>
                  <a:pt x="51525" y="8230"/>
                </a:lnTo>
                <a:lnTo>
                  <a:pt x="51740" y="8230"/>
                </a:lnTo>
                <a:lnTo>
                  <a:pt x="51801" y="8322"/>
                </a:lnTo>
                <a:lnTo>
                  <a:pt x="51648" y="8322"/>
                </a:lnTo>
                <a:lnTo>
                  <a:pt x="51648" y="8445"/>
                </a:lnTo>
                <a:lnTo>
                  <a:pt x="51771" y="8445"/>
                </a:lnTo>
                <a:lnTo>
                  <a:pt x="51955" y="8414"/>
                </a:lnTo>
                <a:lnTo>
                  <a:pt x="52139" y="8568"/>
                </a:lnTo>
                <a:lnTo>
                  <a:pt x="52538" y="8660"/>
                </a:lnTo>
                <a:lnTo>
                  <a:pt x="52569" y="8721"/>
                </a:lnTo>
                <a:lnTo>
                  <a:pt x="52231" y="8721"/>
                </a:lnTo>
                <a:lnTo>
                  <a:pt x="52078" y="8721"/>
                </a:lnTo>
                <a:lnTo>
                  <a:pt x="51863" y="8568"/>
                </a:lnTo>
                <a:lnTo>
                  <a:pt x="51648" y="8660"/>
                </a:lnTo>
                <a:lnTo>
                  <a:pt x="51648" y="8752"/>
                </a:lnTo>
                <a:lnTo>
                  <a:pt x="51863" y="8844"/>
                </a:lnTo>
                <a:lnTo>
                  <a:pt x="52170" y="8967"/>
                </a:lnTo>
                <a:lnTo>
                  <a:pt x="52508" y="8967"/>
                </a:lnTo>
                <a:lnTo>
                  <a:pt x="52630" y="9028"/>
                </a:lnTo>
                <a:lnTo>
                  <a:pt x="52262" y="9090"/>
                </a:lnTo>
                <a:lnTo>
                  <a:pt x="52170" y="9028"/>
                </a:lnTo>
                <a:lnTo>
                  <a:pt x="51863" y="8998"/>
                </a:lnTo>
                <a:lnTo>
                  <a:pt x="51648" y="8998"/>
                </a:lnTo>
                <a:lnTo>
                  <a:pt x="51525" y="8875"/>
                </a:lnTo>
                <a:lnTo>
                  <a:pt x="51371" y="8813"/>
                </a:lnTo>
                <a:lnTo>
                  <a:pt x="51156" y="8598"/>
                </a:lnTo>
                <a:lnTo>
                  <a:pt x="51064" y="8690"/>
                </a:lnTo>
                <a:lnTo>
                  <a:pt x="50942" y="8813"/>
                </a:lnTo>
                <a:lnTo>
                  <a:pt x="50696" y="8813"/>
                </a:lnTo>
                <a:lnTo>
                  <a:pt x="50573" y="8905"/>
                </a:lnTo>
                <a:lnTo>
                  <a:pt x="50542" y="9182"/>
                </a:lnTo>
                <a:lnTo>
                  <a:pt x="50727" y="9366"/>
                </a:lnTo>
                <a:lnTo>
                  <a:pt x="50727" y="9550"/>
                </a:lnTo>
                <a:lnTo>
                  <a:pt x="50665" y="9612"/>
                </a:lnTo>
                <a:lnTo>
                  <a:pt x="50573" y="9366"/>
                </a:lnTo>
                <a:lnTo>
                  <a:pt x="50450" y="9366"/>
                </a:lnTo>
                <a:lnTo>
                  <a:pt x="50358" y="9704"/>
                </a:lnTo>
                <a:lnTo>
                  <a:pt x="50389" y="9919"/>
                </a:lnTo>
                <a:lnTo>
                  <a:pt x="50512" y="9949"/>
                </a:lnTo>
                <a:lnTo>
                  <a:pt x="50573" y="9888"/>
                </a:lnTo>
                <a:lnTo>
                  <a:pt x="50665" y="9888"/>
                </a:lnTo>
                <a:lnTo>
                  <a:pt x="50757" y="10072"/>
                </a:lnTo>
                <a:lnTo>
                  <a:pt x="50880" y="10103"/>
                </a:lnTo>
                <a:lnTo>
                  <a:pt x="50757" y="10134"/>
                </a:lnTo>
                <a:lnTo>
                  <a:pt x="50665" y="10226"/>
                </a:lnTo>
                <a:lnTo>
                  <a:pt x="50542" y="10042"/>
                </a:lnTo>
                <a:lnTo>
                  <a:pt x="50327" y="10072"/>
                </a:lnTo>
                <a:lnTo>
                  <a:pt x="50297" y="10379"/>
                </a:lnTo>
                <a:lnTo>
                  <a:pt x="50358" y="10471"/>
                </a:lnTo>
                <a:lnTo>
                  <a:pt x="50450" y="10410"/>
                </a:lnTo>
                <a:lnTo>
                  <a:pt x="50389" y="10533"/>
                </a:lnTo>
                <a:lnTo>
                  <a:pt x="50389" y="10932"/>
                </a:lnTo>
                <a:lnTo>
                  <a:pt x="50481" y="10840"/>
                </a:lnTo>
                <a:lnTo>
                  <a:pt x="50604" y="10871"/>
                </a:lnTo>
                <a:lnTo>
                  <a:pt x="50604" y="11116"/>
                </a:lnTo>
                <a:lnTo>
                  <a:pt x="50849" y="11178"/>
                </a:lnTo>
                <a:lnTo>
                  <a:pt x="51187" y="11423"/>
                </a:lnTo>
                <a:lnTo>
                  <a:pt x="51310" y="11362"/>
                </a:lnTo>
                <a:lnTo>
                  <a:pt x="51371" y="11208"/>
                </a:lnTo>
                <a:lnTo>
                  <a:pt x="51341" y="11055"/>
                </a:lnTo>
                <a:lnTo>
                  <a:pt x="51586" y="11055"/>
                </a:lnTo>
                <a:lnTo>
                  <a:pt x="51617" y="11208"/>
                </a:lnTo>
                <a:lnTo>
                  <a:pt x="51586" y="11331"/>
                </a:lnTo>
                <a:lnTo>
                  <a:pt x="51617" y="11515"/>
                </a:lnTo>
                <a:lnTo>
                  <a:pt x="51679" y="11485"/>
                </a:lnTo>
                <a:lnTo>
                  <a:pt x="51832" y="11086"/>
                </a:lnTo>
                <a:lnTo>
                  <a:pt x="51801" y="10748"/>
                </a:lnTo>
                <a:lnTo>
                  <a:pt x="51863" y="10533"/>
                </a:lnTo>
                <a:lnTo>
                  <a:pt x="52047" y="10349"/>
                </a:lnTo>
                <a:lnTo>
                  <a:pt x="52139" y="10164"/>
                </a:lnTo>
                <a:lnTo>
                  <a:pt x="52139" y="10379"/>
                </a:lnTo>
                <a:lnTo>
                  <a:pt x="51955" y="10686"/>
                </a:lnTo>
                <a:lnTo>
                  <a:pt x="51893" y="10932"/>
                </a:lnTo>
                <a:lnTo>
                  <a:pt x="51955" y="11055"/>
                </a:lnTo>
                <a:lnTo>
                  <a:pt x="51893" y="11362"/>
                </a:lnTo>
                <a:lnTo>
                  <a:pt x="51955" y="11515"/>
                </a:lnTo>
                <a:lnTo>
                  <a:pt x="51924" y="11638"/>
                </a:lnTo>
                <a:lnTo>
                  <a:pt x="51986" y="11700"/>
                </a:lnTo>
                <a:close/>
                <a:moveTo>
                  <a:pt x="52354" y="4392"/>
                </a:moveTo>
                <a:lnTo>
                  <a:pt x="52415" y="4330"/>
                </a:lnTo>
                <a:lnTo>
                  <a:pt x="52508" y="4330"/>
                </a:lnTo>
                <a:lnTo>
                  <a:pt x="52569" y="4392"/>
                </a:lnTo>
                <a:lnTo>
                  <a:pt x="52692" y="4392"/>
                </a:lnTo>
                <a:lnTo>
                  <a:pt x="52692" y="4514"/>
                </a:lnTo>
                <a:lnTo>
                  <a:pt x="52630" y="4514"/>
                </a:lnTo>
                <a:lnTo>
                  <a:pt x="52538" y="4484"/>
                </a:lnTo>
                <a:lnTo>
                  <a:pt x="52385" y="4453"/>
                </a:lnTo>
                <a:lnTo>
                  <a:pt x="52354" y="4361"/>
                </a:lnTo>
                <a:close/>
                <a:moveTo>
                  <a:pt x="52477" y="11608"/>
                </a:moveTo>
                <a:lnTo>
                  <a:pt x="52508" y="11454"/>
                </a:lnTo>
                <a:lnTo>
                  <a:pt x="52600" y="11331"/>
                </a:lnTo>
                <a:lnTo>
                  <a:pt x="52600" y="11239"/>
                </a:lnTo>
                <a:lnTo>
                  <a:pt x="52723" y="11178"/>
                </a:lnTo>
                <a:lnTo>
                  <a:pt x="52784" y="11239"/>
                </a:lnTo>
                <a:lnTo>
                  <a:pt x="52723" y="11331"/>
                </a:lnTo>
                <a:lnTo>
                  <a:pt x="52692" y="11423"/>
                </a:lnTo>
                <a:lnTo>
                  <a:pt x="52538" y="11577"/>
                </a:lnTo>
                <a:lnTo>
                  <a:pt x="52446" y="11577"/>
                </a:lnTo>
                <a:close/>
                <a:moveTo>
                  <a:pt x="54196" y="10011"/>
                </a:moveTo>
                <a:lnTo>
                  <a:pt x="54381" y="9765"/>
                </a:lnTo>
                <a:lnTo>
                  <a:pt x="54473" y="9765"/>
                </a:lnTo>
                <a:lnTo>
                  <a:pt x="54657" y="9673"/>
                </a:lnTo>
                <a:lnTo>
                  <a:pt x="54780" y="9734"/>
                </a:lnTo>
                <a:lnTo>
                  <a:pt x="54964" y="9888"/>
                </a:lnTo>
                <a:lnTo>
                  <a:pt x="54903" y="9980"/>
                </a:lnTo>
                <a:lnTo>
                  <a:pt x="54688" y="9980"/>
                </a:lnTo>
                <a:lnTo>
                  <a:pt x="54565" y="10134"/>
                </a:lnTo>
                <a:lnTo>
                  <a:pt x="54350" y="10164"/>
                </a:lnTo>
                <a:lnTo>
                  <a:pt x="54227" y="10103"/>
                </a:lnTo>
                <a:lnTo>
                  <a:pt x="54196" y="10042"/>
                </a:lnTo>
                <a:close/>
                <a:moveTo>
                  <a:pt x="66632" y="277"/>
                </a:moveTo>
                <a:lnTo>
                  <a:pt x="66694" y="154"/>
                </a:lnTo>
                <a:lnTo>
                  <a:pt x="66786" y="154"/>
                </a:lnTo>
                <a:lnTo>
                  <a:pt x="66878" y="277"/>
                </a:lnTo>
                <a:lnTo>
                  <a:pt x="66724" y="338"/>
                </a:lnTo>
                <a:lnTo>
                  <a:pt x="66632" y="308"/>
                </a:lnTo>
                <a:close/>
                <a:moveTo>
                  <a:pt x="60645" y="11976"/>
                </a:moveTo>
                <a:lnTo>
                  <a:pt x="60583" y="12037"/>
                </a:lnTo>
                <a:lnTo>
                  <a:pt x="60675" y="12130"/>
                </a:lnTo>
                <a:lnTo>
                  <a:pt x="60829" y="12130"/>
                </a:lnTo>
                <a:lnTo>
                  <a:pt x="60829" y="12007"/>
                </a:lnTo>
                <a:lnTo>
                  <a:pt x="60737" y="11945"/>
                </a:lnTo>
                <a:cubicBezTo>
                  <a:pt x="60706" y="11945"/>
                  <a:pt x="60675" y="11945"/>
                  <a:pt x="60645" y="11945"/>
                </a:cubicBezTo>
                <a:close/>
                <a:moveTo>
                  <a:pt x="57697" y="13788"/>
                </a:moveTo>
                <a:lnTo>
                  <a:pt x="57758" y="13880"/>
                </a:lnTo>
                <a:lnTo>
                  <a:pt x="57912" y="13880"/>
                </a:lnTo>
                <a:lnTo>
                  <a:pt x="57820" y="13757"/>
                </a:lnTo>
                <a:lnTo>
                  <a:pt x="57697" y="13788"/>
                </a:lnTo>
                <a:close/>
                <a:moveTo>
                  <a:pt x="53490" y="13726"/>
                </a:moveTo>
                <a:lnTo>
                  <a:pt x="53429" y="13511"/>
                </a:lnTo>
                <a:lnTo>
                  <a:pt x="53429" y="13419"/>
                </a:lnTo>
                <a:lnTo>
                  <a:pt x="53521" y="13419"/>
                </a:lnTo>
                <a:lnTo>
                  <a:pt x="53582" y="13511"/>
                </a:lnTo>
                <a:lnTo>
                  <a:pt x="53582" y="13665"/>
                </a:lnTo>
                <a:lnTo>
                  <a:pt x="53552" y="13726"/>
                </a:lnTo>
                <a:close/>
                <a:moveTo>
                  <a:pt x="52323" y="16213"/>
                </a:moveTo>
                <a:lnTo>
                  <a:pt x="52293" y="16121"/>
                </a:lnTo>
                <a:lnTo>
                  <a:pt x="52293" y="15968"/>
                </a:lnTo>
                <a:lnTo>
                  <a:pt x="52231" y="15783"/>
                </a:lnTo>
                <a:lnTo>
                  <a:pt x="52170" y="15722"/>
                </a:lnTo>
                <a:lnTo>
                  <a:pt x="52139" y="15783"/>
                </a:lnTo>
                <a:lnTo>
                  <a:pt x="52078" y="15968"/>
                </a:lnTo>
                <a:lnTo>
                  <a:pt x="52108" y="16244"/>
                </a:lnTo>
                <a:lnTo>
                  <a:pt x="52231" y="16428"/>
                </a:lnTo>
                <a:lnTo>
                  <a:pt x="52170" y="16551"/>
                </a:lnTo>
                <a:lnTo>
                  <a:pt x="52108" y="16551"/>
                </a:lnTo>
                <a:lnTo>
                  <a:pt x="51986" y="16490"/>
                </a:lnTo>
                <a:lnTo>
                  <a:pt x="51679" y="16490"/>
                </a:lnTo>
                <a:lnTo>
                  <a:pt x="51679" y="16367"/>
                </a:lnTo>
                <a:lnTo>
                  <a:pt x="51586" y="16367"/>
                </a:lnTo>
                <a:lnTo>
                  <a:pt x="51371" y="16213"/>
                </a:lnTo>
                <a:lnTo>
                  <a:pt x="51249" y="16213"/>
                </a:lnTo>
                <a:lnTo>
                  <a:pt x="51218" y="16152"/>
                </a:lnTo>
                <a:lnTo>
                  <a:pt x="51156" y="16091"/>
                </a:lnTo>
                <a:lnTo>
                  <a:pt x="51064" y="16091"/>
                </a:lnTo>
                <a:lnTo>
                  <a:pt x="51064" y="16029"/>
                </a:lnTo>
                <a:lnTo>
                  <a:pt x="51126" y="15876"/>
                </a:lnTo>
                <a:lnTo>
                  <a:pt x="51218" y="15876"/>
                </a:lnTo>
                <a:lnTo>
                  <a:pt x="51279" y="15753"/>
                </a:lnTo>
                <a:lnTo>
                  <a:pt x="51279" y="15630"/>
                </a:lnTo>
                <a:lnTo>
                  <a:pt x="51187" y="15415"/>
                </a:lnTo>
                <a:lnTo>
                  <a:pt x="51095" y="15354"/>
                </a:lnTo>
                <a:lnTo>
                  <a:pt x="51095" y="15476"/>
                </a:lnTo>
                <a:lnTo>
                  <a:pt x="51187" y="15538"/>
                </a:lnTo>
                <a:lnTo>
                  <a:pt x="51187" y="15661"/>
                </a:lnTo>
                <a:lnTo>
                  <a:pt x="51126" y="15753"/>
                </a:lnTo>
                <a:lnTo>
                  <a:pt x="51034" y="15753"/>
                </a:lnTo>
                <a:lnTo>
                  <a:pt x="50972" y="15814"/>
                </a:lnTo>
                <a:lnTo>
                  <a:pt x="51003" y="15845"/>
                </a:lnTo>
                <a:lnTo>
                  <a:pt x="51034" y="15937"/>
                </a:lnTo>
                <a:lnTo>
                  <a:pt x="50911" y="16060"/>
                </a:lnTo>
                <a:lnTo>
                  <a:pt x="50849" y="16060"/>
                </a:lnTo>
                <a:lnTo>
                  <a:pt x="50727" y="15876"/>
                </a:lnTo>
                <a:lnTo>
                  <a:pt x="50727" y="15783"/>
                </a:lnTo>
                <a:lnTo>
                  <a:pt x="50696" y="15691"/>
                </a:lnTo>
                <a:lnTo>
                  <a:pt x="50788" y="15476"/>
                </a:lnTo>
                <a:lnTo>
                  <a:pt x="50757" y="15415"/>
                </a:lnTo>
                <a:lnTo>
                  <a:pt x="50757" y="15323"/>
                </a:lnTo>
                <a:lnTo>
                  <a:pt x="50696" y="15384"/>
                </a:lnTo>
                <a:lnTo>
                  <a:pt x="50634" y="15476"/>
                </a:lnTo>
                <a:lnTo>
                  <a:pt x="50573" y="15599"/>
                </a:lnTo>
                <a:lnTo>
                  <a:pt x="50573" y="15661"/>
                </a:lnTo>
                <a:lnTo>
                  <a:pt x="50573" y="15814"/>
                </a:lnTo>
                <a:lnTo>
                  <a:pt x="50389" y="15814"/>
                </a:lnTo>
                <a:lnTo>
                  <a:pt x="50297" y="15722"/>
                </a:lnTo>
                <a:lnTo>
                  <a:pt x="50205" y="15722"/>
                </a:lnTo>
                <a:lnTo>
                  <a:pt x="50143" y="15630"/>
                </a:lnTo>
                <a:lnTo>
                  <a:pt x="50235" y="15507"/>
                </a:lnTo>
                <a:lnTo>
                  <a:pt x="50235" y="15323"/>
                </a:lnTo>
                <a:lnTo>
                  <a:pt x="50297" y="15261"/>
                </a:lnTo>
                <a:lnTo>
                  <a:pt x="50297" y="15108"/>
                </a:lnTo>
                <a:lnTo>
                  <a:pt x="50450" y="14770"/>
                </a:lnTo>
                <a:lnTo>
                  <a:pt x="50358" y="14832"/>
                </a:lnTo>
                <a:lnTo>
                  <a:pt x="50235" y="14893"/>
                </a:lnTo>
                <a:lnTo>
                  <a:pt x="50174" y="15200"/>
                </a:lnTo>
                <a:lnTo>
                  <a:pt x="50174" y="15415"/>
                </a:lnTo>
                <a:lnTo>
                  <a:pt x="50051" y="15538"/>
                </a:lnTo>
                <a:lnTo>
                  <a:pt x="49990" y="15507"/>
                </a:lnTo>
                <a:lnTo>
                  <a:pt x="50082" y="15354"/>
                </a:lnTo>
                <a:lnTo>
                  <a:pt x="50082" y="15323"/>
                </a:lnTo>
                <a:lnTo>
                  <a:pt x="50020" y="15323"/>
                </a:lnTo>
                <a:lnTo>
                  <a:pt x="49928" y="15538"/>
                </a:lnTo>
                <a:lnTo>
                  <a:pt x="49744" y="15538"/>
                </a:lnTo>
                <a:lnTo>
                  <a:pt x="49713" y="15446"/>
                </a:lnTo>
                <a:lnTo>
                  <a:pt x="49713" y="15231"/>
                </a:lnTo>
                <a:lnTo>
                  <a:pt x="49652" y="15139"/>
                </a:lnTo>
                <a:lnTo>
                  <a:pt x="49683" y="15016"/>
                </a:lnTo>
                <a:lnTo>
                  <a:pt x="49867" y="14924"/>
                </a:lnTo>
                <a:lnTo>
                  <a:pt x="49928" y="14801"/>
                </a:lnTo>
                <a:lnTo>
                  <a:pt x="49928" y="14709"/>
                </a:lnTo>
                <a:lnTo>
                  <a:pt x="49959" y="14586"/>
                </a:lnTo>
                <a:lnTo>
                  <a:pt x="50082" y="14463"/>
                </a:lnTo>
                <a:lnTo>
                  <a:pt x="50205" y="14432"/>
                </a:lnTo>
                <a:lnTo>
                  <a:pt x="50266" y="14371"/>
                </a:lnTo>
                <a:lnTo>
                  <a:pt x="50512" y="14371"/>
                </a:lnTo>
                <a:lnTo>
                  <a:pt x="50604" y="14279"/>
                </a:lnTo>
                <a:lnTo>
                  <a:pt x="50757" y="14218"/>
                </a:lnTo>
                <a:lnTo>
                  <a:pt x="50849" y="14187"/>
                </a:lnTo>
                <a:lnTo>
                  <a:pt x="50849" y="14095"/>
                </a:lnTo>
                <a:lnTo>
                  <a:pt x="50911" y="14003"/>
                </a:lnTo>
                <a:lnTo>
                  <a:pt x="51064" y="14003"/>
                </a:lnTo>
                <a:lnTo>
                  <a:pt x="51279" y="14095"/>
                </a:lnTo>
                <a:lnTo>
                  <a:pt x="51525" y="14095"/>
                </a:lnTo>
                <a:lnTo>
                  <a:pt x="51648" y="14033"/>
                </a:lnTo>
                <a:lnTo>
                  <a:pt x="51771" y="14064"/>
                </a:lnTo>
                <a:lnTo>
                  <a:pt x="51832" y="14218"/>
                </a:lnTo>
                <a:lnTo>
                  <a:pt x="51955" y="14218"/>
                </a:lnTo>
                <a:lnTo>
                  <a:pt x="51955" y="14125"/>
                </a:lnTo>
                <a:lnTo>
                  <a:pt x="52047" y="14125"/>
                </a:lnTo>
                <a:lnTo>
                  <a:pt x="52201" y="14279"/>
                </a:lnTo>
                <a:lnTo>
                  <a:pt x="52293" y="14218"/>
                </a:lnTo>
                <a:lnTo>
                  <a:pt x="52415" y="14218"/>
                </a:lnTo>
                <a:lnTo>
                  <a:pt x="52508" y="14156"/>
                </a:lnTo>
                <a:lnTo>
                  <a:pt x="52415" y="14095"/>
                </a:lnTo>
                <a:lnTo>
                  <a:pt x="52323" y="14125"/>
                </a:lnTo>
                <a:lnTo>
                  <a:pt x="52201" y="14033"/>
                </a:lnTo>
                <a:lnTo>
                  <a:pt x="52139" y="14033"/>
                </a:lnTo>
                <a:lnTo>
                  <a:pt x="52139" y="13972"/>
                </a:lnTo>
                <a:lnTo>
                  <a:pt x="52231" y="13880"/>
                </a:lnTo>
                <a:lnTo>
                  <a:pt x="52231" y="13818"/>
                </a:lnTo>
                <a:lnTo>
                  <a:pt x="52108" y="13757"/>
                </a:lnTo>
                <a:lnTo>
                  <a:pt x="52139" y="13726"/>
                </a:lnTo>
                <a:lnTo>
                  <a:pt x="52293" y="13726"/>
                </a:lnTo>
                <a:lnTo>
                  <a:pt x="52323" y="13665"/>
                </a:lnTo>
                <a:lnTo>
                  <a:pt x="52139" y="13603"/>
                </a:lnTo>
                <a:lnTo>
                  <a:pt x="52108" y="13634"/>
                </a:lnTo>
                <a:lnTo>
                  <a:pt x="51986" y="13634"/>
                </a:lnTo>
                <a:lnTo>
                  <a:pt x="51893" y="13511"/>
                </a:lnTo>
                <a:lnTo>
                  <a:pt x="51924" y="13419"/>
                </a:lnTo>
                <a:lnTo>
                  <a:pt x="52078" y="13296"/>
                </a:lnTo>
                <a:lnTo>
                  <a:pt x="52078" y="13204"/>
                </a:lnTo>
                <a:lnTo>
                  <a:pt x="52016" y="13204"/>
                </a:lnTo>
                <a:lnTo>
                  <a:pt x="51955" y="13081"/>
                </a:lnTo>
                <a:lnTo>
                  <a:pt x="51955" y="12805"/>
                </a:lnTo>
                <a:lnTo>
                  <a:pt x="51986" y="12744"/>
                </a:lnTo>
                <a:lnTo>
                  <a:pt x="51955" y="12621"/>
                </a:lnTo>
                <a:lnTo>
                  <a:pt x="51955" y="12467"/>
                </a:lnTo>
                <a:lnTo>
                  <a:pt x="52078" y="12467"/>
                </a:lnTo>
                <a:lnTo>
                  <a:pt x="52231" y="12437"/>
                </a:lnTo>
                <a:lnTo>
                  <a:pt x="52385" y="12437"/>
                </a:lnTo>
                <a:lnTo>
                  <a:pt x="52508" y="12406"/>
                </a:lnTo>
                <a:lnTo>
                  <a:pt x="52692" y="12467"/>
                </a:lnTo>
                <a:lnTo>
                  <a:pt x="52815" y="12467"/>
                </a:lnTo>
                <a:lnTo>
                  <a:pt x="52968" y="12682"/>
                </a:lnTo>
                <a:lnTo>
                  <a:pt x="53060" y="12989"/>
                </a:lnTo>
                <a:lnTo>
                  <a:pt x="53060" y="13450"/>
                </a:lnTo>
                <a:lnTo>
                  <a:pt x="52999" y="13665"/>
                </a:lnTo>
                <a:lnTo>
                  <a:pt x="53060" y="13757"/>
                </a:lnTo>
                <a:lnTo>
                  <a:pt x="53152" y="13696"/>
                </a:lnTo>
                <a:lnTo>
                  <a:pt x="53459" y="13849"/>
                </a:lnTo>
                <a:lnTo>
                  <a:pt x="53582" y="14064"/>
                </a:lnTo>
                <a:lnTo>
                  <a:pt x="53674" y="14095"/>
                </a:lnTo>
                <a:lnTo>
                  <a:pt x="53674" y="13972"/>
                </a:lnTo>
                <a:lnTo>
                  <a:pt x="54012" y="13972"/>
                </a:lnTo>
                <a:lnTo>
                  <a:pt x="54227" y="14156"/>
                </a:lnTo>
                <a:lnTo>
                  <a:pt x="54289" y="14095"/>
                </a:lnTo>
                <a:lnTo>
                  <a:pt x="54196" y="14003"/>
                </a:lnTo>
                <a:lnTo>
                  <a:pt x="54319" y="13910"/>
                </a:lnTo>
                <a:lnTo>
                  <a:pt x="54565" y="13788"/>
                </a:lnTo>
                <a:lnTo>
                  <a:pt x="54749" y="13542"/>
                </a:lnTo>
                <a:lnTo>
                  <a:pt x="55056" y="13358"/>
                </a:lnTo>
                <a:lnTo>
                  <a:pt x="55333" y="13081"/>
                </a:lnTo>
                <a:lnTo>
                  <a:pt x="55333" y="12928"/>
                </a:lnTo>
                <a:lnTo>
                  <a:pt x="55425" y="12805"/>
                </a:lnTo>
                <a:lnTo>
                  <a:pt x="55333" y="12805"/>
                </a:lnTo>
                <a:lnTo>
                  <a:pt x="55210" y="12928"/>
                </a:lnTo>
                <a:lnTo>
                  <a:pt x="55210" y="13051"/>
                </a:lnTo>
                <a:lnTo>
                  <a:pt x="54964" y="13327"/>
                </a:lnTo>
                <a:lnTo>
                  <a:pt x="54780" y="13450"/>
                </a:lnTo>
                <a:lnTo>
                  <a:pt x="54780" y="13481"/>
                </a:lnTo>
                <a:lnTo>
                  <a:pt x="54534" y="13696"/>
                </a:lnTo>
                <a:lnTo>
                  <a:pt x="54258" y="13818"/>
                </a:lnTo>
                <a:lnTo>
                  <a:pt x="54166" y="13726"/>
                </a:lnTo>
                <a:lnTo>
                  <a:pt x="54074" y="13726"/>
                </a:lnTo>
                <a:lnTo>
                  <a:pt x="54043" y="13788"/>
                </a:lnTo>
                <a:lnTo>
                  <a:pt x="53859" y="13788"/>
                </a:lnTo>
                <a:lnTo>
                  <a:pt x="53644" y="13665"/>
                </a:lnTo>
                <a:lnTo>
                  <a:pt x="53644" y="13573"/>
                </a:lnTo>
                <a:lnTo>
                  <a:pt x="53767" y="13450"/>
                </a:lnTo>
                <a:lnTo>
                  <a:pt x="53920" y="13358"/>
                </a:lnTo>
                <a:lnTo>
                  <a:pt x="53920" y="13204"/>
                </a:lnTo>
                <a:lnTo>
                  <a:pt x="53736" y="13327"/>
                </a:lnTo>
                <a:lnTo>
                  <a:pt x="53674" y="13450"/>
                </a:lnTo>
                <a:lnTo>
                  <a:pt x="53552" y="13450"/>
                </a:lnTo>
                <a:lnTo>
                  <a:pt x="53429" y="13235"/>
                </a:lnTo>
                <a:lnTo>
                  <a:pt x="53429" y="13174"/>
                </a:lnTo>
                <a:lnTo>
                  <a:pt x="53552" y="13174"/>
                </a:lnTo>
                <a:lnTo>
                  <a:pt x="53674" y="13112"/>
                </a:lnTo>
                <a:lnTo>
                  <a:pt x="53674" y="13051"/>
                </a:lnTo>
                <a:lnTo>
                  <a:pt x="53552" y="13051"/>
                </a:lnTo>
                <a:lnTo>
                  <a:pt x="53552" y="12959"/>
                </a:lnTo>
                <a:lnTo>
                  <a:pt x="53644" y="12897"/>
                </a:lnTo>
                <a:lnTo>
                  <a:pt x="53736" y="12959"/>
                </a:lnTo>
                <a:lnTo>
                  <a:pt x="53859" y="12959"/>
                </a:lnTo>
                <a:lnTo>
                  <a:pt x="53859" y="12866"/>
                </a:lnTo>
                <a:lnTo>
                  <a:pt x="53705" y="12866"/>
                </a:lnTo>
                <a:lnTo>
                  <a:pt x="53613" y="12805"/>
                </a:lnTo>
                <a:lnTo>
                  <a:pt x="53552" y="12866"/>
                </a:lnTo>
                <a:lnTo>
                  <a:pt x="53429" y="12866"/>
                </a:lnTo>
                <a:lnTo>
                  <a:pt x="53367" y="12744"/>
                </a:lnTo>
                <a:lnTo>
                  <a:pt x="53429" y="12682"/>
                </a:lnTo>
                <a:lnTo>
                  <a:pt x="53552" y="12621"/>
                </a:lnTo>
                <a:lnTo>
                  <a:pt x="53674" y="12559"/>
                </a:lnTo>
                <a:lnTo>
                  <a:pt x="53828" y="12559"/>
                </a:lnTo>
                <a:lnTo>
                  <a:pt x="54012" y="12621"/>
                </a:lnTo>
                <a:lnTo>
                  <a:pt x="54135" y="12559"/>
                </a:lnTo>
                <a:lnTo>
                  <a:pt x="54104" y="12559"/>
                </a:lnTo>
                <a:lnTo>
                  <a:pt x="54074" y="12467"/>
                </a:lnTo>
                <a:lnTo>
                  <a:pt x="54196" y="12314"/>
                </a:lnTo>
                <a:lnTo>
                  <a:pt x="54319" y="12314"/>
                </a:lnTo>
                <a:lnTo>
                  <a:pt x="54381" y="12222"/>
                </a:lnTo>
                <a:lnTo>
                  <a:pt x="54258" y="12222"/>
                </a:lnTo>
                <a:lnTo>
                  <a:pt x="54258" y="12160"/>
                </a:lnTo>
                <a:lnTo>
                  <a:pt x="54350" y="12007"/>
                </a:lnTo>
                <a:lnTo>
                  <a:pt x="54503" y="11976"/>
                </a:lnTo>
                <a:lnTo>
                  <a:pt x="54442" y="11853"/>
                </a:lnTo>
                <a:lnTo>
                  <a:pt x="54626" y="11546"/>
                </a:lnTo>
                <a:lnTo>
                  <a:pt x="54780" y="11454"/>
                </a:lnTo>
                <a:lnTo>
                  <a:pt x="54811" y="11362"/>
                </a:lnTo>
                <a:lnTo>
                  <a:pt x="54657" y="11362"/>
                </a:lnTo>
                <a:lnTo>
                  <a:pt x="54442" y="11638"/>
                </a:lnTo>
                <a:lnTo>
                  <a:pt x="54258" y="12007"/>
                </a:lnTo>
                <a:lnTo>
                  <a:pt x="54012" y="12191"/>
                </a:lnTo>
                <a:lnTo>
                  <a:pt x="53828" y="12406"/>
                </a:lnTo>
                <a:lnTo>
                  <a:pt x="53705" y="12344"/>
                </a:lnTo>
                <a:lnTo>
                  <a:pt x="53459" y="12344"/>
                </a:lnTo>
                <a:lnTo>
                  <a:pt x="53459" y="12252"/>
                </a:lnTo>
                <a:lnTo>
                  <a:pt x="53582" y="12068"/>
                </a:lnTo>
                <a:lnTo>
                  <a:pt x="53736" y="11976"/>
                </a:lnTo>
                <a:lnTo>
                  <a:pt x="53736" y="11822"/>
                </a:lnTo>
                <a:lnTo>
                  <a:pt x="53490" y="12007"/>
                </a:lnTo>
                <a:lnTo>
                  <a:pt x="53275" y="11976"/>
                </a:lnTo>
                <a:lnTo>
                  <a:pt x="53275" y="12099"/>
                </a:lnTo>
                <a:lnTo>
                  <a:pt x="53152" y="12191"/>
                </a:lnTo>
                <a:lnTo>
                  <a:pt x="52937" y="12191"/>
                </a:lnTo>
                <a:lnTo>
                  <a:pt x="52723" y="12007"/>
                </a:lnTo>
                <a:lnTo>
                  <a:pt x="52815" y="11915"/>
                </a:lnTo>
                <a:lnTo>
                  <a:pt x="52968" y="11915"/>
                </a:lnTo>
                <a:lnTo>
                  <a:pt x="52937" y="11853"/>
                </a:lnTo>
                <a:lnTo>
                  <a:pt x="52815" y="11853"/>
                </a:lnTo>
                <a:lnTo>
                  <a:pt x="52845" y="11669"/>
                </a:lnTo>
                <a:lnTo>
                  <a:pt x="53060" y="11515"/>
                </a:lnTo>
                <a:lnTo>
                  <a:pt x="53091" y="11362"/>
                </a:lnTo>
                <a:lnTo>
                  <a:pt x="53245" y="11300"/>
                </a:lnTo>
                <a:lnTo>
                  <a:pt x="53398" y="11208"/>
                </a:lnTo>
                <a:lnTo>
                  <a:pt x="53582" y="11178"/>
                </a:lnTo>
                <a:lnTo>
                  <a:pt x="53582" y="10963"/>
                </a:lnTo>
                <a:lnTo>
                  <a:pt x="53674" y="10748"/>
                </a:lnTo>
                <a:lnTo>
                  <a:pt x="53920" y="10502"/>
                </a:lnTo>
                <a:lnTo>
                  <a:pt x="54043" y="10533"/>
                </a:lnTo>
                <a:lnTo>
                  <a:pt x="54350" y="10471"/>
                </a:lnTo>
                <a:lnTo>
                  <a:pt x="54596" y="10533"/>
                </a:lnTo>
                <a:lnTo>
                  <a:pt x="54718" y="10441"/>
                </a:lnTo>
                <a:lnTo>
                  <a:pt x="54841" y="10441"/>
                </a:lnTo>
                <a:lnTo>
                  <a:pt x="55025" y="10349"/>
                </a:lnTo>
                <a:lnTo>
                  <a:pt x="55148" y="10349"/>
                </a:lnTo>
                <a:lnTo>
                  <a:pt x="55179" y="10410"/>
                </a:lnTo>
                <a:lnTo>
                  <a:pt x="55363" y="10625"/>
                </a:lnTo>
                <a:lnTo>
                  <a:pt x="55486" y="10625"/>
                </a:lnTo>
                <a:lnTo>
                  <a:pt x="55855" y="10840"/>
                </a:lnTo>
                <a:lnTo>
                  <a:pt x="55916" y="10993"/>
                </a:lnTo>
                <a:lnTo>
                  <a:pt x="56008" y="11116"/>
                </a:lnTo>
                <a:lnTo>
                  <a:pt x="56100" y="11116"/>
                </a:lnTo>
                <a:lnTo>
                  <a:pt x="56315" y="11454"/>
                </a:lnTo>
                <a:lnTo>
                  <a:pt x="56315" y="11208"/>
                </a:lnTo>
                <a:lnTo>
                  <a:pt x="56469" y="11208"/>
                </a:lnTo>
                <a:lnTo>
                  <a:pt x="56438" y="11116"/>
                </a:lnTo>
                <a:lnTo>
                  <a:pt x="56254" y="11116"/>
                </a:lnTo>
                <a:lnTo>
                  <a:pt x="56162" y="11086"/>
                </a:lnTo>
                <a:lnTo>
                  <a:pt x="56162" y="10963"/>
                </a:lnTo>
                <a:lnTo>
                  <a:pt x="56315" y="10901"/>
                </a:lnTo>
                <a:lnTo>
                  <a:pt x="56653" y="10901"/>
                </a:lnTo>
                <a:lnTo>
                  <a:pt x="56837" y="10993"/>
                </a:lnTo>
                <a:lnTo>
                  <a:pt x="56868" y="10901"/>
                </a:lnTo>
                <a:lnTo>
                  <a:pt x="56868" y="10717"/>
                </a:lnTo>
                <a:lnTo>
                  <a:pt x="56960" y="10564"/>
                </a:lnTo>
                <a:lnTo>
                  <a:pt x="56960" y="10441"/>
                </a:lnTo>
                <a:lnTo>
                  <a:pt x="56868" y="10471"/>
                </a:lnTo>
                <a:lnTo>
                  <a:pt x="56837" y="10625"/>
                </a:lnTo>
                <a:lnTo>
                  <a:pt x="56684" y="10717"/>
                </a:lnTo>
                <a:lnTo>
                  <a:pt x="56561" y="10840"/>
                </a:lnTo>
                <a:lnTo>
                  <a:pt x="56254" y="10717"/>
                </a:lnTo>
                <a:lnTo>
                  <a:pt x="56008" y="10717"/>
                </a:lnTo>
                <a:lnTo>
                  <a:pt x="55916" y="10594"/>
                </a:lnTo>
                <a:lnTo>
                  <a:pt x="55793" y="10533"/>
                </a:lnTo>
                <a:lnTo>
                  <a:pt x="55547" y="10564"/>
                </a:lnTo>
                <a:lnTo>
                  <a:pt x="55333" y="10195"/>
                </a:lnTo>
                <a:lnTo>
                  <a:pt x="55333" y="9888"/>
                </a:lnTo>
                <a:lnTo>
                  <a:pt x="55425" y="9827"/>
                </a:lnTo>
                <a:lnTo>
                  <a:pt x="55578" y="9919"/>
                </a:lnTo>
                <a:lnTo>
                  <a:pt x="55640" y="10072"/>
                </a:lnTo>
                <a:lnTo>
                  <a:pt x="55701" y="10195"/>
                </a:lnTo>
                <a:lnTo>
                  <a:pt x="55824" y="9980"/>
                </a:lnTo>
                <a:lnTo>
                  <a:pt x="55885" y="9765"/>
                </a:lnTo>
                <a:lnTo>
                  <a:pt x="55762" y="9796"/>
                </a:lnTo>
                <a:lnTo>
                  <a:pt x="55701" y="9765"/>
                </a:lnTo>
                <a:lnTo>
                  <a:pt x="55701" y="9581"/>
                </a:lnTo>
                <a:lnTo>
                  <a:pt x="55824" y="9335"/>
                </a:lnTo>
                <a:lnTo>
                  <a:pt x="55824" y="9120"/>
                </a:lnTo>
                <a:lnTo>
                  <a:pt x="55947" y="8844"/>
                </a:lnTo>
                <a:lnTo>
                  <a:pt x="55885" y="8414"/>
                </a:lnTo>
                <a:lnTo>
                  <a:pt x="55824" y="8168"/>
                </a:lnTo>
                <a:lnTo>
                  <a:pt x="55732" y="8107"/>
                </a:lnTo>
                <a:lnTo>
                  <a:pt x="55640" y="7800"/>
                </a:lnTo>
                <a:lnTo>
                  <a:pt x="55670" y="7677"/>
                </a:lnTo>
                <a:lnTo>
                  <a:pt x="55762" y="7646"/>
                </a:lnTo>
                <a:lnTo>
                  <a:pt x="55855" y="7585"/>
                </a:lnTo>
                <a:lnTo>
                  <a:pt x="55947" y="7677"/>
                </a:lnTo>
                <a:lnTo>
                  <a:pt x="56069" y="7708"/>
                </a:lnTo>
                <a:lnTo>
                  <a:pt x="56162" y="7892"/>
                </a:lnTo>
                <a:lnTo>
                  <a:pt x="56223" y="7892"/>
                </a:lnTo>
                <a:lnTo>
                  <a:pt x="56223" y="7739"/>
                </a:lnTo>
                <a:lnTo>
                  <a:pt x="56131" y="7554"/>
                </a:lnTo>
                <a:lnTo>
                  <a:pt x="55977" y="7493"/>
                </a:lnTo>
                <a:lnTo>
                  <a:pt x="55855" y="7401"/>
                </a:lnTo>
                <a:lnTo>
                  <a:pt x="55855" y="7278"/>
                </a:lnTo>
                <a:lnTo>
                  <a:pt x="55916" y="7063"/>
                </a:lnTo>
                <a:lnTo>
                  <a:pt x="56438" y="6510"/>
                </a:lnTo>
                <a:lnTo>
                  <a:pt x="56653" y="6449"/>
                </a:lnTo>
                <a:lnTo>
                  <a:pt x="56806" y="6541"/>
                </a:lnTo>
                <a:lnTo>
                  <a:pt x="56868" y="6695"/>
                </a:lnTo>
                <a:lnTo>
                  <a:pt x="57083" y="6817"/>
                </a:lnTo>
                <a:lnTo>
                  <a:pt x="57206" y="6817"/>
                </a:lnTo>
                <a:lnTo>
                  <a:pt x="57574" y="7063"/>
                </a:lnTo>
                <a:lnTo>
                  <a:pt x="57574" y="7247"/>
                </a:lnTo>
                <a:lnTo>
                  <a:pt x="57758" y="7462"/>
                </a:lnTo>
                <a:lnTo>
                  <a:pt x="57850" y="7861"/>
                </a:lnTo>
                <a:lnTo>
                  <a:pt x="57820" y="8138"/>
                </a:lnTo>
                <a:lnTo>
                  <a:pt x="57850" y="8414"/>
                </a:lnTo>
                <a:lnTo>
                  <a:pt x="57973" y="8568"/>
                </a:lnTo>
                <a:lnTo>
                  <a:pt x="58035" y="8506"/>
                </a:lnTo>
                <a:lnTo>
                  <a:pt x="58096" y="8506"/>
                </a:lnTo>
                <a:lnTo>
                  <a:pt x="58250" y="8660"/>
                </a:lnTo>
                <a:lnTo>
                  <a:pt x="58280" y="8783"/>
                </a:lnTo>
                <a:lnTo>
                  <a:pt x="58311" y="8690"/>
                </a:lnTo>
                <a:lnTo>
                  <a:pt x="58434" y="8629"/>
                </a:lnTo>
                <a:lnTo>
                  <a:pt x="58618" y="8629"/>
                </a:lnTo>
                <a:lnTo>
                  <a:pt x="58495" y="8537"/>
                </a:lnTo>
                <a:lnTo>
                  <a:pt x="58280" y="8506"/>
                </a:lnTo>
                <a:lnTo>
                  <a:pt x="58157" y="8353"/>
                </a:lnTo>
                <a:lnTo>
                  <a:pt x="58065" y="8291"/>
                </a:lnTo>
                <a:lnTo>
                  <a:pt x="58065" y="8199"/>
                </a:lnTo>
                <a:lnTo>
                  <a:pt x="58219" y="8015"/>
                </a:lnTo>
                <a:lnTo>
                  <a:pt x="58219" y="7923"/>
                </a:lnTo>
                <a:lnTo>
                  <a:pt x="58188" y="7309"/>
                </a:lnTo>
                <a:lnTo>
                  <a:pt x="58127" y="7155"/>
                </a:lnTo>
                <a:lnTo>
                  <a:pt x="58188" y="6971"/>
                </a:lnTo>
                <a:lnTo>
                  <a:pt x="58495" y="6971"/>
                </a:lnTo>
                <a:lnTo>
                  <a:pt x="58618" y="7032"/>
                </a:lnTo>
                <a:lnTo>
                  <a:pt x="58833" y="7124"/>
                </a:lnTo>
                <a:lnTo>
                  <a:pt x="59079" y="7124"/>
                </a:lnTo>
                <a:lnTo>
                  <a:pt x="59355" y="7217"/>
                </a:lnTo>
                <a:lnTo>
                  <a:pt x="59662" y="7217"/>
                </a:lnTo>
                <a:lnTo>
                  <a:pt x="59908" y="7094"/>
                </a:lnTo>
                <a:lnTo>
                  <a:pt x="60061" y="7094"/>
                </a:lnTo>
                <a:lnTo>
                  <a:pt x="60215" y="7247"/>
                </a:lnTo>
                <a:lnTo>
                  <a:pt x="60522" y="7278"/>
                </a:lnTo>
                <a:lnTo>
                  <a:pt x="60706" y="7370"/>
                </a:lnTo>
                <a:lnTo>
                  <a:pt x="60860" y="7309"/>
                </a:lnTo>
                <a:lnTo>
                  <a:pt x="60860" y="7247"/>
                </a:lnTo>
                <a:lnTo>
                  <a:pt x="60706" y="7124"/>
                </a:lnTo>
                <a:lnTo>
                  <a:pt x="60491" y="7124"/>
                </a:lnTo>
                <a:lnTo>
                  <a:pt x="60245" y="7094"/>
                </a:lnTo>
                <a:lnTo>
                  <a:pt x="60184" y="7002"/>
                </a:lnTo>
                <a:lnTo>
                  <a:pt x="60215" y="6940"/>
                </a:lnTo>
                <a:lnTo>
                  <a:pt x="60338" y="6940"/>
                </a:lnTo>
                <a:lnTo>
                  <a:pt x="60553" y="6848"/>
                </a:lnTo>
                <a:lnTo>
                  <a:pt x="61136" y="6787"/>
                </a:lnTo>
                <a:lnTo>
                  <a:pt x="61504" y="6756"/>
                </a:lnTo>
                <a:lnTo>
                  <a:pt x="61811" y="6848"/>
                </a:lnTo>
                <a:lnTo>
                  <a:pt x="61996" y="7002"/>
                </a:lnTo>
                <a:lnTo>
                  <a:pt x="62149" y="6940"/>
                </a:lnTo>
                <a:lnTo>
                  <a:pt x="62333" y="6910"/>
                </a:lnTo>
                <a:lnTo>
                  <a:pt x="62241" y="6787"/>
                </a:lnTo>
                <a:lnTo>
                  <a:pt x="62149" y="6787"/>
                </a:lnTo>
                <a:lnTo>
                  <a:pt x="62026" y="6725"/>
                </a:lnTo>
                <a:lnTo>
                  <a:pt x="62026" y="6633"/>
                </a:lnTo>
                <a:lnTo>
                  <a:pt x="61842" y="6541"/>
                </a:lnTo>
                <a:lnTo>
                  <a:pt x="61658" y="6541"/>
                </a:lnTo>
                <a:lnTo>
                  <a:pt x="61535" y="6480"/>
                </a:lnTo>
                <a:lnTo>
                  <a:pt x="61105" y="6510"/>
                </a:lnTo>
                <a:lnTo>
                  <a:pt x="61105" y="6449"/>
                </a:lnTo>
                <a:lnTo>
                  <a:pt x="61197" y="6388"/>
                </a:lnTo>
                <a:lnTo>
                  <a:pt x="61289" y="6142"/>
                </a:lnTo>
                <a:lnTo>
                  <a:pt x="61474" y="6142"/>
                </a:lnTo>
                <a:lnTo>
                  <a:pt x="61658" y="5988"/>
                </a:lnTo>
                <a:lnTo>
                  <a:pt x="61750" y="5773"/>
                </a:lnTo>
                <a:lnTo>
                  <a:pt x="62149" y="5497"/>
                </a:lnTo>
                <a:lnTo>
                  <a:pt x="62395" y="5497"/>
                </a:lnTo>
                <a:lnTo>
                  <a:pt x="62794" y="5313"/>
                </a:lnTo>
                <a:lnTo>
                  <a:pt x="62794" y="5221"/>
                </a:lnTo>
                <a:lnTo>
                  <a:pt x="62303" y="5405"/>
                </a:lnTo>
                <a:lnTo>
                  <a:pt x="61996" y="5436"/>
                </a:lnTo>
                <a:lnTo>
                  <a:pt x="61566" y="5743"/>
                </a:lnTo>
                <a:lnTo>
                  <a:pt x="61566" y="5927"/>
                </a:lnTo>
                <a:lnTo>
                  <a:pt x="61474" y="5927"/>
                </a:lnTo>
                <a:lnTo>
                  <a:pt x="61412" y="5773"/>
                </a:lnTo>
                <a:lnTo>
                  <a:pt x="61351" y="5773"/>
                </a:lnTo>
                <a:lnTo>
                  <a:pt x="61228" y="5927"/>
                </a:lnTo>
                <a:lnTo>
                  <a:pt x="61105" y="5927"/>
                </a:lnTo>
                <a:lnTo>
                  <a:pt x="60890" y="6203"/>
                </a:lnTo>
                <a:lnTo>
                  <a:pt x="60952" y="6203"/>
                </a:lnTo>
                <a:lnTo>
                  <a:pt x="60982" y="6265"/>
                </a:lnTo>
                <a:lnTo>
                  <a:pt x="60706" y="6510"/>
                </a:lnTo>
                <a:lnTo>
                  <a:pt x="60522" y="6541"/>
                </a:lnTo>
                <a:lnTo>
                  <a:pt x="59938" y="6756"/>
                </a:lnTo>
                <a:lnTo>
                  <a:pt x="59754" y="6817"/>
                </a:lnTo>
                <a:lnTo>
                  <a:pt x="59601" y="6787"/>
                </a:lnTo>
                <a:lnTo>
                  <a:pt x="59109" y="6787"/>
                </a:lnTo>
                <a:lnTo>
                  <a:pt x="58894" y="6572"/>
                </a:lnTo>
                <a:lnTo>
                  <a:pt x="58679" y="6602"/>
                </a:lnTo>
                <a:lnTo>
                  <a:pt x="58557" y="6572"/>
                </a:lnTo>
                <a:lnTo>
                  <a:pt x="58557" y="6418"/>
                </a:lnTo>
                <a:lnTo>
                  <a:pt x="58772" y="6234"/>
                </a:lnTo>
                <a:lnTo>
                  <a:pt x="58987" y="6234"/>
                </a:lnTo>
                <a:lnTo>
                  <a:pt x="59140" y="6173"/>
                </a:lnTo>
                <a:lnTo>
                  <a:pt x="59416" y="6142"/>
                </a:lnTo>
                <a:lnTo>
                  <a:pt x="59570" y="5988"/>
                </a:lnTo>
                <a:lnTo>
                  <a:pt x="59447" y="5988"/>
                </a:lnTo>
                <a:lnTo>
                  <a:pt x="59232" y="6080"/>
                </a:lnTo>
                <a:lnTo>
                  <a:pt x="59048" y="6050"/>
                </a:lnTo>
                <a:lnTo>
                  <a:pt x="58833" y="6142"/>
                </a:lnTo>
                <a:lnTo>
                  <a:pt x="58679" y="6080"/>
                </a:lnTo>
                <a:lnTo>
                  <a:pt x="58679" y="5958"/>
                </a:lnTo>
                <a:lnTo>
                  <a:pt x="58894" y="5866"/>
                </a:lnTo>
                <a:lnTo>
                  <a:pt x="58741" y="5866"/>
                </a:lnTo>
                <a:lnTo>
                  <a:pt x="58465" y="5927"/>
                </a:lnTo>
                <a:lnTo>
                  <a:pt x="58465" y="6173"/>
                </a:lnTo>
                <a:lnTo>
                  <a:pt x="58219" y="6388"/>
                </a:lnTo>
                <a:lnTo>
                  <a:pt x="57973" y="6388"/>
                </a:lnTo>
                <a:lnTo>
                  <a:pt x="57605" y="6295"/>
                </a:lnTo>
                <a:lnTo>
                  <a:pt x="57298" y="6295"/>
                </a:lnTo>
                <a:lnTo>
                  <a:pt x="57144" y="6111"/>
                </a:lnTo>
                <a:lnTo>
                  <a:pt x="57144" y="5988"/>
                </a:lnTo>
                <a:lnTo>
                  <a:pt x="56960" y="5988"/>
                </a:lnTo>
                <a:lnTo>
                  <a:pt x="56776" y="5866"/>
                </a:lnTo>
                <a:lnTo>
                  <a:pt x="56776" y="5773"/>
                </a:lnTo>
                <a:lnTo>
                  <a:pt x="56899" y="5651"/>
                </a:lnTo>
                <a:lnTo>
                  <a:pt x="57021" y="5436"/>
                </a:lnTo>
                <a:lnTo>
                  <a:pt x="57267" y="5313"/>
                </a:lnTo>
                <a:lnTo>
                  <a:pt x="57421" y="5129"/>
                </a:lnTo>
                <a:lnTo>
                  <a:pt x="57635" y="5006"/>
                </a:lnTo>
                <a:lnTo>
                  <a:pt x="57728" y="4883"/>
                </a:lnTo>
                <a:lnTo>
                  <a:pt x="57912" y="4914"/>
                </a:lnTo>
                <a:lnTo>
                  <a:pt x="58250" y="4944"/>
                </a:lnTo>
                <a:lnTo>
                  <a:pt x="58342" y="4914"/>
                </a:lnTo>
                <a:lnTo>
                  <a:pt x="58495" y="4914"/>
                </a:lnTo>
                <a:lnTo>
                  <a:pt x="58802" y="5067"/>
                </a:lnTo>
                <a:lnTo>
                  <a:pt x="59079" y="5067"/>
                </a:lnTo>
                <a:lnTo>
                  <a:pt x="59232" y="5129"/>
                </a:lnTo>
                <a:lnTo>
                  <a:pt x="59509" y="5098"/>
                </a:lnTo>
                <a:lnTo>
                  <a:pt x="59539" y="5036"/>
                </a:lnTo>
                <a:lnTo>
                  <a:pt x="59416" y="4975"/>
                </a:lnTo>
                <a:lnTo>
                  <a:pt x="59109" y="4975"/>
                </a:lnTo>
                <a:lnTo>
                  <a:pt x="58772" y="4914"/>
                </a:lnTo>
                <a:lnTo>
                  <a:pt x="58557" y="4791"/>
                </a:lnTo>
                <a:lnTo>
                  <a:pt x="58342" y="4791"/>
                </a:lnTo>
                <a:lnTo>
                  <a:pt x="58004" y="4822"/>
                </a:lnTo>
                <a:lnTo>
                  <a:pt x="57666" y="4760"/>
                </a:lnTo>
                <a:lnTo>
                  <a:pt x="57543" y="4760"/>
                </a:lnTo>
                <a:lnTo>
                  <a:pt x="57451" y="4852"/>
                </a:lnTo>
                <a:lnTo>
                  <a:pt x="57298" y="5036"/>
                </a:lnTo>
                <a:lnTo>
                  <a:pt x="57021" y="5221"/>
                </a:lnTo>
                <a:lnTo>
                  <a:pt x="56714" y="5374"/>
                </a:lnTo>
                <a:lnTo>
                  <a:pt x="56499" y="5620"/>
                </a:lnTo>
                <a:lnTo>
                  <a:pt x="56438" y="5651"/>
                </a:lnTo>
                <a:lnTo>
                  <a:pt x="56315" y="5589"/>
                </a:lnTo>
                <a:lnTo>
                  <a:pt x="56100" y="5282"/>
                </a:lnTo>
                <a:lnTo>
                  <a:pt x="56008" y="5251"/>
                </a:lnTo>
                <a:lnTo>
                  <a:pt x="55916" y="5190"/>
                </a:lnTo>
                <a:lnTo>
                  <a:pt x="55855" y="4975"/>
                </a:lnTo>
                <a:lnTo>
                  <a:pt x="55855" y="4729"/>
                </a:lnTo>
                <a:lnTo>
                  <a:pt x="55762" y="4637"/>
                </a:lnTo>
                <a:lnTo>
                  <a:pt x="55762" y="4422"/>
                </a:lnTo>
                <a:lnTo>
                  <a:pt x="55824" y="4361"/>
                </a:lnTo>
                <a:lnTo>
                  <a:pt x="55977" y="4392"/>
                </a:lnTo>
                <a:lnTo>
                  <a:pt x="56162" y="4361"/>
                </a:lnTo>
                <a:lnTo>
                  <a:pt x="56254" y="4422"/>
                </a:lnTo>
                <a:lnTo>
                  <a:pt x="56745" y="4422"/>
                </a:lnTo>
                <a:lnTo>
                  <a:pt x="56991" y="4607"/>
                </a:lnTo>
                <a:lnTo>
                  <a:pt x="57113" y="4607"/>
                </a:lnTo>
                <a:lnTo>
                  <a:pt x="57206" y="4668"/>
                </a:lnTo>
                <a:lnTo>
                  <a:pt x="57359" y="4668"/>
                </a:lnTo>
                <a:lnTo>
                  <a:pt x="57574" y="4545"/>
                </a:lnTo>
                <a:lnTo>
                  <a:pt x="57758" y="4607"/>
                </a:lnTo>
                <a:lnTo>
                  <a:pt x="57820" y="4576"/>
                </a:lnTo>
                <a:lnTo>
                  <a:pt x="57973" y="4514"/>
                </a:lnTo>
                <a:lnTo>
                  <a:pt x="58065" y="4453"/>
                </a:lnTo>
                <a:lnTo>
                  <a:pt x="58403" y="4392"/>
                </a:lnTo>
                <a:lnTo>
                  <a:pt x="58710" y="4330"/>
                </a:lnTo>
                <a:lnTo>
                  <a:pt x="58741" y="4238"/>
                </a:lnTo>
                <a:lnTo>
                  <a:pt x="58741" y="4146"/>
                </a:lnTo>
                <a:lnTo>
                  <a:pt x="58649" y="4177"/>
                </a:lnTo>
                <a:lnTo>
                  <a:pt x="58557" y="4207"/>
                </a:lnTo>
                <a:lnTo>
                  <a:pt x="58434" y="4269"/>
                </a:lnTo>
                <a:lnTo>
                  <a:pt x="58250" y="4330"/>
                </a:lnTo>
                <a:lnTo>
                  <a:pt x="57912" y="4300"/>
                </a:lnTo>
                <a:lnTo>
                  <a:pt x="57635" y="4453"/>
                </a:lnTo>
                <a:lnTo>
                  <a:pt x="57543" y="4484"/>
                </a:lnTo>
                <a:lnTo>
                  <a:pt x="57298" y="4453"/>
                </a:lnTo>
                <a:lnTo>
                  <a:pt x="57236" y="4484"/>
                </a:lnTo>
                <a:lnTo>
                  <a:pt x="57083" y="4484"/>
                </a:lnTo>
                <a:lnTo>
                  <a:pt x="56899" y="4300"/>
                </a:lnTo>
                <a:lnTo>
                  <a:pt x="56776" y="4300"/>
                </a:lnTo>
                <a:lnTo>
                  <a:pt x="56714" y="4269"/>
                </a:lnTo>
                <a:lnTo>
                  <a:pt x="56530" y="4269"/>
                </a:lnTo>
                <a:lnTo>
                  <a:pt x="56254" y="4115"/>
                </a:lnTo>
                <a:lnTo>
                  <a:pt x="56069" y="4207"/>
                </a:lnTo>
                <a:lnTo>
                  <a:pt x="55885" y="4115"/>
                </a:lnTo>
                <a:lnTo>
                  <a:pt x="55855" y="3992"/>
                </a:lnTo>
                <a:lnTo>
                  <a:pt x="55916" y="3931"/>
                </a:lnTo>
                <a:lnTo>
                  <a:pt x="55916" y="3716"/>
                </a:lnTo>
                <a:lnTo>
                  <a:pt x="56039" y="3624"/>
                </a:lnTo>
                <a:lnTo>
                  <a:pt x="56131" y="3624"/>
                </a:lnTo>
                <a:lnTo>
                  <a:pt x="56254" y="3778"/>
                </a:lnTo>
                <a:lnTo>
                  <a:pt x="56499" y="3778"/>
                </a:lnTo>
                <a:lnTo>
                  <a:pt x="56591" y="3716"/>
                </a:lnTo>
                <a:lnTo>
                  <a:pt x="56438" y="3563"/>
                </a:lnTo>
                <a:lnTo>
                  <a:pt x="56284" y="3563"/>
                </a:lnTo>
                <a:lnTo>
                  <a:pt x="56192" y="3440"/>
                </a:lnTo>
                <a:lnTo>
                  <a:pt x="56223" y="3348"/>
                </a:lnTo>
                <a:lnTo>
                  <a:pt x="56469" y="3348"/>
                </a:lnTo>
                <a:lnTo>
                  <a:pt x="56684" y="3194"/>
                </a:lnTo>
                <a:lnTo>
                  <a:pt x="56960" y="3194"/>
                </a:lnTo>
                <a:lnTo>
                  <a:pt x="57083" y="3071"/>
                </a:lnTo>
                <a:lnTo>
                  <a:pt x="57236" y="3071"/>
                </a:lnTo>
                <a:lnTo>
                  <a:pt x="57328" y="3133"/>
                </a:lnTo>
                <a:lnTo>
                  <a:pt x="57482" y="3102"/>
                </a:lnTo>
                <a:lnTo>
                  <a:pt x="57482" y="3010"/>
                </a:lnTo>
                <a:lnTo>
                  <a:pt x="57390" y="2918"/>
                </a:lnTo>
                <a:lnTo>
                  <a:pt x="57021" y="2979"/>
                </a:lnTo>
                <a:lnTo>
                  <a:pt x="56745" y="3010"/>
                </a:lnTo>
                <a:lnTo>
                  <a:pt x="56530" y="3102"/>
                </a:lnTo>
                <a:lnTo>
                  <a:pt x="56377" y="3133"/>
                </a:lnTo>
                <a:lnTo>
                  <a:pt x="56284" y="3225"/>
                </a:lnTo>
                <a:lnTo>
                  <a:pt x="56131" y="3225"/>
                </a:lnTo>
                <a:lnTo>
                  <a:pt x="56131" y="3102"/>
                </a:lnTo>
                <a:lnTo>
                  <a:pt x="56100" y="2948"/>
                </a:lnTo>
                <a:lnTo>
                  <a:pt x="56284" y="2856"/>
                </a:lnTo>
                <a:lnTo>
                  <a:pt x="56530" y="2672"/>
                </a:lnTo>
                <a:lnTo>
                  <a:pt x="56776" y="2672"/>
                </a:lnTo>
                <a:lnTo>
                  <a:pt x="56899" y="2611"/>
                </a:lnTo>
                <a:lnTo>
                  <a:pt x="56745" y="2611"/>
                </a:lnTo>
                <a:lnTo>
                  <a:pt x="56653" y="2549"/>
                </a:lnTo>
                <a:lnTo>
                  <a:pt x="56684" y="2304"/>
                </a:lnTo>
                <a:lnTo>
                  <a:pt x="56622" y="2334"/>
                </a:lnTo>
                <a:lnTo>
                  <a:pt x="56591" y="2488"/>
                </a:lnTo>
                <a:lnTo>
                  <a:pt x="56499" y="2549"/>
                </a:lnTo>
                <a:lnTo>
                  <a:pt x="56438" y="2396"/>
                </a:lnTo>
                <a:lnTo>
                  <a:pt x="56346" y="2396"/>
                </a:lnTo>
                <a:lnTo>
                  <a:pt x="56284" y="2488"/>
                </a:lnTo>
                <a:lnTo>
                  <a:pt x="56100" y="2488"/>
                </a:lnTo>
                <a:lnTo>
                  <a:pt x="56100" y="2611"/>
                </a:lnTo>
                <a:lnTo>
                  <a:pt x="56039" y="2734"/>
                </a:lnTo>
                <a:lnTo>
                  <a:pt x="55824" y="2795"/>
                </a:lnTo>
                <a:lnTo>
                  <a:pt x="55824" y="2641"/>
                </a:lnTo>
                <a:lnTo>
                  <a:pt x="55824" y="2457"/>
                </a:lnTo>
                <a:lnTo>
                  <a:pt x="55762" y="2457"/>
                </a:lnTo>
                <a:lnTo>
                  <a:pt x="55732" y="2304"/>
                </a:lnTo>
                <a:lnTo>
                  <a:pt x="55762" y="2242"/>
                </a:lnTo>
                <a:lnTo>
                  <a:pt x="55885" y="2304"/>
                </a:lnTo>
                <a:lnTo>
                  <a:pt x="55916" y="2119"/>
                </a:lnTo>
                <a:lnTo>
                  <a:pt x="56039" y="2058"/>
                </a:lnTo>
                <a:lnTo>
                  <a:pt x="56254" y="2058"/>
                </a:lnTo>
                <a:lnTo>
                  <a:pt x="56315" y="1904"/>
                </a:lnTo>
                <a:lnTo>
                  <a:pt x="56530" y="1812"/>
                </a:lnTo>
                <a:lnTo>
                  <a:pt x="56653" y="1843"/>
                </a:lnTo>
                <a:lnTo>
                  <a:pt x="56899" y="1690"/>
                </a:lnTo>
                <a:lnTo>
                  <a:pt x="57236" y="1690"/>
                </a:lnTo>
                <a:lnTo>
                  <a:pt x="57328" y="1597"/>
                </a:lnTo>
                <a:lnTo>
                  <a:pt x="57451" y="1659"/>
                </a:lnTo>
                <a:lnTo>
                  <a:pt x="57482" y="1782"/>
                </a:lnTo>
                <a:lnTo>
                  <a:pt x="57421" y="1874"/>
                </a:lnTo>
                <a:lnTo>
                  <a:pt x="57421" y="2242"/>
                </a:lnTo>
                <a:lnTo>
                  <a:pt x="57513" y="2212"/>
                </a:lnTo>
                <a:lnTo>
                  <a:pt x="57605" y="1966"/>
                </a:lnTo>
                <a:lnTo>
                  <a:pt x="57728" y="1874"/>
                </a:lnTo>
                <a:lnTo>
                  <a:pt x="57758" y="1935"/>
                </a:lnTo>
                <a:lnTo>
                  <a:pt x="57728" y="1997"/>
                </a:lnTo>
                <a:lnTo>
                  <a:pt x="57728" y="2119"/>
                </a:lnTo>
                <a:lnTo>
                  <a:pt x="57820" y="2058"/>
                </a:lnTo>
                <a:lnTo>
                  <a:pt x="57820" y="1935"/>
                </a:lnTo>
                <a:lnTo>
                  <a:pt x="57881" y="1843"/>
                </a:lnTo>
                <a:lnTo>
                  <a:pt x="57850" y="1751"/>
                </a:lnTo>
                <a:lnTo>
                  <a:pt x="57881" y="1536"/>
                </a:lnTo>
                <a:lnTo>
                  <a:pt x="58004" y="1536"/>
                </a:lnTo>
                <a:lnTo>
                  <a:pt x="58188" y="1352"/>
                </a:lnTo>
                <a:lnTo>
                  <a:pt x="58280" y="1382"/>
                </a:lnTo>
                <a:lnTo>
                  <a:pt x="58311" y="1505"/>
                </a:lnTo>
                <a:lnTo>
                  <a:pt x="58311" y="1720"/>
                </a:lnTo>
                <a:lnTo>
                  <a:pt x="58465" y="1812"/>
                </a:lnTo>
                <a:lnTo>
                  <a:pt x="58495" y="1997"/>
                </a:lnTo>
                <a:lnTo>
                  <a:pt x="58434" y="2119"/>
                </a:lnTo>
                <a:lnTo>
                  <a:pt x="58495" y="2273"/>
                </a:lnTo>
                <a:lnTo>
                  <a:pt x="58495" y="2396"/>
                </a:lnTo>
                <a:lnTo>
                  <a:pt x="58618" y="2457"/>
                </a:lnTo>
                <a:lnTo>
                  <a:pt x="58679" y="2426"/>
                </a:lnTo>
                <a:lnTo>
                  <a:pt x="58618" y="2304"/>
                </a:lnTo>
                <a:lnTo>
                  <a:pt x="58618" y="2119"/>
                </a:lnTo>
                <a:lnTo>
                  <a:pt x="58710" y="2058"/>
                </a:lnTo>
                <a:lnTo>
                  <a:pt x="58864" y="1782"/>
                </a:lnTo>
                <a:lnTo>
                  <a:pt x="58956" y="1782"/>
                </a:lnTo>
                <a:lnTo>
                  <a:pt x="59109" y="2027"/>
                </a:lnTo>
                <a:lnTo>
                  <a:pt x="59109" y="2212"/>
                </a:lnTo>
                <a:lnTo>
                  <a:pt x="59048" y="2396"/>
                </a:lnTo>
                <a:lnTo>
                  <a:pt x="59140" y="2488"/>
                </a:lnTo>
                <a:lnTo>
                  <a:pt x="59171" y="2580"/>
                </a:lnTo>
                <a:lnTo>
                  <a:pt x="59263" y="2488"/>
                </a:lnTo>
                <a:lnTo>
                  <a:pt x="59263" y="2273"/>
                </a:lnTo>
                <a:lnTo>
                  <a:pt x="59355" y="2242"/>
                </a:lnTo>
                <a:lnTo>
                  <a:pt x="59447" y="2181"/>
                </a:lnTo>
                <a:lnTo>
                  <a:pt x="59509" y="2273"/>
                </a:lnTo>
                <a:lnTo>
                  <a:pt x="59447" y="2334"/>
                </a:lnTo>
                <a:lnTo>
                  <a:pt x="59447" y="2488"/>
                </a:lnTo>
                <a:lnTo>
                  <a:pt x="59509" y="2580"/>
                </a:lnTo>
                <a:lnTo>
                  <a:pt x="59631" y="2426"/>
                </a:lnTo>
                <a:lnTo>
                  <a:pt x="59723" y="2426"/>
                </a:lnTo>
                <a:lnTo>
                  <a:pt x="59693" y="2611"/>
                </a:lnTo>
                <a:lnTo>
                  <a:pt x="59785" y="2519"/>
                </a:lnTo>
                <a:lnTo>
                  <a:pt x="59785" y="2334"/>
                </a:lnTo>
                <a:lnTo>
                  <a:pt x="59631" y="2089"/>
                </a:lnTo>
                <a:lnTo>
                  <a:pt x="59570" y="2089"/>
                </a:lnTo>
                <a:lnTo>
                  <a:pt x="59478" y="1966"/>
                </a:lnTo>
                <a:lnTo>
                  <a:pt x="59478" y="1782"/>
                </a:lnTo>
                <a:lnTo>
                  <a:pt x="59386" y="1659"/>
                </a:lnTo>
                <a:lnTo>
                  <a:pt x="59294" y="1536"/>
                </a:lnTo>
                <a:lnTo>
                  <a:pt x="59201" y="1444"/>
                </a:lnTo>
                <a:lnTo>
                  <a:pt x="59263" y="1260"/>
                </a:lnTo>
                <a:lnTo>
                  <a:pt x="59416" y="1260"/>
                </a:lnTo>
                <a:lnTo>
                  <a:pt x="59539" y="1352"/>
                </a:lnTo>
                <a:lnTo>
                  <a:pt x="59693" y="1321"/>
                </a:lnTo>
                <a:lnTo>
                  <a:pt x="59846" y="1352"/>
                </a:lnTo>
                <a:lnTo>
                  <a:pt x="59908" y="1260"/>
                </a:lnTo>
                <a:lnTo>
                  <a:pt x="59908" y="983"/>
                </a:lnTo>
                <a:lnTo>
                  <a:pt x="59785" y="860"/>
                </a:lnTo>
                <a:lnTo>
                  <a:pt x="59846" y="707"/>
                </a:lnTo>
                <a:lnTo>
                  <a:pt x="60031" y="646"/>
                </a:lnTo>
                <a:lnTo>
                  <a:pt x="60092" y="707"/>
                </a:lnTo>
                <a:lnTo>
                  <a:pt x="60399" y="738"/>
                </a:lnTo>
                <a:lnTo>
                  <a:pt x="60522" y="830"/>
                </a:lnTo>
                <a:lnTo>
                  <a:pt x="60522" y="953"/>
                </a:lnTo>
                <a:lnTo>
                  <a:pt x="60399" y="1075"/>
                </a:lnTo>
                <a:lnTo>
                  <a:pt x="60460" y="1137"/>
                </a:lnTo>
                <a:lnTo>
                  <a:pt x="60737" y="1260"/>
                </a:lnTo>
                <a:lnTo>
                  <a:pt x="60737" y="1352"/>
                </a:lnTo>
                <a:lnTo>
                  <a:pt x="60706" y="1597"/>
                </a:lnTo>
                <a:lnTo>
                  <a:pt x="60737" y="1935"/>
                </a:lnTo>
                <a:lnTo>
                  <a:pt x="60860" y="1904"/>
                </a:lnTo>
                <a:lnTo>
                  <a:pt x="60952" y="1690"/>
                </a:lnTo>
                <a:lnTo>
                  <a:pt x="61013" y="1690"/>
                </a:lnTo>
                <a:lnTo>
                  <a:pt x="61013" y="1843"/>
                </a:lnTo>
                <a:lnTo>
                  <a:pt x="61075" y="1935"/>
                </a:lnTo>
                <a:lnTo>
                  <a:pt x="61197" y="1874"/>
                </a:lnTo>
                <a:lnTo>
                  <a:pt x="61259" y="1751"/>
                </a:lnTo>
                <a:lnTo>
                  <a:pt x="61443" y="1659"/>
                </a:lnTo>
                <a:lnTo>
                  <a:pt x="61474" y="1567"/>
                </a:lnTo>
                <a:lnTo>
                  <a:pt x="61382" y="1260"/>
                </a:lnTo>
                <a:lnTo>
                  <a:pt x="61474" y="1168"/>
                </a:lnTo>
                <a:lnTo>
                  <a:pt x="61597" y="1168"/>
                </a:lnTo>
                <a:lnTo>
                  <a:pt x="61658" y="1198"/>
                </a:lnTo>
                <a:lnTo>
                  <a:pt x="61965" y="1229"/>
                </a:lnTo>
                <a:lnTo>
                  <a:pt x="61965" y="1106"/>
                </a:lnTo>
                <a:lnTo>
                  <a:pt x="61689" y="922"/>
                </a:lnTo>
                <a:lnTo>
                  <a:pt x="61658" y="738"/>
                </a:lnTo>
                <a:lnTo>
                  <a:pt x="61689" y="646"/>
                </a:lnTo>
                <a:lnTo>
                  <a:pt x="61750" y="492"/>
                </a:lnTo>
                <a:lnTo>
                  <a:pt x="61842" y="492"/>
                </a:lnTo>
                <a:lnTo>
                  <a:pt x="62149" y="646"/>
                </a:lnTo>
                <a:lnTo>
                  <a:pt x="62180" y="891"/>
                </a:lnTo>
                <a:lnTo>
                  <a:pt x="62241" y="1045"/>
                </a:lnTo>
                <a:lnTo>
                  <a:pt x="62241" y="1260"/>
                </a:lnTo>
                <a:lnTo>
                  <a:pt x="62303" y="1382"/>
                </a:lnTo>
                <a:lnTo>
                  <a:pt x="62364" y="1597"/>
                </a:lnTo>
                <a:lnTo>
                  <a:pt x="62426" y="1751"/>
                </a:lnTo>
                <a:lnTo>
                  <a:pt x="62487" y="1659"/>
                </a:lnTo>
                <a:lnTo>
                  <a:pt x="62487" y="1475"/>
                </a:lnTo>
                <a:lnTo>
                  <a:pt x="62487" y="1352"/>
                </a:lnTo>
                <a:lnTo>
                  <a:pt x="62456" y="1137"/>
                </a:lnTo>
                <a:lnTo>
                  <a:pt x="62364" y="891"/>
                </a:lnTo>
                <a:lnTo>
                  <a:pt x="62395" y="615"/>
                </a:lnTo>
                <a:lnTo>
                  <a:pt x="62364" y="338"/>
                </a:lnTo>
                <a:lnTo>
                  <a:pt x="62426" y="154"/>
                </a:lnTo>
                <a:lnTo>
                  <a:pt x="62548" y="154"/>
                </a:lnTo>
                <a:lnTo>
                  <a:pt x="62702" y="308"/>
                </a:lnTo>
                <a:lnTo>
                  <a:pt x="62794" y="308"/>
                </a:lnTo>
                <a:lnTo>
                  <a:pt x="62855" y="338"/>
                </a:lnTo>
                <a:lnTo>
                  <a:pt x="62855" y="584"/>
                </a:lnTo>
                <a:lnTo>
                  <a:pt x="62948" y="738"/>
                </a:lnTo>
                <a:lnTo>
                  <a:pt x="62917" y="953"/>
                </a:lnTo>
                <a:lnTo>
                  <a:pt x="62948" y="1198"/>
                </a:lnTo>
                <a:lnTo>
                  <a:pt x="63040" y="1229"/>
                </a:lnTo>
                <a:lnTo>
                  <a:pt x="63040" y="1106"/>
                </a:lnTo>
                <a:lnTo>
                  <a:pt x="63101" y="983"/>
                </a:lnTo>
                <a:lnTo>
                  <a:pt x="63163" y="983"/>
                </a:lnTo>
                <a:lnTo>
                  <a:pt x="63439" y="1321"/>
                </a:lnTo>
                <a:lnTo>
                  <a:pt x="63470" y="1260"/>
                </a:lnTo>
                <a:lnTo>
                  <a:pt x="63592" y="1229"/>
                </a:lnTo>
                <a:lnTo>
                  <a:pt x="63592" y="1137"/>
                </a:lnTo>
                <a:lnTo>
                  <a:pt x="63500" y="1137"/>
                </a:lnTo>
                <a:lnTo>
                  <a:pt x="63347" y="953"/>
                </a:lnTo>
                <a:lnTo>
                  <a:pt x="63408" y="891"/>
                </a:lnTo>
                <a:lnTo>
                  <a:pt x="63408" y="799"/>
                </a:lnTo>
                <a:lnTo>
                  <a:pt x="63224" y="615"/>
                </a:lnTo>
                <a:lnTo>
                  <a:pt x="63163" y="492"/>
                </a:lnTo>
                <a:lnTo>
                  <a:pt x="63193" y="431"/>
                </a:lnTo>
                <a:lnTo>
                  <a:pt x="63408" y="431"/>
                </a:lnTo>
                <a:lnTo>
                  <a:pt x="63316" y="369"/>
                </a:lnTo>
                <a:lnTo>
                  <a:pt x="63193" y="338"/>
                </a:lnTo>
                <a:lnTo>
                  <a:pt x="63070" y="216"/>
                </a:lnTo>
                <a:lnTo>
                  <a:pt x="63193" y="154"/>
                </a:lnTo>
                <a:lnTo>
                  <a:pt x="63316" y="154"/>
                </a:lnTo>
                <a:lnTo>
                  <a:pt x="63500" y="1"/>
                </a:lnTo>
                <a:lnTo>
                  <a:pt x="63838" y="62"/>
                </a:lnTo>
                <a:lnTo>
                  <a:pt x="63899" y="154"/>
                </a:lnTo>
                <a:lnTo>
                  <a:pt x="63899" y="338"/>
                </a:lnTo>
                <a:lnTo>
                  <a:pt x="63807" y="461"/>
                </a:lnTo>
                <a:lnTo>
                  <a:pt x="63869" y="553"/>
                </a:lnTo>
                <a:lnTo>
                  <a:pt x="63961" y="553"/>
                </a:lnTo>
                <a:lnTo>
                  <a:pt x="64084" y="338"/>
                </a:lnTo>
                <a:lnTo>
                  <a:pt x="64145" y="277"/>
                </a:lnTo>
                <a:lnTo>
                  <a:pt x="64207" y="369"/>
                </a:lnTo>
                <a:lnTo>
                  <a:pt x="64145" y="615"/>
                </a:lnTo>
                <a:lnTo>
                  <a:pt x="64237" y="676"/>
                </a:lnTo>
                <a:lnTo>
                  <a:pt x="64329" y="646"/>
                </a:lnTo>
                <a:lnTo>
                  <a:pt x="64360" y="584"/>
                </a:lnTo>
                <a:lnTo>
                  <a:pt x="64575" y="369"/>
                </a:lnTo>
                <a:lnTo>
                  <a:pt x="64636" y="461"/>
                </a:lnTo>
                <a:lnTo>
                  <a:pt x="64606" y="646"/>
                </a:lnTo>
                <a:lnTo>
                  <a:pt x="64544" y="799"/>
                </a:lnTo>
                <a:lnTo>
                  <a:pt x="64606" y="1075"/>
                </a:lnTo>
                <a:lnTo>
                  <a:pt x="64514" y="1168"/>
                </a:lnTo>
                <a:lnTo>
                  <a:pt x="64575" y="1260"/>
                </a:lnTo>
                <a:lnTo>
                  <a:pt x="64759" y="1229"/>
                </a:lnTo>
                <a:lnTo>
                  <a:pt x="64851" y="1260"/>
                </a:lnTo>
                <a:lnTo>
                  <a:pt x="64943" y="1168"/>
                </a:lnTo>
                <a:lnTo>
                  <a:pt x="64943" y="953"/>
                </a:lnTo>
                <a:lnTo>
                  <a:pt x="65036" y="646"/>
                </a:lnTo>
                <a:lnTo>
                  <a:pt x="64913" y="308"/>
                </a:lnTo>
                <a:lnTo>
                  <a:pt x="64943" y="62"/>
                </a:lnTo>
                <a:lnTo>
                  <a:pt x="65066" y="1"/>
                </a:lnTo>
                <a:lnTo>
                  <a:pt x="65158" y="93"/>
                </a:lnTo>
                <a:lnTo>
                  <a:pt x="65281" y="93"/>
                </a:lnTo>
                <a:lnTo>
                  <a:pt x="65435" y="154"/>
                </a:lnTo>
                <a:lnTo>
                  <a:pt x="65650" y="62"/>
                </a:lnTo>
                <a:lnTo>
                  <a:pt x="65834" y="124"/>
                </a:lnTo>
                <a:lnTo>
                  <a:pt x="65895" y="246"/>
                </a:lnTo>
                <a:lnTo>
                  <a:pt x="66110" y="308"/>
                </a:lnTo>
                <a:lnTo>
                  <a:pt x="66295" y="246"/>
                </a:lnTo>
                <a:lnTo>
                  <a:pt x="66509" y="400"/>
                </a:lnTo>
                <a:lnTo>
                  <a:pt x="66540" y="523"/>
                </a:lnTo>
                <a:lnTo>
                  <a:pt x="66602" y="615"/>
                </a:lnTo>
                <a:lnTo>
                  <a:pt x="66632" y="799"/>
                </a:lnTo>
                <a:lnTo>
                  <a:pt x="66540" y="1014"/>
                </a:lnTo>
                <a:lnTo>
                  <a:pt x="66602" y="1106"/>
                </a:lnTo>
                <a:lnTo>
                  <a:pt x="66724" y="1075"/>
                </a:lnTo>
                <a:lnTo>
                  <a:pt x="66909" y="860"/>
                </a:lnTo>
                <a:lnTo>
                  <a:pt x="67154" y="676"/>
                </a:lnTo>
                <a:lnTo>
                  <a:pt x="67246" y="553"/>
                </a:lnTo>
                <a:lnTo>
                  <a:pt x="67431" y="553"/>
                </a:lnTo>
                <a:lnTo>
                  <a:pt x="67615" y="646"/>
                </a:lnTo>
                <a:lnTo>
                  <a:pt x="67830" y="646"/>
                </a:lnTo>
                <a:lnTo>
                  <a:pt x="67799" y="768"/>
                </a:lnTo>
                <a:lnTo>
                  <a:pt x="67615" y="953"/>
                </a:lnTo>
                <a:lnTo>
                  <a:pt x="67707" y="1106"/>
                </a:lnTo>
                <a:lnTo>
                  <a:pt x="67799" y="1045"/>
                </a:lnTo>
                <a:lnTo>
                  <a:pt x="67830" y="891"/>
                </a:lnTo>
                <a:lnTo>
                  <a:pt x="68014" y="768"/>
                </a:lnTo>
                <a:lnTo>
                  <a:pt x="68168" y="707"/>
                </a:lnTo>
                <a:lnTo>
                  <a:pt x="68413" y="830"/>
                </a:lnTo>
                <a:lnTo>
                  <a:pt x="68720" y="891"/>
                </a:lnTo>
                <a:lnTo>
                  <a:pt x="68843" y="983"/>
                </a:lnTo>
                <a:lnTo>
                  <a:pt x="68751" y="1075"/>
                </a:lnTo>
                <a:lnTo>
                  <a:pt x="68659" y="1075"/>
                </a:lnTo>
                <a:lnTo>
                  <a:pt x="68720" y="1198"/>
                </a:lnTo>
                <a:lnTo>
                  <a:pt x="68598" y="1321"/>
                </a:lnTo>
                <a:lnTo>
                  <a:pt x="68690" y="1413"/>
                </a:lnTo>
                <a:lnTo>
                  <a:pt x="68782" y="1321"/>
                </a:lnTo>
                <a:lnTo>
                  <a:pt x="68935" y="1260"/>
                </a:lnTo>
                <a:lnTo>
                  <a:pt x="68966" y="1444"/>
                </a:lnTo>
                <a:lnTo>
                  <a:pt x="69058" y="1475"/>
                </a:lnTo>
                <a:lnTo>
                  <a:pt x="69150" y="1352"/>
                </a:lnTo>
                <a:lnTo>
                  <a:pt x="69457" y="1260"/>
                </a:lnTo>
                <a:lnTo>
                  <a:pt x="69457" y="1382"/>
                </a:lnTo>
                <a:lnTo>
                  <a:pt x="69365" y="1505"/>
                </a:lnTo>
                <a:lnTo>
                  <a:pt x="69396" y="1628"/>
                </a:lnTo>
                <a:lnTo>
                  <a:pt x="69519" y="1659"/>
                </a:lnTo>
                <a:lnTo>
                  <a:pt x="69580" y="1567"/>
                </a:lnTo>
                <a:lnTo>
                  <a:pt x="69703" y="1475"/>
                </a:lnTo>
                <a:lnTo>
                  <a:pt x="69795" y="1475"/>
                </a:lnTo>
                <a:lnTo>
                  <a:pt x="69856" y="1628"/>
                </a:lnTo>
                <a:lnTo>
                  <a:pt x="70133" y="1782"/>
                </a:lnTo>
                <a:lnTo>
                  <a:pt x="70286" y="1782"/>
                </a:lnTo>
                <a:lnTo>
                  <a:pt x="70348" y="1874"/>
                </a:lnTo>
                <a:lnTo>
                  <a:pt x="70256" y="1966"/>
                </a:lnTo>
                <a:lnTo>
                  <a:pt x="69949" y="2089"/>
                </a:lnTo>
                <a:lnTo>
                  <a:pt x="69795" y="2304"/>
                </a:lnTo>
                <a:lnTo>
                  <a:pt x="69611" y="2334"/>
                </a:lnTo>
                <a:lnTo>
                  <a:pt x="69365" y="2457"/>
                </a:lnTo>
                <a:lnTo>
                  <a:pt x="69242" y="2457"/>
                </a:lnTo>
                <a:lnTo>
                  <a:pt x="69120" y="2396"/>
                </a:lnTo>
                <a:lnTo>
                  <a:pt x="69027" y="2488"/>
                </a:lnTo>
                <a:lnTo>
                  <a:pt x="68812" y="2549"/>
                </a:lnTo>
                <a:lnTo>
                  <a:pt x="69150" y="2549"/>
                </a:lnTo>
                <a:lnTo>
                  <a:pt x="69488" y="2580"/>
                </a:lnTo>
                <a:lnTo>
                  <a:pt x="69611" y="2672"/>
                </a:lnTo>
                <a:lnTo>
                  <a:pt x="69734" y="2672"/>
                </a:lnTo>
                <a:lnTo>
                  <a:pt x="69826" y="2519"/>
                </a:lnTo>
                <a:lnTo>
                  <a:pt x="69887" y="2457"/>
                </a:lnTo>
                <a:lnTo>
                  <a:pt x="70071" y="2457"/>
                </a:lnTo>
                <a:lnTo>
                  <a:pt x="70164" y="2304"/>
                </a:lnTo>
                <a:lnTo>
                  <a:pt x="70378" y="2181"/>
                </a:lnTo>
                <a:lnTo>
                  <a:pt x="70563" y="2181"/>
                </a:lnTo>
                <a:lnTo>
                  <a:pt x="70593" y="2304"/>
                </a:lnTo>
                <a:lnTo>
                  <a:pt x="70532" y="2488"/>
                </a:lnTo>
                <a:lnTo>
                  <a:pt x="70593" y="2580"/>
                </a:lnTo>
                <a:lnTo>
                  <a:pt x="70655" y="2519"/>
                </a:lnTo>
                <a:lnTo>
                  <a:pt x="70747" y="2334"/>
                </a:lnTo>
                <a:lnTo>
                  <a:pt x="70900" y="2242"/>
                </a:lnTo>
                <a:lnTo>
                  <a:pt x="70993" y="2304"/>
                </a:lnTo>
                <a:lnTo>
                  <a:pt x="70900" y="2426"/>
                </a:lnTo>
                <a:lnTo>
                  <a:pt x="70900" y="2519"/>
                </a:lnTo>
                <a:lnTo>
                  <a:pt x="70808" y="2641"/>
                </a:lnTo>
                <a:lnTo>
                  <a:pt x="70900" y="2734"/>
                </a:lnTo>
                <a:lnTo>
                  <a:pt x="71023" y="2672"/>
                </a:lnTo>
                <a:lnTo>
                  <a:pt x="71085" y="2580"/>
                </a:lnTo>
                <a:lnTo>
                  <a:pt x="71115" y="2457"/>
                </a:lnTo>
                <a:lnTo>
                  <a:pt x="71300" y="2396"/>
                </a:lnTo>
                <a:lnTo>
                  <a:pt x="71453" y="2457"/>
                </a:lnTo>
                <a:lnTo>
                  <a:pt x="71361" y="2795"/>
                </a:lnTo>
                <a:lnTo>
                  <a:pt x="71238" y="2856"/>
                </a:lnTo>
                <a:lnTo>
                  <a:pt x="71300" y="2887"/>
                </a:lnTo>
                <a:lnTo>
                  <a:pt x="71361" y="3071"/>
                </a:lnTo>
                <a:lnTo>
                  <a:pt x="71330" y="3286"/>
                </a:lnTo>
                <a:lnTo>
                  <a:pt x="71208" y="3378"/>
                </a:lnTo>
                <a:lnTo>
                  <a:pt x="71177" y="3501"/>
                </a:lnTo>
                <a:lnTo>
                  <a:pt x="70962" y="3778"/>
                </a:lnTo>
                <a:lnTo>
                  <a:pt x="71023" y="3839"/>
                </a:lnTo>
                <a:lnTo>
                  <a:pt x="71146" y="3778"/>
                </a:lnTo>
                <a:lnTo>
                  <a:pt x="71238" y="3624"/>
                </a:lnTo>
                <a:lnTo>
                  <a:pt x="71392" y="3624"/>
                </a:lnTo>
                <a:lnTo>
                  <a:pt x="71422" y="3593"/>
                </a:lnTo>
                <a:lnTo>
                  <a:pt x="71545" y="3593"/>
                </a:lnTo>
                <a:lnTo>
                  <a:pt x="71760" y="3716"/>
                </a:lnTo>
                <a:lnTo>
                  <a:pt x="71822" y="3900"/>
                </a:lnTo>
                <a:lnTo>
                  <a:pt x="71852" y="4146"/>
                </a:lnTo>
                <a:lnTo>
                  <a:pt x="71791" y="4545"/>
                </a:lnTo>
                <a:lnTo>
                  <a:pt x="71607" y="4914"/>
                </a:lnTo>
                <a:lnTo>
                  <a:pt x="71300" y="5098"/>
                </a:lnTo>
                <a:lnTo>
                  <a:pt x="71208" y="5159"/>
                </a:lnTo>
                <a:lnTo>
                  <a:pt x="71054" y="5129"/>
                </a:lnTo>
                <a:lnTo>
                  <a:pt x="70900" y="5190"/>
                </a:lnTo>
                <a:lnTo>
                  <a:pt x="70900" y="5282"/>
                </a:lnTo>
                <a:lnTo>
                  <a:pt x="70808" y="5344"/>
                </a:lnTo>
                <a:lnTo>
                  <a:pt x="70286" y="5589"/>
                </a:lnTo>
                <a:lnTo>
                  <a:pt x="70102" y="5743"/>
                </a:lnTo>
                <a:lnTo>
                  <a:pt x="69949" y="5773"/>
                </a:lnTo>
                <a:lnTo>
                  <a:pt x="69734" y="5866"/>
                </a:lnTo>
                <a:lnTo>
                  <a:pt x="69488" y="5866"/>
                </a:lnTo>
                <a:lnTo>
                  <a:pt x="69365" y="5743"/>
                </a:lnTo>
                <a:lnTo>
                  <a:pt x="69304" y="5927"/>
                </a:lnTo>
                <a:lnTo>
                  <a:pt x="69212" y="5958"/>
                </a:lnTo>
                <a:lnTo>
                  <a:pt x="69027" y="5835"/>
                </a:lnTo>
                <a:lnTo>
                  <a:pt x="68843" y="5743"/>
                </a:lnTo>
                <a:lnTo>
                  <a:pt x="68567" y="5681"/>
                </a:lnTo>
                <a:lnTo>
                  <a:pt x="68567" y="5804"/>
                </a:lnTo>
                <a:lnTo>
                  <a:pt x="68782" y="5835"/>
                </a:lnTo>
                <a:lnTo>
                  <a:pt x="68874" y="5896"/>
                </a:lnTo>
                <a:lnTo>
                  <a:pt x="68751" y="5988"/>
                </a:lnTo>
                <a:lnTo>
                  <a:pt x="68536" y="5927"/>
                </a:lnTo>
                <a:lnTo>
                  <a:pt x="68413" y="5958"/>
                </a:lnTo>
                <a:lnTo>
                  <a:pt x="68321" y="5866"/>
                </a:lnTo>
                <a:lnTo>
                  <a:pt x="68014" y="5835"/>
                </a:lnTo>
                <a:lnTo>
                  <a:pt x="67922" y="5743"/>
                </a:lnTo>
                <a:lnTo>
                  <a:pt x="67830" y="5804"/>
                </a:lnTo>
                <a:lnTo>
                  <a:pt x="67738" y="5804"/>
                </a:lnTo>
                <a:lnTo>
                  <a:pt x="67492" y="5497"/>
                </a:lnTo>
                <a:lnTo>
                  <a:pt x="67308" y="5313"/>
                </a:lnTo>
                <a:lnTo>
                  <a:pt x="67369" y="5497"/>
                </a:lnTo>
                <a:lnTo>
                  <a:pt x="67523" y="5681"/>
                </a:lnTo>
                <a:lnTo>
                  <a:pt x="67554" y="5773"/>
                </a:lnTo>
                <a:lnTo>
                  <a:pt x="67431" y="5773"/>
                </a:lnTo>
                <a:lnTo>
                  <a:pt x="67185" y="5681"/>
                </a:lnTo>
                <a:lnTo>
                  <a:pt x="67277" y="5835"/>
                </a:lnTo>
                <a:lnTo>
                  <a:pt x="67799" y="5927"/>
                </a:lnTo>
                <a:lnTo>
                  <a:pt x="68137" y="5988"/>
                </a:lnTo>
                <a:lnTo>
                  <a:pt x="68229" y="6080"/>
                </a:lnTo>
                <a:lnTo>
                  <a:pt x="68106" y="6173"/>
                </a:lnTo>
                <a:lnTo>
                  <a:pt x="67400" y="6480"/>
                </a:lnTo>
                <a:lnTo>
                  <a:pt x="66939" y="6541"/>
                </a:lnTo>
                <a:lnTo>
                  <a:pt x="66755" y="6541"/>
                </a:lnTo>
                <a:lnTo>
                  <a:pt x="66509" y="6602"/>
                </a:lnTo>
                <a:lnTo>
                  <a:pt x="66295" y="6572"/>
                </a:lnTo>
                <a:lnTo>
                  <a:pt x="66264" y="6480"/>
                </a:lnTo>
                <a:lnTo>
                  <a:pt x="66110" y="6541"/>
                </a:lnTo>
                <a:lnTo>
                  <a:pt x="65987" y="6480"/>
                </a:lnTo>
                <a:lnTo>
                  <a:pt x="65803" y="6510"/>
                </a:lnTo>
                <a:lnTo>
                  <a:pt x="65742" y="6664"/>
                </a:lnTo>
                <a:lnTo>
                  <a:pt x="65895" y="6664"/>
                </a:lnTo>
                <a:lnTo>
                  <a:pt x="65926" y="6848"/>
                </a:lnTo>
                <a:lnTo>
                  <a:pt x="66172" y="6695"/>
                </a:lnTo>
                <a:lnTo>
                  <a:pt x="66632" y="6695"/>
                </a:lnTo>
                <a:lnTo>
                  <a:pt x="66847" y="6725"/>
                </a:lnTo>
                <a:lnTo>
                  <a:pt x="67461" y="6695"/>
                </a:lnTo>
                <a:lnTo>
                  <a:pt x="67861" y="6633"/>
                </a:lnTo>
                <a:lnTo>
                  <a:pt x="68137" y="6357"/>
                </a:lnTo>
                <a:lnTo>
                  <a:pt x="68321" y="6357"/>
                </a:lnTo>
                <a:lnTo>
                  <a:pt x="68444" y="6418"/>
                </a:lnTo>
                <a:lnTo>
                  <a:pt x="68628" y="6357"/>
                </a:lnTo>
                <a:lnTo>
                  <a:pt x="68905" y="6357"/>
                </a:lnTo>
                <a:lnTo>
                  <a:pt x="68782" y="6602"/>
                </a:lnTo>
                <a:lnTo>
                  <a:pt x="68659" y="6848"/>
                </a:lnTo>
                <a:lnTo>
                  <a:pt x="68383" y="6971"/>
                </a:lnTo>
                <a:lnTo>
                  <a:pt x="68290" y="7063"/>
                </a:lnTo>
                <a:lnTo>
                  <a:pt x="67983" y="7094"/>
                </a:lnTo>
                <a:lnTo>
                  <a:pt x="67861" y="7278"/>
                </a:lnTo>
                <a:lnTo>
                  <a:pt x="67738" y="7309"/>
                </a:lnTo>
                <a:lnTo>
                  <a:pt x="67554" y="7493"/>
                </a:lnTo>
                <a:lnTo>
                  <a:pt x="67277" y="7616"/>
                </a:lnTo>
                <a:lnTo>
                  <a:pt x="67124" y="7616"/>
                </a:lnTo>
                <a:lnTo>
                  <a:pt x="67001" y="7646"/>
                </a:lnTo>
                <a:lnTo>
                  <a:pt x="66817" y="7616"/>
                </a:lnTo>
                <a:lnTo>
                  <a:pt x="66663" y="7769"/>
                </a:lnTo>
                <a:lnTo>
                  <a:pt x="66356" y="7831"/>
                </a:lnTo>
                <a:lnTo>
                  <a:pt x="66264" y="7984"/>
                </a:lnTo>
                <a:lnTo>
                  <a:pt x="65926" y="8046"/>
                </a:lnTo>
                <a:lnTo>
                  <a:pt x="65773" y="8138"/>
                </a:lnTo>
                <a:lnTo>
                  <a:pt x="65650" y="8107"/>
                </a:lnTo>
                <a:lnTo>
                  <a:pt x="65527" y="8230"/>
                </a:lnTo>
                <a:lnTo>
                  <a:pt x="65373" y="8230"/>
                </a:lnTo>
                <a:lnTo>
                  <a:pt x="65343" y="8291"/>
                </a:lnTo>
                <a:lnTo>
                  <a:pt x="65343" y="8476"/>
                </a:lnTo>
                <a:lnTo>
                  <a:pt x="65158" y="8598"/>
                </a:lnTo>
                <a:lnTo>
                  <a:pt x="65066" y="8752"/>
                </a:lnTo>
                <a:lnTo>
                  <a:pt x="64698" y="8752"/>
                </a:lnTo>
                <a:lnTo>
                  <a:pt x="64575" y="8844"/>
                </a:lnTo>
                <a:lnTo>
                  <a:pt x="64452" y="8783"/>
                </a:lnTo>
                <a:lnTo>
                  <a:pt x="64421" y="8690"/>
                </a:lnTo>
                <a:lnTo>
                  <a:pt x="64483" y="8598"/>
                </a:lnTo>
                <a:lnTo>
                  <a:pt x="64483" y="8414"/>
                </a:lnTo>
                <a:lnTo>
                  <a:pt x="64391" y="8322"/>
                </a:lnTo>
                <a:lnTo>
                  <a:pt x="64421" y="8537"/>
                </a:lnTo>
                <a:lnTo>
                  <a:pt x="64329" y="8629"/>
                </a:lnTo>
                <a:lnTo>
                  <a:pt x="64268" y="8752"/>
                </a:lnTo>
                <a:lnTo>
                  <a:pt x="64452" y="8875"/>
                </a:lnTo>
                <a:lnTo>
                  <a:pt x="64514" y="8998"/>
                </a:lnTo>
                <a:lnTo>
                  <a:pt x="64329" y="9182"/>
                </a:lnTo>
                <a:lnTo>
                  <a:pt x="64268" y="9182"/>
                </a:lnTo>
                <a:lnTo>
                  <a:pt x="64084" y="9059"/>
                </a:lnTo>
                <a:lnTo>
                  <a:pt x="63992" y="9120"/>
                </a:lnTo>
                <a:lnTo>
                  <a:pt x="63715" y="9028"/>
                </a:lnTo>
                <a:lnTo>
                  <a:pt x="63623" y="9090"/>
                </a:lnTo>
                <a:lnTo>
                  <a:pt x="63500" y="9090"/>
                </a:lnTo>
                <a:lnTo>
                  <a:pt x="63500" y="8936"/>
                </a:lnTo>
                <a:lnTo>
                  <a:pt x="63408" y="8905"/>
                </a:lnTo>
                <a:lnTo>
                  <a:pt x="63347" y="9028"/>
                </a:lnTo>
                <a:lnTo>
                  <a:pt x="63224" y="9028"/>
                </a:lnTo>
                <a:lnTo>
                  <a:pt x="63193" y="9120"/>
                </a:lnTo>
                <a:lnTo>
                  <a:pt x="63500" y="9182"/>
                </a:lnTo>
                <a:lnTo>
                  <a:pt x="63930" y="9182"/>
                </a:lnTo>
                <a:lnTo>
                  <a:pt x="64022" y="9335"/>
                </a:lnTo>
                <a:lnTo>
                  <a:pt x="63992" y="9458"/>
                </a:lnTo>
                <a:lnTo>
                  <a:pt x="63838" y="9581"/>
                </a:lnTo>
                <a:lnTo>
                  <a:pt x="63623" y="9520"/>
                </a:lnTo>
                <a:lnTo>
                  <a:pt x="63408" y="9581"/>
                </a:lnTo>
                <a:lnTo>
                  <a:pt x="63347" y="9642"/>
                </a:lnTo>
                <a:lnTo>
                  <a:pt x="63408" y="9704"/>
                </a:lnTo>
                <a:lnTo>
                  <a:pt x="63500" y="9673"/>
                </a:lnTo>
                <a:lnTo>
                  <a:pt x="63592" y="9734"/>
                </a:lnTo>
                <a:lnTo>
                  <a:pt x="63592" y="9857"/>
                </a:lnTo>
                <a:lnTo>
                  <a:pt x="63316" y="10134"/>
                </a:lnTo>
                <a:lnTo>
                  <a:pt x="63101" y="10134"/>
                </a:lnTo>
                <a:lnTo>
                  <a:pt x="62671" y="10134"/>
                </a:lnTo>
                <a:lnTo>
                  <a:pt x="62641" y="10042"/>
                </a:lnTo>
                <a:lnTo>
                  <a:pt x="62456" y="10042"/>
                </a:lnTo>
                <a:lnTo>
                  <a:pt x="62395" y="9949"/>
                </a:lnTo>
                <a:lnTo>
                  <a:pt x="62395" y="9673"/>
                </a:lnTo>
                <a:lnTo>
                  <a:pt x="62149" y="9642"/>
                </a:lnTo>
                <a:lnTo>
                  <a:pt x="62088" y="9550"/>
                </a:lnTo>
                <a:lnTo>
                  <a:pt x="62088" y="9397"/>
                </a:lnTo>
                <a:lnTo>
                  <a:pt x="61965" y="9305"/>
                </a:lnTo>
                <a:lnTo>
                  <a:pt x="61873" y="9366"/>
                </a:lnTo>
                <a:lnTo>
                  <a:pt x="61781" y="9335"/>
                </a:lnTo>
                <a:lnTo>
                  <a:pt x="61504" y="9366"/>
                </a:lnTo>
                <a:lnTo>
                  <a:pt x="61504" y="9458"/>
                </a:lnTo>
                <a:lnTo>
                  <a:pt x="61597" y="9520"/>
                </a:lnTo>
                <a:lnTo>
                  <a:pt x="61658" y="9458"/>
                </a:lnTo>
                <a:lnTo>
                  <a:pt x="61781" y="9458"/>
                </a:lnTo>
                <a:lnTo>
                  <a:pt x="62149" y="9827"/>
                </a:lnTo>
                <a:lnTo>
                  <a:pt x="62149" y="10287"/>
                </a:lnTo>
                <a:lnTo>
                  <a:pt x="62088" y="10349"/>
                </a:lnTo>
                <a:lnTo>
                  <a:pt x="61904" y="10349"/>
                </a:lnTo>
                <a:lnTo>
                  <a:pt x="61781" y="10226"/>
                </a:lnTo>
                <a:lnTo>
                  <a:pt x="61689" y="10226"/>
                </a:lnTo>
                <a:lnTo>
                  <a:pt x="61689" y="10349"/>
                </a:lnTo>
                <a:lnTo>
                  <a:pt x="61627" y="10379"/>
                </a:lnTo>
                <a:lnTo>
                  <a:pt x="61474" y="10226"/>
                </a:lnTo>
                <a:lnTo>
                  <a:pt x="61320" y="10226"/>
                </a:lnTo>
                <a:lnTo>
                  <a:pt x="61228" y="10379"/>
                </a:lnTo>
                <a:lnTo>
                  <a:pt x="61136" y="10379"/>
                </a:lnTo>
                <a:lnTo>
                  <a:pt x="61075" y="10256"/>
                </a:lnTo>
                <a:lnTo>
                  <a:pt x="60890" y="10226"/>
                </a:lnTo>
                <a:lnTo>
                  <a:pt x="60798" y="10042"/>
                </a:lnTo>
                <a:lnTo>
                  <a:pt x="60706" y="10103"/>
                </a:lnTo>
                <a:lnTo>
                  <a:pt x="60675" y="9919"/>
                </a:lnTo>
                <a:lnTo>
                  <a:pt x="60583" y="9857"/>
                </a:lnTo>
                <a:lnTo>
                  <a:pt x="60338" y="9857"/>
                </a:lnTo>
                <a:lnTo>
                  <a:pt x="60245" y="9704"/>
                </a:lnTo>
                <a:lnTo>
                  <a:pt x="60184" y="9765"/>
                </a:lnTo>
                <a:lnTo>
                  <a:pt x="60184" y="9888"/>
                </a:lnTo>
                <a:lnTo>
                  <a:pt x="60338" y="9980"/>
                </a:lnTo>
                <a:lnTo>
                  <a:pt x="60553" y="10042"/>
                </a:lnTo>
                <a:lnTo>
                  <a:pt x="60737" y="10349"/>
                </a:lnTo>
                <a:lnTo>
                  <a:pt x="60675" y="10441"/>
                </a:lnTo>
                <a:lnTo>
                  <a:pt x="60215" y="10318"/>
                </a:lnTo>
                <a:lnTo>
                  <a:pt x="60092" y="10226"/>
                </a:lnTo>
                <a:lnTo>
                  <a:pt x="60092" y="10072"/>
                </a:lnTo>
                <a:lnTo>
                  <a:pt x="60000" y="9949"/>
                </a:lnTo>
                <a:lnTo>
                  <a:pt x="59938" y="10011"/>
                </a:lnTo>
                <a:lnTo>
                  <a:pt x="59969" y="10103"/>
                </a:lnTo>
                <a:lnTo>
                  <a:pt x="59908" y="10226"/>
                </a:lnTo>
                <a:lnTo>
                  <a:pt x="59754" y="10164"/>
                </a:lnTo>
                <a:lnTo>
                  <a:pt x="59693" y="10072"/>
                </a:lnTo>
                <a:lnTo>
                  <a:pt x="59539" y="10134"/>
                </a:lnTo>
                <a:lnTo>
                  <a:pt x="59539" y="10226"/>
                </a:lnTo>
                <a:lnTo>
                  <a:pt x="59754" y="10318"/>
                </a:lnTo>
                <a:lnTo>
                  <a:pt x="59754" y="10471"/>
                </a:lnTo>
                <a:lnTo>
                  <a:pt x="59846" y="10471"/>
                </a:lnTo>
                <a:lnTo>
                  <a:pt x="59938" y="10410"/>
                </a:lnTo>
                <a:lnTo>
                  <a:pt x="60061" y="10410"/>
                </a:lnTo>
                <a:lnTo>
                  <a:pt x="60184" y="10502"/>
                </a:lnTo>
                <a:lnTo>
                  <a:pt x="60338" y="10594"/>
                </a:lnTo>
                <a:lnTo>
                  <a:pt x="60491" y="10717"/>
                </a:lnTo>
                <a:lnTo>
                  <a:pt x="60583" y="10717"/>
                </a:lnTo>
                <a:lnTo>
                  <a:pt x="60737" y="10686"/>
                </a:lnTo>
                <a:lnTo>
                  <a:pt x="61197" y="10778"/>
                </a:lnTo>
                <a:lnTo>
                  <a:pt x="61259" y="10871"/>
                </a:lnTo>
                <a:lnTo>
                  <a:pt x="61136" y="10993"/>
                </a:lnTo>
                <a:lnTo>
                  <a:pt x="61167" y="11086"/>
                </a:lnTo>
                <a:lnTo>
                  <a:pt x="61167" y="11208"/>
                </a:lnTo>
                <a:lnTo>
                  <a:pt x="61197" y="11393"/>
                </a:lnTo>
                <a:lnTo>
                  <a:pt x="61075" y="11485"/>
                </a:lnTo>
                <a:lnTo>
                  <a:pt x="61013" y="11485"/>
                </a:lnTo>
                <a:lnTo>
                  <a:pt x="60890" y="11393"/>
                </a:lnTo>
                <a:lnTo>
                  <a:pt x="60675" y="11331"/>
                </a:lnTo>
                <a:lnTo>
                  <a:pt x="60460" y="11147"/>
                </a:lnTo>
                <a:lnTo>
                  <a:pt x="60399" y="11055"/>
                </a:lnTo>
                <a:lnTo>
                  <a:pt x="60430" y="10840"/>
                </a:lnTo>
                <a:lnTo>
                  <a:pt x="60338" y="10686"/>
                </a:lnTo>
                <a:lnTo>
                  <a:pt x="60092" y="10686"/>
                </a:lnTo>
                <a:lnTo>
                  <a:pt x="59723" y="10625"/>
                </a:lnTo>
                <a:lnTo>
                  <a:pt x="59570" y="10533"/>
                </a:lnTo>
                <a:lnTo>
                  <a:pt x="59416" y="10564"/>
                </a:lnTo>
                <a:lnTo>
                  <a:pt x="59416" y="10625"/>
                </a:lnTo>
                <a:lnTo>
                  <a:pt x="59601" y="10717"/>
                </a:lnTo>
                <a:lnTo>
                  <a:pt x="59938" y="10748"/>
                </a:lnTo>
                <a:lnTo>
                  <a:pt x="60276" y="10871"/>
                </a:lnTo>
                <a:lnTo>
                  <a:pt x="60276" y="11055"/>
                </a:lnTo>
                <a:lnTo>
                  <a:pt x="60215" y="11055"/>
                </a:lnTo>
                <a:lnTo>
                  <a:pt x="60031" y="10932"/>
                </a:lnTo>
                <a:lnTo>
                  <a:pt x="59754" y="10932"/>
                </a:lnTo>
                <a:lnTo>
                  <a:pt x="59509" y="10993"/>
                </a:lnTo>
                <a:lnTo>
                  <a:pt x="59509" y="10901"/>
                </a:lnTo>
                <a:lnTo>
                  <a:pt x="59416" y="10809"/>
                </a:lnTo>
                <a:lnTo>
                  <a:pt x="59140" y="10748"/>
                </a:lnTo>
                <a:lnTo>
                  <a:pt x="58987" y="10686"/>
                </a:lnTo>
                <a:lnTo>
                  <a:pt x="59017" y="10778"/>
                </a:lnTo>
                <a:lnTo>
                  <a:pt x="59324" y="10901"/>
                </a:lnTo>
                <a:lnTo>
                  <a:pt x="59294" y="10993"/>
                </a:lnTo>
                <a:lnTo>
                  <a:pt x="59294" y="11116"/>
                </a:lnTo>
                <a:lnTo>
                  <a:pt x="59416" y="11116"/>
                </a:lnTo>
                <a:lnTo>
                  <a:pt x="59478" y="11086"/>
                </a:lnTo>
                <a:lnTo>
                  <a:pt x="59509" y="11116"/>
                </a:lnTo>
                <a:lnTo>
                  <a:pt x="59662" y="11086"/>
                </a:lnTo>
                <a:lnTo>
                  <a:pt x="59693" y="11024"/>
                </a:lnTo>
                <a:lnTo>
                  <a:pt x="59785" y="11086"/>
                </a:lnTo>
                <a:lnTo>
                  <a:pt x="59938" y="11086"/>
                </a:lnTo>
                <a:lnTo>
                  <a:pt x="60031" y="11116"/>
                </a:lnTo>
                <a:lnTo>
                  <a:pt x="60276" y="11331"/>
                </a:lnTo>
                <a:lnTo>
                  <a:pt x="60276" y="11423"/>
                </a:lnTo>
                <a:lnTo>
                  <a:pt x="60092" y="11423"/>
                </a:lnTo>
                <a:lnTo>
                  <a:pt x="59908" y="11485"/>
                </a:lnTo>
                <a:lnTo>
                  <a:pt x="59877" y="11577"/>
                </a:lnTo>
                <a:lnTo>
                  <a:pt x="60031" y="11546"/>
                </a:lnTo>
                <a:lnTo>
                  <a:pt x="60184" y="11546"/>
                </a:lnTo>
                <a:lnTo>
                  <a:pt x="60338" y="11515"/>
                </a:lnTo>
                <a:lnTo>
                  <a:pt x="60491" y="11669"/>
                </a:lnTo>
                <a:lnTo>
                  <a:pt x="60614" y="11761"/>
                </a:lnTo>
                <a:lnTo>
                  <a:pt x="60614" y="11884"/>
                </a:lnTo>
                <a:lnTo>
                  <a:pt x="60430" y="12191"/>
                </a:lnTo>
                <a:lnTo>
                  <a:pt x="60368" y="12437"/>
                </a:lnTo>
                <a:lnTo>
                  <a:pt x="60307" y="12437"/>
                </a:lnTo>
                <a:lnTo>
                  <a:pt x="60061" y="12621"/>
                </a:lnTo>
                <a:lnTo>
                  <a:pt x="59969" y="12559"/>
                </a:lnTo>
                <a:lnTo>
                  <a:pt x="59816" y="12559"/>
                </a:lnTo>
                <a:lnTo>
                  <a:pt x="59693" y="12498"/>
                </a:lnTo>
                <a:lnTo>
                  <a:pt x="59662" y="12406"/>
                </a:lnTo>
                <a:lnTo>
                  <a:pt x="59539" y="12344"/>
                </a:lnTo>
                <a:lnTo>
                  <a:pt x="59355" y="12344"/>
                </a:lnTo>
                <a:lnTo>
                  <a:pt x="59386" y="12437"/>
                </a:lnTo>
                <a:lnTo>
                  <a:pt x="59570" y="12498"/>
                </a:lnTo>
                <a:lnTo>
                  <a:pt x="59601" y="12590"/>
                </a:lnTo>
                <a:lnTo>
                  <a:pt x="59693" y="12621"/>
                </a:lnTo>
                <a:lnTo>
                  <a:pt x="59908" y="12744"/>
                </a:lnTo>
                <a:lnTo>
                  <a:pt x="59938" y="12959"/>
                </a:lnTo>
                <a:lnTo>
                  <a:pt x="59877" y="13051"/>
                </a:lnTo>
                <a:lnTo>
                  <a:pt x="59723" y="13081"/>
                </a:lnTo>
                <a:lnTo>
                  <a:pt x="59570" y="13235"/>
                </a:lnTo>
                <a:lnTo>
                  <a:pt x="59447" y="13266"/>
                </a:lnTo>
                <a:lnTo>
                  <a:pt x="59201" y="13020"/>
                </a:lnTo>
                <a:lnTo>
                  <a:pt x="59048" y="13081"/>
                </a:lnTo>
                <a:lnTo>
                  <a:pt x="58987" y="12989"/>
                </a:lnTo>
                <a:lnTo>
                  <a:pt x="58802" y="12989"/>
                </a:lnTo>
                <a:lnTo>
                  <a:pt x="58710" y="13051"/>
                </a:lnTo>
                <a:lnTo>
                  <a:pt x="58710" y="13174"/>
                </a:lnTo>
                <a:lnTo>
                  <a:pt x="59201" y="13450"/>
                </a:lnTo>
                <a:lnTo>
                  <a:pt x="59386" y="13450"/>
                </a:lnTo>
                <a:lnTo>
                  <a:pt x="59386" y="13542"/>
                </a:lnTo>
                <a:lnTo>
                  <a:pt x="59232" y="13634"/>
                </a:lnTo>
                <a:lnTo>
                  <a:pt x="59109" y="13788"/>
                </a:lnTo>
                <a:lnTo>
                  <a:pt x="58956" y="13818"/>
                </a:lnTo>
                <a:lnTo>
                  <a:pt x="58833" y="13665"/>
                </a:lnTo>
                <a:lnTo>
                  <a:pt x="58710" y="13665"/>
                </a:lnTo>
                <a:lnTo>
                  <a:pt x="58557" y="13788"/>
                </a:lnTo>
                <a:lnTo>
                  <a:pt x="58280" y="13788"/>
                </a:lnTo>
                <a:lnTo>
                  <a:pt x="58188" y="13665"/>
                </a:lnTo>
                <a:lnTo>
                  <a:pt x="57850" y="13573"/>
                </a:lnTo>
                <a:lnTo>
                  <a:pt x="57635" y="13634"/>
                </a:lnTo>
                <a:lnTo>
                  <a:pt x="57605" y="13941"/>
                </a:lnTo>
                <a:lnTo>
                  <a:pt x="57451" y="14095"/>
                </a:lnTo>
                <a:lnTo>
                  <a:pt x="57605" y="14095"/>
                </a:lnTo>
                <a:lnTo>
                  <a:pt x="57635" y="14125"/>
                </a:lnTo>
                <a:lnTo>
                  <a:pt x="57635" y="14310"/>
                </a:lnTo>
                <a:lnTo>
                  <a:pt x="57421" y="14432"/>
                </a:lnTo>
                <a:lnTo>
                  <a:pt x="57421" y="14617"/>
                </a:lnTo>
                <a:lnTo>
                  <a:pt x="57206" y="14709"/>
                </a:lnTo>
                <a:lnTo>
                  <a:pt x="57144" y="14647"/>
                </a:lnTo>
                <a:lnTo>
                  <a:pt x="57113" y="14678"/>
                </a:lnTo>
                <a:lnTo>
                  <a:pt x="57083" y="14801"/>
                </a:lnTo>
                <a:lnTo>
                  <a:pt x="56899" y="14862"/>
                </a:lnTo>
                <a:lnTo>
                  <a:pt x="56806" y="14832"/>
                </a:lnTo>
                <a:lnTo>
                  <a:pt x="56868" y="14740"/>
                </a:lnTo>
                <a:lnTo>
                  <a:pt x="56806" y="14740"/>
                </a:lnTo>
                <a:lnTo>
                  <a:pt x="56684" y="14832"/>
                </a:lnTo>
                <a:lnTo>
                  <a:pt x="56591" y="15077"/>
                </a:lnTo>
                <a:lnTo>
                  <a:pt x="56499" y="15108"/>
                </a:lnTo>
                <a:lnTo>
                  <a:pt x="56100" y="14924"/>
                </a:lnTo>
                <a:lnTo>
                  <a:pt x="55885" y="14924"/>
                </a:lnTo>
                <a:lnTo>
                  <a:pt x="55855" y="14985"/>
                </a:lnTo>
                <a:lnTo>
                  <a:pt x="55670" y="14924"/>
                </a:lnTo>
                <a:lnTo>
                  <a:pt x="55302" y="14525"/>
                </a:lnTo>
                <a:lnTo>
                  <a:pt x="55240" y="14156"/>
                </a:lnTo>
                <a:lnTo>
                  <a:pt x="55333" y="14095"/>
                </a:lnTo>
                <a:lnTo>
                  <a:pt x="55363" y="13941"/>
                </a:lnTo>
                <a:lnTo>
                  <a:pt x="55302" y="13849"/>
                </a:lnTo>
                <a:lnTo>
                  <a:pt x="55302" y="13757"/>
                </a:lnTo>
                <a:lnTo>
                  <a:pt x="55148" y="13941"/>
                </a:lnTo>
                <a:lnTo>
                  <a:pt x="55148" y="14033"/>
                </a:lnTo>
                <a:lnTo>
                  <a:pt x="55087" y="14279"/>
                </a:lnTo>
                <a:lnTo>
                  <a:pt x="54995" y="14402"/>
                </a:lnTo>
                <a:lnTo>
                  <a:pt x="55148" y="14586"/>
                </a:lnTo>
                <a:lnTo>
                  <a:pt x="55118" y="14678"/>
                </a:lnTo>
                <a:lnTo>
                  <a:pt x="55025" y="14678"/>
                </a:lnTo>
                <a:lnTo>
                  <a:pt x="54811" y="14709"/>
                </a:lnTo>
                <a:lnTo>
                  <a:pt x="54780" y="14678"/>
                </a:lnTo>
                <a:lnTo>
                  <a:pt x="54626" y="14709"/>
                </a:lnTo>
                <a:lnTo>
                  <a:pt x="54749" y="14832"/>
                </a:lnTo>
                <a:lnTo>
                  <a:pt x="54657" y="15077"/>
                </a:lnTo>
                <a:lnTo>
                  <a:pt x="54780" y="15077"/>
                </a:lnTo>
                <a:lnTo>
                  <a:pt x="54964" y="14862"/>
                </a:lnTo>
                <a:lnTo>
                  <a:pt x="55056" y="14862"/>
                </a:lnTo>
                <a:lnTo>
                  <a:pt x="55148" y="14770"/>
                </a:lnTo>
                <a:lnTo>
                  <a:pt x="55240" y="14740"/>
                </a:lnTo>
                <a:lnTo>
                  <a:pt x="55425" y="14893"/>
                </a:lnTo>
                <a:lnTo>
                  <a:pt x="55547" y="15077"/>
                </a:lnTo>
                <a:lnTo>
                  <a:pt x="55486" y="15231"/>
                </a:lnTo>
                <a:lnTo>
                  <a:pt x="55670" y="15108"/>
                </a:lnTo>
                <a:lnTo>
                  <a:pt x="55977" y="15016"/>
                </a:lnTo>
                <a:lnTo>
                  <a:pt x="56162" y="15108"/>
                </a:lnTo>
                <a:lnTo>
                  <a:pt x="56192" y="15261"/>
                </a:lnTo>
                <a:lnTo>
                  <a:pt x="56131" y="15384"/>
                </a:lnTo>
                <a:lnTo>
                  <a:pt x="56008" y="15630"/>
                </a:lnTo>
                <a:lnTo>
                  <a:pt x="55916" y="15661"/>
                </a:lnTo>
                <a:lnTo>
                  <a:pt x="55885" y="15783"/>
                </a:lnTo>
                <a:lnTo>
                  <a:pt x="55947" y="15814"/>
                </a:lnTo>
                <a:lnTo>
                  <a:pt x="56069" y="15814"/>
                </a:lnTo>
                <a:lnTo>
                  <a:pt x="56069" y="15937"/>
                </a:lnTo>
                <a:lnTo>
                  <a:pt x="55916" y="16091"/>
                </a:lnTo>
                <a:lnTo>
                  <a:pt x="56069" y="16091"/>
                </a:lnTo>
                <a:lnTo>
                  <a:pt x="56162" y="15968"/>
                </a:lnTo>
                <a:lnTo>
                  <a:pt x="56346" y="15845"/>
                </a:lnTo>
                <a:lnTo>
                  <a:pt x="56469" y="15845"/>
                </a:lnTo>
                <a:lnTo>
                  <a:pt x="56530" y="15814"/>
                </a:lnTo>
                <a:lnTo>
                  <a:pt x="56622" y="15876"/>
                </a:lnTo>
                <a:lnTo>
                  <a:pt x="56591" y="16029"/>
                </a:lnTo>
                <a:lnTo>
                  <a:pt x="56622" y="16121"/>
                </a:lnTo>
                <a:lnTo>
                  <a:pt x="56561" y="16398"/>
                </a:lnTo>
                <a:lnTo>
                  <a:pt x="56407" y="16735"/>
                </a:lnTo>
                <a:lnTo>
                  <a:pt x="56223" y="16735"/>
                </a:lnTo>
                <a:lnTo>
                  <a:pt x="56069" y="16827"/>
                </a:lnTo>
                <a:lnTo>
                  <a:pt x="55977" y="17012"/>
                </a:lnTo>
                <a:lnTo>
                  <a:pt x="55824" y="17135"/>
                </a:lnTo>
                <a:lnTo>
                  <a:pt x="55762" y="17073"/>
                </a:lnTo>
                <a:lnTo>
                  <a:pt x="55824" y="16889"/>
                </a:lnTo>
                <a:lnTo>
                  <a:pt x="55855" y="16705"/>
                </a:lnTo>
                <a:lnTo>
                  <a:pt x="55793" y="16674"/>
                </a:lnTo>
                <a:lnTo>
                  <a:pt x="55701" y="16735"/>
                </a:lnTo>
                <a:lnTo>
                  <a:pt x="55578" y="16950"/>
                </a:lnTo>
                <a:lnTo>
                  <a:pt x="55425" y="16981"/>
                </a:lnTo>
                <a:lnTo>
                  <a:pt x="55210" y="17196"/>
                </a:lnTo>
                <a:lnTo>
                  <a:pt x="55148" y="17165"/>
                </a:lnTo>
                <a:lnTo>
                  <a:pt x="54995" y="17165"/>
                </a:lnTo>
                <a:lnTo>
                  <a:pt x="54718" y="17349"/>
                </a:lnTo>
                <a:lnTo>
                  <a:pt x="54657" y="17319"/>
                </a:lnTo>
                <a:lnTo>
                  <a:pt x="54503" y="17380"/>
                </a:lnTo>
                <a:lnTo>
                  <a:pt x="54350" y="17380"/>
                </a:lnTo>
                <a:lnTo>
                  <a:pt x="54289" y="17257"/>
                </a:lnTo>
                <a:lnTo>
                  <a:pt x="54227" y="17227"/>
                </a:lnTo>
                <a:lnTo>
                  <a:pt x="54350" y="17104"/>
                </a:lnTo>
                <a:lnTo>
                  <a:pt x="54473" y="16950"/>
                </a:lnTo>
                <a:lnTo>
                  <a:pt x="54473" y="16827"/>
                </a:lnTo>
                <a:lnTo>
                  <a:pt x="54289" y="16582"/>
                </a:lnTo>
                <a:lnTo>
                  <a:pt x="54196" y="16674"/>
                </a:lnTo>
                <a:lnTo>
                  <a:pt x="53951" y="16582"/>
                </a:lnTo>
                <a:lnTo>
                  <a:pt x="53920" y="16490"/>
                </a:lnTo>
                <a:lnTo>
                  <a:pt x="54012" y="16305"/>
                </a:lnTo>
                <a:lnTo>
                  <a:pt x="54135" y="16275"/>
                </a:lnTo>
                <a:lnTo>
                  <a:pt x="54043" y="16213"/>
                </a:lnTo>
                <a:lnTo>
                  <a:pt x="53920" y="16183"/>
                </a:lnTo>
                <a:lnTo>
                  <a:pt x="53828" y="15968"/>
                </a:lnTo>
                <a:lnTo>
                  <a:pt x="53889" y="15814"/>
                </a:lnTo>
                <a:lnTo>
                  <a:pt x="53889" y="15661"/>
                </a:lnTo>
                <a:lnTo>
                  <a:pt x="53797" y="15538"/>
                </a:lnTo>
                <a:lnTo>
                  <a:pt x="53797" y="15722"/>
                </a:lnTo>
                <a:lnTo>
                  <a:pt x="53674" y="15968"/>
                </a:lnTo>
                <a:lnTo>
                  <a:pt x="53828" y="16213"/>
                </a:lnTo>
                <a:lnTo>
                  <a:pt x="53828" y="16336"/>
                </a:lnTo>
                <a:lnTo>
                  <a:pt x="53736" y="16428"/>
                </a:lnTo>
                <a:lnTo>
                  <a:pt x="53736" y="16613"/>
                </a:lnTo>
                <a:lnTo>
                  <a:pt x="53644" y="16674"/>
                </a:lnTo>
                <a:lnTo>
                  <a:pt x="53521" y="16613"/>
                </a:lnTo>
                <a:lnTo>
                  <a:pt x="53367" y="16674"/>
                </a:lnTo>
                <a:lnTo>
                  <a:pt x="53245" y="16551"/>
                </a:lnTo>
                <a:lnTo>
                  <a:pt x="53245" y="16428"/>
                </a:lnTo>
                <a:lnTo>
                  <a:pt x="53337" y="16152"/>
                </a:lnTo>
                <a:lnTo>
                  <a:pt x="53275" y="15998"/>
                </a:lnTo>
                <a:lnTo>
                  <a:pt x="53306" y="15845"/>
                </a:lnTo>
                <a:lnTo>
                  <a:pt x="53459" y="15691"/>
                </a:lnTo>
                <a:lnTo>
                  <a:pt x="53306" y="15722"/>
                </a:lnTo>
                <a:lnTo>
                  <a:pt x="53183" y="15845"/>
                </a:lnTo>
                <a:lnTo>
                  <a:pt x="53152" y="16060"/>
                </a:lnTo>
                <a:lnTo>
                  <a:pt x="53214" y="16213"/>
                </a:lnTo>
                <a:lnTo>
                  <a:pt x="53091" y="16459"/>
                </a:lnTo>
                <a:lnTo>
                  <a:pt x="52937" y="16490"/>
                </a:lnTo>
                <a:lnTo>
                  <a:pt x="52784" y="16398"/>
                </a:lnTo>
                <a:lnTo>
                  <a:pt x="52784" y="16275"/>
                </a:lnTo>
                <a:lnTo>
                  <a:pt x="52723" y="16213"/>
                </a:lnTo>
                <a:lnTo>
                  <a:pt x="52723" y="16091"/>
                </a:lnTo>
                <a:lnTo>
                  <a:pt x="52815" y="15968"/>
                </a:lnTo>
                <a:lnTo>
                  <a:pt x="52845" y="15876"/>
                </a:lnTo>
                <a:lnTo>
                  <a:pt x="52784" y="15691"/>
                </a:lnTo>
                <a:lnTo>
                  <a:pt x="52723" y="15691"/>
                </a:lnTo>
                <a:lnTo>
                  <a:pt x="52692" y="15783"/>
                </a:lnTo>
                <a:lnTo>
                  <a:pt x="52661" y="15968"/>
                </a:lnTo>
                <a:lnTo>
                  <a:pt x="52569" y="16029"/>
                </a:lnTo>
                <a:lnTo>
                  <a:pt x="52569" y="16152"/>
                </a:lnTo>
                <a:lnTo>
                  <a:pt x="52538" y="16213"/>
                </a:lnTo>
                <a:lnTo>
                  <a:pt x="52385" y="16213"/>
                </a:lnTo>
                <a:lnTo>
                  <a:pt x="52354" y="16275"/>
                </a:lnTo>
                <a:lnTo>
                  <a:pt x="52262" y="16275"/>
                </a:lnTo>
                <a:close/>
                <a:moveTo>
                  <a:pt x="56776" y="40717"/>
                </a:moveTo>
                <a:lnTo>
                  <a:pt x="56745" y="40993"/>
                </a:lnTo>
                <a:lnTo>
                  <a:pt x="56714" y="41177"/>
                </a:lnTo>
                <a:lnTo>
                  <a:pt x="56776" y="41300"/>
                </a:lnTo>
                <a:lnTo>
                  <a:pt x="56837" y="41239"/>
                </a:lnTo>
                <a:lnTo>
                  <a:pt x="56806" y="41147"/>
                </a:lnTo>
                <a:lnTo>
                  <a:pt x="56868" y="40932"/>
                </a:lnTo>
                <a:lnTo>
                  <a:pt x="56837" y="40778"/>
                </a:lnTo>
                <a:close/>
                <a:moveTo>
                  <a:pt x="56622" y="39857"/>
                </a:moveTo>
                <a:lnTo>
                  <a:pt x="56591" y="39765"/>
                </a:lnTo>
                <a:lnTo>
                  <a:pt x="56653" y="39703"/>
                </a:lnTo>
                <a:lnTo>
                  <a:pt x="56684" y="39734"/>
                </a:lnTo>
                <a:lnTo>
                  <a:pt x="56684" y="39857"/>
                </a:lnTo>
                <a:lnTo>
                  <a:pt x="56622" y="39857"/>
                </a:lnTo>
                <a:close/>
                <a:moveTo>
                  <a:pt x="56377" y="39304"/>
                </a:moveTo>
                <a:lnTo>
                  <a:pt x="56499" y="39151"/>
                </a:lnTo>
                <a:lnTo>
                  <a:pt x="56622" y="39089"/>
                </a:lnTo>
                <a:lnTo>
                  <a:pt x="56622" y="39181"/>
                </a:lnTo>
                <a:lnTo>
                  <a:pt x="56530" y="39273"/>
                </a:lnTo>
                <a:lnTo>
                  <a:pt x="56469" y="39335"/>
                </a:lnTo>
                <a:close/>
                <a:moveTo>
                  <a:pt x="55087" y="26991"/>
                </a:moveTo>
                <a:lnTo>
                  <a:pt x="55087" y="26868"/>
                </a:lnTo>
                <a:lnTo>
                  <a:pt x="55148" y="26807"/>
                </a:lnTo>
                <a:lnTo>
                  <a:pt x="55148" y="26960"/>
                </a:lnTo>
                <a:lnTo>
                  <a:pt x="55087" y="26991"/>
                </a:lnTo>
                <a:close/>
                <a:moveTo>
                  <a:pt x="55302" y="27145"/>
                </a:moveTo>
                <a:lnTo>
                  <a:pt x="55271" y="27053"/>
                </a:lnTo>
                <a:lnTo>
                  <a:pt x="55271" y="26930"/>
                </a:lnTo>
                <a:lnTo>
                  <a:pt x="55363" y="26868"/>
                </a:lnTo>
                <a:lnTo>
                  <a:pt x="55425" y="26991"/>
                </a:lnTo>
                <a:lnTo>
                  <a:pt x="55363" y="27114"/>
                </a:lnTo>
                <a:close/>
                <a:moveTo>
                  <a:pt x="55025" y="27575"/>
                </a:moveTo>
                <a:lnTo>
                  <a:pt x="54964" y="27421"/>
                </a:lnTo>
                <a:lnTo>
                  <a:pt x="54995" y="27360"/>
                </a:lnTo>
                <a:lnTo>
                  <a:pt x="54995" y="27206"/>
                </a:lnTo>
                <a:lnTo>
                  <a:pt x="55087" y="27145"/>
                </a:lnTo>
                <a:lnTo>
                  <a:pt x="55118" y="27237"/>
                </a:lnTo>
                <a:lnTo>
                  <a:pt x="55179" y="27237"/>
                </a:lnTo>
                <a:lnTo>
                  <a:pt x="55271" y="27298"/>
                </a:lnTo>
                <a:lnTo>
                  <a:pt x="55148" y="27390"/>
                </a:lnTo>
                <a:lnTo>
                  <a:pt x="55087" y="27544"/>
                </a:lnTo>
                <a:lnTo>
                  <a:pt x="55025" y="27575"/>
                </a:lnTo>
                <a:close/>
                <a:moveTo>
                  <a:pt x="57513" y="31229"/>
                </a:moveTo>
                <a:lnTo>
                  <a:pt x="57605" y="31136"/>
                </a:lnTo>
                <a:lnTo>
                  <a:pt x="57728" y="31198"/>
                </a:lnTo>
                <a:lnTo>
                  <a:pt x="57635" y="31290"/>
                </a:lnTo>
                <a:lnTo>
                  <a:pt x="57543" y="31290"/>
                </a:lnTo>
                <a:lnTo>
                  <a:pt x="57513" y="31229"/>
                </a:lnTo>
                <a:close/>
                <a:moveTo>
                  <a:pt x="57206" y="31167"/>
                </a:moveTo>
                <a:lnTo>
                  <a:pt x="57206" y="31075"/>
                </a:lnTo>
                <a:lnTo>
                  <a:pt x="57390" y="31044"/>
                </a:lnTo>
                <a:lnTo>
                  <a:pt x="57451" y="31014"/>
                </a:lnTo>
                <a:lnTo>
                  <a:pt x="57482" y="31075"/>
                </a:lnTo>
                <a:lnTo>
                  <a:pt x="57359" y="31229"/>
                </a:lnTo>
                <a:lnTo>
                  <a:pt x="57236" y="31229"/>
                </a:lnTo>
                <a:lnTo>
                  <a:pt x="57206" y="31167"/>
                </a:lnTo>
                <a:close/>
                <a:moveTo>
                  <a:pt x="56745" y="32887"/>
                </a:moveTo>
                <a:lnTo>
                  <a:pt x="56837" y="32948"/>
                </a:lnTo>
                <a:lnTo>
                  <a:pt x="56929" y="32917"/>
                </a:lnTo>
                <a:lnTo>
                  <a:pt x="56837" y="32887"/>
                </a:lnTo>
                <a:lnTo>
                  <a:pt x="56745" y="32887"/>
                </a:lnTo>
                <a:close/>
                <a:moveTo>
                  <a:pt x="57421" y="33624"/>
                </a:moveTo>
                <a:lnTo>
                  <a:pt x="57574" y="33716"/>
                </a:lnTo>
                <a:lnTo>
                  <a:pt x="57635" y="33685"/>
                </a:lnTo>
                <a:lnTo>
                  <a:pt x="57605" y="33593"/>
                </a:lnTo>
                <a:lnTo>
                  <a:pt x="57513" y="33593"/>
                </a:lnTo>
                <a:cubicBezTo>
                  <a:pt x="57482" y="33593"/>
                  <a:pt x="57451" y="33624"/>
                  <a:pt x="57421" y="33624"/>
                </a:cubicBezTo>
                <a:close/>
                <a:moveTo>
                  <a:pt x="58679" y="34913"/>
                </a:moveTo>
                <a:lnTo>
                  <a:pt x="58649" y="34698"/>
                </a:lnTo>
                <a:lnTo>
                  <a:pt x="58741" y="34606"/>
                </a:lnTo>
                <a:lnTo>
                  <a:pt x="58833" y="34698"/>
                </a:lnTo>
                <a:lnTo>
                  <a:pt x="58833" y="34852"/>
                </a:lnTo>
                <a:lnTo>
                  <a:pt x="58772" y="34913"/>
                </a:lnTo>
                <a:close/>
                <a:moveTo>
                  <a:pt x="59324" y="35681"/>
                </a:moveTo>
                <a:lnTo>
                  <a:pt x="59324" y="35527"/>
                </a:lnTo>
                <a:lnTo>
                  <a:pt x="59478" y="35435"/>
                </a:lnTo>
                <a:lnTo>
                  <a:pt x="59509" y="35405"/>
                </a:lnTo>
                <a:lnTo>
                  <a:pt x="59601" y="35435"/>
                </a:lnTo>
                <a:lnTo>
                  <a:pt x="59509" y="35589"/>
                </a:lnTo>
                <a:lnTo>
                  <a:pt x="59386" y="35619"/>
                </a:lnTo>
                <a:cubicBezTo>
                  <a:pt x="59386" y="35619"/>
                  <a:pt x="59324" y="35681"/>
                  <a:pt x="59324" y="35650"/>
                </a:cubicBezTo>
                <a:close/>
                <a:moveTo>
                  <a:pt x="54749" y="18025"/>
                </a:moveTo>
                <a:lnTo>
                  <a:pt x="54749" y="17810"/>
                </a:lnTo>
                <a:lnTo>
                  <a:pt x="54841" y="17779"/>
                </a:lnTo>
                <a:lnTo>
                  <a:pt x="54933" y="17626"/>
                </a:lnTo>
                <a:lnTo>
                  <a:pt x="55333" y="17380"/>
                </a:lnTo>
                <a:lnTo>
                  <a:pt x="55486" y="17349"/>
                </a:lnTo>
                <a:lnTo>
                  <a:pt x="55394" y="17534"/>
                </a:lnTo>
                <a:lnTo>
                  <a:pt x="55148" y="17718"/>
                </a:lnTo>
                <a:lnTo>
                  <a:pt x="55087" y="17841"/>
                </a:lnTo>
                <a:lnTo>
                  <a:pt x="55148" y="17933"/>
                </a:lnTo>
                <a:lnTo>
                  <a:pt x="55148" y="18025"/>
                </a:lnTo>
                <a:lnTo>
                  <a:pt x="55056" y="17994"/>
                </a:lnTo>
                <a:lnTo>
                  <a:pt x="54995" y="17902"/>
                </a:lnTo>
                <a:lnTo>
                  <a:pt x="54903" y="17933"/>
                </a:lnTo>
                <a:lnTo>
                  <a:pt x="54872" y="18025"/>
                </a:lnTo>
                <a:lnTo>
                  <a:pt x="54780" y="18025"/>
                </a:lnTo>
                <a:close/>
                <a:moveTo>
                  <a:pt x="53951" y="17257"/>
                </a:moveTo>
                <a:lnTo>
                  <a:pt x="54012" y="17319"/>
                </a:lnTo>
                <a:lnTo>
                  <a:pt x="54104" y="17319"/>
                </a:lnTo>
                <a:lnTo>
                  <a:pt x="54166" y="17227"/>
                </a:lnTo>
                <a:lnTo>
                  <a:pt x="54104" y="17165"/>
                </a:lnTo>
                <a:lnTo>
                  <a:pt x="53951" y="17227"/>
                </a:lnTo>
                <a:close/>
                <a:moveTo>
                  <a:pt x="49498" y="15261"/>
                </a:moveTo>
                <a:lnTo>
                  <a:pt x="49283" y="15200"/>
                </a:lnTo>
                <a:lnTo>
                  <a:pt x="49283" y="15047"/>
                </a:lnTo>
                <a:lnTo>
                  <a:pt x="49314" y="14740"/>
                </a:lnTo>
                <a:lnTo>
                  <a:pt x="49253" y="14647"/>
                </a:lnTo>
                <a:lnTo>
                  <a:pt x="49253" y="14463"/>
                </a:lnTo>
                <a:lnTo>
                  <a:pt x="49222" y="14432"/>
                </a:lnTo>
                <a:lnTo>
                  <a:pt x="49376" y="14371"/>
                </a:lnTo>
                <a:lnTo>
                  <a:pt x="49621" y="14463"/>
                </a:lnTo>
                <a:lnTo>
                  <a:pt x="49652" y="14647"/>
                </a:lnTo>
                <a:lnTo>
                  <a:pt x="49529" y="14985"/>
                </a:lnTo>
                <a:lnTo>
                  <a:pt x="49498" y="15108"/>
                </a:lnTo>
                <a:lnTo>
                  <a:pt x="49529" y="15139"/>
                </a:lnTo>
                <a:lnTo>
                  <a:pt x="49560" y="15292"/>
                </a:lnTo>
                <a:close/>
                <a:moveTo>
                  <a:pt x="49437" y="6142"/>
                </a:moveTo>
                <a:lnTo>
                  <a:pt x="49621" y="5958"/>
                </a:lnTo>
                <a:lnTo>
                  <a:pt x="49713" y="5743"/>
                </a:lnTo>
                <a:lnTo>
                  <a:pt x="49713" y="5620"/>
                </a:lnTo>
                <a:lnTo>
                  <a:pt x="49928" y="5466"/>
                </a:lnTo>
                <a:lnTo>
                  <a:pt x="50020" y="5221"/>
                </a:lnTo>
                <a:lnTo>
                  <a:pt x="49990" y="5129"/>
                </a:lnTo>
                <a:lnTo>
                  <a:pt x="49805" y="5129"/>
                </a:lnTo>
                <a:lnTo>
                  <a:pt x="49683" y="5067"/>
                </a:lnTo>
                <a:lnTo>
                  <a:pt x="49744" y="4914"/>
                </a:lnTo>
                <a:lnTo>
                  <a:pt x="49683" y="4914"/>
                </a:lnTo>
                <a:lnTo>
                  <a:pt x="49468" y="5098"/>
                </a:lnTo>
                <a:lnTo>
                  <a:pt x="49222" y="5159"/>
                </a:lnTo>
                <a:lnTo>
                  <a:pt x="49191" y="5282"/>
                </a:lnTo>
                <a:lnTo>
                  <a:pt x="49099" y="5374"/>
                </a:lnTo>
                <a:lnTo>
                  <a:pt x="49099" y="5497"/>
                </a:lnTo>
                <a:lnTo>
                  <a:pt x="49314" y="5558"/>
                </a:lnTo>
                <a:lnTo>
                  <a:pt x="49498" y="5497"/>
                </a:lnTo>
                <a:lnTo>
                  <a:pt x="49498" y="5651"/>
                </a:lnTo>
                <a:lnTo>
                  <a:pt x="49345" y="5773"/>
                </a:lnTo>
                <a:lnTo>
                  <a:pt x="49345" y="5927"/>
                </a:lnTo>
                <a:lnTo>
                  <a:pt x="49406" y="5988"/>
                </a:lnTo>
                <a:lnTo>
                  <a:pt x="49468" y="6111"/>
                </a:lnTo>
                <a:close/>
                <a:moveTo>
                  <a:pt x="47318" y="11086"/>
                </a:moveTo>
                <a:lnTo>
                  <a:pt x="47318" y="10901"/>
                </a:lnTo>
                <a:lnTo>
                  <a:pt x="47410" y="10778"/>
                </a:lnTo>
                <a:lnTo>
                  <a:pt x="47318" y="10686"/>
                </a:lnTo>
                <a:lnTo>
                  <a:pt x="47318" y="10502"/>
                </a:lnTo>
                <a:lnTo>
                  <a:pt x="47165" y="10410"/>
                </a:lnTo>
                <a:lnTo>
                  <a:pt x="47226" y="10287"/>
                </a:lnTo>
                <a:lnTo>
                  <a:pt x="47288" y="10195"/>
                </a:lnTo>
                <a:lnTo>
                  <a:pt x="47472" y="10195"/>
                </a:lnTo>
                <a:lnTo>
                  <a:pt x="47625" y="10349"/>
                </a:lnTo>
                <a:lnTo>
                  <a:pt x="47717" y="10349"/>
                </a:lnTo>
                <a:lnTo>
                  <a:pt x="47717" y="10195"/>
                </a:lnTo>
                <a:lnTo>
                  <a:pt x="47533" y="9949"/>
                </a:lnTo>
                <a:lnTo>
                  <a:pt x="47380" y="9857"/>
                </a:lnTo>
                <a:lnTo>
                  <a:pt x="47349" y="9765"/>
                </a:lnTo>
                <a:lnTo>
                  <a:pt x="47502" y="9765"/>
                </a:lnTo>
                <a:lnTo>
                  <a:pt x="47410" y="9612"/>
                </a:lnTo>
                <a:lnTo>
                  <a:pt x="47502" y="9458"/>
                </a:lnTo>
                <a:lnTo>
                  <a:pt x="47502" y="9182"/>
                </a:lnTo>
                <a:lnTo>
                  <a:pt x="47595" y="8967"/>
                </a:lnTo>
                <a:lnTo>
                  <a:pt x="47717" y="8967"/>
                </a:lnTo>
                <a:lnTo>
                  <a:pt x="47840" y="8905"/>
                </a:lnTo>
                <a:lnTo>
                  <a:pt x="47840" y="8660"/>
                </a:lnTo>
                <a:lnTo>
                  <a:pt x="47963" y="8568"/>
                </a:lnTo>
                <a:lnTo>
                  <a:pt x="48147" y="8383"/>
                </a:lnTo>
                <a:lnTo>
                  <a:pt x="48301" y="8383"/>
                </a:lnTo>
                <a:lnTo>
                  <a:pt x="48516" y="8660"/>
                </a:lnTo>
                <a:lnTo>
                  <a:pt x="48577" y="8844"/>
                </a:lnTo>
                <a:lnTo>
                  <a:pt x="48577" y="8967"/>
                </a:lnTo>
                <a:lnTo>
                  <a:pt x="48639" y="9059"/>
                </a:lnTo>
                <a:lnTo>
                  <a:pt x="48731" y="9090"/>
                </a:lnTo>
                <a:lnTo>
                  <a:pt x="48731" y="9274"/>
                </a:lnTo>
                <a:lnTo>
                  <a:pt x="48823" y="9335"/>
                </a:lnTo>
                <a:lnTo>
                  <a:pt x="48823" y="9427"/>
                </a:lnTo>
                <a:lnTo>
                  <a:pt x="48915" y="9612"/>
                </a:lnTo>
                <a:lnTo>
                  <a:pt x="49068" y="9612"/>
                </a:lnTo>
                <a:lnTo>
                  <a:pt x="49068" y="9673"/>
                </a:lnTo>
                <a:lnTo>
                  <a:pt x="49130" y="9827"/>
                </a:lnTo>
                <a:lnTo>
                  <a:pt x="49191" y="10134"/>
                </a:lnTo>
                <a:lnTo>
                  <a:pt x="49038" y="10256"/>
                </a:lnTo>
                <a:lnTo>
                  <a:pt x="48946" y="10349"/>
                </a:lnTo>
                <a:lnTo>
                  <a:pt x="48792" y="10349"/>
                </a:lnTo>
                <a:lnTo>
                  <a:pt x="48700" y="10410"/>
                </a:lnTo>
                <a:lnTo>
                  <a:pt x="48761" y="10471"/>
                </a:lnTo>
                <a:lnTo>
                  <a:pt x="48854" y="10471"/>
                </a:lnTo>
                <a:lnTo>
                  <a:pt x="48915" y="10748"/>
                </a:lnTo>
                <a:lnTo>
                  <a:pt x="48884" y="10901"/>
                </a:lnTo>
                <a:lnTo>
                  <a:pt x="48577" y="11086"/>
                </a:lnTo>
                <a:lnTo>
                  <a:pt x="48516" y="11178"/>
                </a:lnTo>
                <a:lnTo>
                  <a:pt x="48393" y="11178"/>
                </a:lnTo>
                <a:lnTo>
                  <a:pt x="48393" y="11024"/>
                </a:lnTo>
                <a:lnTo>
                  <a:pt x="48332" y="10963"/>
                </a:lnTo>
                <a:lnTo>
                  <a:pt x="48147" y="11116"/>
                </a:lnTo>
                <a:lnTo>
                  <a:pt x="47994" y="11055"/>
                </a:lnTo>
                <a:lnTo>
                  <a:pt x="47779" y="11116"/>
                </a:lnTo>
                <a:lnTo>
                  <a:pt x="47656" y="11116"/>
                </a:lnTo>
                <a:lnTo>
                  <a:pt x="47625" y="10932"/>
                </a:lnTo>
                <a:lnTo>
                  <a:pt x="47502" y="10932"/>
                </a:lnTo>
                <a:lnTo>
                  <a:pt x="47472" y="11055"/>
                </a:lnTo>
                <a:lnTo>
                  <a:pt x="47288" y="11116"/>
                </a:lnTo>
                <a:close/>
                <a:moveTo>
                  <a:pt x="49191" y="10840"/>
                </a:moveTo>
                <a:lnTo>
                  <a:pt x="49283" y="10840"/>
                </a:lnTo>
                <a:lnTo>
                  <a:pt x="49314" y="10717"/>
                </a:lnTo>
                <a:lnTo>
                  <a:pt x="49283" y="10441"/>
                </a:lnTo>
                <a:lnTo>
                  <a:pt x="49191" y="10441"/>
                </a:lnTo>
                <a:lnTo>
                  <a:pt x="49161" y="10502"/>
                </a:lnTo>
                <a:lnTo>
                  <a:pt x="49161" y="10717"/>
                </a:lnTo>
                <a:lnTo>
                  <a:pt x="49191" y="10840"/>
                </a:lnTo>
                <a:close/>
                <a:moveTo>
                  <a:pt x="49836" y="13327"/>
                </a:moveTo>
                <a:lnTo>
                  <a:pt x="49836" y="13481"/>
                </a:lnTo>
                <a:lnTo>
                  <a:pt x="49928" y="13603"/>
                </a:lnTo>
                <a:lnTo>
                  <a:pt x="50112" y="13603"/>
                </a:lnTo>
                <a:lnTo>
                  <a:pt x="50297" y="13511"/>
                </a:lnTo>
                <a:lnTo>
                  <a:pt x="50481" y="13235"/>
                </a:lnTo>
                <a:lnTo>
                  <a:pt x="50481" y="13143"/>
                </a:lnTo>
                <a:lnTo>
                  <a:pt x="50420" y="13081"/>
                </a:lnTo>
                <a:lnTo>
                  <a:pt x="50450" y="12989"/>
                </a:lnTo>
                <a:lnTo>
                  <a:pt x="50358" y="12866"/>
                </a:lnTo>
                <a:lnTo>
                  <a:pt x="50235" y="12866"/>
                </a:lnTo>
                <a:lnTo>
                  <a:pt x="50143" y="12713"/>
                </a:lnTo>
                <a:lnTo>
                  <a:pt x="50020" y="12713"/>
                </a:lnTo>
                <a:lnTo>
                  <a:pt x="49867" y="12836"/>
                </a:lnTo>
                <a:lnTo>
                  <a:pt x="49836" y="12989"/>
                </a:lnTo>
                <a:lnTo>
                  <a:pt x="49775" y="13174"/>
                </a:lnTo>
                <a:lnTo>
                  <a:pt x="49836" y="13327"/>
                </a:lnTo>
                <a:close/>
                <a:moveTo>
                  <a:pt x="49590" y="13388"/>
                </a:moveTo>
                <a:lnTo>
                  <a:pt x="49590" y="13511"/>
                </a:lnTo>
                <a:lnTo>
                  <a:pt x="49621" y="13634"/>
                </a:lnTo>
                <a:lnTo>
                  <a:pt x="49713" y="13696"/>
                </a:lnTo>
                <a:lnTo>
                  <a:pt x="49744" y="13634"/>
                </a:lnTo>
                <a:lnTo>
                  <a:pt x="49744" y="13542"/>
                </a:lnTo>
                <a:lnTo>
                  <a:pt x="49683" y="13511"/>
                </a:lnTo>
                <a:lnTo>
                  <a:pt x="49652" y="13388"/>
                </a:lnTo>
                <a:lnTo>
                  <a:pt x="49621" y="13388"/>
                </a:lnTo>
                <a:close/>
                <a:moveTo>
                  <a:pt x="47195" y="12130"/>
                </a:moveTo>
                <a:lnTo>
                  <a:pt x="47165" y="11884"/>
                </a:lnTo>
                <a:lnTo>
                  <a:pt x="47257" y="11608"/>
                </a:lnTo>
                <a:lnTo>
                  <a:pt x="47380" y="11485"/>
                </a:lnTo>
                <a:lnTo>
                  <a:pt x="47533" y="11485"/>
                </a:lnTo>
                <a:lnTo>
                  <a:pt x="47656" y="11454"/>
                </a:lnTo>
                <a:lnTo>
                  <a:pt x="47779" y="11515"/>
                </a:lnTo>
                <a:lnTo>
                  <a:pt x="47902" y="11485"/>
                </a:lnTo>
                <a:lnTo>
                  <a:pt x="47994" y="11515"/>
                </a:lnTo>
                <a:lnTo>
                  <a:pt x="47994" y="11577"/>
                </a:lnTo>
                <a:lnTo>
                  <a:pt x="48147" y="11608"/>
                </a:lnTo>
                <a:lnTo>
                  <a:pt x="48209" y="11546"/>
                </a:lnTo>
                <a:lnTo>
                  <a:pt x="48332" y="11638"/>
                </a:lnTo>
                <a:lnTo>
                  <a:pt x="48454" y="11669"/>
                </a:lnTo>
                <a:lnTo>
                  <a:pt x="48639" y="11853"/>
                </a:lnTo>
                <a:lnTo>
                  <a:pt x="48761" y="11915"/>
                </a:lnTo>
                <a:lnTo>
                  <a:pt x="48669" y="12007"/>
                </a:lnTo>
                <a:lnTo>
                  <a:pt x="48731" y="12068"/>
                </a:lnTo>
                <a:lnTo>
                  <a:pt x="48854" y="12068"/>
                </a:lnTo>
                <a:lnTo>
                  <a:pt x="48976" y="12007"/>
                </a:lnTo>
                <a:lnTo>
                  <a:pt x="49068" y="12130"/>
                </a:lnTo>
                <a:lnTo>
                  <a:pt x="49161" y="12222"/>
                </a:lnTo>
                <a:lnTo>
                  <a:pt x="49161" y="12314"/>
                </a:lnTo>
                <a:lnTo>
                  <a:pt x="49191" y="12406"/>
                </a:lnTo>
                <a:lnTo>
                  <a:pt x="49130" y="12467"/>
                </a:lnTo>
                <a:lnTo>
                  <a:pt x="48946" y="12406"/>
                </a:lnTo>
                <a:lnTo>
                  <a:pt x="48731" y="12621"/>
                </a:lnTo>
                <a:lnTo>
                  <a:pt x="48608" y="12652"/>
                </a:lnTo>
                <a:lnTo>
                  <a:pt x="48393" y="12529"/>
                </a:lnTo>
                <a:lnTo>
                  <a:pt x="48147" y="12529"/>
                </a:lnTo>
                <a:lnTo>
                  <a:pt x="47932" y="12344"/>
                </a:lnTo>
                <a:lnTo>
                  <a:pt x="47748" y="12344"/>
                </a:lnTo>
                <a:lnTo>
                  <a:pt x="47595" y="12283"/>
                </a:lnTo>
                <a:lnTo>
                  <a:pt x="47472" y="12130"/>
                </a:lnTo>
                <a:lnTo>
                  <a:pt x="47318" y="12130"/>
                </a:lnTo>
                <a:lnTo>
                  <a:pt x="47195" y="12130"/>
                </a:lnTo>
                <a:close/>
                <a:moveTo>
                  <a:pt x="45169" y="9366"/>
                </a:moveTo>
                <a:lnTo>
                  <a:pt x="45200" y="9305"/>
                </a:lnTo>
                <a:lnTo>
                  <a:pt x="45292" y="9243"/>
                </a:lnTo>
                <a:lnTo>
                  <a:pt x="45353" y="9305"/>
                </a:lnTo>
                <a:lnTo>
                  <a:pt x="45292" y="9427"/>
                </a:lnTo>
                <a:lnTo>
                  <a:pt x="45230" y="9427"/>
                </a:lnTo>
                <a:lnTo>
                  <a:pt x="45169" y="9366"/>
                </a:lnTo>
                <a:close/>
                <a:moveTo>
                  <a:pt x="45292" y="10318"/>
                </a:moveTo>
                <a:lnTo>
                  <a:pt x="45384" y="10564"/>
                </a:lnTo>
                <a:lnTo>
                  <a:pt x="45476" y="10717"/>
                </a:lnTo>
                <a:lnTo>
                  <a:pt x="45568" y="10717"/>
                </a:lnTo>
                <a:lnTo>
                  <a:pt x="45722" y="10717"/>
                </a:lnTo>
                <a:lnTo>
                  <a:pt x="45783" y="10778"/>
                </a:lnTo>
                <a:lnTo>
                  <a:pt x="45906" y="10778"/>
                </a:lnTo>
                <a:lnTo>
                  <a:pt x="46151" y="10625"/>
                </a:lnTo>
                <a:lnTo>
                  <a:pt x="46151" y="10533"/>
                </a:lnTo>
                <a:lnTo>
                  <a:pt x="46274" y="10441"/>
                </a:lnTo>
                <a:lnTo>
                  <a:pt x="46428" y="10256"/>
                </a:lnTo>
                <a:lnTo>
                  <a:pt x="46428" y="10072"/>
                </a:lnTo>
                <a:lnTo>
                  <a:pt x="46489" y="9796"/>
                </a:lnTo>
                <a:lnTo>
                  <a:pt x="46612" y="9612"/>
                </a:lnTo>
                <a:lnTo>
                  <a:pt x="46520" y="9550"/>
                </a:lnTo>
                <a:lnTo>
                  <a:pt x="46520" y="9458"/>
                </a:lnTo>
                <a:lnTo>
                  <a:pt x="46612" y="9366"/>
                </a:lnTo>
                <a:lnTo>
                  <a:pt x="46704" y="9151"/>
                </a:lnTo>
                <a:lnTo>
                  <a:pt x="46827" y="9151"/>
                </a:lnTo>
                <a:lnTo>
                  <a:pt x="46950" y="8998"/>
                </a:lnTo>
                <a:lnTo>
                  <a:pt x="47134" y="8875"/>
                </a:lnTo>
                <a:lnTo>
                  <a:pt x="47195" y="8660"/>
                </a:lnTo>
                <a:lnTo>
                  <a:pt x="47195" y="8537"/>
                </a:lnTo>
                <a:lnTo>
                  <a:pt x="47318" y="8414"/>
                </a:lnTo>
                <a:lnTo>
                  <a:pt x="47318" y="8322"/>
                </a:lnTo>
                <a:lnTo>
                  <a:pt x="47257" y="8168"/>
                </a:lnTo>
                <a:lnTo>
                  <a:pt x="47226" y="7954"/>
                </a:lnTo>
                <a:lnTo>
                  <a:pt x="47134" y="7954"/>
                </a:lnTo>
                <a:lnTo>
                  <a:pt x="46980" y="7892"/>
                </a:lnTo>
                <a:lnTo>
                  <a:pt x="46796" y="7892"/>
                </a:lnTo>
                <a:lnTo>
                  <a:pt x="46735" y="7800"/>
                </a:lnTo>
                <a:lnTo>
                  <a:pt x="46827" y="7677"/>
                </a:lnTo>
                <a:lnTo>
                  <a:pt x="47042" y="7554"/>
                </a:lnTo>
                <a:lnTo>
                  <a:pt x="47042" y="7462"/>
                </a:lnTo>
                <a:lnTo>
                  <a:pt x="46980" y="7339"/>
                </a:lnTo>
                <a:lnTo>
                  <a:pt x="46980" y="7155"/>
                </a:lnTo>
                <a:lnTo>
                  <a:pt x="47011" y="7002"/>
                </a:lnTo>
                <a:lnTo>
                  <a:pt x="46858" y="6848"/>
                </a:lnTo>
                <a:lnTo>
                  <a:pt x="46735" y="6848"/>
                </a:lnTo>
                <a:lnTo>
                  <a:pt x="46551" y="6971"/>
                </a:lnTo>
                <a:lnTo>
                  <a:pt x="46305" y="7032"/>
                </a:lnTo>
                <a:lnTo>
                  <a:pt x="46274" y="7155"/>
                </a:lnTo>
                <a:lnTo>
                  <a:pt x="46151" y="7278"/>
                </a:lnTo>
                <a:lnTo>
                  <a:pt x="46029" y="7278"/>
                </a:lnTo>
                <a:lnTo>
                  <a:pt x="45998" y="7124"/>
                </a:lnTo>
                <a:lnTo>
                  <a:pt x="46182" y="7032"/>
                </a:lnTo>
                <a:lnTo>
                  <a:pt x="46274" y="6910"/>
                </a:lnTo>
                <a:lnTo>
                  <a:pt x="46274" y="6633"/>
                </a:lnTo>
                <a:lnTo>
                  <a:pt x="46336" y="6357"/>
                </a:lnTo>
                <a:lnTo>
                  <a:pt x="46274" y="6203"/>
                </a:lnTo>
                <a:lnTo>
                  <a:pt x="46182" y="6080"/>
                </a:lnTo>
                <a:lnTo>
                  <a:pt x="46121" y="5958"/>
                </a:lnTo>
                <a:lnTo>
                  <a:pt x="45936" y="5835"/>
                </a:lnTo>
                <a:lnTo>
                  <a:pt x="45783" y="5896"/>
                </a:lnTo>
                <a:lnTo>
                  <a:pt x="45599" y="5835"/>
                </a:lnTo>
                <a:lnTo>
                  <a:pt x="45384" y="6019"/>
                </a:lnTo>
                <a:lnTo>
                  <a:pt x="45261" y="5988"/>
                </a:lnTo>
                <a:lnTo>
                  <a:pt x="45230" y="5743"/>
                </a:lnTo>
                <a:lnTo>
                  <a:pt x="45200" y="5681"/>
                </a:lnTo>
                <a:lnTo>
                  <a:pt x="45077" y="5804"/>
                </a:lnTo>
                <a:lnTo>
                  <a:pt x="45015" y="5927"/>
                </a:lnTo>
                <a:lnTo>
                  <a:pt x="44862" y="6019"/>
                </a:lnTo>
                <a:lnTo>
                  <a:pt x="44800" y="6203"/>
                </a:lnTo>
                <a:lnTo>
                  <a:pt x="44616" y="6418"/>
                </a:lnTo>
                <a:lnTo>
                  <a:pt x="44616" y="6572"/>
                </a:lnTo>
                <a:lnTo>
                  <a:pt x="44770" y="6633"/>
                </a:lnTo>
                <a:lnTo>
                  <a:pt x="44831" y="6572"/>
                </a:lnTo>
                <a:lnTo>
                  <a:pt x="45015" y="6541"/>
                </a:lnTo>
                <a:lnTo>
                  <a:pt x="45077" y="6602"/>
                </a:lnTo>
                <a:lnTo>
                  <a:pt x="44892" y="6787"/>
                </a:lnTo>
                <a:lnTo>
                  <a:pt x="44678" y="6879"/>
                </a:lnTo>
                <a:lnTo>
                  <a:pt x="44524" y="7124"/>
                </a:lnTo>
                <a:lnTo>
                  <a:pt x="44555" y="7186"/>
                </a:lnTo>
                <a:lnTo>
                  <a:pt x="44770" y="7094"/>
                </a:lnTo>
                <a:lnTo>
                  <a:pt x="45015" y="6879"/>
                </a:lnTo>
                <a:lnTo>
                  <a:pt x="45077" y="6879"/>
                </a:lnTo>
                <a:lnTo>
                  <a:pt x="45200" y="6817"/>
                </a:lnTo>
                <a:lnTo>
                  <a:pt x="45292" y="6971"/>
                </a:lnTo>
                <a:lnTo>
                  <a:pt x="45230" y="7124"/>
                </a:lnTo>
                <a:lnTo>
                  <a:pt x="45138" y="7124"/>
                </a:lnTo>
                <a:lnTo>
                  <a:pt x="44954" y="7309"/>
                </a:lnTo>
                <a:lnTo>
                  <a:pt x="44892" y="7432"/>
                </a:lnTo>
                <a:lnTo>
                  <a:pt x="44954" y="7524"/>
                </a:lnTo>
                <a:lnTo>
                  <a:pt x="45169" y="7493"/>
                </a:lnTo>
                <a:lnTo>
                  <a:pt x="45292" y="7554"/>
                </a:lnTo>
                <a:lnTo>
                  <a:pt x="45138" y="7708"/>
                </a:lnTo>
                <a:lnTo>
                  <a:pt x="44892" y="7769"/>
                </a:lnTo>
                <a:lnTo>
                  <a:pt x="44770" y="7739"/>
                </a:lnTo>
                <a:lnTo>
                  <a:pt x="44770" y="7831"/>
                </a:lnTo>
                <a:lnTo>
                  <a:pt x="44954" y="7892"/>
                </a:lnTo>
                <a:lnTo>
                  <a:pt x="44954" y="7984"/>
                </a:lnTo>
                <a:lnTo>
                  <a:pt x="44678" y="8230"/>
                </a:lnTo>
                <a:lnTo>
                  <a:pt x="44616" y="8230"/>
                </a:lnTo>
                <a:lnTo>
                  <a:pt x="44524" y="8015"/>
                </a:lnTo>
                <a:lnTo>
                  <a:pt x="44401" y="7923"/>
                </a:lnTo>
                <a:lnTo>
                  <a:pt x="44278" y="7739"/>
                </a:lnTo>
                <a:lnTo>
                  <a:pt x="43941" y="7892"/>
                </a:lnTo>
                <a:lnTo>
                  <a:pt x="43941" y="7984"/>
                </a:lnTo>
                <a:lnTo>
                  <a:pt x="43787" y="8291"/>
                </a:lnTo>
                <a:lnTo>
                  <a:pt x="43910" y="8476"/>
                </a:lnTo>
                <a:lnTo>
                  <a:pt x="43910" y="8629"/>
                </a:lnTo>
                <a:lnTo>
                  <a:pt x="44033" y="8690"/>
                </a:lnTo>
                <a:lnTo>
                  <a:pt x="44156" y="8568"/>
                </a:lnTo>
                <a:lnTo>
                  <a:pt x="44278" y="8568"/>
                </a:lnTo>
                <a:lnTo>
                  <a:pt x="44555" y="8660"/>
                </a:lnTo>
                <a:lnTo>
                  <a:pt x="44800" y="8660"/>
                </a:lnTo>
                <a:lnTo>
                  <a:pt x="44862" y="8721"/>
                </a:lnTo>
                <a:lnTo>
                  <a:pt x="45107" y="8660"/>
                </a:lnTo>
                <a:lnTo>
                  <a:pt x="45107" y="8783"/>
                </a:lnTo>
                <a:lnTo>
                  <a:pt x="44954" y="8813"/>
                </a:lnTo>
                <a:lnTo>
                  <a:pt x="44923" y="8905"/>
                </a:lnTo>
                <a:lnTo>
                  <a:pt x="44923" y="9090"/>
                </a:lnTo>
                <a:lnTo>
                  <a:pt x="45169" y="9059"/>
                </a:lnTo>
                <a:lnTo>
                  <a:pt x="45353" y="9182"/>
                </a:lnTo>
                <a:lnTo>
                  <a:pt x="45445" y="9458"/>
                </a:lnTo>
                <a:lnTo>
                  <a:pt x="45568" y="9458"/>
                </a:lnTo>
                <a:lnTo>
                  <a:pt x="45629" y="9520"/>
                </a:lnTo>
                <a:lnTo>
                  <a:pt x="45568" y="9642"/>
                </a:lnTo>
                <a:lnTo>
                  <a:pt x="45568" y="9827"/>
                </a:lnTo>
                <a:lnTo>
                  <a:pt x="45292" y="10318"/>
                </a:lnTo>
                <a:close/>
                <a:moveTo>
                  <a:pt x="44432" y="9120"/>
                </a:moveTo>
                <a:lnTo>
                  <a:pt x="44463" y="8967"/>
                </a:lnTo>
                <a:lnTo>
                  <a:pt x="44678" y="8844"/>
                </a:lnTo>
                <a:lnTo>
                  <a:pt x="44831" y="8844"/>
                </a:lnTo>
                <a:lnTo>
                  <a:pt x="44739" y="8905"/>
                </a:lnTo>
                <a:lnTo>
                  <a:pt x="44708" y="9028"/>
                </a:lnTo>
                <a:lnTo>
                  <a:pt x="44524" y="9120"/>
                </a:lnTo>
                <a:lnTo>
                  <a:pt x="44432" y="9090"/>
                </a:lnTo>
                <a:close/>
                <a:moveTo>
                  <a:pt x="44094" y="10011"/>
                </a:moveTo>
                <a:lnTo>
                  <a:pt x="44156" y="9857"/>
                </a:lnTo>
                <a:lnTo>
                  <a:pt x="44463" y="9827"/>
                </a:lnTo>
                <a:lnTo>
                  <a:pt x="44678" y="9888"/>
                </a:lnTo>
                <a:lnTo>
                  <a:pt x="44923" y="10195"/>
                </a:lnTo>
                <a:lnTo>
                  <a:pt x="44923" y="10349"/>
                </a:lnTo>
                <a:lnTo>
                  <a:pt x="44954" y="10625"/>
                </a:lnTo>
                <a:lnTo>
                  <a:pt x="44831" y="10625"/>
                </a:lnTo>
                <a:lnTo>
                  <a:pt x="44647" y="10533"/>
                </a:lnTo>
                <a:lnTo>
                  <a:pt x="44524" y="10594"/>
                </a:lnTo>
                <a:lnTo>
                  <a:pt x="44401" y="10594"/>
                </a:lnTo>
                <a:lnTo>
                  <a:pt x="44278" y="10379"/>
                </a:lnTo>
                <a:lnTo>
                  <a:pt x="44094" y="10256"/>
                </a:lnTo>
                <a:lnTo>
                  <a:pt x="44125" y="10011"/>
                </a:lnTo>
                <a:close/>
                <a:moveTo>
                  <a:pt x="42006" y="11423"/>
                </a:moveTo>
                <a:lnTo>
                  <a:pt x="42129" y="11331"/>
                </a:lnTo>
                <a:lnTo>
                  <a:pt x="42375" y="11331"/>
                </a:lnTo>
                <a:lnTo>
                  <a:pt x="42313" y="11454"/>
                </a:lnTo>
                <a:lnTo>
                  <a:pt x="42129" y="11485"/>
                </a:lnTo>
                <a:close/>
                <a:moveTo>
                  <a:pt x="41914" y="11208"/>
                </a:moveTo>
                <a:lnTo>
                  <a:pt x="41791" y="10963"/>
                </a:lnTo>
                <a:lnTo>
                  <a:pt x="41853" y="10840"/>
                </a:lnTo>
                <a:lnTo>
                  <a:pt x="41914" y="10594"/>
                </a:lnTo>
                <a:lnTo>
                  <a:pt x="41914" y="10441"/>
                </a:lnTo>
                <a:lnTo>
                  <a:pt x="42098" y="10318"/>
                </a:lnTo>
                <a:lnTo>
                  <a:pt x="42098" y="10195"/>
                </a:lnTo>
                <a:lnTo>
                  <a:pt x="42129" y="10134"/>
                </a:lnTo>
                <a:lnTo>
                  <a:pt x="42129" y="10042"/>
                </a:lnTo>
                <a:lnTo>
                  <a:pt x="42252" y="9796"/>
                </a:lnTo>
                <a:lnTo>
                  <a:pt x="42252" y="9642"/>
                </a:lnTo>
                <a:lnTo>
                  <a:pt x="42344" y="9581"/>
                </a:lnTo>
                <a:lnTo>
                  <a:pt x="42467" y="9673"/>
                </a:lnTo>
                <a:lnTo>
                  <a:pt x="42497" y="9888"/>
                </a:lnTo>
                <a:lnTo>
                  <a:pt x="42528" y="9980"/>
                </a:lnTo>
                <a:lnTo>
                  <a:pt x="42405" y="10287"/>
                </a:lnTo>
                <a:lnTo>
                  <a:pt x="42436" y="10441"/>
                </a:lnTo>
                <a:lnTo>
                  <a:pt x="42313" y="10625"/>
                </a:lnTo>
                <a:lnTo>
                  <a:pt x="42405" y="10717"/>
                </a:lnTo>
                <a:lnTo>
                  <a:pt x="42282" y="11116"/>
                </a:lnTo>
                <a:lnTo>
                  <a:pt x="42098" y="11208"/>
                </a:lnTo>
                <a:lnTo>
                  <a:pt x="41883" y="11178"/>
                </a:lnTo>
                <a:close/>
                <a:moveTo>
                  <a:pt x="40010" y="7401"/>
                </a:moveTo>
                <a:lnTo>
                  <a:pt x="39887" y="7278"/>
                </a:lnTo>
                <a:lnTo>
                  <a:pt x="39857" y="7094"/>
                </a:lnTo>
                <a:lnTo>
                  <a:pt x="39918" y="7002"/>
                </a:lnTo>
                <a:lnTo>
                  <a:pt x="39826" y="6879"/>
                </a:lnTo>
                <a:lnTo>
                  <a:pt x="39672" y="6910"/>
                </a:lnTo>
                <a:lnTo>
                  <a:pt x="39580" y="6879"/>
                </a:lnTo>
                <a:lnTo>
                  <a:pt x="39458" y="6910"/>
                </a:lnTo>
                <a:lnTo>
                  <a:pt x="39273" y="6910"/>
                </a:lnTo>
                <a:lnTo>
                  <a:pt x="39120" y="6971"/>
                </a:lnTo>
                <a:lnTo>
                  <a:pt x="39120" y="6817"/>
                </a:lnTo>
                <a:lnTo>
                  <a:pt x="39273" y="6664"/>
                </a:lnTo>
                <a:lnTo>
                  <a:pt x="39304" y="6572"/>
                </a:lnTo>
                <a:lnTo>
                  <a:pt x="39488" y="6572"/>
                </a:lnTo>
                <a:lnTo>
                  <a:pt x="39642" y="6572"/>
                </a:lnTo>
                <a:lnTo>
                  <a:pt x="40133" y="6418"/>
                </a:lnTo>
                <a:lnTo>
                  <a:pt x="40287" y="6449"/>
                </a:lnTo>
                <a:lnTo>
                  <a:pt x="40440" y="6572"/>
                </a:lnTo>
                <a:lnTo>
                  <a:pt x="40532" y="6572"/>
                </a:lnTo>
                <a:lnTo>
                  <a:pt x="40716" y="6572"/>
                </a:lnTo>
                <a:lnTo>
                  <a:pt x="40931" y="6418"/>
                </a:lnTo>
                <a:lnTo>
                  <a:pt x="41177" y="6418"/>
                </a:lnTo>
                <a:lnTo>
                  <a:pt x="41269" y="6418"/>
                </a:lnTo>
                <a:lnTo>
                  <a:pt x="41361" y="6357"/>
                </a:lnTo>
                <a:lnTo>
                  <a:pt x="41484" y="6388"/>
                </a:lnTo>
                <a:lnTo>
                  <a:pt x="41484" y="6510"/>
                </a:lnTo>
                <a:lnTo>
                  <a:pt x="41576" y="6695"/>
                </a:lnTo>
                <a:lnTo>
                  <a:pt x="41576" y="6817"/>
                </a:lnTo>
                <a:lnTo>
                  <a:pt x="41423" y="7032"/>
                </a:lnTo>
                <a:lnTo>
                  <a:pt x="41515" y="7278"/>
                </a:lnTo>
                <a:lnTo>
                  <a:pt x="41392" y="7616"/>
                </a:lnTo>
                <a:lnTo>
                  <a:pt x="41208" y="7708"/>
                </a:lnTo>
                <a:lnTo>
                  <a:pt x="41085" y="7861"/>
                </a:lnTo>
                <a:lnTo>
                  <a:pt x="40931" y="7831"/>
                </a:lnTo>
                <a:lnTo>
                  <a:pt x="40778" y="7831"/>
                </a:lnTo>
                <a:lnTo>
                  <a:pt x="40716" y="7708"/>
                </a:lnTo>
                <a:lnTo>
                  <a:pt x="40532" y="7769"/>
                </a:lnTo>
                <a:lnTo>
                  <a:pt x="40348" y="7524"/>
                </a:lnTo>
                <a:lnTo>
                  <a:pt x="40348" y="7339"/>
                </a:lnTo>
                <a:lnTo>
                  <a:pt x="40225" y="7155"/>
                </a:lnTo>
                <a:lnTo>
                  <a:pt x="40133" y="7217"/>
                </a:lnTo>
                <a:lnTo>
                  <a:pt x="40133" y="7370"/>
                </a:lnTo>
                <a:lnTo>
                  <a:pt x="40010" y="7493"/>
                </a:lnTo>
                <a:close/>
                <a:moveTo>
                  <a:pt x="37707" y="8690"/>
                </a:moveTo>
                <a:lnTo>
                  <a:pt x="37861" y="8537"/>
                </a:lnTo>
                <a:lnTo>
                  <a:pt x="37861" y="8414"/>
                </a:lnTo>
                <a:lnTo>
                  <a:pt x="38014" y="8230"/>
                </a:lnTo>
                <a:lnTo>
                  <a:pt x="38014" y="8076"/>
                </a:lnTo>
                <a:lnTo>
                  <a:pt x="38199" y="7984"/>
                </a:lnTo>
                <a:lnTo>
                  <a:pt x="38352" y="7892"/>
                </a:lnTo>
                <a:lnTo>
                  <a:pt x="38475" y="7892"/>
                </a:lnTo>
                <a:lnTo>
                  <a:pt x="38843" y="7800"/>
                </a:lnTo>
                <a:lnTo>
                  <a:pt x="38936" y="7861"/>
                </a:lnTo>
                <a:lnTo>
                  <a:pt x="39120" y="7861"/>
                </a:lnTo>
                <a:lnTo>
                  <a:pt x="39243" y="7923"/>
                </a:lnTo>
                <a:lnTo>
                  <a:pt x="39427" y="7923"/>
                </a:lnTo>
                <a:lnTo>
                  <a:pt x="39519" y="7892"/>
                </a:lnTo>
                <a:lnTo>
                  <a:pt x="39765" y="7954"/>
                </a:lnTo>
                <a:lnTo>
                  <a:pt x="39795" y="8015"/>
                </a:lnTo>
                <a:lnTo>
                  <a:pt x="40041" y="8015"/>
                </a:lnTo>
                <a:lnTo>
                  <a:pt x="40225" y="8046"/>
                </a:lnTo>
                <a:lnTo>
                  <a:pt x="40256" y="8107"/>
                </a:lnTo>
                <a:lnTo>
                  <a:pt x="40471" y="8138"/>
                </a:lnTo>
                <a:lnTo>
                  <a:pt x="40502" y="8230"/>
                </a:lnTo>
                <a:lnTo>
                  <a:pt x="40348" y="8506"/>
                </a:lnTo>
                <a:lnTo>
                  <a:pt x="40225" y="8476"/>
                </a:lnTo>
                <a:lnTo>
                  <a:pt x="39826" y="8598"/>
                </a:lnTo>
                <a:lnTo>
                  <a:pt x="39703" y="8598"/>
                </a:lnTo>
                <a:lnTo>
                  <a:pt x="39488" y="8783"/>
                </a:lnTo>
                <a:lnTo>
                  <a:pt x="39488" y="8875"/>
                </a:lnTo>
                <a:lnTo>
                  <a:pt x="39672" y="8875"/>
                </a:lnTo>
                <a:lnTo>
                  <a:pt x="39734" y="8844"/>
                </a:lnTo>
                <a:lnTo>
                  <a:pt x="39765" y="8967"/>
                </a:lnTo>
                <a:lnTo>
                  <a:pt x="39550" y="9212"/>
                </a:lnTo>
                <a:lnTo>
                  <a:pt x="39519" y="9335"/>
                </a:lnTo>
                <a:lnTo>
                  <a:pt x="39365" y="9366"/>
                </a:lnTo>
                <a:lnTo>
                  <a:pt x="39365" y="9458"/>
                </a:lnTo>
                <a:lnTo>
                  <a:pt x="39273" y="9612"/>
                </a:lnTo>
                <a:lnTo>
                  <a:pt x="39089" y="9612"/>
                </a:lnTo>
                <a:lnTo>
                  <a:pt x="38936" y="9673"/>
                </a:lnTo>
                <a:lnTo>
                  <a:pt x="38751" y="9673"/>
                </a:lnTo>
                <a:lnTo>
                  <a:pt x="38567" y="9550"/>
                </a:lnTo>
                <a:lnTo>
                  <a:pt x="38475" y="9612"/>
                </a:lnTo>
                <a:lnTo>
                  <a:pt x="38321" y="9581"/>
                </a:lnTo>
                <a:lnTo>
                  <a:pt x="38137" y="9581"/>
                </a:lnTo>
                <a:lnTo>
                  <a:pt x="38106" y="9520"/>
                </a:lnTo>
                <a:lnTo>
                  <a:pt x="38199" y="9397"/>
                </a:lnTo>
                <a:lnTo>
                  <a:pt x="38076" y="9212"/>
                </a:lnTo>
                <a:lnTo>
                  <a:pt x="37922" y="9090"/>
                </a:lnTo>
                <a:lnTo>
                  <a:pt x="37799" y="9059"/>
                </a:lnTo>
                <a:lnTo>
                  <a:pt x="37769" y="8875"/>
                </a:lnTo>
                <a:lnTo>
                  <a:pt x="37738" y="8690"/>
                </a:lnTo>
                <a:close/>
                <a:moveTo>
                  <a:pt x="37492" y="8107"/>
                </a:moveTo>
                <a:lnTo>
                  <a:pt x="37615" y="8168"/>
                </a:lnTo>
                <a:lnTo>
                  <a:pt x="37830" y="8107"/>
                </a:lnTo>
                <a:lnTo>
                  <a:pt x="37953" y="7923"/>
                </a:lnTo>
                <a:lnTo>
                  <a:pt x="37953" y="7708"/>
                </a:lnTo>
                <a:lnTo>
                  <a:pt x="37984" y="7616"/>
                </a:lnTo>
                <a:lnTo>
                  <a:pt x="37984" y="7493"/>
                </a:lnTo>
                <a:lnTo>
                  <a:pt x="38045" y="7278"/>
                </a:lnTo>
                <a:lnTo>
                  <a:pt x="37922" y="7309"/>
                </a:lnTo>
                <a:lnTo>
                  <a:pt x="37830" y="7309"/>
                </a:lnTo>
                <a:lnTo>
                  <a:pt x="37677" y="7247"/>
                </a:lnTo>
                <a:lnTo>
                  <a:pt x="37584" y="7339"/>
                </a:lnTo>
                <a:lnTo>
                  <a:pt x="37492" y="7339"/>
                </a:lnTo>
                <a:lnTo>
                  <a:pt x="37431" y="7493"/>
                </a:lnTo>
                <a:lnTo>
                  <a:pt x="37431" y="7677"/>
                </a:lnTo>
                <a:lnTo>
                  <a:pt x="37400" y="7831"/>
                </a:lnTo>
                <a:lnTo>
                  <a:pt x="37523" y="8076"/>
                </a:lnTo>
                <a:close/>
                <a:moveTo>
                  <a:pt x="51433" y="20297"/>
                </a:moveTo>
                <a:lnTo>
                  <a:pt x="51617" y="20359"/>
                </a:lnTo>
                <a:lnTo>
                  <a:pt x="51771" y="20267"/>
                </a:lnTo>
                <a:lnTo>
                  <a:pt x="51801" y="20451"/>
                </a:lnTo>
                <a:lnTo>
                  <a:pt x="51955" y="20451"/>
                </a:lnTo>
                <a:lnTo>
                  <a:pt x="51986" y="20512"/>
                </a:lnTo>
                <a:lnTo>
                  <a:pt x="52139" y="20512"/>
                </a:lnTo>
                <a:lnTo>
                  <a:pt x="52415" y="20328"/>
                </a:lnTo>
                <a:lnTo>
                  <a:pt x="52569" y="20328"/>
                </a:lnTo>
                <a:lnTo>
                  <a:pt x="52815" y="20451"/>
                </a:lnTo>
                <a:lnTo>
                  <a:pt x="52968" y="20420"/>
                </a:lnTo>
                <a:lnTo>
                  <a:pt x="53060" y="20481"/>
                </a:lnTo>
                <a:lnTo>
                  <a:pt x="53152" y="20389"/>
                </a:lnTo>
                <a:lnTo>
                  <a:pt x="53152" y="20297"/>
                </a:lnTo>
                <a:lnTo>
                  <a:pt x="53275" y="20113"/>
                </a:lnTo>
                <a:lnTo>
                  <a:pt x="53367" y="20113"/>
                </a:lnTo>
                <a:lnTo>
                  <a:pt x="53367" y="20021"/>
                </a:lnTo>
                <a:lnTo>
                  <a:pt x="53275" y="19837"/>
                </a:lnTo>
                <a:lnTo>
                  <a:pt x="53275" y="19652"/>
                </a:lnTo>
                <a:lnTo>
                  <a:pt x="53367" y="19745"/>
                </a:lnTo>
                <a:lnTo>
                  <a:pt x="53367" y="19837"/>
                </a:lnTo>
                <a:lnTo>
                  <a:pt x="53521" y="20052"/>
                </a:lnTo>
                <a:lnTo>
                  <a:pt x="53582" y="19929"/>
                </a:lnTo>
                <a:lnTo>
                  <a:pt x="53674" y="19929"/>
                </a:lnTo>
                <a:lnTo>
                  <a:pt x="53797" y="19898"/>
                </a:lnTo>
                <a:lnTo>
                  <a:pt x="53859" y="19959"/>
                </a:lnTo>
                <a:lnTo>
                  <a:pt x="53889" y="19867"/>
                </a:lnTo>
                <a:lnTo>
                  <a:pt x="53859" y="19683"/>
                </a:lnTo>
                <a:lnTo>
                  <a:pt x="53859" y="19560"/>
                </a:lnTo>
                <a:lnTo>
                  <a:pt x="53767" y="19499"/>
                </a:lnTo>
                <a:lnTo>
                  <a:pt x="53582" y="19560"/>
                </a:lnTo>
                <a:lnTo>
                  <a:pt x="53398" y="19560"/>
                </a:lnTo>
                <a:lnTo>
                  <a:pt x="53367" y="19407"/>
                </a:lnTo>
                <a:lnTo>
                  <a:pt x="53429" y="19376"/>
                </a:lnTo>
                <a:lnTo>
                  <a:pt x="53521" y="19407"/>
                </a:lnTo>
                <a:lnTo>
                  <a:pt x="53705" y="19345"/>
                </a:lnTo>
                <a:lnTo>
                  <a:pt x="53797" y="19192"/>
                </a:lnTo>
                <a:lnTo>
                  <a:pt x="53889" y="19284"/>
                </a:lnTo>
                <a:lnTo>
                  <a:pt x="53981" y="19284"/>
                </a:lnTo>
                <a:lnTo>
                  <a:pt x="54074" y="19130"/>
                </a:lnTo>
                <a:lnTo>
                  <a:pt x="54074" y="19038"/>
                </a:lnTo>
                <a:lnTo>
                  <a:pt x="54135" y="18885"/>
                </a:lnTo>
                <a:lnTo>
                  <a:pt x="54104" y="18793"/>
                </a:lnTo>
                <a:lnTo>
                  <a:pt x="54196" y="18762"/>
                </a:lnTo>
                <a:lnTo>
                  <a:pt x="54227" y="18670"/>
                </a:lnTo>
                <a:lnTo>
                  <a:pt x="54043" y="18608"/>
                </a:lnTo>
                <a:lnTo>
                  <a:pt x="53859" y="18670"/>
                </a:lnTo>
                <a:lnTo>
                  <a:pt x="53920" y="18516"/>
                </a:lnTo>
                <a:lnTo>
                  <a:pt x="54043" y="18486"/>
                </a:lnTo>
                <a:lnTo>
                  <a:pt x="54043" y="18332"/>
                </a:lnTo>
                <a:lnTo>
                  <a:pt x="53889" y="18240"/>
                </a:lnTo>
                <a:lnTo>
                  <a:pt x="53552" y="18240"/>
                </a:lnTo>
                <a:lnTo>
                  <a:pt x="53490" y="18148"/>
                </a:lnTo>
                <a:lnTo>
                  <a:pt x="53490" y="18056"/>
                </a:lnTo>
                <a:lnTo>
                  <a:pt x="53582" y="18025"/>
                </a:lnTo>
                <a:lnTo>
                  <a:pt x="53521" y="17871"/>
                </a:lnTo>
                <a:lnTo>
                  <a:pt x="53275" y="17657"/>
                </a:lnTo>
                <a:lnTo>
                  <a:pt x="53152" y="17657"/>
                </a:lnTo>
                <a:lnTo>
                  <a:pt x="52999" y="17718"/>
                </a:lnTo>
                <a:lnTo>
                  <a:pt x="52784" y="17718"/>
                </a:lnTo>
                <a:lnTo>
                  <a:pt x="52569" y="17779"/>
                </a:lnTo>
                <a:lnTo>
                  <a:pt x="52293" y="17595"/>
                </a:lnTo>
                <a:lnTo>
                  <a:pt x="52231" y="17442"/>
                </a:lnTo>
                <a:lnTo>
                  <a:pt x="52139" y="17411"/>
                </a:lnTo>
                <a:lnTo>
                  <a:pt x="51986" y="17503"/>
                </a:lnTo>
                <a:lnTo>
                  <a:pt x="51893" y="17503"/>
                </a:lnTo>
                <a:lnTo>
                  <a:pt x="51801" y="17534"/>
                </a:lnTo>
                <a:lnTo>
                  <a:pt x="51617" y="17534"/>
                </a:lnTo>
                <a:lnTo>
                  <a:pt x="51556" y="17687"/>
                </a:lnTo>
                <a:lnTo>
                  <a:pt x="51464" y="17595"/>
                </a:lnTo>
                <a:lnTo>
                  <a:pt x="51341" y="17503"/>
                </a:lnTo>
                <a:lnTo>
                  <a:pt x="51187" y="17564"/>
                </a:lnTo>
                <a:lnTo>
                  <a:pt x="51003" y="17595"/>
                </a:lnTo>
                <a:lnTo>
                  <a:pt x="51003" y="17718"/>
                </a:lnTo>
                <a:lnTo>
                  <a:pt x="50911" y="17749"/>
                </a:lnTo>
                <a:lnTo>
                  <a:pt x="50911" y="17657"/>
                </a:lnTo>
                <a:lnTo>
                  <a:pt x="50849" y="17595"/>
                </a:lnTo>
                <a:lnTo>
                  <a:pt x="50696" y="17626"/>
                </a:lnTo>
                <a:lnTo>
                  <a:pt x="50327" y="17595"/>
                </a:lnTo>
                <a:lnTo>
                  <a:pt x="50297" y="17626"/>
                </a:lnTo>
                <a:lnTo>
                  <a:pt x="50420" y="17749"/>
                </a:lnTo>
                <a:lnTo>
                  <a:pt x="50420" y="17871"/>
                </a:lnTo>
                <a:lnTo>
                  <a:pt x="50542" y="17994"/>
                </a:lnTo>
                <a:lnTo>
                  <a:pt x="50358" y="17933"/>
                </a:lnTo>
                <a:lnTo>
                  <a:pt x="50297" y="17841"/>
                </a:lnTo>
                <a:lnTo>
                  <a:pt x="50174" y="17810"/>
                </a:lnTo>
                <a:lnTo>
                  <a:pt x="49959" y="17871"/>
                </a:lnTo>
                <a:lnTo>
                  <a:pt x="49867" y="17810"/>
                </a:lnTo>
                <a:lnTo>
                  <a:pt x="50051" y="17749"/>
                </a:lnTo>
                <a:lnTo>
                  <a:pt x="50051" y="17626"/>
                </a:lnTo>
                <a:lnTo>
                  <a:pt x="49867" y="17442"/>
                </a:lnTo>
                <a:lnTo>
                  <a:pt x="49898" y="17319"/>
                </a:lnTo>
                <a:lnTo>
                  <a:pt x="49836" y="17227"/>
                </a:lnTo>
                <a:lnTo>
                  <a:pt x="49652" y="17349"/>
                </a:lnTo>
                <a:lnTo>
                  <a:pt x="49683" y="17472"/>
                </a:lnTo>
                <a:lnTo>
                  <a:pt x="49652" y="17564"/>
                </a:lnTo>
                <a:lnTo>
                  <a:pt x="49498" y="17503"/>
                </a:lnTo>
                <a:lnTo>
                  <a:pt x="49560" y="17411"/>
                </a:lnTo>
                <a:lnTo>
                  <a:pt x="49529" y="17319"/>
                </a:lnTo>
                <a:lnTo>
                  <a:pt x="49376" y="17257"/>
                </a:lnTo>
                <a:lnTo>
                  <a:pt x="49283" y="17349"/>
                </a:lnTo>
                <a:lnTo>
                  <a:pt x="49191" y="17349"/>
                </a:lnTo>
                <a:lnTo>
                  <a:pt x="49222" y="17196"/>
                </a:lnTo>
                <a:lnTo>
                  <a:pt x="49222" y="17104"/>
                </a:lnTo>
                <a:lnTo>
                  <a:pt x="49222" y="16950"/>
                </a:lnTo>
                <a:lnTo>
                  <a:pt x="49038" y="16981"/>
                </a:lnTo>
                <a:lnTo>
                  <a:pt x="48854" y="17165"/>
                </a:lnTo>
                <a:lnTo>
                  <a:pt x="48884" y="17380"/>
                </a:lnTo>
                <a:lnTo>
                  <a:pt x="48761" y="17380"/>
                </a:lnTo>
                <a:lnTo>
                  <a:pt x="48700" y="17227"/>
                </a:lnTo>
                <a:lnTo>
                  <a:pt x="48761" y="17104"/>
                </a:lnTo>
                <a:lnTo>
                  <a:pt x="48761" y="16981"/>
                </a:lnTo>
                <a:lnTo>
                  <a:pt x="48854" y="16735"/>
                </a:lnTo>
                <a:lnTo>
                  <a:pt x="48761" y="16613"/>
                </a:lnTo>
                <a:lnTo>
                  <a:pt x="48577" y="16705"/>
                </a:lnTo>
                <a:lnTo>
                  <a:pt x="48577" y="16643"/>
                </a:lnTo>
                <a:lnTo>
                  <a:pt x="48700" y="16582"/>
                </a:lnTo>
                <a:lnTo>
                  <a:pt x="48761" y="16398"/>
                </a:lnTo>
                <a:lnTo>
                  <a:pt x="48761" y="16275"/>
                </a:lnTo>
                <a:lnTo>
                  <a:pt x="48639" y="16305"/>
                </a:lnTo>
                <a:lnTo>
                  <a:pt x="48485" y="16275"/>
                </a:lnTo>
                <a:lnTo>
                  <a:pt x="48454" y="16305"/>
                </a:lnTo>
                <a:lnTo>
                  <a:pt x="48301" y="16305"/>
                </a:lnTo>
                <a:lnTo>
                  <a:pt x="48393" y="16244"/>
                </a:lnTo>
                <a:lnTo>
                  <a:pt x="48362" y="16183"/>
                </a:lnTo>
                <a:lnTo>
                  <a:pt x="48239" y="16183"/>
                </a:lnTo>
                <a:lnTo>
                  <a:pt x="48117" y="16275"/>
                </a:lnTo>
                <a:lnTo>
                  <a:pt x="47932" y="16305"/>
                </a:lnTo>
                <a:lnTo>
                  <a:pt x="47932" y="16213"/>
                </a:lnTo>
                <a:lnTo>
                  <a:pt x="48024" y="16183"/>
                </a:lnTo>
                <a:lnTo>
                  <a:pt x="48117" y="16029"/>
                </a:lnTo>
                <a:lnTo>
                  <a:pt x="48147" y="15906"/>
                </a:lnTo>
                <a:lnTo>
                  <a:pt x="48270" y="15906"/>
                </a:lnTo>
                <a:lnTo>
                  <a:pt x="48393" y="16060"/>
                </a:lnTo>
                <a:lnTo>
                  <a:pt x="48608" y="16060"/>
                </a:lnTo>
                <a:lnTo>
                  <a:pt x="48608" y="15968"/>
                </a:lnTo>
                <a:lnTo>
                  <a:pt x="48454" y="15783"/>
                </a:lnTo>
                <a:lnTo>
                  <a:pt x="48301" y="15783"/>
                </a:lnTo>
                <a:lnTo>
                  <a:pt x="48393" y="15753"/>
                </a:lnTo>
                <a:lnTo>
                  <a:pt x="48178" y="15538"/>
                </a:lnTo>
                <a:lnTo>
                  <a:pt x="48024" y="15446"/>
                </a:lnTo>
                <a:lnTo>
                  <a:pt x="48117" y="15415"/>
                </a:lnTo>
                <a:lnTo>
                  <a:pt x="48147" y="15323"/>
                </a:lnTo>
                <a:lnTo>
                  <a:pt x="48209" y="15323"/>
                </a:lnTo>
                <a:lnTo>
                  <a:pt x="48301" y="15476"/>
                </a:lnTo>
                <a:lnTo>
                  <a:pt x="48454" y="15630"/>
                </a:lnTo>
                <a:lnTo>
                  <a:pt x="48669" y="15691"/>
                </a:lnTo>
                <a:lnTo>
                  <a:pt x="48792" y="15845"/>
                </a:lnTo>
                <a:lnTo>
                  <a:pt x="48884" y="15753"/>
                </a:lnTo>
                <a:lnTo>
                  <a:pt x="48976" y="15845"/>
                </a:lnTo>
                <a:lnTo>
                  <a:pt x="49222" y="15906"/>
                </a:lnTo>
                <a:lnTo>
                  <a:pt x="49406" y="15906"/>
                </a:lnTo>
                <a:lnTo>
                  <a:pt x="49468" y="15783"/>
                </a:lnTo>
                <a:lnTo>
                  <a:pt x="49406" y="15599"/>
                </a:lnTo>
                <a:lnTo>
                  <a:pt x="49068" y="15354"/>
                </a:lnTo>
                <a:lnTo>
                  <a:pt x="48915" y="15200"/>
                </a:lnTo>
                <a:lnTo>
                  <a:pt x="48823" y="15200"/>
                </a:lnTo>
                <a:lnTo>
                  <a:pt x="48792" y="15047"/>
                </a:lnTo>
                <a:lnTo>
                  <a:pt x="48639" y="14893"/>
                </a:lnTo>
                <a:lnTo>
                  <a:pt x="48577" y="14893"/>
                </a:lnTo>
                <a:lnTo>
                  <a:pt x="48485" y="14801"/>
                </a:lnTo>
                <a:lnTo>
                  <a:pt x="48546" y="14709"/>
                </a:lnTo>
                <a:lnTo>
                  <a:pt x="48669" y="14770"/>
                </a:lnTo>
                <a:lnTo>
                  <a:pt x="48792" y="14893"/>
                </a:lnTo>
                <a:lnTo>
                  <a:pt x="48884" y="14893"/>
                </a:lnTo>
                <a:lnTo>
                  <a:pt x="48915" y="15047"/>
                </a:lnTo>
                <a:lnTo>
                  <a:pt x="49038" y="15047"/>
                </a:lnTo>
                <a:lnTo>
                  <a:pt x="49068" y="14924"/>
                </a:lnTo>
                <a:lnTo>
                  <a:pt x="49007" y="14647"/>
                </a:lnTo>
                <a:lnTo>
                  <a:pt x="48823" y="14432"/>
                </a:lnTo>
                <a:lnTo>
                  <a:pt x="48731" y="14432"/>
                </a:lnTo>
                <a:lnTo>
                  <a:pt x="48669" y="14371"/>
                </a:lnTo>
                <a:lnTo>
                  <a:pt x="48516" y="14371"/>
                </a:lnTo>
                <a:lnTo>
                  <a:pt x="48332" y="14494"/>
                </a:lnTo>
                <a:lnTo>
                  <a:pt x="48178" y="14494"/>
                </a:lnTo>
                <a:lnTo>
                  <a:pt x="48024" y="14402"/>
                </a:lnTo>
                <a:lnTo>
                  <a:pt x="47932" y="14402"/>
                </a:lnTo>
                <a:lnTo>
                  <a:pt x="47810" y="14279"/>
                </a:lnTo>
                <a:lnTo>
                  <a:pt x="47656" y="14525"/>
                </a:lnTo>
                <a:lnTo>
                  <a:pt x="47441" y="14647"/>
                </a:lnTo>
                <a:lnTo>
                  <a:pt x="47380" y="14770"/>
                </a:lnTo>
                <a:lnTo>
                  <a:pt x="47257" y="14862"/>
                </a:lnTo>
                <a:lnTo>
                  <a:pt x="47257" y="14740"/>
                </a:lnTo>
                <a:lnTo>
                  <a:pt x="47380" y="14586"/>
                </a:lnTo>
                <a:lnTo>
                  <a:pt x="47472" y="14555"/>
                </a:lnTo>
                <a:lnTo>
                  <a:pt x="47810" y="14218"/>
                </a:lnTo>
                <a:lnTo>
                  <a:pt x="47840" y="14125"/>
                </a:lnTo>
                <a:lnTo>
                  <a:pt x="47748" y="13972"/>
                </a:lnTo>
                <a:lnTo>
                  <a:pt x="47748" y="13573"/>
                </a:lnTo>
                <a:lnTo>
                  <a:pt x="47810" y="13542"/>
                </a:lnTo>
                <a:lnTo>
                  <a:pt x="47687" y="13388"/>
                </a:lnTo>
                <a:lnTo>
                  <a:pt x="47625" y="13481"/>
                </a:lnTo>
                <a:lnTo>
                  <a:pt x="47441" y="13481"/>
                </a:lnTo>
                <a:lnTo>
                  <a:pt x="47349" y="13388"/>
                </a:lnTo>
                <a:lnTo>
                  <a:pt x="47349" y="13235"/>
                </a:lnTo>
                <a:lnTo>
                  <a:pt x="47318" y="13143"/>
                </a:lnTo>
                <a:lnTo>
                  <a:pt x="47073" y="13051"/>
                </a:lnTo>
                <a:lnTo>
                  <a:pt x="46919" y="12897"/>
                </a:lnTo>
                <a:lnTo>
                  <a:pt x="46766" y="12897"/>
                </a:lnTo>
                <a:lnTo>
                  <a:pt x="46581" y="12805"/>
                </a:lnTo>
                <a:lnTo>
                  <a:pt x="46520" y="12897"/>
                </a:lnTo>
                <a:lnTo>
                  <a:pt x="46213" y="12928"/>
                </a:lnTo>
                <a:lnTo>
                  <a:pt x="46182" y="12989"/>
                </a:lnTo>
                <a:lnTo>
                  <a:pt x="46090" y="12989"/>
                </a:lnTo>
                <a:lnTo>
                  <a:pt x="46029" y="13174"/>
                </a:lnTo>
                <a:lnTo>
                  <a:pt x="46151" y="13327"/>
                </a:lnTo>
                <a:lnTo>
                  <a:pt x="46213" y="13481"/>
                </a:lnTo>
                <a:lnTo>
                  <a:pt x="46090" y="13481"/>
                </a:lnTo>
                <a:lnTo>
                  <a:pt x="45906" y="13204"/>
                </a:lnTo>
                <a:lnTo>
                  <a:pt x="45875" y="13388"/>
                </a:lnTo>
                <a:lnTo>
                  <a:pt x="45936" y="13542"/>
                </a:lnTo>
                <a:lnTo>
                  <a:pt x="46090" y="13603"/>
                </a:lnTo>
                <a:lnTo>
                  <a:pt x="46244" y="13880"/>
                </a:lnTo>
                <a:lnTo>
                  <a:pt x="46397" y="13880"/>
                </a:lnTo>
                <a:lnTo>
                  <a:pt x="46305" y="13972"/>
                </a:lnTo>
                <a:lnTo>
                  <a:pt x="46182" y="13972"/>
                </a:lnTo>
                <a:lnTo>
                  <a:pt x="46151" y="14156"/>
                </a:lnTo>
                <a:lnTo>
                  <a:pt x="46336" y="14402"/>
                </a:lnTo>
                <a:lnTo>
                  <a:pt x="46489" y="14494"/>
                </a:lnTo>
                <a:lnTo>
                  <a:pt x="46489" y="14586"/>
                </a:lnTo>
                <a:lnTo>
                  <a:pt x="46458" y="14525"/>
                </a:lnTo>
                <a:lnTo>
                  <a:pt x="46182" y="14525"/>
                </a:lnTo>
                <a:lnTo>
                  <a:pt x="46182" y="14617"/>
                </a:lnTo>
                <a:lnTo>
                  <a:pt x="46090" y="14678"/>
                </a:lnTo>
                <a:lnTo>
                  <a:pt x="46059" y="14801"/>
                </a:lnTo>
                <a:lnTo>
                  <a:pt x="46274" y="14709"/>
                </a:lnTo>
                <a:lnTo>
                  <a:pt x="46366" y="14801"/>
                </a:lnTo>
                <a:lnTo>
                  <a:pt x="46643" y="14709"/>
                </a:lnTo>
                <a:lnTo>
                  <a:pt x="46673" y="14801"/>
                </a:lnTo>
                <a:lnTo>
                  <a:pt x="46858" y="14832"/>
                </a:lnTo>
                <a:lnTo>
                  <a:pt x="46858" y="14954"/>
                </a:lnTo>
                <a:lnTo>
                  <a:pt x="47073" y="15139"/>
                </a:lnTo>
                <a:lnTo>
                  <a:pt x="47165" y="15139"/>
                </a:lnTo>
                <a:lnTo>
                  <a:pt x="47165" y="15016"/>
                </a:lnTo>
                <a:lnTo>
                  <a:pt x="47226" y="15108"/>
                </a:lnTo>
                <a:lnTo>
                  <a:pt x="47380" y="15016"/>
                </a:lnTo>
                <a:lnTo>
                  <a:pt x="47502" y="15016"/>
                </a:lnTo>
                <a:lnTo>
                  <a:pt x="47533" y="15139"/>
                </a:lnTo>
                <a:lnTo>
                  <a:pt x="47472" y="15292"/>
                </a:lnTo>
                <a:lnTo>
                  <a:pt x="47472" y="15569"/>
                </a:lnTo>
                <a:lnTo>
                  <a:pt x="47410" y="15783"/>
                </a:lnTo>
                <a:lnTo>
                  <a:pt x="47410" y="15906"/>
                </a:lnTo>
                <a:lnTo>
                  <a:pt x="47502" y="16091"/>
                </a:lnTo>
                <a:lnTo>
                  <a:pt x="47472" y="16275"/>
                </a:lnTo>
                <a:lnTo>
                  <a:pt x="47472" y="16398"/>
                </a:lnTo>
                <a:lnTo>
                  <a:pt x="47410" y="16582"/>
                </a:lnTo>
                <a:lnTo>
                  <a:pt x="47165" y="16735"/>
                </a:lnTo>
                <a:lnTo>
                  <a:pt x="46980" y="16797"/>
                </a:lnTo>
                <a:lnTo>
                  <a:pt x="46950" y="16920"/>
                </a:lnTo>
                <a:lnTo>
                  <a:pt x="46766" y="17135"/>
                </a:lnTo>
                <a:lnTo>
                  <a:pt x="46766" y="17257"/>
                </a:lnTo>
                <a:lnTo>
                  <a:pt x="46643" y="17349"/>
                </a:lnTo>
                <a:lnTo>
                  <a:pt x="46551" y="17472"/>
                </a:lnTo>
                <a:lnTo>
                  <a:pt x="46551" y="17657"/>
                </a:lnTo>
                <a:lnTo>
                  <a:pt x="46643" y="17687"/>
                </a:lnTo>
                <a:lnTo>
                  <a:pt x="46643" y="17779"/>
                </a:lnTo>
                <a:lnTo>
                  <a:pt x="46489" y="17841"/>
                </a:lnTo>
                <a:lnTo>
                  <a:pt x="46489" y="17964"/>
                </a:lnTo>
                <a:lnTo>
                  <a:pt x="46551" y="18056"/>
                </a:lnTo>
                <a:lnTo>
                  <a:pt x="46428" y="18209"/>
                </a:lnTo>
                <a:lnTo>
                  <a:pt x="46397" y="18363"/>
                </a:lnTo>
                <a:lnTo>
                  <a:pt x="46458" y="18516"/>
                </a:lnTo>
                <a:lnTo>
                  <a:pt x="46551" y="18547"/>
                </a:lnTo>
                <a:lnTo>
                  <a:pt x="46551" y="18670"/>
                </a:lnTo>
                <a:lnTo>
                  <a:pt x="46704" y="18762"/>
                </a:lnTo>
                <a:lnTo>
                  <a:pt x="46766" y="18762"/>
                </a:lnTo>
                <a:lnTo>
                  <a:pt x="46766" y="18639"/>
                </a:lnTo>
                <a:lnTo>
                  <a:pt x="46827" y="18547"/>
                </a:lnTo>
                <a:lnTo>
                  <a:pt x="46919" y="18608"/>
                </a:lnTo>
                <a:lnTo>
                  <a:pt x="46980" y="18608"/>
                </a:lnTo>
                <a:lnTo>
                  <a:pt x="47134" y="18393"/>
                </a:lnTo>
                <a:lnTo>
                  <a:pt x="47195" y="18486"/>
                </a:lnTo>
                <a:lnTo>
                  <a:pt x="47103" y="18701"/>
                </a:lnTo>
                <a:lnTo>
                  <a:pt x="46950" y="18731"/>
                </a:lnTo>
                <a:lnTo>
                  <a:pt x="46919" y="18793"/>
                </a:lnTo>
                <a:lnTo>
                  <a:pt x="46980" y="18885"/>
                </a:lnTo>
                <a:lnTo>
                  <a:pt x="47011" y="18977"/>
                </a:lnTo>
                <a:lnTo>
                  <a:pt x="47165" y="19161"/>
                </a:lnTo>
                <a:lnTo>
                  <a:pt x="47318" y="19100"/>
                </a:lnTo>
                <a:lnTo>
                  <a:pt x="47349" y="19161"/>
                </a:lnTo>
                <a:lnTo>
                  <a:pt x="47564" y="19192"/>
                </a:lnTo>
                <a:lnTo>
                  <a:pt x="47656" y="19100"/>
                </a:lnTo>
                <a:lnTo>
                  <a:pt x="47840" y="19038"/>
                </a:lnTo>
                <a:lnTo>
                  <a:pt x="47840" y="18854"/>
                </a:lnTo>
                <a:lnTo>
                  <a:pt x="47932" y="18854"/>
                </a:lnTo>
                <a:lnTo>
                  <a:pt x="48024" y="18793"/>
                </a:lnTo>
                <a:lnTo>
                  <a:pt x="48055" y="18885"/>
                </a:lnTo>
                <a:lnTo>
                  <a:pt x="48024" y="18915"/>
                </a:lnTo>
                <a:lnTo>
                  <a:pt x="48024" y="19069"/>
                </a:lnTo>
                <a:lnTo>
                  <a:pt x="48086" y="19008"/>
                </a:lnTo>
                <a:lnTo>
                  <a:pt x="48178" y="18793"/>
                </a:lnTo>
                <a:lnTo>
                  <a:pt x="48301" y="18731"/>
                </a:lnTo>
                <a:lnTo>
                  <a:pt x="48332" y="18823"/>
                </a:lnTo>
                <a:lnTo>
                  <a:pt x="48332" y="18946"/>
                </a:lnTo>
                <a:lnTo>
                  <a:pt x="48117" y="19223"/>
                </a:lnTo>
                <a:lnTo>
                  <a:pt x="48024" y="19315"/>
                </a:lnTo>
                <a:lnTo>
                  <a:pt x="48024" y="19437"/>
                </a:lnTo>
                <a:lnTo>
                  <a:pt x="48209" y="19499"/>
                </a:lnTo>
                <a:lnTo>
                  <a:pt x="48332" y="19622"/>
                </a:lnTo>
                <a:lnTo>
                  <a:pt x="48485" y="19622"/>
                </a:lnTo>
                <a:lnTo>
                  <a:pt x="48546" y="19652"/>
                </a:lnTo>
                <a:lnTo>
                  <a:pt x="48700" y="19652"/>
                </a:lnTo>
                <a:lnTo>
                  <a:pt x="48761" y="19560"/>
                </a:lnTo>
                <a:lnTo>
                  <a:pt x="48915" y="19560"/>
                </a:lnTo>
                <a:lnTo>
                  <a:pt x="48854" y="19622"/>
                </a:lnTo>
                <a:lnTo>
                  <a:pt x="48854" y="19714"/>
                </a:lnTo>
                <a:lnTo>
                  <a:pt x="48976" y="19745"/>
                </a:lnTo>
                <a:lnTo>
                  <a:pt x="49099" y="19837"/>
                </a:lnTo>
                <a:lnTo>
                  <a:pt x="49191" y="19775"/>
                </a:lnTo>
                <a:lnTo>
                  <a:pt x="49161" y="19652"/>
                </a:lnTo>
                <a:lnTo>
                  <a:pt x="49161" y="19530"/>
                </a:lnTo>
                <a:lnTo>
                  <a:pt x="49283" y="19407"/>
                </a:lnTo>
                <a:lnTo>
                  <a:pt x="49314" y="19499"/>
                </a:lnTo>
                <a:lnTo>
                  <a:pt x="49283" y="19652"/>
                </a:lnTo>
                <a:lnTo>
                  <a:pt x="49314" y="19837"/>
                </a:lnTo>
                <a:lnTo>
                  <a:pt x="49406" y="19837"/>
                </a:lnTo>
                <a:lnTo>
                  <a:pt x="49468" y="19683"/>
                </a:lnTo>
                <a:lnTo>
                  <a:pt x="49498" y="19591"/>
                </a:lnTo>
                <a:lnTo>
                  <a:pt x="49621" y="19591"/>
                </a:lnTo>
                <a:lnTo>
                  <a:pt x="49621" y="19714"/>
                </a:lnTo>
                <a:lnTo>
                  <a:pt x="49560" y="19775"/>
                </a:lnTo>
                <a:lnTo>
                  <a:pt x="49560" y="19898"/>
                </a:lnTo>
                <a:lnTo>
                  <a:pt x="49775" y="19898"/>
                </a:lnTo>
                <a:lnTo>
                  <a:pt x="49898" y="19806"/>
                </a:lnTo>
                <a:lnTo>
                  <a:pt x="50020" y="19560"/>
                </a:lnTo>
                <a:lnTo>
                  <a:pt x="50020" y="19683"/>
                </a:lnTo>
                <a:lnTo>
                  <a:pt x="49959" y="19806"/>
                </a:lnTo>
                <a:lnTo>
                  <a:pt x="49959" y="19898"/>
                </a:lnTo>
                <a:lnTo>
                  <a:pt x="50143" y="19867"/>
                </a:lnTo>
                <a:lnTo>
                  <a:pt x="50205" y="19652"/>
                </a:lnTo>
                <a:lnTo>
                  <a:pt x="50266" y="19560"/>
                </a:lnTo>
                <a:lnTo>
                  <a:pt x="50235" y="19898"/>
                </a:lnTo>
                <a:lnTo>
                  <a:pt x="50266" y="20021"/>
                </a:lnTo>
                <a:lnTo>
                  <a:pt x="50420" y="20021"/>
                </a:lnTo>
                <a:lnTo>
                  <a:pt x="50665" y="20144"/>
                </a:lnTo>
                <a:lnTo>
                  <a:pt x="50788" y="20082"/>
                </a:lnTo>
                <a:lnTo>
                  <a:pt x="50911" y="20052"/>
                </a:lnTo>
                <a:lnTo>
                  <a:pt x="50942" y="20144"/>
                </a:lnTo>
                <a:lnTo>
                  <a:pt x="51126" y="20082"/>
                </a:lnTo>
                <a:lnTo>
                  <a:pt x="51249" y="20021"/>
                </a:lnTo>
                <a:lnTo>
                  <a:pt x="51249" y="19837"/>
                </a:lnTo>
                <a:lnTo>
                  <a:pt x="51402" y="19714"/>
                </a:lnTo>
                <a:lnTo>
                  <a:pt x="51464" y="19591"/>
                </a:lnTo>
                <a:lnTo>
                  <a:pt x="51371" y="19437"/>
                </a:lnTo>
                <a:lnTo>
                  <a:pt x="51464" y="19315"/>
                </a:lnTo>
                <a:lnTo>
                  <a:pt x="51525" y="19315"/>
                </a:lnTo>
                <a:lnTo>
                  <a:pt x="51525" y="19530"/>
                </a:lnTo>
                <a:lnTo>
                  <a:pt x="51617" y="19530"/>
                </a:lnTo>
                <a:lnTo>
                  <a:pt x="51617" y="19591"/>
                </a:lnTo>
                <a:lnTo>
                  <a:pt x="51494" y="19714"/>
                </a:lnTo>
                <a:lnTo>
                  <a:pt x="51402" y="19929"/>
                </a:lnTo>
                <a:lnTo>
                  <a:pt x="51433" y="20267"/>
                </a:lnTo>
                <a:close/>
                <a:moveTo>
                  <a:pt x="45783" y="12805"/>
                </a:moveTo>
                <a:lnTo>
                  <a:pt x="45906" y="12774"/>
                </a:lnTo>
                <a:lnTo>
                  <a:pt x="45906" y="12713"/>
                </a:lnTo>
                <a:lnTo>
                  <a:pt x="45783" y="12682"/>
                </a:lnTo>
                <a:lnTo>
                  <a:pt x="45722" y="12744"/>
                </a:lnTo>
                <a:close/>
                <a:moveTo>
                  <a:pt x="45476" y="13818"/>
                </a:moveTo>
                <a:lnTo>
                  <a:pt x="45599" y="13696"/>
                </a:lnTo>
                <a:lnTo>
                  <a:pt x="45629" y="13573"/>
                </a:lnTo>
                <a:lnTo>
                  <a:pt x="45629" y="13726"/>
                </a:lnTo>
                <a:lnTo>
                  <a:pt x="45568" y="13818"/>
                </a:lnTo>
                <a:lnTo>
                  <a:pt x="45476" y="13818"/>
                </a:lnTo>
                <a:close/>
                <a:moveTo>
                  <a:pt x="41515" y="15261"/>
                </a:moveTo>
                <a:lnTo>
                  <a:pt x="41484" y="15323"/>
                </a:lnTo>
                <a:lnTo>
                  <a:pt x="41546" y="15384"/>
                </a:lnTo>
                <a:lnTo>
                  <a:pt x="41576" y="15323"/>
                </a:lnTo>
                <a:close/>
                <a:moveTo>
                  <a:pt x="44125" y="12744"/>
                </a:moveTo>
                <a:lnTo>
                  <a:pt x="44125" y="12836"/>
                </a:lnTo>
                <a:lnTo>
                  <a:pt x="44217" y="12959"/>
                </a:lnTo>
                <a:lnTo>
                  <a:pt x="44248" y="13051"/>
                </a:lnTo>
                <a:lnTo>
                  <a:pt x="44309" y="13020"/>
                </a:lnTo>
                <a:lnTo>
                  <a:pt x="44278" y="12866"/>
                </a:lnTo>
                <a:lnTo>
                  <a:pt x="44186" y="12744"/>
                </a:lnTo>
                <a:close/>
                <a:moveTo>
                  <a:pt x="42866" y="12805"/>
                </a:moveTo>
                <a:lnTo>
                  <a:pt x="42866" y="12897"/>
                </a:lnTo>
                <a:lnTo>
                  <a:pt x="42958" y="12989"/>
                </a:lnTo>
                <a:lnTo>
                  <a:pt x="43050" y="12897"/>
                </a:lnTo>
                <a:lnTo>
                  <a:pt x="43234" y="12866"/>
                </a:lnTo>
                <a:lnTo>
                  <a:pt x="43357" y="12897"/>
                </a:lnTo>
                <a:lnTo>
                  <a:pt x="43572" y="12744"/>
                </a:lnTo>
                <a:lnTo>
                  <a:pt x="43726" y="12744"/>
                </a:lnTo>
                <a:lnTo>
                  <a:pt x="43848" y="12682"/>
                </a:lnTo>
                <a:lnTo>
                  <a:pt x="43818" y="12652"/>
                </a:lnTo>
                <a:lnTo>
                  <a:pt x="43572" y="12621"/>
                </a:lnTo>
                <a:lnTo>
                  <a:pt x="43388" y="12652"/>
                </a:lnTo>
                <a:cubicBezTo>
                  <a:pt x="43326" y="12682"/>
                  <a:pt x="43296" y="12713"/>
                  <a:pt x="43234" y="12744"/>
                </a:cubicBezTo>
                <a:cubicBezTo>
                  <a:pt x="43204" y="12713"/>
                  <a:pt x="43142" y="12713"/>
                  <a:pt x="43112" y="12713"/>
                </a:cubicBezTo>
                <a:lnTo>
                  <a:pt x="42958" y="12744"/>
                </a:lnTo>
                <a:lnTo>
                  <a:pt x="42866" y="12805"/>
                </a:lnTo>
                <a:close/>
                <a:moveTo>
                  <a:pt x="41607" y="13235"/>
                </a:moveTo>
                <a:lnTo>
                  <a:pt x="41515" y="13143"/>
                </a:lnTo>
                <a:lnTo>
                  <a:pt x="41269" y="13112"/>
                </a:lnTo>
                <a:lnTo>
                  <a:pt x="41116" y="13081"/>
                </a:lnTo>
                <a:lnTo>
                  <a:pt x="41085" y="12866"/>
                </a:lnTo>
                <a:lnTo>
                  <a:pt x="41208" y="12744"/>
                </a:lnTo>
                <a:lnTo>
                  <a:pt x="41238" y="12621"/>
                </a:lnTo>
                <a:lnTo>
                  <a:pt x="41177" y="12529"/>
                </a:lnTo>
                <a:lnTo>
                  <a:pt x="41208" y="12375"/>
                </a:lnTo>
                <a:lnTo>
                  <a:pt x="41300" y="12283"/>
                </a:lnTo>
                <a:lnTo>
                  <a:pt x="41515" y="12283"/>
                </a:lnTo>
                <a:lnTo>
                  <a:pt x="41576" y="12344"/>
                </a:lnTo>
                <a:lnTo>
                  <a:pt x="41638" y="12375"/>
                </a:lnTo>
                <a:lnTo>
                  <a:pt x="41699" y="12467"/>
                </a:lnTo>
                <a:lnTo>
                  <a:pt x="41576" y="12529"/>
                </a:lnTo>
                <a:lnTo>
                  <a:pt x="41546" y="12590"/>
                </a:lnTo>
                <a:lnTo>
                  <a:pt x="41607" y="12590"/>
                </a:lnTo>
                <a:lnTo>
                  <a:pt x="41760" y="12590"/>
                </a:lnTo>
                <a:lnTo>
                  <a:pt x="41760" y="12682"/>
                </a:lnTo>
                <a:lnTo>
                  <a:pt x="41699" y="12774"/>
                </a:lnTo>
                <a:lnTo>
                  <a:pt x="41760" y="12897"/>
                </a:lnTo>
                <a:lnTo>
                  <a:pt x="41760" y="13051"/>
                </a:lnTo>
                <a:lnTo>
                  <a:pt x="41699" y="13174"/>
                </a:lnTo>
                <a:lnTo>
                  <a:pt x="41607" y="13235"/>
                </a:lnTo>
                <a:close/>
                <a:moveTo>
                  <a:pt x="41361" y="13849"/>
                </a:moveTo>
                <a:lnTo>
                  <a:pt x="41699" y="13880"/>
                </a:lnTo>
                <a:lnTo>
                  <a:pt x="41822" y="13788"/>
                </a:lnTo>
                <a:lnTo>
                  <a:pt x="41945" y="13542"/>
                </a:lnTo>
                <a:lnTo>
                  <a:pt x="41822" y="13388"/>
                </a:lnTo>
                <a:lnTo>
                  <a:pt x="41668" y="13388"/>
                </a:lnTo>
                <a:lnTo>
                  <a:pt x="41484" y="13327"/>
                </a:lnTo>
                <a:lnTo>
                  <a:pt x="41269" y="13327"/>
                </a:lnTo>
                <a:lnTo>
                  <a:pt x="41116" y="13266"/>
                </a:lnTo>
                <a:lnTo>
                  <a:pt x="40993" y="13266"/>
                </a:lnTo>
                <a:lnTo>
                  <a:pt x="40901" y="13358"/>
                </a:lnTo>
                <a:lnTo>
                  <a:pt x="40809" y="13419"/>
                </a:lnTo>
                <a:lnTo>
                  <a:pt x="40778" y="13542"/>
                </a:lnTo>
                <a:lnTo>
                  <a:pt x="40809" y="13603"/>
                </a:lnTo>
                <a:lnTo>
                  <a:pt x="40870" y="13603"/>
                </a:lnTo>
                <a:lnTo>
                  <a:pt x="40931" y="13696"/>
                </a:lnTo>
                <a:lnTo>
                  <a:pt x="41054" y="13726"/>
                </a:lnTo>
                <a:lnTo>
                  <a:pt x="41177" y="13788"/>
                </a:lnTo>
                <a:lnTo>
                  <a:pt x="41361" y="13788"/>
                </a:lnTo>
                <a:close/>
                <a:moveTo>
                  <a:pt x="40778" y="14064"/>
                </a:moveTo>
                <a:lnTo>
                  <a:pt x="41177" y="14187"/>
                </a:lnTo>
                <a:lnTo>
                  <a:pt x="41300" y="14125"/>
                </a:lnTo>
                <a:lnTo>
                  <a:pt x="41423" y="14125"/>
                </a:lnTo>
                <a:lnTo>
                  <a:pt x="41484" y="14156"/>
                </a:lnTo>
                <a:lnTo>
                  <a:pt x="41607" y="14095"/>
                </a:lnTo>
                <a:lnTo>
                  <a:pt x="41760" y="14095"/>
                </a:lnTo>
                <a:lnTo>
                  <a:pt x="41760" y="13972"/>
                </a:lnTo>
                <a:lnTo>
                  <a:pt x="41638" y="13941"/>
                </a:lnTo>
                <a:lnTo>
                  <a:pt x="41238" y="14003"/>
                </a:lnTo>
                <a:lnTo>
                  <a:pt x="41085" y="14033"/>
                </a:lnTo>
                <a:lnTo>
                  <a:pt x="41024" y="13972"/>
                </a:lnTo>
                <a:lnTo>
                  <a:pt x="40839" y="13972"/>
                </a:lnTo>
                <a:lnTo>
                  <a:pt x="40716" y="14003"/>
                </a:lnTo>
                <a:lnTo>
                  <a:pt x="40747" y="14095"/>
                </a:lnTo>
                <a:close/>
                <a:moveTo>
                  <a:pt x="40716" y="14494"/>
                </a:moveTo>
                <a:lnTo>
                  <a:pt x="40839" y="14463"/>
                </a:lnTo>
                <a:lnTo>
                  <a:pt x="40962" y="14463"/>
                </a:lnTo>
                <a:lnTo>
                  <a:pt x="41146" y="14340"/>
                </a:lnTo>
                <a:lnTo>
                  <a:pt x="41484" y="14279"/>
                </a:lnTo>
                <a:lnTo>
                  <a:pt x="41576" y="14279"/>
                </a:lnTo>
                <a:lnTo>
                  <a:pt x="41668" y="14218"/>
                </a:lnTo>
                <a:lnTo>
                  <a:pt x="41760" y="14218"/>
                </a:lnTo>
                <a:lnTo>
                  <a:pt x="41791" y="14310"/>
                </a:lnTo>
                <a:lnTo>
                  <a:pt x="41668" y="14402"/>
                </a:lnTo>
                <a:lnTo>
                  <a:pt x="41546" y="14402"/>
                </a:lnTo>
                <a:lnTo>
                  <a:pt x="41361" y="14402"/>
                </a:lnTo>
                <a:lnTo>
                  <a:pt x="41300" y="14494"/>
                </a:lnTo>
                <a:lnTo>
                  <a:pt x="41146" y="14586"/>
                </a:lnTo>
                <a:lnTo>
                  <a:pt x="40962" y="14525"/>
                </a:lnTo>
                <a:lnTo>
                  <a:pt x="40839" y="14525"/>
                </a:lnTo>
                <a:lnTo>
                  <a:pt x="40747" y="14555"/>
                </a:lnTo>
                <a:lnTo>
                  <a:pt x="40716" y="14525"/>
                </a:lnTo>
                <a:lnTo>
                  <a:pt x="40716" y="14463"/>
                </a:lnTo>
                <a:close/>
                <a:moveTo>
                  <a:pt x="36817" y="9520"/>
                </a:moveTo>
                <a:lnTo>
                  <a:pt x="36755" y="9489"/>
                </a:lnTo>
                <a:lnTo>
                  <a:pt x="36817" y="9397"/>
                </a:lnTo>
                <a:lnTo>
                  <a:pt x="37001" y="9366"/>
                </a:lnTo>
                <a:lnTo>
                  <a:pt x="36909" y="9489"/>
                </a:lnTo>
                <a:close/>
                <a:moveTo>
                  <a:pt x="35711" y="10011"/>
                </a:moveTo>
                <a:lnTo>
                  <a:pt x="35834" y="9980"/>
                </a:lnTo>
                <a:lnTo>
                  <a:pt x="35957" y="9949"/>
                </a:lnTo>
                <a:lnTo>
                  <a:pt x="36172" y="10042"/>
                </a:lnTo>
                <a:lnTo>
                  <a:pt x="36295" y="10011"/>
                </a:lnTo>
                <a:lnTo>
                  <a:pt x="36418" y="10072"/>
                </a:lnTo>
                <a:lnTo>
                  <a:pt x="36418" y="10164"/>
                </a:lnTo>
                <a:lnTo>
                  <a:pt x="36479" y="10256"/>
                </a:lnTo>
                <a:lnTo>
                  <a:pt x="36387" y="10379"/>
                </a:lnTo>
                <a:lnTo>
                  <a:pt x="36233" y="10471"/>
                </a:lnTo>
                <a:lnTo>
                  <a:pt x="36111" y="10410"/>
                </a:lnTo>
                <a:lnTo>
                  <a:pt x="35988" y="10410"/>
                </a:lnTo>
                <a:lnTo>
                  <a:pt x="35926" y="10226"/>
                </a:lnTo>
                <a:lnTo>
                  <a:pt x="35834" y="10103"/>
                </a:lnTo>
                <a:lnTo>
                  <a:pt x="35742" y="10072"/>
                </a:lnTo>
                <a:lnTo>
                  <a:pt x="35742" y="10042"/>
                </a:lnTo>
                <a:close/>
                <a:moveTo>
                  <a:pt x="29908" y="10349"/>
                </a:moveTo>
                <a:lnTo>
                  <a:pt x="29754" y="10256"/>
                </a:lnTo>
                <a:lnTo>
                  <a:pt x="29724" y="10195"/>
                </a:lnTo>
                <a:lnTo>
                  <a:pt x="29785" y="10164"/>
                </a:lnTo>
                <a:lnTo>
                  <a:pt x="29939" y="10195"/>
                </a:lnTo>
                <a:lnTo>
                  <a:pt x="29969" y="10287"/>
                </a:lnTo>
                <a:close/>
                <a:moveTo>
                  <a:pt x="30522" y="11147"/>
                </a:moveTo>
                <a:lnTo>
                  <a:pt x="30706" y="11024"/>
                </a:lnTo>
                <a:lnTo>
                  <a:pt x="30706" y="11086"/>
                </a:lnTo>
                <a:lnTo>
                  <a:pt x="30522" y="11208"/>
                </a:lnTo>
                <a:close/>
                <a:moveTo>
                  <a:pt x="30829" y="10901"/>
                </a:moveTo>
                <a:lnTo>
                  <a:pt x="30891" y="10840"/>
                </a:lnTo>
                <a:lnTo>
                  <a:pt x="30891" y="10686"/>
                </a:lnTo>
                <a:lnTo>
                  <a:pt x="30952" y="10656"/>
                </a:lnTo>
                <a:lnTo>
                  <a:pt x="31013" y="10441"/>
                </a:lnTo>
                <a:lnTo>
                  <a:pt x="31105" y="10441"/>
                </a:lnTo>
                <a:lnTo>
                  <a:pt x="31290" y="10349"/>
                </a:lnTo>
                <a:lnTo>
                  <a:pt x="31382" y="10379"/>
                </a:lnTo>
                <a:lnTo>
                  <a:pt x="31382" y="10502"/>
                </a:lnTo>
                <a:lnTo>
                  <a:pt x="31228" y="10594"/>
                </a:lnTo>
                <a:lnTo>
                  <a:pt x="31136" y="10809"/>
                </a:lnTo>
                <a:lnTo>
                  <a:pt x="31198" y="10932"/>
                </a:lnTo>
                <a:lnTo>
                  <a:pt x="31075" y="11024"/>
                </a:lnTo>
                <a:lnTo>
                  <a:pt x="31044" y="11147"/>
                </a:lnTo>
                <a:lnTo>
                  <a:pt x="31105" y="11270"/>
                </a:lnTo>
                <a:lnTo>
                  <a:pt x="31198" y="11178"/>
                </a:lnTo>
                <a:lnTo>
                  <a:pt x="31290" y="11178"/>
                </a:lnTo>
                <a:lnTo>
                  <a:pt x="31290" y="11270"/>
                </a:lnTo>
                <a:lnTo>
                  <a:pt x="31351" y="11270"/>
                </a:lnTo>
                <a:lnTo>
                  <a:pt x="31627" y="11116"/>
                </a:lnTo>
                <a:lnTo>
                  <a:pt x="31720" y="10993"/>
                </a:lnTo>
                <a:lnTo>
                  <a:pt x="31812" y="10993"/>
                </a:lnTo>
                <a:lnTo>
                  <a:pt x="31935" y="10840"/>
                </a:lnTo>
                <a:lnTo>
                  <a:pt x="31935" y="10656"/>
                </a:lnTo>
                <a:lnTo>
                  <a:pt x="32027" y="10656"/>
                </a:lnTo>
                <a:lnTo>
                  <a:pt x="32119" y="10502"/>
                </a:lnTo>
                <a:lnTo>
                  <a:pt x="32119" y="10318"/>
                </a:lnTo>
                <a:lnTo>
                  <a:pt x="32211" y="10256"/>
                </a:lnTo>
                <a:lnTo>
                  <a:pt x="32272" y="10318"/>
                </a:lnTo>
                <a:lnTo>
                  <a:pt x="32211" y="10502"/>
                </a:lnTo>
                <a:lnTo>
                  <a:pt x="32242" y="10594"/>
                </a:lnTo>
                <a:lnTo>
                  <a:pt x="32211" y="10778"/>
                </a:lnTo>
                <a:lnTo>
                  <a:pt x="32272" y="10932"/>
                </a:lnTo>
                <a:lnTo>
                  <a:pt x="32334" y="10932"/>
                </a:lnTo>
                <a:lnTo>
                  <a:pt x="32487" y="10778"/>
                </a:lnTo>
                <a:lnTo>
                  <a:pt x="32487" y="10594"/>
                </a:lnTo>
                <a:lnTo>
                  <a:pt x="32518" y="10533"/>
                </a:lnTo>
                <a:lnTo>
                  <a:pt x="32641" y="10502"/>
                </a:lnTo>
                <a:lnTo>
                  <a:pt x="32825" y="10256"/>
                </a:lnTo>
                <a:lnTo>
                  <a:pt x="32856" y="10072"/>
                </a:lnTo>
                <a:lnTo>
                  <a:pt x="32825" y="9919"/>
                </a:lnTo>
                <a:lnTo>
                  <a:pt x="32917" y="9765"/>
                </a:lnTo>
                <a:lnTo>
                  <a:pt x="33009" y="9949"/>
                </a:lnTo>
                <a:lnTo>
                  <a:pt x="33286" y="9765"/>
                </a:lnTo>
                <a:lnTo>
                  <a:pt x="33378" y="9550"/>
                </a:lnTo>
                <a:lnTo>
                  <a:pt x="33378" y="9397"/>
                </a:lnTo>
                <a:lnTo>
                  <a:pt x="33531" y="9366"/>
                </a:lnTo>
                <a:lnTo>
                  <a:pt x="33623" y="9305"/>
                </a:lnTo>
                <a:lnTo>
                  <a:pt x="33715" y="9397"/>
                </a:lnTo>
                <a:lnTo>
                  <a:pt x="33869" y="9243"/>
                </a:lnTo>
                <a:lnTo>
                  <a:pt x="33930" y="9305"/>
                </a:lnTo>
                <a:lnTo>
                  <a:pt x="33869" y="9612"/>
                </a:lnTo>
                <a:lnTo>
                  <a:pt x="33654" y="9827"/>
                </a:lnTo>
                <a:lnTo>
                  <a:pt x="33623" y="10011"/>
                </a:lnTo>
                <a:lnTo>
                  <a:pt x="33501" y="10103"/>
                </a:lnTo>
                <a:lnTo>
                  <a:pt x="33501" y="10195"/>
                </a:lnTo>
                <a:lnTo>
                  <a:pt x="33347" y="10256"/>
                </a:lnTo>
                <a:lnTo>
                  <a:pt x="33132" y="10564"/>
                </a:lnTo>
                <a:lnTo>
                  <a:pt x="33132" y="10686"/>
                </a:lnTo>
                <a:lnTo>
                  <a:pt x="33224" y="10809"/>
                </a:lnTo>
                <a:lnTo>
                  <a:pt x="33193" y="10963"/>
                </a:lnTo>
                <a:lnTo>
                  <a:pt x="33316" y="10993"/>
                </a:lnTo>
                <a:lnTo>
                  <a:pt x="33470" y="11055"/>
                </a:lnTo>
                <a:lnTo>
                  <a:pt x="33562" y="10963"/>
                </a:lnTo>
                <a:lnTo>
                  <a:pt x="33746" y="10871"/>
                </a:lnTo>
                <a:lnTo>
                  <a:pt x="33777" y="10748"/>
                </a:lnTo>
                <a:lnTo>
                  <a:pt x="33777" y="10564"/>
                </a:lnTo>
                <a:lnTo>
                  <a:pt x="33900" y="10471"/>
                </a:lnTo>
                <a:lnTo>
                  <a:pt x="33992" y="10318"/>
                </a:lnTo>
                <a:lnTo>
                  <a:pt x="34115" y="10318"/>
                </a:lnTo>
                <a:lnTo>
                  <a:pt x="34176" y="10287"/>
                </a:lnTo>
                <a:lnTo>
                  <a:pt x="34268" y="10379"/>
                </a:lnTo>
                <a:lnTo>
                  <a:pt x="34422" y="10379"/>
                </a:lnTo>
                <a:lnTo>
                  <a:pt x="34514" y="10287"/>
                </a:lnTo>
                <a:lnTo>
                  <a:pt x="34759" y="10287"/>
                </a:lnTo>
                <a:lnTo>
                  <a:pt x="34852" y="10134"/>
                </a:lnTo>
                <a:lnTo>
                  <a:pt x="34944" y="9857"/>
                </a:lnTo>
                <a:lnTo>
                  <a:pt x="35097" y="9612"/>
                </a:lnTo>
                <a:lnTo>
                  <a:pt x="35097" y="9458"/>
                </a:lnTo>
                <a:lnTo>
                  <a:pt x="35097" y="9397"/>
                </a:lnTo>
                <a:lnTo>
                  <a:pt x="35251" y="9581"/>
                </a:lnTo>
                <a:lnTo>
                  <a:pt x="35374" y="9612"/>
                </a:lnTo>
                <a:lnTo>
                  <a:pt x="35435" y="9520"/>
                </a:lnTo>
                <a:lnTo>
                  <a:pt x="35435" y="9427"/>
                </a:lnTo>
                <a:lnTo>
                  <a:pt x="35281" y="9182"/>
                </a:lnTo>
                <a:lnTo>
                  <a:pt x="35281" y="9090"/>
                </a:lnTo>
                <a:lnTo>
                  <a:pt x="35466" y="8936"/>
                </a:lnTo>
                <a:lnTo>
                  <a:pt x="35619" y="8936"/>
                </a:lnTo>
                <a:lnTo>
                  <a:pt x="35773" y="8844"/>
                </a:lnTo>
                <a:lnTo>
                  <a:pt x="35896" y="8875"/>
                </a:lnTo>
                <a:lnTo>
                  <a:pt x="35988" y="8875"/>
                </a:lnTo>
                <a:lnTo>
                  <a:pt x="36141" y="8690"/>
                </a:lnTo>
                <a:lnTo>
                  <a:pt x="36111" y="8568"/>
                </a:lnTo>
                <a:lnTo>
                  <a:pt x="36080" y="8230"/>
                </a:lnTo>
                <a:lnTo>
                  <a:pt x="36111" y="8138"/>
                </a:lnTo>
                <a:lnTo>
                  <a:pt x="36080" y="8076"/>
                </a:lnTo>
                <a:lnTo>
                  <a:pt x="36049" y="7861"/>
                </a:lnTo>
                <a:lnTo>
                  <a:pt x="35957" y="7831"/>
                </a:lnTo>
                <a:lnTo>
                  <a:pt x="35834" y="7892"/>
                </a:lnTo>
                <a:lnTo>
                  <a:pt x="35650" y="7984"/>
                </a:lnTo>
                <a:lnTo>
                  <a:pt x="35650" y="8199"/>
                </a:lnTo>
                <a:lnTo>
                  <a:pt x="35650" y="8291"/>
                </a:lnTo>
                <a:lnTo>
                  <a:pt x="35681" y="8414"/>
                </a:lnTo>
                <a:lnTo>
                  <a:pt x="35527" y="8445"/>
                </a:lnTo>
                <a:lnTo>
                  <a:pt x="35496" y="8291"/>
                </a:lnTo>
                <a:lnTo>
                  <a:pt x="35435" y="8291"/>
                </a:lnTo>
                <a:lnTo>
                  <a:pt x="35404" y="8383"/>
                </a:lnTo>
                <a:lnTo>
                  <a:pt x="35374" y="8445"/>
                </a:lnTo>
                <a:lnTo>
                  <a:pt x="35281" y="8322"/>
                </a:lnTo>
                <a:lnTo>
                  <a:pt x="35251" y="8107"/>
                </a:lnTo>
                <a:lnTo>
                  <a:pt x="35097" y="7923"/>
                </a:lnTo>
                <a:lnTo>
                  <a:pt x="35005" y="7923"/>
                </a:lnTo>
                <a:lnTo>
                  <a:pt x="34944" y="8015"/>
                </a:lnTo>
                <a:lnTo>
                  <a:pt x="34759" y="8015"/>
                </a:lnTo>
                <a:lnTo>
                  <a:pt x="34606" y="7923"/>
                </a:lnTo>
                <a:lnTo>
                  <a:pt x="34483" y="7954"/>
                </a:lnTo>
                <a:lnTo>
                  <a:pt x="34145" y="7923"/>
                </a:lnTo>
                <a:lnTo>
                  <a:pt x="33961" y="8015"/>
                </a:lnTo>
                <a:lnTo>
                  <a:pt x="33900" y="8168"/>
                </a:lnTo>
                <a:lnTo>
                  <a:pt x="33808" y="8261"/>
                </a:lnTo>
                <a:lnTo>
                  <a:pt x="33746" y="8230"/>
                </a:lnTo>
                <a:lnTo>
                  <a:pt x="33654" y="8230"/>
                </a:lnTo>
                <a:lnTo>
                  <a:pt x="33286" y="8537"/>
                </a:lnTo>
                <a:lnTo>
                  <a:pt x="33163" y="8660"/>
                </a:lnTo>
                <a:lnTo>
                  <a:pt x="33009" y="8660"/>
                </a:lnTo>
                <a:lnTo>
                  <a:pt x="32794" y="8783"/>
                </a:lnTo>
                <a:lnTo>
                  <a:pt x="32671" y="8813"/>
                </a:lnTo>
                <a:lnTo>
                  <a:pt x="32518" y="8936"/>
                </a:lnTo>
                <a:lnTo>
                  <a:pt x="32518" y="9028"/>
                </a:lnTo>
                <a:lnTo>
                  <a:pt x="32211" y="9028"/>
                </a:lnTo>
                <a:lnTo>
                  <a:pt x="32149" y="9090"/>
                </a:lnTo>
                <a:lnTo>
                  <a:pt x="31965" y="9059"/>
                </a:lnTo>
                <a:lnTo>
                  <a:pt x="31904" y="9151"/>
                </a:lnTo>
                <a:lnTo>
                  <a:pt x="31781" y="9151"/>
                </a:lnTo>
                <a:lnTo>
                  <a:pt x="31505" y="9366"/>
                </a:lnTo>
                <a:lnTo>
                  <a:pt x="31320" y="9458"/>
                </a:lnTo>
                <a:lnTo>
                  <a:pt x="31136" y="9397"/>
                </a:lnTo>
                <a:lnTo>
                  <a:pt x="30983" y="9489"/>
                </a:lnTo>
                <a:lnTo>
                  <a:pt x="30614" y="9550"/>
                </a:lnTo>
                <a:lnTo>
                  <a:pt x="30430" y="9796"/>
                </a:lnTo>
                <a:lnTo>
                  <a:pt x="30307" y="9796"/>
                </a:lnTo>
                <a:lnTo>
                  <a:pt x="30092" y="9857"/>
                </a:lnTo>
                <a:lnTo>
                  <a:pt x="30000" y="10011"/>
                </a:lnTo>
                <a:lnTo>
                  <a:pt x="30154" y="10011"/>
                </a:lnTo>
                <a:lnTo>
                  <a:pt x="30215" y="10103"/>
                </a:lnTo>
                <a:lnTo>
                  <a:pt x="30092" y="10103"/>
                </a:lnTo>
                <a:lnTo>
                  <a:pt x="30061" y="10164"/>
                </a:lnTo>
                <a:lnTo>
                  <a:pt x="30154" y="10256"/>
                </a:lnTo>
                <a:lnTo>
                  <a:pt x="30092" y="10379"/>
                </a:lnTo>
                <a:lnTo>
                  <a:pt x="29877" y="10441"/>
                </a:lnTo>
                <a:lnTo>
                  <a:pt x="29877" y="10533"/>
                </a:lnTo>
                <a:lnTo>
                  <a:pt x="30031" y="10594"/>
                </a:lnTo>
                <a:lnTo>
                  <a:pt x="30215" y="10564"/>
                </a:lnTo>
                <a:lnTo>
                  <a:pt x="30276" y="10410"/>
                </a:lnTo>
                <a:lnTo>
                  <a:pt x="30399" y="10379"/>
                </a:lnTo>
                <a:lnTo>
                  <a:pt x="30553" y="10471"/>
                </a:lnTo>
                <a:lnTo>
                  <a:pt x="30676" y="10656"/>
                </a:lnTo>
                <a:lnTo>
                  <a:pt x="30676" y="10840"/>
                </a:lnTo>
                <a:lnTo>
                  <a:pt x="30798" y="10901"/>
                </a:lnTo>
                <a:close/>
                <a:moveTo>
                  <a:pt x="46581" y="20174"/>
                </a:moveTo>
                <a:lnTo>
                  <a:pt x="46612" y="20113"/>
                </a:lnTo>
                <a:lnTo>
                  <a:pt x="46827" y="20174"/>
                </a:lnTo>
                <a:lnTo>
                  <a:pt x="46858" y="20236"/>
                </a:lnTo>
                <a:lnTo>
                  <a:pt x="46766" y="20297"/>
                </a:lnTo>
                <a:lnTo>
                  <a:pt x="46673" y="20267"/>
                </a:lnTo>
                <a:close/>
                <a:moveTo>
                  <a:pt x="44739" y="16551"/>
                </a:moveTo>
                <a:lnTo>
                  <a:pt x="44616" y="16459"/>
                </a:lnTo>
                <a:lnTo>
                  <a:pt x="44493" y="16459"/>
                </a:lnTo>
                <a:lnTo>
                  <a:pt x="44432" y="16551"/>
                </a:lnTo>
                <a:lnTo>
                  <a:pt x="44585" y="16551"/>
                </a:lnTo>
                <a:lnTo>
                  <a:pt x="44616" y="16613"/>
                </a:lnTo>
                <a:lnTo>
                  <a:pt x="44616" y="16674"/>
                </a:lnTo>
                <a:lnTo>
                  <a:pt x="44432" y="16705"/>
                </a:lnTo>
                <a:lnTo>
                  <a:pt x="44340" y="16735"/>
                </a:lnTo>
                <a:lnTo>
                  <a:pt x="44432" y="16920"/>
                </a:lnTo>
                <a:lnTo>
                  <a:pt x="44463" y="16920"/>
                </a:lnTo>
                <a:lnTo>
                  <a:pt x="44463" y="16950"/>
                </a:lnTo>
                <a:lnTo>
                  <a:pt x="44278" y="16920"/>
                </a:lnTo>
                <a:lnTo>
                  <a:pt x="44094" y="16950"/>
                </a:lnTo>
                <a:lnTo>
                  <a:pt x="43971" y="17073"/>
                </a:lnTo>
                <a:lnTo>
                  <a:pt x="43910" y="17227"/>
                </a:lnTo>
                <a:lnTo>
                  <a:pt x="43848" y="17288"/>
                </a:lnTo>
                <a:lnTo>
                  <a:pt x="43879" y="17319"/>
                </a:lnTo>
                <a:lnTo>
                  <a:pt x="43971" y="17319"/>
                </a:lnTo>
                <a:lnTo>
                  <a:pt x="43910" y="17411"/>
                </a:lnTo>
                <a:lnTo>
                  <a:pt x="43910" y="17503"/>
                </a:lnTo>
                <a:lnTo>
                  <a:pt x="43971" y="17503"/>
                </a:lnTo>
                <a:lnTo>
                  <a:pt x="44063" y="17380"/>
                </a:lnTo>
                <a:lnTo>
                  <a:pt x="44094" y="17411"/>
                </a:lnTo>
                <a:lnTo>
                  <a:pt x="44033" y="17595"/>
                </a:lnTo>
                <a:lnTo>
                  <a:pt x="44063" y="17657"/>
                </a:lnTo>
                <a:lnTo>
                  <a:pt x="44186" y="17718"/>
                </a:lnTo>
                <a:lnTo>
                  <a:pt x="44248" y="17687"/>
                </a:lnTo>
                <a:lnTo>
                  <a:pt x="44309" y="17718"/>
                </a:lnTo>
                <a:lnTo>
                  <a:pt x="44309" y="17871"/>
                </a:lnTo>
                <a:lnTo>
                  <a:pt x="44340" y="17871"/>
                </a:lnTo>
                <a:lnTo>
                  <a:pt x="44401" y="17779"/>
                </a:lnTo>
                <a:lnTo>
                  <a:pt x="44524" y="17810"/>
                </a:lnTo>
                <a:lnTo>
                  <a:pt x="44524" y="18025"/>
                </a:lnTo>
                <a:lnTo>
                  <a:pt x="44555" y="18117"/>
                </a:lnTo>
                <a:lnTo>
                  <a:pt x="44708" y="18086"/>
                </a:lnTo>
                <a:lnTo>
                  <a:pt x="44739" y="18240"/>
                </a:lnTo>
                <a:lnTo>
                  <a:pt x="44892" y="18240"/>
                </a:lnTo>
                <a:lnTo>
                  <a:pt x="45077" y="18363"/>
                </a:lnTo>
                <a:lnTo>
                  <a:pt x="45230" y="18363"/>
                </a:lnTo>
                <a:lnTo>
                  <a:pt x="45292" y="18393"/>
                </a:lnTo>
                <a:lnTo>
                  <a:pt x="45322" y="18363"/>
                </a:lnTo>
                <a:lnTo>
                  <a:pt x="45292" y="18240"/>
                </a:lnTo>
                <a:lnTo>
                  <a:pt x="45445" y="18209"/>
                </a:lnTo>
                <a:lnTo>
                  <a:pt x="45507" y="17994"/>
                </a:lnTo>
                <a:lnTo>
                  <a:pt x="45476" y="17810"/>
                </a:lnTo>
                <a:lnTo>
                  <a:pt x="45599" y="17595"/>
                </a:lnTo>
                <a:lnTo>
                  <a:pt x="45660" y="17534"/>
                </a:lnTo>
                <a:lnTo>
                  <a:pt x="45752" y="17257"/>
                </a:lnTo>
                <a:lnTo>
                  <a:pt x="45752" y="17042"/>
                </a:lnTo>
                <a:lnTo>
                  <a:pt x="45814" y="16981"/>
                </a:lnTo>
                <a:lnTo>
                  <a:pt x="45752" y="16827"/>
                </a:lnTo>
                <a:lnTo>
                  <a:pt x="45629" y="16705"/>
                </a:lnTo>
                <a:lnTo>
                  <a:pt x="45629" y="16551"/>
                </a:lnTo>
                <a:lnTo>
                  <a:pt x="45568" y="16459"/>
                </a:lnTo>
                <a:lnTo>
                  <a:pt x="45507" y="16305"/>
                </a:lnTo>
                <a:lnTo>
                  <a:pt x="45261" y="16244"/>
                </a:lnTo>
                <a:lnTo>
                  <a:pt x="45107" y="16305"/>
                </a:lnTo>
                <a:lnTo>
                  <a:pt x="44954" y="16275"/>
                </a:lnTo>
                <a:lnTo>
                  <a:pt x="44770" y="16275"/>
                </a:lnTo>
                <a:lnTo>
                  <a:pt x="44708" y="16336"/>
                </a:lnTo>
                <a:lnTo>
                  <a:pt x="44800" y="16459"/>
                </a:lnTo>
                <a:lnTo>
                  <a:pt x="44800" y="16551"/>
                </a:lnTo>
                <a:lnTo>
                  <a:pt x="44739" y="16551"/>
                </a:lnTo>
                <a:close/>
                <a:moveTo>
                  <a:pt x="45814" y="15261"/>
                </a:moveTo>
                <a:lnTo>
                  <a:pt x="45722" y="15200"/>
                </a:lnTo>
                <a:lnTo>
                  <a:pt x="45752" y="15108"/>
                </a:lnTo>
                <a:lnTo>
                  <a:pt x="45875" y="15108"/>
                </a:lnTo>
                <a:cubicBezTo>
                  <a:pt x="45875" y="15108"/>
                  <a:pt x="45814" y="15261"/>
                  <a:pt x="45814" y="15261"/>
                </a:cubicBezTo>
                <a:close/>
                <a:moveTo>
                  <a:pt x="45629" y="16091"/>
                </a:moveTo>
                <a:lnTo>
                  <a:pt x="45599" y="15968"/>
                </a:lnTo>
                <a:lnTo>
                  <a:pt x="45537" y="15906"/>
                </a:lnTo>
                <a:lnTo>
                  <a:pt x="45537" y="15845"/>
                </a:lnTo>
                <a:lnTo>
                  <a:pt x="45599" y="15783"/>
                </a:lnTo>
                <a:lnTo>
                  <a:pt x="45599" y="15599"/>
                </a:lnTo>
                <a:lnTo>
                  <a:pt x="45629" y="15538"/>
                </a:lnTo>
                <a:lnTo>
                  <a:pt x="45875" y="15538"/>
                </a:lnTo>
                <a:lnTo>
                  <a:pt x="45752" y="15876"/>
                </a:lnTo>
                <a:lnTo>
                  <a:pt x="45660" y="16029"/>
                </a:lnTo>
                <a:lnTo>
                  <a:pt x="45629" y="16091"/>
                </a:lnTo>
                <a:close/>
                <a:moveTo>
                  <a:pt x="44463" y="15722"/>
                </a:moveTo>
                <a:lnTo>
                  <a:pt x="44401" y="15630"/>
                </a:lnTo>
                <a:lnTo>
                  <a:pt x="44493" y="15569"/>
                </a:lnTo>
                <a:lnTo>
                  <a:pt x="44647" y="15538"/>
                </a:lnTo>
                <a:lnTo>
                  <a:pt x="44678" y="15569"/>
                </a:lnTo>
                <a:lnTo>
                  <a:pt x="44585" y="15630"/>
                </a:lnTo>
                <a:lnTo>
                  <a:pt x="44555" y="15691"/>
                </a:lnTo>
                <a:lnTo>
                  <a:pt x="44463" y="15691"/>
                </a:lnTo>
                <a:close/>
                <a:moveTo>
                  <a:pt x="44156" y="15906"/>
                </a:moveTo>
                <a:lnTo>
                  <a:pt x="44125" y="15845"/>
                </a:lnTo>
                <a:lnTo>
                  <a:pt x="44248" y="15783"/>
                </a:lnTo>
                <a:lnTo>
                  <a:pt x="44309" y="15783"/>
                </a:lnTo>
                <a:lnTo>
                  <a:pt x="44217" y="15876"/>
                </a:lnTo>
                <a:lnTo>
                  <a:pt x="44156" y="15906"/>
                </a:lnTo>
                <a:close/>
                <a:moveTo>
                  <a:pt x="44401" y="16305"/>
                </a:moveTo>
                <a:lnTo>
                  <a:pt x="44432" y="16183"/>
                </a:lnTo>
                <a:lnTo>
                  <a:pt x="44370" y="16152"/>
                </a:lnTo>
                <a:lnTo>
                  <a:pt x="44401" y="15998"/>
                </a:lnTo>
                <a:lnTo>
                  <a:pt x="44463" y="15998"/>
                </a:lnTo>
                <a:lnTo>
                  <a:pt x="44524" y="16091"/>
                </a:lnTo>
                <a:lnTo>
                  <a:pt x="44585" y="16183"/>
                </a:lnTo>
                <a:lnTo>
                  <a:pt x="44463" y="16305"/>
                </a:lnTo>
                <a:lnTo>
                  <a:pt x="44401" y="16305"/>
                </a:lnTo>
                <a:close/>
                <a:moveTo>
                  <a:pt x="44063" y="16459"/>
                </a:moveTo>
                <a:lnTo>
                  <a:pt x="43971" y="16398"/>
                </a:lnTo>
                <a:lnTo>
                  <a:pt x="43941" y="16183"/>
                </a:lnTo>
                <a:lnTo>
                  <a:pt x="44002" y="16121"/>
                </a:lnTo>
                <a:lnTo>
                  <a:pt x="44063" y="16060"/>
                </a:lnTo>
                <a:lnTo>
                  <a:pt x="44186" y="16060"/>
                </a:lnTo>
                <a:lnTo>
                  <a:pt x="44278" y="16121"/>
                </a:lnTo>
                <a:lnTo>
                  <a:pt x="44309" y="16183"/>
                </a:lnTo>
                <a:lnTo>
                  <a:pt x="44278" y="16244"/>
                </a:lnTo>
                <a:lnTo>
                  <a:pt x="44278" y="16367"/>
                </a:lnTo>
                <a:lnTo>
                  <a:pt x="44186" y="16367"/>
                </a:lnTo>
                <a:lnTo>
                  <a:pt x="44125" y="16459"/>
                </a:lnTo>
                <a:lnTo>
                  <a:pt x="44063" y="16490"/>
                </a:lnTo>
                <a:close/>
                <a:moveTo>
                  <a:pt x="43634" y="16551"/>
                </a:moveTo>
                <a:lnTo>
                  <a:pt x="43634" y="16428"/>
                </a:lnTo>
                <a:lnTo>
                  <a:pt x="43695" y="16367"/>
                </a:lnTo>
                <a:lnTo>
                  <a:pt x="43726" y="16428"/>
                </a:lnTo>
                <a:lnTo>
                  <a:pt x="43695" y="16520"/>
                </a:lnTo>
                <a:lnTo>
                  <a:pt x="43634" y="16551"/>
                </a:lnTo>
                <a:close/>
                <a:moveTo>
                  <a:pt x="41945" y="16766"/>
                </a:moveTo>
                <a:lnTo>
                  <a:pt x="41853" y="16674"/>
                </a:lnTo>
                <a:lnTo>
                  <a:pt x="41699" y="16674"/>
                </a:lnTo>
                <a:lnTo>
                  <a:pt x="41607" y="16582"/>
                </a:lnTo>
                <a:lnTo>
                  <a:pt x="41607" y="16428"/>
                </a:lnTo>
                <a:lnTo>
                  <a:pt x="41668" y="16367"/>
                </a:lnTo>
                <a:lnTo>
                  <a:pt x="41668" y="16275"/>
                </a:lnTo>
                <a:lnTo>
                  <a:pt x="41730" y="16121"/>
                </a:lnTo>
                <a:lnTo>
                  <a:pt x="41791" y="16121"/>
                </a:lnTo>
                <a:lnTo>
                  <a:pt x="41853" y="16213"/>
                </a:lnTo>
                <a:lnTo>
                  <a:pt x="41945" y="16213"/>
                </a:lnTo>
                <a:lnTo>
                  <a:pt x="41853" y="16091"/>
                </a:lnTo>
                <a:lnTo>
                  <a:pt x="41883" y="15998"/>
                </a:lnTo>
                <a:lnTo>
                  <a:pt x="41760" y="15968"/>
                </a:lnTo>
                <a:lnTo>
                  <a:pt x="41668" y="15876"/>
                </a:lnTo>
                <a:lnTo>
                  <a:pt x="41668" y="15814"/>
                </a:lnTo>
                <a:lnTo>
                  <a:pt x="41668" y="15753"/>
                </a:lnTo>
                <a:lnTo>
                  <a:pt x="41730" y="15753"/>
                </a:lnTo>
                <a:lnTo>
                  <a:pt x="41791" y="15845"/>
                </a:lnTo>
                <a:lnTo>
                  <a:pt x="41853" y="15783"/>
                </a:lnTo>
                <a:lnTo>
                  <a:pt x="41822" y="15691"/>
                </a:lnTo>
                <a:lnTo>
                  <a:pt x="41914" y="15630"/>
                </a:lnTo>
                <a:lnTo>
                  <a:pt x="42037" y="15691"/>
                </a:lnTo>
                <a:lnTo>
                  <a:pt x="42313" y="15753"/>
                </a:lnTo>
                <a:lnTo>
                  <a:pt x="42375" y="15691"/>
                </a:lnTo>
                <a:lnTo>
                  <a:pt x="42282" y="15630"/>
                </a:lnTo>
                <a:lnTo>
                  <a:pt x="42160" y="15630"/>
                </a:lnTo>
                <a:lnTo>
                  <a:pt x="42252" y="15599"/>
                </a:lnTo>
                <a:lnTo>
                  <a:pt x="42497" y="15569"/>
                </a:lnTo>
                <a:lnTo>
                  <a:pt x="42651" y="15476"/>
                </a:lnTo>
                <a:lnTo>
                  <a:pt x="42866" y="15476"/>
                </a:lnTo>
                <a:lnTo>
                  <a:pt x="43019" y="15507"/>
                </a:lnTo>
                <a:lnTo>
                  <a:pt x="43142" y="15415"/>
                </a:lnTo>
                <a:lnTo>
                  <a:pt x="43050" y="15354"/>
                </a:lnTo>
                <a:lnTo>
                  <a:pt x="42405" y="15231"/>
                </a:lnTo>
                <a:lnTo>
                  <a:pt x="42221" y="15231"/>
                </a:lnTo>
                <a:lnTo>
                  <a:pt x="42098" y="15169"/>
                </a:lnTo>
                <a:lnTo>
                  <a:pt x="41883" y="15200"/>
                </a:lnTo>
                <a:lnTo>
                  <a:pt x="41699" y="15108"/>
                </a:lnTo>
                <a:lnTo>
                  <a:pt x="41607" y="15139"/>
                </a:lnTo>
                <a:lnTo>
                  <a:pt x="41515" y="15077"/>
                </a:lnTo>
                <a:lnTo>
                  <a:pt x="41361" y="15077"/>
                </a:lnTo>
                <a:lnTo>
                  <a:pt x="41269" y="15139"/>
                </a:lnTo>
                <a:lnTo>
                  <a:pt x="41208" y="15108"/>
                </a:lnTo>
                <a:lnTo>
                  <a:pt x="41116" y="15108"/>
                </a:lnTo>
                <a:lnTo>
                  <a:pt x="41054" y="15047"/>
                </a:lnTo>
                <a:lnTo>
                  <a:pt x="41054" y="14862"/>
                </a:lnTo>
                <a:lnTo>
                  <a:pt x="41177" y="14893"/>
                </a:lnTo>
                <a:lnTo>
                  <a:pt x="41269" y="14801"/>
                </a:lnTo>
                <a:lnTo>
                  <a:pt x="41361" y="14862"/>
                </a:lnTo>
                <a:lnTo>
                  <a:pt x="41453" y="14832"/>
                </a:lnTo>
                <a:lnTo>
                  <a:pt x="41392" y="14740"/>
                </a:lnTo>
                <a:lnTo>
                  <a:pt x="41423" y="14617"/>
                </a:lnTo>
                <a:lnTo>
                  <a:pt x="41515" y="14555"/>
                </a:lnTo>
                <a:lnTo>
                  <a:pt x="41668" y="14555"/>
                </a:lnTo>
                <a:lnTo>
                  <a:pt x="41760" y="14525"/>
                </a:lnTo>
                <a:lnTo>
                  <a:pt x="41791" y="14678"/>
                </a:lnTo>
                <a:lnTo>
                  <a:pt x="41853" y="14709"/>
                </a:lnTo>
                <a:lnTo>
                  <a:pt x="41853" y="14924"/>
                </a:lnTo>
                <a:lnTo>
                  <a:pt x="41914" y="14985"/>
                </a:lnTo>
                <a:lnTo>
                  <a:pt x="42006" y="14893"/>
                </a:lnTo>
                <a:lnTo>
                  <a:pt x="41975" y="14740"/>
                </a:lnTo>
                <a:lnTo>
                  <a:pt x="41883" y="14617"/>
                </a:lnTo>
                <a:lnTo>
                  <a:pt x="41945" y="14463"/>
                </a:lnTo>
                <a:lnTo>
                  <a:pt x="42129" y="14402"/>
                </a:lnTo>
                <a:lnTo>
                  <a:pt x="42129" y="14340"/>
                </a:lnTo>
                <a:lnTo>
                  <a:pt x="41975" y="14279"/>
                </a:lnTo>
                <a:lnTo>
                  <a:pt x="42037" y="14064"/>
                </a:lnTo>
                <a:lnTo>
                  <a:pt x="42190" y="14003"/>
                </a:lnTo>
                <a:lnTo>
                  <a:pt x="42221" y="13910"/>
                </a:lnTo>
                <a:lnTo>
                  <a:pt x="42375" y="13849"/>
                </a:lnTo>
                <a:lnTo>
                  <a:pt x="42313" y="13726"/>
                </a:lnTo>
                <a:lnTo>
                  <a:pt x="42221" y="13726"/>
                </a:lnTo>
                <a:lnTo>
                  <a:pt x="42129" y="13696"/>
                </a:lnTo>
                <a:lnTo>
                  <a:pt x="42160" y="13603"/>
                </a:lnTo>
                <a:lnTo>
                  <a:pt x="42313" y="13481"/>
                </a:lnTo>
                <a:lnTo>
                  <a:pt x="42344" y="13419"/>
                </a:lnTo>
                <a:lnTo>
                  <a:pt x="42528" y="13327"/>
                </a:lnTo>
                <a:lnTo>
                  <a:pt x="42590" y="13388"/>
                </a:lnTo>
                <a:lnTo>
                  <a:pt x="42620" y="13542"/>
                </a:lnTo>
                <a:lnTo>
                  <a:pt x="42682" y="13634"/>
                </a:lnTo>
                <a:lnTo>
                  <a:pt x="42682" y="13757"/>
                </a:lnTo>
                <a:lnTo>
                  <a:pt x="42651" y="13818"/>
                </a:lnTo>
                <a:lnTo>
                  <a:pt x="42682" y="13941"/>
                </a:lnTo>
                <a:lnTo>
                  <a:pt x="42774" y="14033"/>
                </a:lnTo>
                <a:lnTo>
                  <a:pt x="42835" y="14494"/>
                </a:lnTo>
                <a:lnTo>
                  <a:pt x="42804" y="14647"/>
                </a:lnTo>
                <a:lnTo>
                  <a:pt x="42804" y="14709"/>
                </a:lnTo>
                <a:lnTo>
                  <a:pt x="42927" y="14801"/>
                </a:lnTo>
                <a:lnTo>
                  <a:pt x="43112" y="14678"/>
                </a:lnTo>
                <a:lnTo>
                  <a:pt x="43019" y="14586"/>
                </a:lnTo>
                <a:lnTo>
                  <a:pt x="43081" y="14340"/>
                </a:lnTo>
                <a:lnTo>
                  <a:pt x="43204" y="14310"/>
                </a:lnTo>
                <a:lnTo>
                  <a:pt x="43204" y="14156"/>
                </a:lnTo>
                <a:lnTo>
                  <a:pt x="42958" y="14003"/>
                </a:lnTo>
                <a:lnTo>
                  <a:pt x="42989" y="13910"/>
                </a:lnTo>
                <a:lnTo>
                  <a:pt x="43112" y="13910"/>
                </a:lnTo>
                <a:lnTo>
                  <a:pt x="43265" y="14003"/>
                </a:lnTo>
                <a:lnTo>
                  <a:pt x="43234" y="13880"/>
                </a:lnTo>
                <a:lnTo>
                  <a:pt x="43081" y="13726"/>
                </a:lnTo>
                <a:lnTo>
                  <a:pt x="43050" y="13511"/>
                </a:lnTo>
                <a:lnTo>
                  <a:pt x="43081" y="13419"/>
                </a:lnTo>
                <a:lnTo>
                  <a:pt x="43081" y="13204"/>
                </a:lnTo>
                <a:lnTo>
                  <a:pt x="43173" y="13143"/>
                </a:lnTo>
                <a:lnTo>
                  <a:pt x="43326" y="13143"/>
                </a:lnTo>
                <a:lnTo>
                  <a:pt x="43388" y="13051"/>
                </a:lnTo>
                <a:lnTo>
                  <a:pt x="43511" y="13051"/>
                </a:lnTo>
                <a:cubicBezTo>
                  <a:pt x="43572" y="13020"/>
                  <a:pt x="43634" y="12989"/>
                  <a:pt x="43695" y="12959"/>
                </a:cubicBezTo>
                <a:lnTo>
                  <a:pt x="43818" y="12959"/>
                </a:lnTo>
                <a:lnTo>
                  <a:pt x="43848" y="13051"/>
                </a:lnTo>
                <a:lnTo>
                  <a:pt x="43971" y="13143"/>
                </a:lnTo>
                <a:lnTo>
                  <a:pt x="44094" y="13112"/>
                </a:lnTo>
                <a:lnTo>
                  <a:pt x="44156" y="13174"/>
                </a:lnTo>
                <a:lnTo>
                  <a:pt x="44125" y="13511"/>
                </a:lnTo>
                <a:lnTo>
                  <a:pt x="44002" y="13634"/>
                </a:lnTo>
                <a:lnTo>
                  <a:pt x="44002" y="13757"/>
                </a:lnTo>
                <a:lnTo>
                  <a:pt x="44094" y="13757"/>
                </a:lnTo>
                <a:lnTo>
                  <a:pt x="44156" y="13665"/>
                </a:lnTo>
                <a:lnTo>
                  <a:pt x="44248" y="13665"/>
                </a:lnTo>
                <a:lnTo>
                  <a:pt x="44309" y="13603"/>
                </a:lnTo>
                <a:lnTo>
                  <a:pt x="44309" y="13358"/>
                </a:lnTo>
                <a:lnTo>
                  <a:pt x="44432" y="13235"/>
                </a:lnTo>
                <a:lnTo>
                  <a:pt x="44555" y="13327"/>
                </a:lnTo>
                <a:lnTo>
                  <a:pt x="44678" y="13296"/>
                </a:lnTo>
                <a:lnTo>
                  <a:pt x="44678" y="13143"/>
                </a:lnTo>
                <a:lnTo>
                  <a:pt x="44647" y="13081"/>
                </a:lnTo>
                <a:lnTo>
                  <a:pt x="44770" y="13081"/>
                </a:lnTo>
                <a:lnTo>
                  <a:pt x="44831" y="13204"/>
                </a:lnTo>
                <a:lnTo>
                  <a:pt x="44800" y="13327"/>
                </a:lnTo>
                <a:lnTo>
                  <a:pt x="44831" y="13388"/>
                </a:lnTo>
                <a:lnTo>
                  <a:pt x="44800" y="13450"/>
                </a:lnTo>
                <a:lnTo>
                  <a:pt x="44708" y="13450"/>
                </a:lnTo>
                <a:lnTo>
                  <a:pt x="44770" y="13603"/>
                </a:lnTo>
                <a:lnTo>
                  <a:pt x="44923" y="13665"/>
                </a:lnTo>
                <a:lnTo>
                  <a:pt x="44985" y="13818"/>
                </a:lnTo>
                <a:lnTo>
                  <a:pt x="44954" y="13972"/>
                </a:lnTo>
                <a:lnTo>
                  <a:pt x="44800" y="14064"/>
                </a:lnTo>
                <a:lnTo>
                  <a:pt x="44647" y="14310"/>
                </a:lnTo>
                <a:lnTo>
                  <a:pt x="44678" y="14494"/>
                </a:lnTo>
                <a:lnTo>
                  <a:pt x="44647" y="14617"/>
                </a:lnTo>
                <a:lnTo>
                  <a:pt x="44493" y="14709"/>
                </a:lnTo>
                <a:lnTo>
                  <a:pt x="44309" y="14893"/>
                </a:lnTo>
                <a:lnTo>
                  <a:pt x="44248" y="14985"/>
                </a:lnTo>
                <a:lnTo>
                  <a:pt x="44094" y="15169"/>
                </a:lnTo>
                <a:lnTo>
                  <a:pt x="44094" y="15261"/>
                </a:lnTo>
                <a:lnTo>
                  <a:pt x="44063" y="15384"/>
                </a:lnTo>
                <a:lnTo>
                  <a:pt x="43941" y="15384"/>
                </a:lnTo>
                <a:lnTo>
                  <a:pt x="43848" y="15354"/>
                </a:lnTo>
                <a:lnTo>
                  <a:pt x="43756" y="15415"/>
                </a:lnTo>
                <a:lnTo>
                  <a:pt x="43756" y="15507"/>
                </a:lnTo>
                <a:lnTo>
                  <a:pt x="43971" y="15599"/>
                </a:lnTo>
                <a:lnTo>
                  <a:pt x="43971" y="15691"/>
                </a:lnTo>
                <a:lnTo>
                  <a:pt x="43756" y="15968"/>
                </a:lnTo>
                <a:lnTo>
                  <a:pt x="43695" y="16060"/>
                </a:lnTo>
                <a:lnTo>
                  <a:pt x="43695" y="15937"/>
                </a:lnTo>
                <a:lnTo>
                  <a:pt x="43695" y="15906"/>
                </a:lnTo>
                <a:lnTo>
                  <a:pt x="43603" y="15845"/>
                </a:lnTo>
                <a:lnTo>
                  <a:pt x="43541" y="15906"/>
                </a:lnTo>
                <a:lnTo>
                  <a:pt x="43541" y="15998"/>
                </a:lnTo>
                <a:lnTo>
                  <a:pt x="43419" y="16060"/>
                </a:lnTo>
                <a:lnTo>
                  <a:pt x="43357" y="16183"/>
                </a:lnTo>
                <a:lnTo>
                  <a:pt x="43173" y="16213"/>
                </a:lnTo>
                <a:lnTo>
                  <a:pt x="43142" y="16336"/>
                </a:lnTo>
                <a:lnTo>
                  <a:pt x="43234" y="16398"/>
                </a:lnTo>
                <a:lnTo>
                  <a:pt x="43357" y="16398"/>
                </a:lnTo>
                <a:lnTo>
                  <a:pt x="43326" y="16490"/>
                </a:lnTo>
                <a:lnTo>
                  <a:pt x="43265" y="16582"/>
                </a:lnTo>
                <a:lnTo>
                  <a:pt x="43265" y="16643"/>
                </a:lnTo>
                <a:lnTo>
                  <a:pt x="43265" y="16766"/>
                </a:lnTo>
                <a:lnTo>
                  <a:pt x="43204" y="16858"/>
                </a:lnTo>
                <a:lnTo>
                  <a:pt x="43112" y="16674"/>
                </a:lnTo>
                <a:lnTo>
                  <a:pt x="43112" y="16520"/>
                </a:lnTo>
                <a:lnTo>
                  <a:pt x="43081" y="16428"/>
                </a:lnTo>
                <a:lnTo>
                  <a:pt x="43019" y="16520"/>
                </a:lnTo>
                <a:lnTo>
                  <a:pt x="43019" y="16643"/>
                </a:lnTo>
                <a:lnTo>
                  <a:pt x="43050" y="16766"/>
                </a:lnTo>
                <a:lnTo>
                  <a:pt x="42927" y="16920"/>
                </a:lnTo>
                <a:lnTo>
                  <a:pt x="42497" y="16889"/>
                </a:lnTo>
                <a:lnTo>
                  <a:pt x="42497" y="16766"/>
                </a:lnTo>
                <a:lnTo>
                  <a:pt x="42436" y="16674"/>
                </a:lnTo>
                <a:lnTo>
                  <a:pt x="42313" y="16797"/>
                </a:lnTo>
                <a:lnTo>
                  <a:pt x="42221" y="16797"/>
                </a:lnTo>
                <a:lnTo>
                  <a:pt x="42190" y="16705"/>
                </a:lnTo>
                <a:lnTo>
                  <a:pt x="42313" y="16551"/>
                </a:lnTo>
                <a:lnTo>
                  <a:pt x="42098" y="16643"/>
                </a:lnTo>
                <a:lnTo>
                  <a:pt x="42037" y="16766"/>
                </a:lnTo>
                <a:lnTo>
                  <a:pt x="41975" y="16766"/>
                </a:lnTo>
                <a:close/>
                <a:moveTo>
                  <a:pt x="31198" y="12222"/>
                </a:moveTo>
                <a:lnTo>
                  <a:pt x="31105" y="12191"/>
                </a:lnTo>
                <a:lnTo>
                  <a:pt x="31198" y="12007"/>
                </a:lnTo>
                <a:lnTo>
                  <a:pt x="31535" y="11730"/>
                </a:lnTo>
                <a:lnTo>
                  <a:pt x="31750" y="11638"/>
                </a:lnTo>
                <a:lnTo>
                  <a:pt x="31904" y="11546"/>
                </a:lnTo>
                <a:lnTo>
                  <a:pt x="31996" y="11546"/>
                </a:lnTo>
                <a:lnTo>
                  <a:pt x="32211" y="11393"/>
                </a:lnTo>
                <a:lnTo>
                  <a:pt x="32457" y="11331"/>
                </a:lnTo>
                <a:lnTo>
                  <a:pt x="32610" y="11270"/>
                </a:lnTo>
                <a:lnTo>
                  <a:pt x="32671" y="11270"/>
                </a:lnTo>
                <a:lnTo>
                  <a:pt x="32948" y="11178"/>
                </a:lnTo>
                <a:lnTo>
                  <a:pt x="33040" y="11178"/>
                </a:lnTo>
                <a:lnTo>
                  <a:pt x="32979" y="11300"/>
                </a:lnTo>
                <a:lnTo>
                  <a:pt x="32733" y="11485"/>
                </a:lnTo>
                <a:lnTo>
                  <a:pt x="32487" y="11669"/>
                </a:lnTo>
                <a:lnTo>
                  <a:pt x="31996" y="12037"/>
                </a:lnTo>
                <a:lnTo>
                  <a:pt x="31842" y="12252"/>
                </a:lnTo>
                <a:lnTo>
                  <a:pt x="31720" y="12283"/>
                </a:lnTo>
                <a:lnTo>
                  <a:pt x="31627" y="12283"/>
                </a:lnTo>
                <a:lnTo>
                  <a:pt x="31535" y="12406"/>
                </a:lnTo>
                <a:lnTo>
                  <a:pt x="31474" y="12406"/>
                </a:lnTo>
                <a:lnTo>
                  <a:pt x="31413" y="12222"/>
                </a:lnTo>
                <a:lnTo>
                  <a:pt x="31290" y="12191"/>
                </a:lnTo>
                <a:lnTo>
                  <a:pt x="31198" y="12222"/>
                </a:lnTo>
                <a:close/>
                <a:moveTo>
                  <a:pt x="39150" y="15599"/>
                </a:moveTo>
                <a:lnTo>
                  <a:pt x="39120" y="15538"/>
                </a:lnTo>
                <a:lnTo>
                  <a:pt x="39150" y="15476"/>
                </a:lnTo>
                <a:lnTo>
                  <a:pt x="39335" y="15415"/>
                </a:lnTo>
                <a:lnTo>
                  <a:pt x="39396" y="15292"/>
                </a:lnTo>
                <a:lnTo>
                  <a:pt x="39396" y="15231"/>
                </a:lnTo>
                <a:lnTo>
                  <a:pt x="39642" y="15108"/>
                </a:lnTo>
                <a:lnTo>
                  <a:pt x="39672" y="15047"/>
                </a:lnTo>
                <a:lnTo>
                  <a:pt x="39826" y="15047"/>
                </a:lnTo>
                <a:lnTo>
                  <a:pt x="39826" y="15200"/>
                </a:lnTo>
                <a:lnTo>
                  <a:pt x="39857" y="15292"/>
                </a:lnTo>
                <a:lnTo>
                  <a:pt x="39857" y="15476"/>
                </a:lnTo>
                <a:lnTo>
                  <a:pt x="39826" y="15630"/>
                </a:lnTo>
                <a:lnTo>
                  <a:pt x="39672" y="15753"/>
                </a:lnTo>
                <a:lnTo>
                  <a:pt x="39519" y="15753"/>
                </a:lnTo>
                <a:lnTo>
                  <a:pt x="39458" y="15814"/>
                </a:lnTo>
                <a:lnTo>
                  <a:pt x="39304" y="15814"/>
                </a:lnTo>
                <a:lnTo>
                  <a:pt x="39273" y="15691"/>
                </a:lnTo>
                <a:lnTo>
                  <a:pt x="39150" y="15599"/>
                </a:lnTo>
                <a:close/>
                <a:moveTo>
                  <a:pt x="32794" y="15384"/>
                </a:moveTo>
                <a:lnTo>
                  <a:pt x="32825" y="15200"/>
                </a:lnTo>
                <a:lnTo>
                  <a:pt x="32794" y="15077"/>
                </a:lnTo>
                <a:lnTo>
                  <a:pt x="32825" y="14801"/>
                </a:lnTo>
                <a:lnTo>
                  <a:pt x="33071" y="14770"/>
                </a:lnTo>
                <a:lnTo>
                  <a:pt x="33316" y="14832"/>
                </a:lnTo>
                <a:lnTo>
                  <a:pt x="33439" y="14740"/>
                </a:lnTo>
                <a:lnTo>
                  <a:pt x="33654" y="14801"/>
                </a:lnTo>
                <a:lnTo>
                  <a:pt x="33808" y="14770"/>
                </a:lnTo>
                <a:lnTo>
                  <a:pt x="34023" y="14647"/>
                </a:lnTo>
                <a:lnTo>
                  <a:pt x="34268" y="14647"/>
                </a:lnTo>
                <a:lnTo>
                  <a:pt x="34514" y="14740"/>
                </a:lnTo>
                <a:lnTo>
                  <a:pt x="34729" y="14740"/>
                </a:lnTo>
                <a:lnTo>
                  <a:pt x="34821" y="14801"/>
                </a:lnTo>
                <a:lnTo>
                  <a:pt x="34974" y="14678"/>
                </a:lnTo>
                <a:lnTo>
                  <a:pt x="35374" y="14678"/>
                </a:lnTo>
                <a:lnTo>
                  <a:pt x="35404" y="14555"/>
                </a:lnTo>
                <a:lnTo>
                  <a:pt x="35496" y="14494"/>
                </a:lnTo>
                <a:lnTo>
                  <a:pt x="35435" y="14402"/>
                </a:lnTo>
                <a:lnTo>
                  <a:pt x="35343" y="14525"/>
                </a:lnTo>
                <a:lnTo>
                  <a:pt x="35097" y="14525"/>
                </a:lnTo>
                <a:lnTo>
                  <a:pt x="35097" y="14432"/>
                </a:lnTo>
                <a:lnTo>
                  <a:pt x="34882" y="14525"/>
                </a:lnTo>
                <a:lnTo>
                  <a:pt x="34667" y="14525"/>
                </a:lnTo>
                <a:lnTo>
                  <a:pt x="34667" y="14402"/>
                </a:lnTo>
                <a:lnTo>
                  <a:pt x="34545" y="14310"/>
                </a:lnTo>
                <a:lnTo>
                  <a:pt x="34452" y="14402"/>
                </a:lnTo>
                <a:lnTo>
                  <a:pt x="34268" y="14432"/>
                </a:lnTo>
                <a:lnTo>
                  <a:pt x="34115" y="14463"/>
                </a:lnTo>
                <a:lnTo>
                  <a:pt x="34053" y="14402"/>
                </a:lnTo>
                <a:lnTo>
                  <a:pt x="33900" y="14432"/>
                </a:lnTo>
                <a:lnTo>
                  <a:pt x="33685" y="14402"/>
                </a:lnTo>
                <a:lnTo>
                  <a:pt x="33685" y="14248"/>
                </a:lnTo>
                <a:lnTo>
                  <a:pt x="33869" y="14125"/>
                </a:lnTo>
                <a:lnTo>
                  <a:pt x="34053" y="13972"/>
                </a:lnTo>
                <a:lnTo>
                  <a:pt x="33961" y="13972"/>
                </a:lnTo>
                <a:lnTo>
                  <a:pt x="33777" y="14003"/>
                </a:lnTo>
                <a:lnTo>
                  <a:pt x="33654" y="14125"/>
                </a:lnTo>
                <a:lnTo>
                  <a:pt x="33593" y="13972"/>
                </a:lnTo>
                <a:lnTo>
                  <a:pt x="33531" y="14033"/>
                </a:lnTo>
                <a:lnTo>
                  <a:pt x="33501" y="14187"/>
                </a:lnTo>
                <a:lnTo>
                  <a:pt x="33224" y="14340"/>
                </a:lnTo>
                <a:lnTo>
                  <a:pt x="33163" y="14432"/>
                </a:lnTo>
                <a:lnTo>
                  <a:pt x="33040" y="14463"/>
                </a:lnTo>
                <a:lnTo>
                  <a:pt x="32825" y="14340"/>
                </a:lnTo>
                <a:lnTo>
                  <a:pt x="32825" y="14218"/>
                </a:lnTo>
                <a:lnTo>
                  <a:pt x="32917" y="14095"/>
                </a:lnTo>
                <a:lnTo>
                  <a:pt x="32764" y="14095"/>
                </a:lnTo>
                <a:lnTo>
                  <a:pt x="32702" y="14033"/>
                </a:lnTo>
                <a:lnTo>
                  <a:pt x="32671" y="14248"/>
                </a:lnTo>
                <a:lnTo>
                  <a:pt x="32610" y="14340"/>
                </a:lnTo>
                <a:lnTo>
                  <a:pt x="32457" y="14248"/>
                </a:lnTo>
                <a:lnTo>
                  <a:pt x="32457" y="14064"/>
                </a:lnTo>
                <a:lnTo>
                  <a:pt x="32272" y="13941"/>
                </a:lnTo>
                <a:lnTo>
                  <a:pt x="32303" y="13788"/>
                </a:lnTo>
                <a:lnTo>
                  <a:pt x="32211" y="13757"/>
                </a:lnTo>
                <a:lnTo>
                  <a:pt x="32211" y="13941"/>
                </a:lnTo>
                <a:lnTo>
                  <a:pt x="32119" y="13941"/>
                </a:lnTo>
                <a:lnTo>
                  <a:pt x="31965" y="13696"/>
                </a:lnTo>
                <a:lnTo>
                  <a:pt x="31658" y="13511"/>
                </a:lnTo>
                <a:lnTo>
                  <a:pt x="31658" y="13450"/>
                </a:lnTo>
                <a:lnTo>
                  <a:pt x="31842" y="13450"/>
                </a:lnTo>
                <a:lnTo>
                  <a:pt x="31842" y="13296"/>
                </a:lnTo>
                <a:lnTo>
                  <a:pt x="31781" y="13204"/>
                </a:lnTo>
                <a:lnTo>
                  <a:pt x="32119" y="12989"/>
                </a:lnTo>
                <a:lnTo>
                  <a:pt x="32272" y="12928"/>
                </a:lnTo>
                <a:lnTo>
                  <a:pt x="32364" y="12989"/>
                </a:lnTo>
                <a:lnTo>
                  <a:pt x="32671" y="12989"/>
                </a:lnTo>
                <a:lnTo>
                  <a:pt x="32886" y="13112"/>
                </a:lnTo>
                <a:lnTo>
                  <a:pt x="33071" y="13143"/>
                </a:lnTo>
                <a:lnTo>
                  <a:pt x="33193" y="13020"/>
                </a:lnTo>
                <a:lnTo>
                  <a:pt x="33408" y="13020"/>
                </a:lnTo>
                <a:lnTo>
                  <a:pt x="33593" y="12897"/>
                </a:lnTo>
                <a:lnTo>
                  <a:pt x="33470" y="12805"/>
                </a:lnTo>
                <a:lnTo>
                  <a:pt x="33378" y="12744"/>
                </a:lnTo>
                <a:lnTo>
                  <a:pt x="33193" y="12744"/>
                </a:lnTo>
                <a:lnTo>
                  <a:pt x="33040" y="12805"/>
                </a:lnTo>
                <a:lnTo>
                  <a:pt x="32764" y="12682"/>
                </a:lnTo>
                <a:lnTo>
                  <a:pt x="32579" y="12682"/>
                </a:lnTo>
                <a:lnTo>
                  <a:pt x="32549" y="12621"/>
                </a:lnTo>
                <a:lnTo>
                  <a:pt x="32764" y="12406"/>
                </a:lnTo>
                <a:lnTo>
                  <a:pt x="32979" y="12160"/>
                </a:lnTo>
                <a:lnTo>
                  <a:pt x="33132" y="12160"/>
                </a:lnTo>
                <a:lnTo>
                  <a:pt x="33255" y="12191"/>
                </a:lnTo>
                <a:lnTo>
                  <a:pt x="33562" y="12130"/>
                </a:lnTo>
                <a:lnTo>
                  <a:pt x="33900" y="12160"/>
                </a:lnTo>
                <a:lnTo>
                  <a:pt x="34115" y="12222"/>
                </a:lnTo>
                <a:lnTo>
                  <a:pt x="34207" y="12191"/>
                </a:lnTo>
                <a:lnTo>
                  <a:pt x="34145" y="12037"/>
                </a:lnTo>
                <a:lnTo>
                  <a:pt x="34053" y="12037"/>
                </a:lnTo>
                <a:lnTo>
                  <a:pt x="33869" y="11945"/>
                </a:lnTo>
                <a:lnTo>
                  <a:pt x="33715" y="11945"/>
                </a:lnTo>
                <a:lnTo>
                  <a:pt x="33378" y="11853"/>
                </a:lnTo>
                <a:lnTo>
                  <a:pt x="33255" y="11700"/>
                </a:lnTo>
                <a:lnTo>
                  <a:pt x="33439" y="11546"/>
                </a:lnTo>
                <a:lnTo>
                  <a:pt x="33562" y="11423"/>
                </a:lnTo>
                <a:lnTo>
                  <a:pt x="33654" y="11331"/>
                </a:lnTo>
                <a:lnTo>
                  <a:pt x="33746" y="11331"/>
                </a:lnTo>
                <a:lnTo>
                  <a:pt x="33930" y="11239"/>
                </a:lnTo>
                <a:lnTo>
                  <a:pt x="34084" y="11239"/>
                </a:lnTo>
                <a:lnTo>
                  <a:pt x="34145" y="11300"/>
                </a:lnTo>
                <a:lnTo>
                  <a:pt x="34299" y="11300"/>
                </a:lnTo>
                <a:lnTo>
                  <a:pt x="34452" y="11485"/>
                </a:lnTo>
                <a:lnTo>
                  <a:pt x="34575" y="11515"/>
                </a:lnTo>
                <a:lnTo>
                  <a:pt x="34514" y="11362"/>
                </a:lnTo>
                <a:lnTo>
                  <a:pt x="34330" y="11239"/>
                </a:lnTo>
                <a:lnTo>
                  <a:pt x="34299" y="11086"/>
                </a:lnTo>
                <a:lnTo>
                  <a:pt x="34237" y="11024"/>
                </a:lnTo>
                <a:lnTo>
                  <a:pt x="34330" y="10932"/>
                </a:lnTo>
                <a:lnTo>
                  <a:pt x="34759" y="10840"/>
                </a:lnTo>
                <a:lnTo>
                  <a:pt x="34913" y="10871"/>
                </a:lnTo>
                <a:lnTo>
                  <a:pt x="35159" y="10871"/>
                </a:lnTo>
                <a:lnTo>
                  <a:pt x="35343" y="11024"/>
                </a:lnTo>
                <a:lnTo>
                  <a:pt x="35404" y="11270"/>
                </a:lnTo>
                <a:lnTo>
                  <a:pt x="35281" y="11331"/>
                </a:lnTo>
                <a:lnTo>
                  <a:pt x="35128" y="11546"/>
                </a:lnTo>
                <a:lnTo>
                  <a:pt x="35189" y="11669"/>
                </a:lnTo>
                <a:lnTo>
                  <a:pt x="35496" y="11669"/>
                </a:lnTo>
                <a:lnTo>
                  <a:pt x="35619" y="11608"/>
                </a:lnTo>
                <a:lnTo>
                  <a:pt x="35711" y="11669"/>
                </a:lnTo>
                <a:lnTo>
                  <a:pt x="35804" y="11669"/>
                </a:lnTo>
                <a:lnTo>
                  <a:pt x="35865" y="11792"/>
                </a:lnTo>
                <a:lnTo>
                  <a:pt x="35896" y="11884"/>
                </a:lnTo>
                <a:lnTo>
                  <a:pt x="35988" y="11976"/>
                </a:lnTo>
                <a:lnTo>
                  <a:pt x="35988" y="12099"/>
                </a:lnTo>
                <a:lnTo>
                  <a:pt x="35865" y="12160"/>
                </a:lnTo>
                <a:lnTo>
                  <a:pt x="35804" y="12252"/>
                </a:lnTo>
                <a:lnTo>
                  <a:pt x="35957" y="12437"/>
                </a:lnTo>
                <a:lnTo>
                  <a:pt x="35988" y="12774"/>
                </a:lnTo>
                <a:lnTo>
                  <a:pt x="35926" y="12897"/>
                </a:lnTo>
                <a:lnTo>
                  <a:pt x="35773" y="12836"/>
                </a:lnTo>
                <a:lnTo>
                  <a:pt x="35619" y="12897"/>
                </a:lnTo>
                <a:lnTo>
                  <a:pt x="35650" y="13020"/>
                </a:lnTo>
                <a:lnTo>
                  <a:pt x="35804" y="12989"/>
                </a:lnTo>
                <a:lnTo>
                  <a:pt x="35988" y="13051"/>
                </a:lnTo>
                <a:lnTo>
                  <a:pt x="36111" y="13051"/>
                </a:lnTo>
                <a:lnTo>
                  <a:pt x="35988" y="13388"/>
                </a:lnTo>
                <a:lnTo>
                  <a:pt x="35865" y="13511"/>
                </a:lnTo>
                <a:lnTo>
                  <a:pt x="35865" y="13788"/>
                </a:lnTo>
                <a:lnTo>
                  <a:pt x="35957" y="13849"/>
                </a:lnTo>
                <a:lnTo>
                  <a:pt x="36141" y="13788"/>
                </a:lnTo>
                <a:lnTo>
                  <a:pt x="36233" y="13696"/>
                </a:lnTo>
                <a:lnTo>
                  <a:pt x="36295" y="13757"/>
                </a:lnTo>
                <a:lnTo>
                  <a:pt x="36326" y="13880"/>
                </a:lnTo>
                <a:lnTo>
                  <a:pt x="36510" y="13910"/>
                </a:lnTo>
                <a:lnTo>
                  <a:pt x="36602" y="13880"/>
                </a:lnTo>
                <a:lnTo>
                  <a:pt x="36909" y="13941"/>
                </a:lnTo>
                <a:lnTo>
                  <a:pt x="37032" y="14125"/>
                </a:lnTo>
                <a:lnTo>
                  <a:pt x="37155" y="14095"/>
                </a:lnTo>
                <a:lnTo>
                  <a:pt x="37124" y="14003"/>
                </a:lnTo>
                <a:lnTo>
                  <a:pt x="37062" y="13941"/>
                </a:lnTo>
                <a:lnTo>
                  <a:pt x="37308" y="13818"/>
                </a:lnTo>
                <a:lnTo>
                  <a:pt x="37247" y="13542"/>
                </a:lnTo>
                <a:lnTo>
                  <a:pt x="37093" y="13388"/>
                </a:lnTo>
                <a:lnTo>
                  <a:pt x="37093" y="13266"/>
                </a:lnTo>
                <a:lnTo>
                  <a:pt x="37001" y="13112"/>
                </a:lnTo>
                <a:lnTo>
                  <a:pt x="37093" y="13051"/>
                </a:lnTo>
                <a:lnTo>
                  <a:pt x="37216" y="13051"/>
                </a:lnTo>
                <a:lnTo>
                  <a:pt x="37431" y="12959"/>
                </a:lnTo>
                <a:lnTo>
                  <a:pt x="37615" y="12959"/>
                </a:lnTo>
                <a:lnTo>
                  <a:pt x="37707" y="12713"/>
                </a:lnTo>
                <a:lnTo>
                  <a:pt x="37584" y="12467"/>
                </a:lnTo>
                <a:lnTo>
                  <a:pt x="37523" y="12375"/>
                </a:lnTo>
                <a:lnTo>
                  <a:pt x="37523" y="12191"/>
                </a:lnTo>
                <a:lnTo>
                  <a:pt x="37431" y="12007"/>
                </a:lnTo>
                <a:lnTo>
                  <a:pt x="37584" y="11792"/>
                </a:lnTo>
                <a:lnTo>
                  <a:pt x="37707" y="11700"/>
                </a:lnTo>
                <a:lnTo>
                  <a:pt x="37799" y="11730"/>
                </a:lnTo>
                <a:lnTo>
                  <a:pt x="37953" y="11730"/>
                </a:lnTo>
                <a:lnTo>
                  <a:pt x="37922" y="11638"/>
                </a:lnTo>
                <a:lnTo>
                  <a:pt x="37984" y="11515"/>
                </a:lnTo>
                <a:lnTo>
                  <a:pt x="38199" y="11423"/>
                </a:lnTo>
                <a:lnTo>
                  <a:pt x="38567" y="11086"/>
                </a:lnTo>
                <a:lnTo>
                  <a:pt x="38690" y="11086"/>
                </a:lnTo>
                <a:lnTo>
                  <a:pt x="38905" y="11208"/>
                </a:lnTo>
                <a:lnTo>
                  <a:pt x="38874" y="11300"/>
                </a:lnTo>
                <a:lnTo>
                  <a:pt x="38936" y="11423"/>
                </a:lnTo>
                <a:lnTo>
                  <a:pt x="38905" y="11546"/>
                </a:lnTo>
                <a:lnTo>
                  <a:pt x="38751" y="11546"/>
                </a:lnTo>
                <a:lnTo>
                  <a:pt x="38659" y="11638"/>
                </a:lnTo>
                <a:lnTo>
                  <a:pt x="38659" y="11761"/>
                </a:lnTo>
                <a:lnTo>
                  <a:pt x="38598" y="11915"/>
                </a:lnTo>
                <a:lnTo>
                  <a:pt x="38598" y="12130"/>
                </a:lnTo>
                <a:lnTo>
                  <a:pt x="38659" y="12191"/>
                </a:lnTo>
                <a:lnTo>
                  <a:pt x="38659" y="12559"/>
                </a:lnTo>
                <a:lnTo>
                  <a:pt x="38567" y="12652"/>
                </a:lnTo>
                <a:lnTo>
                  <a:pt x="38475" y="12652"/>
                </a:lnTo>
                <a:lnTo>
                  <a:pt x="38260" y="12836"/>
                </a:lnTo>
                <a:lnTo>
                  <a:pt x="38137" y="12928"/>
                </a:lnTo>
                <a:lnTo>
                  <a:pt x="38137" y="12989"/>
                </a:lnTo>
                <a:lnTo>
                  <a:pt x="38199" y="12989"/>
                </a:lnTo>
                <a:lnTo>
                  <a:pt x="38352" y="12959"/>
                </a:lnTo>
                <a:lnTo>
                  <a:pt x="38598" y="12959"/>
                </a:lnTo>
                <a:lnTo>
                  <a:pt x="38628" y="13051"/>
                </a:lnTo>
                <a:lnTo>
                  <a:pt x="38506" y="13235"/>
                </a:lnTo>
                <a:lnTo>
                  <a:pt x="38260" y="13388"/>
                </a:lnTo>
                <a:lnTo>
                  <a:pt x="38014" y="13573"/>
                </a:lnTo>
                <a:lnTo>
                  <a:pt x="37953" y="13726"/>
                </a:lnTo>
                <a:lnTo>
                  <a:pt x="38045" y="13818"/>
                </a:lnTo>
                <a:lnTo>
                  <a:pt x="38106" y="13665"/>
                </a:lnTo>
                <a:lnTo>
                  <a:pt x="38383" y="13542"/>
                </a:lnTo>
                <a:lnTo>
                  <a:pt x="38506" y="13419"/>
                </a:lnTo>
                <a:lnTo>
                  <a:pt x="38598" y="13388"/>
                </a:lnTo>
                <a:lnTo>
                  <a:pt x="38813" y="13481"/>
                </a:lnTo>
                <a:lnTo>
                  <a:pt x="38813" y="13696"/>
                </a:lnTo>
                <a:lnTo>
                  <a:pt x="38690" y="13941"/>
                </a:lnTo>
                <a:lnTo>
                  <a:pt x="38721" y="14033"/>
                </a:lnTo>
                <a:lnTo>
                  <a:pt x="38874" y="13849"/>
                </a:lnTo>
                <a:lnTo>
                  <a:pt x="38997" y="13849"/>
                </a:lnTo>
                <a:lnTo>
                  <a:pt x="39028" y="13757"/>
                </a:lnTo>
                <a:lnTo>
                  <a:pt x="38997" y="13726"/>
                </a:lnTo>
                <a:lnTo>
                  <a:pt x="39089" y="13573"/>
                </a:lnTo>
                <a:lnTo>
                  <a:pt x="39120" y="13388"/>
                </a:lnTo>
                <a:lnTo>
                  <a:pt x="39365" y="13204"/>
                </a:lnTo>
                <a:lnTo>
                  <a:pt x="39458" y="13204"/>
                </a:lnTo>
                <a:lnTo>
                  <a:pt x="39672" y="13327"/>
                </a:lnTo>
                <a:lnTo>
                  <a:pt x="39765" y="13603"/>
                </a:lnTo>
                <a:lnTo>
                  <a:pt x="39826" y="13726"/>
                </a:lnTo>
                <a:lnTo>
                  <a:pt x="39795" y="13972"/>
                </a:lnTo>
                <a:lnTo>
                  <a:pt x="39580" y="14340"/>
                </a:lnTo>
                <a:lnTo>
                  <a:pt x="39396" y="14494"/>
                </a:lnTo>
                <a:lnTo>
                  <a:pt x="39243" y="14586"/>
                </a:lnTo>
                <a:lnTo>
                  <a:pt x="39120" y="14586"/>
                </a:lnTo>
                <a:lnTo>
                  <a:pt x="39089" y="14647"/>
                </a:lnTo>
                <a:lnTo>
                  <a:pt x="39089" y="14770"/>
                </a:lnTo>
                <a:lnTo>
                  <a:pt x="38936" y="15016"/>
                </a:lnTo>
                <a:lnTo>
                  <a:pt x="38782" y="15016"/>
                </a:lnTo>
                <a:lnTo>
                  <a:pt x="38628" y="15139"/>
                </a:lnTo>
                <a:lnTo>
                  <a:pt x="38628" y="15261"/>
                </a:lnTo>
                <a:lnTo>
                  <a:pt x="38567" y="15354"/>
                </a:lnTo>
                <a:lnTo>
                  <a:pt x="38475" y="15354"/>
                </a:lnTo>
                <a:lnTo>
                  <a:pt x="38414" y="15384"/>
                </a:lnTo>
                <a:lnTo>
                  <a:pt x="38414" y="15476"/>
                </a:lnTo>
                <a:lnTo>
                  <a:pt x="38321" y="15538"/>
                </a:lnTo>
                <a:lnTo>
                  <a:pt x="38229" y="15415"/>
                </a:lnTo>
                <a:lnTo>
                  <a:pt x="38076" y="15476"/>
                </a:lnTo>
                <a:lnTo>
                  <a:pt x="37953" y="15476"/>
                </a:lnTo>
                <a:lnTo>
                  <a:pt x="37677" y="15599"/>
                </a:lnTo>
                <a:lnTo>
                  <a:pt x="37462" y="15630"/>
                </a:lnTo>
                <a:lnTo>
                  <a:pt x="37247" y="15538"/>
                </a:lnTo>
                <a:lnTo>
                  <a:pt x="37216" y="15446"/>
                </a:lnTo>
                <a:lnTo>
                  <a:pt x="37308" y="15292"/>
                </a:lnTo>
                <a:lnTo>
                  <a:pt x="37308" y="15200"/>
                </a:lnTo>
                <a:lnTo>
                  <a:pt x="37247" y="15200"/>
                </a:lnTo>
                <a:lnTo>
                  <a:pt x="37093" y="15292"/>
                </a:lnTo>
                <a:lnTo>
                  <a:pt x="37062" y="15384"/>
                </a:lnTo>
                <a:lnTo>
                  <a:pt x="36909" y="15446"/>
                </a:lnTo>
                <a:lnTo>
                  <a:pt x="36725" y="15384"/>
                </a:lnTo>
                <a:lnTo>
                  <a:pt x="36725" y="15292"/>
                </a:lnTo>
                <a:lnTo>
                  <a:pt x="36786" y="15200"/>
                </a:lnTo>
                <a:lnTo>
                  <a:pt x="36725" y="15077"/>
                </a:lnTo>
                <a:lnTo>
                  <a:pt x="36633" y="15047"/>
                </a:lnTo>
                <a:lnTo>
                  <a:pt x="36633" y="15139"/>
                </a:lnTo>
                <a:lnTo>
                  <a:pt x="36540" y="15200"/>
                </a:lnTo>
                <a:lnTo>
                  <a:pt x="36418" y="15200"/>
                </a:lnTo>
                <a:lnTo>
                  <a:pt x="36141" y="15323"/>
                </a:lnTo>
                <a:lnTo>
                  <a:pt x="36080" y="15384"/>
                </a:lnTo>
                <a:lnTo>
                  <a:pt x="35896" y="15384"/>
                </a:lnTo>
                <a:lnTo>
                  <a:pt x="35834" y="15323"/>
                </a:lnTo>
                <a:lnTo>
                  <a:pt x="35619" y="15354"/>
                </a:lnTo>
                <a:lnTo>
                  <a:pt x="35527" y="15261"/>
                </a:lnTo>
                <a:lnTo>
                  <a:pt x="35466" y="15354"/>
                </a:lnTo>
                <a:lnTo>
                  <a:pt x="35281" y="15354"/>
                </a:lnTo>
                <a:lnTo>
                  <a:pt x="35159" y="15415"/>
                </a:lnTo>
                <a:lnTo>
                  <a:pt x="35159" y="15538"/>
                </a:lnTo>
                <a:lnTo>
                  <a:pt x="35067" y="15630"/>
                </a:lnTo>
                <a:lnTo>
                  <a:pt x="34913" y="15630"/>
                </a:lnTo>
                <a:lnTo>
                  <a:pt x="34852" y="15722"/>
                </a:lnTo>
                <a:lnTo>
                  <a:pt x="34698" y="15753"/>
                </a:lnTo>
                <a:lnTo>
                  <a:pt x="34637" y="15722"/>
                </a:lnTo>
                <a:lnTo>
                  <a:pt x="34452" y="15814"/>
                </a:lnTo>
                <a:lnTo>
                  <a:pt x="34268" y="15814"/>
                </a:lnTo>
                <a:lnTo>
                  <a:pt x="34237" y="15722"/>
                </a:lnTo>
                <a:lnTo>
                  <a:pt x="33992" y="15722"/>
                </a:lnTo>
                <a:lnTo>
                  <a:pt x="33746" y="15876"/>
                </a:lnTo>
                <a:lnTo>
                  <a:pt x="33501" y="15876"/>
                </a:lnTo>
                <a:lnTo>
                  <a:pt x="33255" y="15753"/>
                </a:lnTo>
                <a:lnTo>
                  <a:pt x="33040" y="15691"/>
                </a:lnTo>
                <a:lnTo>
                  <a:pt x="32948" y="15538"/>
                </a:lnTo>
                <a:lnTo>
                  <a:pt x="32794" y="15384"/>
                </a:lnTo>
                <a:close/>
                <a:moveTo>
                  <a:pt x="22968" y="20543"/>
                </a:moveTo>
                <a:lnTo>
                  <a:pt x="22968" y="20236"/>
                </a:lnTo>
                <a:lnTo>
                  <a:pt x="23091" y="19959"/>
                </a:lnTo>
                <a:lnTo>
                  <a:pt x="23030" y="19775"/>
                </a:lnTo>
                <a:lnTo>
                  <a:pt x="23091" y="19530"/>
                </a:lnTo>
                <a:lnTo>
                  <a:pt x="23122" y="19345"/>
                </a:lnTo>
                <a:lnTo>
                  <a:pt x="22999" y="19253"/>
                </a:lnTo>
                <a:lnTo>
                  <a:pt x="22876" y="18823"/>
                </a:lnTo>
                <a:lnTo>
                  <a:pt x="23061" y="18854"/>
                </a:lnTo>
                <a:lnTo>
                  <a:pt x="23061" y="18731"/>
                </a:lnTo>
                <a:lnTo>
                  <a:pt x="22784" y="18731"/>
                </a:lnTo>
                <a:lnTo>
                  <a:pt x="22508" y="18639"/>
                </a:lnTo>
                <a:lnTo>
                  <a:pt x="22508" y="18486"/>
                </a:lnTo>
                <a:lnTo>
                  <a:pt x="22631" y="18547"/>
                </a:lnTo>
                <a:lnTo>
                  <a:pt x="22784" y="18424"/>
                </a:lnTo>
                <a:lnTo>
                  <a:pt x="22999" y="18301"/>
                </a:lnTo>
                <a:lnTo>
                  <a:pt x="23030" y="18179"/>
                </a:lnTo>
                <a:lnTo>
                  <a:pt x="23122" y="18179"/>
                </a:lnTo>
                <a:lnTo>
                  <a:pt x="23245" y="18025"/>
                </a:lnTo>
                <a:lnTo>
                  <a:pt x="23398" y="17994"/>
                </a:lnTo>
                <a:lnTo>
                  <a:pt x="23490" y="17749"/>
                </a:lnTo>
                <a:lnTo>
                  <a:pt x="23797" y="17687"/>
                </a:lnTo>
                <a:lnTo>
                  <a:pt x="23797" y="17626"/>
                </a:lnTo>
                <a:lnTo>
                  <a:pt x="23920" y="17564"/>
                </a:lnTo>
                <a:lnTo>
                  <a:pt x="24074" y="17349"/>
                </a:lnTo>
                <a:lnTo>
                  <a:pt x="24074" y="17073"/>
                </a:lnTo>
                <a:lnTo>
                  <a:pt x="24135" y="17165"/>
                </a:lnTo>
                <a:lnTo>
                  <a:pt x="24596" y="17227"/>
                </a:lnTo>
                <a:lnTo>
                  <a:pt x="24596" y="17012"/>
                </a:lnTo>
                <a:lnTo>
                  <a:pt x="24504" y="16766"/>
                </a:lnTo>
                <a:lnTo>
                  <a:pt x="24504" y="16643"/>
                </a:lnTo>
                <a:lnTo>
                  <a:pt x="24657" y="16582"/>
                </a:lnTo>
                <a:lnTo>
                  <a:pt x="25026" y="16305"/>
                </a:lnTo>
                <a:lnTo>
                  <a:pt x="25210" y="16091"/>
                </a:lnTo>
                <a:lnTo>
                  <a:pt x="25517" y="15968"/>
                </a:lnTo>
                <a:lnTo>
                  <a:pt x="25609" y="15814"/>
                </a:lnTo>
                <a:lnTo>
                  <a:pt x="25824" y="15599"/>
                </a:lnTo>
                <a:lnTo>
                  <a:pt x="26008" y="15599"/>
                </a:lnTo>
                <a:lnTo>
                  <a:pt x="26100" y="15476"/>
                </a:lnTo>
                <a:lnTo>
                  <a:pt x="26008" y="15323"/>
                </a:lnTo>
                <a:lnTo>
                  <a:pt x="26039" y="14985"/>
                </a:lnTo>
                <a:lnTo>
                  <a:pt x="26039" y="14740"/>
                </a:lnTo>
                <a:lnTo>
                  <a:pt x="26131" y="14586"/>
                </a:lnTo>
                <a:lnTo>
                  <a:pt x="26070" y="14525"/>
                </a:lnTo>
                <a:lnTo>
                  <a:pt x="26100" y="14371"/>
                </a:lnTo>
                <a:lnTo>
                  <a:pt x="26377" y="14310"/>
                </a:lnTo>
                <a:lnTo>
                  <a:pt x="26500" y="14340"/>
                </a:lnTo>
                <a:lnTo>
                  <a:pt x="26991" y="14310"/>
                </a:lnTo>
                <a:lnTo>
                  <a:pt x="27114" y="14371"/>
                </a:lnTo>
                <a:lnTo>
                  <a:pt x="27666" y="14371"/>
                </a:lnTo>
                <a:lnTo>
                  <a:pt x="28035" y="14218"/>
                </a:lnTo>
                <a:lnTo>
                  <a:pt x="28495" y="14340"/>
                </a:lnTo>
                <a:lnTo>
                  <a:pt x="28465" y="14525"/>
                </a:lnTo>
                <a:lnTo>
                  <a:pt x="28557" y="14617"/>
                </a:lnTo>
                <a:lnTo>
                  <a:pt x="28680" y="14801"/>
                </a:lnTo>
                <a:lnTo>
                  <a:pt x="29110" y="15016"/>
                </a:lnTo>
                <a:lnTo>
                  <a:pt x="29110" y="15139"/>
                </a:lnTo>
                <a:lnTo>
                  <a:pt x="29017" y="15261"/>
                </a:lnTo>
                <a:lnTo>
                  <a:pt x="29140" y="15231"/>
                </a:lnTo>
                <a:lnTo>
                  <a:pt x="29294" y="15169"/>
                </a:lnTo>
                <a:lnTo>
                  <a:pt x="29447" y="15261"/>
                </a:lnTo>
                <a:lnTo>
                  <a:pt x="29386" y="15476"/>
                </a:lnTo>
                <a:lnTo>
                  <a:pt x="29171" y="15722"/>
                </a:lnTo>
                <a:lnTo>
                  <a:pt x="29171" y="15814"/>
                </a:lnTo>
                <a:lnTo>
                  <a:pt x="29509" y="15599"/>
                </a:lnTo>
                <a:lnTo>
                  <a:pt x="29509" y="15415"/>
                </a:lnTo>
                <a:lnTo>
                  <a:pt x="29601" y="15292"/>
                </a:lnTo>
                <a:lnTo>
                  <a:pt x="29847" y="15323"/>
                </a:lnTo>
                <a:lnTo>
                  <a:pt x="30061" y="15261"/>
                </a:lnTo>
                <a:lnTo>
                  <a:pt x="30154" y="15292"/>
                </a:lnTo>
                <a:lnTo>
                  <a:pt x="30184" y="15446"/>
                </a:lnTo>
                <a:lnTo>
                  <a:pt x="30522" y="15753"/>
                </a:lnTo>
                <a:lnTo>
                  <a:pt x="30553" y="16183"/>
                </a:lnTo>
                <a:lnTo>
                  <a:pt x="30461" y="16336"/>
                </a:lnTo>
                <a:lnTo>
                  <a:pt x="30583" y="16613"/>
                </a:lnTo>
                <a:lnTo>
                  <a:pt x="30583" y="16827"/>
                </a:lnTo>
                <a:lnTo>
                  <a:pt x="30522" y="16920"/>
                </a:lnTo>
                <a:lnTo>
                  <a:pt x="30614" y="17042"/>
                </a:lnTo>
                <a:lnTo>
                  <a:pt x="30614" y="17196"/>
                </a:lnTo>
                <a:lnTo>
                  <a:pt x="30645" y="17349"/>
                </a:lnTo>
                <a:lnTo>
                  <a:pt x="30522" y="17534"/>
                </a:lnTo>
                <a:lnTo>
                  <a:pt x="30184" y="17626"/>
                </a:lnTo>
                <a:lnTo>
                  <a:pt x="30092" y="17687"/>
                </a:lnTo>
                <a:lnTo>
                  <a:pt x="29724" y="17749"/>
                </a:lnTo>
                <a:lnTo>
                  <a:pt x="29478" y="17718"/>
                </a:lnTo>
                <a:lnTo>
                  <a:pt x="29017" y="17933"/>
                </a:lnTo>
                <a:lnTo>
                  <a:pt x="28741" y="17933"/>
                </a:lnTo>
                <a:lnTo>
                  <a:pt x="28373" y="18117"/>
                </a:lnTo>
                <a:lnTo>
                  <a:pt x="28219" y="18117"/>
                </a:lnTo>
                <a:lnTo>
                  <a:pt x="28066" y="18240"/>
                </a:lnTo>
                <a:lnTo>
                  <a:pt x="27759" y="18240"/>
                </a:lnTo>
                <a:lnTo>
                  <a:pt x="27666" y="18301"/>
                </a:lnTo>
                <a:lnTo>
                  <a:pt x="27574" y="18209"/>
                </a:lnTo>
                <a:lnTo>
                  <a:pt x="27482" y="18271"/>
                </a:lnTo>
                <a:lnTo>
                  <a:pt x="27206" y="18332"/>
                </a:lnTo>
                <a:lnTo>
                  <a:pt x="27114" y="18547"/>
                </a:lnTo>
                <a:lnTo>
                  <a:pt x="26960" y="18701"/>
                </a:lnTo>
                <a:lnTo>
                  <a:pt x="26868" y="18701"/>
                </a:lnTo>
                <a:lnTo>
                  <a:pt x="26837" y="18946"/>
                </a:lnTo>
                <a:lnTo>
                  <a:pt x="26622" y="18977"/>
                </a:lnTo>
                <a:lnTo>
                  <a:pt x="26438" y="19161"/>
                </a:lnTo>
                <a:lnTo>
                  <a:pt x="26223" y="19161"/>
                </a:lnTo>
                <a:lnTo>
                  <a:pt x="26070" y="18946"/>
                </a:lnTo>
                <a:lnTo>
                  <a:pt x="25978" y="19130"/>
                </a:lnTo>
                <a:lnTo>
                  <a:pt x="25947" y="19315"/>
                </a:lnTo>
                <a:lnTo>
                  <a:pt x="25763" y="19376"/>
                </a:lnTo>
                <a:lnTo>
                  <a:pt x="25548" y="19591"/>
                </a:lnTo>
                <a:lnTo>
                  <a:pt x="25517" y="19714"/>
                </a:lnTo>
                <a:lnTo>
                  <a:pt x="25333" y="19929"/>
                </a:lnTo>
                <a:lnTo>
                  <a:pt x="25363" y="20052"/>
                </a:lnTo>
                <a:lnTo>
                  <a:pt x="25118" y="20267"/>
                </a:lnTo>
                <a:lnTo>
                  <a:pt x="24964" y="20451"/>
                </a:lnTo>
                <a:lnTo>
                  <a:pt x="24719" y="20451"/>
                </a:lnTo>
                <a:lnTo>
                  <a:pt x="24504" y="20543"/>
                </a:lnTo>
                <a:lnTo>
                  <a:pt x="24381" y="20543"/>
                </a:lnTo>
                <a:lnTo>
                  <a:pt x="24289" y="20389"/>
                </a:lnTo>
                <a:lnTo>
                  <a:pt x="24412" y="20297"/>
                </a:lnTo>
                <a:lnTo>
                  <a:pt x="24412" y="20082"/>
                </a:lnTo>
                <a:lnTo>
                  <a:pt x="24319" y="19990"/>
                </a:lnTo>
                <a:lnTo>
                  <a:pt x="24166" y="20113"/>
                </a:lnTo>
                <a:lnTo>
                  <a:pt x="24166" y="20205"/>
                </a:lnTo>
                <a:lnTo>
                  <a:pt x="24074" y="20236"/>
                </a:lnTo>
                <a:lnTo>
                  <a:pt x="23828" y="20481"/>
                </a:lnTo>
                <a:lnTo>
                  <a:pt x="23613" y="20512"/>
                </a:lnTo>
                <a:lnTo>
                  <a:pt x="23460" y="20512"/>
                </a:lnTo>
                <a:lnTo>
                  <a:pt x="23306" y="20543"/>
                </a:lnTo>
                <a:lnTo>
                  <a:pt x="23183" y="20666"/>
                </a:lnTo>
                <a:lnTo>
                  <a:pt x="23091" y="20635"/>
                </a:lnTo>
                <a:lnTo>
                  <a:pt x="22968" y="20635"/>
                </a:lnTo>
                <a:lnTo>
                  <a:pt x="22968" y="20543"/>
                </a:lnTo>
                <a:close/>
                <a:moveTo>
                  <a:pt x="43971" y="18056"/>
                </a:moveTo>
                <a:lnTo>
                  <a:pt x="44063" y="18117"/>
                </a:lnTo>
                <a:lnTo>
                  <a:pt x="44125" y="18209"/>
                </a:lnTo>
                <a:lnTo>
                  <a:pt x="44063" y="18363"/>
                </a:lnTo>
                <a:lnTo>
                  <a:pt x="44002" y="18424"/>
                </a:lnTo>
                <a:lnTo>
                  <a:pt x="43971" y="18332"/>
                </a:lnTo>
                <a:lnTo>
                  <a:pt x="43910" y="18148"/>
                </a:lnTo>
                <a:close/>
                <a:moveTo>
                  <a:pt x="42375" y="18086"/>
                </a:moveTo>
                <a:lnTo>
                  <a:pt x="42467" y="17933"/>
                </a:lnTo>
                <a:lnTo>
                  <a:pt x="42651" y="17841"/>
                </a:lnTo>
                <a:lnTo>
                  <a:pt x="42774" y="17933"/>
                </a:lnTo>
                <a:lnTo>
                  <a:pt x="42712" y="18025"/>
                </a:lnTo>
                <a:lnTo>
                  <a:pt x="42620" y="18025"/>
                </a:lnTo>
                <a:lnTo>
                  <a:pt x="42497" y="18086"/>
                </a:lnTo>
                <a:lnTo>
                  <a:pt x="42344" y="18086"/>
                </a:lnTo>
                <a:close/>
                <a:moveTo>
                  <a:pt x="40778" y="19008"/>
                </a:moveTo>
                <a:lnTo>
                  <a:pt x="40839" y="19100"/>
                </a:lnTo>
                <a:lnTo>
                  <a:pt x="41054" y="19161"/>
                </a:lnTo>
                <a:lnTo>
                  <a:pt x="41269" y="19315"/>
                </a:lnTo>
                <a:lnTo>
                  <a:pt x="41361" y="19223"/>
                </a:lnTo>
                <a:lnTo>
                  <a:pt x="41484" y="19284"/>
                </a:lnTo>
                <a:lnTo>
                  <a:pt x="41699" y="19192"/>
                </a:lnTo>
                <a:lnTo>
                  <a:pt x="41822" y="19223"/>
                </a:lnTo>
                <a:lnTo>
                  <a:pt x="41945" y="19192"/>
                </a:lnTo>
                <a:lnTo>
                  <a:pt x="42037" y="19069"/>
                </a:lnTo>
                <a:lnTo>
                  <a:pt x="42252" y="19069"/>
                </a:lnTo>
                <a:lnTo>
                  <a:pt x="42221" y="18946"/>
                </a:lnTo>
                <a:lnTo>
                  <a:pt x="42006" y="18823"/>
                </a:lnTo>
                <a:lnTo>
                  <a:pt x="41853" y="18885"/>
                </a:lnTo>
                <a:lnTo>
                  <a:pt x="41668" y="18915"/>
                </a:lnTo>
                <a:lnTo>
                  <a:pt x="41576" y="18885"/>
                </a:lnTo>
                <a:lnTo>
                  <a:pt x="41423" y="18977"/>
                </a:lnTo>
                <a:lnTo>
                  <a:pt x="41208" y="18854"/>
                </a:lnTo>
                <a:lnTo>
                  <a:pt x="41024" y="18977"/>
                </a:lnTo>
                <a:lnTo>
                  <a:pt x="40839" y="18946"/>
                </a:lnTo>
                <a:lnTo>
                  <a:pt x="40778" y="18977"/>
                </a:lnTo>
                <a:close/>
                <a:moveTo>
                  <a:pt x="39857" y="24750"/>
                </a:moveTo>
                <a:lnTo>
                  <a:pt x="39826" y="24688"/>
                </a:lnTo>
                <a:lnTo>
                  <a:pt x="39857" y="24596"/>
                </a:lnTo>
                <a:lnTo>
                  <a:pt x="39918" y="24565"/>
                </a:lnTo>
                <a:lnTo>
                  <a:pt x="39918" y="24719"/>
                </a:lnTo>
                <a:close/>
                <a:moveTo>
                  <a:pt x="38874" y="24596"/>
                </a:moveTo>
                <a:lnTo>
                  <a:pt x="38782" y="24504"/>
                </a:lnTo>
                <a:lnTo>
                  <a:pt x="38782" y="24320"/>
                </a:lnTo>
                <a:lnTo>
                  <a:pt x="38721" y="24258"/>
                </a:lnTo>
                <a:lnTo>
                  <a:pt x="38628" y="24350"/>
                </a:lnTo>
                <a:lnTo>
                  <a:pt x="38598" y="24258"/>
                </a:lnTo>
                <a:lnTo>
                  <a:pt x="38628" y="24105"/>
                </a:lnTo>
                <a:lnTo>
                  <a:pt x="38598" y="23921"/>
                </a:lnTo>
                <a:lnTo>
                  <a:pt x="38475" y="23798"/>
                </a:lnTo>
                <a:lnTo>
                  <a:pt x="38567" y="23613"/>
                </a:lnTo>
                <a:lnTo>
                  <a:pt x="38536" y="23368"/>
                </a:lnTo>
                <a:lnTo>
                  <a:pt x="38598" y="23276"/>
                </a:lnTo>
                <a:lnTo>
                  <a:pt x="38475" y="23214"/>
                </a:lnTo>
                <a:lnTo>
                  <a:pt x="38414" y="23061"/>
                </a:lnTo>
                <a:lnTo>
                  <a:pt x="38414" y="22938"/>
                </a:lnTo>
                <a:lnTo>
                  <a:pt x="38260" y="22754"/>
                </a:lnTo>
                <a:lnTo>
                  <a:pt x="38260" y="22508"/>
                </a:lnTo>
                <a:lnTo>
                  <a:pt x="38168" y="22324"/>
                </a:lnTo>
                <a:lnTo>
                  <a:pt x="38076" y="22324"/>
                </a:lnTo>
                <a:lnTo>
                  <a:pt x="38014" y="22232"/>
                </a:lnTo>
                <a:lnTo>
                  <a:pt x="38014" y="22047"/>
                </a:lnTo>
                <a:lnTo>
                  <a:pt x="37922" y="22017"/>
                </a:lnTo>
                <a:lnTo>
                  <a:pt x="37799" y="22078"/>
                </a:lnTo>
                <a:lnTo>
                  <a:pt x="37738" y="22017"/>
                </a:lnTo>
                <a:lnTo>
                  <a:pt x="37615" y="22047"/>
                </a:lnTo>
                <a:lnTo>
                  <a:pt x="37554" y="21955"/>
                </a:lnTo>
                <a:lnTo>
                  <a:pt x="37554" y="21771"/>
                </a:lnTo>
                <a:lnTo>
                  <a:pt x="37707" y="21679"/>
                </a:lnTo>
                <a:lnTo>
                  <a:pt x="37738" y="21464"/>
                </a:lnTo>
                <a:lnTo>
                  <a:pt x="37677" y="21341"/>
                </a:lnTo>
                <a:lnTo>
                  <a:pt x="37707" y="21249"/>
                </a:lnTo>
                <a:lnTo>
                  <a:pt x="37707" y="20973"/>
                </a:lnTo>
                <a:lnTo>
                  <a:pt x="37646" y="20850"/>
                </a:lnTo>
                <a:lnTo>
                  <a:pt x="37830" y="20604"/>
                </a:lnTo>
                <a:lnTo>
                  <a:pt x="38014" y="20543"/>
                </a:lnTo>
                <a:lnTo>
                  <a:pt x="38076" y="20451"/>
                </a:lnTo>
                <a:lnTo>
                  <a:pt x="38168" y="20420"/>
                </a:lnTo>
                <a:lnTo>
                  <a:pt x="38199" y="20512"/>
                </a:lnTo>
                <a:lnTo>
                  <a:pt x="38444" y="20420"/>
                </a:lnTo>
                <a:lnTo>
                  <a:pt x="38598" y="20451"/>
                </a:lnTo>
                <a:lnTo>
                  <a:pt x="38659" y="20574"/>
                </a:lnTo>
                <a:lnTo>
                  <a:pt x="38598" y="20635"/>
                </a:lnTo>
                <a:lnTo>
                  <a:pt x="38536" y="20666"/>
                </a:lnTo>
                <a:lnTo>
                  <a:pt x="38536" y="20758"/>
                </a:lnTo>
                <a:lnTo>
                  <a:pt x="38659" y="20789"/>
                </a:lnTo>
                <a:lnTo>
                  <a:pt x="38690" y="20881"/>
                </a:lnTo>
                <a:lnTo>
                  <a:pt x="38690" y="21003"/>
                </a:lnTo>
                <a:lnTo>
                  <a:pt x="38905" y="21218"/>
                </a:lnTo>
                <a:lnTo>
                  <a:pt x="38905" y="21372"/>
                </a:lnTo>
                <a:lnTo>
                  <a:pt x="38997" y="21495"/>
                </a:lnTo>
                <a:lnTo>
                  <a:pt x="39150" y="21525"/>
                </a:lnTo>
                <a:lnTo>
                  <a:pt x="39212" y="21464"/>
                </a:lnTo>
                <a:lnTo>
                  <a:pt x="39181" y="21341"/>
                </a:lnTo>
                <a:lnTo>
                  <a:pt x="39273" y="21280"/>
                </a:lnTo>
                <a:lnTo>
                  <a:pt x="39365" y="21096"/>
                </a:lnTo>
                <a:lnTo>
                  <a:pt x="39335" y="20973"/>
                </a:lnTo>
                <a:lnTo>
                  <a:pt x="39458" y="20881"/>
                </a:lnTo>
                <a:lnTo>
                  <a:pt x="39488" y="20758"/>
                </a:lnTo>
                <a:lnTo>
                  <a:pt x="39427" y="20604"/>
                </a:lnTo>
                <a:lnTo>
                  <a:pt x="39488" y="20543"/>
                </a:lnTo>
                <a:lnTo>
                  <a:pt x="39642" y="20512"/>
                </a:lnTo>
                <a:lnTo>
                  <a:pt x="39734" y="20543"/>
                </a:lnTo>
                <a:lnTo>
                  <a:pt x="39826" y="20727"/>
                </a:lnTo>
                <a:lnTo>
                  <a:pt x="39918" y="20727"/>
                </a:lnTo>
                <a:lnTo>
                  <a:pt x="39918" y="20604"/>
                </a:lnTo>
                <a:lnTo>
                  <a:pt x="39795" y="20420"/>
                </a:lnTo>
                <a:lnTo>
                  <a:pt x="39765" y="20267"/>
                </a:lnTo>
                <a:lnTo>
                  <a:pt x="39734" y="20267"/>
                </a:lnTo>
                <a:lnTo>
                  <a:pt x="39642" y="20420"/>
                </a:lnTo>
                <a:lnTo>
                  <a:pt x="39458" y="20420"/>
                </a:lnTo>
                <a:lnTo>
                  <a:pt x="39335" y="20205"/>
                </a:lnTo>
                <a:lnTo>
                  <a:pt x="39335" y="20113"/>
                </a:lnTo>
                <a:lnTo>
                  <a:pt x="39181" y="19929"/>
                </a:lnTo>
                <a:lnTo>
                  <a:pt x="39181" y="19775"/>
                </a:lnTo>
                <a:lnTo>
                  <a:pt x="39304" y="19683"/>
                </a:lnTo>
                <a:lnTo>
                  <a:pt x="39427" y="19683"/>
                </a:lnTo>
                <a:lnTo>
                  <a:pt x="39458" y="19530"/>
                </a:lnTo>
                <a:lnTo>
                  <a:pt x="39580" y="19622"/>
                </a:lnTo>
                <a:lnTo>
                  <a:pt x="39642" y="19745"/>
                </a:lnTo>
                <a:lnTo>
                  <a:pt x="39703" y="20082"/>
                </a:lnTo>
                <a:lnTo>
                  <a:pt x="39734" y="20082"/>
                </a:lnTo>
                <a:lnTo>
                  <a:pt x="39795" y="19898"/>
                </a:lnTo>
                <a:lnTo>
                  <a:pt x="39826" y="19837"/>
                </a:lnTo>
                <a:lnTo>
                  <a:pt x="39826" y="19714"/>
                </a:lnTo>
                <a:lnTo>
                  <a:pt x="39734" y="19622"/>
                </a:lnTo>
                <a:lnTo>
                  <a:pt x="39703" y="19468"/>
                </a:lnTo>
                <a:lnTo>
                  <a:pt x="39672" y="19315"/>
                </a:lnTo>
                <a:lnTo>
                  <a:pt x="39734" y="19284"/>
                </a:lnTo>
                <a:lnTo>
                  <a:pt x="39795" y="19100"/>
                </a:lnTo>
                <a:lnTo>
                  <a:pt x="39949" y="19038"/>
                </a:lnTo>
                <a:lnTo>
                  <a:pt x="40010" y="19100"/>
                </a:lnTo>
                <a:lnTo>
                  <a:pt x="40102" y="19069"/>
                </a:lnTo>
                <a:lnTo>
                  <a:pt x="40194" y="19253"/>
                </a:lnTo>
                <a:lnTo>
                  <a:pt x="40409" y="19284"/>
                </a:lnTo>
                <a:lnTo>
                  <a:pt x="40471" y="19161"/>
                </a:lnTo>
                <a:lnTo>
                  <a:pt x="40287" y="19161"/>
                </a:lnTo>
                <a:lnTo>
                  <a:pt x="40194" y="19069"/>
                </a:lnTo>
                <a:lnTo>
                  <a:pt x="40287" y="19008"/>
                </a:lnTo>
                <a:lnTo>
                  <a:pt x="40409" y="18946"/>
                </a:lnTo>
                <a:lnTo>
                  <a:pt x="40624" y="18977"/>
                </a:lnTo>
                <a:lnTo>
                  <a:pt x="40686" y="19038"/>
                </a:lnTo>
                <a:lnTo>
                  <a:pt x="40594" y="19100"/>
                </a:lnTo>
                <a:lnTo>
                  <a:pt x="40594" y="19223"/>
                </a:lnTo>
                <a:lnTo>
                  <a:pt x="40716" y="19284"/>
                </a:lnTo>
                <a:lnTo>
                  <a:pt x="40839" y="19437"/>
                </a:lnTo>
                <a:lnTo>
                  <a:pt x="40962" y="19407"/>
                </a:lnTo>
                <a:lnTo>
                  <a:pt x="41146" y="19468"/>
                </a:lnTo>
                <a:lnTo>
                  <a:pt x="41331" y="19468"/>
                </a:lnTo>
                <a:lnTo>
                  <a:pt x="41423" y="19407"/>
                </a:lnTo>
                <a:lnTo>
                  <a:pt x="41546" y="19437"/>
                </a:lnTo>
                <a:lnTo>
                  <a:pt x="41914" y="19437"/>
                </a:lnTo>
                <a:lnTo>
                  <a:pt x="42037" y="19560"/>
                </a:lnTo>
                <a:lnTo>
                  <a:pt x="42160" y="19530"/>
                </a:lnTo>
                <a:lnTo>
                  <a:pt x="42160" y="19652"/>
                </a:lnTo>
                <a:lnTo>
                  <a:pt x="42160" y="19714"/>
                </a:lnTo>
                <a:lnTo>
                  <a:pt x="42190" y="19837"/>
                </a:lnTo>
                <a:lnTo>
                  <a:pt x="42129" y="19990"/>
                </a:lnTo>
                <a:lnTo>
                  <a:pt x="41914" y="20113"/>
                </a:lnTo>
                <a:lnTo>
                  <a:pt x="41791" y="20052"/>
                </a:lnTo>
                <a:lnTo>
                  <a:pt x="41760" y="19959"/>
                </a:lnTo>
                <a:lnTo>
                  <a:pt x="41668" y="20052"/>
                </a:lnTo>
                <a:lnTo>
                  <a:pt x="41576" y="20082"/>
                </a:lnTo>
                <a:lnTo>
                  <a:pt x="41607" y="20174"/>
                </a:lnTo>
                <a:lnTo>
                  <a:pt x="41791" y="20297"/>
                </a:lnTo>
                <a:lnTo>
                  <a:pt x="41730" y="20389"/>
                </a:lnTo>
                <a:lnTo>
                  <a:pt x="41699" y="20604"/>
                </a:lnTo>
                <a:lnTo>
                  <a:pt x="41607" y="20635"/>
                </a:lnTo>
                <a:lnTo>
                  <a:pt x="41546" y="20574"/>
                </a:lnTo>
                <a:lnTo>
                  <a:pt x="41423" y="20574"/>
                </a:lnTo>
                <a:lnTo>
                  <a:pt x="41269" y="20635"/>
                </a:lnTo>
                <a:lnTo>
                  <a:pt x="41208" y="20727"/>
                </a:lnTo>
                <a:lnTo>
                  <a:pt x="40870" y="20789"/>
                </a:lnTo>
                <a:lnTo>
                  <a:pt x="40686" y="20942"/>
                </a:lnTo>
                <a:lnTo>
                  <a:pt x="40594" y="20942"/>
                </a:lnTo>
                <a:lnTo>
                  <a:pt x="40471" y="21157"/>
                </a:lnTo>
                <a:lnTo>
                  <a:pt x="40471" y="21249"/>
                </a:lnTo>
                <a:lnTo>
                  <a:pt x="40563" y="21249"/>
                </a:lnTo>
                <a:lnTo>
                  <a:pt x="40624" y="21157"/>
                </a:lnTo>
                <a:lnTo>
                  <a:pt x="40870" y="21126"/>
                </a:lnTo>
                <a:lnTo>
                  <a:pt x="40931" y="21065"/>
                </a:lnTo>
                <a:lnTo>
                  <a:pt x="41208" y="21218"/>
                </a:lnTo>
                <a:lnTo>
                  <a:pt x="41238" y="21403"/>
                </a:lnTo>
                <a:lnTo>
                  <a:pt x="41177" y="21464"/>
                </a:lnTo>
                <a:lnTo>
                  <a:pt x="41054" y="21464"/>
                </a:lnTo>
                <a:lnTo>
                  <a:pt x="41177" y="21495"/>
                </a:lnTo>
                <a:lnTo>
                  <a:pt x="41208" y="21648"/>
                </a:lnTo>
                <a:lnTo>
                  <a:pt x="41208" y="21802"/>
                </a:lnTo>
                <a:lnTo>
                  <a:pt x="41085" y="21863"/>
                </a:lnTo>
                <a:lnTo>
                  <a:pt x="41085" y="22047"/>
                </a:lnTo>
                <a:lnTo>
                  <a:pt x="41116" y="22109"/>
                </a:lnTo>
                <a:lnTo>
                  <a:pt x="41208" y="21925"/>
                </a:lnTo>
                <a:lnTo>
                  <a:pt x="41392" y="21863"/>
                </a:lnTo>
                <a:lnTo>
                  <a:pt x="41453" y="21802"/>
                </a:lnTo>
                <a:lnTo>
                  <a:pt x="41546" y="21802"/>
                </a:lnTo>
                <a:lnTo>
                  <a:pt x="41453" y="21894"/>
                </a:lnTo>
                <a:lnTo>
                  <a:pt x="41453" y="22140"/>
                </a:lnTo>
                <a:lnTo>
                  <a:pt x="41361" y="22385"/>
                </a:lnTo>
                <a:lnTo>
                  <a:pt x="41361" y="22539"/>
                </a:lnTo>
                <a:lnTo>
                  <a:pt x="41085" y="22692"/>
                </a:lnTo>
                <a:lnTo>
                  <a:pt x="40962" y="22692"/>
                </a:lnTo>
                <a:lnTo>
                  <a:pt x="40901" y="22784"/>
                </a:lnTo>
                <a:lnTo>
                  <a:pt x="40962" y="22877"/>
                </a:lnTo>
                <a:lnTo>
                  <a:pt x="40901" y="23091"/>
                </a:lnTo>
                <a:lnTo>
                  <a:pt x="40809" y="23122"/>
                </a:lnTo>
                <a:lnTo>
                  <a:pt x="40778" y="23030"/>
                </a:lnTo>
                <a:lnTo>
                  <a:pt x="40655" y="23091"/>
                </a:lnTo>
                <a:lnTo>
                  <a:pt x="40655" y="23153"/>
                </a:lnTo>
                <a:lnTo>
                  <a:pt x="40870" y="23276"/>
                </a:lnTo>
                <a:lnTo>
                  <a:pt x="40839" y="23368"/>
                </a:lnTo>
                <a:lnTo>
                  <a:pt x="40655" y="23368"/>
                </a:lnTo>
                <a:lnTo>
                  <a:pt x="40747" y="23521"/>
                </a:lnTo>
                <a:lnTo>
                  <a:pt x="40594" y="23675"/>
                </a:lnTo>
                <a:lnTo>
                  <a:pt x="40502" y="23583"/>
                </a:lnTo>
                <a:lnTo>
                  <a:pt x="40409" y="23675"/>
                </a:lnTo>
                <a:lnTo>
                  <a:pt x="40256" y="23675"/>
                </a:lnTo>
                <a:lnTo>
                  <a:pt x="40072" y="23767"/>
                </a:lnTo>
                <a:lnTo>
                  <a:pt x="40072" y="23921"/>
                </a:lnTo>
                <a:lnTo>
                  <a:pt x="39826" y="23982"/>
                </a:lnTo>
                <a:lnTo>
                  <a:pt x="39642" y="23859"/>
                </a:lnTo>
                <a:lnTo>
                  <a:pt x="39488" y="23951"/>
                </a:lnTo>
                <a:lnTo>
                  <a:pt x="39365" y="23921"/>
                </a:lnTo>
                <a:lnTo>
                  <a:pt x="39304" y="23583"/>
                </a:lnTo>
                <a:lnTo>
                  <a:pt x="39458" y="23399"/>
                </a:lnTo>
                <a:lnTo>
                  <a:pt x="39458" y="23276"/>
                </a:lnTo>
                <a:lnTo>
                  <a:pt x="39181" y="23521"/>
                </a:lnTo>
                <a:lnTo>
                  <a:pt x="39150" y="23675"/>
                </a:lnTo>
                <a:lnTo>
                  <a:pt x="39273" y="24013"/>
                </a:lnTo>
                <a:lnTo>
                  <a:pt x="39365" y="24074"/>
                </a:lnTo>
                <a:lnTo>
                  <a:pt x="39304" y="24228"/>
                </a:lnTo>
                <a:lnTo>
                  <a:pt x="39120" y="24350"/>
                </a:lnTo>
                <a:lnTo>
                  <a:pt x="39058" y="24535"/>
                </a:lnTo>
                <a:lnTo>
                  <a:pt x="38843" y="24596"/>
                </a:lnTo>
                <a:close/>
                <a:moveTo>
                  <a:pt x="41668" y="20758"/>
                </a:moveTo>
                <a:lnTo>
                  <a:pt x="41668" y="20819"/>
                </a:lnTo>
                <a:lnTo>
                  <a:pt x="41730" y="20819"/>
                </a:lnTo>
                <a:lnTo>
                  <a:pt x="41760" y="20758"/>
                </a:lnTo>
                <a:lnTo>
                  <a:pt x="41668" y="20758"/>
                </a:lnTo>
                <a:close/>
                <a:moveTo>
                  <a:pt x="41546" y="21433"/>
                </a:moveTo>
                <a:lnTo>
                  <a:pt x="41607" y="21403"/>
                </a:lnTo>
                <a:lnTo>
                  <a:pt x="41760" y="21218"/>
                </a:lnTo>
                <a:lnTo>
                  <a:pt x="41760" y="21096"/>
                </a:lnTo>
                <a:lnTo>
                  <a:pt x="41699" y="21034"/>
                </a:lnTo>
                <a:lnTo>
                  <a:pt x="41668" y="20911"/>
                </a:lnTo>
                <a:lnTo>
                  <a:pt x="41546" y="20973"/>
                </a:lnTo>
                <a:lnTo>
                  <a:pt x="41515" y="21096"/>
                </a:lnTo>
                <a:lnTo>
                  <a:pt x="41423" y="21126"/>
                </a:lnTo>
                <a:lnTo>
                  <a:pt x="41423" y="21341"/>
                </a:lnTo>
                <a:lnTo>
                  <a:pt x="41515" y="21433"/>
                </a:lnTo>
                <a:close/>
                <a:moveTo>
                  <a:pt x="41423" y="21771"/>
                </a:moveTo>
                <a:lnTo>
                  <a:pt x="41515" y="21710"/>
                </a:lnTo>
                <a:lnTo>
                  <a:pt x="41576" y="21525"/>
                </a:lnTo>
                <a:lnTo>
                  <a:pt x="41453" y="21525"/>
                </a:lnTo>
                <a:lnTo>
                  <a:pt x="41361" y="21618"/>
                </a:lnTo>
                <a:lnTo>
                  <a:pt x="41361" y="21740"/>
                </a:lnTo>
                <a:lnTo>
                  <a:pt x="41453" y="21771"/>
                </a:lnTo>
                <a:close/>
                <a:moveTo>
                  <a:pt x="35128" y="18240"/>
                </a:moveTo>
                <a:lnTo>
                  <a:pt x="35128" y="18332"/>
                </a:lnTo>
                <a:lnTo>
                  <a:pt x="35159" y="18393"/>
                </a:lnTo>
                <a:lnTo>
                  <a:pt x="35281" y="18363"/>
                </a:lnTo>
                <a:lnTo>
                  <a:pt x="35374" y="18393"/>
                </a:lnTo>
                <a:lnTo>
                  <a:pt x="35435" y="18332"/>
                </a:lnTo>
                <a:lnTo>
                  <a:pt x="35374" y="18240"/>
                </a:lnTo>
                <a:lnTo>
                  <a:pt x="35189" y="18209"/>
                </a:lnTo>
                <a:lnTo>
                  <a:pt x="35128" y="18240"/>
                </a:lnTo>
                <a:close/>
                <a:moveTo>
                  <a:pt x="36203" y="20297"/>
                </a:moveTo>
                <a:lnTo>
                  <a:pt x="36080" y="20174"/>
                </a:lnTo>
                <a:lnTo>
                  <a:pt x="36080" y="19806"/>
                </a:lnTo>
                <a:lnTo>
                  <a:pt x="35988" y="19652"/>
                </a:lnTo>
                <a:lnTo>
                  <a:pt x="35988" y="19530"/>
                </a:lnTo>
                <a:lnTo>
                  <a:pt x="36018" y="19437"/>
                </a:lnTo>
                <a:lnTo>
                  <a:pt x="35957" y="19253"/>
                </a:lnTo>
                <a:lnTo>
                  <a:pt x="35957" y="19038"/>
                </a:lnTo>
                <a:lnTo>
                  <a:pt x="35834" y="18854"/>
                </a:lnTo>
                <a:lnTo>
                  <a:pt x="35681" y="18731"/>
                </a:lnTo>
                <a:lnTo>
                  <a:pt x="35681" y="18639"/>
                </a:lnTo>
                <a:lnTo>
                  <a:pt x="35926" y="18455"/>
                </a:lnTo>
                <a:lnTo>
                  <a:pt x="36049" y="18393"/>
                </a:lnTo>
                <a:lnTo>
                  <a:pt x="36203" y="18240"/>
                </a:lnTo>
                <a:lnTo>
                  <a:pt x="36418" y="18240"/>
                </a:lnTo>
                <a:lnTo>
                  <a:pt x="36540" y="18332"/>
                </a:lnTo>
                <a:lnTo>
                  <a:pt x="36663" y="18332"/>
                </a:lnTo>
                <a:lnTo>
                  <a:pt x="36817" y="18424"/>
                </a:lnTo>
                <a:lnTo>
                  <a:pt x="36909" y="18393"/>
                </a:lnTo>
                <a:lnTo>
                  <a:pt x="37062" y="18455"/>
                </a:lnTo>
                <a:lnTo>
                  <a:pt x="37155" y="18424"/>
                </a:lnTo>
                <a:lnTo>
                  <a:pt x="37277" y="18424"/>
                </a:lnTo>
                <a:lnTo>
                  <a:pt x="37431" y="18639"/>
                </a:lnTo>
                <a:lnTo>
                  <a:pt x="37431" y="18762"/>
                </a:lnTo>
                <a:lnTo>
                  <a:pt x="37370" y="18823"/>
                </a:lnTo>
                <a:lnTo>
                  <a:pt x="37492" y="19008"/>
                </a:lnTo>
                <a:lnTo>
                  <a:pt x="37492" y="19100"/>
                </a:lnTo>
                <a:lnTo>
                  <a:pt x="37400" y="19161"/>
                </a:lnTo>
                <a:lnTo>
                  <a:pt x="37400" y="19315"/>
                </a:lnTo>
                <a:lnTo>
                  <a:pt x="37216" y="19499"/>
                </a:lnTo>
                <a:lnTo>
                  <a:pt x="37124" y="19499"/>
                </a:lnTo>
                <a:lnTo>
                  <a:pt x="36909" y="19714"/>
                </a:lnTo>
                <a:lnTo>
                  <a:pt x="36694" y="19867"/>
                </a:lnTo>
                <a:lnTo>
                  <a:pt x="36510" y="20082"/>
                </a:lnTo>
                <a:lnTo>
                  <a:pt x="36356" y="20082"/>
                </a:lnTo>
                <a:lnTo>
                  <a:pt x="36233" y="20144"/>
                </a:lnTo>
                <a:lnTo>
                  <a:pt x="36233" y="20267"/>
                </a:lnTo>
                <a:lnTo>
                  <a:pt x="36172" y="20328"/>
                </a:lnTo>
                <a:close/>
                <a:moveTo>
                  <a:pt x="42129" y="23706"/>
                </a:moveTo>
                <a:lnTo>
                  <a:pt x="41883" y="23491"/>
                </a:lnTo>
                <a:lnTo>
                  <a:pt x="41760" y="23521"/>
                </a:lnTo>
                <a:lnTo>
                  <a:pt x="41453" y="23491"/>
                </a:lnTo>
                <a:lnTo>
                  <a:pt x="41576" y="23306"/>
                </a:lnTo>
                <a:lnTo>
                  <a:pt x="41699" y="23276"/>
                </a:lnTo>
                <a:lnTo>
                  <a:pt x="41791" y="23306"/>
                </a:lnTo>
                <a:lnTo>
                  <a:pt x="41853" y="23245"/>
                </a:lnTo>
                <a:lnTo>
                  <a:pt x="41822" y="23184"/>
                </a:lnTo>
                <a:lnTo>
                  <a:pt x="41699" y="23184"/>
                </a:lnTo>
                <a:lnTo>
                  <a:pt x="41638" y="23122"/>
                </a:lnTo>
                <a:lnTo>
                  <a:pt x="41853" y="22846"/>
                </a:lnTo>
                <a:lnTo>
                  <a:pt x="41945" y="22569"/>
                </a:lnTo>
                <a:lnTo>
                  <a:pt x="41945" y="22416"/>
                </a:lnTo>
                <a:lnTo>
                  <a:pt x="42037" y="22385"/>
                </a:lnTo>
                <a:lnTo>
                  <a:pt x="42037" y="22262"/>
                </a:lnTo>
                <a:lnTo>
                  <a:pt x="41883" y="22170"/>
                </a:lnTo>
                <a:lnTo>
                  <a:pt x="41975" y="22078"/>
                </a:lnTo>
                <a:lnTo>
                  <a:pt x="41975" y="21863"/>
                </a:lnTo>
                <a:lnTo>
                  <a:pt x="42129" y="21525"/>
                </a:lnTo>
                <a:lnTo>
                  <a:pt x="42252" y="21464"/>
                </a:lnTo>
                <a:lnTo>
                  <a:pt x="42252" y="21311"/>
                </a:lnTo>
                <a:lnTo>
                  <a:pt x="42375" y="21218"/>
                </a:lnTo>
                <a:lnTo>
                  <a:pt x="42467" y="21034"/>
                </a:lnTo>
                <a:lnTo>
                  <a:pt x="42497" y="20942"/>
                </a:lnTo>
                <a:lnTo>
                  <a:pt x="42528" y="20758"/>
                </a:lnTo>
                <a:lnTo>
                  <a:pt x="42743" y="20512"/>
                </a:lnTo>
                <a:lnTo>
                  <a:pt x="42774" y="20297"/>
                </a:lnTo>
                <a:lnTo>
                  <a:pt x="42927" y="20267"/>
                </a:lnTo>
                <a:lnTo>
                  <a:pt x="42927" y="20174"/>
                </a:lnTo>
                <a:lnTo>
                  <a:pt x="42897" y="20113"/>
                </a:lnTo>
                <a:lnTo>
                  <a:pt x="42989" y="19898"/>
                </a:lnTo>
                <a:lnTo>
                  <a:pt x="43112" y="19929"/>
                </a:lnTo>
                <a:lnTo>
                  <a:pt x="43234" y="20144"/>
                </a:lnTo>
                <a:lnTo>
                  <a:pt x="43265" y="20297"/>
                </a:lnTo>
                <a:lnTo>
                  <a:pt x="43449" y="20297"/>
                </a:lnTo>
                <a:lnTo>
                  <a:pt x="43419" y="20113"/>
                </a:lnTo>
                <a:lnTo>
                  <a:pt x="43296" y="19959"/>
                </a:lnTo>
                <a:lnTo>
                  <a:pt x="43326" y="19898"/>
                </a:lnTo>
                <a:lnTo>
                  <a:pt x="43449" y="19837"/>
                </a:lnTo>
                <a:lnTo>
                  <a:pt x="43296" y="19683"/>
                </a:lnTo>
                <a:lnTo>
                  <a:pt x="43449" y="19468"/>
                </a:lnTo>
                <a:lnTo>
                  <a:pt x="43818" y="19376"/>
                </a:lnTo>
                <a:lnTo>
                  <a:pt x="44063" y="19376"/>
                </a:lnTo>
                <a:lnTo>
                  <a:pt x="44186" y="19315"/>
                </a:lnTo>
                <a:lnTo>
                  <a:pt x="44278" y="19376"/>
                </a:lnTo>
                <a:lnTo>
                  <a:pt x="44432" y="19376"/>
                </a:lnTo>
                <a:lnTo>
                  <a:pt x="44463" y="19499"/>
                </a:lnTo>
                <a:lnTo>
                  <a:pt x="44585" y="19407"/>
                </a:lnTo>
                <a:lnTo>
                  <a:pt x="44770" y="19407"/>
                </a:lnTo>
                <a:lnTo>
                  <a:pt x="44892" y="19591"/>
                </a:lnTo>
                <a:lnTo>
                  <a:pt x="45046" y="19652"/>
                </a:lnTo>
                <a:lnTo>
                  <a:pt x="45077" y="19683"/>
                </a:lnTo>
                <a:lnTo>
                  <a:pt x="45169" y="19683"/>
                </a:lnTo>
                <a:lnTo>
                  <a:pt x="45261" y="19837"/>
                </a:lnTo>
                <a:lnTo>
                  <a:pt x="45261" y="19990"/>
                </a:lnTo>
                <a:lnTo>
                  <a:pt x="45322" y="20021"/>
                </a:lnTo>
                <a:lnTo>
                  <a:pt x="45445" y="19990"/>
                </a:lnTo>
                <a:lnTo>
                  <a:pt x="45660" y="19990"/>
                </a:lnTo>
                <a:lnTo>
                  <a:pt x="46059" y="20052"/>
                </a:lnTo>
                <a:lnTo>
                  <a:pt x="46274" y="20174"/>
                </a:lnTo>
                <a:lnTo>
                  <a:pt x="46274" y="20328"/>
                </a:lnTo>
                <a:lnTo>
                  <a:pt x="46366" y="20389"/>
                </a:lnTo>
                <a:lnTo>
                  <a:pt x="46397" y="20512"/>
                </a:lnTo>
                <a:lnTo>
                  <a:pt x="46336" y="20481"/>
                </a:lnTo>
                <a:lnTo>
                  <a:pt x="46274" y="20481"/>
                </a:lnTo>
                <a:lnTo>
                  <a:pt x="46182" y="20666"/>
                </a:lnTo>
                <a:lnTo>
                  <a:pt x="45967" y="20881"/>
                </a:lnTo>
                <a:lnTo>
                  <a:pt x="45844" y="21065"/>
                </a:lnTo>
                <a:lnTo>
                  <a:pt x="45691" y="21096"/>
                </a:lnTo>
                <a:lnTo>
                  <a:pt x="45691" y="21157"/>
                </a:lnTo>
                <a:lnTo>
                  <a:pt x="45353" y="21433"/>
                </a:lnTo>
                <a:lnTo>
                  <a:pt x="45169" y="21679"/>
                </a:lnTo>
                <a:lnTo>
                  <a:pt x="44985" y="21679"/>
                </a:lnTo>
                <a:lnTo>
                  <a:pt x="44954" y="21740"/>
                </a:lnTo>
                <a:lnTo>
                  <a:pt x="45015" y="21802"/>
                </a:lnTo>
                <a:lnTo>
                  <a:pt x="44954" y="21925"/>
                </a:lnTo>
                <a:lnTo>
                  <a:pt x="44678" y="22109"/>
                </a:lnTo>
                <a:lnTo>
                  <a:pt x="44493" y="22324"/>
                </a:lnTo>
                <a:lnTo>
                  <a:pt x="44186" y="22508"/>
                </a:lnTo>
                <a:lnTo>
                  <a:pt x="44002" y="22600"/>
                </a:lnTo>
                <a:lnTo>
                  <a:pt x="43910" y="22539"/>
                </a:lnTo>
                <a:lnTo>
                  <a:pt x="43879" y="22477"/>
                </a:lnTo>
                <a:lnTo>
                  <a:pt x="43756" y="22477"/>
                </a:lnTo>
                <a:lnTo>
                  <a:pt x="43541" y="22293"/>
                </a:lnTo>
                <a:lnTo>
                  <a:pt x="43511" y="22140"/>
                </a:lnTo>
                <a:lnTo>
                  <a:pt x="43419" y="22109"/>
                </a:lnTo>
                <a:lnTo>
                  <a:pt x="43296" y="22170"/>
                </a:lnTo>
                <a:lnTo>
                  <a:pt x="43142" y="22140"/>
                </a:lnTo>
                <a:lnTo>
                  <a:pt x="42989" y="22140"/>
                </a:lnTo>
                <a:lnTo>
                  <a:pt x="42866" y="22047"/>
                </a:lnTo>
                <a:lnTo>
                  <a:pt x="42743" y="22047"/>
                </a:lnTo>
                <a:lnTo>
                  <a:pt x="42743" y="22170"/>
                </a:lnTo>
                <a:lnTo>
                  <a:pt x="42804" y="22232"/>
                </a:lnTo>
                <a:lnTo>
                  <a:pt x="43112" y="22232"/>
                </a:lnTo>
                <a:lnTo>
                  <a:pt x="43050" y="22355"/>
                </a:lnTo>
                <a:lnTo>
                  <a:pt x="42958" y="22477"/>
                </a:lnTo>
                <a:lnTo>
                  <a:pt x="43019" y="22569"/>
                </a:lnTo>
                <a:lnTo>
                  <a:pt x="43019" y="22754"/>
                </a:lnTo>
                <a:lnTo>
                  <a:pt x="42958" y="22877"/>
                </a:lnTo>
                <a:lnTo>
                  <a:pt x="42835" y="22969"/>
                </a:lnTo>
                <a:lnTo>
                  <a:pt x="42743" y="23061"/>
                </a:lnTo>
                <a:lnTo>
                  <a:pt x="42590" y="23061"/>
                </a:lnTo>
                <a:lnTo>
                  <a:pt x="42497" y="23153"/>
                </a:lnTo>
                <a:lnTo>
                  <a:pt x="42405" y="23306"/>
                </a:lnTo>
                <a:lnTo>
                  <a:pt x="42282" y="23429"/>
                </a:lnTo>
                <a:lnTo>
                  <a:pt x="42160" y="23429"/>
                </a:lnTo>
                <a:lnTo>
                  <a:pt x="42160" y="23583"/>
                </a:lnTo>
                <a:cubicBezTo>
                  <a:pt x="42160" y="23583"/>
                  <a:pt x="42129" y="23613"/>
                  <a:pt x="42129" y="23644"/>
                </a:cubicBezTo>
                <a:close/>
                <a:moveTo>
                  <a:pt x="52293" y="24381"/>
                </a:moveTo>
                <a:lnTo>
                  <a:pt x="52078" y="24289"/>
                </a:lnTo>
                <a:lnTo>
                  <a:pt x="51893" y="24228"/>
                </a:lnTo>
                <a:lnTo>
                  <a:pt x="51832" y="24043"/>
                </a:lnTo>
                <a:lnTo>
                  <a:pt x="51709" y="23982"/>
                </a:lnTo>
                <a:lnTo>
                  <a:pt x="51648" y="23828"/>
                </a:lnTo>
                <a:lnTo>
                  <a:pt x="51709" y="23613"/>
                </a:lnTo>
                <a:lnTo>
                  <a:pt x="51863" y="23521"/>
                </a:lnTo>
                <a:lnTo>
                  <a:pt x="51863" y="23399"/>
                </a:lnTo>
                <a:lnTo>
                  <a:pt x="51955" y="23276"/>
                </a:lnTo>
                <a:lnTo>
                  <a:pt x="51924" y="23153"/>
                </a:lnTo>
                <a:lnTo>
                  <a:pt x="51771" y="23122"/>
                </a:lnTo>
                <a:lnTo>
                  <a:pt x="51617" y="22999"/>
                </a:lnTo>
                <a:lnTo>
                  <a:pt x="51771" y="22662"/>
                </a:lnTo>
                <a:lnTo>
                  <a:pt x="51893" y="22662"/>
                </a:lnTo>
                <a:lnTo>
                  <a:pt x="51924" y="22539"/>
                </a:lnTo>
                <a:lnTo>
                  <a:pt x="51893" y="22385"/>
                </a:lnTo>
                <a:lnTo>
                  <a:pt x="52016" y="22262"/>
                </a:lnTo>
                <a:lnTo>
                  <a:pt x="52047" y="22047"/>
                </a:lnTo>
                <a:lnTo>
                  <a:pt x="52201" y="22017"/>
                </a:lnTo>
                <a:lnTo>
                  <a:pt x="52293" y="22109"/>
                </a:lnTo>
                <a:lnTo>
                  <a:pt x="52354" y="22232"/>
                </a:lnTo>
                <a:lnTo>
                  <a:pt x="52661" y="22355"/>
                </a:lnTo>
                <a:lnTo>
                  <a:pt x="52784" y="22477"/>
                </a:lnTo>
                <a:lnTo>
                  <a:pt x="52968" y="22508"/>
                </a:lnTo>
                <a:lnTo>
                  <a:pt x="53030" y="22447"/>
                </a:lnTo>
                <a:lnTo>
                  <a:pt x="53337" y="22539"/>
                </a:lnTo>
                <a:lnTo>
                  <a:pt x="53552" y="22539"/>
                </a:lnTo>
                <a:lnTo>
                  <a:pt x="53674" y="22631"/>
                </a:lnTo>
                <a:lnTo>
                  <a:pt x="53705" y="22784"/>
                </a:lnTo>
                <a:lnTo>
                  <a:pt x="53951" y="22907"/>
                </a:lnTo>
                <a:lnTo>
                  <a:pt x="54012" y="23091"/>
                </a:lnTo>
                <a:lnTo>
                  <a:pt x="53951" y="23276"/>
                </a:lnTo>
                <a:lnTo>
                  <a:pt x="53951" y="23368"/>
                </a:lnTo>
                <a:lnTo>
                  <a:pt x="54074" y="23460"/>
                </a:lnTo>
                <a:lnTo>
                  <a:pt x="54043" y="23552"/>
                </a:lnTo>
                <a:lnTo>
                  <a:pt x="54074" y="23706"/>
                </a:lnTo>
                <a:lnTo>
                  <a:pt x="54074" y="23798"/>
                </a:lnTo>
                <a:lnTo>
                  <a:pt x="54166" y="23982"/>
                </a:lnTo>
                <a:lnTo>
                  <a:pt x="54135" y="24105"/>
                </a:lnTo>
                <a:lnTo>
                  <a:pt x="54074" y="24228"/>
                </a:lnTo>
                <a:lnTo>
                  <a:pt x="54258" y="24289"/>
                </a:lnTo>
                <a:lnTo>
                  <a:pt x="54258" y="24350"/>
                </a:lnTo>
                <a:lnTo>
                  <a:pt x="54166" y="24443"/>
                </a:lnTo>
                <a:lnTo>
                  <a:pt x="54104" y="24535"/>
                </a:lnTo>
                <a:lnTo>
                  <a:pt x="53797" y="24473"/>
                </a:lnTo>
                <a:lnTo>
                  <a:pt x="53767" y="24412"/>
                </a:lnTo>
                <a:lnTo>
                  <a:pt x="53459" y="24350"/>
                </a:lnTo>
                <a:lnTo>
                  <a:pt x="53367" y="24258"/>
                </a:lnTo>
                <a:lnTo>
                  <a:pt x="53152" y="24228"/>
                </a:lnTo>
                <a:lnTo>
                  <a:pt x="53060" y="24228"/>
                </a:lnTo>
                <a:lnTo>
                  <a:pt x="52937" y="24135"/>
                </a:lnTo>
                <a:lnTo>
                  <a:pt x="52692" y="24197"/>
                </a:lnTo>
                <a:lnTo>
                  <a:pt x="52538" y="24197"/>
                </a:lnTo>
                <a:lnTo>
                  <a:pt x="52385" y="24350"/>
                </a:lnTo>
                <a:lnTo>
                  <a:pt x="52293" y="24350"/>
                </a:lnTo>
                <a:close/>
                <a:moveTo>
                  <a:pt x="51341" y="24657"/>
                </a:moveTo>
                <a:lnTo>
                  <a:pt x="51341" y="24473"/>
                </a:lnTo>
                <a:lnTo>
                  <a:pt x="51402" y="24381"/>
                </a:lnTo>
                <a:lnTo>
                  <a:pt x="51464" y="24473"/>
                </a:lnTo>
                <a:lnTo>
                  <a:pt x="51464" y="24565"/>
                </a:lnTo>
                <a:lnTo>
                  <a:pt x="51371" y="24657"/>
                </a:lnTo>
                <a:close/>
                <a:moveTo>
                  <a:pt x="51586" y="24780"/>
                </a:moveTo>
                <a:lnTo>
                  <a:pt x="51525" y="24688"/>
                </a:lnTo>
                <a:lnTo>
                  <a:pt x="51586" y="24627"/>
                </a:lnTo>
                <a:lnTo>
                  <a:pt x="51648" y="24627"/>
                </a:lnTo>
                <a:lnTo>
                  <a:pt x="51648" y="24750"/>
                </a:lnTo>
                <a:lnTo>
                  <a:pt x="51586" y="24780"/>
                </a:lnTo>
                <a:close/>
                <a:moveTo>
                  <a:pt x="52016" y="24780"/>
                </a:moveTo>
                <a:lnTo>
                  <a:pt x="51893" y="24750"/>
                </a:lnTo>
                <a:lnTo>
                  <a:pt x="51893" y="24657"/>
                </a:lnTo>
                <a:lnTo>
                  <a:pt x="51955" y="24657"/>
                </a:lnTo>
                <a:lnTo>
                  <a:pt x="52078" y="24750"/>
                </a:lnTo>
                <a:lnTo>
                  <a:pt x="52016" y="24811"/>
                </a:lnTo>
                <a:close/>
                <a:moveTo>
                  <a:pt x="41760" y="28311"/>
                </a:moveTo>
                <a:lnTo>
                  <a:pt x="41730" y="28219"/>
                </a:lnTo>
                <a:lnTo>
                  <a:pt x="41791" y="28158"/>
                </a:lnTo>
                <a:lnTo>
                  <a:pt x="41914" y="28158"/>
                </a:lnTo>
                <a:lnTo>
                  <a:pt x="41975" y="28189"/>
                </a:lnTo>
                <a:lnTo>
                  <a:pt x="41914" y="28281"/>
                </a:lnTo>
                <a:lnTo>
                  <a:pt x="41853" y="28281"/>
                </a:lnTo>
                <a:lnTo>
                  <a:pt x="41760" y="28281"/>
                </a:lnTo>
                <a:close/>
                <a:moveTo>
                  <a:pt x="42252" y="29141"/>
                </a:moveTo>
                <a:lnTo>
                  <a:pt x="42252" y="29325"/>
                </a:lnTo>
                <a:lnTo>
                  <a:pt x="42344" y="29233"/>
                </a:lnTo>
                <a:lnTo>
                  <a:pt x="42405" y="29233"/>
                </a:lnTo>
                <a:lnTo>
                  <a:pt x="42405" y="29110"/>
                </a:lnTo>
                <a:lnTo>
                  <a:pt x="42313" y="29048"/>
                </a:lnTo>
                <a:lnTo>
                  <a:pt x="42252" y="29141"/>
                </a:lnTo>
                <a:close/>
                <a:moveTo>
                  <a:pt x="42098" y="29141"/>
                </a:moveTo>
                <a:lnTo>
                  <a:pt x="42068" y="29233"/>
                </a:lnTo>
                <a:lnTo>
                  <a:pt x="42129" y="29325"/>
                </a:lnTo>
                <a:lnTo>
                  <a:pt x="42129" y="29417"/>
                </a:lnTo>
                <a:lnTo>
                  <a:pt x="42160" y="29448"/>
                </a:lnTo>
                <a:lnTo>
                  <a:pt x="42221" y="29386"/>
                </a:lnTo>
                <a:lnTo>
                  <a:pt x="42221" y="29171"/>
                </a:lnTo>
                <a:lnTo>
                  <a:pt x="42160" y="29110"/>
                </a:lnTo>
                <a:lnTo>
                  <a:pt x="42129" y="29141"/>
                </a:lnTo>
                <a:close/>
                <a:moveTo>
                  <a:pt x="45292" y="28557"/>
                </a:moveTo>
                <a:lnTo>
                  <a:pt x="45230" y="28496"/>
                </a:lnTo>
                <a:lnTo>
                  <a:pt x="45138" y="28496"/>
                </a:lnTo>
                <a:lnTo>
                  <a:pt x="45046" y="28404"/>
                </a:lnTo>
                <a:lnTo>
                  <a:pt x="44985" y="28465"/>
                </a:lnTo>
                <a:lnTo>
                  <a:pt x="44892" y="28434"/>
                </a:lnTo>
                <a:lnTo>
                  <a:pt x="44892" y="28311"/>
                </a:lnTo>
                <a:lnTo>
                  <a:pt x="44831" y="28250"/>
                </a:lnTo>
                <a:lnTo>
                  <a:pt x="44985" y="28219"/>
                </a:lnTo>
                <a:lnTo>
                  <a:pt x="45015" y="28158"/>
                </a:lnTo>
                <a:lnTo>
                  <a:pt x="45169" y="28158"/>
                </a:lnTo>
                <a:lnTo>
                  <a:pt x="45261" y="28281"/>
                </a:lnTo>
                <a:lnTo>
                  <a:pt x="45414" y="28311"/>
                </a:lnTo>
                <a:lnTo>
                  <a:pt x="45445" y="28434"/>
                </a:lnTo>
                <a:lnTo>
                  <a:pt x="45384" y="28526"/>
                </a:lnTo>
                <a:lnTo>
                  <a:pt x="45292" y="28557"/>
                </a:lnTo>
                <a:close/>
                <a:moveTo>
                  <a:pt x="47103" y="29294"/>
                </a:moveTo>
                <a:lnTo>
                  <a:pt x="46980" y="29294"/>
                </a:lnTo>
                <a:lnTo>
                  <a:pt x="46919" y="29141"/>
                </a:lnTo>
                <a:lnTo>
                  <a:pt x="47011" y="29171"/>
                </a:lnTo>
                <a:lnTo>
                  <a:pt x="47103" y="29171"/>
                </a:lnTo>
                <a:lnTo>
                  <a:pt x="47134" y="29263"/>
                </a:lnTo>
                <a:lnTo>
                  <a:pt x="47103" y="29294"/>
                </a:lnTo>
                <a:close/>
                <a:moveTo>
                  <a:pt x="47288" y="29294"/>
                </a:moveTo>
                <a:lnTo>
                  <a:pt x="47410" y="29325"/>
                </a:lnTo>
                <a:lnTo>
                  <a:pt x="47349" y="29233"/>
                </a:lnTo>
                <a:close/>
                <a:moveTo>
                  <a:pt x="47533" y="29386"/>
                </a:moveTo>
                <a:lnTo>
                  <a:pt x="47656" y="29386"/>
                </a:lnTo>
                <a:lnTo>
                  <a:pt x="47717" y="29448"/>
                </a:lnTo>
                <a:lnTo>
                  <a:pt x="47810" y="29448"/>
                </a:lnTo>
                <a:lnTo>
                  <a:pt x="47810" y="29355"/>
                </a:lnTo>
                <a:lnTo>
                  <a:pt x="47687" y="29294"/>
                </a:lnTo>
                <a:lnTo>
                  <a:pt x="47687" y="29263"/>
                </a:lnTo>
                <a:lnTo>
                  <a:pt x="47564" y="29263"/>
                </a:lnTo>
                <a:lnTo>
                  <a:pt x="47502" y="29325"/>
                </a:lnTo>
                <a:lnTo>
                  <a:pt x="47564" y="29355"/>
                </a:lnTo>
                <a:close/>
                <a:moveTo>
                  <a:pt x="49468" y="31965"/>
                </a:moveTo>
                <a:lnTo>
                  <a:pt x="49468" y="31873"/>
                </a:lnTo>
                <a:lnTo>
                  <a:pt x="49529" y="31781"/>
                </a:lnTo>
                <a:lnTo>
                  <a:pt x="49498" y="31628"/>
                </a:lnTo>
                <a:lnTo>
                  <a:pt x="49560" y="31658"/>
                </a:lnTo>
                <a:lnTo>
                  <a:pt x="49652" y="31720"/>
                </a:lnTo>
                <a:lnTo>
                  <a:pt x="49621" y="31843"/>
                </a:lnTo>
                <a:lnTo>
                  <a:pt x="49590" y="31935"/>
                </a:lnTo>
                <a:lnTo>
                  <a:pt x="49468" y="31935"/>
                </a:lnTo>
                <a:close/>
                <a:moveTo>
                  <a:pt x="49314" y="32457"/>
                </a:moveTo>
                <a:lnTo>
                  <a:pt x="49253" y="32273"/>
                </a:lnTo>
                <a:lnTo>
                  <a:pt x="49314" y="32119"/>
                </a:lnTo>
                <a:lnTo>
                  <a:pt x="49376" y="32180"/>
                </a:lnTo>
                <a:lnTo>
                  <a:pt x="49498" y="32180"/>
                </a:lnTo>
                <a:lnTo>
                  <a:pt x="49498" y="32273"/>
                </a:lnTo>
                <a:lnTo>
                  <a:pt x="49376" y="32303"/>
                </a:lnTo>
                <a:lnTo>
                  <a:pt x="49376" y="32395"/>
                </a:lnTo>
                <a:lnTo>
                  <a:pt x="49345" y="32457"/>
                </a:lnTo>
                <a:close/>
                <a:moveTo>
                  <a:pt x="48178" y="29970"/>
                </a:moveTo>
                <a:lnTo>
                  <a:pt x="48117" y="29877"/>
                </a:lnTo>
                <a:lnTo>
                  <a:pt x="48178" y="29877"/>
                </a:lnTo>
                <a:lnTo>
                  <a:pt x="48178" y="29939"/>
                </a:lnTo>
                <a:close/>
                <a:moveTo>
                  <a:pt x="47932" y="29970"/>
                </a:moveTo>
                <a:lnTo>
                  <a:pt x="47840" y="29847"/>
                </a:lnTo>
                <a:lnTo>
                  <a:pt x="47932" y="29877"/>
                </a:lnTo>
                <a:lnTo>
                  <a:pt x="47932" y="29939"/>
                </a:lnTo>
                <a:lnTo>
                  <a:pt x="47902" y="29970"/>
                </a:lnTo>
                <a:close/>
                <a:moveTo>
                  <a:pt x="47994" y="30092"/>
                </a:moveTo>
                <a:lnTo>
                  <a:pt x="48024" y="30185"/>
                </a:lnTo>
                <a:lnTo>
                  <a:pt x="48117" y="30185"/>
                </a:lnTo>
                <a:lnTo>
                  <a:pt x="48239" y="30215"/>
                </a:lnTo>
                <a:lnTo>
                  <a:pt x="48239" y="30123"/>
                </a:lnTo>
                <a:lnTo>
                  <a:pt x="48147" y="30062"/>
                </a:lnTo>
                <a:lnTo>
                  <a:pt x="47994" y="30062"/>
                </a:lnTo>
                <a:lnTo>
                  <a:pt x="47963" y="30092"/>
                </a:lnTo>
                <a:close/>
                <a:moveTo>
                  <a:pt x="49038" y="29663"/>
                </a:moveTo>
                <a:lnTo>
                  <a:pt x="49161" y="29693"/>
                </a:lnTo>
                <a:lnTo>
                  <a:pt x="49191" y="29755"/>
                </a:lnTo>
                <a:lnTo>
                  <a:pt x="49253" y="29816"/>
                </a:lnTo>
                <a:lnTo>
                  <a:pt x="49222" y="29908"/>
                </a:lnTo>
                <a:lnTo>
                  <a:pt x="49253" y="29970"/>
                </a:lnTo>
                <a:lnTo>
                  <a:pt x="49345" y="29939"/>
                </a:lnTo>
                <a:lnTo>
                  <a:pt x="49345" y="29816"/>
                </a:lnTo>
                <a:lnTo>
                  <a:pt x="49468" y="29877"/>
                </a:lnTo>
                <a:lnTo>
                  <a:pt x="49590" y="29847"/>
                </a:lnTo>
                <a:lnTo>
                  <a:pt x="49652" y="29847"/>
                </a:lnTo>
                <a:lnTo>
                  <a:pt x="49713" y="29755"/>
                </a:lnTo>
                <a:lnTo>
                  <a:pt x="49652" y="29632"/>
                </a:lnTo>
                <a:lnTo>
                  <a:pt x="49437" y="29601"/>
                </a:lnTo>
                <a:lnTo>
                  <a:pt x="49314" y="29478"/>
                </a:lnTo>
                <a:lnTo>
                  <a:pt x="49191" y="29478"/>
                </a:lnTo>
                <a:lnTo>
                  <a:pt x="49191" y="29540"/>
                </a:lnTo>
                <a:cubicBezTo>
                  <a:pt x="49130" y="29570"/>
                  <a:pt x="49099" y="29601"/>
                  <a:pt x="49038" y="29632"/>
                </a:cubicBezTo>
                <a:close/>
                <a:moveTo>
                  <a:pt x="50911" y="29540"/>
                </a:moveTo>
                <a:lnTo>
                  <a:pt x="50942" y="29417"/>
                </a:lnTo>
                <a:lnTo>
                  <a:pt x="51003" y="29386"/>
                </a:lnTo>
                <a:lnTo>
                  <a:pt x="50972" y="29509"/>
                </a:lnTo>
                <a:lnTo>
                  <a:pt x="50911" y="29509"/>
                </a:lnTo>
                <a:close/>
                <a:moveTo>
                  <a:pt x="50266" y="30307"/>
                </a:moveTo>
                <a:lnTo>
                  <a:pt x="50358" y="30185"/>
                </a:lnTo>
                <a:lnTo>
                  <a:pt x="50450" y="30062"/>
                </a:lnTo>
                <a:lnTo>
                  <a:pt x="50573" y="30062"/>
                </a:lnTo>
                <a:lnTo>
                  <a:pt x="50634" y="29939"/>
                </a:lnTo>
                <a:lnTo>
                  <a:pt x="50696" y="29939"/>
                </a:lnTo>
                <a:lnTo>
                  <a:pt x="50757" y="30031"/>
                </a:lnTo>
                <a:lnTo>
                  <a:pt x="50757" y="30092"/>
                </a:lnTo>
                <a:lnTo>
                  <a:pt x="50604" y="30185"/>
                </a:lnTo>
                <a:lnTo>
                  <a:pt x="50481" y="30277"/>
                </a:lnTo>
                <a:lnTo>
                  <a:pt x="50358" y="30277"/>
                </a:lnTo>
                <a:lnTo>
                  <a:pt x="50266" y="30307"/>
                </a:lnTo>
                <a:close/>
                <a:moveTo>
                  <a:pt x="49652" y="31321"/>
                </a:moveTo>
                <a:lnTo>
                  <a:pt x="49959" y="31044"/>
                </a:lnTo>
                <a:lnTo>
                  <a:pt x="50020" y="30952"/>
                </a:lnTo>
                <a:lnTo>
                  <a:pt x="50112" y="30952"/>
                </a:lnTo>
                <a:lnTo>
                  <a:pt x="50266" y="30829"/>
                </a:lnTo>
                <a:lnTo>
                  <a:pt x="50389" y="30707"/>
                </a:lnTo>
                <a:lnTo>
                  <a:pt x="50389" y="30553"/>
                </a:lnTo>
                <a:lnTo>
                  <a:pt x="50327" y="30522"/>
                </a:lnTo>
                <a:lnTo>
                  <a:pt x="50205" y="30553"/>
                </a:lnTo>
                <a:lnTo>
                  <a:pt x="50174" y="30676"/>
                </a:lnTo>
                <a:lnTo>
                  <a:pt x="50082" y="30676"/>
                </a:lnTo>
                <a:lnTo>
                  <a:pt x="49928" y="30829"/>
                </a:lnTo>
                <a:lnTo>
                  <a:pt x="49805" y="30891"/>
                </a:lnTo>
                <a:lnTo>
                  <a:pt x="49590" y="30891"/>
                </a:lnTo>
                <a:lnTo>
                  <a:pt x="49468" y="30952"/>
                </a:lnTo>
                <a:lnTo>
                  <a:pt x="49406" y="31075"/>
                </a:lnTo>
                <a:lnTo>
                  <a:pt x="49314" y="31167"/>
                </a:lnTo>
                <a:lnTo>
                  <a:pt x="49345" y="31351"/>
                </a:lnTo>
                <a:lnTo>
                  <a:pt x="49406" y="31321"/>
                </a:lnTo>
                <a:lnTo>
                  <a:pt x="49560" y="31351"/>
                </a:lnTo>
                <a:close/>
                <a:moveTo>
                  <a:pt x="50972" y="31167"/>
                </a:moveTo>
                <a:lnTo>
                  <a:pt x="50942" y="30921"/>
                </a:lnTo>
                <a:lnTo>
                  <a:pt x="51003" y="30860"/>
                </a:lnTo>
                <a:lnTo>
                  <a:pt x="51095" y="30676"/>
                </a:lnTo>
                <a:lnTo>
                  <a:pt x="51187" y="30676"/>
                </a:lnTo>
                <a:lnTo>
                  <a:pt x="51371" y="30676"/>
                </a:lnTo>
                <a:lnTo>
                  <a:pt x="51371" y="30860"/>
                </a:lnTo>
                <a:lnTo>
                  <a:pt x="51310" y="30983"/>
                </a:lnTo>
                <a:lnTo>
                  <a:pt x="51218" y="30983"/>
                </a:lnTo>
                <a:lnTo>
                  <a:pt x="51126" y="31136"/>
                </a:lnTo>
                <a:lnTo>
                  <a:pt x="50972" y="31106"/>
                </a:lnTo>
                <a:close/>
                <a:moveTo>
                  <a:pt x="52047" y="32518"/>
                </a:moveTo>
                <a:lnTo>
                  <a:pt x="52016" y="32273"/>
                </a:lnTo>
                <a:lnTo>
                  <a:pt x="52047" y="32058"/>
                </a:lnTo>
                <a:lnTo>
                  <a:pt x="51986" y="31904"/>
                </a:lnTo>
                <a:lnTo>
                  <a:pt x="51893" y="31935"/>
                </a:lnTo>
                <a:lnTo>
                  <a:pt x="51893" y="32088"/>
                </a:lnTo>
                <a:lnTo>
                  <a:pt x="51801" y="32242"/>
                </a:lnTo>
                <a:lnTo>
                  <a:pt x="51832" y="32395"/>
                </a:lnTo>
                <a:lnTo>
                  <a:pt x="51893" y="32487"/>
                </a:lnTo>
                <a:lnTo>
                  <a:pt x="51924" y="32610"/>
                </a:lnTo>
                <a:lnTo>
                  <a:pt x="52016" y="32549"/>
                </a:lnTo>
                <a:lnTo>
                  <a:pt x="52078" y="32518"/>
                </a:lnTo>
                <a:close/>
                <a:moveTo>
                  <a:pt x="52201" y="32395"/>
                </a:moveTo>
                <a:lnTo>
                  <a:pt x="52139" y="32273"/>
                </a:lnTo>
                <a:lnTo>
                  <a:pt x="52201" y="32058"/>
                </a:lnTo>
                <a:lnTo>
                  <a:pt x="52231" y="32242"/>
                </a:lnTo>
                <a:lnTo>
                  <a:pt x="52293" y="32334"/>
                </a:lnTo>
                <a:lnTo>
                  <a:pt x="52231" y="32395"/>
                </a:lnTo>
                <a:lnTo>
                  <a:pt x="52201" y="32395"/>
                </a:lnTo>
                <a:close/>
                <a:moveTo>
                  <a:pt x="52415" y="32733"/>
                </a:moveTo>
                <a:lnTo>
                  <a:pt x="52354" y="32641"/>
                </a:lnTo>
                <a:lnTo>
                  <a:pt x="52415" y="32518"/>
                </a:lnTo>
                <a:lnTo>
                  <a:pt x="52446" y="32549"/>
                </a:lnTo>
                <a:lnTo>
                  <a:pt x="52446" y="32672"/>
                </a:lnTo>
                <a:lnTo>
                  <a:pt x="52415" y="32733"/>
                </a:lnTo>
                <a:close/>
                <a:moveTo>
                  <a:pt x="51863" y="33071"/>
                </a:moveTo>
                <a:lnTo>
                  <a:pt x="51832" y="33132"/>
                </a:lnTo>
                <a:lnTo>
                  <a:pt x="51893" y="33286"/>
                </a:lnTo>
                <a:lnTo>
                  <a:pt x="51924" y="33470"/>
                </a:lnTo>
                <a:lnTo>
                  <a:pt x="51986" y="33531"/>
                </a:lnTo>
                <a:lnTo>
                  <a:pt x="52078" y="33470"/>
                </a:lnTo>
                <a:lnTo>
                  <a:pt x="52231" y="33531"/>
                </a:lnTo>
                <a:lnTo>
                  <a:pt x="52293" y="33562"/>
                </a:lnTo>
                <a:lnTo>
                  <a:pt x="52446" y="33531"/>
                </a:lnTo>
                <a:lnTo>
                  <a:pt x="52600" y="33593"/>
                </a:lnTo>
                <a:lnTo>
                  <a:pt x="52630" y="33470"/>
                </a:lnTo>
                <a:lnTo>
                  <a:pt x="52600" y="33378"/>
                </a:lnTo>
                <a:lnTo>
                  <a:pt x="52600" y="33224"/>
                </a:lnTo>
                <a:lnTo>
                  <a:pt x="52446" y="33224"/>
                </a:lnTo>
                <a:lnTo>
                  <a:pt x="52354" y="33102"/>
                </a:lnTo>
                <a:lnTo>
                  <a:pt x="52231" y="33102"/>
                </a:lnTo>
                <a:lnTo>
                  <a:pt x="52170" y="33132"/>
                </a:lnTo>
                <a:lnTo>
                  <a:pt x="52170" y="33040"/>
                </a:lnTo>
                <a:lnTo>
                  <a:pt x="52170" y="32948"/>
                </a:lnTo>
                <a:lnTo>
                  <a:pt x="52108" y="32979"/>
                </a:lnTo>
                <a:lnTo>
                  <a:pt x="52047" y="33071"/>
                </a:lnTo>
                <a:lnTo>
                  <a:pt x="51986" y="33071"/>
                </a:lnTo>
                <a:close/>
                <a:moveTo>
                  <a:pt x="47533" y="39151"/>
                </a:moveTo>
                <a:lnTo>
                  <a:pt x="47717" y="39151"/>
                </a:lnTo>
                <a:lnTo>
                  <a:pt x="47779" y="39120"/>
                </a:lnTo>
                <a:lnTo>
                  <a:pt x="47687" y="39059"/>
                </a:lnTo>
                <a:lnTo>
                  <a:pt x="47595" y="39059"/>
                </a:lnTo>
                <a:lnTo>
                  <a:pt x="47533" y="39120"/>
                </a:lnTo>
                <a:close/>
                <a:moveTo>
                  <a:pt x="45107" y="35128"/>
                </a:moveTo>
                <a:lnTo>
                  <a:pt x="45230" y="35220"/>
                </a:lnTo>
                <a:lnTo>
                  <a:pt x="45322" y="35251"/>
                </a:lnTo>
                <a:lnTo>
                  <a:pt x="45322" y="35190"/>
                </a:lnTo>
                <a:lnTo>
                  <a:pt x="45230" y="35097"/>
                </a:lnTo>
                <a:lnTo>
                  <a:pt x="45138" y="35097"/>
                </a:lnTo>
                <a:lnTo>
                  <a:pt x="45107" y="35128"/>
                </a:lnTo>
                <a:close/>
                <a:moveTo>
                  <a:pt x="44585" y="36049"/>
                </a:moveTo>
                <a:lnTo>
                  <a:pt x="44585" y="35927"/>
                </a:lnTo>
                <a:lnTo>
                  <a:pt x="44493" y="35834"/>
                </a:lnTo>
                <a:lnTo>
                  <a:pt x="44340" y="35742"/>
                </a:lnTo>
                <a:lnTo>
                  <a:pt x="44340" y="35650"/>
                </a:lnTo>
                <a:lnTo>
                  <a:pt x="44309" y="35497"/>
                </a:lnTo>
                <a:lnTo>
                  <a:pt x="44217" y="35435"/>
                </a:lnTo>
                <a:lnTo>
                  <a:pt x="44217" y="35220"/>
                </a:lnTo>
                <a:lnTo>
                  <a:pt x="44248" y="35159"/>
                </a:lnTo>
                <a:lnTo>
                  <a:pt x="44309" y="35312"/>
                </a:lnTo>
                <a:lnTo>
                  <a:pt x="44463" y="35374"/>
                </a:lnTo>
                <a:lnTo>
                  <a:pt x="44493" y="35466"/>
                </a:lnTo>
                <a:lnTo>
                  <a:pt x="44585" y="35558"/>
                </a:lnTo>
                <a:lnTo>
                  <a:pt x="44585" y="35804"/>
                </a:lnTo>
                <a:lnTo>
                  <a:pt x="44739" y="35865"/>
                </a:lnTo>
                <a:lnTo>
                  <a:pt x="44862" y="35865"/>
                </a:lnTo>
                <a:lnTo>
                  <a:pt x="44831" y="36049"/>
                </a:lnTo>
                <a:lnTo>
                  <a:pt x="44678" y="36019"/>
                </a:lnTo>
                <a:lnTo>
                  <a:pt x="44555" y="36049"/>
                </a:lnTo>
                <a:close/>
                <a:moveTo>
                  <a:pt x="43603" y="35988"/>
                </a:moveTo>
                <a:lnTo>
                  <a:pt x="43603" y="35834"/>
                </a:lnTo>
                <a:lnTo>
                  <a:pt x="43572" y="35773"/>
                </a:lnTo>
                <a:lnTo>
                  <a:pt x="43603" y="35650"/>
                </a:lnTo>
                <a:lnTo>
                  <a:pt x="43603" y="35435"/>
                </a:lnTo>
                <a:lnTo>
                  <a:pt x="43664" y="35312"/>
                </a:lnTo>
                <a:lnTo>
                  <a:pt x="43756" y="35312"/>
                </a:lnTo>
                <a:lnTo>
                  <a:pt x="43787" y="35435"/>
                </a:lnTo>
                <a:lnTo>
                  <a:pt x="43726" y="35497"/>
                </a:lnTo>
                <a:lnTo>
                  <a:pt x="43726" y="35589"/>
                </a:lnTo>
                <a:lnTo>
                  <a:pt x="43787" y="35712"/>
                </a:lnTo>
                <a:lnTo>
                  <a:pt x="43695" y="35957"/>
                </a:lnTo>
                <a:lnTo>
                  <a:pt x="43603" y="35988"/>
                </a:lnTo>
                <a:close/>
                <a:moveTo>
                  <a:pt x="43541" y="32088"/>
                </a:moveTo>
                <a:lnTo>
                  <a:pt x="43541" y="32242"/>
                </a:lnTo>
                <a:lnTo>
                  <a:pt x="43603" y="32273"/>
                </a:lnTo>
                <a:lnTo>
                  <a:pt x="43726" y="32273"/>
                </a:lnTo>
                <a:lnTo>
                  <a:pt x="43818" y="32180"/>
                </a:lnTo>
                <a:lnTo>
                  <a:pt x="43818" y="32088"/>
                </a:lnTo>
                <a:lnTo>
                  <a:pt x="43664" y="32088"/>
                </a:lnTo>
                <a:close/>
                <a:moveTo>
                  <a:pt x="43572" y="32027"/>
                </a:moveTo>
                <a:lnTo>
                  <a:pt x="43664" y="31873"/>
                </a:lnTo>
                <a:lnTo>
                  <a:pt x="43664" y="31720"/>
                </a:lnTo>
                <a:lnTo>
                  <a:pt x="43848" y="31536"/>
                </a:lnTo>
                <a:lnTo>
                  <a:pt x="43941" y="31443"/>
                </a:lnTo>
                <a:lnTo>
                  <a:pt x="43971" y="31505"/>
                </a:lnTo>
                <a:lnTo>
                  <a:pt x="43971" y="31658"/>
                </a:lnTo>
                <a:lnTo>
                  <a:pt x="43941" y="31843"/>
                </a:lnTo>
                <a:lnTo>
                  <a:pt x="43941" y="31996"/>
                </a:lnTo>
                <a:lnTo>
                  <a:pt x="43787" y="32027"/>
                </a:lnTo>
                <a:lnTo>
                  <a:pt x="43572" y="32027"/>
                </a:lnTo>
                <a:close/>
                <a:moveTo>
                  <a:pt x="35650" y="30369"/>
                </a:moveTo>
                <a:lnTo>
                  <a:pt x="35742" y="30307"/>
                </a:lnTo>
                <a:lnTo>
                  <a:pt x="35742" y="30185"/>
                </a:lnTo>
                <a:lnTo>
                  <a:pt x="35589" y="30185"/>
                </a:lnTo>
                <a:lnTo>
                  <a:pt x="35589" y="30307"/>
                </a:lnTo>
                <a:lnTo>
                  <a:pt x="35619" y="30369"/>
                </a:lnTo>
                <a:close/>
                <a:moveTo>
                  <a:pt x="28864" y="28496"/>
                </a:moveTo>
                <a:lnTo>
                  <a:pt x="28956" y="28404"/>
                </a:lnTo>
                <a:lnTo>
                  <a:pt x="29079" y="28404"/>
                </a:lnTo>
                <a:lnTo>
                  <a:pt x="28987" y="28465"/>
                </a:lnTo>
                <a:lnTo>
                  <a:pt x="28864" y="28465"/>
                </a:lnTo>
                <a:close/>
                <a:moveTo>
                  <a:pt x="28342" y="28711"/>
                </a:moveTo>
                <a:lnTo>
                  <a:pt x="28495" y="28711"/>
                </a:lnTo>
                <a:lnTo>
                  <a:pt x="28495" y="28649"/>
                </a:lnTo>
                <a:lnTo>
                  <a:pt x="28373" y="28619"/>
                </a:lnTo>
                <a:lnTo>
                  <a:pt x="28342" y="28711"/>
                </a:lnTo>
                <a:close/>
                <a:moveTo>
                  <a:pt x="28557" y="29325"/>
                </a:moveTo>
                <a:lnTo>
                  <a:pt x="28557" y="29202"/>
                </a:lnTo>
                <a:lnTo>
                  <a:pt x="28618" y="29171"/>
                </a:lnTo>
                <a:lnTo>
                  <a:pt x="28649" y="29325"/>
                </a:lnTo>
                <a:lnTo>
                  <a:pt x="28588" y="29325"/>
                </a:lnTo>
                <a:close/>
                <a:moveTo>
                  <a:pt x="28557" y="29386"/>
                </a:moveTo>
                <a:lnTo>
                  <a:pt x="28465" y="29171"/>
                </a:lnTo>
                <a:lnTo>
                  <a:pt x="28434" y="29263"/>
                </a:lnTo>
                <a:lnTo>
                  <a:pt x="28495" y="29325"/>
                </a:lnTo>
                <a:close/>
                <a:moveTo>
                  <a:pt x="28833" y="29755"/>
                </a:moveTo>
                <a:lnTo>
                  <a:pt x="28895" y="29970"/>
                </a:lnTo>
                <a:lnTo>
                  <a:pt x="28956" y="30000"/>
                </a:lnTo>
                <a:lnTo>
                  <a:pt x="29079" y="29847"/>
                </a:lnTo>
                <a:lnTo>
                  <a:pt x="29048" y="29785"/>
                </a:lnTo>
                <a:lnTo>
                  <a:pt x="29110" y="29693"/>
                </a:lnTo>
                <a:lnTo>
                  <a:pt x="29017" y="29693"/>
                </a:lnTo>
                <a:lnTo>
                  <a:pt x="28956" y="29816"/>
                </a:lnTo>
                <a:lnTo>
                  <a:pt x="28925" y="29755"/>
                </a:lnTo>
                <a:close/>
                <a:moveTo>
                  <a:pt x="28618" y="30768"/>
                </a:moveTo>
                <a:lnTo>
                  <a:pt x="28557" y="30492"/>
                </a:lnTo>
                <a:lnTo>
                  <a:pt x="28618" y="30399"/>
                </a:lnTo>
                <a:lnTo>
                  <a:pt x="28618" y="30277"/>
                </a:lnTo>
                <a:lnTo>
                  <a:pt x="28741" y="30092"/>
                </a:lnTo>
                <a:lnTo>
                  <a:pt x="28803" y="30185"/>
                </a:lnTo>
                <a:lnTo>
                  <a:pt x="28741" y="30307"/>
                </a:lnTo>
                <a:lnTo>
                  <a:pt x="28803" y="30369"/>
                </a:lnTo>
                <a:lnTo>
                  <a:pt x="28772" y="30461"/>
                </a:lnTo>
                <a:lnTo>
                  <a:pt x="28803" y="30553"/>
                </a:lnTo>
                <a:lnTo>
                  <a:pt x="28710" y="30614"/>
                </a:lnTo>
                <a:lnTo>
                  <a:pt x="28680" y="30707"/>
                </a:lnTo>
                <a:lnTo>
                  <a:pt x="28588" y="30768"/>
                </a:lnTo>
                <a:close/>
                <a:moveTo>
                  <a:pt x="34759" y="26991"/>
                </a:moveTo>
                <a:lnTo>
                  <a:pt x="34759" y="26930"/>
                </a:lnTo>
                <a:lnTo>
                  <a:pt x="34790" y="26868"/>
                </a:lnTo>
                <a:lnTo>
                  <a:pt x="34821" y="26930"/>
                </a:lnTo>
                <a:lnTo>
                  <a:pt x="34790" y="27022"/>
                </a:lnTo>
                <a:lnTo>
                  <a:pt x="34759" y="26991"/>
                </a:lnTo>
                <a:close/>
                <a:moveTo>
                  <a:pt x="36786" y="25763"/>
                </a:moveTo>
                <a:lnTo>
                  <a:pt x="36755" y="25548"/>
                </a:lnTo>
                <a:lnTo>
                  <a:pt x="36725" y="25487"/>
                </a:lnTo>
                <a:lnTo>
                  <a:pt x="36755" y="25272"/>
                </a:lnTo>
                <a:lnTo>
                  <a:pt x="36848" y="25241"/>
                </a:lnTo>
                <a:lnTo>
                  <a:pt x="36909" y="25302"/>
                </a:lnTo>
                <a:lnTo>
                  <a:pt x="36909" y="25394"/>
                </a:lnTo>
                <a:lnTo>
                  <a:pt x="36970" y="25487"/>
                </a:lnTo>
                <a:lnTo>
                  <a:pt x="36909" y="25579"/>
                </a:lnTo>
                <a:lnTo>
                  <a:pt x="36909" y="25732"/>
                </a:lnTo>
                <a:lnTo>
                  <a:pt x="36817" y="25732"/>
                </a:lnTo>
                <a:close/>
                <a:moveTo>
                  <a:pt x="34483" y="28250"/>
                </a:moveTo>
                <a:lnTo>
                  <a:pt x="34483" y="28189"/>
                </a:lnTo>
                <a:lnTo>
                  <a:pt x="34452" y="28097"/>
                </a:lnTo>
                <a:lnTo>
                  <a:pt x="34575" y="27974"/>
                </a:lnTo>
                <a:lnTo>
                  <a:pt x="34575" y="27912"/>
                </a:lnTo>
                <a:lnTo>
                  <a:pt x="34637" y="27820"/>
                </a:lnTo>
                <a:lnTo>
                  <a:pt x="34637" y="27697"/>
                </a:lnTo>
                <a:lnTo>
                  <a:pt x="34514" y="27697"/>
                </a:lnTo>
                <a:lnTo>
                  <a:pt x="34483" y="27575"/>
                </a:lnTo>
                <a:lnTo>
                  <a:pt x="34545" y="27452"/>
                </a:lnTo>
                <a:lnTo>
                  <a:pt x="34667" y="27421"/>
                </a:lnTo>
                <a:lnTo>
                  <a:pt x="34667" y="27267"/>
                </a:lnTo>
                <a:lnTo>
                  <a:pt x="34514" y="27175"/>
                </a:lnTo>
                <a:lnTo>
                  <a:pt x="34391" y="27206"/>
                </a:lnTo>
                <a:lnTo>
                  <a:pt x="34391" y="27329"/>
                </a:lnTo>
                <a:lnTo>
                  <a:pt x="34330" y="27390"/>
                </a:lnTo>
                <a:lnTo>
                  <a:pt x="34237" y="27329"/>
                </a:lnTo>
                <a:lnTo>
                  <a:pt x="34053" y="27329"/>
                </a:lnTo>
                <a:lnTo>
                  <a:pt x="33838" y="27513"/>
                </a:lnTo>
                <a:lnTo>
                  <a:pt x="33685" y="27636"/>
                </a:lnTo>
                <a:lnTo>
                  <a:pt x="33685" y="27544"/>
                </a:lnTo>
                <a:lnTo>
                  <a:pt x="33869" y="27452"/>
                </a:lnTo>
                <a:lnTo>
                  <a:pt x="33961" y="27329"/>
                </a:lnTo>
                <a:lnTo>
                  <a:pt x="33961" y="27145"/>
                </a:lnTo>
                <a:lnTo>
                  <a:pt x="33900" y="27237"/>
                </a:lnTo>
                <a:lnTo>
                  <a:pt x="33838" y="27206"/>
                </a:lnTo>
                <a:lnTo>
                  <a:pt x="33838" y="27083"/>
                </a:lnTo>
                <a:lnTo>
                  <a:pt x="33961" y="26991"/>
                </a:lnTo>
                <a:lnTo>
                  <a:pt x="33869" y="26776"/>
                </a:lnTo>
                <a:lnTo>
                  <a:pt x="33961" y="26653"/>
                </a:lnTo>
                <a:lnTo>
                  <a:pt x="34053" y="26653"/>
                </a:lnTo>
                <a:lnTo>
                  <a:pt x="34053" y="26745"/>
                </a:lnTo>
                <a:lnTo>
                  <a:pt x="34115" y="26960"/>
                </a:lnTo>
                <a:lnTo>
                  <a:pt x="34207" y="27083"/>
                </a:lnTo>
                <a:lnTo>
                  <a:pt x="34299" y="27053"/>
                </a:lnTo>
                <a:lnTo>
                  <a:pt x="34452" y="27053"/>
                </a:lnTo>
                <a:lnTo>
                  <a:pt x="34545" y="26838"/>
                </a:lnTo>
                <a:lnTo>
                  <a:pt x="34452" y="26776"/>
                </a:lnTo>
                <a:lnTo>
                  <a:pt x="34452" y="26715"/>
                </a:lnTo>
                <a:lnTo>
                  <a:pt x="34575" y="26715"/>
                </a:lnTo>
                <a:lnTo>
                  <a:pt x="34606" y="26776"/>
                </a:lnTo>
                <a:lnTo>
                  <a:pt x="34698" y="26745"/>
                </a:lnTo>
                <a:lnTo>
                  <a:pt x="34821" y="26623"/>
                </a:lnTo>
                <a:lnTo>
                  <a:pt x="34882" y="26438"/>
                </a:lnTo>
                <a:lnTo>
                  <a:pt x="34913" y="26592"/>
                </a:lnTo>
                <a:lnTo>
                  <a:pt x="34974" y="26592"/>
                </a:lnTo>
                <a:lnTo>
                  <a:pt x="35128" y="26469"/>
                </a:lnTo>
                <a:lnTo>
                  <a:pt x="35005" y="26715"/>
                </a:lnTo>
                <a:lnTo>
                  <a:pt x="35005" y="26930"/>
                </a:lnTo>
                <a:lnTo>
                  <a:pt x="35067" y="26899"/>
                </a:lnTo>
                <a:lnTo>
                  <a:pt x="35128" y="26930"/>
                </a:lnTo>
                <a:lnTo>
                  <a:pt x="35067" y="27083"/>
                </a:lnTo>
                <a:lnTo>
                  <a:pt x="35159" y="27083"/>
                </a:lnTo>
                <a:lnTo>
                  <a:pt x="35220" y="26899"/>
                </a:lnTo>
                <a:lnTo>
                  <a:pt x="35312" y="26838"/>
                </a:lnTo>
                <a:lnTo>
                  <a:pt x="35435" y="26592"/>
                </a:lnTo>
                <a:lnTo>
                  <a:pt x="35558" y="26561"/>
                </a:lnTo>
                <a:lnTo>
                  <a:pt x="35496" y="26715"/>
                </a:lnTo>
                <a:lnTo>
                  <a:pt x="35374" y="26868"/>
                </a:lnTo>
                <a:lnTo>
                  <a:pt x="35404" y="27145"/>
                </a:lnTo>
                <a:lnTo>
                  <a:pt x="35527" y="27145"/>
                </a:lnTo>
                <a:lnTo>
                  <a:pt x="35619" y="27206"/>
                </a:lnTo>
                <a:lnTo>
                  <a:pt x="35711" y="27083"/>
                </a:lnTo>
                <a:lnTo>
                  <a:pt x="35896" y="26930"/>
                </a:lnTo>
                <a:lnTo>
                  <a:pt x="35957" y="26684"/>
                </a:lnTo>
                <a:lnTo>
                  <a:pt x="36018" y="26531"/>
                </a:lnTo>
                <a:lnTo>
                  <a:pt x="35988" y="26346"/>
                </a:lnTo>
                <a:lnTo>
                  <a:pt x="36049" y="26254"/>
                </a:lnTo>
                <a:lnTo>
                  <a:pt x="36018" y="26193"/>
                </a:lnTo>
                <a:lnTo>
                  <a:pt x="35926" y="26193"/>
                </a:lnTo>
                <a:lnTo>
                  <a:pt x="35834" y="26131"/>
                </a:lnTo>
                <a:lnTo>
                  <a:pt x="35742" y="26223"/>
                </a:lnTo>
                <a:lnTo>
                  <a:pt x="35742" y="26039"/>
                </a:lnTo>
                <a:lnTo>
                  <a:pt x="35804" y="25978"/>
                </a:lnTo>
                <a:lnTo>
                  <a:pt x="35773" y="25916"/>
                </a:lnTo>
                <a:lnTo>
                  <a:pt x="35619" y="25916"/>
                </a:lnTo>
                <a:lnTo>
                  <a:pt x="35589" y="25824"/>
                </a:lnTo>
                <a:lnTo>
                  <a:pt x="35435" y="25701"/>
                </a:lnTo>
                <a:lnTo>
                  <a:pt x="35435" y="25579"/>
                </a:lnTo>
                <a:lnTo>
                  <a:pt x="35312" y="25333"/>
                </a:lnTo>
                <a:lnTo>
                  <a:pt x="35312" y="25118"/>
                </a:lnTo>
                <a:lnTo>
                  <a:pt x="35374" y="24965"/>
                </a:lnTo>
                <a:lnTo>
                  <a:pt x="35312" y="24719"/>
                </a:lnTo>
                <a:lnTo>
                  <a:pt x="35220" y="24903"/>
                </a:lnTo>
                <a:lnTo>
                  <a:pt x="35220" y="25057"/>
                </a:lnTo>
                <a:lnTo>
                  <a:pt x="35097" y="24903"/>
                </a:lnTo>
                <a:lnTo>
                  <a:pt x="34913" y="24811"/>
                </a:lnTo>
                <a:lnTo>
                  <a:pt x="34852" y="24473"/>
                </a:lnTo>
                <a:lnTo>
                  <a:pt x="34759" y="24412"/>
                </a:lnTo>
                <a:lnTo>
                  <a:pt x="34729" y="24135"/>
                </a:lnTo>
                <a:lnTo>
                  <a:pt x="34606" y="23982"/>
                </a:lnTo>
                <a:lnTo>
                  <a:pt x="34606" y="23828"/>
                </a:lnTo>
                <a:lnTo>
                  <a:pt x="34575" y="23706"/>
                </a:lnTo>
                <a:lnTo>
                  <a:pt x="34575" y="23613"/>
                </a:lnTo>
                <a:lnTo>
                  <a:pt x="34729" y="23613"/>
                </a:lnTo>
                <a:lnTo>
                  <a:pt x="34790" y="23429"/>
                </a:lnTo>
                <a:lnTo>
                  <a:pt x="34913" y="23429"/>
                </a:lnTo>
                <a:lnTo>
                  <a:pt x="34944" y="23491"/>
                </a:lnTo>
                <a:lnTo>
                  <a:pt x="35036" y="23399"/>
                </a:lnTo>
                <a:lnTo>
                  <a:pt x="35036" y="23276"/>
                </a:lnTo>
                <a:lnTo>
                  <a:pt x="35189" y="22938"/>
                </a:lnTo>
                <a:lnTo>
                  <a:pt x="35189" y="22723"/>
                </a:lnTo>
                <a:lnTo>
                  <a:pt x="35220" y="22631"/>
                </a:lnTo>
                <a:lnTo>
                  <a:pt x="35097" y="22355"/>
                </a:lnTo>
                <a:lnTo>
                  <a:pt x="35159" y="22170"/>
                </a:lnTo>
                <a:lnTo>
                  <a:pt x="35251" y="22170"/>
                </a:lnTo>
                <a:lnTo>
                  <a:pt x="35251" y="21955"/>
                </a:lnTo>
                <a:lnTo>
                  <a:pt x="35435" y="21710"/>
                </a:lnTo>
                <a:lnTo>
                  <a:pt x="35435" y="21587"/>
                </a:lnTo>
                <a:lnTo>
                  <a:pt x="35527" y="21464"/>
                </a:lnTo>
                <a:lnTo>
                  <a:pt x="35527" y="21157"/>
                </a:lnTo>
                <a:lnTo>
                  <a:pt x="35619" y="21126"/>
                </a:lnTo>
                <a:lnTo>
                  <a:pt x="35619" y="20973"/>
                </a:lnTo>
                <a:lnTo>
                  <a:pt x="35804" y="20758"/>
                </a:lnTo>
                <a:lnTo>
                  <a:pt x="35804" y="20574"/>
                </a:lnTo>
                <a:lnTo>
                  <a:pt x="35804" y="20481"/>
                </a:lnTo>
                <a:lnTo>
                  <a:pt x="35926" y="20451"/>
                </a:lnTo>
                <a:lnTo>
                  <a:pt x="35926" y="20267"/>
                </a:lnTo>
                <a:lnTo>
                  <a:pt x="35834" y="20113"/>
                </a:lnTo>
                <a:lnTo>
                  <a:pt x="35865" y="19990"/>
                </a:lnTo>
                <a:lnTo>
                  <a:pt x="35865" y="19867"/>
                </a:lnTo>
                <a:lnTo>
                  <a:pt x="35711" y="19806"/>
                </a:lnTo>
                <a:lnTo>
                  <a:pt x="35650" y="19560"/>
                </a:lnTo>
                <a:lnTo>
                  <a:pt x="35681" y="19499"/>
                </a:lnTo>
                <a:lnTo>
                  <a:pt x="35589" y="19192"/>
                </a:lnTo>
                <a:lnTo>
                  <a:pt x="35435" y="19161"/>
                </a:lnTo>
                <a:lnTo>
                  <a:pt x="35374" y="19100"/>
                </a:lnTo>
                <a:lnTo>
                  <a:pt x="35312" y="19100"/>
                </a:lnTo>
                <a:lnTo>
                  <a:pt x="35281" y="19315"/>
                </a:lnTo>
                <a:lnTo>
                  <a:pt x="35189" y="19315"/>
                </a:lnTo>
                <a:lnTo>
                  <a:pt x="35036" y="19008"/>
                </a:lnTo>
                <a:lnTo>
                  <a:pt x="34913" y="18977"/>
                </a:lnTo>
                <a:lnTo>
                  <a:pt x="34790" y="18854"/>
                </a:lnTo>
                <a:lnTo>
                  <a:pt x="34698" y="18915"/>
                </a:lnTo>
                <a:lnTo>
                  <a:pt x="34729" y="19130"/>
                </a:lnTo>
                <a:lnTo>
                  <a:pt x="34667" y="19161"/>
                </a:lnTo>
                <a:lnTo>
                  <a:pt x="34545" y="19130"/>
                </a:lnTo>
                <a:lnTo>
                  <a:pt x="34514" y="19315"/>
                </a:lnTo>
                <a:lnTo>
                  <a:pt x="34514" y="19407"/>
                </a:lnTo>
                <a:lnTo>
                  <a:pt x="34422" y="19468"/>
                </a:lnTo>
                <a:lnTo>
                  <a:pt x="34268" y="19867"/>
                </a:lnTo>
                <a:lnTo>
                  <a:pt x="34268" y="20021"/>
                </a:lnTo>
                <a:lnTo>
                  <a:pt x="34207" y="20174"/>
                </a:lnTo>
                <a:lnTo>
                  <a:pt x="34207" y="20359"/>
                </a:lnTo>
                <a:lnTo>
                  <a:pt x="34145" y="20389"/>
                </a:lnTo>
                <a:lnTo>
                  <a:pt x="34145" y="20543"/>
                </a:lnTo>
                <a:lnTo>
                  <a:pt x="34023" y="20604"/>
                </a:lnTo>
                <a:lnTo>
                  <a:pt x="34023" y="20942"/>
                </a:lnTo>
                <a:lnTo>
                  <a:pt x="33900" y="21034"/>
                </a:lnTo>
                <a:lnTo>
                  <a:pt x="33838" y="21003"/>
                </a:lnTo>
                <a:lnTo>
                  <a:pt x="33715" y="21280"/>
                </a:lnTo>
                <a:lnTo>
                  <a:pt x="33777" y="21372"/>
                </a:lnTo>
                <a:lnTo>
                  <a:pt x="33715" y="21525"/>
                </a:lnTo>
                <a:lnTo>
                  <a:pt x="33715" y="21679"/>
                </a:lnTo>
                <a:lnTo>
                  <a:pt x="33593" y="21833"/>
                </a:lnTo>
                <a:lnTo>
                  <a:pt x="33685" y="21955"/>
                </a:lnTo>
                <a:lnTo>
                  <a:pt x="33654" y="22078"/>
                </a:lnTo>
                <a:lnTo>
                  <a:pt x="33501" y="22078"/>
                </a:lnTo>
                <a:lnTo>
                  <a:pt x="33562" y="22170"/>
                </a:lnTo>
                <a:lnTo>
                  <a:pt x="33685" y="22232"/>
                </a:lnTo>
                <a:lnTo>
                  <a:pt x="33685" y="22385"/>
                </a:lnTo>
                <a:lnTo>
                  <a:pt x="33593" y="22324"/>
                </a:lnTo>
                <a:lnTo>
                  <a:pt x="33501" y="22355"/>
                </a:lnTo>
                <a:lnTo>
                  <a:pt x="33347" y="22447"/>
                </a:lnTo>
                <a:lnTo>
                  <a:pt x="33255" y="22416"/>
                </a:lnTo>
                <a:lnTo>
                  <a:pt x="33193" y="22508"/>
                </a:lnTo>
                <a:lnTo>
                  <a:pt x="33193" y="22662"/>
                </a:lnTo>
                <a:lnTo>
                  <a:pt x="33101" y="22723"/>
                </a:lnTo>
                <a:lnTo>
                  <a:pt x="33009" y="22662"/>
                </a:lnTo>
                <a:lnTo>
                  <a:pt x="32979" y="22508"/>
                </a:lnTo>
                <a:lnTo>
                  <a:pt x="32979" y="22385"/>
                </a:lnTo>
                <a:lnTo>
                  <a:pt x="32886" y="22293"/>
                </a:lnTo>
                <a:lnTo>
                  <a:pt x="32886" y="22047"/>
                </a:lnTo>
                <a:lnTo>
                  <a:pt x="33009" y="21802"/>
                </a:lnTo>
                <a:lnTo>
                  <a:pt x="33040" y="21587"/>
                </a:lnTo>
                <a:lnTo>
                  <a:pt x="33163" y="21495"/>
                </a:lnTo>
                <a:lnTo>
                  <a:pt x="33163" y="21372"/>
                </a:lnTo>
                <a:lnTo>
                  <a:pt x="33193" y="21218"/>
                </a:lnTo>
                <a:lnTo>
                  <a:pt x="33286" y="20881"/>
                </a:lnTo>
                <a:lnTo>
                  <a:pt x="33470" y="20789"/>
                </a:lnTo>
                <a:lnTo>
                  <a:pt x="33470" y="20574"/>
                </a:lnTo>
                <a:lnTo>
                  <a:pt x="33378" y="20574"/>
                </a:lnTo>
                <a:lnTo>
                  <a:pt x="33316" y="20574"/>
                </a:lnTo>
                <a:lnTo>
                  <a:pt x="33316" y="20451"/>
                </a:lnTo>
                <a:lnTo>
                  <a:pt x="33408" y="20328"/>
                </a:lnTo>
                <a:lnTo>
                  <a:pt x="33408" y="20021"/>
                </a:lnTo>
                <a:lnTo>
                  <a:pt x="33316" y="19959"/>
                </a:lnTo>
                <a:lnTo>
                  <a:pt x="33255" y="19745"/>
                </a:lnTo>
                <a:lnTo>
                  <a:pt x="33316" y="19683"/>
                </a:lnTo>
                <a:lnTo>
                  <a:pt x="33316" y="19499"/>
                </a:lnTo>
                <a:lnTo>
                  <a:pt x="33193" y="19499"/>
                </a:lnTo>
                <a:lnTo>
                  <a:pt x="33040" y="19284"/>
                </a:lnTo>
                <a:lnTo>
                  <a:pt x="32825" y="19376"/>
                </a:lnTo>
                <a:lnTo>
                  <a:pt x="32764" y="19530"/>
                </a:lnTo>
                <a:lnTo>
                  <a:pt x="32917" y="19652"/>
                </a:lnTo>
                <a:lnTo>
                  <a:pt x="32917" y="19806"/>
                </a:lnTo>
                <a:lnTo>
                  <a:pt x="33009" y="19898"/>
                </a:lnTo>
                <a:lnTo>
                  <a:pt x="33009" y="20021"/>
                </a:lnTo>
                <a:lnTo>
                  <a:pt x="32886" y="20021"/>
                </a:lnTo>
                <a:lnTo>
                  <a:pt x="32856" y="19867"/>
                </a:lnTo>
                <a:lnTo>
                  <a:pt x="32733" y="19867"/>
                </a:lnTo>
                <a:lnTo>
                  <a:pt x="32671" y="20052"/>
                </a:lnTo>
                <a:lnTo>
                  <a:pt x="32733" y="20113"/>
                </a:lnTo>
                <a:lnTo>
                  <a:pt x="32794" y="20236"/>
                </a:lnTo>
                <a:lnTo>
                  <a:pt x="32856" y="20451"/>
                </a:lnTo>
                <a:lnTo>
                  <a:pt x="32764" y="20512"/>
                </a:lnTo>
                <a:lnTo>
                  <a:pt x="32733" y="20420"/>
                </a:lnTo>
                <a:lnTo>
                  <a:pt x="32671" y="20359"/>
                </a:lnTo>
                <a:lnTo>
                  <a:pt x="32610" y="20543"/>
                </a:lnTo>
                <a:lnTo>
                  <a:pt x="32487" y="20451"/>
                </a:lnTo>
                <a:lnTo>
                  <a:pt x="32487" y="20297"/>
                </a:lnTo>
                <a:lnTo>
                  <a:pt x="32395" y="20297"/>
                </a:lnTo>
                <a:lnTo>
                  <a:pt x="32303" y="20481"/>
                </a:lnTo>
                <a:lnTo>
                  <a:pt x="32242" y="20451"/>
                </a:lnTo>
                <a:lnTo>
                  <a:pt x="32242" y="20267"/>
                </a:lnTo>
                <a:lnTo>
                  <a:pt x="32334" y="20174"/>
                </a:lnTo>
                <a:lnTo>
                  <a:pt x="32272" y="20144"/>
                </a:lnTo>
                <a:lnTo>
                  <a:pt x="32057" y="20205"/>
                </a:lnTo>
                <a:lnTo>
                  <a:pt x="31873" y="20389"/>
                </a:lnTo>
                <a:lnTo>
                  <a:pt x="31781" y="20205"/>
                </a:lnTo>
                <a:lnTo>
                  <a:pt x="31658" y="20205"/>
                </a:lnTo>
                <a:lnTo>
                  <a:pt x="31566" y="20297"/>
                </a:lnTo>
                <a:lnTo>
                  <a:pt x="31382" y="20297"/>
                </a:lnTo>
                <a:lnTo>
                  <a:pt x="31351" y="20205"/>
                </a:lnTo>
                <a:lnTo>
                  <a:pt x="31167" y="20236"/>
                </a:lnTo>
                <a:lnTo>
                  <a:pt x="31075" y="20174"/>
                </a:lnTo>
                <a:lnTo>
                  <a:pt x="31198" y="20052"/>
                </a:lnTo>
                <a:lnTo>
                  <a:pt x="31413" y="20021"/>
                </a:lnTo>
                <a:lnTo>
                  <a:pt x="31535" y="20052"/>
                </a:lnTo>
                <a:lnTo>
                  <a:pt x="31720" y="20021"/>
                </a:lnTo>
                <a:lnTo>
                  <a:pt x="31720" y="19898"/>
                </a:lnTo>
                <a:lnTo>
                  <a:pt x="31812" y="19867"/>
                </a:lnTo>
                <a:lnTo>
                  <a:pt x="31935" y="19898"/>
                </a:lnTo>
                <a:lnTo>
                  <a:pt x="32088" y="19775"/>
                </a:lnTo>
                <a:lnTo>
                  <a:pt x="32088" y="19622"/>
                </a:lnTo>
                <a:lnTo>
                  <a:pt x="32119" y="19530"/>
                </a:lnTo>
                <a:lnTo>
                  <a:pt x="32027" y="19437"/>
                </a:lnTo>
                <a:lnTo>
                  <a:pt x="31873" y="19161"/>
                </a:lnTo>
                <a:lnTo>
                  <a:pt x="31689" y="19100"/>
                </a:lnTo>
                <a:lnTo>
                  <a:pt x="31658" y="18977"/>
                </a:lnTo>
                <a:lnTo>
                  <a:pt x="31413" y="18762"/>
                </a:lnTo>
                <a:lnTo>
                  <a:pt x="31382" y="18670"/>
                </a:lnTo>
                <a:lnTo>
                  <a:pt x="31259" y="18670"/>
                </a:lnTo>
                <a:lnTo>
                  <a:pt x="31075" y="18793"/>
                </a:lnTo>
                <a:lnTo>
                  <a:pt x="30952" y="18793"/>
                </a:lnTo>
                <a:lnTo>
                  <a:pt x="30706" y="19069"/>
                </a:lnTo>
                <a:lnTo>
                  <a:pt x="30768" y="19130"/>
                </a:lnTo>
                <a:lnTo>
                  <a:pt x="30768" y="19223"/>
                </a:lnTo>
                <a:lnTo>
                  <a:pt x="30676" y="19284"/>
                </a:lnTo>
                <a:lnTo>
                  <a:pt x="30553" y="19315"/>
                </a:lnTo>
                <a:lnTo>
                  <a:pt x="30553" y="19253"/>
                </a:lnTo>
                <a:lnTo>
                  <a:pt x="30430" y="19284"/>
                </a:lnTo>
                <a:lnTo>
                  <a:pt x="30307" y="19192"/>
                </a:lnTo>
                <a:lnTo>
                  <a:pt x="30154" y="19192"/>
                </a:lnTo>
                <a:lnTo>
                  <a:pt x="30061" y="19253"/>
                </a:lnTo>
                <a:lnTo>
                  <a:pt x="29908" y="19253"/>
                </a:lnTo>
                <a:lnTo>
                  <a:pt x="29847" y="19192"/>
                </a:lnTo>
                <a:lnTo>
                  <a:pt x="29908" y="19130"/>
                </a:lnTo>
                <a:lnTo>
                  <a:pt x="30154" y="19100"/>
                </a:lnTo>
                <a:lnTo>
                  <a:pt x="30215" y="18946"/>
                </a:lnTo>
                <a:lnTo>
                  <a:pt x="30338" y="18885"/>
                </a:lnTo>
                <a:lnTo>
                  <a:pt x="30430" y="18915"/>
                </a:lnTo>
                <a:lnTo>
                  <a:pt x="30553" y="18762"/>
                </a:lnTo>
                <a:lnTo>
                  <a:pt x="30553" y="18547"/>
                </a:lnTo>
                <a:lnTo>
                  <a:pt x="30614" y="18486"/>
                </a:lnTo>
                <a:lnTo>
                  <a:pt x="30768" y="18486"/>
                </a:lnTo>
                <a:lnTo>
                  <a:pt x="30860" y="18240"/>
                </a:lnTo>
                <a:lnTo>
                  <a:pt x="30860" y="17994"/>
                </a:lnTo>
                <a:lnTo>
                  <a:pt x="30891" y="17871"/>
                </a:lnTo>
                <a:lnTo>
                  <a:pt x="30860" y="17718"/>
                </a:lnTo>
                <a:lnTo>
                  <a:pt x="30706" y="17718"/>
                </a:lnTo>
                <a:lnTo>
                  <a:pt x="30461" y="17779"/>
                </a:lnTo>
                <a:lnTo>
                  <a:pt x="30154" y="17871"/>
                </a:lnTo>
                <a:lnTo>
                  <a:pt x="29847" y="17994"/>
                </a:lnTo>
                <a:lnTo>
                  <a:pt x="29232" y="18086"/>
                </a:lnTo>
                <a:lnTo>
                  <a:pt x="28495" y="18363"/>
                </a:lnTo>
                <a:lnTo>
                  <a:pt x="28311" y="18547"/>
                </a:lnTo>
                <a:lnTo>
                  <a:pt x="27851" y="18639"/>
                </a:lnTo>
                <a:lnTo>
                  <a:pt x="27267" y="18915"/>
                </a:lnTo>
                <a:lnTo>
                  <a:pt x="27052" y="19100"/>
                </a:lnTo>
                <a:lnTo>
                  <a:pt x="27052" y="19223"/>
                </a:lnTo>
                <a:lnTo>
                  <a:pt x="27175" y="19223"/>
                </a:lnTo>
                <a:lnTo>
                  <a:pt x="27267" y="19315"/>
                </a:lnTo>
                <a:lnTo>
                  <a:pt x="27114" y="19407"/>
                </a:lnTo>
                <a:lnTo>
                  <a:pt x="26960" y="19407"/>
                </a:lnTo>
                <a:lnTo>
                  <a:pt x="26684" y="19652"/>
                </a:lnTo>
                <a:lnTo>
                  <a:pt x="26469" y="19652"/>
                </a:lnTo>
                <a:lnTo>
                  <a:pt x="26346" y="19745"/>
                </a:lnTo>
                <a:lnTo>
                  <a:pt x="26315" y="19898"/>
                </a:lnTo>
                <a:lnTo>
                  <a:pt x="26100" y="20082"/>
                </a:lnTo>
                <a:lnTo>
                  <a:pt x="25978" y="20205"/>
                </a:lnTo>
                <a:lnTo>
                  <a:pt x="25978" y="20389"/>
                </a:lnTo>
                <a:lnTo>
                  <a:pt x="26100" y="20328"/>
                </a:lnTo>
                <a:lnTo>
                  <a:pt x="26223" y="20451"/>
                </a:lnTo>
                <a:lnTo>
                  <a:pt x="26162" y="20543"/>
                </a:lnTo>
                <a:lnTo>
                  <a:pt x="26193" y="20574"/>
                </a:lnTo>
                <a:lnTo>
                  <a:pt x="26315" y="20574"/>
                </a:lnTo>
                <a:lnTo>
                  <a:pt x="26438" y="20481"/>
                </a:lnTo>
                <a:lnTo>
                  <a:pt x="26592" y="20481"/>
                </a:lnTo>
                <a:lnTo>
                  <a:pt x="26715" y="20543"/>
                </a:lnTo>
                <a:lnTo>
                  <a:pt x="26684" y="20696"/>
                </a:lnTo>
                <a:lnTo>
                  <a:pt x="26500" y="20758"/>
                </a:lnTo>
                <a:lnTo>
                  <a:pt x="26315" y="20666"/>
                </a:lnTo>
                <a:lnTo>
                  <a:pt x="26193" y="20727"/>
                </a:lnTo>
                <a:lnTo>
                  <a:pt x="26223" y="20881"/>
                </a:lnTo>
                <a:lnTo>
                  <a:pt x="26500" y="21034"/>
                </a:lnTo>
                <a:lnTo>
                  <a:pt x="26592" y="20973"/>
                </a:lnTo>
                <a:lnTo>
                  <a:pt x="26622" y="20850"/>
                </a:lnTo>
                <a:lnTo>
                  <a:pt x="26715" y="20850"/>
                </a:lnTo>
                <a:lnTo>
                  <a:pt x="26776" y="20911"/>
                </a:lnTo>
                <a:lnTo>
                  <a:pt x="26715" y="21034"/>
                </a:lnTo>
                <a:lnTo>
                  <a:pt x="26837" y="21034"/>
                </a:lnTo>
                <a:lnTo>
                  <a:pt x="27114" y="21096"/>
                </a:lnTo>
                <a:lnTo>
                  <a:pt x="27390" y="21003"/>
                </a:lnTo>
                <a:lnTo>
                  <a:pt x="27544" y="21003"/>
                </a:lnTo>
                <a:lnTo>
                  <a:pt x="27759" y="21126"/>
                </a:lnTo>
                <a:lnTo>
                  <a:pt x="27943" y="21065"/>
                </a:lnTo>
                <a:lnTo>
                  <a:pt x="28096" y="21157"/>
                </a:lnTo>
                <a:lnTo>
                  <a:pt x="28188" y="21280"/>
                </a:lnTo>
                <a:lnTo>
                  <a:pt x="28311" y="21280"/>
                </a:lnTo>
                <a:lnTo>
                  <a:pt x="28281" y="21372"/>
                </a:lnTo>
                <a:lnTo>
                  <a:pt x="28158" y="21372"/>
                </a:lnTo>
                <a:lnTo>
                  <a:pt x="27912" y="21218"/>
                </a:lnTo>
                <a:lnTo>
                  <a:pt x="27605" y="21218"/>
                </a:lnTo>
                <a:lnTo>
                  <a:pt x="27544" y="21280"/>
                </a:lnTo>
                <a:lnTo>
                  <a:pt x="27759" y="21341"/>
                </a:lnTo>
                <a:lnTo>
                  <a:pt x="27789" y="21433"/>
                </a:lnTo>
                <a:lnTo>
                  <a:pt x="27544" y="21433"/>
                </a:lnTo>
                <a:lnTo>
                  <a:pt x="27421" y="21341"/>
                </a:lnTo>
                <a:lnTo>
                  <a:pt x="27052" y="21372"/>
                </a:lnTo>
                <a:lnTo>
                  <a:pt x="26960" y="21464"/>
                </a:lnTo>
                <a:lnTo>
                  <a:pt x="26837" y="21403"/>
                </a:lnTo>
                <a:lnTo>
                  <a:pt x="26745" y="21403"/>
                </a:lnTo>
                <a:lnTo>
                  <a:pt x="26622" y="21433"/>
                </a:lnTo>
                <a:lnTo>
                  <a:pt x="26500" y="21433"/>
                </a:lnTo>
                <a:lnTo>
                  <a:pt x="26131" y="21464"/>
                </a:lnTo>
                <a:lnTo>
                  <a:pt x="26039" y="21525"/>
                </a:lnTo>
                <a:lnTo>
                  <a:pt x="25732" y="21587"/>
                </a:lnTo>
                <a:lnTo>
                  <a:pt x="25701" y="21740"/>
                </a:lnTo>
                <a:lnTo>
                  <a:pt x="25732" y="22201"/>
                </a:lnTo>
                <a:lnTo>
                  <a:pt x="25763" y="22293"/>
                </a:lnTo>
                <a:lnTo>
                  <a:pt x="25763" y="22477"/>
                </a:lnTo>
                <a:lnTo>
                  <a:pt x="25701" y="22508"/>
                </a:lnTo>
                <a:lnTo>
                  <a:pt x="25701" y="22631"/>
                </a:lnTo>
                <a:lnTo>
                  <a:pt x="25793" y="22692"/>
                </a:lnTo>
                <a:lnTo>
                  <a:pt x="25916" y="22662"/>
                </a:lnTo>
                <a:lnTo>
                  <a:pt x="26008" y="22662"/>
                </a:lnTo>
                <a:lnTo>
                  <a:pt x="26100" y="22754"/>
                </a:lnTo>
                <a:lnTo>
                  <a:pt x="26254" y="22754"/>
                </a:lnTo>
                <a:lnTo>
                  <a:pt x="26285" y="22662"/>
                </a:lnTo>
                <a:lnTo>
                  <a:pt x="26315" y="22662"/>
                </a:lnTo>
                <a:lnTo>
                  <a:pt x="26438" y="22723"/>
                </a:lnTo>
                <a:lnTo>
                  <a:pt x="26500" y="22784"/>
                </a:lnTo>
                <a:lnTo>
                  <a:pt x="26592" y="22754"/>
                </a:lnTo>
                <a:lnTo>
                  <a:pt x="26684" y="22846"/>
                </a:lnTo>
                <a:lnTo>
                  <a:pt x="26684" y="22938"/>
                </a:lnTo>
                <a:lnTo>
                  <a:pt x="26776" y="22969"/>
                </a:lnTo>
                <a:lnTo>
                  <a:pt x="26899" y="22938"/>
                </a:lnTo>
                <a:lnTo>
                  <a:pt x="26991" y="22938"/>
                </a:lnTo>
                <a:lnTo>
                  <a:pt x="27052" y="22999"/>
                </a:lnTo>
                <a:lnTo>
                  <a:pt x="27237" y="22999"/>
                </a:lnTo>
                <a:lnTo>
                  <a:pt x="27359" y="22999"/>
                </a:lnTo>
                <a:lnTo>
                  <a:pt x="27513" y="23061"/>
                </a:lnTo>
                <a:lnTo>
                  <a:pt x="27636" y="22999"/>
                </a:lnTo>
                <a:lnTo>
                  <a:pt x="27728" y="23030"/>
                </a:lnTo>
                <a:lnTo>
                  <a:pt x="27943" y="23030"/>
                </a:lnTo>
                <a:lnTo>
                  <a:pt x="28096" y="22999"/>
                </a:lnTo>
                <a:lnTo>
                  <a:pt x="28250" y="23030"/>
                </a:lnTo>
                <a:lnTo>
                  <a:pt x="28281" y="23153"/>
                </a:lnTo>
                <a:lnTo>
                  <a:pt x="28403" y="23091"/>
                </a:lnTo>
                <a:lnTo>
                  <a:pt x="28403" y="23245"/>
                </a:lnTo>
                <a:lnTo>
                  <a:pt x="28557" y="23337"/>
                </a:lnTo>
                <a:lnTo>
                  <a:pt x="28557" y="23399"/>
                </a:lnTo>
                <a:lnTo>
                  <a:pt x="28618" y="23491"/>
                </a:lnTo>
                <a:lnTo>
                  <a:pt x="28772" y="23491"/>
                </a:lnTo>
                <a:lnTo>
                  <a:pt x="28864" y="23521"/>
                </a:lnTo>
                <a:lnTo>
                  <a:pt x="28895" y="23644"/>
                </a:lnTo>
                <a:lnTo>
                  <a:pt x="28987" y="23675"/>
                </a:lnTo>
                <a:lnTo>
                  <a:pt x="29079" y="23767"/>
                </a:lnTo>
                <a:lnTo>
                  <a:pt x="29048" y="23828"/>
                </a:lnTo>
                <a:lnTo>
                  <a:pt x="29048" y="23951"/>
                </a:lnTo>
                <a:lnTo>
                  <a:pt x="29202" y="24105"/>
                </a:lnTo>
                <a:lnTo>
                  <a:pt x="29417" y="24228"/>
                </a:lnTo>
                <a:lnTo>
                  <a:pt x="29417" y="24320"/>
                </a:lnTo>
                <a:lnTo>
                  <a:pt x="29355" y="24381"/>
                </a:lnTo>
                <a:lnTo>
                  <a:pt x="29417" y="24473"/>
                </a:lnTo>
                <a:lnTo>
                  <a:pt x="29325" y="24412"/>
                </a:lnTo>
                <a:lnTo>
                  <a:pt x="29048" y="24350"/>
                </a:lnTo>
                <a:lnTo>
                  <a:pt x="28803" y="24289"/>
                </a:lnTo>
                <a:lnTo>
                  <a:pt x="28680" y="24320"/>
                </a:lnTo>
                <a:lnTo>
                  <a:pt x="28557" y="24289"/>
                </a:lnTo>
                <a:lnTo>
                  <a:pt x="28526" y="24320"/>
                </a:lnTo>
                <a:lnTo>
                  <a:pt x="28403" y="24320"/>
                </a:lnTo>
                <a:lnTo>
                  <a:pt x="28281" y="24197"/>
                </a:lnTo>
                <a:lnTo>
                  <a:pt x="28188" y="24197"/>
                </a:lnTo>
                <a:lnTo>
                  <a:pt x="28096" y="24043"/>
                </a:lnTo>
                <a:lnTo>
                  <a:pt x="28004" y="24013"/>
                </a:lnTo>
                <a:lnTo>
                  <a:pt x="27851" y="24043"/>
                </a:lnTo>
                <a:lnTo>
                  <a:pt x="27759" y="24013"/>
                </a:lnTo>
                <a:lnTo>
                  <a:pt x="27666" y="23951"/>
                </a:lnTo>
                <a:lnTo>
                  <a:pt x="27482" y="23890"/>
                </a:lnTo>
                <a:lnTo>
                  <a:pt x="27451" y="23767"/>
                </a:lnTo>
                <a:lnTo>
                  <a:pt x="27390" y="23767"/>
                </a:lnTo>
                <a:lnTo>
                  <a:pt x="27298" y="23706"/>
                </a:lnTo>
                <a:lnTo>
                  <a:pt x="27144" y="23706"/>
                </a:lnTo>
                <a:lnTo>
                  <a:pt x="27052" y="23675"/>
                </a:lnTo>
                <a:lnTo>
                  <a:pt x="26684" y="23675"/>
                </a:lnTo>
                <a:lnTo>
                  <a:pt x="26469" y="23644"/>
                </a:lnTo>
                <a:lnTo>
                  <a:pt x="26315" y="23613"/>
                </a:lnTo>
                <a:lnTo>
                  <a:pt x="25671" y="23613"/>
                </a:lnTo>
                <a:lnTo>
                  <a:pt x="25548" y="23644"/>
                </a:lnTo>
                <a:lnTo>
                  <a:pt x="25363" y="23706"/>
                </a:lnTo>
                <a:lnTo>
                  <a:pt x="25271" y="23828"/>
                </a:lnTo>
                <a:lnTo>
                  <a:pt x="25271" y="24074"/>
                </a:lnTo>
                <a:lnTo>
                  <a:pt x="25149" y="24289"/>
                </a:lnTo>
                <a:lnTo>
                  <a:pt x="25179" y="24565"/>
                </a:lnTo>
                <a:lnTo>
                  <a:pt x="25118" y="24657"/>
                </a:lnTo>
                <a:lnTo>
                  <a:pt x="25179" y="24750"/>
                </a:lnTo>
                <a:lnTo>
                  <a:pt x="25271" y="24780"/>
                </a:lnTo>
                <a:lnTo>
                  <a:pt x="25241" y="24872"/>
                </a:lnTo>
                <a:lnTo>
                  <a:pt x="25179" y="24934"/>
                </a:lnTo>
                <a:lnTo>
                  <a:pt x="25302" y="25272"/>
                </a:lnTo>
                <a:lnTo>
                  <a:pt x="25425" y="25364"/>
                </a:lnTo>
                <a:lnTo>
                  <a:pt x="25456" y="25456"/>
                </a:lnTo>
                <a:lnTo>
                  <a:pt x="25701" y="25579"/>
                </a:lnTo>
                <a:lnTo>
                  <a:pt x="25763" y="25671"/>
                </a:lnTo>
                <a:lnTo>
                  <a:pt x="25916" y="25640"/>
                </a:lnTo>
                <a:lnTo>
                  <a:pt x="25978" y="25732"/>
                </a:lnTo>
                <a:lnTo>
                  <a:pt x="26100" y="25732"/>
                </a:lnTo>
                <a:lnTo>
                  <a:pt x="26254" y="25671"/>
                </a:lnTo>
                <a:lnTo>
                  <a:pt x="26377" y="25671"/>
                </a:lnTo>
                <a:lnTo>
                  <a:pt x="26500" y="25794"/>
                </a:lnTo>
                <a:lnTo>
                  <a:pt x="26653" y="25794"/>
                </a:lnTo>
                <a:lnTo>
                  <a:pt x="26776" y="25978"/>
                </a:lnTo>
                <a:lnTo>
                  <a:pt x="26868" y="26009"/>
                </a:lnTo>
                <a:lnTo>
                  <a:pt x="26899" y="26101"/>
                </a:lnTo>
                <a:lnTo>
                  <a:pt x="26715" y="26162"/>
                </a:lnTo>
                <a:lnTo>
                  <a:pt x="26745" y="26254"/>
                </a:lnTo>
                <a:lnTo>
                  <a:pt x="26653" y="26346"/>
                </a:lnTo>
                <a:lnTo>
                  <a:pt x="26653" y="26408"/>
                </a:lnTo>
                <a:lnTo>
                  <a:pt x="26592" y="26531"/>
                </a:lnTo>
                <a:lnTo>
                  <a:pt x="26407" y="26623"/>
                </a:lnTo>
                <a:lnTo>
                  <a:pt x="26407" y="26715"/>
                </a:lnTo>
                <a:lnTo>
                  <a:pt x="26346" y="26807"/>
                </a:lnTo>
                <a:lnTo>
                  <a:pt x="26469" y="26899"/>
                </a:lnTo>
                <a:lnTo>
                  <a:pt x="26469" y="27114"/>
                </a:lnTo>
                <a:lnTo>
                  <a:pt x="26561" y="27298"/>
                </a:lnTo>
                <a:lnTo>
                  <a:pt x="26561" y="27390"/>
                </a:lnTo>
                <a:lnTo>
                  <a:pt x="26377" y="27421"/>
                </a:lnTo>
                <a:lnTo>
                  <a:pt x="26407" y="27513"/>
                </a:lnTo>
                <a:lnTo>
                  <a:pt x="26684" y="27544"/>
                </a:lnTo>
                <a:lnTo>
                  <a:pt x="26807" y="27513"/>
                </a:lnTo>
                <a:lnTo>
                  <a:pt x="26868" y="27513"/>
                </a:lnTo>
                <a:lnTo>
                  <a:pt x="26929" y="27575"/>
                </a:lnTo>
                <a:lnTo>
                  <a:pt x="26991" y="27482"/>
                </a:lnTo>
                <a:lnTo>
                  <a:pt x="27083" y="27482"/>
                </a:lnTo>
                <a:lnTo>
                  <a:pt x="27175" y="27513"/>
                </a:lnTo>
                <a:lnTo>
                  <a:pt x="27359" y="27513"/>
                </a:lnTo>
                <a:lnTo>
                  <a:pt x="27636" y="27636"/>
                </a:lnTo>
                <a:lnTo>
                  <a:pt x="27728" y="27513"/>
                </a:lnTo>
                <a:lnTo>
                  <a:pt x="27943" y="27513"/>
                </a:lnTo>
                <a:lnTo>
                  <a:pt x="27973" y="27605"/>
                </a:lnTo>
                <a:lnTo>
                  <a:pt x="28035" y="27605"/>
                </a:lnTo>
                <a:lnTo>
                  <a:pt x="28096" y="27575"/>
                </a:lnTo>
                <a:lnTo>
                  <a:pt x="28219" y="27544"/>
                </a:lnTo>
                <a:lnTo>
                  <a:pt x="28281" y="27575"/>
                </a:lnTo>
                <a:lnTo>
                  <a:pt x="28311" y="27667"/>
                </a:lnTo>
                <a:lnTo>
                  <a:pt x="28403" y="27667"/>
                </a:lnTo>
                <a:lnTo>
                  <a:pt x="28465" y="27605"/>
                </a:lnTo>
                <a:lnTo>
                  <a:pt x="28526" y="27667"/>
                </a:lnTo>
                <a:lnTo>
                  <a:pt x="28557" y="27789"/>
                </a:lnTo>
                <a:lnTo>
                  <a:pt x="28649" y="27789"/>
                </a:lnTo>
                <a:lnTo>
                  <a:pt x="28710" y="27728"/>
                </a:lnTo>
                <a:lnTo>
                  <a:pt x="28925" y="27728"/>
                </a:lnTo>
                <a:lnTo>
                  <a:pt x="29017" y="27605"/>
                </a:lnTo>
                <a:lnTo>
                  <a:pt x="29140" y="27575"/>
                </a:lnTo>
                <a:lnTo>
                  <a:pt x="29263" y="27575"/>
                </a:lnTo>
                <a:lnTo>
                  <a:pt x="29417" y="27390"/>
                </a:lnTo>
                <a:lnTo>
                  <a:pt x="29632" y="27329"/>
                </a:lnTo>
                <a:lnTo>
                  <a:pt x="29754" y="27298"/>
                </a:lnTo>
                <a:lnTo>
                  <a:pt x="29816" y="27206"/>
                </a:lnTo>
                <a:lnTo>
                  <a:pt x="29908" y="27206"/>
                </a:lnTo>
                <a:lnTo>
                  <a:pt x="30092" y="27237"/>
                </a:lnTo>
                <a:lnTo>
                  <a:pt x="30184" y="27237"/>
                </a:lnTo>
                <a:lnTo>
                  <a:pt x="30307" y="27298"/>
                </a:lnTo>
                <a:lnTo>
                  <a:pt x="30614" y="27298"/>
                </a:lnTo>
                <a:lnTo>
                  <a:pt x="30952" y="27083"/>
                </a:lnTo>
                <a:lnTo>
                  <a:pt x="31013" y="26991"/>
                </a:lnTo>
                <a:lnTo>
                  <a:pt x="31044" y="26991"/>
                </a:lnTo>
                <a:lnTo>
                  <a:pt x="31105" y="27053"/>
                </a:lnTo>
                <a:lnTo>
                  <a:pt x="31167" y="26960"/>
                </a:lnTo>
                <a:lnTo>
                  <a:pt x="31290" y="26868"/>
                </a:lnTo>
                <a:lnTo>
                  <a:pt x="31290" y="26776"/>
                </a:lnTo>
                <a:lnTo>
                  <a:pt x="31320" y="26715"/>
                </a:lnTo>
                <a:lnTo>
                  <a:pt x="31413" y="26745"/>
                </a:lnTo>
                <a:lnTo>
                  <a:pt x="31505" y="26745"/>
                </a:lnTo>
                <a:lnTo>
                  <a:pt x="31566" y="26653"/>
                </a:lnTo>
                <a:lnTo>
                  <a:pt x="31566" y="26561"/>
                </a:lnTo>
                <a:lnTo>
                  <a:pt x="31627" y="26592"/>
                </a:lnTo>
                <a:lnTo>
                  <a:pt x="31689" y="26592"/>
                </a:lnTo>
                <a:lnTo>
                  <a:pt x="31750" y="26684"/>
                </a:lnTo>
                <a:lnTo>
                  <a:pt x="31750" y="26776"/>
                </a:lnTo>
                <a:lnTo>
                  <a:pt x="31812" y="26868"/>
                </a:lnTo>
                <a:lnTo>
                  <a:pt x="31689" y="26930"/>
                </a:lnTo>
                <a:lnTo>
                  <a:pt x="31689" y="27053"/>
                </a:lnTo>
                <a:lnTo>
                  <a:pt x="31627" y="27145"/>
                </a:lnTo>
                <a:lnTo>
                  <a:pt x="31535" y="27206"/>
                </a:lnTo>
                <a:lnTo>
                  <a:pt x="31535" y="27267"/>
                </a:lnTo>
                <a:lnTo>
                  <a:pt x="31658" y="27267"/>
                </a:lnTo>
                <a:lnTo>
                  <a:pt x="31781" y="27360"/>
                </a:lnTo>
                <a:lnTo>
                  <a:pt x="31842" y="27329"/>
                </a:lnTo>
                <a:lnTo>
                  <a:pt x="31935" y="27329"/>
                </a:lnTo>
                <a:lnTo>
                  <a:pt x="32057" y="27390"/>
                </a:lnTo>
                <a:lnTo>
                  <a:pt x="32119" y="27544"/>
                </a:lnTo>
                <a:lnTo>
                  <a:pt x="32180" y="27605"/>
                </a:lnTo>
                <a:lnTo>
                  <a:pt x="32180" y="27513"/>
                </a:lnTo>
                <a:lnTo>
                  <a:pt x="32242" y="27482"/>
                </a:lnTo>
                <a:lnTo>
                  <a:pt x="32334" y="27513"/>
                </a:lnTo>
                <a:lnTo>
                  <a:pt x="32334" y="27636"/>
                </a:lnTo>
                <a:lnTo>
                  <a:pt x="32211" y="27728"/>
                </a:lnTo>
                <a:lnTo>
                  <a:pt x="32088" y="27728"/>
                </a:lnTo>
                <a:lnTo>
                  <a:pt x="32027" y="27820"/>
                </a:lnTo>
                <a:lnTo>
                  <a:pt x="32027" y="27912"/>
                </a:lnTo>
                <a:lnTo>
                  <a:pt x="32119" y="27912"/>
                </a:lnTo>
                <a:lnTo>
                  <a:pt x="32211" y="27943"/>
                </a:lnTo>
                <a:lnTo>
                  <a:pt x="32334" y="28035"/>
                </a:lnTo>
                <a:lnTo>
                  <a:pt x="32457" y="28004"/>
                </a:lnTo>
                <a:lnTo>
                  <a:pt x="32579" y="27851"/>
                </a:lnTo>
                <a:lnTo>
                  <a:pt x="32610" y="27851"/>
                </a:lnTo>
                <a:lnTo>
                  <a:pt x="32610" y="27974"/>
                </a:lnTo>
                <a:lnTo>
                  <a:pt x="32702" y="28127"/>
                </a:lnTo>
                <a:lnTo>
                  <a:pt x="32825" y="28158"/>
                </a:lnTo>
                <a:lnTo>
                  <a:pt x="32917" y="28097"/>
                </a:lnTo>
                <a:lnTo>
                  <a:pt x="33040" y="28127"/>
                </a:lnTo>
                <a:lnTo>
                  <a:pt x="33101" y="28250"/>
                </a:lnTo>
                <a:lnTo>
                  <a:pt x="33224" y="28250"/>
                </a:lnTo>
                <a:lnTo>
                  <a:pt x="33286" y="28342"/>
                </a:lnTo>
                <a:lnTo>
                  <a:pt x="33378" y="28342"/>
                </a:lnTo>
                <a:lnTo>
                  <a:pt x="33378" y="28189"/>
                </a:lnTo>
                <a:lnTo>
                  <a:pt x="33439" y="28189"/>
                </a:lnTo>
                <a:lnTo>
                  <a:pt x="33562" y="28158"/>
                </a:lnTo>
                <a:lnTo>
                  <a:pt x="33623" y="28219"/>
                </a:lnTo>
                <a:lnTo>
                  <a:pt x="33623" y="28311"/>
                </a:lnTo>
                <a:lnTo>
                  <a:pt x="33685" y="28373"/>
                </a:lnTo>
                <a:lnTo>
                  <a:pt x="33808" y="28311"/>
                </a:lnTo>
                <a:lnTo>
                  <a:pt x="33900" y="28189"/>
                </a:lnTo>
                <a:lnTo>
                  <a:pt x="33961" y="28250"/>
                </a:lnTo>
                <a:lnTo>
                  <a:pt x="33992" y="28342"/>
                </a:lnTo>
                <a:lnTo>
                  <a:pt x="34053" y="28342"/>
                </a:lnTo>
                <a:lnTo>
                  <a:pt x="34084" y="28281"/>
                </a:lnTo>
                <a:lnTo>
                  <a:pt x="34145" y="28250"/>
                </a:lnTo>
                <a:lnTo>
                  <a:pt x="34237" y="28158"/>
                </a:lnTo>
                <a:lnTo>
                  <a:pt x="34330" y="28158"/>
                </a:lnTo>
                <a:lnTo>
                  <a:pt x="34360" y="28219"/>
                </a:lnTo>
                <a:lnTo>
                  <a:pt x="34422" y="28250"/>
                </a:lnTo>
                <a:lnTo>
                  <a:pt x="34514" y="28219"/>
                </a:lnTo>
                <a:close/>
                <a:moveTo>
                  <a:pt x="49928" y="34053"/>
                </a:moveTo>
                <a:lnTo>
                  <a:pt x="49959" y="33869"/>
                </a:lnTo>
                <a:lnTo>
                  <a:pt x="49928" y="33808"/>
                </a:lnTo>
                <a:lnTo>
                  <a:pt x="49928" y="33624"/>
                </a:lnTo>
                <a:lnTo>
                  <a:pt x="49959" y="33439"/>
                </a:lnTo>
                <a:lnTo>
                  <a:pt x="50174" y="33224"/>
                </a:lnTo>
                <a:lnTo>
                  <a:pt x="50235" y="33040"/>
                </a:lnTo>
                <a:lnTo>
                  <a:pt x="50389" y="32948"/>
                </a:lnTo>
                <a:lnTo>
                  <a:pt x="50604" y="32610"/>
                </a:lnTo>
                <a:lnTo>
                  <a:pt x="50757" y="32518"/>
                </a:lnTo>
                <a:lnTo>
                  <a:pt x="50849" y="32518"/>
                </a:lnTo>
                <a:lnTo>
                  <a:pt x="50911" y="32457"/>
                </a:lnTo>
                <a:lnTo>
                  <a:pt x="51003" y="32487"/>
                </a:lnTo>
                <a:lnTo>
                  <a:pt x="51156" y="32395"/>
                </a:lnTo>
                <a:lnTo>
                  <a:pt x="51341" y="32457"/>
                </a:lnTo>
                <a:lnTo>
                  <a:pt x="51433" y="32580"/>
                </a:lnTo>
                <a:lnTo>
                  <a:pt x="51494" y="32580"/>
                </a:lnTo>
                <a:lnTo>
                  <a:pt x="51617" y="32702"/>
                </a:lnTo>
                <a:lnTo>
                  <a:pt x="51679" y="32856"/>
                </a:lnTo>
                <a:lnTo>
                  <a:pt x="51679" y="32979"/>
                </a:lnTo>
                <a:lnTo>
                  <a:pt x="51525" y="33102"/>
                </a:lnTo>
                <a:lnTo>
                  <a:pt x="51464" y="33255"/>
                </a:lnTo>
                <a:lnTo>
                  <a:pt x="51464" y="33439"/>
                </a:lnTo>
                <a:lnTo>
                  <a:pt x="51249" y="33746"/>
                </a:lnTo>
                <a:lnTo>
                  <a:pt x="51187" y="33900"/>
                </a:lnTo>
                <a:lnTo>
                  <a:pt x="51064" y="33931"/>
                </a:lnTo>
                <a:lnTo>
                  <a:pt x="50849" y="34023"/>
                </a:lnTo>
                <a:lnTo>
                  <a:pt x="50788" y="34084"/>
                </a:lnTo>
                <a:lnTo>
                  <a:pt x="50696" y="34084"/>
                </a:lnTo>
                <a:lnTo>
                  <a:pt x="50512" y="34146"/>
                </a:lnTo>
                <a:lnTo>
                  <a:pt x="50420" y="34084"/>
                </a:lnTo>
                <a:lnTo>
                  <a:pt x="50174" y="34146"/>
                </a:lnTo>
                <a:lnTo>
                  <a:pt x="50051" y="34084"/>
                </a:lnTo>
                <a:lnTo>
                  <a:pt x="49928" y="34084"/>
                </a:lnTo>
                <a:lnTo>
                  <a:pt x="49928" y="34053"/>
                </a:lnTo>
                <a:close/>
                <a:moveTo>
                  <a:pt x="35281" y="27728"/>
                </a:moveTo>
                <a:lnTo>
                  <a:pt x="35251" y="27636"/>
                </a:lnTo>
                <a:lnTo>
                  <a:pt x="35281" y="27544"/>
                </a:lnTo>
                <a:lnTo>
                  <a:pt x="35404" y="27513"/>
                </a:lnTo>
                <a:lnTo>
                  <a:pt x="35281" y="27390"/>
                </a:lnTo>
                <a:lnTo>
                  <a:pt x="35343" y="27267"/>
                </a:lnTo>
                <a:lnTo>
                  <a:pt x="35404" y="27267"/>
                </a:lnTo>
                <a:lnTo>
                  <a:pt x="35404" y="27390"/>
                </a:lnTo>
                <a:lnTo>
                  <a:pt x="35496" y="27452"/>
                </a:lnTo>
                <a:lnTo>
                  <a:pt x="35496" y="27544"/>
                </a:lnTo>
                <a:lnTo>
                  <a:pt x="35435" y="27636"/>
                </a:lnTo>
                <a:lnTo>
                  <a:pt x="35374" y="27636"/>
                </a:lnTo>
                <a:lnTo>
                  <a:pt x="35312" y="27728"/>
                </a:lnTo>
                <a:lnTo>
                  <a:pt x="35251" y="27728"/>
                </a:lnTo>
                <a:close/>
                <a:moveTo>
                  <a:pt x="33900" y="28987"/>
                </a:moveTo>
                <a:lnTo>
                  <a:pt x="34023" y="28926"/>
                </a:lnTo>
                <a:lnTo>
                  <a:pt x="34053" y="28833"/>
                </a:lnTo>
                <a:lnTo>
                  <a:pt x="34053" y="28741"/>
                </a:lnTo>
                <a:lnTo>
                  <a:pt x="34084" y="28649"/>
                </a:lnTo>
                <a:lnTo>
                  <a:pt x="34053" y="28619"/>
                </a:lnTo>
                <a:lnTo>
                  <a:pt x="33930" y="28680"/>
                </a:lnTo>
                <a:lnTo>
                  <a:pt x="33900" y="28741"/>
                </a:lnTo>
                <a:lnTo>
                  <a:pt x="33746" y="28741"/>
                </a:lnTo>
                <a:lnTo>
                  <a:pt x="33715" y="28803"/>
                </a:lnTo>
                <a:lnTo>
                  <a:pt x="33808" y="28956"/>
                </a:lnTo>
                <a:lnTo>
                  <a:pt x="33900" y="29018"/>
                </a:lnTo>
                <a:close/>
                <a:moveTo>
                  <a:pt x="35527" y="28711"/>
                </a:moveTo>
                <a:lnTo>
                  <a:pt x="35374" y="28803"/>
                </a:lnTo>
                <a:lnTo>
                  <a:pt x="35374" y="28895"/>
                </a:lnTo>
                <a:lnTo>
                  <a:pt x="35312" y="28987"/>
                </a:lnTo>
                <a:lnTo>
                  <a:pt x="35189" y="28833"/>
                </a:lnTo>
                <a:lnTo>
                  <a:pt x="35189" y="28741"/>
                </a:lnTo>
                <a:lnTo>
                  <a:pt x="35343" y="28496"/>
                </a:lnTo>
                <a:lnTo>
                  <a:pt x="35343" y="28373"/>
                </a:lnTo>
                <a:lnTo>
                  <a:pt x="35435" y="28281"/>
                </a:lnTo>
                <a:lnTo>
                  <a:pt x="35527" y="28311"/>
                </a:lnTo>
                <a:lnTo>
                  <a:pt x="35527" y="28404"/>
                </a:lnTo>
                <a:lnTo>
                  <a:pt x="35650" y="28526"/>
                </a:lnTo>
                <a:lnTo>
                  <a:pt x="35558" y="28711"/>
                </a:lnTo>
                <a:close/>
                <a:moveTo>
                  <a:pt x="35742" y="28496"/>
                </a:moveTo>
                <a:lnTo>
                  <a:pt x="35711" y="28404"/>
                </a:lnTo>
                <a:lnTo>
                  <a:pt x="35650" y="28342"/>
                </a:lnTo>
                <a:lnTo>
                  <a:pt x="35773" y="28097"/>
                </a:lnTo>
                <a:lnTo>
                  <a:pt x="35834" y="28097"/>
                </a:lnTo>
                <a:lnTo>
                  <a:pt x="35926" y="28219"/>
                </a:lnTo>
                <a:lnTo>
                  <a:pt x="35834" y="28342"/>
                </a:lnTo>
                <a:lnTo>
                  <a:pt x="35804" y="28465"/>
                </a:lnTo>
                <a:close/>
                <a:moveTo>
                  <a:pt x="38782" y="28526"/>
                </a:moveTo>
                <a:lnTo>
                  <a:pt x="38843" y="28281"/>
                </a:lnTo>
                <a:lnTo>
                  <a:pt x="39028" y="28097"/>
                </a:lnTo>
                <a:lnTo>
                  <a:pt x="39212" y="28189"/>
                </a:lnTo>
                <a:lnTo>
                  <a:pt x="39212" y="28311"/>
                </a:lnTo>
                <a:lnTo>
                  <a:pt x="39058" y="28588"/>
                </a:lnTo>
                <a:lnTo>
                  <a:pt x="38936" y="28649"/>
                </a:lnTo>
                <a:lnTo>
                  <a:pt x="38966" y="28526"/>
                </a:lnTo>
                <a:lnTo>
                  <a:pt x="38966" y="28373"/>
                </a:lnTo>
                <a:lnTo>
                  <a:pt x="38905" y="28465"/>
                </a:lnTo>
                <a:lnTo>
                  <a:pt x="38905" y="28557"/>
                </a:lnTo>
                <a:cubicBezTo>
                  <a:pt x="38843" y="28557"/>
                  <a:pt x="38813" y="28557"/>
                  <a:pt x="38782" y="28557"/>
                </a:cubicBezTo>
                <a:close/>
                <a:moveTo>
                  <a:pt x="38659" y="28342"/>
                </a:moveTo>
                <a:lnTo>
                  <a:pt x="38721" y="28373"/>
                </a:lnTo>
                <a:lnTo>
                  <a:pt x="38813" y="28189"/>
                </a:lnTo>
                <a:lnTo>
                  <a:pt x="38721" y="28004"/>
                </a:lnTo>
                <a:lnTo>
                  <a:pt x="38659" y="28097"/>
                </a:lnTo>
                <a:lnTo>
                  <a:pt x="38659" y="28342"/>
                </a:lnTo>
                <a:close/>
                <a:moveTo>
                  <a:pt x="38536" y="29755"/>
                </a:moveTo>
                <a:lnTo>
                  <a:pt x="38628" y="29693"/>
                </a:lnTo>
                <a:lnTo>
                  <a:pt x="38843" y="29540"/>
                </a:lnTo>
                <a:lnTo>
                  <a:pt x="38843" y="29417"/>
                </a:lnTo>
                <a:lnTo>
                  <a:pt x="38659" y="29478"/>
                </a:lnTo>
                <a:lnTo>
                  <a:pt x="38567" y="29355"/>
                </a:lnTo>
                <a:lnTo>
                  <a:pt x="38751" y="29018"/>
                </a:lnTo>
                <a:lnTo>
                  <a:pt x="38782" y="28864"/>
                </a:lnTo>
                <a:lnTo>
                  <a:pt x="38598" y="28956"/>
                </a:lnTo>
                <a:lnTo>
                  <a:pt x="38475" y="29202"/>
                </a:lnTo>
                <a:lnTo>
                  <a:pt x="38475" y="29048"/>
                </a:lnTo>
                <a:lnTo>
                  <a:pt x="38598" y="28649"/>
                </a:lnTo>
                <a:lnTo>
                  <a:pt x="38536" y="28097"/>
                </a:lnTo>
                <a:lnTo>
                  <a:pt x="38291" y="27943"/>
                </a:lnTo>
                <a:lnTo>
                  <a:pt x="38291" y="27789"/>
                </a:lnTo>
                <a:lnTo>
                  <a:pt x="38168" y="27789"/>
                </a:lnTo>
                <a:lnTo>
                  <a:pt x="38045" y="27943"/>
                </a:lnTo>
                <a:lnTo>
                  <a:pt x="38045" y="27759"/>
                </a:lnTo>
                <a:lnTo>
                  <a:pt x="38168" y="27667"/>
                </a:lnTo>
                <a:lnTo>
                  <a:pt x="38076" y="27482"/>
                </a:lnTo>
                <a:lnTo>
                  <a:pt x="38106" y="27360"/>
                </a:lnTo>
                <a:lnTo>
                  <a:pt x="38106" y="27175"/>
                </a:lnTo>
                <a:lnTo>
                  <a:pt x="37861" y="27237"/>
                </a:lnTo>
                <a:lnTo>
                  <a:pt x="37615" y="27452"/>
                </a:lnTo>
                <a:lnTo>
                  <a:pt x="37523" y="27728"/>
                </a:lnTo>
                <a:lnTo>
                  <a:pt x="37584" y="28004"/>
                </a:lnTo>
                <a:lnTo>
                  <a:pt x="37462" y="27943"/>
                </a:lnTo>
                <a:lnTo>
                  <a:pt x="37400" y="27728"/>
                </a:lnTo>
                <a:lnTo>
                  <a:pt x="37308" y="27728"/>
                </a:lnTo>
                <a:lnTo>
                  <a:pt x="37277" y="27912"/>
                </a:lnTo>
                <a:lnTo>
                  <a:pt x="37185" y="27912"/>
                </a:lnTo>
                <a:lnTo>
                  <a:pt x="37247" y="28066"/>
                </a:lnTo>
                <a:lnTo>
                  <a:pt x="37155" y="28219"/>
                </a:lnTo>
                <a:lnTo>
                  <a:pt x="37032" y="28219"/>
                </a:lnTo>
                <a:lnTo>
                  <a:pt x="36940" y="28373"/>
                </a:lnTo>
                <a:lnTo>
                  <a:pt x="36663" y="28342"/>
                </a:lnTo>
                <a:lnTo>
                  <a:pt x="36571" y="28373"/>
                </a:lnTo>
                <a:lnTo>
                  <a:pt x="36448" y="28373"/>
                </a:lnTo>
                <a:lnTo>
                  <a:pt x="36080" y="28588"/>
                </a:lnTo>
                <a:lnTo>
                  <a:pt x="36111" y="28772"/>
                </a:lnTo>
                <a:lnTo>
                  <a:pt x="36264" y="28987"/>
                </a:lnTo>
                <a:lnTo>
                  <a:pt x="36418" y="28895"/>
                </a:lnTo>
                <a:lnTo>
                  <a:pt x="36387" y="28803"/>
                </a:lnTo>
                <a:lnTo>
                  <a:pt x="36448" y="28680"/>
                </a:lnTo>
                <a:lnTo>
                  <a:pt x="36602" y="28803"/>
                </a:lnTo>
                <a:lnTo>
                  <a:pt x="36540" y="29018"/>
                </a:lnTo>
                <a:lnTo>
                  <a:pt x="36694" y="29171"/>
                </a:lnTo>
                <a:lnTo>
                  <a:pt x="36817" y="29018"/>
                </a:lnTo>
                <a:lnTo>
                  <a:pt x="36878" y="29110"/>
                </a:lnTo>
                <a:lnTo>
                  <a:pt x="36817" y="29263"/>
                </a:lnTo>
                <a:lnTo>
                  <a:pt x="37001" y="29478"/>
                </a:lnTo>
                <a:lnTo>
                  <a:pt x="37155" y="29509"/>
                </a:lnTo>
                <a:lnTo>
                  <a:pt x="37247" y="29755"/>
                </a:lnTo>
                <a:lnTo>
                  <a:pt x="37339" y="29877"/>
                </a:lnTo>
                <a:lnTo>
                  <a:pt x="37462" y="29663"/>
                </a:lnTo>
                <a:lnTo>
                  <a:pt x="37462" y="29816"/>
                </a:lnTo>
                <a:lnTo>
                  <a:pt x="37677" y="30000"/>
                </a:lnTo>
                <a:lnTo>
                  <a:pt x="37799" y="30000"/>
                </a:lnTo>
                <a:lnTo>
                  <a:pt x="37984" y="30000"/>
                </a:lnTo>
                <a:lnTo>
                  <a:pt x="38137" y="29816"/>
                </a:lnTo>
                <a:lnTo>
                  <a:pt x="38260" y="29816"/>
                </a:lnTo>
                <a:lnTo>
                  <a:pt x="38444" y="29663"/>
                </a:lnTo>
                <a:lnTo>
                  <a:pt x="38536" y="29785"/>
                </a:lnTo>
                <a:close/>
                <a:moveTo>
                  <a:pt x="55425" y="28619"/>
                </a:moveTo>
                <a:lnTo>
                  <a:pt x="55425" y="28496"/>
                </a:lnTo>
                <a:lnTo>
                  <a:pt x="55394" y="28404"/>
                </a:lnTo>
                <a:lnTo>
                  <a:pt x="55455" y="28281"/>
                </a:lnTo>
                <a:lnTo>
                  <a:pt x="55609" y="28189"/>
                </a:lnTo>
                <a:lnTo>
                  <a:pt x="55732" y="28219"/>
                </a:lnTo>
                <a:lnTo>
                  <a:pt x="55762" y="28342"/>
                </a:lnTo>
                <a:lnTo>
                  <a:pt x="55855" y="28342"/>
                </a:lnTo>
                <a:lnTo>
                  <a:pt x="55947" y="28404"/>
                </a:lnTo>
                <a:lnTo>
                  <a:pt x="55855" y="28526"/>
                </a:lnTo>
                <a:lnTo>
                  <a:pt x="55701" y="28557"/>
                </a:lnTo>
                <a:lnTo>
                  <a:pt x="55640" y="28526"/>
                </a:lnTo>
                <a:lnTo>
                  <a:pt x="55517" y="28588"/>
                </a:lnTo>
                <a:lnTo>
                  <a:pt x="55486" y="28649"/>
                </a:lnTo>
                <a:lnTo>
                  <a:pt x="55425" y="28619"/>
                </a:lnTo>
                <a:close/>
                <a:moveTo>
                  <a:pt x="55056" y="43112"/>
                </a:moveTo>
                <a:lnTo>
                  <a:pt x="54903" y="43112"/>
                </a:lnTo>
                <a:lnTo>
                  <a:pt x="54749" y="43020"/>
                </a:lnTo>
                <a:lnTo>
                  <a:pt x="54503" y="42927"/>
                </a:lnTo>
                <a:lnTo>
                  <a:pt x="54381" y="42835"/>
                </a:lnTo>
                <a:lnTo>
                  <a:pt x="54289" y="42835"/>
                </a:lnTo>
                <a:lnTo>
                  <a:pt x="54043" y="42651"/>
                </a:lnTo>
                <a:lnTo>
                  <a:pt x="54012" y="42559"/>
                </a:lnTo>
                <a:lnTo>
                  <a:pt x="53889" y="42498"/>
                </a:lnTo>
                <a:lnTo>
                  <a:pt x="53797" y="42498"/>
                </a:lnTo>
                <a:lnTo>
                  <a:pt x="53705" y="42436"/>
                </a:lnTo>
                <a:lnTo>
                  <a:pt x="53644" y="42498"/>
                </a:lnTo>
                <a:lnTo>
                  <a:pt x="53398" y="42405"/>
                </a:lnTo>
                <a:lnTo>
                  <a:pt x="53367" y="42313"/>
                </a:lnTo>
                <a:lnTo>
                  <a:pt x="53275" y="42221"/>
                </a:lnTo>
                <a:lnTo>
                  <a:pt x="53152" y="42221"/>
                </a:lnTo>
                <a:lnTo>
                  <a:pt x="52999" y="42037"/>
                </a:lnTo>
                <a:lnTo>
                  <a:pt x="52999" y="41914"/>
                </a:lnTo>
                <a:lnTo>
                  <a:pt x="52907" y="41914"/>
                </a:lnTo>
                <a:lnTo>
                  <a:pt x="52815" y="41853"/>
                </a:lnTo>
                <a:lnTo>
                  <a:pt x="52753" y="41699"/>
                </a:lnTo>
                <a:lnTo>
                  <a:pt x="52815" y="41638"/>
                </a:lnTo>
                <a:lnTo>
                  <a:pt x="52907" y="41576"/>
                </a:lnTo>
                <a:lnTo>
                  <a:pt x="52753" y="41515"/>
                </a:lnTo>
                <a:lnTo>
                  <a:pt x="52692" y="41576"/>
                </a:lnTo>
                <a:lnTo>
                  <a:pt x="52661" y="41638"/>
                </a:lnTo>
                <a:lnTo>
                  <a:pt x="52569" y="41576"/>
                </a:lnTo>
                <a:lnTo>
                  <a:pt x="52569" y="41515"/>
                </a:lnTo>
                <a:lnTo>
                  <a:pt x="52415" y="41515"/>
                </a:lnTo>
                <a:lnTo>
                  <a:pt x="52170" y="41331"/>
                </a:lnTo>
                <a:lnTo>
                  <a:pt x="52078" y="41331"/>
                </a:lnTo>
                <a:lnTo>
                  <a:pt x="51986" y="41269"/>
                </a:lnTo>
                <a:lnTo>
                  <a:pt x="51832" y="41147"/>
                </a:lnTo>
                <a:lnTo>
                  <a:pt x="51832" y="41054"/>
                </a:lnTo>
                <a:lnTo>
                  <a:pt x="51709" y="41054"/>
                </a:lnTo>
                <a:lnTo>
                  <a:pt x="51617" y="40932"/>
                </a:lnTo>
                <a:lnTo>
                  <a:pt x="51525" y="40778"/>
                </a:lnTo>
                <a:lnTo>
                  <a:pt x="51525" y="40594"/>
                </a:lnTo>
                <a:lnTo>
                  <a:pt x="51371" y="40532"/>
                </a:lnTo>
                <a:lnTo>
                  <a:pt x="51433" y="40440"/>
                </a:lnTo>
                <a:lnTo>
                  <a:pt x="51648" y="40440"/>
                </a:lnTo>
                <a:lnTo>
                  <a:pt x="51955" y="40256"/>
                </a:lnTo>
                <a:lnTo>
                  <a:pt x="52016" y="40164"/>
                </a:lnTo>
                <a:lnTo>
                  <a:pt x="51771" y="40195"/>
                </a:lnTo>
                <a:lnTo>
                  <a:pt x="51648" y="40010"/>
                </a:lnTo>
                <a:lnTo>
                  <a:pt x="51617" y="39857"/>
                </a:lnTo>
                <a:lnTo>
                  <a:pt x="51648" y="39765"/>
                </a:lnTo>
                <a:lnTo>
                  <a:pt x="51556" y="39826"/>
                </a:lnTo>
                <a:lnTo>
                  <a:pt x="51464" y="39980"/>
                </a:lnTo>
                <a:lnTo>
                  <a:pt x="51464" y="40103"/>
                </a:lnTo>
                <a:lnTo>
                  <a:pt x="51341" y="39949"/>
                </a:lnTo>
                <a:lnTo>
                  <a:pt x="51433" y="39826"/>
                </a:lnTo>
                <a:lnTo>
                  <a:pt x="51464" y="39581"/>
                </a:lnTo>
                <a:lnTo>
                  <a:pt x="51341" y="39765"/>
                </a:lnTo>
                <a:lnTo>
                  <a:pt x="51279" y="39703"/>
                </a:lnTo>
                <a:lnTo>
                  <a:pt x="51279" y="39519"/>
                </a:lnTo>
                <a:lnTo>
                  <a:pt x="51156" y="39550"/>
                </a:lnTo>
                <a:lnTo>
                  <a:pt x="51126" y="39396"/>
                </a:lnTo>
                <a:lnTo>
                  <a:pt x="51126" y="39243"/>
                </a:lnTo>
                <a:lnTo>
                  <a:pt x="51034" y="39028"/>
                </a:lnTo>
                <a:lnTo>
                  <a:pt x="50911" y="38966"/>
                </a:lnTo>
                <a:lnTo>
                  <a:pt x="50911" y="38844"/>
                </a:lnTo>
                <a:lnTo>
                  <a:pt x="51095" y="38659"/>
                </a:lnTo>
                <a:lnTo>
                  <a:pt x="51034" y="38598"/>
                </a:lnTo>
                <a:lnTo>
                  <a:pt x="50757" y="38813"/>
                </a:lnTo>
                <a:lnTo>
                  <a:pt x="50757" y="38966"/>
                </a:lnTo>
                <a:lnTo>
                  <a:pt x="50727" y="38844"/>
                </a:lnTo>
                <a:lnTo>
                  <a:pt x="50819" y="38659"/>
                </a:lnTo>
                <a:lnTo>
                  <a:pt x="50696" y="38629"/>
                </a:lnTo>
                <a:lnTo>
                  <a:pt x="50604" y="38659"/>
                </a:lnTo>
                <a:lnTo>
                  <a:pt x="50573" y="38629"/>
                </a:lnTo>
                <a:lnTo>
                  <a:pt x="50481" y="38905"/>
                </a:lnTo>
                <a:lnTo>
                  <a:pt x="50327" y="38997"/>
                </a:lnTo>
                <a:lnTo>
                  <a:pt x="50327" y="38813"/>
                </a:lnTo>
                <a:lnTo>
                  <a:pt x="50450" y="38690"/>
                </a:lnTo>
                <a:lnTo>
                  <a:pt x="50450" y="38506"/>
                </a:lnTo>
                <a:lnTo>
                  <a:pt x="50481" y="38414"/>
                </a:lnTo>
                <a:lnTo>
                  <a:pt x="50358" y="38475"/>
                </a:lnTo>
                <a:lnTo>
                  <a:pt x="50235" y="38598"/>
                </a:lnTo>
                <a:lnTo>
                  <a:pt x="50143" y="38598"/>
                </a:lnTo>
                <a:lnTo>
                  <a:pt x="50051" y="38721"/>
                </a:lnTo>
                <a:lnTo>
                  <a:pt x="49990" y="38813"/>
                </a:lnTo>
                <a:lnTo>
                  <a:pt x="49805" y="38782"/>
                </a:lnTo>
                <a:lnTo>
                  <a:pt x="49713" y="38659"/>
                </a:lnTo>
                <a:lnTo>
                  <a:pt x="49590" y="38659"/>
                </a:lnTo>
                <a:lnTo>
                  <a:pt x="49406" y="38383"/>
                </a:lnTo>
                <a:lnTo>
                  <a:pt x="49345" y="38383"/>
                </a:lnTo>
                <a:lnTo>
                  <a:pt x="49314" y="38506"/>
                </a:lnTo>
                <a:lnTo>
                  <a:pt x="49314" y="38659"/>
                </a:lnTo>
                <a:lnTo>
                  <a:pt x="49222" y="38751"/>
                </a:lnTo>
                <a:lnTo>
                  <a:pt x="49099" y="38690"/>
                </a:lnTo>
                <a:lnTo>
                  <a:pt x="49007" y="38751"/>
                </a:lnTo>
                <a:lnTo>
                  <a:pt x="48823" y="38751"/>
                </a:lnTo>
                <a:lnTo>
                  <a:pt x="48761" y="38813"/>
                </a:lnTo>
                <a:lnTo>
                  <a:pt x="48608" y="38813"/>
                </a:lnTo>
                <a:lnTo>
                  <a:pt x="48546" y="38905"/>
                </a:lnTo>
                <a:lnTo>
                  <a:pt x="48393" y="38844"/>
                </a:lnTo>
                <a:lnTo>
                  <a:pt x="48147" y="38813"/>
                </a:lnTo>
                <a:lnTo>
                  <a:pt x="48178" y="38721"/>
                </a:lnTo>
                <a:lnTo>
                  <a:pt x="47994" y="38537"/>
                </a:lnTo>
                <a:lnTo>
                  <a:pt x="47932" y="38598"/>
                </a:lnTo>
                <a:lnTo>
                  <a:pt x="47779" y="38444"/>
                </a:lnTo>
                <a:lnTo>
                  <a:pt x="47687" y="38137"/>
                </a:lnTo>
                <a:lnTo>
                  <a:pt x="47748" y="37953"/>
                </a:lnTo>
                <a:lnTo>
                  <a:pt x="47871" y="37861"/>
                </a:lnTo>
                <a:lnTo>
                  <a:pt x="47871" y="37707"/>
                </a:lnTo>
                <a:lnTo>
                  <a:pt x="47994" y="37585"/>
                </a:lnTo>
                <a:lnTo>
                  <a:pt x="48147" y="37585"/>
                </a:lnTo>
                <a:lnTo>
                  <a:pt x="48239" y="37493"/>
                </a:lnTo>
                <a:lnTo>
                  <a:pt x="48424" y="37462"/>
                </a:lnTo>
                <a:lnTo>
                  <a:pt x="48485" y="37462"/>
                </a:lnTo>
                <a:lnTo>
                  <a:pt x="48516" y="37308"/>
                </a:lnTo>
                <a:lnTo>
                  <a:pt x="48424" y="37216"/>
                </a:lnTo>
                <a:lnTo>
                  <a:pt x="48424" y="37124"/>
                </a:lnTo>
                <a:lnTo>
                  <a:pt x="48485" y="37093"/>
                </a:lnTo>
                <a:lnTo>
                  <a:pt x="48577" y="37093"/>
                </a:lnTo>
                <a:lnTo>
                  <a:pt x="48608" y="37032"/>
                </a:lnTo>
                <a:lnTo>
                  <a:pt x="48577" y="36940"/>
                </a:lnTo>
                <a:lnTo>
                  <a:pt x="48639" y="36878"/>
                </a:lnTo>
                <a:lnTo>
                  <a:pt x="48792" y="37124"/>
                </a:lnTo>
                <a:lnTo>
                  <a:pt x="48976" y="37155"/>
                </a:lnTo>
                <a:lnTo>
                  <a:pt x="49161" y="37278"/>
                </a:lnTo>
                <a:lnTo>
                  <a:pt x="49253" y="37431"/>
                </a:lnTo>
                <a:lnTo>
                  <a:pt x="49345" y="37431"/>
                </a:lnTo>
                <a:lnTo>
                  <a:pt x="49529" y="37523"/>
                </a:lnTo>
                <a:lnTo>
                  <a:pt x="49621" y="37431"/>
                </a:lnTo>
                <a:lnTo>
                  <a:pt x="49744" y="37431"/>
                </a:lnTo>
                <a:lnTo>
                  <a:pt x="49805" y="37523"/>
                </a:lnTo>
                <a:lnTo>
                  <a:pt x="49928" y="37523"/>
                </a:lnTo>
                <a:lnTo>
                  <a:pt x="50112" y="37554"/>
                </a:lnTo>
                <a:lnTo>
                  <a:pt x="50235" y="37431"/>
                </a:lnTo>
                <a:lnTo>
                  <a:pt x="50297" y="37278"/>
                </a:lnTo>
                <a:lnTo>
                  <a:pt x="50512" y="37278"/>
                </a:lnTo>
                <a:lnTo>
                  <a:pt x="50512" y="37370"/>
                </a:lnTo>
                <a:lnTo>
                  <a:pt x="50450" y="37431"/>
                </a:lnTo>
                <a:lnTo>
                  <a:pt x="50573" y="37493"/>
                </a:lnTo>
                <a:lnTo>
                  <a:pt x="50727" y="37339"/>
                </a:lnTo>
                <a:lnTo>
                  <a:pt x="50788" y="37216"/>
                </a:lnTo>
                <a:lnTo>
                  <a:pt x="50942" y="37124"/>
                </a:lnTo>
                <a:lnTo>
                  <a:pt x="51003" y="37216"/>
                </a:lnTo>
                <a:lnTo>
                  <a:pt x="51003" y="37431"/>
                </a:lnTo>
                <a:lnTo>
                  <a:pt x="51064" y="37585"/>
                </a:lnTo>
                <a:lnTo>
                  <a:pt x="51095" y="37400"/>
                </a:lnTo>
                <a:lnTo>
                  <a:pt x="51187" y="37339"/>
                </a:lnTo>
                <a:lnTo>
                  <a:pt x="51249" y="37370"/>
                </a:lnTo>
                <a:lnTo>
                  <a:pt x="51341" y="37308"/>
                </a:lnTo>
                <a:lnTo>
                  <a:pt x="51310" y="36878"/>
                </a:lnTo>
                <a:lnTo>
                  <a:pt x="51156" y="36663"/>
                </a:lnTo>
                <a:lnTo>
                  <a:pt x="51126" y="36541"/>
                </a:lnTo>
                <a:lnTo>
                  <a:pt x="51034" y="36387"/>
                </a:lnTo>
                <a:lnTo>
                  <a:pt x="51095" y="36203"/>
                </a:lnTo>
                <a:lnTo>
                  <a:pt x="51156" y="36111"/>
                </a:lnTo>
                <a:lnTo>
                  <a:pt x="51249" y="36111"/>
                </a:lnTo>
                <a:lnTo>
                  <a:pt x="51494" y="35927"/>
                </a:lnTo>
                <a:lnTo>
                  <a:pt x="51771" y="35773"/>
                </a:lnTo>
                <a:lnTo>
                  <a:pt x="51893" y="35712"/>
                </a:lnTo>
                <a:lnTo>
                  <a:pt x="52078" y="35497"/>
                </a:lnTo>
                <a:lnTo>
                  <a:pt x="52170" y="35497"/>
                </a:lnTo>
                <a:lnTo>
                  <a:pt x="52262" y="35558"/>
                </a:lnTo>
                <a:lnTo>
                  <a:pt x="52385" y="35527"/>
                </a:lnTo>
                <a:lnTo>
                  <a:pt x="52446" y="35527"/>
                </a:lnTo>
                <a:lnTo>
                  <a:pt x="52231" y="35405"/>
                </a:lnTo>
                <a:lnTo>
                  <a:pt x="52231" y="35282"/>
                </a:lnTo>
                <a:lnTo>
                  <a:pt x="52538" y="35036"/>
                </a:lnTo>
                <a:lnTo>
                  <a:pt x="52569" y="34944"/>
                </a:lnTo>
                <a:lnTo>
                  <a:pt x="52661" y="34883"/>
                </a:lnTo>
                <a:lnTo>
                  <a:pt x="52907" y="34944"/>
                </a:lnTo>
                <a:lnTo>
                  <a:pt x="53152" y="34852"/>
                </a:lnTo>
                <a:lnTo>
                  <a:pt x="53183" y="34729"/>
                </a:lnTo>
                <a:lnTo>
                  <a:pt x="53091" y="34575"/>
                </a:lnTo>
                <a:lnTo>
                  <a:pt x="53183" y="34453"/>
                </a:lnTo>
                <a:lnTo>
                  <a:pt x="53214" y="34176"/>
                </a:lnTo>
                <a:lnTo>
                  <a:pt x="53214" y="34115"/>
                </a:lnTo>
                <a:lnTo>
                  <a:pt x="53183" y="34053"/>
                </a:lnTo>
                <a:lnTo>
                  <a:pt x="53183" y="33900"/>
                </a:lnTo>
                <a:lnTo>
                  <a:pt x="53245" y="33746"/>
                </a:lnTo>
                <a:lnTo>
                  <a:pt x="53245" y="33593"/>
                </a:lnTo>
                <a:lnTo>
                  <a:pt x="53152" y="33562"/>
                </a:lnTo>
                <a:lnTo>
                  <a:pt x="53152" y="33531"/>
                </a:lnTo>
                <a:lnTo>
                  <a:pt x="53214" y="33286"/>
                </a:lnTo>
                <a:lnTo>
                  <a:pt x="53337" y="33255"/>
                </a:lnTo>
                <a:lnTo>
                  <a:pt x="53337" y="33163"/>
                </a:lnTo>
                <a:lnTo>
                  <a:pt x="53398" y="33009"/>
                </a:lnTo>
                <a:lnTo>
                  <a:pt x="53398" y="32917"/>
                </a:lnTo>
                <a:lnTo>
                  <a:pt x="53306" y="32917"/>
                </a:lnTo>
                <a:lnTo>
                  <a:pt x="53245" y="33009"/>
                </a:lnTo>
                <a:lnTo>
                  <a:pt x="53245" y="33132"/>
                </a:lnTo>
                <a:lnTo>
                  <a:pt x="53152" y="33163"/>
                </a:lnTo>
                <a:lnTo>
                  <a:pt x="53152" y="33040"/>
                </a:lnTo>
                <a:lnTo>
                  <a:pt x="53152" y="32917"/>
                </a:lnTo>
                <a:lnTo>
                  <a:pt x="53091" y="32856"/>
                </a:lnTo>
                <a:lnTo>
                  <a:pt x="52784" y="32856"/>
                </a:lnTo>
                <a:lnTo>
                  <a:pt x="52661" y="32764"/>
                </a:lnTo>
                <a:lnTo>
                  <a:pt x="52692" y="32702"/>
                </a:lnTo>
                <a:lnTo>
                  <a:pt x="52937" y="32580"/>
                </a:lnTo>
                <a:lnTo>
                  <a:pt x="52907" y="32518"/>
                </a:lnTo>
                <a:lnTo>
                  <a:pt x="52784" y="32457"/>
                </a:lnTo>
                <a:lnTo>
                  <a:pt x="52876" y="32303"/>
                </a:lnTo>
                <a:lnTo>
                  <a:pt x="52876" y="32180"/>
                </a:lnTo>
                <a:lnTo>
                  <a:pt x="52692" y="32058"/>
                </a:lnTo>
                <a:lnTo>
                  <a:pt x="52630" y="32088"/>
                </a:lnTo>
                <a:lnTo>
                  <a:pt x="52630" y="32180"/>
                </a:lnTo>
                <a:lnTo>
                  <a:pt x="52692" y="32273"/>
                </a:lnTo>
                <a:lnTo>
                  <a:pt x="52630" y="32365"/>
                </a:lnTo>
                <a:lnTo>
                  <a:pt x="52446" y="32426"/>
                </a:lnTo>
                <a:lnTo>
                  <a:pt x="52385" y="32273"/>
                </a:lnTo>
                <a:lnTo>
                  <a:pt x="52323" y="32242"/>
                </a:lnTo>
                <a:lnTo>
                  <a:pt x="52293" y="32058"/>
                </a:lnTo>
                <a:lnTo>
                  <a:pt x="52415" y="31935"/>
                </a:lnTo>
                <a:lnTo>
                  <a:pt x="52385" y="31812"/>
                </a:lnTo>
                <a:lnTo>
                  <a:pt x="52170" y="31843"/>
                </a:lnTo>
                <a:lnTo>
                  <a:pt x="52170" y="31812"/>
                </a:lnTo>
                <a:lnTo>
                  <a:pt x="52354" y="31751"/>
                </a:lnTo>
                <a:lnTo>
                  <a:pt x="52354" y="31689"/>
                </a:lnTo>
                <a:lnTo>
                  <a:pt x="52262" y="31628"/>
                </a:lnTo>
                <a:lnTo>
                  <a:pt x="52354" y="31566"/>
                </a:lnTo>
                <a:lnTo>
                  <a:pt x="52446" y="31536"/>
                </a:lnTo>
                <a:lnTo>
                  <a:pt x="52446" y="31443"/>
                </a:lnTo>
                <a:lnTo>
                  <a:pt x="52354" y="31382"/>
                </a:lnTo>
                <a:lnTo>
                  <a:pt x="52231" y="31474"/>
                </a:lnTo>
                <a:lnTo>
                  <a:pt x="52108" y="31658"/>
                </a:lnTo>
                <a:lnTo>
                  <a:pt x="52016" y="31720"/>
                </a:lnTo>
                <a:lnTo>
                  <a:pt x="51955" y="31689"/>
                </a:lnTo>
                <a:lnTo>
                  <a:pt x="51955" y="31505"/>
                </a:lnTo>
                <a:lnTo>
                  <a:pt x="51863" y="31536"/>
                </a:lnTo>
                <a:lnTo>
                  <a:pt x="51801" y="31689"/>
                </a:lnTo>
                <a:lnTo>
                  <a:pt x="51679" y="31689"/>
                </a:lnTo>
                <a:lnTo>
                  <a:pt x="51556" y="31751"/>
                </a:lnTo>
                <a:lnTo>
                  <a:pt x="51402" y="31751"/>
                </a:lnTo>
                <a:lnTo>
                  <a:pt x="51310" y="31812"/>
                </a:lnTo>
                <a:lnTo>
                  <a:pt x="51279" y="31843"/>
                </a:lnTo>
                <a:lnTo>
                  <a:pt x="51187" y="31843"/>
                </a:lnTo>
                <a:lnTo>
                  <a:pt x="51156" y="31781"/>
                </a:lnTo>
                <a:lnTo>
                  <a:pt x="51249" y="31658"/>
                </a:lnTo>
                <a:lnTo>
                  <a:pt x="51249" y="31597"/>
                </a:lnTo>
                <a:lnTo>
                  <a:pt x="51187" y="31536"/>
                </a:lnTo>
                <a:lnTo>
                  <a:pt x="51310" y="31382"/>
                </a:lnTo>
                <a:lnTo>
                  <a:pt x="51371" y="31351"/>
                </a:lnTo>
                <a:lnTo>
                  <a:pt x="51494" y="31413"/>
                </a:lnTo>
                <a:lnTo>
                  <a:pt x="51586" y="31443"/>
                </a:lnTo>
                <a:lnTo>
                  <a:pt x="51648" y="31413"/>
                </a:lnTo>
                <a:lnTo>
                  <a:pt x="51771" y="31413"/>
                </a:lnTo>
                <a:lnTo>
                  <a:pt x="51893" y="31290"/>
                </a:lnTo>
                <a:lnTo>
                  <a:pt x="51924" y="31136"/>
                </a:lnTo>
                <a:lnTo>
                  <a:pt x="51893" y="31044"/>
                </a:lnTo>
                <a:lnTo>
                  <a:pt x="51771" y="30952"/>
                </a:lnTo>
                <a:lnTo>
                  <a:pt x="51617" y="30921"/>
                </a:lnTo>
                <a:lnTo>
                  <a:pt x="51556" y="30799"/>
                </a:lnTo>
                <a:lnTo>
                  <a:pt x="51556" y="30676"/>
                </a:lnTo>
                <a:lnTo>
                  <a:pt x="51494" y="30614"/>
                </a:lnTo>
                <a:lnTo>
                  <a:pt x="51494" y="30522"/>
                </a:lnTo>
                <a:lnTo>
                  <a:pt x="51341" y="30522"/>
                </a:lnTo>
                <a:lnTo>
                  <a:pt x="51341" y="30461"/>
                </a:lnTo>
                <a:lnTo>
                  <a:pt x="51249" y="30399"/>
                </a:lnTo>
                <a:lnTo>
                  <a:pt x="51218" y="30307"/>
                </a:lnTo>
                <a:lnTo>
                  <a:pt x="51341" y="30246"/>
                </a:lnTo>
                <a:lnTo>
                  <a:pt x="51402" y="30338"/>
                </a:lnTo>
                <a:lnTo>
                  <a:pt x="51464" y="30307"/>
                </a:lnTo>
                <a:lnTo>
                  <a:pt x="51464" y="30215"/>
                </a:lnTo>
                <a:lnTo>
                  <a:pt x="51617" y="30123"/>
                </a:lnTo>
                <a:lnTo>
                  <a:pt x="51402" y="30092"/>
                </a:lnTo>
                <a:lnTo>
                  <a:pt x="51310" y="30000"/>
                </a:lnTo>
                <a:lnTo>
                  <a:pt x="51218" y="30000"/>
                </a:lnTo>
                <a:lnTo>
                  <a:pt x="51218" y="29939"/>
                </a:lnTo>
                <a:lnTo>
                  <a:pt x="51095" y="29908"/>
                </a:lnTo>
                <a:lnTo>
                  <a:pt x="51034" y="30062"/>
                </a:lnTo>
                <a:lnTo>
                  <a:pt x="50972" y="30062"/>
                </a:lnTo>
                <a:lnTo>
                  <a:pt x="50972" y="29970"/>
                </a:lnTo>
                <a:lnTo>
                  <a:pt x="51095" y="29693"/>
                </a:lnTo>
                <a:lnTo>
                  <a:pt x="51218" y="29478"/>
                </a:lnTo>
                <a:lnTo>
                  <a:pt x="51218" y="29417"/>
                </a:lnTo>
                <a:lnTo>
                  <a:pt x="51310" y="29202"/>
                </a:lnTo>
                <a:lnTo>
                  <a:pt x="51310" y="29048"/>
                </a:lnTo>
                <a:lnTo>
                  <a:pt x="51371" y="28956"/>
                </a:lnTo>
                <a:lnTo>
                  <a:pt x="51310" y="28864"/>
                </a:lnTo>
                <a:lnTo>
                  <a:pt x="51156" y="28956"/>
                </a:lnTo>
                <a:lnTo>
                  <a:pt x="51064" y="28864"/>
                </a:lnTo>
                <a:lnTo>
                  <a:pt x="51003" y="28926"/>
                </a:lnTo>
                <a:lnTo>
                  <a:pt x="51003" y="29018"/>
                </a:lnTo>
                <a:lnTo>
                  <a:pt x="50942" y="28987"/>
                </a:lnTo>
                <a:lnTo>
                  <a:pt x="50727" y="28772"/>
                </a:lnTo>
                <a:lnTo>
                  <a:pt x="50727" y="28649"/>
                </a:lnTo>
                <a:lnTo>
                  <a:pt x="50634" y="28557"/>
                </a:lnTo>
                <a:lnTo>
                  <a:pt x="50573" y="28526"/>
                </a:lnTo>
                <a:lnTo>
                  <a:pt x="50604" y="28342"/>
                </a:lnTo>
                <a:lnTo>
                  <a:pt x="50757" y="28281"/>
                </a:lnTo>
                <a:lnTo>
                  <a:pt x="50788" y="28189"/>
                </a:lnTo>
                <a:lnTo>
                  <a:pt x="50727" y="28097"/>
                </a:lnTo>
                <a:lnTo>
                  <a:pt x="50727" y="27943"/>
                </a:lnTo>
                <a:lnTo>
                  <a:pt x="50634" y="27943"/>
                </a:lnTo>
                <a:lnTo>
                  <a:pt x="50573" y="28066"/>
                </a:lnTo>
                <a:lnTo>
                  <a:pt x="50573" y="28281"/>
                </a:lnTo>
                <a:lnTo>
                  <a:pt x="50481" y="28404"/>
                </a:lnTo>
                <a:lnTo>
                  <a:pt x="50420" y="28281"/>
                </a:lnTo>
                <a:lnTo>
                  <a:pt x="50358" y="28219"/>
                </a:lnTo>
                <a:lnTo>
                  <a:pt x="50327" y="28250"/>
                </a:lnTo>
                <a:lnTo>
                  <a:pt x="50327" y="28342"/>
                </a:lnTo>
                <a:lnTo>
                  <a:pt x="50235" y="28373"/>
                </a:lnTo>
                <a:lnTo>
                  <a:pt x="50205" y="28557"/>
                </a:lnTo>
                <a:lnTo>
                  <a:pt x="50327" y="28741"/>
                </a:lnTo>
                <a:lnTo>
                  <a:pt x="50420" y="28711"/>
                </a:lnTo>
                <a:lnTo>
                  <a:pt x="50573" y="29018"/>
                </a:lnTo>
                <a:lnTo>
                  <a:pt x="50634" y="29110"/>
                </a:lnTo>
                <a:lnTo>
                  <a:pt x="50604" y="29263"/>
                </a:lnTo>
                <a:lnTo>
                  <a:pt x="50604" y="29386"/>
                </a:lnTo>
                <a:lnTo>
                  <a:pt x="50481" y="29540"/>
                </a:lnTo>
                <a:lnTo>
                  <a:pt x="50358" y="29632"/>
                </a:lnTo>
                <a:lnTo>
                  <a:pt x="50020" y="29632"/>
                </a:lnTo>
                <a:lnTo>
                  <a:pt x="49959" y="29570"/>
                </a:lnTo>
                <a:lnTo>
                  <a:pt x="49805" y="29570"/>
                </a:lnTo>
                <a:lnTo>
                  <a:pt x="49652" y="29478"/>
                </a:lnTo>
                <a:lnTo>
                  <a:pt x="49683" y="29417"/>
                </a:lnTo>
                <a:lnTo>
                  <a:pt x="49683" y="29263"/>
                </a:lnTo>
                <a:lnTo>
                  <a:pt x="49437" y="29263"/>
                </a:lnTo>
                <a:lnTo>
                  <a:pt x="49161" y="29141"/>
                </a:lnTo>
                <a:lnTo>
                  <a:pt x="48946" y="29110"/>
                </a:lnTo>
                <a:lnTo>
                  <a:pt x="49038" y="29417"/>
                </a:lnTo>
                <a:lnTo>
                  <a:pt x="49130" y="29601"/>
                </a:lnTo>
                <a:lnTo>
                  <a:pt x="49068" y="29632"/>
                </a:lnTo>
                <a:lnTo>
                  <a:pt x="48946" y="29632"/>
                </a:lnTo>
                <a:lnTo>
                  <a:pt x="48884" y="29448"/>
                </a:lnTo>
                <a:lnTo>
                  <a:pt x="48731" y="29325"/>
                </a:lnTo>
                <a:lnTo>
                  <a:pt x="48669" y="29294"/>
                </a:lnTo>
                <a:lnTo>
                  <a:pt x="48639" y="29171"/>
                </a:lnTo>
                <a:lnTo>
                  <a:pt x="48485" y="29018"/>
                </a:lnTo>
                <a:lnTo>
                  <a:pt x="48362" y="28864"/>
                </a:lnTo>
                <a:lnTo>
                  <a:pt x="48332" y="28772"/>
                </a:lnTo>
                <a:lnTo>
                  <a:pt x="48239" y="28741"/>
                </a:lnTo>
                <a:lnTo>
                  <a:pt x="48086" y="28588"/>
                </a:lnTo>
                <a:lnTo>
                  <a:pt x="47994" y="28526"/>
                </a:lnTo>
                <a:lnTo>
                  <a:pt x="47932" y="28465"/>
                </a:lnTo>
                <a:lnTo>
                  <a:pt x="47810" y="28404"/>
                </a:lnTo>
                <a:lnTo>
                  <a:pt x="47840" y="28526"/>
                </a:lnTo>
                <a:lnTo>
                  <a:pt x="48147" y="28772"/>
                </a:lnTo>
                <a:lnTo>
                  <a:pt x="48239" y="28895"/>
                </a:lnTo>
                <a:lnTo>
                  <a:pt x="48332" y="29048"/>
                </a:lnTo>
                <a:lnTo>
                  <a:pt x="48454" y="29110"/>
                </a:lnTo>
                <a:lnTo>
                  <a:pt x="48516" y="29233"/>
                </a:lnTo>
                <a:lnTo>
                  <a:pt x="48332" y="29294"/>
                </a:lnTo>
                <a:lnTo>
                  <a:pt x="48270" y="29233"/>
                </a:lnTo>
                <a:lnTo>
                  <a:pt x="48209" y="29325"/>
                </a:lnTo>
                <a:lnTo>
                  <a:pt x="47963" y="29171"/>
                </a:lnTo>
                <a:lnTo>
                  <a:pt x="47871" y="29202"/>
                </a:lnTo>
                <a:lnTo>
                  <a:pt x="47810" y="29079"/>
                </a:lnTo>
                <a:lnTo>
                  <a:pt x="47656" y="29018"/>
                </a:lnTo>
                <a:lnTo>
                  <a:pt x="47595" y="28895"/>
                </a:lnTo>
                <a:lnTo>
                  <a:pt x="47318" y="28926"/>
                </a:lnTo>
                <a:lnTo>
                  <a:pt x="47195" y="28987"/>
                </a:lnTo>
                <a:lnTo>
                  <a:pt x="47073" y="28895"/>
                </a:lnTo>
                <a:lnTo>
                  <a:pt x="46888" y="28864"/>
                </a:lnTo>
                <a:lnTo>
                  <a:pt x="46735" y="28864"/>
                </a:lnTo>
                <a:lnTo>
                  <a:pt x="46643" y="28741"/>
                </a:lnTo>
                <a:lnTo>
                  <a:pt x="46458" y="28619"/>
                </a:lnTo>
                <a:lnTo>
                  <a:pt x="46458" y="28526"/>
                </a:lnTo>
                <a:lnTo>
                  <a:pt x="46704" y="28311"/>
                </a:lnTo>
                <a:lnTo>
                  <a:pt x="46796" y="28250"/>
                </a:lnTo>
                <a:lnTo>
                  <a:pt x="46796" y="28189"/>
                </a:lnTo>
                <a:lnTo>
                  <a:pt x="46673" y="28189"/>
                </a:lnTo>
                <a:lnTo>
                  <a:pt x="46551" y="28342"/>
                </a:lnTo>
                <a:lnTo>
                  <a:pt x="46428" y="28465"/>
                </a:lnTo>
                <a:lnTo>
                  <a:pt x="46336" y="28496"/>
                </a:lnTo>
                <a:lnTo>
                  <a:pt x="46213" y="28404"/>
                </a:lnTo>
                <a:lnTo>
                  <a:pt x="46059" y="28373"/>
                </a:lnTo>
                <a:lnTo>
                  <a:pt x="45998" y="28404"/>
                </a:lnTo>
                <a:lnTo>
                  <a:pt x="46121" y="28496"/>
                </a:lnTo>
                <a:lnTo>
                  <a:pt x="46059" y="28557"/>
                </a:lnTo>
                <a:lnTo>
                  <a:pt x="45844" y="28557"/>
                </a:lnTo>
                <a:lnTo>
                  <a:pt x="45629" y="28373"/>
                </a:lnTo>
                <a:lnTo>
                  <a:pt x="45599" y="28158"/>
                </a:lnTo>
                <a:lnTo>
                  <a:pt x="45445" y="28035"/>
                </a:lnTo>
                <a:lnTo>
                  <a:pt x="45476" y="27912"/>
                </a:lnTo>
                <a:lnTo>
                  <a:pt x="45752" y="27759"/>
                </a:lnTo>
                <a:lnTo>
                  <a:pt x="45814" y="27667"/>
                </a:lnTo>
                <a:lnTo>
                  <a:pt x="45783" y="27636"/>
                </a:lnTo>
                <a:lnTo>
                  <a:pt x="45660" y="27759"/>
                </a:lnTo>
                <a:lnTo>
                  <a:pt x="45445" y="27789"/>
                </a:lnTo>
                <a:lnTo>
                  <a:pt x="45384" y="27943"/>
                </a:lnTo>
                <a:lnTo>
                  <a:pt x="45292" y="27943"/>
                </a:lnTo>
                <a:lnTo>
                  <a:pt x="45261" y="27851"/>
                </a:lnTo>
                <a:lnTo>
                  <a:pt x="45292" y="27697"/>
                </a:lnTo>
                <a:lnTo>
                  <a:pt x="45230" y="27636"/>
                </a:lnTo>
                <a:lnTo>
                  <a:pt x="45169" y="27667"/>
                </a:lnTo>
                <a:lnTo>
                  <a:pt x="45138" y="27759"/>
                </a:lnTo>
                <a:lnTo>
                  <a:pt x="45138" y="27851"/>
                </a:lnTo>
                <a:lnTo>
                  <a:pt x="45107" y="27943"/>
                </a:lnTo>
                <a:lnTo>
                  <a:pt x="44985" y="27912"/>
                </a:lnTo>
                <a:lnTo>
                  <a:pt x="44892" y="27789"/>
                </a:lnTo>
                <a:lnTo>
                  <a:pt x="44770" y="27759"/>
                </a:lnTo>
                <a:lnTo>
                  <a:pt x="44647" y="27789"/>
                </a:lnTo>
                <a:lnTo>
                  <a:pt x="44647" y="27912"/>
                </a:lnTo>
                <a:lnTo>
                  <a:pt x="44555" y="27912"/>
                </a:lnTo>
                <a:lnTo>
                  <a:pt x="44463" y="27759"/>
                </a:lnTo>
                <a:lnTo>
                  <a:pt x="44401" y="27636"/>
                </a:lnTo>
                <a:lnTo>
                  <a:pt x="44463" y="27636"/>
                </a:lnTo>
                <a:lnTo>
                  <a:pt x="44555" y="27697"/>
                </a:lnTo>
                <a:lnTo>
                  <a:pt x="44555" y="27636"/>
                </a:lnTo>
                <a:lnTo>
                  <a:pt x="44370" y="27482"/>
                </a:lnTo>
                <a:lnTo>
                  <a:pt x="44186" y="27390"/>
                </a:lnTo>
                <a:lnTo>
                  <a:pt x="44156" y="27237"/>
                </a:lnTo>
                <a:lnTo>
                  <a:pt x="44186" y="27053"/>
                </a:lnTo>
                <a:lnTo>
                  <a:pt x="44156" y="26868"/>
                </a:lnTo>
                <a:lnTo>
                  <a:pt x="44094" y="26623"/>
                </a:lnTo>
                <a:lnTo>
                  <a:pt x="44156" y="26500"/>
                </a:lnTo>
                <a:lnTo>
                  <a:pt x="44248" y="26500"/>
                </a:lnTo>
                <a:lnTo>
                  <a:pt x="44248" y="26408"/>
                </a:lnTo>
                <a:lnTo>
                  <a:pt x="44186" y="26193"/>
                </a:lnTo>
                <a:lnTo>
                  <a:pt x="44217" y="26131"/>
                </a:lnTo>
                <a:lnTo>
                  <a:pt x="44370" y="26193"/>
                </a:lnTo>
                <a:lnTo>
                  <a:pt x="44432" y="26254"/>
                </a:lnTo>
                <a:lnTo>
                  <a:pt x="44708" y="26254"/>
                </a:lnTo>
                <a:lnTo>
                  <a:pt x="44831" y="26377"/>
                </a:lnTo>
                <a:lnTo>
                  <a:pt x="44892" y="26531"/>
                </a:lnTo>
                <a:lnTo>
                  <a:pt x="45169" y="26653"/>
                </a:lnTo>
                <a:lnTo>
                  <a:pt x="45445" y="26653"/>
                </a:lnTo>
                <a:lnTo>
                  <a:pt x="45507" y="26592"/>
                </a:lnTo>
                <a:lnTo>
                  <a:pt x="45752" y="26592"/>
                </a:lnTo>
                <a:lnTo>
                  <a:pt x="45660" y="26531"/>
                </a:lnTo>
                <a:lnTo>
                  <a:pt x="45629" y="26408"/>
                </a:lnTo>
                <a:lnTo>
                  <a:pt x="45414" y="26285"/>
                </a:lnTo>
                <a:lnTo>
                  <a:pt x="45384" y="26070"/>
                </a:lnTo>
                <a:lnTo>
                  <a:pt x="45169" y="26070"/>
                </a:lnTo>
                <a:lnTo>
                  <a:pt x="44985" y="25947"/>
                </a:lnTo>
                <a:lnTo>
                  <a:pt x="44862" y="25947"/>
                </a:lnTo>
                <a:lnTo>
                  <a:pt x="44678" y="25824"/>
                </a:lnTo>
                <a:lnTo>
                  <a:pt x="44524" y="25824"/>
                </a:lnTo>
                <a:lnTo>
                  <a:pt x="44217" y="25671"/>
                </a:lnTo>
                <a:lnTo>
                  <a:pt x="44125" y="25517"/>
                </a:lnTo>
                <a:lnTo>
                  <a:pt x="44186" y="25241"/>
                </a:lnTo>
                <a:lnTo>
                  <a:pt x="44340" y="25149"/>
                </a:lnTo>
                <a:lnTo>
                  <a:pt x="44340" y="25057"/>
                </a:lnTo>
                <a:lnTo>
                  <a:pt x="44401" y="24872"/>
                </a:lnTo>
                <a:lnTo>
                  <a:pt x="44493" y="24872"/>
                </a:lnTo>
                <a:lnTo>
                  <a:pt x="44585" y="24688"/>
                </a:lnTo>
                <a:lnTo>
                  <a:pt x="44585" y="24412"/>
                </a:lnTo>
                <a:lnTo>
                  <a:pt x="44647" y="24289"/>
                </a:lnTo>
                <a:lnTo>
                  <a:pt x="44739" y="24258"/>
                </a:lnTo>
                <a:lnTo>
                  <a:pt x="44800" y="24105"/>
                </a:lnTo>
                <a:lnTo>
                  <a:pt x="45015" y="23982"/>
                </a:lnTo>
                <a:lnTo>
                  <a:pt x="45138" y="23982"/>
                </a:lnTo>
                <a:lnTo>
                  <a:pt x="45169" y="23890"/>
                </a:lnTo>
                <a:lnTo>
                  <a:pt x="45138" y="23890"/>
                </a:lnTo>
                <a:lnTo>
                  <a:pt x="45046" y="23921"/>
                </a:lnTo>
                <a:lnTo>
                  <a:pt x="45046" y="23767"/>
                </a:lnTo>
                <a:lnTo>
                  <a:pt x="45230" y="23521"/>
                </a:lnTo>
                <a:lnTo>
                  <a:pt x="45353" y="23276"/>
                </a:lnTo>
                <a:lnTo>
                  <a:pt x="45414" y="23214"/>
                </a:lnTo>
                <a:lnTo>
                  <a:pt x="45537" y="23061"/>
                </a:lnTo>
                <a:lnTo>
                  <a:pt x="45660" y="23061"/>
                </a:lnTo>
                <a:lnTo>
                  <a:pt x="45722" y="23061"/>
                </a:lnTo>
                <a:lnTo>
                  <a:pt x="45783" y="22815"/>
                </a:lnTo>
                <a:lnTo>
                  <a:pt x="45844" y="22815"/>
                </a:lnTo>
                <a:lnTo>
                  <a:pt x="45906" y="22938"/>
                </a:lnTo>
                <a:lnTo>
                  <a:pt x="45998" y="22815"/>
                </a:lnTo>
                <a:lnTo>
                  <a:pt x="45936" y="22723"/>
                </a:lnTo>
                <a:lnTo>
                  <a:pt x="46121" y="22416"/>
                </a:lnTo>
                <a:lnTo>
                  <a:pt x="46274" y="22416"/>
                </a:lnTo>
                <a:lnTo>
                  <a:pt x="46274" y="22262"/>
                </a:lnTo>
                <a:lnTo>
                  <a:pt x="46397" y="22078"/>
                </a:lnTo>
                <a:lnTo>
                  <a:pt x="46581" y="22078"/>
                </a:lnTo>
                <a:lnTo>
                  <a:pt x="46673" y="21925"/>
                </a:lnTo>
                <a:lnTo>
                  <a:pt x="46796" y="21925"/>
                </a:lnTo>
                <a:lnTo>
                  <a:pt x="46888" y="21986"/>
                </a:lnTo>
                <a:lnTo>
                  <a:pt x="46858" y="21833"/>
                </a:lnTo>
                <a:lnTo>
                  <a:pt x="46888" y="21679"/>
                </a:lnTo>
                <a:lnTo>
                  <a:pt x="47165" y="21556"/>
                </a:lnTo>
                <a:lnTo>
                  <a:pt x="47472" y="21311"/>
                </a:lnTo>
                <a:lnTo>
                  <a:pt x="47902" y="21157"/>
                </a:lnTo>
                <a:lnTo>
                  <a:pt x="48209" y="21157"/>
                </a:lnTo>
                <a:lnTo>
                  <a:pt x="48332" y="21126"/>
                </a:lnTo>
                <a:lnTo>
                  <a:pt x="48546" y="21157"/>
                </a:lnTo>
                <a:lnTo>
                  <a:pt x="48669" y="21126"/>
                </a:lnTo>
                <a:lnTo>
                  <a:pt x="48761" y="21157"/>
                </a:lnTo>
                <a:lnTo>
                  <a:pt x="49007" y="21157"/>
                </a:lnTo>
                <a:lnTo>
                  <a:pt x="49191" y="21280"/>
                </a:lnTo>
                <a:lnTo>
                  <a:pt x="49529" y="21433"/>
                </a:lnTo>
                <a:lnTo>
                  <a:pt x="49560" y="21525"/>
                </a:lnTo>
                <a:lnTo>
                  <a:pt x="49529" y="21679"/>
                </a:lnTo>
                <a:lnTo>
                  <a:pt x="49314" y="21771"/>
                </a:lnTo>
                <a:lnTo>
                  <a:pt x="49038" y="21863"/>
                </a:lnTo>
                <a:lnTo>
                  <a:pt x="48884" y="21863"/>
                </a:lnTo>
                <a:lnTo>
                  <a:pt x="48792" y="21986"/>
                </a:lnTo>
                <a:lnTo>
                  <a:pt x="48669" y="22170"/>
                </a:lnTo>
                <a:lnTo>
                  <a:pt x="48485" y="22201"/>
                </a:lnTo>
                <a:lnTo>
                  <a:pt x="48178" y="22508"/>
                </a:lnTo>
                <a:lnTo>
                  <a:pt x="47902" y="22877"/>
                </a:lnTo>
                <a:lnTo>
                  <a:pt x="47656" y="23061"/>
                </a:lnTo>
                <a:lnTo>
                  <a:pt x="47564" y="23091"/>
                </a:lnTo>
                <a:lnTo>
                  <a:pt x="47410" y="23399"/>
                </a:lnTo>
                <a:lnTo>
                  <a:pt x="47380" y="23613"/>
                </a:lnTo>
                <a:lnTo>
                  <a:pt x="47441" y="23767"/>
                </a:lnTo>
                <a:lnTo>
                  <a:pt x="47533" y="23890"/>
                </a:lnTo>
                <a:lnTo>
                  <a:pt x="47533" y="24013"/>
                </a:lnTo>
                <a:lnTo>
                  <a:pt x="47380" y="24074"/>
                </a:lnTo>
                <a:lnTo>
                  <a:pt x="47288" y="24258"/>
                </a:lnTo>
                <a:lnTo>
                  <a:pt x="47134" y="24412"/>
                </a:lnTo>
                <a:lnTo>
                  <a:pt x="47134" y="24596"/>
                </a:lnTo>
                <a:lnTo>
                  <a:pt x="47011" y="24780"/>
                </a:lnTo>
                <a:lnTo>
                  <a:pt x="46950" y="24842"/>
                </a:lnTo>
                <a:lnTo>
                  <a:pt x="46950" y="24995"/>
                </a:lnTo>
                <a:lnTo>
                  <a:pt x="47011" y="25118"/>
                </a:lnTo>
                <a:lnTo>
                  <a:pt x="47042" y="25364"/>
                </a:lnTo>
                <a:lnTo>
                  <a:pt x="47103" y="25456"/>
                </a:lnTo>
                <a:lnTo>
                  <a:pt x="47103" y="25671"/>
                </a:lnTo>
                <a:lnTo>
                  <a:pt x="47257" y="25855"/>
                </a:lnTo>
                <a:lnTo>
                  <a:pt x="47288" y="25947"/>
                </a:lnTo>
                <a:lnTo>
                  <a:pt x="47441" y="26039"/>
                </a:lnTo>
                <a:lnTo>
                  <a:pt x="47441" y="26223"/>
                </a:lnTo>
                <a:lnTo>
                  <a:pt x="47380" y="26377"/>
                </a:lnTo>
                <a:lnTo>
                  <a:pt x="47318" y="26223"/>
                </a:lnTo>
                <a:lnTo>
                  <a:pt x="47195" y="26223"/>
                </a:lnTo>
                <a:lnTo>
                  <a:pt x="47195" y="26316"/>
                </a:lnTo>
                <a:lnTo>
                  <a:pt x="47073" y="26316"/>
                </a:lnTo>
                <a:lnTo>
                  <a:pt x="46980" y="26346"/>
                </a:lnTo>
                <a:lnTo>
                  <a:pt x="46888" y="26377"/>
                </a:lnTo>
                <a:lnTo>
                  <a:pt x="46950" y="26438"/>
                </a:lnTo>
                <a:lnTo>
                  <a:pt x="47073" y="26561"/>
                </a:lnTo>
                <a:lnTo>
                  <a:pt x="47165" y="26561"/>
                </a:lnTo>
                <a:lnTo>
                  <a:pt x="47195" y="26531"/>
                </a:lnTo>
                <a:lnTo>
                  <a:pt x="47257" y="26561"/>
                </a:lnTo>
                <a:lnTo>
                  <a:pt x="47134" y="26684"/>
                </a:lnTo>
                <a:lnTo>
                  <a:pt x="47073" y="26930"/>
                </a:lnTo>
                <a:lnTo>
                  <a:pt x="47073" y="27083"/>
                </a:lnTo>
                <a:lnTo>
                  <a:pt x="47042" y="27175"/>
                </a:lnTo>
                <a:lnTo>
                  <a:pt x="47226" y="26991"/>
                </a:lnTo>
                <a:lnTo>
                  <a:pt x="47226" y="26868"/>
                </a:lnTo>
                <a:lnTo>
                  <a:pt x="47410" y="26561"/>
                </a:lnTo>
                <a:lnTo>
                  <a:pt x="47502" y="26500"/>
                </a:lnTo>
                <a:lnTo>
                  <a:pt x="47533" y="26193"/>
                </a:lnTo>
                <a:lnTo>
                  <a:pt x="47595" y="26101"/>
                </a:lnTo>
                <a:lnTo>
                  <a:pt x="47748" y="25978"/>
                </a:lnTo>
                <a:lnTo>
                  <a:pt x="47748" y="25855"/>
                </a:lnTo>
                <a:lnTo>
                  <a:pt x="47687" y="25732"/>
                </a:lnTo>
                <a:lnTo>
                  <a:pt x="47717" y="25640"/>
                </a:lnTo>
                <a:lnTo>
                  <a:pt x="47625" y="25548"/>
                </a:lnTo>
                <a:lnTo>
                  <a:pt x="47533" y="25548"/>
                </a:lnTo>
                <a:lnTo>
                  <a:pt x="47533" y="25364"/>
                </a:lnTo>
                <a:lnTo>
                  <a:pt x="47502" y="25302"/>
                </a:lnTo>
                <a:lnTo>
                  <a:pt x="47502" y="25087"/>
                </a:lnTo>
                <a:lnTo>
                  <a:pt x="47410" y="24934"/>
                </a:lnTo>
                <a:lnTo>
                  <a:pt x="47380" y="24780"/>
                </a:lnTo>
                <a:lnTo>
                  <a:pt x="47441" y="24719"/>
                </a:lnTo>
                <a:lnTo>
                  <a:pt x="47502" y="24842"/>
                </a:lnTo>
                <a:lnTo>
                  <a:pt x="47564" y="24780"/>
                </a:lnTo>
                <a:lnTo>
                  <a:pt x="47748" y="24719"/>
                </a:lnTo>
                <a:lnTo>
                  <a:pt x="47840" y="24596"/>
                </a:lnTo>
                <a:lnTo>
                  <a:pt x="47810" y="24504"/>
                </a:lnTo>
                <a:lnTo>
                  <a:pt x="47902" y="24381"/>
                </a:lnTo>
                <a:lnTo>
                  <a:pt x="48024" y="24412"/>
                </a:lnTo>
                <a:lnTo>
                  <a:pt x="48117" y="24627"/>
                </a:lnTo>
                <a:lnTo>
                  <a:pt x="48086" y="24719"/>
                </a:lnTo>
                <a:lnTo>
                  <a:pt x="48147" y="24780"/>
                </a:lnTo>
                <a:lnTo>
                  <a:pt x="48270" y="24657"/>
                </a:lnTo>
                <a:lnTo>
                  <a:pt x="48270" y="24504"/>
                </a:lnTo>
                <a:lnTo>
                  <a:pt x="48362" y="24350"/>
                </a:lnTo>
                <a:lnTo>
                  <a:pt x="48485" y="24350"/>
                </a:lnTo>
                <a:lnTo>
                  <a:pt x="48485" y="24289"/>
                </a:lnTo>
                <a:lnTo>
                  <a:pt x="48546" y="24228"/>
                </a:lnTo>
                <a:lnTo>
                  <a:pt x="48700" y="24166"/>
                </a:lnTo>
                <a:lnTo>
                  <a:pt x="48639" y="24074"/>
                </a:lnTo>
                <a:lnTo>
                  <a:pt x="48516" y="24074"/>
                </a:lnTo>
                <a:lnTo>
                  <a:pt x="48270" y="24289"/>
                </a:lnTo>
                <a:lnTo>
                  <a:pt x="48147" y="24289"/>
                </a:lnTo>
                <a:lnTo>
                  <a:pt x="48086" y="24105"/>
                </a:lnTo>
                <a:lnTo>
                  <a:pt x="47994" y="24043"/>
                </a:lnTo>
                <a:lnTo>
                  <a:pt x="47994" y="23921"/>
                </a:lnTo>
                <a:lnTo>
                  <a:pt x="48178" y="23890"/>
                </a:lnTo>
                <a:lnTo>
                  <a:pt x="48086" y="23736"/>
                </a:lnTo>
                <a:lnTo>
                  <a:pt x="48147" y="23521"/>
                </a:lnTo>
                <a:lnTo>
                  <a:pt x="48270" y="23276"/>
                </a:lnTo>
                <a:lnTo>
                  <a:pt x="48270" y="23153"/>
                </a:lnTo>
                <a:lnTo>
                  <a:pt x="48393" y="23030"/>
                </a:lnTo>
                <a:lnTo>
                  <a:pt x="48608" y="23030"/>
                </a:lnTo>
                <a:lnTo>
                  <a:pt x="48731" y="23184"/>
                </a:lnTo>
                <a:lnTo>
                  <a:pt x="48761" y="23306"/>
                </a:lnTo>
                <a:lnTo>
                  <a:pt x="48976" y="23429"/>
                </a:lnTo>
                <a:lnTo>
                  <a:pt x="49068" y="23552"/>
                </a:lnTo>
                <a:lnTo>
                  <a:pt x="49222" y="23552"/>
                </a:lnTo>
                <a:lnTo>
                  <a:pt x="49099" y="23460"/>
                </a:lnTo>
                <a:lnTo>
                  <a:pt x="49068" y="23337"/>
                </a:lnTo>
                <a:lnTo>
                  <a:pt x="48854" y="23184"/>
                </a:lnTo>
                <a:lnTo>
                  <a:pt x="48792" y="23030"/>
                </a:lnTo>
                <a:lnTo>
                  <a:pt x="48761" y="22938"/>
                </a:lnTo>
                <a:lnTo>
                  <a:pt x="48577" y="22938"/>
                </a:lnTo>
                <a:lnTo>
                  <a:pt x="48516" y="22846"/>
                </a:lnTo>
                <a:lnTo>
                  <a:pt x="48577" y="22815"/>
                </a:lnTo>
                <a:lnTo>
                  <a:pt x="48854" y="22815"/>
                </a:lnTo>
                <a:lnTo>
                  <a:pt x="48884" y="22754"/>
                </a:lnTo>
                <a:lnTo>
                  <a:pt x="48976" y="22754"/>
                </a:lnTo>
                <a:lnTo>
                  <a:pt x="49222" y="23030"/>
                </a:lnTo>
                <a:lnTo>
                  <a:pt x="49437" y="23153"/>
                </a:lnTo>
                <a:lnTo>
                  <a:pt x="49529" y="23153"/>
                </a:lnTo>
                <a:lnTo>
                  <a:pt x="49314" y="23030"/>
                </a:lnTo>
                <a:lnTo>
                  <a:pt x="49161" y="22815"/>
                </a:lnTo>
                <a:lnTo>
                  <a:pt x="48976" y="22662"/>
                </a:lnTo>
                <a:lnTo>
                  <a:pt x="48976" y="22569"/>
                </a:lnTo>
                <a:lnTo>
                  <a:pt x="49038" y="22416"/>
                </a:lnTo>
                <a:lnTo>
                  <a:pt x="49283" y="22355"/>
                </a:lnTo>
                <a:lnTo>
                  <a:pt x="49376" y="22416"/>
                </a:lnTo>
                <a:lnTo>
                  <a:pt x="49345" y="22539"/>
                </a:lnTo>
                <a:lnTo>
                  <a:pt x="49376" y="22662"/>
                </a:lnTo>
                <a:lnTo>
                  <a:pt x="49437" y="22600"/>
                </a:lnTo>
                <a:lnTo>
                  <a:pt x="49437" y="22477"/>
                </a:lnTo>
                <a:lnTo>
                  <a:pt x="49529" y="22355"/>
                </a:lnTo>
                <a:lnTo>
                  <a:pt x="49713" y="22355"/>
                </a:lnTo>
                <a:lnTo>
                  <a:pt x="49805" y="22539"/>
                </a:lnTo>
                <a:lnTo>
                  <a:pt x="49867" y="22600"/>
                </a:lnTo>
                <a:lnTo>
                  <a:pt x="49928" y="22815"/>
                </a:lnTo>
                <a:lnTo>
                  <a:pt x="50020" y="22723"/>
                </a:lnTo>
                <a:lnTo>
                  <a:pt x="50020" y="22600"/>
                </a:lnTo>
                <a:lnTo>
                  <a:pt x="49867" y="22416"/>
                </a:lnTo>
                <a:lnTo>
                  <a:pt x="49898" y="22293"/>
                </a:lnTo>
                <a:lnTo>
                  <a:pt x="50327" y="22201"/>
                </a:lnTo>
                <a:lnTo>
                  <a:pt x="50542" y="22109"/>
                </a:lnTo>
                <a:lnTo>
                  <a:pt x="50757" y="22109"/>
                </a:lnTo>
                <a:lnTo>
                  <a:pt x="50942" y="21986"/>
                </a:lnTo>
                <a:lnTo>
                  <a:pt x="51187" y="22047"/>
                </a:lnTo>
                <a:lnTo>
                  <a:pt x="51433" y="22047"/>
                </a:lnTo>
                <a:lnTo>
                  <a:pt x="51679" y="22109"/>
                </a:lnTo>
                <a:lnTo>
                  <a:pt x="51679" y="22201"/>
                </a:lnTo>
                <a:lnTo>
                  <a:pt x="51648" y="22262"/>
                </a:lnTo>
                <a:lnTo>
                  <a:pt x="51617" y="22631"/>
                </a:lnTo>
                <a:lnTo>
                  <a:pt x="51586" y="22723"/>
                </a:lnTo>
                <a:lnTo>
                  <a:pt x="51464" y="22846"/>
                </a:lnTo>
                <a:lnTo>
                  <a:pt x="51371" y="23061"/>
                </a:lnTo>
                <a:lnTo>
                  <a:pt x="51402" y="23153"/>
                </a:lnTo>
                <a:lnTo>
                  <a:pt x="51556" y="23214"/>
                </a:lnTo>
                <a:lnTo>
                  <a:pt x="51617" y="23337"/>
                </a:lnTo>
                <a:lnTo>
                  <a:pt x="51586" y="23429"/>
                </a:lnTo>
                <a:lnTo>
                  <a:pt x="51341" y="23675"/>
                </a:lnTo>
                <a:lnTo>
                  <a:pt x="51310" y="23798"/>
                </a:lnTo>
                <a:lnTo>
                  <a:pt x="51310" y="23951"/>
                </a:lnTo>
                <a:lnTo>
                  <a:pt x="51433" y="24074"/>
                </a:lnTo>
                <a:lnTo>
                  <a:pt x="51433" y="24135"/>
                </a:lnTo>
                <a:lnTo>
                  <a:pt x="51341" y="24320"/>
                </a:lnTo>
                <a:lnTo>
                  <a:pt x="51218" y="24320"/>
                </a:lnTo>
                <a:lnTo>
                  <a:pt x="51095" y="24443"/>
                </a:lnTo>
                <a:lnTo>
                  <a:pt x="50942" y="24504"/>
                </a:lnTo>
                <a:lnTo>
                  <a:pt x="50849" y="24596"/>
                </a:lnTo>
                <a:lnTo>
                  <a:pt x="50727" y="24750"/>
                </a:lnTo>
                <a:lnTo>
                  <a:pt x="50634" y="24872"/>
                </a:lnTo>
                <a:lnTo>
                  <a:pt x="50757" y="24872"/>
                </a:lnTo>
                <a:lnTo>
                  <a:pt x="50911" y="24688"/>
                </a:lnTo>
                <a:lnTo>
                  <a:pt x="51126" y="24535"/>
                </a:lnTo>
                <a:lnTo>
                  <a:pt x="51218" y="24535"/>
                </a:lnTo>
                <a:lnTo>
                  <a:pt x="51279" y="24535"/>
                </a:lnTo>
                <a:lnTo>
                  <a:pt x="51187" y="24657"/>
                </a:lnTo>
                <a:lnTo>
                  <a:pt x="51126" y="24780"/>
                </a:lnTo>
                <a:lnTo>
                  <a:pt x="50911" y="24995"/>
                </a:lnTo>
                <a:lnTo>
                  <a:pt x="50757" y="25057"/>
                </a:lnTo>
                <a:lnTo>
                  <a:pt x="50757" y="25118"/>
                </a:lnTo>
                <a:lnTo>
                  <a:pt x="50757" y="25210"/>
                </a:lnTo>
                <a:lnTo>
                  <a:pt x="50727" y="25272"/>
                </a:lnTo>
                <a:lnTo>
                  <a:pt x="50634" y="25241"/>
                </a:lnTo>
                <a:lnTo>
                  <a:pt x="50542" y="25241"/>
                </a:lnTo>
                <a:lnTo>
                  <a:pt x="50542" y="25333"/>
                </a:lnTo>
                <a:lnTo>
                  <a:pt x="50604" y="25333"/>
                </a:lnTo>
                <a:lnTo>
                  <a:pt x="50665" y="25394"/>
                </a:lnTo>
                <a:lnTo>
                  <a:pt x="50665" y="25517"/>
                </a:lnTo>
                <a:lnTo>
                  <a:pt x="50542" y="25609"/>
                </a:lnTo>
                <a:lnTo>
                  <a:pt x="50665" y="25609"/>
                </a:lnTo>
                <a:lnTo>
                  <a:pt x="50757" y="25517"/>
                </a:lnTo>
                <a:lnTo>
                  <a:pt x="50849" y="25487"/>
                </a:lnTo>
                <a:lnTo>
                  <a:pt x="50972" y="25333"/>
                </a:lnTo>
                <a:lnTo>
                  <a:pt x="50972" y="25210"/>
                </a:lnTo>
                <a:lnTo>
                  <a:pt x="51126" y="25149"/>
                </a:lnTo>
                <a:lnTo>
                  <a:pt x="51187" y="25026"/>
                </a:lnTo>
                <a:lnTo>
                  <a:pt x="51218" y="25057"/>
                </a:lnTo>
                <a:lnTo>
                  <a:pt x="51218" y="25272"/>
                </a:lnTo>
                <a:lnTo>
                  <a:pt x="51310" y="25333"/>
                </a:lnTo>
                <a:lnTo>
                  <a:pt x="51310" y="25149"/>
                </a:lnTo>
                <a:lnTo>
                  <a:pt x="51279" y="24965"/>
                </a:lnTo>
                <a:lnTo>
                  <a:pt x="51310" y="24872"/>
                </a:lnTo>
                <a:lnTo>
                  <a:pt x="51402" y="24811"/>
                </a:lnTo>
                <a:lnTo>
                  <a:pt x="51556" y="24842"/>
                </a:lnTo>
                <a:lnTo>
                  <a:pt x="51525" y="25026"/>
                </a:lnTo>
                <a:lnTo>
                  <a:pt x="51586" y="25118"/>
                </a:lnTo>
                <a:lnTo>
                  <a:pt x="51648" y="25026"/>
                </a:lnTo>
                <a:lnTo>
                  <a:pt x="51832" y="24872"/>
                </a:lnTo>
                <a:lnTo>
                  <a:pt x="51863" y="24995"/>
                </a:lnTo>
                <a:lnTo>
                  <a:pt x="51986" y="25118"/>
                </a:lnTo>
                <a:lnTo>
                  <a:pt x="51924" y="25272"/>
                </a:lnTo>
                <a:lnTo>
                  <a:pt x="51740" y="25548"/>
                </a:lnTo>
                <a:lnTo>
                  <a:pt x="51586" y="25671"/>
                </a:lnTo>
                <a:lnTo>
                  <a:pt x="51494" y="25763"/>
                </a:lnTo>
                <a:lnTo>
                  <a:pt x="51648" y="25824"/>
                </a:lnTo>
                <a:lnTo>
                  <a:pt x="51801" y="25886"/>
                </a:lnTo>
                <a:lnTo>
                  <a:pt x="51893" y="25824"/>
                </a:lnTo>
                <a:lnTo>
                  <a:pt x="51801" y="25701"/>
                </a:lnTo>
                <a:lnTo>
                  <a:pt x="51893" y="25548"/>
                </a:lnTo>
                <a:lnTo>
                  <a:pt x="52016" y="25394"/>
                </a:lnTo>
                <a:lnTo>
                  <a:pt x="52139" y="25609"/>
                </a:lnTo>
                <a:lnTo>
                  <a:pt x="52139" y="25732"/>
                </a:lnTo>
                <a:lnTo>
                  <a:pt x="52170" y="25640"/>
                </a:lnTo>
                <a:lnTo>
                  <a:pt x="52139" y="25425"/>
                </a:lnTo>
                <a:lnTo>
                  <a:pt x="52047" y="25272"/>
                </a:lnTo>
                <a:lnTo>
                  <a:pt x="52047" y="24965"/>
                </a:lnTo>
                <a:lnTo>
                  <a:pt x="52139" y="24934"/>
                </a:lnTo>
                <a:lnTo>
                  <a:pt x="52293" y="25026"/>
                </a:lnTo>
                <a:lnTo>
                  <a:pt x="52262" y="25179"/>
                </a:lnTo>
                <a:lnTo>
                  <a:pt x="52201" y="25302"/>
                </a:lnTo>
                <a:lnTo>
                  <a:pt x="52293" y="25272"/>
                </a:lnTo>
                <a:lnTo>
                  <a:pt x="52415" y="25241"/>
                </a:lnTo>
                <a:lnTo>
                  <a:pt x="52692" y="25487"/>
                </a:lnTo>
                <a:lnTo>
                  <a:pt x="52692" y="25609"/>
                </a:lnTo>
                <a:lnTo>
                  <a:pt x="52876" y="25609"/>
                </a:lnTo>
                <a:lnTo>
                  <a:pt x="52999" y="25671"/>
                </a:lnTo>
                <a:lnTo>
                  <a:pt x="53091" y="25671"/>
                </a:lnTo>
                <a:lnTo>
                  <a:pt x="52937" y="25456"/>
                </a:lnTo>
                <a:lnTo>
                  <a:pt x="52815" y="25425"/>
                </a:lnTo>
                <a:lnTo>
                  <a:pt x="52784" y="25364"/>
                </a:lnTo>
                <a:lnTo>
                  <a:pt x="52477" y="25087"/>
                </a:lnTo>
                <a:lnTo>
                  <a:pt x="52354" y="25057"/>
                </a:lnTo>
                <a:lnTo>
                  <a:pt x="52323" y="24995"/>
                </a:lnTo>
                <a:lnTo>
                  <a:pt x="52477" y="24719"/>
                </a:lnTo>
                <a:lnTo>
                  <a:pt x="52661" y="24719"/>
                </a:lnTo>
                <a:lnTo>
                  <a:pt x="52815" y="24596"/>
                </a:lnTo>
                <a:lnTo>
                  <a:pt x="53060" y="24535"/>
                </a:lnTo>
                <a:lnTo>
                  <a:pt x="53275" y="24535"/>
                </a:lnTo>
                <a:lnTo>
                  <a:pt x="53337" y="24627"/>
                </a:lnTo>
                <a:lnTo>
                  <a:pt x="53429" y="24627"/>
                </a:lnTo>
                <a:lnTo>
                  <a:pt x="53644" y="24719"/>
                </a:lnTo>
                <a:lnTo>
                  <a:pt x="53644" y="24842"/>
                </a:lnTo>
                <a:lnTo>
                  <a:pt x="53767" y="24934"/>
                </a:lnTo>
                <a:lnTo>
                  <a:pt x="53889" y="24995"/>
                </a:lnTo>
                <a:lnTo>
                  <a:pt x="53889" y="25118"/>
                </a:lnTo>
                <a:lnTo>
                  <a:pt x="53951" y="25118"/>
                </a:lnTo>
                <a:lnTo>
                  <a:pt x="54012" y="25057"/>
                </a:lnTo>
                <a:lnTo>
                  <a:pt x="54135" y="25087"/>
                </a:lnTo>
                <a:lnTo>
                  <a:pt x="54196" y="25210"/>
                </a:lnTo>
                <a:lnTo>
                  <a:pt x="54350" y="25302"/>
                </a:lnTo>
                <a:lnTo>
                  <a:pt x="54350" y="25394"/>
                </a:lnTo>
                <a:lnTo>
                  <a:pt x="54350" y="25517"/>
                </a:lnTo>
                <a:lnTo>
                  <a:pt x="54411" y="25579"/>
                </a:lnTo>
                <a:lnTo>
                  <a:pt x="54411" y="25701"/>
                </a:lnTo>
                <a:lnTo>
                  <a:pt x="54258" y="25855"/>
                </a:lnTo>
                <a:lnTo>
                  <a:pt x="54135" y="25855"/>
                </a:lnTo>
                <a:lnTo>
                  <a:pt x="53981" y="25794"/>
                </a:lnTo>
                <a:lnTo>
                  <a:pt x="53767" y="25855"/>
                </a:lnTo>
                <a:lnTo>
                  <a:pt x="53521" y="26101"/>
                </a:lnTo>
                <a:lnTo>
                  <a:pt x="53797" y="25916"/>
                </a:lnTo>
                <a:lnTo>
                  <a:pt x="54043" y="25916"/>
                </a:lnTo>
                <a:lnTo>
                  <a:pt x="54104" y="25978"/>
                </a:lnTo>
                <a:lnTo>
                  <a:pt x="53981" y="26101"/>
                </a:lnTo>
                <a:lnTo>
                  <a:pt x="53797" y="26223"/>
                </a:lnTo>
                <a:lnTo>
                  <a:pt x="53613" y="26469"/>
                </a:lnTo>
                <a:lnTo>
                  <a:pt x="53490" y="26592"/>
                </a:lnTo>
                <a:lnTo>
                  <a:pt x="53398" y="26592"/>
                </a:lnTo>
                <a:lnTo>
                  <a:pt x="53398" y="26715"/>
                </a:lnTo>
                <a:lnTo>
                  <a:pt x="53459" y="26715"/>
                </a:lnTo>
                <a:lnTo>
                  <a:pt x="53767" y="26408"/>
                </a:lnTo>
                <a:lnTo>
                  <a:pt x="53889" y="26193"/>
                </a:lnTo>
                <a:lnTo>
                  <a:pt x="54104" y="26131"/>
                </a:lnTo>
                <a:lnTo>
                  <a:pt x="54289" y="25947"/>
                </a:lnTo>
                <a:lnTo>
                  <a:pt x="54442" y="26009"/>
                </a:lnTo>
                <a:lnTo>
                  <a:pt x="54503" y="26070"/>
                </a:lnTo>
                <a:lnTo>
                  <a:pt x="54626" y="26070"/>
                </a:lnTo>
                <a:lnTo>
                  <a:pt x="54626" y="26223"/>
                </a:lnTo>
                <a:lnTo>
                  <a:pt x="54565" y="26346"/>
                </a:lnTo>
                <a:lnTo>
                  <a:pt x="54565" y="26469"/>
                </a:lnTo>
                <a:lnTo>
                  <a:pt x="54381" y="26531"/>
                </a:lnTo>
                <a:lnTo>
                  <a:pt x="54289" y="26715"/>
                </a:lnTo>
                <a:lnTo>
                  <a:pt x="54135" y="26715"/>
                </a:lnTo>
                <a:lnTo>
                  <a:pt x="54043" y="26653"/>
                </a:lnTo>
                <a:lnTo>
                  <a:pt x="53889" y="26653"/>
                </a:lnTo>
                <a:lnTo>
                  <a:pt x="53828" y="26745"/>
                </a:lnTo>
                <a:lnTo>
                  <a:pt x="53981" y="26745"/>
                </a:lnTo>
                <a:lnTo>
                  <a:pt x="54012" y="26838"/>
                </a:lnTo>
                <a:lnTo>
                  <a:pt x="53736" y="26991"/>
                </a:lnTo>
                <a:lnTo>
                  <a:pt x="53828" y="27022"/>
                </a:lnTo>
                <a:lnTo>
                  <a:pt x="53951" y="26930"/>
                </a:lnTo>
                <a:lnTo>
                  <a:pt x="54104" y="26868"/>
                </a:lnTo>
                <a:lnTo>
                  <a:pt x="54196" y="26807"/>
                </a:lnTo>
                <a:lnTo>
                  <a:pt x="54227" y="26899"/>
                </a:lnTo>
                <a:lnTo>
                  <a:pt x="54166" y="26991"/>
                </a:lnTo>
                <a:lnTo>
                  <a:pt x="53981" y="27022"/>
                </a:lnTo>
                <a:lnTo>
                  <a:pt x="53828" y="27145"/>
                </a:lnTo>
                <a:lnTo>
                  <a:pt x="53951" y="27145"/>
                </a:lnTo>
                <a:lnTo>
                  <a:pt x="54012" y="27175"/>
                </a:lnTo>
                <a:lnTo>
                  <a:pt x="53920" y="27329"/>
                </a:lnTo>
                <a:lnTo>
                  <a:pt x="53736" y="27452"/>
                </a:lnTo>
                <a:lnTo>
                  <a:pt x="53613" y="27575"/>
                </a:lnTo>
                <a:lnTo>
                  <a:pt x="53736" y="27575"/>
                </a:lnTo>
                <a:lnTo>
                  <a:pt x="53920" y="27452"/>
                </a:lnTo>
                <a:lnTo>
                  <a:pt x="54043" y="27175"/>
                </a:lnTo>
                <a:lnTo>
                  <a:pt x="54166" y="27053"/>
                </a:lnTo>
                <a:lnTo>
                  <a:pt x="54411" y="26868"/>
                </a:lnTo>
                <a:lnTo>
                  <a:pt x="54442" y="26930"/>
                </a:lnTo>
                <a:lnTo>
                  <a:pt x="54442" y="27022"/>
                </a:lnTo>
                <a:lnTo>
                  <a:pt x="54596" y="26960"/>
                </a:lnTo>
                <a:lnTo>
                  <a:pt x="54626" y="26838"/>
                </a:lnTo>
                <a:lnTo>
                  <a:pt x="54811" y="26715"/>
                </a:lnTo>
                <a:lnTo>
                  <a:pt x="54933" y="26715"/>
                </a:lnTo>
                <a:lnTo>
                  <a:pt x="54933" y="26807"/>
                </a:lnTo>
                <a:lnTo>
                  <a:pt x="54688" y="27022"/>
                </a:lnTo>
                <a:lnTo>
                  <a:pt x="54381" y="27206"/>
                </a:lnTo>
                <a:lnTo>
                  <a:pt x="54289" y="27237"/>
                </a:lnTo>
                <a:lnTo>
                  <a:pt x="54289" y="27298"/>
                </a:lnTo>
                <a:lnTo>
                  <a:pt x="54350" y="27329"/>
                </a:lnTo>
                <a:lnTo>
                  <a:pt x="54258" y="27482"/>
                </a:lnTo>
                <a:lnTo>
                  <a:pt x="54227" y="27636"/>
                </a:lnTo>
                <a:lnTo>
                  <a:pt x="54289" y="27667"/>
                </a:lnTo>
                <a:lnTo>
                  <a:pt x="54381" y="27513"/>
                </a:lnTo>
                <a:lnTo>
                  <a:pt x="54411" y="27390"/>
                </a:lnTo>
                <a:lnTo>
                  <a:pt x="54626" y="27175"/>
                </a:lnTo>
                <a:lnTo>
                  <a:pt x="54811" y="27083"/>
                </a:lnTo>
                <a:lnTo>
                  <a:pt x="54811" y="27175"/>
                </a:lnTo>
                <a:lnTo>
                  <a:pt x="54841" y="27298"/>
                </a:lnTo>
                <a:lnTo>
                  <a:pt x="54749" y="27390"/>
                </a:lnTo>
                <a:lnTo>
                  <a:pt x="54565" y="27575"/>
                </a:lnTo>
                <a:lnTo>
                  <a:pt x="54534" y="27667"/>
                </a:lnTo>
                <a:lnTo>
                  <a:pt x="54411" y="27912"/>
                </a:lnTo>
                <a:lnTo>
                  <a:pt x="54319" y="27974"/>
                </a:lnTo>
                <a:lnTo>
                  <a:pt x="54319" y="28004"/>
                </a:lnTo>
                <a:lnTo>
                  <a:pt x="54473" y="27974"/>
                </a:lnTo>
                <a:lnTo>
                  <a:pt x="54534" y="27851"/>
                </a:lnTo>
                <a:lnTo>
                  <a:pt x="54718" y="27575"/>
                </a:lnTo>
                <a:lnTo>
                  <a:pt x="54841" y="27513"/>
                </a:lnTo>
                <a:lnTo>
                  <a:pt x="54933" y="27636"/>
                </a:lnTo>
                <a:lnTo>
                  <a:pt x="54964" y="27667"/>
                </a:lnTo>
                <a:lnTo>
                  <a:pt x="54964" y="27759"/>
                </a:lnTo>
                <a:lnTo>
                  <a:pt x="54841" y="27789"/>
                </a:lnTo>
                <a:lnTo>
                  <a:pt x="54718" y="28004"/>
                </a:lnTo>
                <a:lnTo>
                  <a:pt x="54657" y="28219"/>
                </a:lnTo>
                <a:lnTo>
                  <a:pt x="54718" y="28250"/>
                </a:lnTo>
                <a:lnTo>
                  <a:pt x="54780" y="28127"/>
                </a:lnTo>
                <a:lnTo>
                  <a:pt x="54811" y="28004"/>
                </a:lnTo>
                <a:lnTo>
                  <a:pt x="54933" y="27851"/>
                </a:lnTo>
                <a:lnTo>
                  <a:pt x="55087" y="27789"/>
                </a:lnTo>
                <a:lnTo>
                  <a:pt x="55087" y="27605"/>
                </a:lnTo>
                <a:lnTo>
                  <a:pt x="55179" y="27482"/>
                </a:lnTo>
                <a:lnTo>
                  <a:pt x="55302" y="27421"/>
                </a:lnTo>
                <a:lnTo>
                  <a:pt x="55302" y="27298"/>
                </a:lnTo>
                <a:lnTo>
                  <a:pt x="55333" y="27206"/>
                </a:lnTo>
                <a:lnTo>
                  <a:pt x="55394" y="27175"/>
                </a:lnTo>
                <a:lnTo>
                  <a:pt x="55486" y="27083"/>
                </a:lnTo>
                <a:lnTo>
                  <a:pt x="55486" y="26960"/>
                </a:lnTo>
                <a:lnTo>
                  <a:pt x="55547" y="26930"/>
                </a:lnTo>
                <a:lnTo>
                  <a:pt x="55670" y="27175"/>
                </a:lnTo>
                <a:lnTo>
                  <a:pt x="55793" y="27237"/>
                </a:lnTo>
                <a:lnTo>
                  <a:pt x="55947" y="27390"/>
                </a:lnTo>
                <a:lnTo>
                  <a:pt x="55977" y="27544"/>
                </a:lnTo>
                <a:lnTo>
                  <a:pt x="56008" y="27697"/>
                </a:lnTo>
                <a:lnTo>
                  <a:pt x="56162" y="27882"/>
                </a:lnTo>
                <a:lnTo>
                  <a:pt x="56162" y="27943"/>
                </a:lnTo>
                <a:lnTo>
                  <a:pt x="56039" y="28066"/>
                </a:lnTo>
                <a:lnTo>
                  <a:pt x="55885" y="28250"/>
                </a:lnTo>
                <a:lnTo>
                  <a:pt x="55793" y="28250"/>
                </a:lnTo>
                <a:lnTo>
                  <a:pt x="55670" y="28158"/>
                </a:lnTo>
                <a:lnTo>
                  <a:pt x="55547" y="28035"/>
                </a:lnTo>
                <a:lnTo>
                  <a:pt x="55455" y="28035"/>
                </a:lnTo>
                <a:lnTo>
                  <a:pt x="55394" y="28097"/>
                </a:lnTo>
                <a:lnTo>
                  <a:pt x="55302" y="28127"/>
                </a:lnTo>
                <a:lnTo>
                  <a:pt x="55210" y="28281"/>
                </a:lnTo>
                <a:lnTo>
                  <a:pt x="55087" y="28373"/>
                </a:lnTo>
                <a:lnTo>
                  <a:pt x="54995" y="28373"/>
                </a:lnTo>
                <a:lnTo>
                  <a:pt x="54903" y="28465"/>
                </a:lnTo>
                <a:lnTo>
                  <a:pt x="55087" y="28434"/>
                </a:lnTo>
                <a:lnTo>
                  <a:pt x="55240" y="28434"/>
                </a:lnTo>
                <a:lnTo>
                  <a:pt x="55271" y="28526"/>
                </a:lnTo>
                <a:lnTo>
                  <a:pt x="55148" y="28680"/>
                </a:lnTo>
                <a:lnTo>
                  <a:pt x="55025" y="28741"/>
                </a:lnTo>
                <a:lnTo>
                  <a:pt x="54903" y="28803"/>
                </a:lnTo>
                <a:lnTo>
                  <a:pt x="55087" y="28803"/>
                </a:lnTo>
                <a:lnTo>
                  <a:pt x="55210" y="28741"/>
                </a:lnTo>
                <a:lnTo>
                  <a:pt x="55394" y="28711"/>
                </a:lnTo>
                <a:lnTo>
                  <a:pt x="55517" y="28741"/>
                </a:lnTo>
                <a:lnTo>
                  <a:pt x="55670" y="28619"/>
                </a:lnTo>
                <a:lnTo>
                  <a:pt x="55793" y="28619"/>
                </a:lnTo>
                <a:lnTo>
                  <a:pt x="55916" y="28680"/>
                </a:lnTo>
                <a:lnTo>
                  <a:pt x="55916" y="28772"/>
                </a:lnTo>
                <a:lnTo>
                  <a:pt x="55885" y="28803"/>
                </a:lnTo>
                <a:lnTo>
                  <a:pt x="55947" y="28772"/>
                </a:lnTo>
                <a:lnTo>
                  <a:pt x="55977" y="28588"/>
                </a:lnTo>
                <a:lnTo>
                  <a:pt x="55977" y="28465"/>
                </a:lnTo>
                <a:lnTo>
                  <a:pt x="56069" y="28342"/>
                </a:lnTo>
                <a:lnTo>
                  <a:pt x="56315" y="28219"/>
                </a:lnTo>
                <a:lnTo>
                  <a:pt x="56346" y="28250"/>
                </a:lnTo>
                <a:lnTo>
                  <a:pt x="56346" y="28373"/>
                </a:lnTo>
                <a:lnTo>
                  <a:pt x="56377" y="28496"/>
                </a:lnTo>
                <a:lnTo>
                  <a:pt x="56315" y="28649"/>
                </a:lnTo>
                <a:lnTo>
                  <a:pt x="56162" y="28833"/>
                </a:lnTo>
                <a:lnTo>
                  <a:pt x="56008" y="28895"/>
                </a:lnTo>
                <a:lnTo>
                  <a:pt x="55885" y="29018"/>
                </a:lnTo>
                <a:lnTo>
                  <a:pt x="55855" y="29079"/>
                </a:lnTo>
                <a:lnTo>
                  <a:pt x="55701" y="29079"/>
                </a:lnTo>
                <a:lnTo>
                  <a:pt x="55609" y="29048"/>
                </a:lnTo>
                <a:lnTo>
                  <a:pt x="55517" y="29048"/>
                </a:lnTo>
                <a:lnTo>
                  <a:pt x="55425" y="29141"/>
                </a:lnTo>
                <a:lnTo>
                  <a:pt x="55394" y="29263"/>
                </a:lnTo>
                <a:lnTo>
                  <a:pt x="55240" y="29386"/>
                </a:lnTo>
                <a:lnTo>
                  <a:pt x="55240" y="29478"/>
                </a:lnTo>
                <a:lnTo>
                  <a:pt x="55179" y="29601"/>
                </a:lnTo>
                <a:lnTo>
                  <a:pt x="55271" y="29601"/>
                </a:lnTo>
                <a:lnTo>
                  <a:pt x="55455" y="29386"/>
                </a:lnTo>
                <a:lnTo>
                  <a:pt x="55578" y="29171"/>
                </a:lnTo>
                <a:lnTo>
                  <a:pt x="55670" y="29141"/>
                </a:lnTo>
                <a:lnTo>
                  <a:pt x="55701" y="29171"/>
                </a:lnTo>
                <a:lnTo>
                  <a:pt x="55762" y="29171"/>
                </a:lnTo>
                <a:lnTo>
                  <a:pt x="55793" y="29263"/>
                </a:lnTo>
                <a:lnTo>
                  <a:pt x="55701" y="29325"/>
                </a:lnTo>
                <a:lnTo>
                  <a:pt x="55609" y="29509"/>
                </a:lnTo>
                <a:lnTo>
                  <a:pt x="55425" y="29724"/>
                </a:lnTo>
                <a:lnTo>
                  <a:pt x="55302" y="29847"/>
                </a:lnTo>
                <a:lnTo>
                  <a:pt x="55302" y="29877"/>
                </a:lnTo>
                <a:lnTo>
                  <a:pt x="55547" y="29755"/>
                </a:lnTo>
                <a:lnTo>
                  <a:pt x="55824" y="29448"/>
                </a:lnTo>
                <a:lnTo>
                  <a:pt x="55916" y="29171"/>
                </a:lnTo>
                <a:lnTo>
                  <a:pt x="55947" y="29079"/>
                </a:lnTo>
                <a:lnTo>
                  <a:pt x="56008" y="28987"/>
                </a:lnTo>
                <a:lnTo>
                  <a:pt x="56100" y="28987"/>
                </a:lnTo>
                <a:lnTo>
                  <a:pt x="56346" y="28833"/>
                </a:lnTo>
                <a:lnTo>
                  <a:pt x="56561" y="28741"/>
                </a:lnTo>
                <a:lnTo>
                  <a:pt x="56653" y="28711"/>
                </a:lnTo>
                <a:lnTo>
                  <a:pt x="56653" y="28741"/>
                </a:lnTo>
                <a:lnTo>
                  <a:pt x="56622" y="28864"/>
                </a:lnTo>
                <a:lnTo>
                  <a:pt x="56438" y="29018"/>
                </a:lnTo>
                <a:lnTo>
                  <a:pt x="56284" y="29018"/>
                </a:lnTo>
                <a:lnTo>
                  <a:pt x="56192" y="29110"/>
                </a:lnTo>
                <a:lnTo>
                  <a:pt x="56162" y="29233"/>
                </a:lnTo>
                <a:lnTo>
                  <a:pt x="56192" y="29263"/>
                </a:lnTo>
                <a:lnTo>
                  <a:pt x="56315" y="29171"/>
                </a:lnTo>
                <a:lnTo>
                  <a:pt x="56469" y="29171"/>
                </a:lnTo>
                <a:lnTo>
                  <a:pt x="56622" y="29018"/>
                </a:lnTo>
                <a:lnTo>
                  <a:pt x="56745" y="28987"/>
                </a:lnTo>
                <a:lnTo>
                  <a:pt x="56806" y="28926"/>
                </a:lnTo>
                <a:lnTo>
                  <a:pt x="56929" y="28864"/>
                </a:lnTo>
                <a:lnTo>
                  <a:pt x="57052" y="28864"/>
                </a:lnTo>
                <a:lnTo>
                  <a:pt x="57113" y="28987"/>
                </a:lnTo>
                <a:lnTo>
                  <a:pt x="57298" y="29202"/>
                </a:lnTo>
                <a:lnTo>
                  <a:pt x="57390" y="29355"/>
                </a:lnTo>
                <a:lnTo>
                  <a:pt x="57513" y="29417"/>
                </a:lnTo>
                <a:lnTo>
                  <a:pt x="57543" y="29509"/>
                </a:lnTo>
                <a:lnTo>
                  <a:pt x="57543" y="29693"/>
                </a:lnTo>
                <a:lnTo>
                  <a:pt x="57390" y="29847"/>
                </a:lnTo>
                <a:lnTo>
                  <a:pt x="57328" y="29785"/>
                </a:lnTo>
                <a:lnTo>
                  <a:pt x="57328" y="29632"/>
                </a:lnTo>
                <a:lnTo>
                  <a:pt x="57206" y="29663"/>
                </a:lnTo>
                <a:lnTo>
                  <a:pt x="57206" y="29755"/>
                </a:lnTo>
                <a:lnTo>
                  <a:pt x="57113" y="29816"/>
                </a:lnTo>
                <a:lnTo>
                  <a:pt x="57021" y="29939"/>
                </a:lnTo>
                <a:lnTo>
                  <a:pt x="56745" y="29939"/>
                </a:lnTo>
                <a:lnTo>
                  <a:pt x="56653" y="29970"/>
                </a:lnTo>
                <a:lnTo>
                  <a:pt x="56469" y="29970"/>
                </a:lnTo>
                <a:lnTo>
                  <a:pt x="56254" y="30123"/>
                </a:lnTo>
                <a:lnTo>
                  <a:pt x="56100" y="30123"/>
                </a:lnTo>
                <a:lnTo>
                  <a:pt x="55885" y="30246"/>
                </a:lnTo>
                <a:lnTo>
                  <a:pt x="56039" y="30246"/>
                </a:lnTo>
                <a:lnTo>
                  <a:pt x="56100" y="30307"/>
                </a:lnTo>
                <a:lnTo>
                  <a:pt x="56069" y="30399"/>
                </a:lnTo>
                <a:lnTo>
                  <a:pt x="55855" y="30461"/>
                </a:lnTo>
                <a:lnTo>
                  <a:pt x="55793" y="30522"/>
                </a:lnTo>
                <a:lnTo>
                  <a:pt x="56069" y="30492"/>
                </a:lnTo>
                <a:lnTo>
                  <a:pt x="56223" y="30338"/>
                </a:lnTo>
                <a:lnTo>
                  <a:pt x="56469" y="30123"/>
                </a:lnTo>
                <a:lnTo>
                  <a:pt x="56653" y="30123"/>
                </a:lnTo>
                <a:lnTo>
                  <a:pt x="56776" y="30154"/>
                </a:lnTo>
                <a:lnTo>
                  <a:pt x="56899" y="30092"/>
                </a:lnTo>
                <a:lnTo>
                  <a:pt x="56991" y="30092"/>
                </a:lnTo>
                <a:lnTo>
                  <a:pt x="56991" y="30154"/>
                </a:lnTo>
                <a:lnTo>
                  <a:pt x="56991" y="30338"/>
                </a:lnTo>
                <a:lnTo>
                  <a:pt x="56868" y="30399"/>
                </a:lnTo>
                <a:lnTo>
                  <a:pt x="56745" y="30492"/>
                </a:lnTo>
                <a:lnTo>
                  <a:pt x="56653" y="30492"/>
                </a:lnTo>
                <a:lnTo>
                  <a:pt x="56530" y="30553"/>
                </a:lnTo>
                <a:lnTo>
                  <a:pt x="56438" y="30707"/>
                </a:lnTo>
                <a:lnTo>
                  <a:pt x="56284" y="30768"/>
                </a:lnTo>
                <a:lnTo>
                  <a:pt x="56162" y="30707"/>
                </a:lnTo>
                <a:lnTo>
                  <a:pt x="56069" y="30737"/>
                </a:lnTo>
                <a:lnTo>
                  <a:pt x="55947" y="30860"/>
                </a:lnTo>
                <a:lnTo>
                  <a:pt x="56039" y="30860"/>
                </a:lnTo>
                <a:lnTo>
                  <a:pt x="56162" y="30829"/>
                </a:lnTo>
                <a:lnTo>
                  <a:pt x="56284" y="30829"/>
                </a:lnTo>
                <a:lnTo>
                  <a:pt x="56346" y="30891"/>
                </a:lnTo>
                <a:lnTo>
                  <a:pt x="56530" y="30768"/>
                </a:lnTo>
                <a:lnTo>
                  <a:pt x="56622" y="30614"/>
                </a:lnTo>
                <a:lnTo>
                  <a:pt x="56776" y="30553"/>
                </a:lnTo>
                <a:lnTo>
                  <a:pt x="56868" y="30614"/>
                </a:lnTo>
                <a:lnTo>
                  <a:pt x="57021" y="30645"/>
                </a:lnTo>
                <a:lnTo>
                  <a:pt x="57175" y="30461"/>
                </a:lnTo>
                <a:lnTo>
                  <a:pt x="57328" y="30369"/>
                </a:lnTo>
                <a:lnTo>
                  <a:pt x="57390" y="30338"/>
                </a:lnTo>
                <a:lnTo>
                  <a:pt x="57390" y="30246"/>
                </a:lnTo>
                <a:lnTo>
                  <a:pt x="57328" y="30185"/>
                </a:lnTo>
                <a:lnTo>
                  <a:pt x="57421" y="30062"/>
                </a:lnTo>
                <a:lnTo>
                  <a:pt x="57421" y="29970"/>
                </a:lnTo>
                <a:lnTo>
                  <a:pt x="57513" y="29939"/>
                </a:lnTo>
                <a:lnTo>
                  <a:pt x="57543" y="29970"/>
                </a:lnTo>
                <a:lnTo>
                  <a:pt x="57635" y="29939"/>
                </a:lnTo>
                <a:lnTo>
                  <a:pt x="57666" y="30123"/>
                </a:lnTo>
                <a:lnTo>
                  <a:pt x="57820" y="30430"/>
                </a:lnTo>
                <a:lnTo>
                  <a:pt x="57850" y="30645"/>
                </a:lnTo>
                <a:lnTo>
                  <a:pt x="57943" y="30768"/>
                </a:lnTo>
                <a:lnTo>
                  <a:pt x="57912" y="30891"/>
                </a:lnTo>
                <a:lnTo>
                  <a:pt x="57850" y="31014"/>
                </a:lnTo>
                <a:lnTo>
                  <a:pt x="57666" y="31014"/>
                </a:lnTo>
                <a:lnTo>
                  <a:pt x="57574" y="30921"/>
                </a:lnTo>
                <a:lnTo>
                  <a:pt x="57328" y="30921"/>
                </a:lnTo>
                <a:lnTo>
                  <a:pt x="57236" y="30983"/>
                </a:lnTo>
                <a:lnTo>
                  <a:pt x="57083" y="31075"/>
                </a:lnTo>
                <a:lnTo>
                  <a:pt x="56991" y="31075"/>
                </a:lnTo>
                <a:lnTo>
                  <a:pt x="56960" y="31014"/>
                </a:lnTo>
                <a:lnTo>
                  <a:pt x="56806" y="31014"/>
                </a:lnTo>
                <a:lnTo>
                  <a:pt x="56714" y="31136"/>
                </a:lnTo>
                <a:lnTo>
                  <a:pt x="56469" y="31167"/>
                </a:lnTo>
                <a:lnTo>
                  <a:pt x="56561" y="31198"/>
                </a:lnTo>
                <a:lnTo>
                  <a:pt x="56868" y="31167"/>
                </a:lnTo>
                <a:lnTo>
                  <a:pt x="56991" y="31198"/>
                </a:lnTo>
                <a:lnTo>
                  <a:pt x="57236" y="31413"/>
                </a:lnTo>
                <a:lnTo>
                  <a:pt x="57328" y="31474"/>
                </a:lnTo>
                <a:lnTo>
                  <a:pt x="57421" y="31443"/>
                </a:lnTo>
                <a:lnTo>
                  <a:pt x="57513" y="31413"/>
                </a:lnTo>
                <a:lnTo>
                  <a:pt x="57605" y="31474"/>
                </a:lnTo>
                <a:lnTo>
                  <a:pt x="57728" y="31536"/>
                </a:lnTo>
                <a:lnTo>
                  <a:pt x="57881" y="31597"/>
                </a:lnTo>
                <a:lnTo>
                  <a:pt x="57912" y="31720"/>
                </a:lnTo>
                <a:lnTo>
                  <a:pt x="58004" y="31843"/>
                </a:lnTo>
                <a:lnTo>
                  <a:pt x="58004" y="32027"/>
                </a:lnTo>
                <a:lnTo>
                  <a:pt x="57943" y="32088"/>
                </a:lnTo>
                <a:lnTo>
                  <a:pt x="57820" y="32088"/>
                </a:lnTo>
                <a:lnTo>
                  <a:pt x="57728" y="31965"/>
                </a:lnTo>
                <a:lnTo>
                  <a:pt x="57666" y="31965"/>
                </a:lnTo>
                <a:lnTo>
                  <a:pt x="57605" y="32027"/>
                </a:lnTo>
                <a:lnTo>
                  <a:pt x="57543" y="31996"/>
                </a:lnTo>
                <a:lnTo>
                  <a:pt x="57482" y="31904"/>
                </a:lnTo>
                <a:lnTo>
                  <a:pt x="57390" y="31965"/>
                </a:lnTo>
                <a:lnTo>
                  <a:pt x="57298" y="31935"/>
                </a:lnTo>
                <a:lnTo>
                  <a:pt x="57113" y="31720"/>
                </a:lnTo>
                <a:lnTo>
                  <a:pt x="57021" y="31689"/>
                </a:lnTo>
                <a:lnTo>
                  <a:pt x="56929" y="31689"/>
                </a:lnTo>
                <a:lnTo>
                  <a:pt x="56776" y="31689"/>
                </a:lnTo>
                <a:lnTo>
                  <a:pt x="56653" y="31628"/>
                </a:lnTo>
                <a:lnTo>
                  <a:pt x="56714" y="31720"/>
                </a:lnTo>
                <a:lnTo>
                  <a:pt x="56868" y="31751"/>
                </a:lnTo>
                <a:lnTo>
                  <a:pt x="56991" y="31781"/>
                </a:lnTo>
                <a:lnTo>
                  <a:pt x="56960" y="31843"/>
                </a:lnTo>
                <a:lnTo>
                  <a:pt x="56745" y="31843"/>
                </a:lnTo>
                <a:lnTo>
                  <a:pt x="56684" y="31904"/>
                </a:lnTo>
                <a:lnTo>
                  <a:pt x="56499" y="31904"/>
                </a:lnTo>
                <a:lnTo>
                  <a:pt x="56346" y="31965"/>
                </a:lnTo>
                <a:lnTo>
                  <a:pt x="56377" y="32088"/>
                </a:lnTo>
                <a:lnTo>
                  <a:pt x="56469" y="32088"/>
                </a:lnTo>
                <a:lnTo>
                  <a:pt x="56499" y="31996"/>
                </a:lnTo>
                <a:lnTo>
                  <a:pt x="56714" y="31996"/>
                </a:lnTo>
                <a:lnTo>
                  <a:pt x="56837" y="31935"/>
                </a:lnTo>
                <a:lnTo>
                  <a:pt x="56960" y="31935"/>
                </a:lnTo>
                <a:lnTo>
                  <a:pt x="57021" y="32058"/>
                </a:lnTo>
                <a:lnTo>
                  <a:pt x="57021" y="32119"/>
                </a:lnTo>
                <a:lnTo>
                  <a:pt x="57144" y="32150"/>
                </a:lnTo>
                <a:lnTo>
                  <a:pt x="57144" y="32211"/>
                </a:lnTo>
                <a:lnTo>
                  <a:pt x="57083" y="32242"/>
                </a:lnTo>
                <a:lnTo>
                  <a:pt x="56929" y="32242"/>
                </a:lnTo>
                <a:lnTo>
                  <a:pt x="56868" y="32273"/>
                </a:lnTo>
                <a:lnTo>
                  <a:pt x="56806" y="32242"/>
                </a:lnTo>
                <a:lnTo>
                  <a:pt x="56745" y="32180"/>
                </a:lnTo>
                <a:lnTo>
                  <a:pt x="56653" y="32180"/>
                </a:lnTo>
                <a:lnTo>
                  <a:pt x="56622" y="32211"/>
                </a:lnTo>
                <a:lnTo>
                  <a:pt x="56745" y="32303"/>
                </a:lnTo>
                <a:lnTo>
                  <a:pt x="56868" y="32365"/>
                </a:lnTo>
                <a:lnTo>
                  <a:pt x="56929" y="32426"/>
                </a:lnTo>
                <a:lnTo>
                  <a:pt x="56929" y="32518"/>
                </a:lnTo>
                <a:lnTo>
                  <a:pt x="56991" y="32610"/>
                </a:lnTo>
                <a:lnTo>
                  <a:pt x="56899" y="32610"/>
                </a:lnTo>
                <a:lnTo>
                  <a:pt x="56591" y="32518"/>
                </a:lnTo>
                <a:lnTo>
                  <a:pt x="56407" y="32518"/>
                </a:lnTo>
                <a:lnTo>
                  <a:pt x="56100" y="32395"/>
                </a:lnTo>
                <a:lnTo>
                  <a:pt x="55977" y="32395"/>
                </a:lnTo>
                <a:lnTo>
                  <a:pt x="56008" y="32457"/>
                </a:lnTo>
                <a:lnTo>
                  <a:pt x="56192" y="32487"/>
                </a:lnTo>
                <a:lnTo>
                  <a:pt x="56622" y="32702"/>
                </a:lnTo>
                <a:lnTo>
                  <a:pt x="56622" y="32795"/>
                </a:lnTo>
                <a:lnTo>
                  <a:pt x="56561" y="32795"/>
                </a:lnTo>
                <a:lnTo>
                  <a:pt x="56315" y="32672"/>
                </a:lnTo>
                <a:lnTo>
                  <a:pt x="56254" y="32672"/>
                </a:lnTo>
                <a:lnTo>
                  <a:pt x="56131" y="32825"/>
                </a:lnTo>
                <a:lnTo>
                  <a:pt x="56254" y="32795"/>
                </a:lnTo>
                <a:lnTo>
                  <a:pt x="56315" y="32825"/>
                </a:lnTo>
                <a:lnTo>
                  <a:pt x="56407" y="32917"/>
                </a:lnTo>
                <a:lnTo>
                  <a:pt x="56469" y="32887"/>
                </a:lnTo>
                <a:lnTo>
                  <a:pt x="56530" y="32917"/>
                </a:lnTo>
                <a:lnTo>
                  <a:pt x="56530" y="33040"/>
                </a:lnTo>
                <a:lnTo>
                  <a:pt x="56591" y="33132"/>
                </a:lnTo>
                <a:lnTo>
                  <a:pt x="56653" y="33071"/>
                </a:lnTo>
                <a:lnTo>
                  <a:pt x="56653" y="32979"/>
                </a:lnTo>
                <a:lnTo>
                  <a:pt x="56776" y="32979"/>
                </a:lnTo>
                <a:lnTo>
                  <a:pt x="56776" y="33071"/>
                </a:lnTo>
                <a:lnTo>
                  <a:pt x="56745" y="33132"/>
                </a:lnTo>
                <a:lnTo>
                  <a:pt x="56745" y="33194"/>
                </a:lnTo>
                <a:lnTo>
                  <a:pt x="56837" y="33194"/>
                </a:lnTo>
                <a:lnTo>
                  <a:pt x="56837" y="33040"/>
                </a:lnTo>
                <a:lnTo>
                  <a:pt x="56929" y="33040"/>
                </a:lnTo>
                <a:lnTo>
                  <a:pt x="57113" y="33132"/>
                </a:lnTo>
                <a:lnTo>
                  <a:pt x="57236" y="33194"/>
                </a:lnTo>
                <a:lnTo>
                  <a:pt x="57359" y="33194"/>
                </a:lnTo>
                <a:lnTo>
                  <a:pt x="57328" y="33317"/>
                </a:lnTo>
                <a:lnTo>
                  <a:pt x="57298" y="33378"/>
                </a:lnTo>
                <a:lnTo>
                  <a:pt x="57144" y="33347"/>
                </a:lnTo>
                <a:lnTo>
                  <a:pt x="57052" y="33286"/>
                </a:lnTo>
                <a:lnTo>
                  <a:pt x="56868" y="33317"/>
                </a:lnTo>
                <a:lnTo>
                  <a:pt x="56622" y="33439"/>
                </a:lnTo>
                <a:lnTo>
                  <a:pt x="56622" y="33562"/>
                </a:lnTo>
                <a:lnTo>
                  <a:pt x="56745" y="33439"/>
                </a:lnTo>
                <a:lnTo>
                  <a:pt x="56929" y="33439"/>
                </a:lnTo>
                <a:lnTo>
                  <a:pt x="57083" y="33470"/>
                </a:lnTo>
                <a:lnTo>
                  <a:pt x="56929" y="33501"/>
                </a:lnTo>
                <a:lnTo>
                  <a:pt x="56899" y="33593"/>
                </a:lnTo>
                <a:lnTo>
                  <a:pt x="56991" y="33562"/>
                </a:lnTo>
                <a:lnTo>
                  <a:pt x="57206" y="33562"/>
                </a:lnTo>
                <a:lnTo>
                  <a:pt x="57267" y="33624"/>
                </a:lnTo>
                <a:lnTo>
                  <a:pt x="57236" y="33685"/>
                </a:lnTo>
                <a:lnTo>
                  <a:pt x="57359" y="33716"/>
                </a:lnTo>
                <a:lnTo>
                  <a:pt x="57421" y="33839"/>
                </a:lnTo>
                <a:lnTo>
                  <a:pt x="57359" y="33931"/>
                </a:lnTo>
                <a:lnTo>
                  <a:pt x="57298" y="34115"/>
                </a:lnTo>
                <a:lnTo>
                  <a:pt x="57328" y="34207"/>
                </a:lnTo>
                <a:lnTo>
                  <a:pt x="57359" y="34146"/>
                </a:lnTo>
                <a:lnTo>
                  <a:pt x="57359" y="34053"/>
                </a:lnTo>
                <a:lnTo>
                  <a:pt x="57482" y="33931"/>
                </a:lnTo>
                <a:lnTo>
                  <a:pt x="57605" y="33931"/>
                </a:lnTo>
                <a:lnTo>
                  <a:pt x="57605" y="34053"/>
                </a:lnTo>
                <a:lnTo>
                  <a:pt x="57543" y="34146"/>
                </a:lnTo>
                <a:lnTo>
                  <a:pt x="57390" y="34391"/>
                </a:lnTo>
                <a:lnTo>
                  <a:pt x="57328" y="34545"/>
                </a:lnTo>
                <a:lnTo>
                  <a:pt x="57328" y="34668"/>
                </a:lnTo>
                <a:lnTo>
                  <a:pt x="57421" y="34606"/>
                </a:lnTo>
                <a:lnTo>
                  <a:pt x="57513" y="34422"/>
                </a:lnTo>
                <a:lnTo>
                  <a:pt x="57513" y="34330"/>
                </a:lnTo>
                <a:lnTo>
                  <a:pt x="57605" y="34238"/>
                </a:lnTo>
                <a:lnTo>
                  <a:pt x="57758" y="34146"/>
                </a:lnTo>
                <a:lnTo>
                  <a:pt x="57758" y="34115"/>
                </a:lnTo>
                <a:lnTo>
                  <a:pt x="57820" y="33992"/>
                </a:lnTo>
                <a:lnTo>
                  <a:pt x="57943" y="33900"/>
                </a:lnTo>
                <a:lnTo>
                  <a:pt x="57973" y="33961"/>
                </a:lnTo>
                <a:lnTo>
                  <a:pt x="57912" y="34053"/>
                </a:lnTo>
                <a:lnTo>
                  <a:pt x="57789" y="34268"/>
                </a:lnTo>
                <a:lnTo>
                  <a:pt x="57697" y="34391"/>
                </a:lnTo>
                <a:lnTo>
                  <a:pt x="57697" y="34545"/>
                </a:lnTo>
                <a:lnTo>
                  <a:pt x="57697" y="34698"/>
                </a:lnTo>
                <a:lnTo>
                  <a:pt x="57758" y="34637"/>
                </a:lnTo>
                <a:lnTo>
                  <a:pt x="57758" y="34545"/>
                </a:lnTo>
                <a:lnTo>
                  <a:pt x="57789" y="34391"/>
                </a:lnTo>
                <a:lnTo>
                  <a:pt x="57881" y="34299"/>
                </a:lnTo>
                <a:lnTo>
                  <a:pt x="57973" y="34176"/>
                </a:lnTo>
                <a:lnTo>
                  <a:pt x="58157" y="34023"/>
                </a:lnTo>
                <a:lnTo>
                  <a:pt x="58311" y="33931"/>
                </a:lnTo>
                <a:lnTo>
                  <a:pt x="58342" y="33992"/>
                </a:lnTo>
                <a:lnTo>
                  <a:pt x="58342" y="34176"/>
                </a:lnTo>
                <a:lnTo>
                  <a:pt x="58250" y="34238"/>
                </a:lnTo>
                <a:lnTo>
                  <a:pt x="58096" y="34268"/>
                </a:lnTo>
                <a:lnTo>
                  <a:pt x="58065" y="34422"/>
                </a:lnTo>
                <a:lnTo>
                  <a:pt x="58004" y="34545"/>
                </a:lnTo>
                <a:lnTo>
                  <a:pt x="58035" y="34575"/>
                </a:lnTo>
                <a:lnTo>
                  <a:pt x="58096" y="34514"/>
                </a:lnTo>
                <a:lnTo>
                  <a:pt x="58157" y="34575"/>
                </a:lnTo>
                <a:lnTo>
                  <a:pt x="58250" y="34514"/>
                </a:lnTo>
                <a:lnTo>
                  <a:pt x="58434" y="34453"/>
                </a:lnTo>
                <a:lnTo>
                  <a:pt x="58495" y="34545"/>
                </a:lnTo>
                <a:lnTo>
                  <a:pt x="58557" y="34729"/>
                </a:lnTo>
                <a:lnTo>
                  <a:pt x="58557" y="34821"/>
                </a:lnTo>
                <a:lnTo>
                  <a:pt x="58434" y="34883"/>
                </a:lnTo>
                <a:lnTo>
                  <a:pt x="58434" y="34944"/>
                </a:lnTo>
                <a:lnTo>
                  <a:pt x="58526" y="34944"/>
                </a:lnTo>
                <a:lnTo>
                  <a:pt x="58587" y="35097"/>
                </a:lnTo>
                <a:lnTo>
                  <a:pt x="58465" y="35128"/>
                </a:lnTo>
                <a:lnTo>
                  <a:pt x="58372" y="35128"/>
                </a:lnTo>
                <a:lnTo>
                  <a:pt x="58465" y="35190"/>
                </a:lnTo>
                <a:lnTo>
                  <a:pt x="58618" y="35251"/>
                </a:lnTo>
                <a:lnTo>
                  <a:pt x="58280" y="35312"/>
                </a:lnTo>
                <a:lnTo>
                  <a:pt x="58127" y="35312"/>
                </a:lnTo>
                <a:lnTo>
                  <a:pt x="58219" y="35405"/>
                </a:lnTo>
                <a:lnTo>
                  <a:pt x="58372" y="35405"/>
                </a:lnTo>
                <a:lnTo>
                  <a:pt x="58587" y="35435"/>
                </a:lnTo>
                <a:lnTo>
                  <a:pt x="58649" y="35374"/>
                </a:lnTo>
                <a:lnTo>
                  <a:pt x="58802" y="35343"/>
                </a:lnTo>
                <a:lnTo>
                  <a:pt x="58833" y="35343"/>
                </a:lnTo>
                <a:lnTo>
                  <a:pt x="58710" y="35497"/>
                </a:lnTo>
                <a:lnTo>
                  <a:pt x="58649" y="35650"/>
                </a:lnTo>
                <a:lnTo>
                  <a:pt x="58802" y="35527"/>
                </a:lnTo>
                <a:lnTo>
                  <a:pt x="58925" y="35466"/>
                </a:lnTo>
                <a:lnTo>
                  <a:pt x="59017" y="35374"/>
                </a:lnTo>
                <a:lnTo>
                  <a:pt x="59171" y="35251"/>
                </a:lnTo>
                <a:lnTo>
                  <a:pt x="59294" y="35282"/>
                </a:lnTo>
                <a:lnTo>
                  <a:pt x="59263" y="35374"/>
                </a:lnTo>
                <a:lnTo>
                  <a:pt x="59171" y="35466"/>
                </a:lnTo>
                <a:lnTo>
                  <a:pt x="59109" y="35466"/>
                </a:lnTo>
                <a:lnTo>
                  <a:pt x="59017" y="35619"/>
                </a:lnTo>
                <a:lnTo>
                  <a:pt x="58956" y="35773"/>
                </a:lnTo>
                <a:lnTo>
                  <a:pt x="58772" y="35834"/>
                </a:lnTo>
                <a:lnTo>
                  <a:pt x="58679" y="35988"/>
                </a:lnTo>
                <a:lnTo>
                  <a:pt x="58679" y="36080"/>
                </a:lnTo>
                <a:lnTo>
                  <a:pt x="58772" y="36111"/>
                </a:lnTo>
                <a:lnTo>
                  <a:pt x="58894" y="35988"/>
                </a:lnTo>
                <a:lnTo>
                  <a:pt x="58894" y="35896"/>
                </a:lnTo>
                <a:lnTo>
                  <a:pt x="59048" y="35712"/>
                </a:lnTo>
                <a:lnTo>
                  <a:pt x="59201" y="35650"/>
                </a:lnTo>
                <a:lnTo>
                  <a:pt x="59201" y="35773"/>
                </a:lnTo>
                <a:lnTo>
                  <a:pt x="59109" y="35957"/>
                </a:lnTo>
                <a:lnTo>
                  <a:pt x="59079" y="36111"/>
                </a:lnTo>
                <a:lnTo>
                  <a:pt x="59017" y="36234"/>
                </a:lnTo>
                <a:lnTo>
                  <a:pt x="59109" y="36172"/>
                </a:lnTo>
                <a:lnTo>
                  <a:pt x="59232" y="35957"/>
                </a:lnTo>
                <a:lnTo>
                  <a:pt x="59232" y="35865"/>
                </a:lnTo>
                <a:lnTo>
                  <a:pt x="59294" y="35834"/>
                </a:lnTo>
                <a:lnTo>
                  <a:pt x="59355" y="35865"/>
                </a:lnTo>
                <a:lnTo>
                  <a:pt x="59355" y="36080"/>
                </a:lnTo>
                <a:lnTo>
                  <a:pt x="59416" y="36172"/>
                </a:lnTo>
                <a:lnTo>
                  <a:pt x="59478" y="36172"/>
                </a:lnTo>
                <a:lnTo>
                  <a:pt x="59447" y="35988"/>
                </a:lnTo>
                <a:lnTo>
                  <a:pt x="59509" y="35896"/>
                </a:lnTo>
                <a:lnTo>
                  <a:pt x="59723" y="35773"/>
                </a:lnTo>
                <a:lnTo>
                  <a:pt x="59754" y="35834"/>
                </a:lnTo>
                <a:lnTo>
                  <a:pt x="59693" y="35927"/>
                </a:lnTo>
                <a:lnTo>
                  <a:pt x="59723" y="35927"/>
                </a:lnTo>
                <a:lnTo>
                  <a:pt x="59877" y="35927"/>
                </a:lnTo>
                <a:lnTo>
                  <a:pt x="59938" y="36049"/>
                </a:lnTo>
                <a:lnTo>
                  <a:pt x="59877" y="36203"/>
                </a:lnTo>
                <a:lnTo>
                  <a:pt x="60031" y="36172"/>
                </a:lnTo>
                <a:lnTo>
                  <a:pt x="60061" y="36264"/>
                </a:lnTo>
                <a:lnTo>
                  <a:pt x="60061" y="36356"/>
                </a:lnTo>
                <a:lnTo>
                  <a:pt x="60184" y="36449"/>
                </a:lnTo>
                <a:lnTo>
                  <a:pt x="60184" y="36541"/>
                </a:lnTo>
                <a:lnTo>
                  <a:pt x="60153" y="36602"/>
                </a:lnTo>
                <a:lnTo>
                  <a:pt x="60092" y="36663"/>
                </a:lnTo>
                <a:lnTo>
                  <a:pt x="59908" y="36663"/>
                </a:lnTo>
                <a:lnTo>
                  <a:pt x="59908" y="36541"/>
                </a:lnTo>
                <a:lnTo>
                  <a:pt x="59846" y="36449"/>
                </a:lnTo>
                <a:lnTo>
                  <a:pt x="59754" y="36418"/>
                </a:lnTo>
                <a:lnTo>
                  <a:pt x="59723" y="36356"/>
                </a:lnTo>
                <a:lnTo>
                  <a:pt x="59631" y="36418"/>
                </a:lnTo>
                <a:lnTo>
                  <a:pt x="59539" y="36541"/>
                </a:lnTo>
                <a:lnTo>
                  <a:pt x="59662" y="36479"/>
                </a:lnTo>
                <a:lnTo>
                  <a:pt x="59723" y="36510"/>
                </a:lnTo>
                <a:lnTo>
                  <a:pt x="59785" y="36571"/>
                </a:lnTo>
                <a:lnTo>
                  <a:pt x="59723" y="36602"/>
                </a:lnTo>
                <a:lnTo>
                  <a:pt x="59816" y="36663"/>
                </a:lnTo>
                <a:lnTo>
                  <a:pt x="59846" y="36725"/>
                </a:lnTo>
                <a:lnTo>
                  <a:pt x="59785" y="36756"/>
                </a:lnTo>
                <a:lnTo>
                  <a:pt x="59662" y="36725"/>
                </a:lnTo>
                <a:lnTo>
                  <a:pt x="59570" y="36786"/>
                </a:lnTo>
                <a:lnTo>
                  <a:pt x="59631" y="36848"/>
                </a:lnTo>
                <a:lnTo>
                  <a:pt x="59816" y="36848"/>
                </a:lnTo>
                <a:lnTo>
                  <a:pt x="59908" y="36848"/>
                </a:lnTo>
                <a:lnTo>
                  <a:pt x="59908" y="36909"/>
                </a:lnTo>
                <a:lnTo>
                  <a:pt x="59816" y="37001"/>
                </a:lnTo>
                <a:lnTo>
                  <a:pt x="59693" y="37001"/>
                </a:lnTo>
                <a:lnTo>
                  <a:pt x="59570" y="37032"/>
                </a:lnTo>
                <a:lnTo>
                  <a:pt x="59416" y="37001"/>
                </a:lnTo>
                <a:lnTo>
                  <a:pt x="59294" y="36971"/>
                </a:lnTo>
                <a:lnTo>
                  <a:pt x="59324" y="36848"/>
                </a:lnTo>
                <a:lnTo>
                  <a:pt x="59324" y="36786"/>
                </a:lnTo>
                <a:lnTo>
                  <a:pt x="59201" y="36725"/>
                </a:lnTo>
                <a:lnTo>
                  <a:pt x="59171" y="36663"/>
                </a:lnTo>
                <a:lnTo>
                  <a:pt x="59109" y="36694"/>
                </a:lnTo>
                <a:lnTo>
                  <a:pt x="59109" y="36786"/>
                </a:lnTo>
                <a:lnTo>
                  <a:pt x="59171" y="36817"/>
                </a:lnTo>
                <a:lnTo>
                  <a:pt x="59201" y="36940"/>
                </a:lnTo>
                <a:lnTo>
                  <a:pt x="59171" y="37032"/>
                </a:lnTo>
                <a:lnTo>
                  <a:pt x="59079" y="37032"/>
                </a:lnTo>
                <a:lnTo>
                  <a:pt x="58956" y="36940"/>
                </a:lnTo>
                <a:lnTo>
                  <a:pt x="58925" y="36848"/>
                </a:lnTo>
                <a:lnTo>
                  <a:pt x="58925" y="37001"/>
                </a:lnTo>
                <a:lnTo>
                  <a:pt x="58987" y="37093"/>
                </a:lnTo>
                <a:lnTo>
                  <a:pt x="59171" y="37093"/>
                </a:lnTo>
                <a:lnTo>
                  <a:pt x="59232" y="37155"/>
                </a:lnTo>
                <a:lnTo>
                  <a:pt x="59324" y="37185"/>
                </a:lnTo>
                <a:lnTo>
                  <a:pt x="59355" y="37278"/>
                </a:lnTo>
                <a:lnTo>
                  <a:pt x="59294" y="37400"/>
                </a:lnTo>
                <a:lnTo>
                  <a:pt x="59079" y="37400"/>
                </a:lnTo>
                <a:lnTo>
                  <a:pt x="59017" y="37308"/>
                </a:lnTo>
                <a:lnTo>
                  <a:pt x="58864" y="37216"/>
                </a:lnTo>
                <a:lnTo>
                  <a:pt x="58802" y="37124"/>
                </a:lnTo>
                <a:lnTo>
                  <a:pt x="58772" y="37124"/>
                </a:lnTo>
                <a:lnTo>
                  <a:pt x="58802" y="37216"/>
                </a:lnTo>
                <a:lnTo>
                  <a:pt x="58956" y="37339"/>
                </a:lnTo>
                <a:lnTo>
                  <a:pt x="59017" y="37462"/>
                </a:lnTo>
                <a:lnTo>
                  <a:pt x="59017" y="37615"/>
                </a:lnTo>
                <a:lnTo>
                  <a:pt x="58956" y="37707"/>
                </a:lnTo>
                <a:lnTo>
                  <a:pt x="58894" y="37707"/>
                </a:lnTo>
                <a:lnTo>
                  <a:pt x="58864" y="37615"/>
                </a:lnTo>
                <a:lnTo>
                  <a:pt x="58741" y="37523"/>
                </a:lnTo>
                <a:lnTo>
                  <a:pt x="58649" y="37493"/>
                </a:lnTo>
                <a:lnTo>
                  <a:pt x="58679" y="37523"/>
                </a:lnTo>
                <a:lnTo>
                  <a:pt x="58710" y="37585"/>
                </a:lnTo>
                <a:lnTo>
                  <a:pt x="58710" y="37922"/>
                </a:lnTo>
                <a:lnTo>
                  <a:pt x="58679" y="37953"/>
                </a:lnTo>
                <a:lnTo>
                  <a:pt x="58587" y="37953"/>
                </a:lnTo>
                <a:lnTo>
                  <a:pt x="58557" y="37892"/>
                </a:lnTo>
                <a:lnTo>
                  <a:pt x="58557" y="37769"/>
                </a:lnTo>
                <a:lnTo>
                  <a:pt x="58495" y="37769"/>
                </a:lnTo>
                <a:lnTo>
                  <a:pt x="58465" y="37861"/>
                </a:lnTo>
                <a:lnTo>
                  <a:pt x="58372" y="37892"/>
                </a:lnTo>
                <a:lnTo>
                  <a:pt x="58280" y="37861"/>
                </a:lnTo>
                <a:lnTo>
                  <a:pt x="58311" y="37769"/>
                </a:lnTo>
                <a:lnTo>
                  <a:pt x="58280" y="37646"/>
                </a:lnTo>
                <a:lnTo>
                  <a:pt x="58280" y="37523"/>
                </a:lnTo>
                <a:lnTo>
                  <a:pt x="58219" y="37462"/>
                </a:lnTo>
                <a:lnTo>
                  <a:pt x="58188" y="37554"/>
                </a:lnTo>
                <a:lnTo>
                  <a:pt x="58188" y="37769"/>
                </a:lnTo>
                <a:lnTo>
                  <a:pt x="58127" y="37830"/>
                </a:lnTo>
                <a:lnTo>
                  <a:pt x="58004" y="37830"/>
                </a:lnTo>
                <a:lnTo>
                  <a:pt x="58065" y="37861"/>
                </a:lnTo>
                <a:lnTo>
                  <a:pt x="58157" y="37861"/>
                </a:lnTo>
                <a:lnTo>
                  <a:pt x="58157" y="37922"/>
                </a:lnTo>
                <a:lnTo>
                  <a:pt x="58096" y="38015"/>
                </a:lnTo>
                <a:lnTo>
                  <a:pt x="58004" y="37984"/>
                </a:lnTo>
                <a:lnTo>
                  <a:pt x="57973" y="37984"/>
                </a:lnTo>
                <a:lnTo>
                  <a:pt x="57973" y="38015"/>
                </a:lnTo>
                <a:lnTo>
                  <a:pt x="58035" y="38076"/>
                </a:lnTo>
                <a:lnTo>
                  <a:pt x="58127" y="38076"/>
                </a:lnTo>
                <a:lnTo>
                  <a:pt x="58127" y="38168"/>
                </a:lnTo>
                <a:lnTo>
                  <a:pt x="58127" y="38260"/>
                </a:lnTo>
                <a:lnTo>
                  <a:pt x="58065" y="38291"/>
                </a:lnTo>
                <a:lnTo>
                  <a:pt x="58035" y="38352"/>
                </a:lnTo>
                <a:lnTo>
                  <a:pt x="58096" y="38475"/>
                </a:lnTo>
                <a:lnTo>
                  <a:pt x="58096" y="38567"/>
                </a:lnTo>
                <a:lnTo>
                  <a:pt x="58035" y="38567"/>
                </a:lnTo>
                <a:lnTo>
                  <a:pt x="57973" y="38506"/>
                </a:lnTo>
                <a:lnTo>
                  <a:pt x="57943" y="38506"/>
                </a:lnTo>
                <a:lnTo>
                  <a:pt x="58035" y="38629"/>
                </a:lnTo>
                <a:lnTo>
                  <a:pt x="58065" y="38721"/>
                </a:lnTo>
                <a:lnTo>
                  <a:pt x="58035" y="38844"/>
                </a:lnTo>
                <a:lnTo>
                  <a:pt x="57881" y="38874"/>
                </a:lnTo>
                <a:lnTo>
                  <a:pt x="57850" y="38966"/>
                </a:lnTo>
                <a:lnTo>
                  <a:pt x="57758" y="38936"/>
                </a:lnTo>
                <a:lnTo>
                  <a:pt x="57758" y="38844"/>
                </a:lnTo>
                <a:lnTo>
                  <a:pt x="57728" y="38813"/>
                </a:lnTo>
                <a:lnTo>
                  <a:pt x="57728" y="38751"/>
                </a:lnTo>
                <a:lnTo>
                  <a:pt x="57666" y="38721"/>
                </a:lnTo>
                <a:lnTo>
                  <a:pt x="57635" y="38659"/>
                </a:lnTo>
                <a:lnTo>
                  <a:pt x="57697" y="38598"/>
                </a:lnTo>
                <a:lnTo>
                  <a:pt x="57697" y="38506"/>
                </a:lnTo>
                <a:lnTo>
                  <a:pt x="57635" y="38506"/>
                </a:lnTo>
                <a:lnTo>
                  <a:pt x="57543" y="38567"/>
                </a:lnTo>
                <a:lnTo>
                  <a:pt x="57482" y="38659"/>
                </a:lnTo>
                <a:lnTo>
                  <a:pt x="57451" y="38659"/>
                </a:lnTo>
                <a:lnTo>
                  <a:pt x="57359" y="38567"/>
                </a:lnTo>
                <a:lnTo>
                  <a:pt x="57421" y="38475"/>
                </a:lnTo>
                <a:lnTo>
                  <a:pt x="57359" y="38414"/>
                </a:lnTo>
                <a:lnTo>
                  <a:pt x="57359" y="38352"/>
                </a:lnTo>
                <a:lnTo>
                  <a:pt x="57421" y="38291"/>
                </a:lnTo>
                <a:lnTo>
                  <a:pt x="57421" y="38229"/>
                </a:lnTo>
                <a:lnTo>
                  <a:pt x="57451" y="38168"/>
                </a:lnTo>
                <a:lnTo>
                  <a:pt x="57421" y="38168"/>
                </a:lnTo>
                <a:lnTo>
                  <a:pt x="57328" y="38260"/>
                </a:lnTo>
                <a:lnTo>
                  <a:pt x="57267" y="38414"/>
                </a:lnTo>
                <a:lnTo>
                  <a:pt x="57175" y="38506"/>
                </a:lnTo>
                <a:lnTo>
                  <a:pt x="57175" y="38506"/>
                </a:lnTo>
                <a:lnTo>
                  <a:pt x="57175" y="38414"/>
                </a:lnTo>
                <a:lnTo>
                  <a:pt x="57113" y="38322"/>
                </a:lnTo>
                <a:lnTo>
                  <a:pt x="57083" y="38199"/>
                </a:lnTo>
                <a:lnTo>
                  <a:pt x="57144" y="38137"/>
                </a:lnTo>
                <a:lnTo>
                  <a:pt x="57267" y="38076"/>
                </a:lnTo>
                <a:lnTo>
                  <a:pt x="57267" y="38045"/>
                </a:lnTo>
                <a:lnTo>
                  <a:pt x="57359" y="38015"/>
                </a:lnTo>
                <a:lnTo>
                  <a:pt x="57328" y="37984"/>
                </a:lnTo>
                <a:lnTo>
                  <a:pt x="57206" y="37984"/>
                </a:lnTo>
                <a:lnTo>
                  <a:pt x="57113" y="38015"/>
                </a:lnTo>
                <a:lnTo>
                  <a:pt x="56991" y="37984"/>
                </a:lnTo>
                <a:lnTo>
                  <a:pt x="56960" y="37922"/>
                </a:lnTo>
                <a:lnTo>
                  <a:pt x="56991" y="37861"/>
                </a:lnTo>
                <a:lnTo>
                  <a:pt x="57144" y="37830"/>
                </a:lnTo>
                <a:lnTo>
                  <a:pt x="57236" y="37677"/>
                </a:lnTo>
                <a:lnTo>
                  <a:pt x="57175" y="37707"/>
                </a:lnTo>
                <a:lnTo>
                  <a:pt x="57052" y="37738"/>
                </a:lnTo>
                <a:lnTo>
                  <a:pt x="56991" y="37707"/>
                </a:lnTo>
                <a:lnTo>
                  <a:pt x="56991" y="37646"/>
                </a:lnTo>
                <a:lnTo>
                  <a:pt x="57083" y="37615"/>
                </a:lnTo>
                <a:lnTo>
                  <a:pt x="57206" y="37554"/>
                </a:lnTo>
                <a:lnTo>
                  <a:pt x="57298" y="37523"/>
                </a:lnTo>
                <a:lnTo>
                  <a:pt x="57206" y="37493"/>
                </a:lnTo>
                <a:lnTo>
                  <a:pt x="57083" y="37493"/>
                </a:lnTo>
                <a:lnTo>
                  <a:pt x="57021" y="37523"/>
                </a:lnTo>
                <a:lnTo>
                  <a:pt x="56960" y="37493"/>
                </a:lnTo>
                <a:lnTo>
                  <a:pt x="56960" y="37431"/>
                </a:lnTo>
                <a:lnTo>
                  <a:pt x="57083" y="37247"/>
                </a:lnTo>
                <a:lnTo>
                  <a:pt x="57144" y="37216"/>
                </a:lnTo>
                <a:lnTo>
                  <a:pt x="57328" y="37185"/>
                </a:lnTo>
                <a:lnTo>
                  <a:pt x="57451" y="37093"/>
                </a:lnTo>
                <a:lnTo>
                  <a:pt x="57543" y="37001"/>
                </a:lnTo>
                <a:lnTo>
                  <a:pt x="57635" y="36878"/>
                </a:lnTo>
                <a:lnTo>
                  <a:pt x="57728" y="36756"/>
                </a:lnTo>
                <a:lnTo>
                  <a:pt x="57820" y="36725"/>
                </a:lnTo>
                <a:lnTo>
                  <a:pt x="57820" y="36663"/>
                </a:lnTo>
                <a:lnTo>
                  <a:pt x="57728" y="36663"/>
                </a:lnTo>
                <a:lnTo>
                  <a:pt x="57605" y="36786"/>
                </a:lnTo>
                <a:lnTo>
                  <a:pt x="57513" y="36817"/>
                </a:lnTo>
                <a:lnTo>
                  <a:pt x="57451" y="36940"/>
                </a:lnTo>
                <a:lnTo>
                  <a:pt x="57236" y="37032"/>
                </a:lnTo>
                <a:lnTo>
                  <a:pt x="57144" y="37032"/>
                </a:lnTo>
                <a:lnTo>
                  <a:pt x="56929" y="37185"/>
                </a:lnTo>
                <a:lnTo>
                  <a:pt x="56776" y="37216"/>
                </a:lnTo>
                <a:lnTo>
                  <a:pt x="56684" y="37155"/>
                </a:lnTo>
                <a:lnTo>
                  <a:pt x="56684" y="37093"/>
                </a:lnTo>
                <a:lnTo>
                  <a:pt x="56899" y="36878"/>
                </a:lnTo>
                <a:lnTo>
                  <a:pt x="57052" y="36786"/>
                </a:lnTo>
                <a:lnTo>
                  <a:pt x="57113" y="36694"/>
                </a:lnTo>
                <a:lnTo>
                  <a:pt x="57175" y="36633"/>
                </a:lnTo>
                <a:lnTo>
                  <a:pt x="57175" y="36510"/>
                </a:lnTo>
                <a:lnTo>
                  <a:pt x="57052" y="36694"/>
                </a:lnTo>
                <a:lnTo>
                  <a:pt x="56745" y="36878"/>
                </a:lnTo>
                <a:lnTo>
                  <a:pt x="56622" y="36940"/>
                </a:lnTo>
                <a:lnTo>
                  <a:pt x="56561" y="36909"/>
                </a:lnTo>
                <a:lnTo>
                  <a:pt x="56530" y="36848"/>
                </a:lnTo>
                <a:lnTo>
                  <a:pt x="56530" y="36725"/>
                </a:lnTo>
                <a:lnTo>
                  <a:pt x="56499" y="36694"/>
                </a:lnTo>
                <a:lnTo>
                  <a:pt x="56407" y="36694"/>
                </a:lnTo>
                <a:lnTo>
                  <a:pt x="56346" y="36663"/>
                </a:lnTo>
                <a:lnTo>
                  <a:pt x="56377" y="36602"/>
                </a:lnTo>
                <a:lnTo>
                  <a:pt x="56438" y="36571"/>
                </a:lnTo>
                <a:lnTo>
                  <a:pt x="56438" y="36510"/>
                </a:lnTo>
                <a:lnTo>
                  <a:pt x="56377" y="36449"/>
                </a:lnTo>
                <a:lnTo>
                  <a:pt x="56315" y="36449"/>
                </a:lnTo>
                <a:lnTo>
                  <a:pt x="56315" y="36418"/>
                </a:lnTo>
                <a:lnTo>
                  <a:pt x="56315" y="36264"/>
                </a:lnTo>
                <a:lnTo>
                  <a:pt x="56377" y="36234"/>
                </a:lnTo>
                <a:lnTo>
                  <a:pt x="56377" y="36141"/>
                </a:lnTo>
                <a:lnTo>
                  <a:pt x="56284" y="36080"/>
                </a:lnTo>
                <a:lnTo>
                  <a:pt x="56223" y="35988"/>
                </a:lnTo>
                <a:lnTo>
                  <a:pt x="56192" y="35988"/>
                </a:lnTo>
                <a:lnTo>
                  <a:pt x="56192" y="36111"/>
                </a:lnTo>
                <a:lnTo>
                  <a:pt x="56223" y="36203"/>
                </a:lnTo>
                <a:lnTo>
                  <a:pt x="56069" y="36234"/>
                </a:lnTo>
                <a:lnTo>
                  <a:pt x="56008" y="36203"/>
                </a:lnTo>
                <a:lnTo>
                  <a:pt x="55947" y="36111"/>
                </a:lnTo>
                <a:lnTo>
                  <a:pt x="55793" y="36111"/>
                </a:lnTo>
                <a:lnTo>
                  <a:pt x="55947" y="36203"/>
                </a:lnTo>
                <a:lnTo>
                  <a:pt x="56039" y="36356"/>
                </a:lnTo>
                <a:lnTo>
                  <a:pt x="56069" y="36510"/>
                </a:lnTo>
                <a:lnTo>
                  <a:pt x="55947" y="36479"/>
                </a:lnTo>
                <a:lnTo>
                  <a:pt x="55916" y="36541"/>
                </a:lnTo>
                <a:lnTo>
                  <a:pt x="55947" y="36571"/>
                </a:lnTo>
                <a:lnTo>
                  <a:pt x="55824" y="36602"/>
                </a:lnTo>
                <a:lnTo>
                  <a:pt x="55762" y="36510"/>
                </a:lnTo>
                <a:lnTo>
                  <a:pt x="55701" y="36326"/>
                </a:lnTo>
                <a:lnTo>
                  <a:pt x="55640" y="36295"/>
                </a:lnTo>
                <a:lnTo>
                  <a:pt x="55609" y="36326"/>
                </a:lnTo>
                <a:lnTo>
                  <a:pt x="55701" y="36418"/>
                </a:lnTo>
                <a:lnTo>
                  <a:pt x="55701" y="36541"/>
                </a:lnTo>
                <a:lnTo>
                  <a:pt x="55640" y="36633"/>
                </a:lnTo>
                <a:lnTo>
                  <a:pt x="55732" y="36633"/>
                </a:lnTo>
                <a:lnTo>
                  <a:pt x="55855" y="36786"/>
                </a:lnTo>
                <a:lnTo>
                  <a:pt x="55885" y="36909"/>
                </a:lnTo>
                <a:lnTo>
                  <a:pt x="55885" y="37001"/>
                </a:lnTo>
                <a:lnTo>
                  <a:pt x="55947" y="37032"/>
                </a:lnTo>
                <a:lnTo>
                  <a:pt x="55947" y="37093"/>
                </a:lnTo>
                <a:lnTo>
                  <a:pt x="55855" y="37124"/>
                </a:lnTo>
                <a:lnTo>
                  <a:pt x="55701" y="37124"/>
                </a:lnTo>
                <a:lnTo>
                  <a:pt x="55640" y="37032"/>
                </a:lnTo>
                <a:lnTo>
                  <a:pt x="55578" y="37155"/>
                </a:lnTo>
                <a:lnTo>
                  <a:pt x="55517" y="37155"/>
                </a:lnTo>
                <a:lnTo>
                  <a:pt x="55363" y="37001"/>
                </a:lnTo>
                <a:lnTo>
                  <a:pt x="55363" y="36878"/>
                </a:lnTo>
                <a:lnTo>
                  <a:pt x="55394" y="36786"/>
                </a:lnTo>
                <a:lnTo>
                  <a:pt x="55363" y="36694"/>
                </a:lnTo>
                <a:lnTo>
                  <a:pt x="55240" y="36602"/>
                </a:lnTo>
                <a:lnTo>
                  <a:pt x="55118" y="36602"/>
                </a:lnTo>
                <a:lnTo>
                  <a:pt x="55087" y="36541"/>
                </a:lnTo>
                <a:lnTo>
                  <a:pt x="55025" y="36418"/>
                </a:lnTo>
                <a:lnTo>
                  <a:pt x="54933" y="36479"/>
                </a:lnTo>
                <a:lnTo>
                  <a:pt x="54811" y="36510"/>
                </a:lnTo>
                <a:lnTo>
                  <a:pt x="54626" y="36510"/>
                </a:lnTo>
                <a:lnTo>
                  <a:pt x="54688" y="36602"/>
                </a:lnTo>
                <a:lnTo>
                  <a:pt x="54903" y="36602"/>
                </a:lnTo>
                <a:lnTo>
                  <a:pt x="55025" y="36663"/>
                </a:lnTo>
                <a:lnTo>
                  <a:pt x="55179" y="36694"/>
                </a:lnTo>
                <a:lnTo>
                  <a:pt x="55179" y="36878"/>
                </a:lnTo>
                <a:lnTo>
                  <a:pt x="55087" y="36971"/>
                </a:lnTo>
                <a:lnTo>
                  <a:pt x="55087" y="37063"/>
                </a:lnTo>
                <a:lnTo>
                  <a:pt x="55179" y="37063"/>
                </a:lnTo>
                <a:lnTo>
                  <a:pt x="55240" y="37124"/>
                </a:lnTo>
                <a:lnTo>
                  <a:pt x="55179" y="37216"/>
                </a:lnTo>
                <a:lnTo>
                  <a:pt x="55240" y="37247"/>
                </a:lnTo>
                <a:lnTo>
                  <a:pt x="55394" y="37247"/>
                </a:lnTo>
                <a:lnTo>
                  <a:pt x="55394" y="37308"/>
                </a:lnTo>
                <a:lnTo>
                  <a:pt x="55302" y="37462"/>
                </a:lnTo>
                <a:lnTo>
                  <a:pt x="55087" y="37646"/>
                </a:lnTo>
                <a:lnTo>
                  <a:pt x="54933" y="37769"/>
                </a:lnTo>
                <a:lnTo>
                  <a:pt x="55240" y="37677"/>
                </a:lnTo>
                <a:lnTo>
                  <a:pt x="55333" y="37585"/>
                </a:lnTo>
                <a:lnTo>
                  <a:pt x="55363" y="37523"/>
                </a:lnTo>
                <a:lnTo>
                  <a:pt x="55578" y="37523"/>
                </a:lnTo>
                <a:lnTo>
                  <a:pt x="55640" y="37585"/>
                </a:lnTo>
                <a:lnTo>
                  <a:pt x="55640" y="37646"/>
                </a:lnTo>
                <a:lnTo>
                  <a:pt x="55517" y="37707"/>
                </a:lnTo>
                <a:lnTo>
                  <a:pt x="55425" y="37830"/>
                </a:lnTo>
                <a:lnTo>
                  <a:pt x="55486" y="37861"/>
                </a:lnTo>
                <a:lnTo>
                  <a:pt x="55640" y="37861"/>
                </a:lnTo>
                <a:lnTo>
                  <a:pt x="55732" y="37953"/>
                </a:lnTo>
                <a:lnTo>
                  <a:pt x="55640" y="38015"/>
                </a:lnTo>
                <a:lnTo>
                  <a:pt x="55486" y="38015"/>
                </a:lnTo>
                <a:lnTo>
                  <a:pt x="55455" y="38076"/>
                </a:lnTo>
                <a:lnTo>
                  <a:pt x="55547" y="38107"/>
                </a:lnTo>
                <a:lnTo>
                  <a:pt x="55547" y="38229"/>
                </a:lnTo>
                <a:lnTo>
                  <a:pt x="55547" y="38229"/>
                </a:lnTo>
                <a:lnTo>
                  <a:pt x="55547" y="38260"/>
                </a:lnTo>
                <a:lnTo>
                  <a:pt x="55640" y="38260"/>
                </a:lnTo>
                <a:lnTo>
                  <a:pt x="55609" y="38383"/>
                </a:lnTo>
                <a:lnTo>
                  <a:pt x="55670" y="38383"/>
                </a:lnTo>
                <a:lnTo>
                  <a:pt x="55701" y="38506"/>
                </a:lnTo>
                <a:lnTo>
                  <a:pt x="55701" y="38721"/>
                </a:lnTo>
                <a:lnTo>
                  <a:pt x="55732" y="38751"/>
                </a:lnTo>
                <a:lnTo>
                  <a:pt x="55793" y="38659"/>
                </a:lnTo>
                <a:lnTo>
                  <a:pt x="55793" y="38506"/>
                </a:lnTo>
                <a:lnTo>
                  <a:pt x="55855" y="38444"/>
                </a:lnTo>
                <a:lnTo>
                  <a:pt x="55947" y="38537"/>
                </a:lnTo>
                <a:lnTo>
                  <a:pt x="55977" y="38690"/>
                </a:lnTo>
                <a:lnTo>
                  <a:pt x="56039" y="38782"/>
                </a:lnTo>
                <a:lnTo>
                  <a:pt x="56008" y="38844"/>
                </a:lnTo>
                <a:lnTo>
                  <a:pt x="55885" y="38905"/>
                </a:lnTo>
                <a:lnTo>
                  <a:pt x="55916" y="38966"/>
                </a:lnTo>
                <a:lnTo>
                  <a:pt x="56100" y="38936"/>
                </a:lnTo>
                <a:lnTo>
                  <a:pt x="56162" y="38905"/>
                </a:lnTo>
                <a:lnTo>
                  <a:pt x="56162" y="38997"/>
                </a:lnTo>
                <a:lnTo>
                  <a:pt x="56223" y="38905"/>
                </a:lnTo>
                <a:lnTo>
                  <a:pt x="56223" y="38905"/>
                </a:lnTo>
                <a:lnTo>
                  <a:pt x="56315" y="38905"/>
                </a:lnTo>
                <a:lnTo>
                  <a:pt x="56377" y="38997"/>
                </a:lnTo>
                <a:lnTo>
                  <a:pt x="56346" y="39151"/>
                </a:lnTo>
                <a:lnTo>
                  <a:pt x="56254" y="39243"/>
                </a:lnTo>
                <a:lnTo>
                  <a:pt x="56223" y="39335"/>
                </a:lnTo>
                <a:lnTo>
                  <a:pt x="56192" y="39396"/>
                </a:lnTo>
                <a:lnTo>
                  <a:pt x="56284" y="39458"/>
                </a:lnTo>
                <a:lnTo>
                  <a:pt x="56469" y="39458"/>
                </a:lnTo>
                <a:lnTo>
                  <a:pt x="56561" y="39396"/>
                </a:lnTo>
                <a:lnTo>
                  <a:pt x="56653" y="39458"/>
                </a:lnTo>
                <a:lnTo>
                  <a:pt x="56499" y="39550"/>
                </a:lnTo>
                <a:lnTo>
                  <a:pt x="56469" y="39611"/>
                </a:lnTo>
                <a:lnTo>
                  <a:pt x="56315" y="39642"/>
                </a:lnTo>
                <a:lnTo>
                  <a:pt x="56407" y="39765"/>
                </a:lnTo>
                <a:lnTo>
                  <a:pt x="56499" y="39918"/>
                </a:lnTo>
                <a:lnTo>
                  <a:pt x="56469" y="40041"/>
                </a:lnTo>
                <a:lnTo>
                  <a:pt x="56530" y="40041"/>
                </a:lnTo>
                <a:lnTo>
                  <a:pt x="56561" y="40256"/>
                </a:lnTo>
                <a:lnTo>
                  <a:pt x="56745" y="40532"/>
                </a:lnTo>
                <a:lnTo>
                  <a:pt x="56806" y="40563"/>
                </a:lnTo>
                <a:lnTo>
                  <a:pt x="56684" y="40625"/>
                </a:lnTo>
                <a:lnTo>
                  <a:pt x="56684" y="40870"/>
                </a:lnTo>
                <a:lnTo>
                  <a:pt x="56622" y="41024"/>
                </a:lnTo>
                <a:lnTo>
                  <a:pt x="56653" y="41208"/>
                </a:lnTo>
                <a:lnTo>
                  <a:pt x="56591" y="41269"/>
                </a:lnTo>
                <a:lnTo>
                  <a:pt x="56377" y="41024"/>
                </a:lnTo>
                <a:lnTo>
                  <a:pt x="56346" y="40839"/>
                </a:lnTo>
                <a:lnTo>
                  <a:pt x="56377" y="40686"/>
                </a:lnTo>
                <a:lnTo>
                  <a:pt x="56315" y="40440"/>
                </a:lnTo>
                <a:lnTo>
                  <a:pt x="56284" y="40655"/>
                </a:lnTo>
                <a:lnTo>
                  <a:pt x="56254" y="40870"/>
                </a:lnTo>
                <a:lnTo>
                  <a:pt x="56377" y="41147"/>
                </a:lnTo>
                <a:lnTo>
                  <a:pt x="56346" y="41423"/>
                </a:lnTo>
                <a:lnTo>
                  <a:pt x="56284" y="41546"/>
                </a:lnTo>
                <a:lnTo>
                  <a:pt x="56377" y="41699"/>
                </a:lnTo>
                <a:lnTo>
                  <a:pt x="56346" y="41761"/>
                </a:lnTo>
                <a:lnTo>
                  <a:pt x="56192" y="41730"/>
                </a:lnTo>
                <a:lnTo>
                  <a:pt x="56131" y="41607"/>
                </a:lnTo>
                <a:lnTo>
                  <a:pt x="56008" y="41607"/>
                </a:lnTo>
                <a:lnTo>
                  <a:pt x="56100" y="41914"/>
                </a:lnTo>
                <a:lnTo>
                  <a:pt x="56100" y="42098"/>
                </a:lnTo>
                <a:lnTo>
                  <a:pt x="56162" y="42160"/>
                </a:lnTo>
                <a:lnTo>
                  <a:pt x="56162" y="42252"/>
                </a:lnTo>
                <a:lnTo>
                  <a:pt x="56008" y="42252"/>
                </a:lnTo>
                <a:lnTo>
                  <a:pt x="55916" y="42160"/>
                </a:lnTo>
                <a:lnTo>
                  <a:pt x="55855" y="41883"/>
                </a:lnTo>
                <a:lnTo>
                  <a:pt x="55916" y="41822"/>
                </a:lnTo>
                <a:lnTo>
                  <a:pt x="55916" y="41669"/>
                </a:lnTo>
                <a:lnTo>
                  <a:pt x="55824" y="41761"/>
                </a:lnTo>
                <a:lnTo>
                  <a:pt x="55732" y="41761"/>
                </a:lnTo>
                <a:lnTo>
                  <a:pt x="55670" y="41669"/>
                </a:lnTo>
                <a:lnTo>
                  <a:pt x="55670" y="41423"/>
                </a:lnTo>
                <a:lnTo>
                  <a:pt x="55578" y="41484"/>
                </a:lnTo>
                <a:lnTo>
                  <a:pt x="55578" y="41576"/>
                </a:lnTo>
                <a:lnTo>
                  <a:pt x="55517" y="41546"/>
                </a:lnTo>
                <a:lnTo>
                  <a:pt x="55517" y="41423"/>
                </a:lnTo>
                <a:lnTo>
                  <a:pt x="55486" y="41300"/>
                </a:lnTo>
                <a:lnTo>
                  <a:pt x="55363" y="41269"/>
                </a:lnTo>
                <a:lnTo>
                  <a:pt x="55363" y="41331"/>
                </a:lnTo>
                <a:lnTo>
                  <a:pt x="55425" y="41392"/>
                </a:lnTo>
                <a:lnTo>
                  <a:pt x="55394" y="41484"/>
                </a:lnTo>
                <a:lnTo>
                  <a:pt x="55271" y="41423"/>
                </a:lnTo>
                <a:lnTo>
                  <a:pt x="55210" y="41392"/>
                </a:lnTo>
                <a:lnTo>
                  <a:pt x="55210" y="41269"/>
                </a:lnTo>
                <a:lnTo>
                  <a:pt x="55210" y="41116"/>
                </a:lnTo>
                <a:lnTo>
                  <a:pt x="55118" y="40870"/>
                </a:lnTo>
                <a:lnTo>
                  <a:pt x="55118" y="40809"/>
                </a:lnTo>
                <a:lnTo>
                  <a:pt x="55087" y="40962"/>
                </a:lnTo>
                <a:lnTo>
                  <a:pt x="55087" y="41208"/>
                </a:lnTo>
                <a:lnTo>
                  <a:pt x="55118" y="41361"/>
                </a:lnTo>
                <a:lnTo>
                  <a:pt x="55025" y="41454"/>
                </a:lnTo>
                <a:lnTo>
                  <a:pt x="54903" y="41177"/>
                </a:lnTo>
                <a:lnTo>
                  <a:pt x="54811" y="41054"/>
                </a:lnTo>
                <a:lnTo>
                  <a:pt x="54811" y="40993"/>
                </a:lnTo>
                <a:lnTo>
                  <a:pt x="54688" y="40962"/>
                </a:lnTo>
                <a:lnTo>
                  <a:pt x="54626" y="40717"/>
                </a:lnTo>
                <a:lnTo>
                  <a:pt x="54534" y="40655"/>
                </a:lnTo>
                <a:lnTo>
                  <a:pt x="54534" y="40563"/>
                </a:lnTo>
                <a:lnTo>
                  <a:pt x="54473" y="40440"/>
                </a:lnTo>
                <a:lnTo>
                  <a:pt x="54381" y="40502"/>
                </a:lnTo>
                <a:lnTo>
                  <a:pt x="54381" y="40563"/>
                </a:lnTo>
                <a:lnTo>
                  <a:pt x="54473" y="40747"/>
                </a:lnTo>
                <a:lnTo>
                  <a:pt x="54473" y="40870"/>
                </a:lnTo>
                <a:lnTo>
                  <a:pt x="54381" y="40809"/>
                </a:lnTo>
                <a:lnTo>
                  <a:pt x="54381" y="40717"/>
                </a:lnTo>
                <a:lnTo>
                  <a:pt x="54319" y="40625"/>
                </a:lnTo>
                <a:lnTo>
                  <a:pt x="54135" y="40532"/>
                </a:lnTo>
                <a:lnTo>
                  <a:pt x="54012" y="40348"/>
                </a:lnTo>
                <a:lnTo>
                  <a:pt x="54012" y="40164"/>
                </a:lnTo>
                <a:lnTo>
                  <a:pt x="53859" y="40133"/>
                </a:lnTo>
                <a:lnTo>
                  <a:pt x="53797" y="40256"/>
                </a:lnTo>
                <a:lnTo>
                  <a:pt x="53674" y="40195"/>
                </a:lnTo>
                <a:lnTo>
                  <a:pt x="53674" y="40317"/>
                </a:lnTo>
                <a:lnTo>
                  <a:pt x="53736" y="40532"/>
                </a:lnTo>
                <a:lnTo>
                  <a:pt x="53951" y="40717"/>
                </a:lnTo>
                <a:lnTo>
                  <a:pt x="53951" y="40809"/>
                </a:lnTo>
                <a:lnTo>
                  <a:pt x="53951" y="40901"/>
                </a:lnTo>
                <a:lnTo>
                  <a:pt x="53981" y="41116"/>
                </a:lnTo>
                <a:lnTo>
                  <a:pt x="54043" y="41116"/>
                </a:lnTo>
                <a:lnTo>
                  <a:pt x="54227" y="41147"/>
                </a:lnTo>
                <a:lnTo>
                  <a:pt x="54319" y="41269"/>
                </a:lnTo>
                <a:lnTo>
                  <a:pt x="54289" y="41361"/>
                </a:lnTo>
                <a:lnTo>
                  <a:pt x="54350" y="41361"/>
                </a:lnTo>
                <a:lnTo>
                  <a:pt x="54473" y="41392"/>
                </a:lnTo>
                <a:lnTo>
                  <a:pt x="54381" y="41515"/>
                </a:lnTo>
                <a:lnTo>
                  <a:pt x="54534" y="41515"/>
                </a:lnTo>
                <a:lnTo>
                  <a:pt x="54565" y="41607"/>
                </a:lnTo>
                <a:lnTo>
                  <a:pt x="54657" y="41761"/>
                </a:lnTo>
                <a:lnTo>
                  <a:pt x="54626" y="41914"/>
                </a:lnTo>
                <a:lnTo>
                  <a:pt x="54749" y="41914"/>
                </a:lnTo>
                <a:lnTo>
                  <a:pt x="54841" y="41945"/>
                </a:lnTo>
                <a:lnTo>
                  <a:pt x="54903" y="42129"/>
                </a:lnTo>
                <a:lnTo>
                  <a:pt x="54749" y="42283"/>
                </a:lnTo>
                <a:lnTo>
                  <a:pt x="54841" y="42283"/>
                </a:lnTo>
                <a:lnTo>
                  <a:pt x="54872" y="42375"/>
                </a:lnTo>
                <a:lnTo>
                  <a:pt x="54872" y="42467"/>
                </a:lnTo>
                <a:lnTo>
                  <a:pt x="55025" y="42313"/>
                </a:lnTo>
                <a:lnTo>
                  <a:pt x="55056" y="42375"/>
                </a:lnTo>
                <a:lnTo>
                  <a:pt x="55025" y="42528"/>
                </a:lnTo>
                <a:lnTo>
                  <a:pt x="55087" y="42590"/>
                </a:lnTo>
                <a:lnTo>
                  <a:pt x="55148" y="42559"/>
                </a:lnTo>
                <a:lnTo>
                  <a:pt x="55210" y="42651"/>
                </a:lnTo>
                <a:lnTo>
                  <a:pt x="55148" y="42743"/>
                </a:lnTo>
                <a:lnTo>
                  <a:pt x="55025" y="42713"/>
                </a:lnTo>
                <a:lnTo>
                  <a:pt x="54964" y="42805"/>
                </a:lnTo>
                <a:lnTo>
                  <a:pt x="55025" y="42897"/>
                </a:lnTo>
                <a:lnTo>
                  <a:pt x="55118" y="43020"/>
                </a:lnTo>
                <a:lnTo>
                  <a:pt x="55118" y="43112"/>
                </a:lnTo>
                <a:lnTo>
                  <a:pt x="55087" y="43142"/>
                </a:lnTo>
                <a:close/>
                <a:moveTo>
                  <a:pt x="41238" y="39028"/>
                </a:moveTo>
                <a:lnTo>
                  <a:pt x="41300" y="39028"/>
                </a:lnTo>
                <a:lnTo>
                  <a:pt x="41331" y="38874"/>
                </a:lnTo>
                <a:lnTo>
                  <a:pt x="41423" y="38844"/>
                </a:lnTo>
                <a:lnTo>
                  <a:pt x="41484" y="38905"/>
                </a:lnTo>
                <a:lnTo>
                  <a:pt x="41576" y="38966"/>
                </a:lnTo>
                <a:lnTo>
                  <a:pt x="41699" y="38966"/>
                </a:lnTo>
                <a:lnTo>
                  <a:pt x="41760" y="38905"/>
                </a:lnTo>
                <a:lnTo>
                  <a:pt x="41853" y="38905"/>
                </a:lnTo>
                <a:lnTo>
                  <a:pt x="41945" y="38966"/>
                </a:lnTo>
                <a:lnTo>
                  <a:pt x="41945" y="39059"/>
                </a:lnTo>
                <a:lnTo>
                  <a:pt x="41853" y="39243"/>
                </a:lnTo>
                <a:lnTo>
                  <a:pt x="41853" y="39366"/>
                </a:lnTo>
                <a:lnTo>
                  <a:pt x="41760" y="39488"/>
                </a:lnTo>
                <a:lnTo>
                  <a:pt x="41760" y="39703"/>
                </a:lnTo>
                <a:lnTo>
                  <a:pt x="41791" y="39765"/>
                </a:lnTo>
                <a:lnTo>
                  <a:pt x="41883" y="39734"/>
                </a:lnTo>
                <a:lnTo>
                  <a:pt x="41945" y="39765"/>
                </a:lnTo>
                <a:lnTo>
                  <a:pt x="42068" y="39765"/>
                </a:lnTo>
                <a:lnTo>
                  <a:pt x="42160" y="39703"/>
                </a:lnTo>
                <a:lnTo>
                  <a:pt x="42282" y="39703"/>
                </a:lnTo>
                <a:lnTo>
                  <a:pt x="42344" y="39642"/>
                </a:lnTo>
                <a:lnTo>
                  <a:pt x="42467" y="39581"/>
                </a:lnTo>
                <a:lnTo>
                  <a:pt x="42590" y="39581"/>
                </a:lnTo>
                <a:lnTo>
                  <a:pt x="42712" y="39458"/>
                </a:lnTo>
                <a:lnTo>
                  <a:pt x="42774" y="39273"/>
                </a:lnTo>
                <a:lnTo>
                  <a:pt x="42866" y="39181"/>
                </a:lnTo>
                <a:lnTo>
                  <a:pt x="42958" y="39059"/>
                </a:lnTo>
                <a:lnTo>
                  <a:pt x="43019" y="39059"/>
                </a:lnTo>
                <a:lnTo>
                  <a:pt x="43081" y="39120"/>
                </a:lnTo>
                <a:lnTo>
                  <a:pt x="43204" y="39059"/>
                </a:lnTo>
                <a:lnTo>
                  <a:pt x="43296" y="38997"/>
                </a:lnTo>
                <a:lnTo>
                  <a:pt x="43388" y="38997"/>
                </a:lnTo>
                <a:lnTo>
                  <a:pt x="43449" y="38782"/>
                </a:lnTo>
                <a:lnTo>
                  <a:pt x="43449" y="38598"/>
                </a:lnTo>
                <a:lnTo>
                  <a:pt x="43603" y="38475"/>
                </a:lnTo>
                <a:lnTo>
                  <a:pt x="43634" y="38383"/>
                </a:lnTo>
                <a:lnTo>
                  <a:pt x="43756" y="38383"/>
                </a:lnTo>
                <a:lnTo>
                  <a:pt x="43818" y="38444"/>
                </a:lnTo>
                <a:lnTo>
                  <a:pt x="43910" y="38383"/>
                </a:lnTo>
                <a:lnTo>
                  <a:pt x="44002" y="38322"/>
                </a:lnTo>
                <a:lnTo>
                  <a:pt x="44063" y="38383"/>
                </a:lnTo>
                <a:lnTo>
                  <a:pt x="44063" y="38506"/>
                </a:lnTo>
                <a:lnTo>
                  <a:pt x="43971" y="38598"/>
                </a:lnTo>
                <a:lnTo>
                  <a:pt x="43910" y="38690"/>
                </a:lnTo>
                <a:lnTo>
                  <a:pt x="44033" y="38751"/>
                </a:lnTo>
                <a:lnTo>
                  <a:pt x="44248" y="38751"/>
                </a:lnTo>
                <a:lnTo>
                  <a:pt x="44370" y="38813"/>
                </a:lnTo>
                <a:lnTo>
                  <a:pt x="44401" y="38936"/>
                </a:lnTo>
                <a:lnTo>
                  <a:pt x="44309" y="39089"/>
                </a:lnTo>
                <a:lnTo>
                  <a:pt x="44217" y="39120"/>
                </a:lnTo>
                <a:lnTo>
                  <a:pt x="44217" y="39304"/>
                </a:lnTo>
                <a:lnTo>
                  <a:pt x="44309" y="39335"/>
                </a:lnTo>
                <a:lnTo>
                  <a:pt x="44370" y="39304"/>
                </a:lnTo>
                <a:lnTo>
                  <a:pt x="44493" y="39304"/>
                </a:lnTo>
                <a:lnTo>
                  <a:pt x="44524" y="39335"/>
                </a:lnTo>
                <a:lnTo>
                  <a:pt x="44616" y="39335"/>
                </a:lnTo>
                <a:lnTo>
                  <a:pt x="44678" y="39458"/>
                </a:lnTo>
                <a:lnTo>
                  <a:pt x="44831" y="39458"/>
                </a:lnTo>
                <a:lnTo>
                  <a:pt x="44923" y="39519"/>
                </a:lnTo>
                <a:lnTo>
                  <a:pt x="45015" y="39519"/>
                </a:lnTo>
                <a:lnTo>
                  <a:pt x="45200" y="39642"/>
                </a:lnTo>
                <a:lnTo>
                  <a:pt x="45292" y="39611"/>
                </a:lnTo>
                <a:lnTo>
                  <a:pt x="45353" y="39427"/>
                </a:lnTo>
                <a:lnTo>
                  <a:pt x="45445" y="39396"/>
                </a:lnTo>
                <a:lnTo>
                  <a:pt x="45599" y="39243"/>
                </a:lnTo>
                <a:lnTo>
                  <a:pt x="45722" y="39243"/>
                </a:lnTo>
                <a:lnTo>
                  <a:pt x="45752" y="39181"/>
                </a:lnTo>
                <a:lnTo>
                  <a:pt x="45660" y="39120"/>
                </a:lnTo>
                <a:lnTo>
                  <a:pt x="45568" y="39028"/>
                </a:lnTo>
                <a:lnTo>
                  <a:pt x="45691" y="38997"/>
                </a:lnTo>
                <a:lnTo>
                  <a:pt x="45722" y="38905"/>
                </a:lnTo>
                <a:lnTo>
                  <a:pt x="45660" y="38905"/>
                </a:lnTo>
                <a:lnTo>
                  <a:pt x="45599" y="38751"/>
                </a:lnTo>
                <a:lnTo>
                  <a:pt x="45537" y="38782"/>
                </a:lnTo>
                <a:lnTo>
                  <a:pt x="45537" y="38905"/>
                </a:lnTo>
                <a:lnTo>
                  <a:pt x="45476" y="38936"/>
                </a:lnTo>
                <a:lnTo>
                  <a:pt x="45414" y="38905"/>
                </a:lnTo>
                <a:lnTo>
                  <a:pt x="45261" y="38813"/>
                </a:lnTo>
                <a:lnTo>
                  <a:pt x="45261" y="38721"/>
                </a:lnTo>
                <a:lnTo>
                  <a:pt x="45200" y="38751"/>
                </a:lnTo>
                <a:lnTo>
                  <a:pt x="45107" y="38874"/>
                </a:lnTo>
                <a:lnTo>
                  <a:pt x="44831" y="38874"/>
                </a:lnTo>
                <a:lnTo>
                  <a:pt x="44739" y="38782"/>
                </a:lnTo>
                <a:lnTo>
                  <a:pt x="44862" y="38690"/>
                </a:lnTo>
                <a:lnTo>
                  <a:pt x="44985" y="38690"/>
                </a:lnTo>
                <a:lnTo>
                  <a:pt x="45107" y="38598"/>
                </a:lnTo>
                <a:lnTo>
                  <a:pt x="45107" y="38475"/>
                </a:lnTo>
                <a:lnTo>
                  <a:pt x="45046" y="38444"/>
                </a:lnTo>
                <a:lnTo>
                  <a:pt x="45046" y="38260"/>
                </a:lnTo>
                <a:lnTo>
                  <a:pt x="45107" y="38168"/>
                </a:lnTo>
                <a:lnTo>
                  <a:pt x="45107" y="38076"/>
                </a:lnTo>
                <a:lnTo>
                  <a:pt x="45015" y="37984"/>
                </a:lnTo>
                <a:lnTo>
                  <a:pt x="45015" y="37892"/>
                </a:lnTo>
                <a:lnTo>
                  <a:pt x="44800" y="37646"/>
                </a:lnTo>
                <a:lnTo>
                  <a:pt x="44616" y="37554"/>
                </a:lnTo>
                <a:lnTo>
                  <a:pt x="44585" y="37493"/>
                </a:lnTo>
                <a:lnTo>
                  <a:pt x="44524" y="37308"/>
                </a:lnTo>
                <a:lnTo>
                  <a:pt x="44432" y="37308"/>
                </a:lnTo>
                <a:lnTo>
                  <a:pt x="44370" y="37185"/>
                </a:lnTo>
                <a:lnTo>
                  <a:pt x="44401" y="37001"/>
                </a:lnTo>
                <a:lnTo>
                  <a:pt x="44340" y="36878"/>
                </a:lnTo>
                <a:lnTo>
                  <a:pt x="44156" y="36878"/>
                </a:lnTo>
                <a:lnTo>
                  <a:pt x="43879" y="36786"/>
                </a:lnTo>
                <a:lnTo>
                  <a:pt x="43818" y="36633"/>
                </a:lnTo>
                <a:lnTo>
                  <a:pt x="43879" y="36541"/>
                </a:lnTo>
                <a:lnTo>
                  <a:pt x="43879" y="36449"/>
                </a:lnTo>
                <a:lnTo>
                  <a:pt x="43756" y="36356"/>
                </a:lnTo>
                <a:lnTo>
                  <a:pt x="43726" y="36264"/>
                </a:lnTo>
                <a:lnTo>
                  <a:pt x="43664" y="36264"/>
                </a:lnTo>
                <a:lnTo>
                  <a:pt x="43511" y="36418"/>
                </a:lnTo>
                <a:lnTo>
                  <a:pt x="43480" y="36571"/>
                </a:lnTo>
                <a:lnTo>
                  <a:pt x="43388" y="36663"/>
                </a:lnTo>
                <a:lnTo>
                  <a:pt x="43326" y="36602"/>
                </a:lnTo>
                <a:lnTo>
                  <a:pt x="43326" y="36387"/>
                </a:lnTo>
                <a:lnTo>
                  <a:pt x="43234" y="36234"/>
                </a:lnTo>
                <a:lnTo>
                  <a:pt x="43265" y="36141"/>
                </a:lnTo>
                <a:lnTo>
                  <a:pt x="43357" y="36141"/>
                </a:lnTo>
                <a:lnTo>
                  <a:pt x="43480" y="36141"/>
                </a:lnTo>
                <a:lnTo>
                  <a:pt x="43419" y="36049"/>
                </a:lnTo>
                <a:lnTo>
                  <a:pt x="43449" y="35927"/>
                </a:lnTo>
                <a:lnTo>
                  <a:pt x="43419" y="35773"/>
                </a:lnTo>
                <a:lnTo>
                  <a:pt x="43265" y="35804"/>
                </a:lnTo>
                <a:lnTo>
                  <a:pt x="43265" y="35681"/>
                </a:lnTo>
                <a:lnTo>
                  <a:pt x="43388" y="35527"/>
                </a:lnTo>
                <a:lnTo>
                  <a:pt x="43326" y="35497"/>
                </a:lnTo>
                <a:lnTo>
                  <a:pt x="42989" y="35650"/>
                </a:lnTo>
                <a:lnTo>
                  <a:pt x="42835" y="35773"/>
                </a:lnTo>
                <a:lnTo>
                  <a:pt x="42712" y="36080"/>
                </a:lnTo>
                <a:lnTo>
                  <a:pt x="42559" y="36295"/>
                </a:lnTo>
                <a:lnTo>
                  <a:pt x="42559" y="36418"/>
                </a:lnTo>
                <a:lnTo>
                  <a:pt x="42467" y="36571"/>
                </a:lnTo>
                <a:lnTo>
                  <a:pt x="42467" y="36663"/>
                </a:lnTo>
                <a:lnTo>
                  <a:pt x="42313" y="36940"/>
                </a:lnTo>
                <a:lnTo>
                  <a:pt x="42375" y="37032"/>
                </a:lnTo>
                <a:lnTo>
                  <a:pt x="42282" y="37093"/>
                </a:lnTo>
                <a:lnTo>
                  <a:pt x="42221" y="37247"/>
                </a:lnTo>
                <a:lnTo>
                  <a:pt x="42221" y="37370"/>
                </a:lnTo>
                <a:lnTo>
                  <a:pt x="42037" y="37554"/>
                </a:lnTo>
                <a:lnTo>
                  <a:pt x="41945" y="37677"/>
                </a:lnTo>
                <a:lnTo>
                  <a:pt x="41945" y="37922"/>
                </a:lnTo>
                <a:lnTo>
                  <a:pt x="41914" y="38015"/>
                </a:lnTo>
                <a:lnTo>
                  <a:pt x="41914" y="38229"/>
                </a:lnTo>
                <a:lnTo>
                  <a:pt x="41822" y="38352"/>
                </a:lnTo>
                <a:lnTo>
                  <a:pt x="41607" y="38352"/>
                </a:lnTo>
                <a:lnTo>
                  <a:pt x="41331" y="38475"/>
                </a:lnTo>
                <a:lnTo>
                  <a:pt x="41331" y="38629"/>
                </a:lnTo>
                <a:lnTo>
                  <a:pt x="41269" y="38905"/>
                </a:lnTo>
                <a:lnTo>
                  <a:pt x="41300" y="39059"/>
                </a:lnTo>
                <a:close/>
                <a:moveTo>
                  <a:pt x="42590" y="41423"/>
                </a:moveTo>
                <a:lnTo>
                  <a:pt x="42620" y="41484"/>
                </a:lnTo>
                <a:lnTo>
                  <a:pt x="42682" y="41454"/>
                </a:lnTo>
                <a:lnTo>
                  <a:pt x="42804" y="41269"/>
                </a:lnTo>
                <a:lnTo>
                  <a:pt x="42927" y="41239"/>
                </a:lnTo>
                <a:lnTo>
                  <a:pt x="42989" y="41269"/>
                </a:lnTo>
                <a:lnTo>
                  <a:pt x="43019" y="41361"/>
                </a:lnTo>
                <a:lnTo>
                  <a:pt x="43142" y="41361"/>
                </a:lnTo>
                <a:lnTo>
                  <a:pt x="43388" y="41177"/>
                </a:lnTo>
                <a:lnTo>
                  <a:pt x="43480" y="41116"/>
                </a:lnTo>
                <a:lnTo>
                  <a:pt x="43634" y="41024"/>
                </a:lnTo>
                <a:lnTo>
                  <a:pt x="43756" y="40839"/>
                </a:lnTo>
                <a:lnTo>
                  <a:pt x="43910" y="40839"/>
                </a:lnTo>
                <a:lnTo>
                  <a:pt x="44094" y="40686"/>
                </a:lnTo>
                <a:lnTo>
                  <a:pt x="44094" y="40594"/>
                </a:lnTo>
                <a:lnTo>
                  <a:pt x="44217" y="40440"/>
                </a:lnTo>
                <a:lnTo>
                  <a:pt x="44156" y="40379"/>
                </a:lnTo>
                <a:lnTo>
                  <a:pt x="44002" y="40379"/>
                </a:lnTo>
                <a:lnTo>
                  <a:pt x="43941" y="40348"/>
                </a:lnTo>
                <a:lnTo>
                  <a:pt x="43818" y="40348"/>
                </a:lnTo>
                <a:lnTo>
                  <a:pt x="43726" y="40440"/>
                </a:lnTo>
                <a:lnTo>
                  <a:pt x="43664" y="40379"/>
                </a:lnTo>
                <a:lnTo>
                  <a:pt x="43572" y="40410"/>
                </a:lnTo>
                <a:lnTo>
                  <a:pt x="43480" y="40532"/>
                </a:lnTo>
                <a:lnTo>
                  <a:pt x="43357" y="40471"/>
                </a:lnTo>
                <a:lnTo>
                  <a:pt x="43296" y="40317"/>
                </a:lnTo>
                <a:lnTo>
                  <a:pt x="43234" y="40348"/>
                </a:lnTo>
                <a:lnTo>
                  <a:pt x="43081" y="40379"/>
                </a:lnTo>
                <a:lnTo>
                  <a:pt x="42927" y="40594"/>
                </a:lnTo>
                <a:lnTo>
                  <a:pt x="42927" y="40686"/>
                </a:lnTo>
                <a:lnTo>
                  <a:pt x="42866" y="40778"/>
                </a:lnTo>
                <a:lnTo>
                  <a:pt x="42559" y="40839"/>
                </a:lnTo>
                <a:lnTo>
                  <a:pt x="42528" y="40932"/>
                </a:lnTo>
                <a:lnTo>
                  <a:pt x="42620" y="41024"/>
                </a:lnTo>
                <a:lnTo>
                  <a:pt x="42651" y="41177"/>
                </a:lnTo>
                <a:lnTo>
                  <a:pt x="42620" y="41300"/>
                </a:lnTo>
                <a:lnTo>
                  <a:pt x="42620" y="41454"/>
                </a:lnTo>
                <a:close/>
                <a:moveTo>
                  <a:pt x="55916" y="42498"/>
                </a:moveTo>
                <a:lnTo>
                  <a:pt x="55947" y="42528"/>
                </a:lnTo>
                <a:lnTo>
                  <a:pt x="56069" y="42528"/>
                </a:lnTo>
                <a:lnTo>
                  <a:pt x="56223" y="42651"/>
                </a:lnTo>
                <a:lnTo>
                  <a:pt x="56284" y="42620"/>
                </a:lnTo>
                <a:lnTo>
                  <a:pt x="56315" y="42498"/>
                </a:lnTo>
                <a:lnTo>
                  <a:pt x="56346" y="42436"/>
                </a:lnTo>
                <a:lnTo>
                  <a:pt x="56346" y="42375"/>
                </a:lnTo>
                <a:lnTo>
                  <a:pt x="56254" y="42313"/>
                </a:lnTo>
                <a:lnTo>
                  <a:pt x="56162" y="42375"/>
                </a:lnTo>
                <a:lnTo>
                  <a:pt x="56008" y="42405"/>
                </a:lnTo>
                <a:lnTo>
                  <a:pt x="55885" y="42498"/>
                </a:lnTo>
                <a:close/>
                <a:moveTo>
                  <a:pt x="51740" y="41392"/>
                </a:moveTo>
                <a:lnTo>
                  <a:pt x="51771" y="41454"/>
                </a:lnTo>
                <a:lnTo>
                  <a:pt x="51955" y="41484"/>
                </a:lnTo>
                <a:lnTo>
                  <a:pt x="51986" y="41576"/>
                </a:lnTo>
                <a:lnTo>
                  <a:pt x="51986" y="41638"/>
                </a:lnTo>
                <a:lnTo>
                  <a:pt x="51986" y="41730"/>
                </a:lnTo>
                <a:lnTo>
                  <a:pt x="52078" y="41791"/>
                </a:lnTo>
                <a:lnTo>
                  <a:pt x="52139" y="41822"/>
                </a:lnTo>
                <a:lnTo>
                  <a:pt x="52231" y="41822"/>
                </a:lnTo>
                <a:lnTo>
                  <a:pt x="52262" y="41791"/>
                </a:lnTo>
                <a:lnTo>
                  <a:pt x="52293" y="41791"/>
                </a:lnTo>
                <a:lnTo>
                  <a:pt x="52293" y="41669"/>
                </a:lnTo>
                <a:lnTo>
                  <a:pt x="52201" y="41576"/>
                </a:lnTo>
                <a:lnTo>
                  <a:pt x="52078" y="41546"/>
                </a:lnTo>
                <a:lnTo>
                  <a:pt x="52047" y="41515"/>
                </a:lnTo>
                <a:lnTo>
                  <a:pt x="51893" y="41423"/>
                </a:lnTo>
                <a:lnTo>
                  <a:pt x="51801" y="41423"/>
                </a:lnTo>
                <a:lnTo>
                  <a:pt x="51740" y="41423"/>
                </a:lnTo>
                <a:close/>
                <a:moveTo>
                  <a:pt x="55732" y="43572"/>
                </a:moveTo>
                <a:lnTo>
                  <a:pt x="55578" y="43449"/>
                </a:lnTo>
                <a:lnTo>
                  <a:pt x="55578" y="43357"/>
                </a:lnTo>
                <a:lnTo>
                  <a:pt x="55517" y="43296"/>
                </a:lnTo>
                <a:lnTo>
                  <a:pt x="55517" y="43204"/>
                </a:lnTo>
                <a:lnTo>
                  <a:pt x="55578" y="43142"/>
                </a:lnTo>
                <a:lnTo>
                  <a:pt x="55670" y="43235"/>
                </a:lnTo>
                <a:lnTo>
                  <a:pt x="55701" y="43327"/>
                </a:lnTo>
                <a:lnTo>
                  <a:pt x="55762" y="43419"/>
                </a:lnTo>
                <a:lnTo>
                  <a:pt x="55762" y="43542"/>
                </a:lnTo>
                <a:lnTo>
                  <a:pt x="55732" y="43572"/>
                </a:lnTo>
                <a:close/>
                <a:moveTo>
                  <a:pt x="55578" y="44064"/>
                </a:moveTo>
                <a:lnTo>
                  <a:pt x="55517" y="44002"/>
                </a:lnTo>
                <a:lnTo>
                  <a:pt x="55517" y="43910"/>
                </a:lnTo>
                <a:lnTo>
                  <a:pt x="55455" y="43849"/>
                </a:lnTo>
                <a:lnTo>
                  <a:pt x="55363" y="43849"/>
                </a:lnTo>
                <a:lnTo>
                  <a:pt x="55271" y="43726"/>
                </a:lnTo>
                <a:lnTo>
                  <a:pt x="55271" y="43634"/>
                </a:lnTo>
                <a:lnTo>
                  <a:pt x="55333" y="43634"/>
                </a:lnTo>
                <a:lnTo>
                  <a:pt x="55394" y="43603"/>
                </a:lnTo>
                <a:lnTo>
                  <a:pt x="55640" y="43634"/>
                </a:lnTo>
                <a:lnTo>
                  <a:pt x="55824" y="43726"/>
                </a:lnTo>
                <a:lnTo>
                  <a:pt x="55824" y="43787"/>
                </a:lnTo>
                <a:lnTo>
                  <a:pt x="55732" y="43849"/>
                </a:lnTo>
                <a:lnTo>
                  <a:pt x="55732" y="43941"/>
                </a:lnTo>
                <a:lnTo>
                  <a:pt x="55670" y="44002"/>
                </a:lnTo>
                <a:lnTo>
                  <a:pt x="55640" y="44094"/>
                </a:lnTo>
                <a:lnTo>
                  <a:pt x="55609" y="44094"/>
                </a:lnTo>
                <a:close/>
                <a:moveTo>
                  <a:pt x="51494" y="46581"/>
                </a:moveTo>
                <a:lnTo>
                  <a:pt x="51464" y="46643"/>
                </a:lnTo>
                <a:lnTo>
                  <a:pt x="51525" y="46612"/>
                </a:lnTo>
                <a:close/>
                <a:moveTo>
                  <a:pt x="51586" y="46581"/>
                </a:moveTo>
                <a:lnTo>
                  <a:pt x="51525" y="46674"/>
                </a:lnTo>
                <a:lnTo>
                  <a:pt x="51586" y="46674"/>
                </a:lnTo>
                <a:lnTo>
                  <a:pt x="51586" y="46581"/>
                </a:lnTo>
                <a:close/>
                <a:moveTo>
                  <a:pt x="51679" y="46581"/>
                </a:moveTo>
                <a:lnTo>
                  <a:pt x="51617" y="46643"/>
                </a:lnTo>
                <a:lnTo>
                  <a:pt x="51648" y="46796"/>
                </a:lnTo>
                <a:lnTo>
                  <a:pt x="51648" y="46858"/>
                </a:lnTo>
                <a:lnTo>
                  <a:pt x="51709" y="46858"/>
                </a:lnTo>
                <a:lnTo>
                  <a:pt x="51740" y="46704"/>
                </a:lnTo>
                <a:lnTo>
                  <a:pt x="51679" y="46581"/>
                </a:lnTo>
                <a:close/>
                <a:moveTo>
                  <a:pt x="52753" y="45322"/>
                </a:moveTo>
                <a:lnTo>
                  <a:pt x="52753" y="45230"/>
                </a:lnTo>
                <a:lnTo>
                  <a:pt x="52784" y="45108"/>
                </a:lnTo>
                <a:lnTo>
                  <a:pt x="52845" y="45015"/>
                </a:lnTo>
                <a:lnTo>
                  <a:pt x="52845" y="44954"/>
                </a:lnTo>
                <a:lnTo>
                  <a:pt x="53030" y="44800"/>
                </a:lnTo>
                <a:lnTo>
                  <a:pt x="53214" y="44770"/>
                </a:lnTo>
                <a:lnTo>
                  <a:pt x="53214" y="44831"/>
                </a:lnTo>
                <a:lnTo>
                  <a:pt x="53214" y="44923"/>
                </a:lnTo>
                <a:lnTo>
                  <a:pt x="53245" y="44954"/>
                </a:lnTo>
                <a:lnTo>
                  <a:pt x="53245" y="45015"/>
                </a:lnTo>
                <a:lnTo>
                  <a:pt x="53152" y="45108"/>
                </a:lnTo>
                <a:lnTo>
                  <a:pt x="53091" y="45200"/>
                </a:lnTo>
                <a:lnTo>
                  <a:pt x="52968" y="45200"/>
                </a:lnTo>
                <a:lnTo>
                  <a:pt x="52815" y="45322"/>
                </a:lnTo>
                <a:close/>
                <a:moveTo>
                  <a:pt x="49161" y="41239"/>
                </a:moveTo>
                <a:lnTo>
                  <a:pt x="49283" y="41331"/>
                </a:lnTo>
                <a:lnTo>
                  <a:pt x="49406" y="41454"/>
                </a:lnTo>
                <a:lnTo>
                  <a:pt x="49529" y="41454"/>
                </a:lnTo>
                <a:lnTo>
                  <a:pt x="49683" y="41515"/>
                </a:lnTo>
                <a:lnTo>
                  <a:pt x="49652" y="41454"/>
                </a:lnTo>
                <a:lnTo>
                  <a:pt x="49498" y="41392"/>
                </a:lnTo>
                <a:lnTo>
                  <a:pt x="49314" y="41239"/>
                </a:lnTo>
                <a:lnTo>
                  <a:pt x="49222" y="41208"/>
                </a:lnTo>
                <a:lnTo>
                  <a:pt x="49161" y="41208"/>
                </a:lnTo>
                <a:close/>
                <a:moveTo>
                  <a:pt x="47932" y="40133"/>
                </a:moveTo>
                <a:lnTo>
                  <a:pt x="47963" y="40164"/>
                </a:lnTo>
                <a:lnTo>
                  <a:pt x="48055" y="40164"/>
                </a:lnTo>
                <a:lnTo>
                  <a:pt x="48117" y="40225"/>
                </a:lnTo>
                <a:lnTo>
                  <a:pt x="48178" y="40195"/>
                </a:lnTo>
                <a:lnTo>
                  <a:pt x="48178" y="40133"/>
                </a:lnTo>
                <a:lnTo>
                  <a:pt x="48239" y="40133"/>
                </a:lnTo>
                <a:lnTo>
                  <a:pt x="48239" y="40072"/>
                </a:lnTo>
                <a:lnTo>
                  <a:pt x="48147" y="40010"/>
                </a:lnTo>
                <a:lnTo>
                  <a:pt x="48239" y="39949"/>
                </a:lnTo>
                <a:lnTo>
                  <a:pt x="48239" y="39918"/>
                </a:lnTo>
                <a:lnTo>
                  <a:pt x="48086" y="39795"/>
                </a:lnTo>
                <a:lnTo>
                  <a:pt x="47963" y="39795"/>
                </a:lnTo>
                <a:lnTo>
                  <a:pt x="47963" y="39734"/>
                </a:lnTo>
                <a:lnTo>
                  <a:pt x="47963" y="39673"/>
                </a:lnTo>
                <a:lnTo>
                  <a:pt x="47871" y="39673"/>
                </a:lnTo>
                <a:lnTo>
                  <a:pt x="47810" y="39611"/>
                </a:lnTo>
                <a:lnTo>
                  <a:pt x="47687" y="39642"/>
                </a:lnTo>
                <a:lnTo>
                  <a:pt x="47656" y="39703"/>
                </a:lnTo>
                <a:lnTo>
                  <a:pt x="47687" y="39795"/>
                </a:lnTo>
                <a:lnTo>
                  <a:pt x="47748" y="39795"/>
                </a:lnTo>
                <a:lnTo>
                  <a:pt x="47810" y="39826"/>
                </a:lnTo>
                <a:lnTo>
                  <a:pt x="47840" y="39918"/>
                </a:lnTo>
                <a:lnTo>
                  <a:pt x="47932" y="40010"/>
                </a:lnTo>
                <a:lnTo>
                  <a:pt x="47932" y="40133"/>
                </a:lnTo>
                <a:close/>
                <a:moveTo>
                  <a:pt x="47073" y="40532"/>
                </a:moveTo>
                <a:lnTo>
                  <a:pt x="47195" y="40502"/>
                </a:lnTo>
                <a:lnTo>
                  <a:pt x="47288" y="40440"/>
                </a:lnTo>
                <a:lnTo>
                  <a:pt x="47349" y="40440"/>
                </a:lnTo>
                <a:lnTo>
                  <a:pt x="47441" y="40410"/>
                </a:lnTo>
                <a:lnTo>
                  <a:pt x="47441" y="40317"/>
                </a:lnTo>
                <a:lnTo>
                  <a:pt x="47441" y="40256"/>
                </a:lnTo>
                <a:lnTo>
                  <a:pt x="47441" y="40041"/>
                </a:lnTo>
                <a:lnTo>
                  <a:pt x="47349" y="40010"/>
                </a:lnTo>
                <a:lnTo>
                  <a:pt x="47195" y="40010"/>
                </a:lnTo>
                <a:lnTo>
                  <a:pt x="47103" y="39918"/>
                </a:lnTo>
                <a:lnTo>
                  <a:pt x="47011" y="39826"/>
                </a:lnTo>
                <a:lnTo>
                  <a:pt x="46950" y="39857"/>
                </a:lnTo>
                <a:lnTo>
                  <a:pt x="46796" y="39857"/>
                </a:lnTo>
                <a:lnTo>
                  <a:pt x="46735" y="39826"/>
                </a:lnTo>
                <a:lnTo>
                  <a:pt x="46704" y="39918"/>
                </a:lnTo>
                <a:lnTo>
                  <a:pt x="46735" y="40041"/>
                </a:lnTo>
                <a:lnTo>
                  <a:pt x="46858" y="40133"/>
                </a:lnTo>
                <a:lnTo>
                  <a:pt x="46919" y="40317"/>
                </a:lnTo>
                <a:lnTo>
                  <a:pt x="46980" y="40348"/>
                </a:lnTo>
                <a:lnTo>
                  <a:pt x="47011" y="40502"/>
                </a:lnTo>
                <a:lnTo>
                  <a:pt x="47073" y="40532"/>
                </a:lnTo>
                <a:close/>
                <a:moveTo>
                  <a:pt x="46950" y="41239"/>
                </a:moveTo>
                <a:cubicBezTo>
                  <a:pt x="46950" y="41208"/>
                  <a:pt x="46950" y="41208"/>
                  <a:pt x="46950" y="41177"/>
                </a:cubicBezTo>
                <a:lnTo>
                  <a:pt x="46796" y="41147"/>
                </a:lnTo>
                <a:lnTo>
                  <a:pt x="46766" y="41177"/>
                </a:lnTo>
                <a:lnTo>
                  <a:pt x="46796" y="41208"/>
                </a:lnTo>
                <a:lnTo>
                  <a:pt x="46950" y="41208"/>
                </a:lnTo>
                <a:close/>
                <a:moveTo>
                  <a:pt x="45107" y="42498"/>
                </a:moveTo>
                <a:lnTo>
                  <a:pt x="45138" y="42498"/>
                </a:lnTo>
                <a:lnTo>
                  <a:pt x="45200" y="42436"/>
                </a:lnTo>
                <a:lnTo>
                  <a:pt x="45200" y="42375"/>
                </a:lnTo>
                <a:lnTo>
                  <a:pt x="45261" y="42313"/>
                </a:lnTo>
                <a:lnTo>
                  <a:pt x="45261" y="42221"/>
                </a:lnTo>
                <a:lnTo>
                  <a:pt x="45230" y="42191"/>
                </a:lnTo>
                <a:lnTo>
                  <a:pt x="45261" y="42129"/>
                </a:lnTo>
                <a:lnTo>
                  <a:pt x="45384" y="42006"/>
                </a:lnTo>
                <a:lnTo>
                  <a:pt x="45476" y="41883"/>
                </a:lnTo>
                <a:lnTo>
                  <a:pt x="45568" y="41853"/>
                </a:lnTo>
                <a:lnTo>
                  <a:pt x="45599" y="41822"/>
                </a:lnTo>
                <a:lnTo>
                  <a:pt x="45599" y="41761"/>
                </a:lnTo>
                <a:lnTo>
                  <a:pt x="45599" y="41669"/>
                </a:lnTo>
                <a:lnTo>
                  <a:pt x="45691" y="41576"/>
                </a:lnTo>
                <a:lnTo>
                  <a:pt x="45752" y="41484"/>
                </a:lnTo>
                <a:lnTo>
                  <a:pt x="45722" y="41392"/>
                </a:lnTo>
                <a:lnTo>
                  <a:pt x="45722" y="41300"/>
                </a:lnTo>
                <a:lnTo>
                  <a:pt x="45660" y="41239"/>
                </a:lnTo>
                <a:lnTo>
                  <a:pt x="45599" y="41269"/>
                </a:lnTo>
                <a:lnTo>
                  <a:pt x="45507" y="41269"/>
                </a:lnTo>
                <a:lnTo>
                  <a:pt x="45445" y="41177"/>
                </a:lnTo>
                <a:lnTo>
                  <a:pt x="45384" y="41147"/>
                </a:lnTo>
                <a:lnTo>
                  <a:pt x="45322" y="41239"/>
                </a:lnTo>
                <a:lnTo>
                  <a:pt x="45169" y="41392"/>
                </a:lnTo>
                <a:lnTo>
                  <a:pt x="45107" y="41392"/>
                </a:lnTo>
                <a:lnTo>
                  <a:pt x="45015" y="41484"/>
                </a:lnTo>
                <a:lnTo>
                  <a:pt x="44985" y="41638"/>
                </a:lnTo>
                <a:lnTo>
                  <a:pt x="45015" y="41761"/>
                </a:lnTo>
                <a:lnTo>
                  <a:pt x="44923" y="41822"/>
                </a:lnTo>
                <a:lnTo>
                  <a:pt x="44862" y="41914"/>
                </a:lnTo>
                <a:lnTo>
                  <a:pt x="44892" y="42037"/>
                </a:lnTo>
                <a:lnTo>
                  <a:pt x="44831" y="42160"/>
                </a:lnTo>
                <a:lnTo>
                  <a:pt x="44862" y="42221"/>
                </a:lnTo>
                <a:lnTo>
                  <a:pt x="44985" y="42221"/>
                </a:lnTo>
                <a:lnTo>
                  <a:pt x="45015" y="42344"/>
                </a:lnTo>
                <a:lnTo>
                  <a:pt x="45077" y="42375"/>
                </a:lnTo>
                <a:lnTo>
                  <a:pt x="45107" y="42498"/>
                </a:lnTo>
                <a:close/>
                <a:moveTo>
                  <a:pt x="43449" y="49406"/>
                </a:moveTo>
                <a:lnTo>
                  <a:pt x="43480" y="49498"/>
                </a:lnTo>
                <a:lnTo>
                  <a:pt x="43511" y="49468"/>
                </a:lnTo>
                <a:lnTo>
                  <a:pt x="43480" y="49406"/>
                </a:lnTo>
                <a:lnTo>
                  <a:pt x="43449" y="49406"/>
                </a:lnTo>
                <a:close/>
                <a:moveTo>
                  <a:pt x="43541" y="50113"/>
                </a:moveTo>
                <a:lnTo>
                  <a:pt x="43634" y="49990"/>
                </a:lnTo>
                <a:lnTo>
                  <a:pt x="43695" y="49867"/>
                </a:lnTo>
                <a:lnTo>
                  <a:pt x="43726" y="49867"/>
                </a:lnTo>
                <a:lnTo>
                  <a:pt x="43726" y="50051"/>
                </a:lnTo>
                <a:lnTo>
                  <a:pt x="43603" y="50143"/>
                </a:lnTo>
                <a:lnTo>
                  <a:pt x="43541" y="50143"/>
                </a:lnTo>
                <a:close/>
                <a:moveTo>
                  <a:pt x="42559" y="49898"/>
                </a:moveTo>
                <a:lnTo>
                  <a:pt x="42651" y="49744"/>
                </a:lnTo>
                <a:lnTo>
                  <a:pt x="42743" y="49744"/>
                </a:lnTo>
                <a:lnTo>
                  <a:pt x="42804" y="49683"/>
                </a:lnTo>
                <a:lnTo>
                  <a:pt x="42866" y="49683"/>
                </a:lnTo>
                <a:lnTo>
                  <a:pt x="42989" y="49621"/>
                </a:lnTo>
                <a:lnTo>
                  <a:pt x="43050" y="49560"/>
                </a:lnTo>
                <a:lnTo>
                  <a:pt x="42958" y="49744"/>
                </a:lnTo>
                <a:lnTo>
                  <a:pt x="42743" y="49898"/>
                </a:lnTo>
                <a:lnTo>
                  <a:pt x="42620" y="49959"/>
                </a:lnTo>
                <a:lnTo>
                  <a:pt x="42559" y="49898"/>
                </a:lnTo>
                <a:close/>
                <a:moveTo>
                  <a:pt x="43234" y="50205"/>
                </a:moveTo>
                <a:lnTo>
                  <a:pt x="43419" y="49959"/>
                </a:lnTo>
                <a:lnTo>
                  <a:pt x="43480" y="49836"/>
                </a:lnTo>
                <a:lnTo>
                  <a:pt x="43511" y="49836"/>
                </a:lnTo>
                <a:lnTo>
                  <a:pt x="43511" y="49928"/>
                </a:lnTo>
                <a:lnTo>
                  <a:pt x="43326" y="50205"/>
                </a:lnTo>
                <a:lnTo>
                  <a:pt x="43265" y="50328"/>
                </a:lnTo>
                <a:lnTo>
                  <a:pt x="43357" y="50266"/>
                </a:lnTo>
                <a:lnTo>
                  <a:pt x="43541" y="50020"/>
                </a:lnTo>
                <a:lnTo>
                  <a:pt x="43603" y="49959"/>
                </a:lnTo>
                <a:lnTo>
                  <a:pt x="43634" y="49775"/>
                </a:lnTo>
                <a:lnTo>
                  <a:pt x="43572" y="49713"/>
                </a:lnTo>
                <a:lnTo>
                  <a:pt x="43511" y="49713"/>
                </a:lnTo>
                <a:lnTo>
                  <a:pt x="43511" y="49591"/>
                </a:lnTo>
                <a:lnTo>
                  <a:pt x="43388" y="49529"/>
                </a:lnTo>
                <a:lnTo>
                  <a:pt x="43357" y="49621"/>
                </a:lnTo>
                <a:lnTo>
                  <a:pt x="43265" y="49836"/>
                </a:lnTo>
                <a:lnTo>
                  <a:pt x="43142" y="49959"/>
                </a:lnTo>
                <a:lnTo>
                  <a:pt x="43019" y="50051"/>
                </a:lnTo>
                <a:lnTo>
                  <a:pt x="43050" y="49928"/>
                </a:lnTo>
                <a:lnTo>
                  <a:pt x="43204" y="49806"/>
                </a:lnTo>
                <a:lnTo>
                  <a:pt x="43234" y="49683"/>
                </a:lnTo>
                <a:lnTo>
                  <a:pt x="43204" y="49621"/>
                </a:lnTo>
                <a:lnTo>
                  <a:pt x="43112" y="49713"/>
                </a:lnTo>
                <a:lnTo>
                  <a:pt x="43019" y="49898"/>
                </a:lnTo>
                <a:lnTo>
                  <a:pt x="42835" y="50082"/>
                </a:lnTo>
                <a:lnTo>
                  <a:pt x="42804" y="50174"/>
                </a:lnTo>
                <a:lnTo>
                  <a:pt x="42682" y="50297"/>
                </a:lnTo>
                <a:lnTo>
                  <a:pt x="42712" y="50420"/>
                </a:lnTo>
                <a:lnTo>
                  <a:pt x="42774" y="50420"/>
                </a:lnTo>
                <a:lnTo>
                  <a:pt x="42927" y="50174"/>
                </a:lnTo>
                <a:lnTo>
                  <a:pt x="43019" y="50174"/>
                </a:lnTo>
                <a:lnTo>
                  <a:pt x="42989" y="50266"/>
                </a:lnTo>
                <a:lnTo>
                  <a:pt x="42866" y="50450"/>
                </a:lnTo>
                <a:lnTo>
                  <a:pt x="42927" y="50450"/>
                </a:lnTo>
                <a:lnTo>
                  <a:pt x="43050" y="50358"/>
                </a:lnTo>
                <a:lnTo>
                  <a:pt x="43112" y="50358"/>
                </a:lnTo>
                <a:cubicBezTo>
                  <a:pt x="43173" y="50328"/>
                  <a:pt x="43204" y="50266"/>
                  <a:pt x="43234" y="50235"/>
                </a:cubicBezTo>
                <a:close/>
                <a:moveTo>
                  <a:pt x="43081" y="50205"/>
                </a:moveTo>
                <a:lnTo>
                  <a:pt x="43112" y="50082"/>
                </a:lnTo>
                <a:lnTo>
                  <a:pt x="43326" y="49867"/>
                </a:lnTo>
                <a:lnTo>
                  <a:pt x="43234" y="50051"/>
                </a:lnTo>
                <a:lnTo>
                  <a:pt x="43142" y="50205"/>
                </a:lnTo>
                <a:lnTo>
                  <a:pt x="43081" y="50205"/>
                </a:lnTo>
                <a:close/>
                <a:moveTo>
                  <a:pt x="54196" y="61535"/>
                </a:moveTo>
                <a:lnTo>
                  <a:pt x="54135" y="61535"/>
                </a:lnTo>
                <a:lnTo>
                  <a:pt x="54104" y="61474"/>
                </a:lnTo>
                <a:lnTo>
                  <a:pt x="54166" y="61443"/>
                </a:lnTo>
                <a:lnTo>
                  <a:pt x="54196" y="61351"/>
                </a:lnTo>
                <a:lnTo>
                  <a:pt x="54319" y="61228"/>
                </a:lnTo>
                <a:lnTo>
                  <a:pt x="54319" y="61259"/>
                </a:lnTo>
                <a:lnTo>
                  <a:pt x="54319" y="61228"/>
                </a:lnTo>
                <a:lnTo>
                  <a:pt x="54289" y="61228"/>
                </a:lnTo>
                <a:lnTo>
                  <a:pt x="54166" y="61351"/>
                </a:lnTo>
                <a:lnTo>
                  <a:pt x="54074" y="61474"/>
                </a:lnTo>
                <a:lnTo>
                  <a:pt x="54104" y="61566"/>
                </a:lnTo>
                <a:lnTo>
                  <a:pt x="54166" y="61566"/>
                </a:lnTo>
                <a:lnTo>
                  <a:pt x="54196" y="61535"/>
                </a:lnTo>
                <a:close/>
                <a:moveTo>
                  <a:pt x="58311" y="62303"/>
                </a:moveTo>
                <a:lnTo>
                  <a:pt x="58280" y="62211"/>
                </a:lnTo>
                <a:lnTo>
                  <a:pt x="58311" y="62088"/>
                </a:lnTo>
                <a:lnTo>
                  <a:pt x="58280" y="61965"/>
                </a:lnTo>
                <a:lnTo>
                  <a:pt x="58250" y="61873"/>
                </a:lnTo>
                <a:lnTo>
                  <a:pt x="58280" y="61781"/>
                </a:lnTo>
                <a:lnTo>
                  <a:pt x="58342" y="61719"/>
                </a:lnTo>
                <a:lnTo>
                  <a:pt x="58342" y="61781"/>
                </a:lnTo>
                <a:lnTo>
                  <a:pt x="58403" y="61842"/>
                </a:lnTo>
                <a:lnTo>
                  <a:pt x="58403" y="61965"/>
                </a:lnTo>
                <a:lnTo>
                  <a:pt x="58342" y="61996"/>
                </a:lnTo>
                <a:lnTo>
                  <a:pt x="58342" y="62088"/>
                </a:lnTo>
                <a:lnTo>
                  <a:pt x="58403" y="62119"/>
                </a:lnTo>
                <a:lnTo>
                  <a:pt x="58434" y="62180"/>
                </a:lnTo>
                <a:lnTo>
                  <a:pt x="58372" y="62303"/>
                </a:lnTo>
                <a:close/>
                <a:moveTo>
                  <a:pt x="58465" y="62395"/>
                </a:moveTo>
                <a:lnTo>
                  <a:pt x="58495" y="62303"/>
                </a:lnTo>
                <a:lnTo>
                  <a:pt x="58557" y="62272"/>
                </a:lnTo>
                <a:lnTo>
                  <a:pt x="58557" y="62334"/>
                </a:lnTo>
                <a:lnTo>
                  <a:pt x="58495" y="62426"/>
                </a:lnTo>
                <a:lnTo>
                  <a:pt x="58465" y="62395"/>
                </a:lnTo>
                <a:close/>
                <a:moveTo>
                  <a:pt x="60031" y="56561"/>
                </a:moveTo>
                <a:lnTo>
                  <a:pt x="60123" y="56407"/>
                </a:lnTo>
                <a:lnTo>
                  <a:pt x="60215" y="56315"/>
                </a:lnTo>
                <a:lnTo>
                  <a:pt x="60215" y="56407"/>
                </a:lnTo>
                <a:lnTo>
                  <a:pt x="60153" y="56530"/>
                </a:lnTo>
                <a:lnTo>
                  <a:pt x="60092" y="56592"/>
                </a:lnTo>
                <a:lnTo>
                  <a:pt x="60061" y="56561"/>
                </a:lnTo>
                <a:close/>
                <a:moveTo>
                  <a:pt x="59570" y="57758"/>
                </a:moveTo>
                <a:lnTo>
                  <a:pt x="59570" y="57850"/>
                </a:lnTo>
                <a:lnTo>
                  <a:pt x="59601" y="57850"/>
                </a:lnTo>
                <a:lnTo>
                  <a:pt x="59631" y="57820"/>
                </a:lnTo>
                <a:lnTo>
                  <a:pt x="59693" y="57820"/>
                </a:lnTo>
                <a:lnTo>
                  <a:pt x="59693" y="57728"/>
                </a:lnTo>
                <a:lnTo>
                  <a:pt x="59631" y="57728"/>
                </a:lnTo>
                <a:lnTo>
                  <a:pt x="59570" y="57758"/>
                </a:lnTo>
                <a:close/>
                <a:moveTo>
                  <a:pt x="60399" y="59140"/>
                </a:moveTo>
                <a:lnTo>
                  <a:pt x="60368" y="58987"/>
                </a:lnTo>
                <a:lnTo>
                  <a:pt x="60368" y="58925"/>
                </a:lnTo>
                <a:lnTo>
                  <a:pt x="60430" y="58925"/>
                </a:lnTo>
                <a:lnTo>
                  <a:pt x="60460" y="58987"/>
                </a:lnTo>
                <a:lnTo>
                  <a:pt x="60491" y="58956"/>
                </a:lnTo>
                <a:lnTo>
                  <a:pt x="60583" y="58987"/>
                </a:lnTo>
                <a:lnTo>
                  <a:pt x="60583" y="59079"/>
                </a:lnTo>
                <a:lnTo>
                  <a:pt x="60491" y="59140"/>
                </a:lnTo>
                <a:cubicBezTo>
                  <a:pt x="60460" y="59140"/>
                  <a:pt x="60430" y="59140"/>
                  <a:pt x="60399" y="59140"/>
                </a:cubicBezTo>
                <a:close/>
                <a:moveTo>
                  <a:pt x="60031" y="59109"/>
                </a:moveTo>
                <a:lnTo>
                  <a:pt x="60123" y="59140"/>
                </a:lnTo>
                <a:lnTo>
                  <a:pt x="60153" y="59140"/>
                </a:lnTo>
                <a:lnTo>
                  <a:pt x="60215" y="59048"/>
                </a:lnTo>
                <a:lnTo>
                  <a:pt x="60215" y="59017"/>
                </a:lnTo>
                <a:lnTo>
                  <a:pt x="60245" y="59017"/>
                </a:lnTo>
                <a:lnTo>
                  <a:pt x="60245" y="59109"/>
                </a:lnTo>
                <a:lnTo>
                  <a:pt x="60184" y="59202"/>
                </a:lnTo>
                <a:lnTo>
                  <a:pt x="60061" y="59263"/>
                </a:lnTo>
                <a:lnTo>
                  <a:pt x="60000" y="59232"/>
                </a:lnTo>
                <a:lnTo>
                  <a:pt x="60000" y="59140"/>
                </a:lnTo>
                <a:lnTo>
                  <a:pt x="60031" y="59109"/>
                </a:lnTo>
                <a:close/>
                <a:moveTo>
                  <a:pt x="58710" y="61259"/>
                </a:moveTo>
                <a:lnTo>
                  <a:pt x="58741" y="61167"/>
                </a:lnTo>
                <a:lnTo>
                  <a:pt x="58772" y="61228"/>
                </a:lnTo>
                <a:lnTo>
                  <a:pt x="58741" y="61259"/>
                </a:lnTo>
                <a:lnTo>
                  <a:pt x="58710" y="61259"/>
                </a:lnTo>
                <a:close/>
                <a:moveTo>
                  <a:pt x="60430" y="60768"/>
                </a:moveTo>
                <a:lnTo>
                  <a:pt x="60430" y="60829"/>
                </a:lnTo>
                <a:lnTo>
                  <a:pt x="60491" y="60860"/>
                </a:lnTo>
                <a:lnTo>
                  <a:pt x="60614" y="60860"/>
                </a:lnTo>
                <a:lnTo>
                  <a:pt x="60645" y="60798"/>
                </a:lnTo>
                <a:lnTo>
                  <a:pt x="60491" y="60768"/>
                </a:lnTo>
                <a:lnTo>
                  <a:pt x="60399" y="60768"/>
                </a:lnTo>
                <a:close/>
                <a:moveTo>
                  <a:pt x="58587" y="57605"/>
                </a:moveTo>
                <a:lnTo>
                  <a:pt x="58495" y="57697"/>
                </a:lnTo>
                <a:lnTo>
                  <a:pt x="58342" y="57820"/>
                </a:lnTo>
                <a:lnTo>
                  <a:pt x="58280" y="57850"/>
                </a:lnTo>
                <a:lnTo>
                  <a:pt x="58280" y="57912"/>
                </a:lnTo>
                <a:lnTo>
                  <a:pt x="58250" y="57973"/>
                </a:lnTo>
                <a:lnTo>
                  <a:pt x="58188" y="57973"/>
                </a:lnTo>
                <a:lnTo>
                  <a:pt x="58188" y="58035"/>
                </a:lnTo>
                <a:lnTo>
                  <a:pt x="58250" y="58096"/>
                </a:lnTo>
                <a:lnTo>
                  <a:pt x="58188" y="58127"/>
                </a:lnTo>
                <a:lnTo>
                  <a:pt x="58096" y="58127"/>
                </a:lnTo>
                <a:lnTo>
                  <a:pt x="58004" y="58250"/>
                </a:lnTo>
                <a:lnTo>
                  <a:pt x="58004" y="58311"/>
                </a:lnTo>
                <a:lnTo>
                  <a:pt x="58065" y="58311"/>
                </a:lnTo>
                <a:lnTo>
                  <a:pt x="58096" y="58342"/>
                </a:lnTo>
                <a:lnTo>
                  <a:pt x="58004" y="58403"/>
                </a:lnTo>
                <a:lnTo>
                  <a:pt x="57912" y="58403"/>
                </a:lnTo>
                <a:lnTo>
                  <a:pt x="57820" y="58526"/>
                </a:lnTo>
                <a:lnTo>
                  <a:pt x="57820" y="58618"/>
                </a:lnTo>
                <a:lnTo>
                  <a:pt x="57666" y="58864"/>
                </a:lnTo>
                <a:lnTo>
                  <a:pt x="57666" y="58956"/>
                </a:lnTo>
                <a:lnTo>
                  <a:pt x="57728" y="59017"/>
                </a:lnTo>
                <a:lnTo>
                  <a:pt x="57728" y="59109"/>
                </a:lnTo>
                <a:lnTo>
                  <a:pt x="57666" y="59109"/>
                </a:lnTo>
                <a:lnTo>
                  <a:pt x="57635" y="59048"/>
                </a:lnTo>
                <a:lnTo>
                  <a:pt x="57574" y="59048"/>
                </a:lnTo>
                <a:lnTo>
                  <a:pt x="57451" y="59140"/>
                </a:lnTo>
                <a:lnTo>
                  <a:pt x="57390" y="59232"/>
                </a:lnTo>
                <a:lnTo>
                  <a:pt x="57390" y="59294"/>
                </a:lnTo>
                <a:lnTo>
                  <a:pt x="57482" y="59294"/>
                </a:lnTo>
                <a:lnTo>
                  <a:pt x="57513" y="59355"/>
                </a:lnTo>
                <a:lnTo>
                  <a:pt x="57482" y="59416"/>
                </a:lnTo>
                <a:lnTo>
                  <a:pt x="57482" y="59478"/>
                </a:lnTo>
                <a:lnTo>
                  <a:pt x="57390" y="59570"/>
                </a:lnTo>
                <a:lnTo>
                  <a:pt x="57206" y="59509"/>
                </a:lnTo>
                <a:lnTo>
                  <a:pt x="57175" y="59570"/>
                </a:lnTo>
                <a:lnTo>
                  <a:pt x="57175" y="59631"/>
                </a:lnTo>
                <a:lnTo>
                  <a:pt x="57083" y="59724"/>
                </a:lnTo>
                <a:lnTo>
                  <a:pt x="56991" y="59908"/>
                </a:lnTo>
                <a:lnTo>
                  <a:pt x="56899" y="60000"/>
                </a:lnTo>
                <a:lnTo>
                  <a:pt x="56868" y="60000"/>
                </a:lnTo>
                <a:lnTo>
                  <a:pt x="56868" y="59877"/>
                </a:lnTo>
                <a:lnTo>
                  <a:pt x="56806" y="60000"/>
                </a:lnTo>
                <a:lnTo>
                  <a:pt x="56745" y="59908"/>
                </a:lnTo>
                <a:lnTo>
                  <a:pt x="56776" y="59816"/>
                </a:lnTo>
                <a:lnTo>
                  <a:pt x="56868" y="59754"/>
                </a:lnTo>
                <a:lnTo>
                  <a:pt x="56899" y="59693"/>
                </a:lnTo>
                <a:lnTo>
                  <a:pt x="56837" y="59724"/>
                </a:lnTo>
                <a:lnTo>
                  <a:pt x="56745" y="59816"/>
                </a:lnTo>
                <a:lnTo>
                  <a:pt x="56530" y="59938"/>
                </a:lnTo>
                <a:lnTo>
                  <a:pt x="56469" y="60123"/>
                </a:lnTo>
                <a:lnTo>
                  <a:pt x="56530" y="60123"/>
                </a:lnTo>
                <a:lnTo>
                  <a:pt x="56653" y="60092"/>
                </a:lnTo>
                <a:lnTo>
                  <a:pt x="56868" y="60061"/>
                </a:lnTo>
                <a:lnTo>
                  <a:pt x="57052" y="60061"/>
                </a:lnTo>
                <a:lnTo>
                  <a:pt x="56929" y="60184"/>
                </a:lnTo>
                <a:lnTo>
                  <a:pt x="56776" y="60368"/>
                </a:lnTo>
                <a:lnTo>
                  <a:pt x="56684" y="60522"/>
                </a:lnTo>
                <a:lnTo>
                  <a:pt x="56499" y="60614"/>
                </a:lnTo>
                <a:lnTo>
                  <a:pt x="56346" y="60768"/>
                </a:lnTo>
                <a:lnTo>
                  <a:pt x="56254" y="60768"/>
                </a:lnTo>
                <a:lnTo>
                  <a:pt x="56223" y="60860"/>
                </a:lnTo>
                <a:lnTo>
                  <a:pt x="56254" y="60921"/>
                </a:lnTo>
                <a:lnTo>
                  <a:pt x="56223" y="61044"/>
                </a:lnTo>
                <a:lnTo>
                  <a:pt x="56254" y="61105"/>
                </a:lnTo>
                <a:lnTo>
                  <a:pt x="56346" y="61105"/>
                </a:lnTo>
                <a:lnTo>
                  <a:pt x="56499" y="61167"/>
                </a:lnTo>
                <a:lnTo>
                  <a:pt x="56684" y="61136"/>
                </a:lnTo>
                <a:lnTo>
                  <a:pt x="56806" y="61044"/>
                </a:lnTo>
                <a:lnTo>
                  <a:pt x="56929" y="61044"/>
                </a:lnTo>
                <a:lnTo>
                  <a:pt x="57052" y="60952"/>
                </a:lnTo>
                <a:lnTo>
                  <a:pt x="57083" y="60890"/>
                </a:lnTo>
                <a:lnTo>
                  <a:pt x="57083" y="60952"/>
                </a:lnTo>
                <a:lnTo>
                  <a:pt x="56991" y="61044"/>
                </a:lnTo>
                <a:lnTo>
                  <a:pt x="57175" y="61075"/>
                </a:lnTo>
                <a:lnTo>
                  <a:pt x="57298" y="61044"/>
                </a:lnTo>
                <a:lnTo>
                  <a:pt x="57359" y="61105"/>
                </a:lnTo>
                <a:lnTo>
                  <a:pt x="57574" y="61105"/>
                </a:lnTo>
                <a:lnTo>
                  <a:pt x="57697" y="61075"/>
                </a:lnTo>
                <a:lnTo>
                  <a:pt x="57728" y="61136"/>
                </a:lnTo>
                <a:lnTo>
                  <a:pt x="57789" y="61197"/>
                </a:lnTo>
                <a:lnTo>
                  <a:pt x="57912" y="61197"/>
                </a:lnTo>
                <a:lnTo>
                  <a:pt x="57973" y="61197"/>
                </a:lnTo>
                <a:lnTo>
                  <a:pt x="58004" y="61259"/>
                </a:lnTo>
                <a:lnTo>
                  <a:pt x="58096" y="61259"/>
                </a:lnTo>
                <a:lnTo>
                  <a:pt x="58157" y="61197"/>
                </a:lnTo>
                <a:lnTo>
                  <a:pt x="58157" y="61167"/>
                </a:lnTo>
                <a:lnTo>
                  <a:pt x="58311" y="61167"/>
                </a:lnTo>
                <a:lnTo>
                  <a:pt x="58342" y="61197"/>
                </a:lnTo>
                <a:lnTo>
                  <a:pt x="58403" y="61197"/>
                </a:lnTo>
                <a:lnTo>
                  <a:pt x="58465" y="61136"/>
                </a:lnTo>
                <a:lnTo>
                  <a:pt x="58526" y="61136"/>
                </a:lnTo>
                <a:lnTo>
                  <a:pt x="58618" y="61167"/>
                </a:lnTo>
                <a:lnTo>
                  <a:pt x="58649" y="61105"/>
                </a:lnTo>
                <a:lnTo>
                  <a:pt x="58649" y="61044"/>
                </a:lnTo>
                <a:lnTo>
                  <a:pt x="58649" y="60921"/>
                </a:lnTo>
                <a:lnTo>
                  <a:pt x="58679" y="60952"/>
                </a:lnTo>
                <a:lnTo>
                  <a:pt x="58741" y="60860"/>
                </a:lnTo>
                <a:lnTo>
                  <a:pt x="58802" y="60860"/>
                </a:lnTo>
                <a:lnTo>
                  <a:pt x="58772" y="60921"/>
                </a:lnTo>
                <a:lnTo>
                  <a:pt x="58710" y="61075"/>
                </a:lnTo>
                <a:lnTo>
                  <a:pt x="58741" y="61105"/>
                </a:lnTo>
                <a:lnTo>
                  <a:pt x="58772" y="61013"/>
                </a:lnTo>
                <a:lnTo>
                  <a:pt x="58864" y="60921"/>
                </a:lnTo>
                <a:lnTo>
                  <a:pt x="58925" y="60921"/>
                </a:lnTo>
                <a:lnTo>
                  <a:pt x="58925" y="61013"/>
                </a:lnTo>
                <a:lnTo>
                  <a:pt x="58864" y="61105"/>
                </a:lnTo>
                <a:lnTo>
                  <a:pt x="58864" y="61167"/>
                </a:lnTo>
                <a:lnTo>
                  <a:pt x="58956" y="61136"/>
                </a:lnTo>
                <a:lnTo>
                  <a:pt x="59017" y="61136"/>
                </a:lnTo>
                <a:lnTo>
                  <a:pt x="59017" y="61197"/>
                </a:lnTo>
                <a:lnTo>
                  <a:pt x="58833" y="61290"/>
                </a:lnTo>
                <a:lnTo>
                  <a:pt x="58679" y="61351"/>
                </a:lnTo>
                <a:lnTo>
                  <a:pt x="58741" y="61382"/>
                </a:lnTo>
                <a:lnTo>
                  <a:pt x="58772" y="61351"/>
                </a:lnTo>
                <a:lnTo>
                  <a:pt x="58864" y="61351"/>
                </a:lnTo>
                <a:lnTo>
                  <a:pt x="58894" y="61412"/>
                </a:lnTo>
                <a:lnTo>
                  <a:pt x="58987" y="61412"/>
                </a:lnTo>
                <a:lnTo>
                  <a:pt x="59048" y="61443"/>
                </a:lnTo>
                <a:lnTo>
                  <a:pt x="59109" y="61412"/>
                </a:lnTo>
                <a:lnTo>
                  <a:pt x="59201" y="61382"/>
                </a:lnTo>
                <a:lnTo>
                  <a:pt x="59232" y="61259"/>
                </a:lnTo>
                <a:lnTo>
                  <a:pt x="59232" y="61167"/>
                </a:lnTo>
                <a:lnTo>
                  <a:pt x="59294" y="61228"/>
                </a:lnTo>
                <a:lnTo>
                  <a:pt x="59416" y="61259"/>
                </a:lnTo>
                <a:lnTo>
                  <a:pt x="59478" y="61320"/>
                </a:lnTo>
                <a:lnTo>
                  <a:pt x="59570" y="61290"/>
                </a:lnTo>
                <a:lnTo>
                  <a:pt x="59662" y="61259"/>
                </a:lnTo>
                <a:lnTo>
                  <a:pt x="59754" y="61259"/>
                </a:lnTo>
                <a:lnTo>
                  <a:pt x="59662" y="61320"/>
                </a:lnTo>
                <a:lnTo>
                  <a:pt x="59662" y="61351"/>
                </a:lnTo>
                <a:lnTo>
                  <a:pt x="59539" y="61412"/>
                </a:lnTo>
                <a:lnTo>
                  <a:pt x="59386" y="61412"/>
                </a:lnTo>
                <a:lnTo>
                  <a:pt x="59324" y="61504"/>
                </a:lnTo>
                <a:lnTo>
                  <a:pt x="59324" y="61566"/>
                </a:lnTo>
                <a:lnTo>
                  <a:pt x="59263" y="61566"/>
                </a:lnTo>
                <a:lnTo>
                  <a:pt x="59232" y="61627"/>
                </a:lnTo>
                <a:lnTo>
                  <a:pt x="59079" y="61627"/>
                </a:lnTo>
                <a:lnTo>
                  <a:pt x="59017" y="61658"/>
                </a:lnTo>
                <a:lnTo>
                  <a:pt x="58987" y="61719"/>
                </a:lnTo>
                <a:lnTo>
                  <a:pt x="58925" y="61781"/>
                </a:lnTo>
                <a:lnTo>
                  <a:pt x="58802" y="61812"/>
                </a:lnTo>
                <a:lnTo>
                  <a:pt x="58679" y="61904"/>
                </a:lnTo>
                <a:lnTo>
                  <a:pt x="58649" y="61965"/>
                </a:lnTo>
                <a:lnTo>
                  <a:pt x="58679" y="61996"/>
                </a:lnTo>
                <a:lnTo>
                  <a:pt x="58710" y="62057"/>
                </a:lnTo>
                <a:lnTo>
                  <a:pt x="58833" y="62057"/>
                </a:lnTo>
                <a:lnTo>
                  <a:pt x="58864" y="61996"/>
                </a:lnTo>
                <a:lnTo>
                  <a:pt x="58925" y="61934"/>
                </a:lnTo>
                <a:lnTo>
                  <a:pt x="58987" y="61965"/>
                </a:lnTo>
                <a:lnTo>
                  <a:pt x="58987" y="62026"/>
                </a:lnTo>
                <a:lnTo>
                  <a:pt x="59048" y="62088"/>
                </a:lnTo>
                <a:lnTo>
                  <a:pt x="59171" y="62026"/>
                </a:lnTo>
                <a:lnTo>
                  <a:pt x="59232" y="61965"/>
                </a:lnTo>
                <a:lnTo>
                  <a:pt x="59263" y="61873"/>
                </a:lnTo>
                <a:lnTo>
                  <a:pt x="59324" y="61873"/>
                </a:lnTo>
                <a:lnTo>
                  <a:pt x="59355" y="61781"/>
                </a:lnTo>
                <a:lnTo>
                  <a:pt x="59355" y="61658"/>
                </a:lnTo>
                <a:lnTo>
                  <a:pt x="59416" y="61658"/>
                </a:lnTo>
                <a:lnTo>
                  <a:pt x="59570" y="61504"/>
                </a:lnTo>
                <a:lnTo>
                  <a:pt x="59631" y="61474"/>
                </a:lnTo>
                <a:lnTo>
                  <a:pt x="59693" y="61504"/>
                </a:lnTo>
                <a:lnTo>
                  <a:pt x="59816" y="61504"/>
                </a:lnTo>
                <a:lnTo>
                  <a:pt x="59723" y="61566"/>
                </a:lnTo>
                <a:lnTo>
                  <a:pt x="59816" y="61566"/>
                </a:lnTo>
                <a:lnTo>
                  <a:pt x="59846" y="61535"/>
                </a:lnTo>
                <a:lnTo>
                  <a:pt x="59908" y="61351"/>
                </a:lnTo>
                <a:lnTo>
                  <a:pt x="60000" y="61197"/>
                </a:lnTo>
                <a:lnTo>
                  <a:pt x="60000" y="61044"/>
                </a:lnTo>
                <a:lnTo>
                  <a:pt x="60031" y="60982"/>
                </a:lnTo>
                <a:lnTo>
                  <a:pt x="60061" y="60982"/>
                </a:lnTo>
                <a:lnTo>
                  <a:pt x="60123" y="61044"/>
                </a:lnTo>
                <a:lnTo>
                  <a:pt x="60184" y="61044"/>
                </a:lnTo>
                <a:lnTo>
                  <a:pt x="60245" y="61105"/>
                </a:lnTo>
                <a:lnTo>
                  <a:pt x="60276" y="61259"/>
                </a:lnTo>
                <a:lnTo>
                  <a:pt x="60245" y="61351"/>
                </a:lnTo>
                <a:lnTo>
                  <a:pt x="60215" y="61474"/>
                </a:lnTo>
                <a:lnTo>
                  <a:pt x="60245" y="61535"/>
                </a:lnTo>
                <a:lnTo>
                  <a:pt x="60215" y="61627"/>
                </a:lnTo>
                <a:lnTo>
                  <a:pt x="60092" y="61750"/>
                </a:lnTo>
                <a:lnTo>
                  <a:pt x="60000" y="61965"/>
                </a:lnTo>
                <a:lnTo>
                  <a:pt x="60000" y="62088"/>
                </a:lnTo>
                <a:lnTo>
                  <a:pt x="59938" y="62119"/>
                </a:lnTo>
                <a:lnTo>
                  <a:pt x="59938" y="62211"/>
                </a:lnTo>
                <a:lnTo>
                  <a:pt x="60031" y="62241"/>
                </a:lnTo>
                <a:lnTo>
                  <a:pt x="60153" y="62180"/>
                </a:lnTo>
                <a:lnTo>
                  <a:pt x="60276" y="61965"/>
                </a:lnTo>
                <a:lnTo>
                  <a:pt x="60307" y="61965"/>
                </a:lnTo>
                <a:lnTo>
                  <a:pt x="60430" y="61842"/>
                </a:lnTo>
                <a:lnTo>
                  <a:pt x="60491" y="61750"/>
                </a:lnTo>
                <a:lnTo>
                  <a:pt x="60522" y="61781"/>
                </a:lnTo>
                <a:lnTo>
                  <a:pt x="60645" y="61781"/>
                </a:lnTo>
                <a:lnTo>
                  <a:pt x="60645" y="61842"/>
                </a:lnTo>
                <a:lnTo>
                  <a:pt x="60553" y="61873"/>
                </a:lnTo>
                <a:lnTo>
                  <a:pt x="60399" y="62026"/>
                </a:lnTo>
                <a:lnTo>
                  <a:pt x="60399" y="62119"/>
                </a:lnTo>
                <a:lnTo>
                  <a:pt x="60368" y="62241"/>
                </a:lnTo>
                <a:lnTo>
                  <a:pt x="60399" y="62272"/>
                </a:lnTo>
                <a:lnTo>
                  <a:pt x="60430" y="62426"/>
                </a:lnTo>
                <a:lnTo>
                  <a:pt x="60522" y="62487"/>
                </a:lnTo>
                <a:lnTo>
                  <a:pt x="60522" y="62395"/>
                </a:lnTo>
                <a:lnTo>
                  <a:pt x="60614" y="62303"/>
                </a:lnTo>
                <a:lnTo>
                  <a:pt x="60675" y="62303"/>
                </a:lnTo>
                <a:lnTo>
                  <a:pt x="60737" y="62426"/>
                </a:lnTo>
                <a:lnTo>
                  <a:pt x="60829" y="62456"/>
                </a:lnTo>
                <a:lnTo>
                  <a:pt x="60921" y="62364"/>
                </a:lnTo>
                <a:lnTo>
                  <a:pt x="60921" y="62303"/>
                </a:lnTo>
                <a:lnTo>
                  <a:pt x="60982" y="62303"/>
                </a:lnTo>
                <a:lnTo>
                  <a:pt x="61013" y="62211"/>
                </a:lnTo>
                <a:lnTo>
                  <a:pt x="61013" y="62119"/>
                </a:lnTo>
                <a:lnTo>
                  <a:pt x="61044" y="62119"/>
                </a:lnTo>
                <a:lnTo>
                  <a:pt x="61075" y="62057"/>
                </a:lnTo>
                <a:lnTo>
                  <a:pt x="61044" y="61965"/>
                </a:lnTo>
                <a:lnTo>
                  <a:pt x="61075" y="61842"/>
                </a:lnTo>
                <a:lnTo>
                  <a:pt x="61197" y="61627"/>
                </a:lnTo>
                <a:lnTo>
                  <a:pt x="61289" y="61504"/>
                </a:lnTo>
                <a:lnTo>
                  <a:pt x="61289" y="61259"/>
                </a:lnTo>
                <a:lnTo>
                  <a:pt x="61259" y="61197"/>
                </a:lnTo>
                <a:lnTo>
                  <a:pt x="61228" y="61197"/>
                </a:lnTo>
                <a:lnTo>
                  <a:pt x="61228" y="61259"/>
                </a:lnTo>
                <a:lnTo>
                  <a:pt x="61167" y="61382"/>
                </a:lnTo>
                <a:lnTo>
                  <a:pt x="61044" y="61443"/>
                </a:lnTo>
                <a:lnTo>
                  <a:pt x="60952" y="61566"/>
                </a:lnTo>
                <a:lnTo>
                  <a:pt x="60890" y="61597"/>
                </a:lnTo>
                <a:lnTo>
                  <a:pt x="60829" y="61474"/>
                </a:lnTo>
                <a:lnTo>
                  <a:pt x="60860" y="61351"/>
                </a:lnTo>
                <a:lnTo>
                  <a:pt x="60860" y="61228"/>
                </a:lnTo>
                <a:lnTo>
                  <a:pt x="60982" y="61136"/>
                </a:lnTo>
                <a:lnTo>
                  <a:pt x="61013" y="61075"/>
                </a:lnTo>
                <a:lnTo>
                  <a:pt x="61136" y="60952"/>
                </a:lnTo>
                <a:lnTo>
                  <a:pt x="61197" y="60952"/>
                </a:lnTo>
                <a:lnTo>
                  <a:pt x="61259" y="60921"/>
                </a:lnTo>
                <a:lnTo>
                  <a:pt x="61228" y="60829"/>
                </a:lnTo>
                <a:lnTo>
                  <a:pt x="61136" y="60890"/>
                </a:lnTo>
                <a:lnTo>
                  <a:pt x="61075" y="60890"/>
                </a:lnTo>
                <a:lnTo>
                  <a:pt x="60982" y="60952"/>
                </a:lnTo>
                <a:lnTo>
                  <a:pt x="60890" y="60982"/>
                </a:lnTo>
                <a:lnTo>
                  <a:pt x="60798" y="61075"/>
                </a:lnTo>
                <a:lnTo>
                  <a:pt x="60767" y="61167"/>
                </a:lnTo>
                <a:lnTo>
                  <a:pt x="60614" y="61290"/>
                </a:lnTo>
                <a:lnTo>
                  <a:pt x="60614" y="61351"/>
                </a:lnTo>
                <a:lnTo>
                  <a:pt x="60522" y="61412"/>
                </a:lnTo>
                <a:lnTo>
                  <a:pt x="60399" y="61290"/>
                </a:lnTo>
                <a:lnTo>
                  <a:pt x="60399" y="61228"/>
                </a:lnTo>
                <a:lnTo>
                  <a:pt x="60368" y="61136"/>
                </a:lnTo>
                <a:lnTo>
                  <a:pt x="60368" y="61013"/>
                </a:lnTo>
                <a:lnTo>
                  <a:pt x="60430" y="61105"/>
                </a:lnTo>
                <a:lnTo>
                  <a:pt x="60491" y="61105"/>
                </a:lnTo>
                <a:lnTo>
                  <a:pt x="60583" y="60982"/>
                </a:lnTo>
                <a:lnTo>
                  <a:pt x="60522" y="60982"/>
                </a:lnTo>
                <a:lnTo>
                  <a:pt x="60399" y="60921"/>
                </a:lnTo>
                <a:lnTo>
                  <a:pt x="60491" y="60921"/>
                </a:lnTo>
                <a:lnTo>
                  <a:pt x="60614" y="60921"/>
                </a:lnTo>
                <a:lnTo>
                  <a:pt x="60460" y="60890"/>
                </a:lnTo>
                <a:lnTo>
                  <a:pt x="60399" y="60829"/>
                </a:lnTo>
                <a:lnTo>
                  <a:pt x="60399" y="60768"/>
                </a:lnTo>
                <a:lnTo>
                  <a:pt x="60460" y="60737"/>
                </a:lnTo>
                <a:lnTo>
                  <a:pt x="60583" y="60737"/>
                </a:lnTo>
                <a:lnTo>
                  <a:pt x="60645" y="60675"/>
                </a:lnTo>
                <a:lnTo>
                  <a:pt x="60767" y="60583"/>
                </a:lnTo>
                <a:lnTo>
                  <a:pt x="60798" y="60460"/>
                </a:lnTo>
                <a:lnTo>
                  <a:pt x="60921" y="60460"/>
                </a:lnTo>
                <a:lnTo>
                  <a:pt x="60982" y="60491"/>
                </a:lnTo>
                <a:lnTo>
                  <a:pt x="61136" y="60399"/>
                </a:lnTo>
                <a:lnTo>
                  <a:pt x="61167" y="60307"/>
                </a:lnTo>
                <a:lnTo>
                  <a:pt x="61167" y="60184"/>
                </a:lnTo>
                <a:lnTo>
                  <a:pt x="61136" y="60092"/>
                </a:lnTo>
                <a:lnTo>
                  <a:pt x="61013" y="60215"/>
                </a:lnTo>
                <a:lnTo>
                  <a:pt x="60952" y="60276"/>
                </a:lnTo>
                <a:lnTo>
                  <a:pt x="60921" y="60215"/>
                </a:lnTo>
                <a:lnTo>
                  <a:pt x="60829" y="60215"/>
                </a:lnTo>
                <a:lnTo>
                  <a:pt x="60829" y="60276"/>
                </a:lnTo>
                <a:lnTo>
                  <a:pt x="60829" y="60399"/>
                </a:lnTo>
                <a:lnTo>
                  <a:pt x="60767" y="60430"/>
                </a:lnTo>
                <a:lnTo>
                  <a:pt x="60706" y="60430"/>
                </a:lnTo>
                <a:lnTo>
                  <a:pt x="60583" y="60491"/>
                </a:lnTo>
                <a:lnTo>
                  <a:pt x="60522" y="60553"/>
                </a:lnTo>
                <a:lnTo>
                  <a:pt x="60522" y="60614"/>
                </a:lnTo>
                <a:lnTo>
                  <a:pt x="60460" y="60645"/>
                </a:lnTo>
                <a:lnTo>
                  <a:pt x="60491" y="60583"/>
                </a:lnTo>
                <a:lnTo>
                  <a:pt x="60491" y="60491"/>
                </a:lnTo>
                <a:lnTo>
                  <a:pt x="60430" y="60522"/>
                </a:lnTo>
                <a:lnTo>
                  <a:pt x="60338" y="60522"/>
                </a:lnTo>
                <a:lnTo>
                  <a:pt x="60430" y="60491"/>
                </a:lnTo>
                <a:lnTo>
                  <a:pt x="60522" y="60399"/>
                </a:lnTo>
                <a:lnTo>
                  <a:pt x="60553" y="60368"/>
                </a:lnTo>
                <a:lnTo>
                  <a:pt x="60491" y="60338"/>
                </a:lnTo>
                <a:lnTo>
                  <a:pt x="60553" y="60276"/>
                </a:lnTo>
                <a:lnTo>
                  <a:pt x="60614" y="60153"/>
                </a:lnTo>
                <a:lnTo>
                  <a:pt x="60553" y="60123"/>
                </a:lnTo>
                <a:lnTo>
                  <a:pt x="60491" y="60184"/>
                </a:lnTo>
                <a:lnTo>
                  <a:pt x="60522" y="60092"/>
                </a:lnTo>
                <a:lnTo>
                  <a:pt x="60522" y="60031"/>
                </a:lnTo>
                <a:lnTo>
                  <a:pt x="60460" y="60000"/>
                </a:lnTo>
                <a:lnTo>
                  <a:pt x="60368" y="60031"/>
                </a:lnTo>
                <a:lnTo>
                  <a:pt x="60215" y="60000"/>
                </a:lnTo>
                <a:lnTo>
                  <a:pt x="60368" y="60000"/>
                </a:lnTo>
                <a:lnTo>
                  <a:pt x="60399" y="59969"/>
                </a:lnTo>
                <a:lnTo>
                  <a:pt x="60553" y="59938"/>
                </a:lnTo>
                <a:lnTo>
                  <a:pt x="60675" y="59908"/>
                </a:lnTo>
                <a:lnTo>
                  <a:pt x="60706" y="59846"/>
                </a:lnTo>
                <a:lnTo>
                  <a:pt x="60798" y="59816"/>
                </a:lnTo>
                <a:lnTo>
                  <a:pt x="60860" y="59754"/>
                </a:lnTo>
                <a:lnTo>
                  <a:pt x="60860" y="59662"/>
                </a:lnTo>
                <a:lnTo>
                  <a:pt x="60921" y="59601"/>
                </a:lnTo>
                <a:lnTo>
                  <a:pt x="60921" y="59509"/>
                </a:lnTo>
                <a:lnTo>
                  <a:pt x="60829" y="59447"/>
                </a:lnTo>
                <a:lnTo>
                  <a:pt x="60706" y="59324"/>
                </a:lnTo>
                <a:lnTo>
                  <a:pt x="60553" y="59324"/>
                </a:lnTo>
                <a:lnTo>
                  <a:pt x="60430" y="59355"/>
                </a:lnTo>
                <a:lnTo>
                  <a:pt x="60368" y="59355"/>
                </a:lnTo>
                <a:lnTo>
                  <a:pt x="60368" y="59447"/>
                </a:lnTo>
                <a:lnTo>
                  <a:pt x="60307" y="59570"/>
                </a:lnTo>
                <a:lnTo>
                  <a:pt x="60276" y="59693"/>
                </a:lnTo>
                <a:lnTo>
                  <a:pt x="60184" y="59754"/>
                </a:lnTo>
                <a:lnTo>
                  <a:pt x="60245" y="59693"/>
                </a:lnTo>
                <a:lnTo>
                  <a:pt x="60245" y="59570"/>
                </a:lnTo>
                <a:lnTo>
                  <a:pt x="60215" y="59509"/>
                </a:lnTo>
                <a:lnTo>
                  <a:pt x="60245" y="59416"/>
                </a:lnTo>
                <a:lnTo>
                  <a:pt x="60307" y="59324"/>
                </a:lnTo>
                <a:lnTo>
                  <a:pt x="60276" y="59324"/>
                </a:lnTo>
                <a:lnTo>
                  <a:pt x="60153" y="59386"/>
                </a:lnTo>
                <a:lnTo>
                  <a:pt x="60092" y="59478"/>
                </a:lnTo>
                <a:lnTo>
                  <a:pt x="60000" y="59539"/>
                </a:lnTo>
                <a:lnTo>
                  <a:pt x="59969" y="59478"/>
                </a:lnTo>
                <a:lnTo>
                  <a:pt x="59908" y="59539"/>
                </a:lnTo>
                <a:lnTo>
                  <a:pt x="59816" y="59570"/>
                </a:lnTo>
                <a:lnTo>
                  <a:pt x="59785" y="59539"/>
                </a:lnTo>
                <a:lnTo>
                  <a:pt x="59662" y="59601"/>
                </a:lnTo>
                <a:lnTo>
                  <a:pt x="59631" y="59754"/>
                </a:lnTo>
                <a:lnTo>
                  <a:pt x="59539" y="59816"/>
                </a:lnTo>
                <a:lnTo>
                  <a:pt x="59601" y="59754"/>
                </a:lnTo>
                <a:lnTo>
                  <a:pt x="59631" y="59539"/>
                </a:lnTo>
                <a:lnTo>
                  <a:pt x="59723" y="59386"/>
                </a:lnTo>
                <a:lnTo>
                  <a:pt x="59693" y="59386"/>
                </a:lnTo>
                <a:lnTo>
                  <a:pt x="59601" y="59416"/>
                </a:lnTo>
                <a:lnTo>
                  <a:pt x="59570" y="59478"/>
                </a:lnTo>
                <a:lnTo>
                  <a:pt x="59478" y="59570"/>
                </a:lnTo>
                <a:lnTo>
                  <a:pt x="59447" y="59539"/>
                </a:lnTo>
                <a:lnTo>
                  <a:pt x="59509" y="59478"/>
                </a:lnTo>
                <a:lnTo>
                  <a:pt x="59539" y="59386"/>
                </a:lnTo>
                <a:lnTo>
                  <a:pt x="59539" y="59355"/>
                </a:lnTo>
                <a:lnTo>
                  <a:pt x="59416" y="59386"/>
                </a:lnTo>
                <a:lnTo>
                  <a:pt x="59294" y="59509"/>
                </a:lnTo>
                <a:lnTo>
                  <a:pt x="59232" y="59509"/>
                </a:lnTo>
                <a:lnTo>
                  <a:pt x="59171" y="59355"/>
                </a:lnTo>
                <a:lnTo>
                  <a:pt x="59140" y="59355"/>
                </a:lnTo>
                <a:lnTo>
                  <a:pt x="59017" y="59478"/>
                </a:lnTo>
                <a:lnTo>
                  <a:pt x="58956" y="59478"/>
                </a:lnTo>
                <a:lnTo>
                  <a:pt x="58956" y="59416"/>
                </a:lnTo>
                <a:lnTo>
                  <a:pt x="59109" y="59355"/>
                </a:lnTo>
                <a:lnTo>
                  <a:pt x="59171" y="59202"/>
                </a:lnTo>
                <a:lnTo>
                  <a:pt x="59232" y="59109"/>
                </a:lnTo>
                <a:lnTo>
                  <a:pt x="59171" y="59109"/>
                </a:lnTo>
                <a:lnTo>
                  <a:pt x="59079" y="59109"/>
                </a:lnTo>
                <a:lnTo>
                  <a:pt x="58956" y="59202"/>
                </a:lnTo>
                <a:lnTo>
                  <a:pt x="59017" y="59079"/>
                </a:lnTo>
                <a:lnTo>
                  <a:pt x="59171" y="58987"/>
                </a:lnTo>
                <a:lnTo>
                  <a:pt x="59294" y="58987"/>
                </a:lnTo>
                <a:lnTo>
                  <a:pt x="59355" y="58956"/>
                </a:lnTo>
                <a:lnTo>
                  <a:pt x="59478" y="58925"/>
                </a:lnTo>
                <a:lnTo>
                  <a:pt x="59539" y="58833"/>
                </a:lnTo>
                <a:lnTo>
                  <a:pt x="59539" y="58772"/>
                </a:lnTo>
                <a:lnTo>
                  <a:pt x="59509" y="58802"/>
                </a:lnTo>
                <a:lnTo>
                  <a:pt x="59355" y="58833"/>
                </a:lnTo>
                <a:lnTo>
                  <a:pt x="59263" y="58802"/>
                </a:lnTo>
                <a:lnTo>
                  <a:pt x="59140" y="58710"/>
                </a:lnTo>
                <a:lnTo>
                  <a:pt x="59079" y="58710"/>
                </a:lnTo>
                <a:lnTo>
                  <a:pt x="59017" y="58772"/>
                </a:lnTo>
                <a:lnTo>
                  <a:pt x="59079" y="58618"/>
                </a:lnTo>
                <a:lnTo>
                  <a:pt x="59140" y="58587"/>
                </a:lnTo>
                <a:lnTo>
                  <a:pt x="59140" y="58557"/>
                </a:lnTo>
                <a:lnTo>
                  <a:pt x="59048" y="58557"/>
                </a:lnTo>
                <a:lnTo>
                  <a:pt x="58956" y="58649"/>
                </a:lnTo>
                <a:lnTo>
                  <a:pt x="58864" y="58741"/>
                </a:lnTo>
                <a:lnTo>
                  <a:pt x="58772" y="58864"/>
                </a:lnTo>
                <a:lnTo>
                  <a:pt x="58679" y="58894"/>
                </a:lnTo>
                <a:lnTo>
                  <a:pt x="58679" y="58987"/>
                </a:lnTo>
                <a:lnTo>
                  <a:pt x="58557" y="59048"/>
                </a:lnTo>
                <a:lnTo>
                  <a:pt x="58465" y="59171"/>
                </a:lnTo>
                <a:lnTo>
                  <a:pt x="58465" y="59017"/>
                </a:lnTo>
                <a:lnTo>
                  <a:pt x="58495" y="58925"/>
                </a:lnTo>
                <a:lnTo>
                  <a:pt x="58557" y="58802"/>
                </a:lnTo>
                <a:lnTo>
                  <a:pt x="58557" y="58741"/>
                </a:lnTo>
                <a:lnTo>
                  <a:pt x="58618" y="58587"/>
                </a:lnTo>
                <a:lnTo>
                  <a:pt x="58741" y="58495"/>
                </a:lnTo>
                <a:lnTo>
                  <a:pt x="58741" y="58403"/>
                </a:lnTo>
                <a:lnTo>
                  <a:pt x="58802" y="58342"/>
                </a:lnTo>
                <a:lnTo>
                  <a:pt x="58864" y="58280"/>
                </a:lnTo>
                <a:lnTo>
                  <a:pt x="58925" y="58158"/>
                </a:lnTo>
                <a:lnTo>
                  <a:pt x="59017" y="58096"/>
                </a:lnTo>
                <a:lnTo>
                  <a:pt x="59079" y="58004"/>
                </a:lnTo>
                <a:lnTo>
                  <a:pt x="59171" y="57973"/>
                </a:lnTo>
                <a:lnTo>
                  <a:pt x="59201" y="57912"/>
                </a:lnTo>
                <a:lnTo>
                  <a:pt x="59201" y="57850"/>
                </a:lnTo>
                <a:lnTo>
                  <a:pt x="59232" y="57758"/>
                </a:lnTo>
                <a:lnTo>
                  <a:pt x="59294" y="57666"/>
                </a:lnTo>
                <a:lnTo>
                  <a:pt x="59294" y="57758"/>
                </a:lnTo>
                <a:lnTo>
                  <a:pt x="59263" y="57820"/>
                </a:lnTo>
                <a:lnTo>
                  <a:pt x="59294" y="57881"/>
                </a:lnTo>
                <a:lnTo>
                  <a:pt x="59416" y="57728"/>
                </a:lnTo>
                <a:lnTo>
                  <a:pt x="59539" y="57574"/>
                </a:lnTo>
                <a:lnTo>
                  <a:pt x="59601" y="57482"/>
                </a:lnTo>
                <a:lnTo>
                  <a:pt x="59539" y="57421"/>
                </a:lnTo>
                <a:lnTo>
                  <a:pt x="59478" y="57421"/>
                </a:lnTo>
                <a:lnTo>
                  <a:pt x="59386" y="57482"/>
                </a:lnTo>
                <a:lnTo>
                  <a:pt x="59386" y="57359"/>
                </a:lnTo>
                <a:lnTo>
                  <a:pt x="59324" y="57298"/>
                </a:lnTo>
                <a:lnTo>
                  <a:pt x="59355" y="57236"/>
                </a:lnTo>
                <a:lnTo>
                  <a:pt x="59447" y="57206"/>
                </a:lnTo>
                <a:lnTo>
                  <a:pt x="59570" y="57236"/>
                </a:lnTo>
                <a:lnTo>
                  <a:pt x="59693" y="57298"/>
                </a:lnTo>
                <a:lnTo>
                  <a:pt x="59754" y="57267"/>
                </a:lnTo>
                <a:lnTo>
                  <a:pt x="59816" y="57175"/>
                </a:lnTo>
                <a:lnTo>
                  <a:pt x="59816" y="56991"/>
                </a:lnTo>
                <a:lnTo>
                  <a:pt x="59693" y="56991"/>
                </a:lnTo>
                <a:lnTo>
                  <a:pt x="59601" y="57021"/>
                </a:lnTo>
                <a:lnTo>
                  <a:pt x="59601" y="57083"/>
                </a:lnTo>
                <a:lnTo>
                  <a:pt x="59539" y="57083"/>
                </a:lnTo>
                <a:lnTo>
                  <a:pt x="59539" y="56991"/>
                </a:lnTo>
                <a:lnTo>
                  <a:pt x="59509" y="56929"/>
                </a:lnTo>
                <a:lnTo>
                  <a:pt x="59447" y="56991"/>
                </a:lnTo>
                <a:lnTo>
                  <a:pt x="59355" y="57052"/>
                </a:lnTo>
                <a:lnTo>
                  <a:pt x="59263" y="57052"/>
                </a:lnTo>
                <a:lnTo>
                  <a:pt x="59201" y="57144"/>
                </a:lnTo>
                <a:lnTo>
                  <a:pt x="59109" y="57206"/>
                </a:lnTo>
                <a:lnTo>
                  <a:pt x="58956" y="57206"/>
                </a:lnTo>
                <a:lnTo>
                  <a:pt x="58833" y="57328"/>
                </a:lnTo>
                <a:lnTo>
                  <a:pt x="58710" y="57421"/>
                </a:lnTo>
                <a:lnTo>
                  <a:pt x="58710" y="57543"/>
                </a:lnTo>
                <a:lnTo>
                  <a:pt x="58618" y="57574"/>
                </a:lnTo>
                <a:lnTo>
                  <a:pt x="58557" y="57543"/>
                </a:lnTo>
                <a:lnTo>
                  <a:pt x="58526" y="57574"/>
                </a:lnTo>
                <a:lnTo>
                  <a:pt x="58557" y="57636"/>
                </a:lnTo>
                <a:lnTo>
                  <a:pt x="58557" y="57697"/>
                </a:lnTo>
                <a:close/>
                <a:moveTo>
                  <a:pt x="53275" y="59140"/>
                </a:moveTo>
                <a:lnTo>
                  <a:pt x="53367" y="59140"/>
                </a:lnTo>
                <a:lnTo>
                  <a:pt x="53674" y="59386"/>
                </a:lnTo>
                <a:lnTo>
                  <a:pt x="53889" y="59386"/>
                </a:lnTo>
                <a:lnTo>
                  <a:pt x="54074" y="59416"/>
                </a:lnTo>
                <a:lnTo>
                  <a:pt x="54196" y="59509"/>
                </a:lnTo>
                <a:lnTo>
                  <a:pt x="54319" y="59509"/>
                </a:lnTo>
                <a:lnTo>
                  <a:pt x="54442" y="59601"/>
                </a:lnTo>
                <a:lnTo>
                  <a:pt x="54657" y="59509"/>
                </a:lnTo>
                <a:lnTo>
                  <a:pt x="54657" y="59416"/>
                </a:lnTo>
                <a:lnTo>
                  <a:pt x="54565" y="59324"/>
                </a:lnTo>
                <a:lnTo>
                  <a:pt x="54534" y="59263"/>
                </a:lnTo>
                <a:lnTo>
                  <a:pt x="54442" y="59202"/>
                </a:lnTo>
                <a:lnTo>
                  <a:pt x="54350" y="59140"/>
                </a:lnTo>
                <a:lnTo>
                  <a:pt x="54196" y="58987"/>
                </a:lnTo>
                <a:lnTo>
                  <a:pt x="54012" y="58864"/>
                </a:lnTo>
                <a:lnTo>
                  <a:pt x="53951" y="58864"/>
                </a:lnTo>
                <a:lnTo>
                  <a:pt x="53797" y="58680"/>
                </a:lnTo>
                <a:lnTo>
                  <a:pt x="53582" y="58618"/>
                </a:lnTo>
                <a:lnTo>
                  <a:pt x="53367" y="58618"/>
                </a:lnTo>
                <a:lnTo>
                  <a:pt x="52999" y="58495"/>
                </a:lnTo>
                <a:lnTo>
                  <a:pt x="52845" y="58434"/>
                </a:lnTo>
                <a:lnTo>
                  <a:pt x="52692" y="58526"/>
                </a:lnTo>
                <a:lnTo>
                  <a:pt x="52753" y="58649"/>
                </a:lnTo>
                <a:lnTo>
                  <a:pt x="52907" y="58741"/>
                </a:lnTo>
                <a:lnTo>
                  <a:pt x="53183" y="58925"/>
                </a:lnTo>
                <a:lnTo>
                  <a:pt x="53214" y="59079"/>
                </a:lnTo>
                <a:lnTo>
                  <a:pt x="53275" y="59171"/>
                </a:lnTo>
                <a:close/>
                <a:moveTo>
                  <a:pt x="53337" y="62917"/>
                </a:moveTo>
                <a:lnTo>
                  <a:pt x="53152" y="62825"/>
                </a:lnTo>
                <a:lnTo>
                  <a:pt x="53091" y="62671"/>
                </a:lnTo>
                <a:lnTo>
                  <a:pt x="52723" y="62610"/>
                </a:lnTo>
                <a:lnTo>
                  <a:pt x="52600" y="62579"/>
                </a:lnTo>
                <a:lnTo>
                  <a:pt x="52600" y="62487"/>
                </a:lnTo>
                <a:lnTo>
                  <a:pt x="52538" y="62395"/>
                </a:lnTo>
                <a:lnTo>
                  <a:pt x="52477" y="62395"/>
                </a:lnTo>
                <a:lnTo>
                  <a:pt x="52415" y="62272"/>
                </a:lnTo>
                <a:lnTo>
                  <a:pt x="52323" y="62241"/>
                </a:lnTo>
                <a:lnTo>
                  <a:pt x="52323" y="62119"/>
                </a:lnTo>
                <a:lnTo>
                  <a:pt x="52231" y="62057"/>
                </a:lnTo>
                <a:lnTo>
                  <a:pt x="52139" y="62088"/>
                </a:lnTo>
                <a:lnTo>
                  <a:pt x="52108" y="62026"/>
                </a:lnTo>
                <a:lnTo>
                  <a:pt x="52170" y="61873"/>
                </a:lnTo>
                <a:lnTo>
                  <a:pt x="52477" y="61658"/>
                </a:lnTo>
                <a:lnTo>
                  <a:pt x="52508" y="61812"/>
                </a:lnTo>
                <a:lnTo>
                  <a:pt x="52385" y="61934"/>
                </a:lnTo>
                <a:lnTo>
                  <a:pt x="52385" y="61965"/>
                </a:lnTo>
                <a:lnTo>
                  <a:pt x="52446" y="62057"/>
                </a:lnTo>
                <a:lnTo>
                  <a:pt x="52446" y="62211"/>
                </a:lnTo>
                <a:lnTo>
                  <a:pt x="52600" y="62272"/>
                </a:lnTo>
                <a:lnTo>
                  <a:pt x="52600" y="62180"/>
                </a:lnTo>
                <a:lnTo>
                  <a:pt x="52723" y="62180"/>
                </a:lnTo>
                <a:lnTo>
                  <a:pt x="52937" y="62334"/>
                </a:lnTo>
                <a:lnTo>
                  <a:pt x="53030" y="62334"/>
                </a:lnTo>
                <a:lnTo>
                  <a:pt x="53091" y="62426"/>
                </a:lnTo>
                <a:lnTo>
                  <a:pt x="53337" y="62426"/>
                </a:lnTo>
                <a:lnTo>
                  <a:pt x="53398" y="62334"/>
                </a:lnTo>
                <a:lnTo>
                  <a:pt x="53552" y="62395"/>
                </a:lnTo>
                <a:lnTo>
                  <a:pt x="53797" y="62395"/>
                </a:lnTo>
                <a:lnTo>
                  <a:pt x="53705" y="62426"/>
                </a:lnTo>
                <a:lnTo>
                  <a:pt x="53552" y="62456"/>
                </a:lnTo>
                <a:lnTo>
                  <a:pt x="53490" y="62610"/>
                </a:lnTo>
                <a:lnTo>
                  <a:pt x="53521" y="62702"/>
                </a:lnTo>
                <a:lnTo>
                  <a:pt x="53459" y="62886"/>
                </a:lnTo>
                <a:lnTo>
                  <a:pt x="53337" y="62917"/>
                </a:lnTo>
                <a:close/>
                <a:moveTo>
                  <a:pt x="54534" y="63470"/>
                </a:moveTo>
                <a:lnTo>
                  <a:pt x="54473" y="63347"/>
                </a:lnTo>
                <a:lnTo>
                  <a:pt x="54227" y="63224"/>
                </a:lnTo>
                <a:lnTo>
                  <a:pt x="54196" y="63009"/>
                </a:lnTo>
                <a:lnTo>
                  <a:pt x="54135" y="62917"/>
                </a:lnTo>
                <a:lnTo>
                  <a:pt x="54196" y="62794"/>
                </a:lnTo>
                <a:lnTo>
                  <a:pt x="54442" y="62671"/>
                </a:lnTo>
                <a:lnTo>
                  <a:pt x="54596" y="62395"/>
                </a:lnTo>
                <a:lnTo>
                  <a:pt x="54688" y="62334"/>
                </a:lnTo>
                <a:lnTo>
                  <a:pt x="54780" y="62149"/>
                </a:lnTo>
                <a:lnTo>
                  <a:pt x="54964" y="61996"/>
                </a:lnTo>
                <a:lnTo>
                  <a:pt x="55025" y="61873"/>
                </a:lnTo>
                <a:lnTo>
                  <a:pt x="55148" y="61873"/>
                </a:lnTo>
                <a:lnTo>
                  <a:pt x="55148" y="61934"/>
                </a:lnTo>
                <a:lnTo>
                  <a:pt x="55087" y="62057"/>
                </a:lnTo>
                <a:lnTo>
                  <a:pt x="55210" y="62057"/>
                </a:lnTo>
                <a:lnTo>
                  <a:pt x="55210" y="62149"/>
                </a:lnTo>
                <a:lnTo>
                  <a:pt x="55025" y="62456"/>
                </a:lnTo>
                <a:lnTo>
                  <a:pt x="54933" y="62579"/>
                </a:lnTo>
                <a:lnTo>
                  <a:pt x="55118" y="62641"/>
                </a:lnTo>
                <a:lnTo>
                  <a:pt x="55179" y="62733"/>
                </a:lnTo>
                <a:lnTo>
                  <a:pt x="55087" y="62856"/>
                </a:lnTo>
                <a:lnTo>
                  <a:pt x="55148" y="62917"/>
                </a:lnTo>
                <a:lnTo>
                  <a:pt x="55240" y="62856"/>
                </a:lnTo>
                <a:lnTo>
                  <a:pt x="55240" y="62733"/>
                </a:lnTo>
                <a:lnTo>
                  <a:pt x="55333" y="62702"/>
                </a:lnTo>
                <a:lnTo>
                  <a:pt x="55517" y="62763"/>
                </a:lnTo>
                <a:lnTo>
                  <a:pt x="55547" y="62948"/>
                </a:lnTo>
                <a:lnTo>
                  <a:pt x="55578" y="63009"/>
                </a:lnTo>
                <a:lnTo>
                  <a:pt x="55425" y="63070"/>
                </a:lnTo>
                <a:lnTo>
                  <a:pt x="55333" y="63132"/>
                </a:lnTo>
                <a:lnTo>
                  <a:pt x="55118" y="63163"/>
                </a:lnTo>
                <a:lnTo>
                  <a:pt x="54841" y="63347"/>
                </a:lnTo>
                <a:lnTo>
                  <a:pt x="54718" y="63347"/>
                </a:lnTo>
                <a:lnTo>
                  <a:pt x="54657" y="63285"/>
                </a:lnTo>
                <a:lnTo>
                  <a:pt x="54596" y="63285"/>
                </a:lnTo>
                <a:lnTo>
                  <a:pt x="54565" y="63439"/>
                </a:lnTo>
                <a:lnTo>
                  <a:pt x="54503" y="63470"/>
                </a:lnTo>
                <a:close/>
                <a:moveTo>
                  <a:pt x="41730" y="53490"/>
                </a:moveTo>
                <a:lnTo>
                  <a:pt x="41730" y="53674"/>
                </a:lnTo>
                <a:lnTo>
                  <a:pt x="41760" y="53736"/>
                </a:lnTo>
                <a:lnTo>
                  <a:pt x="41822" y="53644"/>
                </a:lnTo>
                <a:lnTo>
                  <a:pt x="41822" y="53460"/>
                </a:lnTo>
                <a:lnTo>
                  <a:pt x="41760" y="53490"/>
                </a:lnTo>
                <a:lnTo>
                  <a:pt x="41730" y="53490"/>
                </a:lnTo>
                <a:close/>
                <a:moveTo>
                  <a:pt x="41699" y="55363"/>
                </a:moveTo>
                <a:lnTo>
                  <a:pt x="41760" y="55240"/>
                </a:lnTo>
                <a:lnTo>
                  <a:pt x="41883" y="55210"/>
                </a:lnTo>
                <a:lnTo>
                  <a:pt x="41914" y="55148"/>
                </a:lnTo>
                <a:lnTo>
                  <a:pt x="41975" y="55271"/>
                </a:lnTo>
                <a:lnTo>
                  <a:pt x="41791" y="55394"/>
                </a:lnTo>
                <a:close/>
                <a:moveTo>
                  <a:pt x="40164" y="54043"/>
                </a:moveTo>
                <a:lnTo>
                  <a:pt x="40317" y="53859"/>
                </a:lnTo>
                <a:lnTo>
                  <a:pt x="40440" y="53859"/>
                </a:lnTo>
                <a:lnTo>
                  <a:pt x="40440" y="53736"/>
                </a:lnTo>
                <a:lnTo>
                  <a:pt x="40532" y="53674"/>
                </a:lnTo>
                <a:lnTo>
                  <a:pt x="40686" y="53674"/>
                </a:lnTo>
                <a:lnTo>
                  <a:pt x="40747" y="53767"/>
                </a:lnTo>
                <a:lnTo>
                  <a:pt x="40870" y="53767"/>
                </a:lnTo>
                <a:lnTo>
                  <a:pt x="41054" y="53920"/>
                </a:lnTo>
                <a:lnTo>
                  <a:pt x="41085" y="54074"/>
                </a:lnTo>
                <a:lnTo>
                  <a:pt x="41146" y="54166"/>
                </a:lnTo>
                <a:lnTo>
                  <a:pt x="41116" y="54289"/>
                </a:lnTo>
                <a:lnTo>
                  <a:pt x="40716" y="54196"/>
                </a:lnTo>
                <a:lnTo>
                  <a:pt x="40594" y="54135"/>
                </a:lnTo>
                <a:lnTo>
                  <a:pt x="40440" y="54135"/>
                </a:lnTo>
                <a:lnTo>
                  <a:pt x="40440" y="54227"/>
                </a:lnTo>
                <a:lnTo>
                  <a:pt x="40440" y="54289"/>
                </a:lnTo>
                <a:lnTo>
                  <a:pt x="40348" y="54196"/>
                </a:lnTo>
                <a:lnTo>
                  <a:pt x="40348" y="54135"/>
                </a:lnTo>
                <a:lnTo>
                  <a:pt x="40194" y="54135"/>
                </a:lnTo>
                <a:lnTo>
                  <a:pt x="40164" y="54043"/>
                </a:lnTo>
                <a:close/>
                <a:moveTo>
                  <a:pt x="6326" y="54718"/>
                </a:moveTo>
                <a:lnTo>
                  <a:pt x="6510" y="54841"/>
                </a:lnTo>
                <a:lnTo>
                  <a:pt x="6664" y="55056"/>
                </a:lnTo>
                <a:lnTo>
                  <a:pt x="6602" y="55148"/>
                </a:lnTo>
                <a:lnTo>
                  <a:pt x="6387" y="54933"/>
                </a:lnTo>
                <a:close/>
                <a:moveTo>
                  <a:pt x="6049" y="54319"/>
                </a:moveTo>
                <a:lnTo>
                  <a:pt x="5988" y="54104"/>
                </a:lnTo>
                <a:lnTo>
                  <a:pt x="6111" y="54043"/>
                </a:lnTo>
                <a:close/>
                <a:moveTo>
                  <a:pt x="5128" y="53552"/>
                </a:moveTo>
                <a:lnTo>
                  <a:pt x="5343" y="53644"/>
                </a:lnTo>
                <a:lnTo>
                  <a:pt x="5343" y="53521"/>
                </a:lnTo>
                <a:lnTo>
                  <a:pt x="5128" y="53552"/>
                </a:lnTo>
                <a:close/>
                <a:moveTo>
                  <a:pt x="3746" y="52938"/>
                </a:moveTo>
                <a:lnTo>
                  <a:pt x="3808" y="53152"/>
                </a:lnTo>
                <a:lnTo>
                  <a:pt x="3900" y="53152"/>
                </a:lnTo>
                <a:lnTo>
                  <a:pt x="3961" y="53367"/>
                </a:lnTo>
                <a:lnTo>
                  <a:pt x="4361" y="53398"/>
                </a:lnTo>
                <a:lnTo>
                  <a:pt x="4207" y="53490"/>
                </a:lnTo>
                <a:lnTo>
                  <a:pt x="3992" y="53490"/>
                </a:lnTo>
                <a:lnTo>
                  <a:pt x="3869" y="53674"/>
                </a:lnTo>
                <a:lnTo>
                  <a:pt x="3961" y="53736"/>
                </a:lnTo>
                <a:lnTo>
                  <a:pt x="3869" y="53951"/>
                </a:lnTo>
                <a:lnTo>
                  <a:pt x="3931" y="54012"/>
                </a:lnTo>
                <a:lnTo>
                  <a:pt x="4115" y="53920"/>
                </a:lnTo>
                <a:lnTo>
                  <a:pt x="4146" y="54074"/>
                </a:lnTo>
                <a:lnTo>
                  <a:pt x="4330" y="54074"/>
                </a:lnTo>
                <a:lnTo>
                  <a:pt x="4330" y="54258"/>
                </a:lnTo>
                <a:lnTo>
                  <a:pt x="4483" y="54350"/>
                </a:lnTo>
                <a:lnTo>
                  <a:pt x="4668" y="54258"/>
                </a:lnTo>
                <a:lnTo>
                  <a:pt x="4422" y="54504"/>
                </a:lnTo>
                <a:lnTo>
                  <a:pt x="4545" y="54718"/>
                </a:lnTo>
                <a:lnTo>
                  <a:pt x="4668" y="54688"/>
                </a:lnTo>
                <a:lnTo>
                  <a:pt x="4668" y="54534"/>
                </a:lnTo>
                <a:lnTo>
                  <a:pt x="4883" y="54473"/>
                </a:lnTo>
                <a:lnTo>
                  <a:pt x="4821" y="54657"/>
                </a:lnTo>
                <a:lnTo>
                  <a:pt x="4698" y="54780"/>
                </a:lnTo>
                <a:lnTo>
                  <a:pt x="4698" y="54933"/>
                </a:lnTo>
                <a:lnTo>
                  <a:pt x="4760" y="54903"/>
                </a:lnTo>
                <a:lnTo>
                  <a:pt x="4821" y="55087"/>
                </a:lnTo>
                <a:lnTo>
                  <a:pt x="5098" y="55056"/>
                </a:lnTo>
                <a:lnTo>
                  <a:pt x="5098" y="55210"/>
                </a:lnTo>
                <a:lnTo>
                  <a:pt x="5220" y="55210"/>
                </a:lnTo>
                <a:lnTo>
                  <a:pt x="5251" y="55363"/>
                </a:lnTo>
                <a:lnTo>
                  <a:pt x="5220" y="55517"/>
                </a:lnTo>
                <a:lnTo>
                  <a:pt x="5405" y="55670"/>
                </a:lnTo>
                <a:lnTo>
                  <a:pt x="5527" y="55578"/>
                </a:lnTo>
                <a:lnTo>
                  <a:pt x="5589" y="55640"/>
                </a:lnTo>
                <a:lnTo>
                  <a:pt x="5742" y="55640"/>
                </a:lnTo>
                <a:lnTo>
                  <a:pt x="5527" y="55885"/>
                </a:lnTo>
                <a:lnTo>
                  <a:pt x="5834" y="56223"/>
                </a:lnTo>
                <a:lnTo>
                  <a:pt x="5927" y="56254"/>
                </a:lnTo>
                <a:lnTo>
                  <a:pt x="5988" y="56346"/>
                </a:lnTo>
                <a:lnTo>
                  <a:pt x="6510" y="56653"/>
                </a:lnTo>
                <a:lnTo>
                  <a:pt x="6571" y="56592"/>
                </a:lnTo>
                <a:lnTo>
                  <a:pt x="6725" y="56592"/>
                </a:lnTo>
                <a:lnTo>
                  <a:pt x="6633" y="56162"/>
                </a:lnTo>
                <a:lnTo>
                  <a:pt x="6664" y="55947"/>
                </a:lnTo>
                <a:lnTo>
                  <a:pt x="6602" y="55824"/>
                </a:lnTo>
                <a:lnTo>
                  <a:pt x="6633" y="55517"/>
                </a:lnTo>
                <a:lnTo>
                  <a:pt x="6479" y="55302"/>
                </a:lnTo>
                <a:lnTo>
                  <a:pt x="6111" y="55056"/>
                </a:lnTo>
                <a:lnTo>
                  <a:pt x="6080" y="54596"/>
                </a:lnTo>
                <a:lnTo>
                  <a:pt x="5865" y="54289"/>
                </a:lnTo>
                <a:lnTo>
                  <a:pt x="5865" y="54012"/>
                </a:lnTo>
                <a:lnTo>
                  <a:pt x="5773" y="53889"/>
                </a:lnTo>
                <a:lnTo>
                  <a:pt x="5620" y="53889"/>
                </a:lnTo>
                <a:lnTo>
                  <a:pt x="5312" y="53736"/>
                </a:lnTo>
                <a:lnTo>
                  <a:pt x="5159" y="53736"/>
                </a:lnTo>
                <a:lnTo>
                  <a:pt x="4975" y="53644"/>
                </a:lnTo>
                <a:lnTo>
                  <a:pt x="4883" y="53521"/>
                </a:lnTo>
                <a:lnTo>
                  <a:pt x="4637" y="53367"/>
                </a:lnTo>
                <a:lnTo>
                  <a:pt x="4514" y="53214"/>
                </a:lnTo>
                <a:lnTo>
                  <a:pt x="4483" y="53060"/>
                </a:lnTo>
                <a:lnTo>
                  <a:pt x="4299" y="53060"/>
                </a:lnTo>
                <a:lnTo>
                  <a:pt x="4176" y="52907"/>
                </a:lnTo>
                <a:lnTo>
                  <a:pt x="4023" y="52845"/>
                </a:lnTo>
                <a:lnTo>
                  <a:pt x="3961" y="52907"/>
                </a:lnTo>
                <a:lnTo>
                  <a:pt x="3716" y="52907"/>
                </a:lnTo>
                <a:close/>
                <a:moveTo>
                  <a:pt x="5251" y="53306"/>
                </a:moveTo>
                <a:lnTo>
                  <a:pt x="5343" y="53306"/>
                </a:lnTo>
                <a:lnTo>
                  <a:pt x="5405" y="53245"/>
                </a:lnTo>
                <a:lnTo>
                  <a:pt x="5497" y="53337"/>
                </a:lnTo>
                <a:lnTo>
                  <a:pt x="5374" y="53429"/>
                </a:lnTo>
                <a:lnTo>
                  <a:pt x="5220" y="53429"/>
                </a:lnTo>
                <a:lnTo>
                  <a:pt x="5220" y="53306"/>
                </a:lnTo>
                <a:close/>
                <a:moveTo>
                  <a:pt x="5098" y="53183"/>
                </a:moveTo>
                <a:lnTo>
                  <a:pt x="5190" y="53060"/>
                </a:lnTo>
                <a:lnTo>
                  <a:pt x="5251" y="53214"/>
                </a:lnTo>
                <a:lnTo>
                  <a:pt x="5098" y="53214"/>
                </a:lnTo>
                <a:close/>
                <a:moveTo>
                  <a:pt x="4146" y="49529"/>
                </a:moveTo>
                <a:lnTo>
                  <a:pt x="4146" y="49744"/>
                </a:lnTo>
                <a:lnTo>
                  <a:pt x="4238" y="49683"/>
                </a:lnTo>
                <a:close/>
                <a:moveTo>
                  <a:pt x="4576" y="51249"/>
                </a:moveTo>
                <a:lnTo>
                  <a:pt x="4576" y="51126"/>
                </a:lnTo>
                <a:lnTo>
                  <a:pt x="4637" y="51064"/>
                </a:lnTo>
                <a:lnTo>
                  <a:pt x="4698" y="51126"/>
                </a:lnTo>
                <a:lnTo>
                  <a:pt x="4637" y="51249"/>
                </a:lnTo>
                <a:close/>
                <a:moveTo>
                  <a:pt x="4545" y="51771"/>
                </a:moveTo>
                <a:lnTo>
                  <a:pt x="4422" y="51894"/>
                </a:lnTo>
                <a:lnTo>
                  <a:pt x="4422" y="52016"/>
                </a:lnTo>
                <a:lnTo>
                  <a:pt x="4514" y="52139"/>
                </a:lnTo>
                <a:lnTo>
                  <a:pt x="4545" y="51894"/>
                </a:lnTo>
                <a:lnTo>
                  <a:pt x="4514" y="51771"/>
                </a:lnTo>
                <a:close/>
                <a:moveTo>
                  <a:pt x="4668" y="51556"/>
                </a:moveTo>
                <a:lnTo>
                  <a:pt x="4790" y="51372"/>
                </a:lnTo>
                <a:lnTo>
                  <a:pt x="4729" y="51310"/>
                </a:lnTo>
                <a:lnTo>
                  <a:pt x="4514" y="51402"/>
                </a:lnTo>
                <a:lnTo>
                  <a:pt x="4483" y="51556"/>
                </a:lnTo>
                <a:lnTo>
                  <a:pt x="4545" y="51556"/>
                </a:lnTo>
                <a:close/>
                <a:moveTo>
                  <a:pt x="4821" y="51402"/>
                </a:moveTo>
                <a:lnTo>
                  <a:pt x="5036" y="51126"/>
                </a:lnTo>
                <a:lnTo>
                  <a:pt x="5159" y="51126"/>
                </a:lnTo>
                <a:lnTo>
                  <a:pt x="5282" y="50972"/>
                </a:lnTo>
                <a:lnTo>
                  <a:pt x="5497" y="50911"/>
                </a:lnTo>
                <a:lnTo>
                  <a:pt x="5466" y="51003"/>
                </a:lnTo>
                <a:lnTo>
                  <a:pt x="5220" y="51218"/>
                </a:lnTo>
                <a:lnTo>
                  <a:pt x="5098" y="51249"/>
                </a:lnTo>
                <a:lnTo>
                  <a:pt x="4913" y="51402"/>
                </a:lnTo>
                <a:lnTo>
                  <a:pt x="4821" y="51402"/>
                </a:lnTo>
                <a:close/>
                <a:moveTo>
                  <a:pt x="4698" y="50512"/>
                </a:moveTo>
                <a:lnTo>
                  <a:pt x="4698" y="50328"/>
                </a:lnTo>
                <a:lnTo>
                  <a:pt x="4821" y="50174"/>
                </a:lnTo>
                <a:lnTo>
                  <a:pt x="4852" y="50358"/>
                </a:lnTo>
                <a:lnTo>
                  <a:pt x="4790" y="50420"/>
                </a:lnTo>
                <a:lnTo>
                  <a:pt x="4790" y="50481"/>
                </a:lnTo>
                <a:close/>
                <a:moveTo>
                  <a:pt x="4361" y="50481"/>
                </a:moveTo>
                <a:lnTo>
                  <a:pt x="4545" y="50542"/>
                </a:lnTo>
                <a:lnTo>
                  <a:pt x="4606" y="50450"/>
                </a:lnTo>
                <a:lnTo>
                  <a:pt x="4545" y="50358"/>
                </a:lnTo>
                <a:close/>
                <a:moveTo>
                  <a:pt x="4115" y="49959"/>
                </a:moveTo>
                <a:lnTo>
                  <a:pt x="4084" y="50266"/>
                </a:lnTo>
                <a:lnTo>
                  <a:pt x="4207" y="50358"/>
                </a:lnTo>
                <a:lnTo>
                  <a:pt x="4207" y="50481"/>
                </a:lnTo>
                <a:lnTo>
                  <a:pt x="4299" y="50328"/>
                </a:lnTo>
                <a:lnTo>
                  <a:pt x="4238" y="50143"/>
                </a:lnTo>
                <a:lnTo>
                  <a:pt x="4115" y="49990"/>
                </a:lnTo>
                <a:close/>
                <a:moveTo>
                  <a:pt x="4238" y="49836"/>
                </a:moveTo>
                <a:lnTo>
                  <a:pt x="4391" y="49867"/>
                </a:lnTo>
                <a:lnTo>
                  <a:pt x="4330" y="49959"/>
                </a:lnTo>
                <a:lnTo>
                  <a:pt x="4330" y="50082"/>
                </a:lnTo>
                <a:lnTo>
                  <a:pt x="4453" y="50113"/>
                </a:lnTo>
                <a:lnTo>
                  <a:pt x="4637" y="49959"/>
                </a:lnTo>
                <a:lnTo>
                  <a:pt x="4545" y="50143"/>
                </a:lnTo>
                <a:lnTo>
                  <a:pt x="4576" y="50297"/>
                </a:lnTo>
                <a:lnTo>
                  <a:pt x="4729" y="50113"/>
                </a:lnTo>
                <a:lnTo>
                  <a:pt x="4760" y="49744"/>
                </a:lnTo>
                <a:lnTo>
                  <a:pt x="4576" y="49621"/>
                </a:lnTo>
                <a:lnTo>
                  <a:pt x="4422" y="49683"/>
                </a:lnTo>
                <a:lnTo>
                  <a:pt x="4238" y="49836"/>
                </a:lnTo>
                <a:close/>
                <a:moveTo>
                  <a:pt x="4238" y="49437"/>
                </a:moveTo>
                <a:lnTo>
                  <a:pt x="4361" y="49560"/>
                </a:lnTo>
                <a:lnTo>
                  <a:pt x="4391" y="49468"/>
                </a:lnTo>
                <a:lnTo>
                  <a:pt x="4330" y="49376"/>
                </a:lnTo>
                <a:close/>
                <a:moveTo>
                  <a:pt x="4545" y="49191"/>
                </a:moveTo>
                <a:lnTo>
                  <a:pt x="4606" y="48976"/>
                </a:lnTo>
                <a:lnTo>
                  <a:pt x="4790" y="48884"/>
                </a:lnTo>
                <a:lnTo>
                  <a:pt x="4883" y="48884"/>
                </a:lnTo>
                <a:lnTo>
                  <a:pt x="4821" y="49038"/>
                </a:lnTo>
                <a:lnTo>
                  <a:pt x="4668" y="49099"/>
                </a:lnTo>
                <a:lnTo>
                  <a:pt x="4545" y="49161"/>
                </a:lnTo>
                <a:close/>
                <a:moveTo>
                  <a:pt x="3562" y="48700"/>
                </a:moveTo>
                <a:lnTo>
                  <a:pt x="3900" y="49099"/>
                </a:lnTo>
                <a:lnTo>
                  <a:pt x="4023" y="49314"/>
                </a:lnTo>
                <a:lnTo>
                  <a:pt x="3961" y="49468"/>
                </a:lnTo>
                <a:lnTo>
                  <a:pt x="3808" y="49406"/>
                </a:lnTo>
                <a:lnTo>
                  <a:pt x="3808" y="49222"/>
                </a:lnTo>
                <a:lnTo>
                  <a:pt x="3562" y="48946"/>
                </a:lnTo>
                <a:lnTo>
                  <a:pt x="3501" y="48792"/>
                </a:lnTo>
                <a:cubicBezTo>
                  <a:pt x="3501" y="48792"/>
                  <a:pt x="3531" y="48700"/>
                  <a:pt x="3562" y="48700"/>
                </a:cubicBezTo>
                <a:close/>
                <a:moveTo>
                  <a:pt x="3869" y="48547"/>
                </a:moveTo>
                <a:lnTo>
                  <a:pt x="3869" y="48731"/>
                </a:lnTo>
                <a:lnTo>
                  <a:pt x="3992" y="48946"/>
                </a:lnTo>
                <a:lnTo>
                  <a:pt x="4023" y="49161"/>
                </a:lnTo>
                <a:lnTo>
                  <a:pt x="4176" y="49314"/>
                </a:lnTo>
                <a:lnTo>
                  <a:pt x="4207" y="49038"/>
                </a:lnTo>
                <a:lnTo>
                  <a:pt x="4053" y="48731"/>
                </a:lnTo>
                <a:lnTo>
                  <a:pt x="3992" y="48516"/>
                </a:lnTo>
                <a:lnTo>
                  <a:pt x="3900" y="48485"/>
                </a:lnTo>
                <a:lnTo>
                  <a:pt x="3869" y="48547"/>
                </a:lnTo>
                <a:close/>
                <a:moveTo>
                  <a:pt x="3593" y="48301"/>
                </a:moveTo>
                <a:lnTo>
                  <a:pt x="3839" y="48301"/>
                </a:lnTo>
                <a:lnTo>
                  <a:pt x="3839" y="48393"/>
                </a:lnTo>
                <a:lnTo>
                  <a:pt x="3931" y="48393"/>
                </a:lnTo>
                <a:lnTo>
                  <a:pt x="4023" y="48209"/>
                </a:lnTo>
                <a:lnTo>
                  <a:pt x="3869" y="48086"/>
                </a:lnTo>
                <a:lnTo>
                  <a:pt x="3685" y="48178"/>
                </a:lnTo>
                <a:lnTo>
                  <a:pt x="3593" y="48301"/>
                </a:lnTo>
                <a:close/>
                <a:moveTo>
                  <a:pt x="1843" y="48424"/>
                </a:moveTo>
                <a:lnTo>
                  <a:pt x="1812" y="48117"/>
                </a:lnTo>
                <a:lnTo>
                  <a:pt x="2058" y="47687"/>
                </a:lnTo>
                <a:lnTo>
                  <a:pt x="2334" y="47779"/>
                </a:lnTo>
                <a:lnTo>
                  <a:pt x="2273" y="47963"/>
                </a:lnTo>
                <a:lnTo>
                  <a:pt x="2365" y="47932"/>
                </a:lnTo>
                <a:lnTo>
                  <a:pt x="2487" y="47840"/>
                </a:lnTo>
                <a:lnTo>
                  <a:pt x="2610" y="47902"/>
                </a:lnTo>
                <a:lnTo>
                  <a:pt x="2610" y="47994"/>
                </a:lnTo>
                <a:lnTo>
                  <a:pt x="2610" y="48178"/>
                </a:lnTo>
                <a:lnTo>
                  <a:pt x="2457" y="48332"/>
                </a:lnTo>
                <a:lnTo>
                  <a:pt x="2150" y="48454"/>
                </a:lnTo>
                <a:lnTo>
                  <a:pt x="2242" y="48516"/>
                </a:lnTo>
                <a:lnTo>
                  <a:pt x="2273" y="48608"/>
                </a:lnTo>
                <a:lnTo>
                  <a:pt x="2457" y="48577"/>
                </a:lnTo>
                <a:lnTo>
                  <a:pt x="2549" y="48301"/>
                </a:lnTo>
                <a:lnTo>
                  <a:pt x="2764" y="48055"/>
                </a:lnTo>
                <a:lnTo>
                  <a:pt x="3009" y="47932"/>
                </a:lnTo>
                <a:lnTo>
                  <a:pt x="3102" y="47932"/>
                </a:lnTo>
                <a:lnTo>
                  <a:pt x="2795" y="48270"/>
                </a:lnTo>
                <a:lnTo>
                  <a:pt x="2733" y="48516"/>
                </a:lnTo>
                <a:lnTo>
                  <a:pt x="2580" y="48700"/>
                </a:lnTo>
                <a:lnTo>
                  <a:pt x="2549" y="48976"/>
                </a:lnTo>
                <a:lnTo>
                  <a:pt x="2365" y="49130"/>
                </a:lnTo>
                <a:lnTo>
                  <a:pt x="2242" y="49130"/>
                </a:lnTo>
                <a:lnTo>
                  <a:pt x="2119" y="49253"/>
                </a:lnTo>
                <a:lnTo>
                  <a:pt x="2242" y="49253"/>
                </a:lnTo>
                <a:lnTo>
                  <a:pt x="2334" y="49191"/>
                </a:lnTo>
                <a:lnTo>
                  <a:pt x="2518" y="49222"/>
                </a:lnTo>
                <a:lnTo>
                  <a:pt x="2518" y="49437"/>
                </a:lnTo>
                <a:lnTo>
                  <a:pt x="2303" y="49437"/>
                </a:lnTo>
                <a:lnTo>
                  <a:pt x="2211" y="49621"/>
                </a:lnTo>
                <a:lnTo>
                  <a:pt x="2273" y="49806"/>
                </a:lnTo>
                <a:lnTo>
                  <a:pt x="2242" y="50020"/>
                </a:lnTo>
                <a:lnTo>
                  <a:pt x="2334" y="50297"/>
                </a:lnTo>
                <a:lnTo>
                  <a:pt x="2365" y="50512"/>
                </a:lnTo>
                <a:lnTo>
                  <a:pt x="2487" y="50512"/>
                </a:lnTo>
                <a:lnTo>
                  <a:pt x="2549" y="50604"/>
                </a:lnTo>
                <a:lnTo>
                  <a:pt x="2457" y="50757"/>
                </a:lnTo>
                <a:lnTo>
                  <a:pt x="2273" y="50696"/>
                </a:lnTo>
                <a:lnTo>
                  <a:pt x="1996" y="50174"/>
                </a:lnTo>
                <a:lnTo>
                  <a:pt x="1996" y="49928"/>
                </a:lnTo>
                <a:lnTo>
                  <a:pt x="2027" y="49836"/>
                </a:lnTo>
                <a:lnTo>
                  <a:pt x="1843" y="49806"/>
                </a:lnTo>
                <a:lnTo>
                  <a:pt x="1781" y="49652"/>
                </a:lnTo>
                <a:lnTo>
                  <a:pt x="1873" y="49529"/>
                </a:lnTo>
                <a:lnTo>
                  <a:pt x="2058" y="49560"/>
                </a:lnTo>
                <a:lnTo>
                  <a:pt x="1904" y="49376"/>
                </a:lnTo>
                <a:lnTo>
                  <a:pt x="1812" y="49345"/>
                </a:lnTo>
                <a:lnTo>
                  <a:pt x="1904" y="49161"/>
                </a:lnTo>
                <a:lnTo>
                  <a:pt x="1781" y="49038"/>
                </a:lnTo>
                <a:lnTo>
                  <a:pt x="1781" y="48946"/>
                </a:lnTo>
                <a:lnTo>
                  <a:pt x="1935" y="48946"/>
                </a:lnTo>
                <a:lnTo>
                  <a:pt x="1996" y="48976"/>
                </a:lnTo>
                <a:lnTo>
                  <a:pt x="1996" y="48884"/>
                </a:lnTo>
                <a:lnTo>
                  <a:pt x="1904" y="48731"/>
                </a:lnTo>
                <a:lnTo>
                  <a:pt x="1751" y="48700"/>
                </a:lnTo>
                <a:lnTo>
                  <a:pt x="1751" y="48547"/>
                </a:lnTo>
                <a:lnTo>
                  <a:pt x="1843" y="48393"/>
                </a:lnTo>
                <a:close/>
                <a:moveTo>
                  <a:pt x="3839" y="47564"/>
                </a:moveTo>
                <a:lnTo>
                  <a:pt x="3808" y="47380"/>
                </a:lnTo>
                <a:lnTo>
                  <a:pt x="3931" y="47318"/>
                </a:lnTo>
                <a:lnTo>
                  <a:pt x="3931" y="47472"/>
                </a:lnTo>
                <a:lnTo>
                  <a:pt x="3839" y="47564"/>
                </a:lnTo>
                <a:close/>
                <a:moveTo>
                  <a:pt x="20665" y="22355"/>
                </a:moveTo>
                <a:lnTo>
                  <a:pt x="20758" y="22447"/>
                </a:lnTo>
                <a:lnTo>
                  <a:pt x="20850" y="22416"/>
                </a:lnTo>
                <a:lnTo>
                  <a:pt x="20850" y="22324"/>
                </a:lnTo>
                <a:lnTo>
                  <a:pt x="20911" y="22293"/>
                </a:lnTo>
                <a:lnTo>
                  <a:pt x="20727" y="22293"/>
                </a:lnTo>
                <a:lnTo>
                  <a:pt x="20665" y="22385"/>
                </a:lnTo>
                <a:close/>
                <a:moveTo>
                  <a:pt x="19069" y="20758"/>
                </a:moveTo>
                <a:lnTo>
                  <a:pt x="19192" y="20819"/>
                </a:lnTo>
                <a:lnTo>
                  <a:pt x="19345" y="20727"/>
                </a:lnTo>
                <a:lnTo>
                  <a:pt x="19345" y="20543"/>
                </a:lnTo>
                <a:lnTo>
                  <a:pt x="19161" y="20635"/>
                </a:lnTo>
                <a:lnTo>
                  <a:pt x="19099" y="20758"/>
                </a:lnTo>
                <a:close/>
                <a:moveTo>
                  <a:pt x="13265" y="21249"/>
                </a:moveTo>
                <a:lnTo>
                  <a:pt x="13357" y="21311"/>
                </a:lnTo>
                <a:lnTo>
                  <a:pt x="13419" y="21188"/>
                </a:lnTo>
                <a:lnTo>
                  <a:pt x="13357" y="21157"/>
                </a:lnTo>
                <a:cubicBezTo>
                  <a:pt x="13357" y="21157"/>
                  <a:pt x="13265" y="21280"/>
                  <a:pt x="13265" y="21249"/>
                </a:cubicBezTo>
                <a:close/>
                <a:moveTo>
                  <a:pt x="13235" y="21556"/>
                </a:moveTo>
                <a:lnTo>
                  <a:pt x="13204" y="21464"/>
                </a:lnTo>
                <a:lnTo>
                  <a:pt x="13265" y="21433"/>
                </a:lnTo>
                <a:lnTo>
                  <a:pt x="13327" y="21495"/>
                </a:lnTo>
                <a:close/>
                <a:moveTo>
                  <a:pt x="12928" y="22047"/>
                </a:moveTo>
                <a:lnTo>
                  <a:pt x="12928" y="22293"/>
                </a:lnTo>
                <a:lnTo>
                  <a:pt x="12835" y="22447"/>
                </a:lnTo>
                <a:lnTo>
                  <a:pt x="12866" y="22600"/>
                </a:lnTo>
                <a:lnTo>
                  <a:pt x="13020" y="22600"/>
                </a:lnTo>
                <a:lnTo>
                  <a:pt x="13142" y="22508"/>
                </a:lnTo>
                <a:lnTo>
                  <a:pt x="13296" y="22508"/>
                </a:lnTo>
                <a:lnTo>
                  <a:pt x="13849" y="22047"/>
                </a:lnTo>
                <a:lnTo>
                  <a:pt x="14094" y="21894"/>
                </a:lnTo>
                <a:lnTo>
                  <a:pt x="14186" y="21710"/>
                </a:lnTo>
                <a:lnTo>
                  <a:pt x="14094" y="21771"/>
                </a:lnTo>
                <a:lnTo>
                  <a:pt x="14002" y="21679"/>
                </a:lnTo>
                <a:lnTo>
                  <a:pt x="13972" y="21403"/>
                </a:lnTo>
                <a:lnTo>
                  <a:pt x="13849" y="21403"/>
                </a:lnTo>
                <a:lnTo>
                  <a:pt x="13787" y="21618"/>
                </a:lnTo>
                <a:lnTo>
                  <a:pt x="13634" y="21679"/>
                </a:lnTo>
                <a:lnTo>
                  <a:pt x="13664" y="21802"/>
                </a:lnTo>
                <a:lnTo>
                  <a:pt x="13542" y="21802"/>
                </a:lnTo>
                <a:lnTo>
                  <a:pt x="13480" y="21863"/>
                </a:lnTo>
                <a:lnTo>
                  <a:pt x="13419" y="22017"/>
                </a:lnTo>
                <a:lnTo>
                  <a:pt x="13327" y="21863"/>
                </a:lnTo>
                <a:lnTo>
                  <a:pt x="13388" y="21771"/>
                </a:lnTo>
                <a:lnTo>
                  <a:pt x="13296" y="21679"/>
                </a:lnTo>
                <a:lnTo>
                  <a:pt x="13204" y="21802"/>
                </a:lnTo>
                <a:lnTo>
                  <a:pt x="13142" y="21771"/>
                </a:lnTo>
                <a:lnTo>
                  <a:pt x="13050" y="21955"/>
                </a:lnTo>
                <a:lnTo>
                  <a:pt x="12958" y="22047"/>
                </a:lnTo>
                <a:close/>
                <a:moveTo>
                  <a:pt x="12344" y="22569"/>
                </a:moveTo>
                <a:lnTo>
                  <a:pt x="12406" y="22416"/>
                </a:lnTo>
                <a:lnTo>
                  <a:pt x="12406" y="22078"/>
                </a:lnTo>
                <a:lnTo>
                  <a:pt x="12221" y="22232"/>
                </a:lnTo>
                <a:lnTo>
                  <a:pt x="12191" y="22385"/>
                </a:lnTo>
                <a:lnTo>
                  <a:pt x="12129" y="22447"/>
                </a:lnTo>
                <a:lnTo>
                  <a:pt x="12191" y="22477"/>
                </a:lnTo>
                <a:cubicBezTo>
                  <a:pt x="12191" y="22477"/>
                  <a:pt x="12313" y="22539"/>
                  <a:pt x="12344" y="22569"/>
                </a:cubicBezTo>
                <a:close/>
                <a:moveTo>
                  <a:pt x="12375" y="22662"/>
                </a:moveTo>
                <a:lnTo>
                  <a:pt x="12498" y="22600"/>
                </a:lnTo>
                <a:lnTo>
                  <a:pt x="12528" y="22508"/>
                </a:lnTo>
                <a:lnTo>
                  <a:pt x="12467" y="22324"/>
                </a:lnTo>
                <a:lnTo>
                  <a:pt x="12467" y="22017"/>
                </a:lnTo>
                <a:lnTo>
                  <a:pt x="12559" y="21925"/>
                </a:lnTo>
                <a:lnTo>
                  <a:pt x="12651" y="21986"/>
                </a:lnTo>
                <a:lnTo>
                  <a:pt x="12651" y="21863"/>
                </a:lnTo>
                <a:lnTo>
                  <a:pt x="12743" y="21833"/>
                </a:lnTo>
                <a:lnTo>
                  <a:pt x="12835" y="22017"/>
                </a:lnTo>
                <a:lnTo>
                  <a:pt x="12805" y="22385"/>
                </a:lnTo>
                <a:lnTo>
                  <a:pt x="12713" y="22508"/>
                </a:lnTo>
                <a:lnTo>
                  <a:pt x="12774" y="22631"/>
                </a:lnTo>
                <a:lnTo>
                  <a:pt x="12559" y="22754"/>
                </a:lnTo>
                <a:lnTo>
                  <a:pt x="12375" y="22662"/>
                </a:lnTo>
                <a:close/>
                <a:moveTo>
                  <a:pt x="12620" y="23521"/>
                </a:moveTo>
                <a:lnTo>
                  <a:pt x="12713" y="23368"/>
                </a:lnTo>
                <a:lnTo>
                  <a:pt x="12620" y="23091"/>
                </a:lnTo>
                <a:lnTo>
                  <a:pt x="12620" y="22846"/>
                </a:lnTo>
                <a:lnTo>
                  <a:pt x="12436" y="22846"/>
                </a:lnTo>
                <a:lnTo>
                  <a:pt x="12221" y="22631"/>
                </a:lnTo>
                <a:lnTo>
                  <a:pt x="12129" y="22631"/>
                </a:lnTo>
                <a:lnTo>
                  <a:pt x="12129" y="22754"/>
                </a:lnTo>
                <a:lnTo>
                  <a:pt x="12436" y="22999"/>
                </a:lnTo>
                <a:lnTo>
                  <a:pt x="12221" y="22969"/>
                </a:lnTo>
                <a:lnTo>
                  <a:pt x="12221" y="23061"/>
                </a:lnTo>
                <a:lnTo>
                  <a:pt x="12406" y="23214"/>
                </a:lnTo>
                <a:lnTo>
                  <a:pt x="12620" y="23491"/>
                </a:lnTo>
                <a:close/>
                <a:moveTo>
                  <a:pt x="10778" y="20512"/>
                </a:moveTo>
                <a:lnTo>
                  <a:pt x="10901" y="20696"/>
                </a:lnTo>
                <a:lnTo>
                  <a:pt x="11024" y="20666"/>
                </a:lnTo>
                <a:lnTo>
                  <a:pt x="11177" y="20758"/>
                </a:lnTo>
                <a:lnTo>
                  <a:pt x="11239" y="20727"/>
                </a:lnTo>
                <a:lnTo>
                  <a:pt x="11054" y="20481"/>
                </a:lnTo>
                <a:lnTo>
                  <a:pt x="10901" y="20420"/>
                </a:lnTo>
                <a:close/>
                <a:moveTo>
                  <a:pt x="7339" y="55824"/>
                </a:moveTo>
                <a:lnTo>
                  <a:pt x="7339" y="55824"/>
                </a:lnTo>
                <a:lnTo>
                  <a:pt x="7216" y="55793"/>
                </a:lnTo>
                <a:lnTo>
                  <a:pt x="7155" y="55517"/>
                </a:lnTo>
                <a:lnTo>
                  <a:pt x="7308" y="55179"/>
                </a:lnTo>
                <a:lnTo>
                  <a:pt x="7370" y="54995"/>
                </a:lnTo>
                <a:lnTo>
                  <a:pt x="7247" y="55087"/>
                </a:lnTo>
                <a:lnTo>
                  <a:pt x="7063" y="55148"/>
                </a:lnTo>
                <a:lnTo>
                  <a:pt x="6848" y="55240"/>
                </a:lnTo>
                <a:lnTo>
                  <a:pt x="6725" y="55056"/>
                </a:lnTo>
                <a:lnTo>
                  <a:pt x="6725" y="54872"/>
                </a:lnTo>
                <a:lnTo>
                  <a:pt x="6786" y="54872"/>
                </a:lnTo>
                <a:lnTo>
                  <a:pt x="6848" y="55026"/>
                </a:lnTo>
                <a:lnTo>
                  <a:pt x="6940" y="55026"/>
                </a:lnTo>
                <a:lnTo>
                  <a:pt x="6940" y="54903"/>
                </a:lnTo>
                <a:lnTo>
                  <a:pt x="6848" y="54780"/>
                </a:lnTo>
                <a:lnTo>
                  <a:pt x="6817" y="54657"/>
                </a:lnTo>
                <a:lnTo>
                  <a:pt x="6694" y="54657"/>
                </a:lnTo>
                <a:lnTo>
                  <a:pt x="6602" y="54718"/>
                </a:lnTo>
                <a:lnTo>
                  <a:pt x="6418" y="54626"/>
                </a:lnTo>
                <a:lnTo>
                  <a:pt x="6295" y="54411"/>
                </a:lnTo>
                <a:lnTo>
                  <a:pt x="6295" y="54350"/>
                </a:lnTo>
                <a:lnTo>
                  <a:pt x="6510" y="54196"/>
                </a:lnTo>
                <a:lnTo>
                  <a:pt x="6602" y="54012"/>
                </a:lnTo>
                <a:lnTo>
                  <a:pt x="6694" y="53889"/>
                </a:lnTo>
                <a:lnTo>
                  <a:pt x="6664" y="53859"/>
                </a:lnTo>
                <a:lnTo>
                  <a:pt x="6510" y="53889"/>
                </a:lnTo>
                <a:lnTo>
                  <a:pt x="6326" y="53889"/>
                </a:lnTo>
                <a:lnTo>
                  <a:pt x="6295" y="53828"/>
                </a:lnTo>
                <a:lnTo>
                  <a:pt x="6387" y="53705"/>
                </a:lnTo>
                <a:lnTo>
                  <a:pt x="6541" y="53490"/>
                </a:lnTo>
                <a:lnTo>
                  <a:pt x="6541" y="53245"/>
                </a:lnTo>
                <a:lnTo>
                  <a:pt x="6602" y="53152"/>
                </a:lnTo>
                <a:lnTo>
                  <a:pt x="6602" y="53091"/>
                </a:lnTo>
                <a:lnTo>
                  <a:pt x="6510" y="53122"/>
                </a:lnTo>
                <a:lnTo>
                  <a:pt x="6449" y="53245"/>
                </a:lnTo>
                <a:lnTo>
                  <a:pt x="6418" y="53552"/>
                </a:lnTo>
                <a:lnTo>
                  <a:pt x="6234" y="53797"/>
                </a:lnTo>
                <a:lnTo>
                  <a:pt x="6142" y="53828"/>
                </a:lnTo>
                <a:lnTo>
                  <a:pt x="6049" y="53736"/>
                </a:lnTo>
                <a:lnTo>
                  <a:pt x="5957" y="53705"/>
                </a:lnTo>
                <a:lnTo>
                  <a:pt x="5957" y="53644"/>
                </a:lnTo>
                <a:lnTo>
                  <a:pt x="6019" y="53552"/>
                </a:lnTo>
                <a:lnTo>
                  <a:pt x="6019" y="53490"/>
                </a:lnTo>
                <a:lnTo>
                  <a:pt x="5865" y="53552"/>
                </a:lnTo>
                <a:lnTo>
                  <a:pt x="5804" y="53674"/>
                </a:lnTo>
                <a:lnTo>
                  <a:pt x="5742" y="53674"/>
                </a:lnTo>
                <a:lnTo>
                  <a:pt x="5712" y="53582"/>
                </a:lnTo>
                <a:lnTo>
                  <a:pt x="5620" y="53582"/>
                </a:lnTo>
                <a:lnTo>
                  <a:pt x="5527" y="53674"/>
                </a:lnTo>
                <a:lnTo>
                  <a:pt x="5405" y="53613"/>
                </a:lnTo>
                <a:lnTo>
                  <a:pt x="5405" y="53552"/>
                </a:lnTo>
                <a:lnTo>
                  <a:pt x="5527" y="53398"/>
                </a:lnTo>
                <a:lnTo>
                  <a:pt x="5681" y="53398"/>
                </a:lnTo>
                <a:lnTo>
                  <a:pt x="5865" y="53367"/>
                </a:lnTo>
                <a:lnTo>
                  <a:pt x="6080" y="53214"/>
                </a:lnTo>
                <a:lnTo>
                  <a:pt x="6142" y="53060"/>
                </a:lnTo>
                <a:lnTo>
                  <a:pt x="6142" y="52876"/>
                </a:lnTo>
                <a:lnTo>
                  <a:pt x="6142" y="53030"/>
                </a:lnTo>
                <a:lnTo>
                  <a:pt x="5988" y="53122"/>
                </a:lnTo>
                <a:lnTo>
                  <a:pt x="5896" y="53306"/>
                </a:lnTo>
                <a:lnTo>
                  <a:pt x="5804" y="53367"/>
                </a:lnTo>
                <a:lnTo>
                  <a:pt x="5558" y="53275"/>
                </a:lnTo>
                <a:lnTo>
                  <a:pt x="5527" y="53152"/>
                </a:lnTo>
                <a:lnTo>
                  <a:pt x="5374" y="53152"/>
                </a:lnTo>
                <a:lnTo>
                  <a:pt x="5374" y="53091"/>
                </a:lnTo>
                <a:lnTo>
                  <a:pt x="5497" y="53030"/>
                </a:lnTo>
                <a:lnTo>
                  <a:pt x="5435" y="52999"/>
                </a:lnTo>
                <a:lnTo>
                  <a:pt x="5220" y="53030"/>
                </a:lnTo>
                <a:lnTo>
                  <a:pt x="5098" y="52968"/>
                </a:lnTo>
                <a:lnTo>
                  <a:pt x="4975" y="52968"/>
                </a:lnTo>
                <a:lnTo>
                  <a:pt x="4944" y="53091"/>
                </a:lnTo>
                <a:lnTo>
                  <a:pt x="4760" y="52938"/>
                </a:lnTo>
                <a:lnTo>
                  <a:pt x="4698" y="52784"/>
                </a:lnTo>
                <a:lnTo>
                  <a:pt x="4729" y="52723"/>
                </a:lnTo>
                <a:lnTo>
                  <a:pt x="4852" y="52815"/>
                </a:lnTo>
                <a:lnTo>
                  <a:pt x="5036" y="52845"/>
                </a:lnTo>
                <a:lnTo>
                  <a:pt x="5220" y="52815"/>
                </a:lnTo>
                <a:lnTo>
                  <a:pt x="5220" y="52723"/>
                </a:lnTo>
                <a:lnTo>
                  <a:pt x="5128" y="52723"/>
                </a:lnTo>
                <a:lnTo>
                  <a:pt x="4913" y="52723"/>
                </a:lnTo>
                <a:lnTo>
                  <a:pt x="4852" y="52692"/>
                </a:lnTo>
                <a:lnTo>
                  <a:pt x="4883" y="52661"/>
                </a:lnTo>
                <a:lnTo>
                  <a:pt x="5036" y="52692"/>
                </a:lnTo>
                <a:lnTo>
                  <a:pt x="5190" y="52661"/>
                </a:lnTo>
                <a:lnTo>
                  <a:pt x="5220" y="52569"/>
                </a:lnTo>
                <a:lnTo>
                  <a:pt x="5005" y="52569"/>
                </a:lnTo>
                <a:lnTo>
                  <a:pt x="4913" y="52508"/>
                </a:lnTo>
                <a:lnTo>
                  <a:pt x="4729" y="52569"/>
                </a:lnTo>
                <a:lnTo>
                  <a:pt x="4606" y="52569"/>
                </a:lnTo>
                <a:lnTo>
                  <a:pt x="4545" y="52477"/>
                </a:lnTo>
                <a:lnTo>
                  <a:pt x="4576" y="52354"/>
                </a:lnTo>
                <a:lnTo>
                  <a:pt x="4729" y="52323"/>
                </a:lnTo>
                <a:lnTo>
                  <a:pt x="4821" y="52385"/>
                </a:lnTo>
                <a:lnTo>
                  <a:pt x="4975" y="52385"/>
                </a:lnTo>
                <a:lnTo>
                  <a:pt x="5067" y="52293"/>
                </a:lnTo>
                <a:lnTo>
                  <a:pt x="4975" y="52293"/>
                </a:lnTo>
                <a:lnTo>
                  <a:pt x="4852" y="52231"/>
                </a:lnTo>
                <a:lnTo>
                  <a:pt x="4637" y="52231"/>
                </a:lnTo>
                <a:lnTo>
                  <a:pt x="4668" y="52170"/>
                </a:lnTo>
                <a:lnTo>
                  <a:pt x="4913" y="52108"/>
                </a:lnTo>
                <a:lnTo>
                  <a:pt x="4975" y="52139"/>
                </a:lnTo>
                <a:lnTo>
                  <a:pt x="5098" y="52108"/>
                </a:lnTo>
                <a:lnTo>
                  <a:pt x="5067" y="52047"/>
                </a:lnTo>
                <a:lnTo>
                  <a:pt x="5067" y="51955"/>
                </a:lnTo>
                <a:lnTo>
                  <a:pt x="5159" y="51863"/>
                </a:lnTo>
                <a:lnTo>
                  <a:pt x="5374" y="51863"/>
                </a:lnTo>
                <a:lnTo>
                  <a:pt x="5497" y="51894"/>
                </a:lnTo>
                <a:lnTo>
                  <a:pt x="5558" y="51863"/>
                </a:lnTo>
                <a:lnTo>
                  <a:pt x="5312" y="51801"/>
                </a:lnTo>
                <a:lnTo>
                  <a:pt x="5220" y="51740"/>
                </a:lnTo>
                <a:lnTo>
                  <a:pt x="5159" y="51709"/>
                </a:lnTo>
                <a:lnTo>
                  <a:pt x="5067" y="51832"/>
                </a:lnTo>
                <a:lnTo>
                  <a:pt x="4913" y="51894"/>
                </a:lnTo>
                <a:lnTo>
                  <a:pt x="4790" y="51986"/>
                </a:lnTo>
                <a:lnTo>
                  <a:pt x="4760" y="51924"/>
                </a:lnTo>
                <a:lnTo>
                  <a:pt x="4760" y="51832"/>
                </a:lnTo>
                <a:lnTo>
                  <a:pt x="4729" y="51709"/>
                </a:lnTo>
                <a:lnTo>
                  <a:pt x="4790" y="51556"/>
                </a:lnTo>
                <a:lnTo>
                  <a:pt x="5005" y="51464"/>
                </a:lnTo>
                <a:lnTo>
                  <a:pt x="5067" y="51341"/>
                </a:lnTo>
                <a:lnTo>
                  <a:pt x="5466" y="51064"/>
                </a:lnTo>
                <a:lnTo>
                  <a:pt x="5589" y="51003"/>
                </a:lnTo>
                <a:lnTo>
                  <a:pt x="5650" y="51126"/>
                </a:lnTo>
                <a:lnTo>
                  <a:pt x="5650" y="51341"/>
                </a:lnTo>
                <a:lnTo>
                  <a:pt x="5742" y="51464"/>
                </a:lnTo>
                <a:lnTo>
                  <a:pt x="5804" y="51433"/>
                </a:lnTo>
                <a:lnTo>
                  <a:pt x="5742" y="51218"/>
                </a:lnTo>
                <a:lnTo>
                  <a:pt x="5742" y="51003"/>
                </a:lnTo>
                <a:lnTo>
                  <a:pt x="5896" y="50911"/>
                </a:lnTo>
                <a:lnTo>
                  <a:pt x="6111" y="50911"/>
                </a:lnTo>
                <a:lnTo>
                  <a:pt x="5957" y="50880"/>
                </a:lnTo>
                <a:lnTo>
                  <a:pt x="5773" y="50880"/>
                </a:lnTo>
                <a:lnTo>
                  <a:pt x="5650" y="50911"/>
                </a:lnTo>
                <a:lnTo>
                  <a:pt x="5589" y="50819"/>
                </a:lnTo>
                <a:lnTo>
                  <a:pt x="5620" y="50727"/>
                </a:lnTo>
                <a:lnTo>
                  <a:pt x="5804" y="50635"/>
                </a:lnTo>
                <a:lnTo>
                  <a:pt x="5957" y="50542"/>
                </a:lnTo>
                <a:lnTo>
                  <a:pt x="6080" y="50328"/>
                </a:lnTo>
                <a:lnTo>
                  <a:pt x="6049" y="50205"/>
                </a:lnTo>
                <a:lnTo>
                  <a:pt x="5988" y="50235"/>
                </a:lnTo>
                <a:lnTo>
                  <a:pt x="5957" y="50358"/>
                </a:lnTo>
                <a:lnTo>
                  <a:pt x="5804" y="50512"/>
                </a:lnTo>
                <a:lnTo>
                  <a:pt x="5650" y="50512"/>
                </a:lnTo>
                <a:lnTo>
                  <a:pt x="5497" y="50696"/>
                </a:lnTo>
                <a:lnTo>
                  <a:pt x="5251" y="50880"/>
                </a:lnTo>
                <a:lnTo>
                  <a:pt x="5036" y="50972"/>
                </a:lnTo>
                <a:lnTo>
                  <a:pt x="4913" y="50819"/>
                </a:lnTo>
                <a:lnTo>
                  <a:pt x="4944" y="50727"/>
                </a:lnTo>
                <a:lnTo>
                  <a:pt x="5067" y="50696"/>
                </a:lnTo>
                <a:lnTo>
                  <a:pt x="4944" y="50665"/>
                </a:lnTo>
                <a:lnTo>
                  <a:pt x="4729" y="50757"/>
                </a:lnTo>
                <a:lnTo>
                  <a:pt x="4637" y="50696"/>
                </a:lnTo>
                <a:lnTo>
                  <a:pt x="4668" y="50604"/>
                </a:lnTo>
                <a:lnTo>
                  <a:pt x="4883" y="50481"/>
                </a:lnTo>
                <a:lnTo>
                  <a:pt x="5005" y="50389"/>
                </a:lnTo>
                <a:lnTo>
                  <a:pt x="5159" y="50420"/>
                </a:lnTo>
                <a:lnTo>
                  <a:pt x="5220" y="50358"/>
                </a:lnTo>
                <a:lnTo>
                  <a:pt x="5220" y="50297"/>
                </a:lnTo>
                <a:lnTo>
                  <a:pt x="5098" y="50205"/>
                </a:lnTo>
                <a:lnTo>
                  <a:pt x="5128" y="50143"/>
                </a:lnTo>
                <a:lnTo>
                  <a:pt x="5220" y="50082"/>
                </a:lnTo>
                <a:lnTo>
                  <a:pt x="5159" y="50020"/>
                </a:lnTo>
                <a:lnTo>
                  <a:pt x="5036" y="50082"/>
                </a:lnTo>
                <a:lnTo>
                  <a:pt x="4944" y="50082"/>
                </a:lnTo>
                <a:lnTo>
                  <a:pt x="4883" y="49959"/>
                </a:lnTo>
                <a:lnTo>
                  <a:pt x="4852" y="49591"/>
                </a:lnTo>
                <a:lnTo>
                  <a:pt x="4790" y="49498"/>
                </a:lnTo>
                <a:lnTo>
                  <a:pt x="4790" y="49376"/>
                </a:lnTo>
                <a:lnTo>
                  <a:pt x="4852" y="49253"/>
                </a:lnTo>
                <a:lnTo>
                  <a:pt x="5067" y="49253"/>
                </a:lnTo>
                <a:lnTo>
                  <a:pt x="5220" y="49314"/>
                </a:lnTo>
                <a:lnTo>
                  <a:pt x="5405" y="49314"/>
                </a:lnTo>
                <a:lnTo>
                  <a:pt x="5589" y="49406"/>
                </a:lnTo>
                <a:lnTo>
                  <a:pt x="5527" y="49314"/>
                </a:lnTo>
                <a:lnTo>
                  <a:pt x="5405" y="49284"/>
                </a:lnTo>
                <a:lnTo>
                  <a:pt x="5251" y="49284"/>
                </a:lnTo>
                <a:lnTo>
                  <a:pt x="5128" y="49161"/>
                </a:lnTo>
                <a:lnTo>
                  <a:pt x="5005" y="49038"/>
                </a:lnTo>
                <a:lnTo>
                  <a:pt x="5005" y="48976"/>
                </a:lnTo>
                <a:lnTo>
                  <a:pt x="5098" y="48792"/>
                </a:lnTo>
                <a:lnTo>
                  <a:pt x="5190" y="48762"/>
                </a:lnTo>
                <a:lnTo>
                  <a:pt x="5251" y="48608"/>
                </a:lnTo>
                <a:lnTo>
                  <a:pt x="5251" y="48454"/>
                </a:lnTo>
                <a:lnTo>
                  <a:pt x="5190" y="48454"/>
                </a:lnTo>
                <a:lnTo>
                  <a:pt x="5036" y="48639"/>
                </a:lnTo>
                <a:lnTo>
                  <a:pt x="4913" y="48731"/>
                </a:lnTo>
                <a:lnTo>
                  <a:pt x="4668" y="48823"/>
                </a:lnTo>
                <a:lnTo>
                  <a:pt x="4545" y="48946"/>
                </a:lnTo>
                <a:lnTo>
                  <a:pt x="4514" y="49069"/>
                </a:lnTo>
                <a:lnTo>
                  <a:pt x="4391" y="49038"/>
                </a:lnTo>
                <a:lnTo>
                  <a:pt x="4299" y="48823"/>
                </a:lnTo>
                <a:lnTo>
                  <a:pt x="4207" y="48577"/>
                </a:lnTo>
                <a:lnTo>
                  <a:pt x="4238" y="48147"/>
                </a:lnTo>
                <a:lnTo>
                  <a:pt x="4299" y="47871"/>
                </a:lnTo>
                <a:lnTo>
                  <a:pt x="4299" y="47779"/>
                </a:lnTo>
                <a:lnTo>
                  <a:pt x="4146" y="47779"/>
                </a:lnTo>
                <a:lnTo>
                  <a:pt x="4146" y="47533"/>
                </a:lnTo>
                <a:lnTo>
                  <a:pt x="4268" y="47472"/>
                </a:lnTo>
                <a:lnTo>
                  <a:pt x="4330" y="47533"/>
                </a:lnTo>
                <a:lnTo>
                  <a:pt x="4422" y="47564"/>
                </a:lnTo>
                <a:lnTo>
                  <a:pt x="4391" y="47410"/>
                </a:lnTo>
                <a:lnTo>
                  <a:pt x="4545" y="47257"/>
                </a:lnTo>
                <a:lnTo>
                  <a:pt x="4637" y="47042"/>
                </a:lnTo>
                <a:lnTo>
                  <a:pt x="4760" y="47011"/>
                </a:lnTo>
                <a:lnTo>
                  <a:pt x="4944" y="47042"/>
                </a:lnTo>
                <a:lnTo>
                  <a:pt x="5036" y="46981"/>
                </a:lnTo>
                <a:lnTo>
                  <a:pt x="4944" y="46981"/>
                </a:lnTo>
                <a:lnTo>
                  <a:pt x="4944" y="46919"/>
                </a:lnTo>
                <a:lnTo>
                  <a:pt x="5159" y="46674"/>
                </a:lnTo>
                <a:lnTo>
                  <a:pt x="5251" y="46520"/>
                </a:lnTo>
                <a:lnTo>
                  <a:pt x="5466" y="46397"/>
                </a:lnTo>
                <a:lnTo>
                  <a:pt x="5466" y="46305"/>
                </a:lnTo>
                <a:lnTo>
                  <a:pt x="5374" y="46274"/>
                </a:lnTo>
                <a:lnTo>
                  <a:pt x="5343" y="46213"/>
                </a:lnTo>
                <a:lnTo>
                  <a:pt x="5128" y="46366"/>
                </a:lnTo>
                <a:lnTo>
                  <a:pt x="5098" y="46551"/>
                </a:lnTo>
                <a:lnTo>
                  <a:pt x="4821" y="46858"/>
                </a:lnTo>
                <a:lnTo>
                  <a:pt x="4790" y="46858"/>
                </a:lnTo>
                <a:lnTo>
                  <a:pt x="4790" y="46735"/>
                </a:lnTo>
                <a:lnTo>
                  <a:pt x="4944" y="46520"/>
                </a:lnTo>
                <a:lnTo>
                  <a:pt x="4975" y="46244"/>
                </a:lnTo>
                <a:lnTo>
                  <a:pt x="5190" y="45844"/>
                </a:lnTo>
                <a:lnTo>
                  <a:pt x="5282" y="45691"/>
                </a:lnTo>
                <a:lnTo>
                  <a:pt x="5220" y="45660"/>
                </a:lnTo>
                <a:lnTo>
                  <a:pt x="5220" y="45599"/>
                </a:lnTo>
                <a:lnTo>
                  <a:pt x="5220" y="45476"/>
                </a:lnTo>
                <a:lnTo>
                  <a:pt x="5282" y="45445"/>
                </a:lnTo>
                <a:lnTo>
                  <a:pt x="5282" y="45384"/>
                </a:lnTo>
                <a:lnTo>
                  <a:pt x="5312" y="45292"/>
                </a:lnTo>
                <a:lnTo>
                  <a:pt x="5282" y="45230"/>
                </a:lnTo>
                <a:lnTo>
                  <a:pt x="5190" y="45169"/>
                </a:lnTo>
                <a:lnTo>
                  <a:pt x="5190" y="45015"/>
                </a:lnTo>
                <a:lnTo>
                  <a:pt x="5098" y="44862"/>
                </a:lnTo>
                <a:lnTo>
                  <a:pt x="4944" y="44739"/>
                </a:lnTo>
                <a:lnTo>
                  <a:pt x="4821" y="44647"/>
                </a:lnTo>
                <a:lnTo>
                  <a:pt x="4790" y="44524"/>
                </a:lnTo>
                <a:lnTo>
                  <a:pt x="4637" y="44340"/>
                </a:lnTo>
                <a:lnTo>
                  <a:pt x="4514" y="44278"/>
                </a:lnTo>
                <a:lnTo>
                  <a:pt x="4391" y="44278"/>
                </a:lnTo>
                <a:lnTo>
                  <a:pt x="4391" y="44217"/>
                </a:lnTo>
                <a:lnTo>
                  <a:pt x="4422" y="44125"/>
                </a:lnTo>
                <a:lnTo>
                  <a:pt x="4422" y="44033"/>
                </a:lnTo>
                <a:lnTo>
                  <a:pt x="4330" y="43941"/>
                </a:lnTo>
                <a:lnTo>
                  <a:pt x="4299" y="43849"/>
                </a:lnTo>
                <a:lnTo>
                  <a:pt x="4391" y="43787"/>
                </a:lnTo>
                <a:lnTo>
                  <a:pt x="4453" y="43756"/>
                </a:lnTo>
                <a:lnTo>
                  <a:pt x="4453" y="43695"/>
                </a:lnTo>
                <a:lnTo>
                  <a:pt x="4361" y="43634"/>
                </a:lnTo>
                <a:lnTo>
                  <a:pt x="4207" y="43634"/>
                </a:lnTo>
                <a:lnTo>
                  <a:pt x="4207" y="43511"/>
                </a:lnTo>
                <a:lnTo>
                  <a:pt x="4330" y="43419"/>
                </a:lnTo>
                <a:lnTo>
                  <a:pt x="4299" y="42805"/>
                </a:lnTo>
                <a:lnTo>
                  <a:pt x="4299" y="42221"/>
                </a:lnTo>
                <a:lnTo>
                  <a:pt x="4361" y="41730"/>
                </a:lnTo>
                <a:lnTo>
                  <a:pt x="4330" y="41607"/>
                </a:lnTo>
                <a:lnTo>
                  <a:pt x="4330" y="41454"/>
                </a:lnTo>
                <a:lnTo>
                  <a:pt x="4391" y="41300"/>
                </a:lnTo>
                <a:lnTo>
                  <a:pt x="4361" y="41147"/>
                </a:lnTo>
                <a:lnTo>
                  <a:pt x="4299" y="41024"/>
                </a:lnTo>
                <a:lnTo>
                  <a:pt x="4268" y="40717"/>
                </a:lnTo>
                <a:lnTo>
                  <a:pt x="4084" y="40502"/>
                </a:lnTo>
                <a:lnTo>
                  <a:pt x="4023" y="40195"/>
                </a:lnTo>
                <a:lnTo>
                  <a:pt x="4053" y="40072"/>
                </a:lnTo>
                <a:lnTo>
                  <a:pt x="3900" y="39581"/>
                </a:lnTo>
                <a:lnTo>
                  <a:pt x="3931" y="39458"/>
                </a:lnTo>
                <a:lnTo>
                  <a:pt x="4053" y="39243"/>
                </a:lnTo>
                <a:lnTo>
                  <a:pt x="3992" y="39120"/>
                </a:lnTo>
                <a:lnTo>
                  <a:pt x="3992" y="38966"/>
                </a:lnTo>
                <a:lnTo>
                  <a:pt x="3839" y="38844"/>
                </a:lnTo>
                <a:lnTo>
                  <a:pt x="3593" y="38844"/>
                </a:lnTo>
                <a:lnTo>
                  <a:pt x="3286" y="38905"/>
                </a:lnTo>
                <a:lnTo>
                  <a:pt x="3224" y="38966"/>
                </a:lnTo>
                <a:lnTo>
                  <a:pt x="2917" y="39059"/>
                </a:lnTo>
                <a:lnTo>
                  <a:pt x="2733" y="39243"/>
                </a:lnTo>
                <a:lnTo>
                  <a:pt x="2518" y="39581"/>
                </a:lnTo>
                <a:lnTo>
                  <a:pt x="2334" y="39673"/>
                </a:lnTo>
                <a:lnTo>
                  <a:pt x="2058" y="39734"/>
                </a:lnTo>
                <a:lnTo>
                  <a:pt x="1720" y="39765"/>
                </a:lnTo>
                <a:lnTo>
                  <a:pt x="1658" y="39765"/>
                </a:lnTo>
                <a:lnTo>
                  <a:pt x="1658" y="39642"/>
                </a:lnTo>
                <a:lnTo>
                  <a:pt x="1812" y="39427"/>
                </a:lnTo>
                <a:lnTo>
                  <a:pt x="1720" y="39212"/>
                </a:lnTo>
                <a:lnTo>
                  <a:pt x="1505" y="38260"/>
                </a:lnTo>
                <a:lnTo>
                  <a:pt x="1351" y="37830"/>
                </a:lnTo>
                <a:lnTo>
                  <a:pt x="1290" y="37646"/>
                </a:lnTo>
                <a:lnTo>
                  <a:pt x="1443" y="37247"/>
                </a:lnTo>
                <a:lnTo>
                  <a:pt x="1044" y="37185"/>
                </a:lnTo>
                <a:lnTo>
                  <a:pt x="737" y="37370"/>
                </a:lnTo>
                <a:lnTo>
                  <a:pt x="553" y="37278"/>
                </a:lnTo>
                <a:lnTo>
                  <a:pt x="0" y="37278"/>
                </a:lnTo>
                <a:lnTo>
                  <a:pt x="9581" y="19806"/>
                </a:lnTo>
                <a:lnTo>
                  <a:pt x="9642" y="19929"/>
                </a:lnTo>
                <a:lnTo>
                  <a:pt x="9734" y="19929"/>
                </a:lnTo>
                <a:lnTo>
                  <a:pt x="10195" y="20267"/>
                </a:lnTo>
                <a:lnTo>
                  <a:pt x="10348" y="20267"/>
                </a:lnTo>
                <a:lnTo>
                  <a:pt x="10471" y="20389"/>
                </a:lnTo>
                <a:lnTo>
                  <a:pt x="10532" y="20512"/>
                </a:lnTo>
                <a:lnTo>
                  <a:pt x="10594" y="20512"/>
                </a:lnTo>
                <a:lnTo>
                  <a:pt x="10778" y="20635"/>
                </a:lnTo>
                <a:lnTo>
                  <a:pt x="10778" y="20789"/>
                </a:lnTo>
                <a:lnTo>
                  <a:pt x="10962" y="20973"/>
                </a:lnTo>
                <a:lnTo>
                  <a:pt x="10932" y="21065"/>
                </a:lnTo>
                <a:lnTo>
                  <a:pt x="10932" y="21126"/>
                </a:lnTo>
                <a:lnTo>
                  <a:pt x="10870" y="21311"/>
                </a:lnTo>
                <a:lnTo>
                  <a:pt x="10932" y="21495"/>
                </a:lnTo>
                <a:lnTo>
                  <a:pt x="10993" y="21525"/>
                </a:lnTo>
                <a:lnTo>
                  <a:pt x="11054" y="21433"/>
                </a:lnTo>
                <a:lnTo>
                  <a:pt x="11116" y="21464"/>
                </a:lnTo>
                <a:lnTo>
                  <a:pt x="11116" y="21710"/>
                </a:lnTo>
                <a:lnTo>
                  <a:pt x="11177" y="21955"/>
                </a:lnTo>
                <a:lnTo>
                  <a:pt x="11454" y="22262"/>
                </a:lnTo>
                <a:lnTo>
                  <a:pt x="11576" y="22355"/>
                </a:lnTo>
                <a:lnTo>
                  <a:pt x="11638" y="22324"/>
                </a:lnTo>
                <a:lnTo>
                  <a:pt x="11761" y="22385"/>
                </a:lnTo>
                <a:lnTo>
                  <a:pt x="11791" y="22508"/>
                </a:lnTo>
                <a:lnTo>
                  <a:pt x="11884" y="22569"/>
                </a:lnTo>
                <a:lnTo>
                  <a:pt x="11914" y="22569"/>
                </a:lnTo>
                <a:lnTo>
                  <a:pt x="12098" y="22815"/>
                </a:lnTo>
                <a:lnTo>
                  <a:pt x="12098" y="23030"/>
                </a:lnTo>
                <a:lnTo>
                  <a:pt x="12191" y="23091"/>
                </a:lnTo>
                <a:lnTo>
                  <a:pt x="12252" y="23214"/>
                </a:lnTo>
                <a:lnTo>
                  <a:pt x="12375" y="23214"/>
                </a:lnTo>
                <a:lnTo>
                  <a:pt x="12559" y="23460"/>
                </a:lnTo>
                <a:lnTo>
                  <a:pt x="12559" y="23583"/>
                </a:lnTo>
                <a:lnTo>
                  <a:pt x="12651" y="23613"/>
                </a:lnTo>
                <a:lnTo>
                  <a:pt x="12620" y="23736"/>
                </a:lnTo>
                <a:lnTo>
                  <a:pt x="12467" y="23921"/>
                </a:lnTo>
                <a:lnTo>
                  <a:pt x="12375" y="24074"/>
                </a:lnTo>
                <a:lnTo>
                  <a:pt x="12713" y="23767"/>
                </a:lnTo>
                <a:lnTo>
                  <a:pt x="12835" y="23706"/>
                </a:lnTo>
                <a:lnTo>
                  <a:pt x="12897" y="23736"/>
                </a:lnTo>
                <a:lnTo>
                  <a:pt x="12958" y="23521"/>
                </a:lnTo>
                <a:lnTo>
                  <a:pt x="12928" y="23061"/>
                </a:lnTo>
                <a:lnTo>
                  <a:pt x="12958" y="22784"/>
                </a:lnTo>
                <a:lnTo>
                  <a:pt x="13020" y="22631"/>
                </a:lnTo>
                <a:lnTo>
                  <a:pt x="13296" y="22539"/>
                </a:lnTo>
                <a:lnTo>
                  <a:pt x="13511" y="22447"/>
                </a:lnTo>
                <a:lnTo>
                  <a:pt x="13664" y="22324"/>
                </a:lnTo>
                <a:lnTo>
                  <a:pt x="13818" y="22262"/>
                </a:lnTo>
                <a:lnTo>
                  <a:pt x="13879" y="22170"/>
                </a:lnTo>
                <a:lnTo>
                  <a:pt x="14002" y="22140"/>
                </a:lnTo>
                <a:lnTo>
                  <a:pt x="14125" y="22078"/>
                </a:lnTo>
                <a:lnTo>
                  <a:pt x="14309" y="22078"/>
                </a:lnTo>
                <a:lnTo>
                  <a:pt x="14340" y="22109"/>
                </a:lnTo>
                <a:lnTo>
                  <a:pt x="14555" y="22109"/>
                </a:lnTo>
                <a:lnTo>
                  <a:pt x="14616" y="22170"/>
                </a:lnTo>
                <a:lnTo>
                  <a:pt x="14831" y="21955"/>
                </a:lnTo>
                <a:lnTo>
                  <a:pt x="14923" y="21771"/>
                </a:lnTo>
                <a:lnTo>
                  <a:pt x="15016" y="21771"/>
                </a:lnTo>
                <a:lnTo>
                  <a:pt x="15169" y="21802"/>
                </a:lnTo>
                <a:lnTo>
                  <a:pt x="15261" y="21740"/>
                </a:lnTo>
                <a:lnTo>
                  <a:pt x="15230" y="21679"/>
                </a:lnTo>
                <a:lnTo>
                  <a:pt x="15323" y="21679"/>
                </a:lnTo>
                <a:lnTo>
                  <a:pt x="15415" y="21771"/>
                </a:lnTo>
                <a:lnTo>
                  <a:pt x="15875" y="21710"/>
                </a:lnTo>
                <a:lnTo>
                  <a:pt x="16244" y="21587"/>
                </a:lnTo>
                <a:lnTo>
                  <a:pt x="16397" y="21495"/>
                </a:lnTo>
                <a:lnTo>
                  <a:pt x="16489" y="21495"/>
                </a:lnTo>
                <a:lnTo>
                  <a:pt x="16551" y="21618"/>
                </a:lnTo>
                <a:lnTo>
                  <a:pt x="16674" y="21556"/>
                </a:lnTo>
                <a:lnTo>
                  <a:pt x="16735" y="21403"/>
                </a:lnTo>
                <a:lnTo>
                  <a:pt x="17011" y="21280"/>
                </a:lnTo>
                <a:lnTo>
                  <a:pt x="17165" y="21280"/>
                </a:lnTo>
                <a:lnTo>
                  <a:pt x="17226" y="21341"/>
                </a:lnTo>
                <a:lnTo>
                  <a:pt x="17318" y="21341"/>
                </a:lnTo>
                <a:lnTo>
                  <a:pt x="17349" y="21433"/>
                </a:lnTo>
                <a:lnTo>
                  <a:pt x="17472" y="21403"/>
                </a:lnTo>
                <a:lnTo>
                  <a:pt x="17472" y="21280"/>
                </a:lnTo>
                <a:lnTo>
                  <a:pt x="17533" y="21218"/>
                </a:lnTo>
                <a:lnTo>
                  <a:pt x="17656" y="21280"/>
                </a:lnTo>
                <a:lnTo>
                  <a:pt x="17656" y="21433"/>
                </a:lnTo>
                <a:lnTo>
                  <a:pt x="17748" y="21525"/>
                </a:lnTo>
                <a:lnTo>
                  <a:pt x="17687" y="21587"/>
                </a:lnTo>
                <a:lnTo>
                  <a:pt x="17626" y="21587"/>
                </a:lnTo>
                <a:lnTo>
                  <a:pt x="17595" y="21740"/>
                </a:lnTo>
                <a:lnTo>
                  <a:pt x="17196" y="21863"/>
                </a:lnTo>
                <a:lnTo>
                  <a:pt x="16889" y="21955"/>
                </a:lnTo>
                <a:lnTo>
                  <a:pt x="16766" y="22078"/>
                </a:lnTo>
                <a:lnTo>
                  <a:pt x="16582" y="22140"/>
                </a:lnTo>
                <a:lnTo>
                  <a:pt x="16459" y="22109"/>
                </a:lnTo>
                <a:lnTo>
                  <a:pt x="16336" y="22201"/>
                </a:lnTo>
                <a:lnTo>
                  <a:pt x="16244" y="22201"/>
                </a:lnTo>
                <a:lnTo>
                  <a:pt x="16182" y="22109"/>
                </a:lnTo>
                <a:lnTo>
                  <a:pt x="15937" y="22232"/>
                </a:lnTo>
                <a:lnTo>
                  <a:pt x="15691" y="22232"/>
                </a:lnTo>
                <a:lnTo>
                  <a:pt x="15630" y="22262"/>
                </a:lnTo>
                <a:lnTo>
                  <a:pt x="15353" y="22262"/>
                </a:lnTo>
                <a:lnTo>
                  <a:pt x="15169" y="22324"/>
                </a:lnTo>
                <a:lnTo>
                  <a:pt x="15046" y="22508"/>
                </a:lnTo>
                <a:lnTo>
                  <a:pt x="14647" y="22692"/>
                </a:lnTo>
                <a:lnTo>
                  <a:pt x="14616" y="22600"/>
                </a:lnTo>
                <a:lnTo>
                  <a:pt x="14432" y="22754"/>
                </a:lnTo>
                <a:lnTo>
                  <a:pt x="14401" y="22877"/>
                </a:lnTo>
                <a:lnTo>
                  <a:pt x="14279" y="22938"/>
                </a:lnTo>
                <a:lnTo>
                  <a:pt x="14186" y="22846"/>
                </a:lnTo>
                <a:lnTo>
                  <a:pt x="14033" y="22969"/>
                </a:lnTo>
                <a:lnTo>
                  <a:pt x="13941" y="23153"/>
                </a:lnTo>
                <a:lnTo>
                  <a:pt x="13818" y="23153"/>
                </a:lnTo>
                <a:lnTo>
                  <a:pt x="13726" y="23276"/>
                </a:lnTo>
                <a:lnTo>
                  <a:pt x="13879" y="23460"/>
                </a:lnTo>
                <a:lnTo>
                  <a:pt x="14033" y="23552"/>
                </a:lnTo>
                <a:lnTo>
                  <a:pt x="13879" y="23368"/>
                </a:lnTo>
                <a:lnTo>
                  <a:pt x="13910" y="23306"/>
                </a:lnTo>
                <a:lnTo>
                  <a:pt x="14064" y="23337"/>
                </a:lnTo>
                <a:lnTo>
                  <a:pt x="14125" y="23276"/>
                </a:lnTo>
                <a:lnTo>
                  <a:pt x="14279" y="23337"/>
                </a:lnTo>
                <a:lnTo>
                  <a:pt x="14217" y="23184"/>
                </a:lnTo>
                <a:lnTo>
                  <a:pt x="14432" y="22969"/>
                </a:lnTo>
                <a:lnTo>
                  <a:pt x="14708" y="22907"/>
                </a:lnTo>
                <a:lnTo>
                  <a:pt x="14862" y="22907"/>
                </a:lnTo>
                <a:lnTo>
                  <a:pt x="15292" y="22631"/>
                </a:lnTo>
                <a:lnTo>
                  <a:pt x="15323" y="22508"/>
                </a:lnTo>
                <a:lnTo>
                  <a:pt x="15445" y="22447"/>
                </a:lnTo>
                <a:lnTo>
                  <a:pt x="15568" y="22569"/>
                </a:lnTo>
                <a:lnTo>
                  <a:pt x="15660" y="22508"/>
                </a:lnTo>
                <a:lnTo>
                  <a:pt x="15783" y="22477"/>
                </a:lnTo>
                <a:lnTo>
                  <a:pt x="15814" y="22539"/>
                </a:lnTo>
                <a:lnTo>
                  <a:pt x="16060" y="22385"/>
                </a:lnTo>
                <a:lnTo>
                  <a:pt x="16121" y="22477"/>
                </a:lnTo>
                <a:lnTo>
                  <a:pt x="15906" y="22723"/>
                </a:lnTo>
                <a:lnTo>
                  <a:pt x="15937" y="22877"/>
                </a:lnTo>
                <a:lnTo>
                  <a:pt x="16121" y="22569"/>
                </a:lnTo>
                <a:lnTo>
                  <a:pt x="16367" y="22508"/>
                </a:lnTo>
                <a:lnTo>
                  <a:pt x="16858" y="22170"/>
                </a:lnTo>
                <a:lnTo>
                  <a:pt x="17104" y="22170"/>
                </a:lnTo>
                <a:lnTo>
                  <a:pt x="17288" y="22047"/>
                </a:lnTo>
                <a:lnTo>
                  <a:pt x="17595" y="22047"/>
                </a:lnTo>
                <a:lnTo>
                  <a:pt x="17748" y="21955"/>
                </a:lnTo>
                <a:lnTo>
                  <a:pt x="17902" y="21955"/>
                </a:lnTo>
                <a:lnTo>
                  <a:pt x="17840" y="22109"/>
                </a:lnTo>
                <a:lnTo>
                  <a:pt x="17626" y="22201"/>
                </a:lnTo>
                <a:lnTo>
                  <a:pt x="17626" y="22324"/>
                </a:lnTo>
                <a:lnTo>
                  <a:pt x="17748" y="22416"/>
                </a:lnTo>
                <a:lnTo>
                  <a:pt x="17963" y="22201"/>
                </a:lnTo>
                <a:lnTo>
                  <a:pt x="18332" y="22017"/>
                </a:lnTo>
                <a:lnTo>
                  <a:pt x="18424" y="22017"/>
                </a:lnTo>
                <a:lnTo>
                  <a:pt x="18424" y="21894"/>
                </a:lnTo>
                <a:lnTo>
                  <a:pt x="18577" y="21802"/>
                </a:lnTo>
                <a:lnTo>
                  <a:pt x="18700" y="21833"/>
                </a:lnTo>
                <a:lnTo>
                  <a:pt x="18700" y="21710"/>
                </a:lnTo>
                <a:lnTo>
                  <a:pt x="18762" y="21618"/>
                </a:lnTo>
                <a:lnTo>
                  <a:pt x="18854" y="21740"/>
                </a:lnTo>
                <a:lnTo>
                  <a:pt x="19007" y="21771"/>
                </a:lnTo>
                <a:lnTo>
                  <a:pt x="19038" y="21525"/>
                </a:lnTo>
                <a:lnTo>
                  <a:pt x="18946" y="21341"/>
                </a:lnTo>
                <a:lnTo>
                  <a:pt x="19038" y="21249"/>
                </a:lnTo>
                <a:lnTo>
                  <a:pt x="18946" y="21126"/>
                </a:lnTo>
                <a:lnTo>
                  <a:pt x="19099" y="20911"/>
                </a:lnTo>
                <a:lnTo>
                  <a:pt x="19345" y="20819"/>
                </a:lnTo>
                <a:lnTo>
                  <a:pt x="19345" y="21034"/>
                </a:lnTo>
                <a:lnTo>
                  <a:pt x="19376" y="21679"/>
                </a:lnTo>
                <a:lnTo>
                  <a:pt x="19284" y="21833"/>
                </a:lnTo>
                <a:lnTo>
                  <a:pt x="19314" y="22355"/>
                </a:lnTo>
                <a:lnTo>
                  <a:pt x="19161" y="22662"/>
                </a:lnTo>
                <a:lnTo>
                  <a:pt x="19161" y="23399"/>
                </a:lnTo>
                <a:lnTo>
                  <a:pt x="19222" y="23613"/>
                </a:lnTo>
                <a:lnTo>
                  <a:pt x="19406" y="23644"/>
                </a:lnTo>
                <a:lnTo>
                  <a:pt x="19529" y="23890"/>
                </a:lnTo>
                <a:lnTo>
                  <a:pt x="19775" y="23767"/>
                </a:lnTo>
                <a:lnTo>
                  <a:pt x="19714" y="23644"/>
                </a:lnTo>
                <a:lnTo>
                  <a:pt x="19560" y="23644"/>
                </a:lnTo>
                <a:lnTo>
                  <a:pt x="19499" y="23521"/>
                </a:lnTo>
                <a:lnTo>
                  <a:pt x="19652" y="23429"/>
                </a:lnTo>
                <a:lnTo>
                  <a:pt x="19806" y="23491"/>
                </a:lnTo>
                <a:lnTo>
                  <a:pt x="19867" y="23306"/>
                </a:lnTo>
                <a:lnTo>
                  <a:pt x="19775" y="23276"/>
                </a:lnTo>
                <a:lnTo>
                  <a:pt x="19928" y="23153"/>
                </a:lnTo>
                <a:lnTo>
                  <a:pt x="20143" y="23153"/>
                </a:lnTo>
                <a:lnTo>
                  <a:pt x="20174" y="23276"/>
                </a:lnTo>
                <a:lnTo>
                  <a:pt x="20297" y="23153"/>
                </a:lnTo>
                <a:lnTo>
                  <a:pt x="20143" y="22846"/>
                </a:lnTo>
                <a:lnTo>
                  <a:pt x="20297" y="22877"/>
                </a:lnTo>
                <a:lnTo>
                  <a:pt x="20604" y="22692"/>
                </a:lnTo>
                <a:lnTo>
                  <a:pt x="20604" y="22569"/>
                </a:lnTo>
                <a:lnTo>
                  <a:pt x="20788" y="22508"/>
                </a:lnTo>
                <a:lnTo>
                  <a:pt x="20819" y="22692"/>
                </a:lnTo>
                <a:lnTo>
                  <a:pt x="20819" y="22815"/>
                </a:lnTo>
                <a:lnTo>
                  <a:pt x="20665" y="22969"/>
                </a:lnTo>
                <a:lnTo>
                  <a:pt x="20665" y="23061"/>
                </a:lnTo>
                <a:lnTo>
                  <a:pt x="20512" y="23184"/>
                </a:lnTo>
                <a:lnTo>
                  <a:pt x="20481" y="23276"/>
                </a:lnTo>
                <a:lnTo>
                  <a:pt x="20543" y="23368"/>
                </a:lnTo>
                <a:lnTo>
                  <a:pt x="20665" y="23306"/>
                </a:lnTo>
                <a:lnTo>
                  <a:pt x="20727" y="23399"/>
                </a:lnTo>
                <a:lnTo>
                  <a:pt x="20696" y="23491"/>
                </a:lnTo>
                <a:lnTo>
                  <a:pt x="20543" y="23521"/>
                </a:lnTo>
                <a:lnTo>
                  <a:pt x="20420" y="23675"/>
                </a:lnTo>
                <a:lnTo>
                  <a:pt x="20328" y="23675"/>
                </a:lnTo>
                <a:lnTo>
                  <a:pt x="20266" y="23767"/>
                </a:lnTo>
                <a:lnTo>
                  <a:pt x="20143" y="23921"/>
                </a:lnTo>
                <a:lnTo>
                  <a:pt x="20236" y="24013"/>
                </a:lnTo>
                <a:lnTo>
                  <a:pt x="20481" y="24043"/>
                </a:lnTo>
                <a:lnTo>
                  <a:pt x="20604" y="24135"/>
                </a:lnTo>
                <a:lnTo>
                  <a:pt x="20758" y="24135"/>
                </a:lnTo>
                <a:lnTo>
                  <a:pt x="20911" y="24013"/>
                </a:lnTo>
                <a:lnTo>
                  <a:pt x="21065" y="23982"/>
                </a:lnTo>
                <a:lnTo>
                  <a:pt x="21249" y="23675"/>
                </a:lnTo>
                <a:lnTo>
                  <a:pt x="21433" y="23491"/>
                </a:lnTo>
                <a:lnTo>
                  <a:pt x="21617" y="23429"/>
                </a:lnTo>
                <a:lnTo>
                  <a:pt x="21709" y="23521"/>
                </a:lnTo>
                <a:lnTo>
                  <a:pt x="21863" y="23552"/>
                </a:lnTo>
                <a:lnTo>
                  <a:pt x="22017" y="23675"/>
                </a:lnTo>
                <a:lnTo>
                  <a:pt x="22139" y="23675"/>
                </a:lnTo>
                <a:lnTo>
                  <a:pt x="22354" y="23828"/>
                </a:lnTo>
                <a:lnTo>
                  <a:pt x="22508" y="23828"/>
                </a:lnTo>
                <a:lnTo>
                  <a:pt x="22508" y="23982"/>
                </a:lnTo>
                <a:lnTo>
                  <a:pt x="22631" y="24350"/>
                </a:lnTo>
                <a:lnTo>
                  <a:pt x="22631" y="24565"/>
                </a:lnTo>
                <a:lnTo>
                  <a:pt x="22846" y="24842"/>
                </a:lnTo>
                <a:lnTo>
                  <a:pt x="23490" y="25272"/>
                </a:lnTo>
                <a:lnTo>
                  <a:pt x="23552" y="25425"/>
                </a:lnTo>
                <a:lnTo>
                  <a:pt x="23767" y="25548"/>
                </a:lnTo>
                <a:lnTo>
                  <a:pt x="24012" y="25794"/>
                </a:lnTo>
                <a:lnTo>
                  <a:pt x="24105" y="25794"/>
                </a:lnTo>
                <a:lnTo>
                  <a:pt x="24258" y="25916"/>
                </a:lnTo>
                <a:lnTo>
                  <a:pt x="24319" y="26070"/>
                </a:lnTo>
                <a:lnTo>
                  <a:pt x="24442" y="26131"/>
                </a:lnTo>
                <a:lnTo>
                  <a:pt x="24504" y="26039"/>
                </a:lnTo>
                <a:lnTo>
                  <a:pt x="24565" y="26131"/>
                </a:lnTo>
                <a:lnTo>
                  <a:pt x="24811" y="26316"/>
                </a:lnTo>
                <a:lnTo>
                  <a:pt x="24934" y="26316"/>
                </a:lnTo>
                <a:lnTo>
                  <a:pt x="24934" y="26469"/>
                </a:lnTo>
                <a:lnTo>
                  <a:pt x="25056" y="26623"/>
                </a:lnTo>
                <a:lnTo>
                  <a:pt x="25118" y="26469"/>
                </a:lnTo>
                <a:lnTo>
                  <a:pt x="25056" y="26377"/>
                </a:lnTo>
                <a:lnTo>
                  <a:pt x="25087" y="26285"/>
                </a:lnTo>
                <a:lnTo>
                  <a:pt x="24934" y="26162"/>
                </a:lnTo>
                <a:lnTo>
                  <a:pt x="24934" y="26070"/>
                </a:lnTo>
                <a:lnTo>
                  <a:pt x="25179" y="26193"/>
                </a:lnTo>
                <a:lnTo>
                  <a:pt x="25241" y="26316"/>
                </a:lnTo>
                <a:lnTo>
                  <a:pt x="25302" y="26316"/>
                </a:lnTo>
                <a:lnTo>
                  <a:pt x="25333" y="26193"/>
                </a:lnTo>
                <a:lnTo>
                  <a:pt x="25425" y="26193"/>
                </a:lnTo>
                <a:lnTo>
                  <a:pt x="25640" y="26408"/>
                </a:lnTo>
                <a:lnTo>
                  <a:pt x="25671" y="26500"/>
                </a:lnTo>
                <a:lnTo>
                  <a:pt x="25763" y="26561"/>
                </a:lnTo>
                <a:lnTo>
                  <a:pt x="25855" y="26776"/>
                </a:lnTo>
                <a:lnTo>
                  <a:pt x="25947" y="26899"/>
                </a:lnTo>
                <a:lnTo>
                  <a:pt x="25978" y="27114"/>
                </a:lnTo>
                <a:lnTo>
                  <a:pt x="26039" y="27298"/>
                </a:lnTo>
                <a:lnTo>
                  <a:pt x="25978" y="27452"/>
                </a:lnTo>
                <a:lnTo>
                  <a:pt x="25947" y="27636"/>
                </a:lnTo>
                <a:lnTo>
                  <a:pt x="25793" y="27820"/>
                </a:lnTo>
                <a:lnTo>
                  <a:pt x="25425" y="27697"/>
                </a:lnTo>
                <a:lnTo>
                  <a:pt x="25241" y="27697"/>
                </a:lnTo>
                <a:lnTo>
                  <a:pt x="25241" y="27759"/>
                </a:lnTo>
                <a:lnTo>
                  <a:pt x="25179" y="27820"/>
                </a:lnTo>
                <a:lnTo>
                  <a:pt x="24964" y="27728"/>
                </a:lnTo>
                <a:lnTo>
                  <a:pt x="24811" y="27728"/>
                </a:lnTo>
                <a:lnTo>
                  <a:pt x="24872" y="27851"/>
                </a:lnTo>
                <a:lnTo>
                  <a:pt x="24719" y="27943"/>
                </a:lnTo>
                <a:lnTo>
                  <a:pt x="24719" y="28127"/>
                </a:lnTo>
                <a:lnTo>
                  <a:pt x="24565" y="28127"/>
                </a:lnTo>
                <a:lnTo>
                  <a:pt x="24412" y="28158"/>
                </a:lnTo>
                <a:lnTo>
                  <a:pt x="24473" y="28250"/>
                </a:lnTo>
                <a:lnTo>
                  <a:pt x="24627" y="28311"/>
                </a:lnTo>
                <a:lnTo>
                  <a:pt x="24657" y="28496"/>
                </a:lnTo>
                <a:lnTo>
                  <a:pt x="24811" y="28619"/>
                </a:lnTo>
                <a:lnTo>
                  <a:pt x="24903" y="28557"/>
                </a:lnTo>
                <a:lnTo>
                  <a:pt x="25087" y="28711"/>
                </a:lnTo>
                <a:lnTo>
                  <a:pt x="25087" y="28864"/>
                </a:lnTo>
                <a:lnTo>
                  <a:pt x="25302" y="28864"/>
                </a:lnTo>
                <a:lnTo>
                  <a:pt x="25548" y="29018"/>
                </a:lnTo>
                <a:lnTo>
                  <a:pt x="25824" y="29018"/>
                </a:lnTo>
                <a:lnTo>
                  <a:pt x="26193" y="29171"/>
                </a:lnTo>
                <a:lnTo>
                  <a:pt x="26407" y="29171"/>
                </a:lnTo>
                <a:lnTo>
                  <a:pt x="26407" y="29079"/>
                </a:lnTo>
                <a:lnTo>
                  <a:pt x="26469" y="29079"/>
                </a:lnTo>
                <a:lnTo>
                  <a:pt x="26622" y="29141"/>
                </a:lnTo>
                <a:lnTo>
                  <a:pt x="26622" y="29294"/>
                </a:lnTo>
                <a:lnTo>
                  <a:pt x="26868" y="29079"/>
                </a:lnTo>
                <a:lnTo>
                  <a:pt x="26960" y="29202"/>
                </a:lnTo>
                <a:lnTo>
                  <a:pt x="27052" y="29202"/>
                </a:lnTo>
                <a:lnTo>
                  <a:pt x="27175" y="29048"/>
                </a:lnTo>
                <a:lnTo>
                  <a:pt x="27237" y="29048"/>
                </a:lnTo>
                <a:lnTo>
                  <a:pt x="27237" y="29141"/>
                </a:lnTo>
                <a:lnTo>
                  <a:pt x="27298" y="29171"/>
                </a:lnTo>
                <a:lnTo>
                  <a:pt x="27574" y="29048"/>
                </a:lnTo>
                <a:lnTo>
                  <a:pt x="28035" y="28864"/>
                </a:lnTo>
                <a:lnTo>
                  <a:pt x="28158" y="28833"/>
                </a:lnTo>
                <a:lnTo>
                  <a:pt x="28158" y="28987"/>
                </a:lnTo>
                <a:lnTo>
                  <a:pt x="28127" y="29079"/>
                </a:lnTo>
                <a:lnTo>
                  <a:pt x="28127" y="29141"/>
                </a:lnTo>
                <a:lnTo>
                  <a:pt x="28188" y="29141"/>
                </a:lnTo>
                <a:lnTo>
                  <a:pt x="28188" y="29294"/>
                </a:lnTo>
                <a:lnTo>
                  <a:pt x="28188" y="29448"/>
                </a:lnTo>
                <a:lnTo>
                  <a:pt x="28219" y="29509"/>
                </a:lnTo>
                <a:lnTo>
                  <a:pt x="28281" y="29570"/>
                </a:lnTo>
                <a:lnTo>
                  <a:pt x="28373" y="29448"/>
                </a:lnTo>
                <a:lnTo>
                  <a:pt x="28465" y="29540"/>
                </a:lnTo>
                <a:lnTo>
                  <a:pt x="28434" y="29693"/>
                </a:lnTo>
                <a:lnTo>
                  <a:pt x="28342" y="29939"/>
                </a:lnTo>
                <a:lnTo>
                  <a:pt x="28373" y="30123"/>
                </a:lnTo>
                <a:lnTo>
                  <a:pt x="28403" y="30154"/>
                </a:lnTo>
                <a:lnTo>
                  <a:pt x="28526" y="30031"/>
                </a:lnTo>
                <a:lnTo>
                  <a:pt x="28557" y="29847"/>
                </a:lnTo>
                <a:lnTo>
                  <a:pt x="28618" y="29724"/>
                </a:lnTo>
                <a:lnTo>
                  <a:pt x="28680" y="29724"/>
                </a:lnTo>
                <a:lnTo>
                  <a:pt x="28680" y="29970"/>
                </a:lnTo>
                <a:lnTo>
                  <a:pt x="28557" y="30215"/>
                </a:lnTo>
                <a:lnTo>
                  <a:pt x="28434" y="30399"/>
                </a:lnTo>
                <a:lnTo>
                  <a:pt x="28434" y="30707"/>
                </a:lnTo>
                <a:lnTo>
                  <a:pt x="28557" y="30860"/>
                </a:lnTo>
                <a:lnTo>
                  <a:pt x="28557" y="31167"/>
                </a:lnTo>
                <a:lnTo>
                  <a:pt x="28495" y="31351"/>
                </a:lnTo>
                <a:lnTo>
                  <a:pt x="28649" y="31474"/>
                </a:lnTo>
                <a:lnTo>
                  <a:pt x="28649" y="31597"/>
                </a:lnTo>
                <a:lnTo>
                  <a:pt x="28588" y="31720"/>
                </a:lnTo>
                <a:lnTo>
                  <a:pt x="28649" y="31812"/>
                </a:lnTo>
                <a:lnTo>
                  <a:pt x="28741" y="32058"/>
                </a:lnTo>
                <a:lnTo>
                  <a:pt x="28772" y="32580"/>
                </a:lnTo>
                <a:lnTo>
                  <a:pt x="28772" y="32058"/>
                </a:lnTo>
                <a:lnTo>
                  <a:pt x="28680" y="31658"/>
                </a:lnTo>
                <a:lnTo>
                  <a:pt x="28741" y="31321"/>
                </a:lnTo>
                <a:lnTo>
                  <a:pt x="28925" y="30952"/>
                </a:lnTo>
                <a:lnTo>
                  <a:pt x="29048" y="30952"/>
                </a:lnTo>
                <a:lnTo>
                  <a:pt x="29048" y="31106"/>
                </a:lnTo>
                <a:lnTo>
                  <a:pt x="28987" y="31136"/>
                </a:lnTo>
                <a:lnTo>
                  <a:pt x="28956" y="31259"/>
                </a:lnTo>
                <a:lnTo>
                  <a:pt x="29017" y="31321"/>
                </a:lnTo>
                <a:lnTo>
                  <a:pt x="29110" y="31229"/>
                </a:lnTo>
                <a:lnTo>
                  <a:pt x="29171" y="31321"/>
                </a:lnTo>
                <a:lnTo>
                  <a:pt x="29232" y="31229"/>
                </a:lnTo>
                <a:lnTo>
                  <a:pt x="29232" y="31075"/>
                </a:lnTo>
                <a:lnTo>
                  <a:pt x="29140" y="30921"/>
                </a:lnTo>
                <a:lnTo>
                  <a:pt x="29140" y="30829"/>
                </a:lnTo>
                <a:lnTo>
                  <a:pt x="29294" y="30768"/>
                </a:lnTo>
                <a:lnTo>
                  <a:pt x="29325" y="30707"/>
                </a:lnTo>
                <a:lnTo>
                  <a:pt x="29171" y="30584"/>
                </a:lnTo>
                <a:lnTo>
                  <a:pt x="29171" y="30461"/>
                </a:lnTo>
                <a:lnTo>
                  <a:pt x="29263" y="30154"/>
                </a:lnTo>
                <a:lnTo>
                  <a:pt x="29417" y="29724"/>
                </a:lnTo>
                <a:lnTo>
                  <a:pt x="29355" y="29601"/>
                </a:lnTo>
                <a:lnTo>
                  <a:pt x="29355" y="29478"/>
                </a:lnTo>
                <a:lnTo>
                  <a:pt x="29478" y="29386"/>
                </a:lnTo>
                <a:lnTo>
                  <a:pt x="29724" y="29355"/>
                </a:lnTo>
                <a:lnTo>
                  <a:pt x="29724" y="29294"/>
                </a:lnTo>
                <a:lnTo>
                  <a:pt x="29785" y="29202"/>
                </a:lnTo>
                <a:lnTo>
                  <a:pt x="29908" y="29202"/>
                </a:lnTo>
                <a:lnTo>
                  <a:pt x="29969" y="29294"/>
                </a:lnTo>
                <a:lnTo>
                  <a:pt x="30092" y="29233"/>
                </a:lnTo>
                <a:lnTo>
                  <a:pt x="30184" y="29110"/>
                </a:lnTo>
                <a:lnTo>
                  <a:pt x="30276" y="29110"/>
                </a:lnTo>
                <a:lnTo>
                  <a:pt x="30276" y="29233"/>
                </a:lnTo>
                <a:lnTo>
                  <a:pt x="30338" y="29171"/>
                </a:lnTo>
                <a:lnTo>
                  <a:pt x="30522" y="29141"/>
                </a:lnTo>
                <a:lnTo>
                  <a:pt x="30614" y="28987"/>
                </a:lnTo>
                <a:lnTo>
                  <a:pt x="30706" y="28987"/>
                </a:lnTo>
                <a:lnTo>
                  <a:pt x="30768" y="29110"/>
                </a:lnTo>
                <a:lnTo>
                  <a:pt x="30829" y="29110"/>
                </a:lnTo>
                <a:lnTo>
                  <a:pt x="30891" y="29325"/>
                </a:lnTo>
                <a:lnTo>
                  <a:pt x="30891" y="29110"/>
                </a:lnTo>
                <a:lnTo>
                  <a:pt x="30829" y="28926"/>
                </a:lnTo>
                <a:lnTo>
                  <a:pt x="30952" y="28680"/>
                </a:lnTo>
                <a:lnTo>
                  <a:pt x="31075" y="28680"/>
                </a:lnTo>
                <a:lnTo>
                  <a:pt x="31136" y="28741"/>
                </a:lnTo>
                <a:lnTo>
                  <a:pt x="31290" y="28741"/>
                </a:lnTo>
                <a:lnTo>
                  <a:pt x="31382" y="28680"/>
                </a:lnTo>
                <a:lnTo>
                  <a:pt x="31474" y="28772"/>
                </a:lnTo>
                <a:lnTo>
                  <a:pt x="31658" y="28557"/>
                </a:lnTo>
                <a:lnTo>
                  <a:pt x="31597" y="28465"/>
                </a:lnTo>
                <a:lnTo>
                  <a:pt x="31720" y="28342"/>
                </a:lnTo>
                <a:lnTo>
                  <a:pt x="31566" y="28342"/>
                </a:lnTo>
                <a:lnTo>
                  <a:pt x="31566" y="28281"/>
                </a:lnTo>
                <a:lnTo>
                  <a:pt x="31443" y="28281"/>
                </a:lnTo>
                <a:lnTo>
                  <a:pt x="31105" y="28404"/>
                </a:lnTo>
                <a:lnTo>
                  <a:pt x="31013" y="28404"/>
                </a:lnTo>
                <a:lnTo>
                  <a:pt x="30952" y="28526"/>
                </a:lnTo>
                <a:lnTo>
                  <a:pt x="30829" y="28526"/>
                </a:lnTo>
                <a:lnTo>
                  <a:pt x="30829" y="28526"/>
                </a:lnTo>
                <a:lnTo>
                  <a:pt x="30768" y="28619"/>
                </a:lnTo>
                <a:lnTo>
                  <a:pt x="30645" y="28434"/>
                </a:lnTo>
                <a:lnTo>
                  <a:pt x="30645" y="28311"/>
                </a:lnTo>
                <a:lnTo>
                  <a:pt x="30553" y="28373"/>
                </a:lnTo>
                <a:lnTo>
                  <a:pt x="30522" y="28526"/>
                </a:lnTo>
                <a:lnTo>
                  <a:pt x="30399" y="28588"/>
                </a:lnTo>
                <a:lnTo>
                  <a:pt x="30246" y="28465"/>
                </a:lnTo>
                <a:lnTo>
                  <a:pt x="30123" y="28465"/>
                </a:lnTo>
                <a:lnTo>
                  <a:pt x="30092" y="28404"/>
                </a:lnTo>
                <a:lnTo>
                  <a:pt x="30000" y="28434"/>
                </a:lnTo>
                <a:lnTo>
                  <a:pt x="30000" y="28526"/>
                </a:lnTo>
                <a:lnTo>
                  <a:pt x="30092" y="28649"/>
                </a:lnTo>
                <a:lnTo>
                  <a:pt x="30092" y="28741"/>
                </a:lnTo>
                <a:lnTo>
                  <a:pt x="29939" y="28772"/>
                </a:lnTo>
                <a:lnTo>
                  <a:pt x="29877" y="28711"/>
                </a:lnTo>
                <a:lnTo>
                  <a:pt x="29662" y="28680"/>
                </a:lnTo>
                <a:lnTo>
                  <a:pt x="29632" y="28588"/>
                </a:lnTo>
                <a:lnTo>
                  <a:pt x="29724" y="28496"/>
                </a:lnTo>
                <a:lnTo>
                  <a:pt x="29785" y="28342"/>
                </a:lnTo>
                <a:lnTo>
                  <a:pt x="29724" y="28342"/>
                </a:lnTo>
                <a:lnTo>
                  <a:pt x="29632" y="28404"/>
                </a:lnTo>
                <a:lnTo>
                  <a:pt x="29509" y="28342"/>
                </a:lnTo>
                <a:lnTo>
                  <a:pt x="29570" y="28219"/>
                </a:lnTo>
                <a:lnTo>
                  <a:pt x="29724" y="28127"/>
                </a:lnTo>
                <a:lnTo>
                  <a:pt x="29908" y="27820"/>
                </a:lnTo>
                <a:lnTo>
                  <a:pt x="30061" y="27820"/>
                </a:lnTo>
                <a:lnTo>
                  <a:pt x="30246" y="27882"/>
                </a:lnTo>
                <a:lnTo>
                  <a:pt x="30860" y="27851"/>
                </a:lnTo>
                <a:lnTo>
                  <a:pt x="31259" y="27728"/>
                </a:lnTo>
                <a:lnTo>
                  <a:pt x="31382" y="27759"/>
                </a:lnTo>
                <a:lnTo>
                  <a:pt x="31597" y="27667"/>
                </a:lnTo>
                <a:lnTo>
                  <a:pt x="31658" y="27789"/>
                </a:lnTo>
                <a:lnTo>
                  <a:pt x="31781" y="27882"/>
                </a:lnTo>
                <a:lnTo>
                  <a:pt x="31842" y="27882"/>
                </a:lnTo>
                <a:lnTo>
                  <a:pt x="31904" y="28004"/>
                </a:lnTo>
                <a:lnTo>
                  <a:pt x="31873" y="28342"/>
                </a:lnTo>
                <a:lnTo>
                  <a:pt x="31812" y="28465"/>
                </a:lnTo>
                <a:lnTo>
                  <a:pt x="31904" y="28496"/>
                </a:lnTo>
                <a:lnTo>
                  <a:pt x="31873" y="28557"/>
                </a:lnTo>
                <a:lnTo>
                  <a:pt x="31750" y="28649"/>
                </a:lnTo>
                <a:lnTo>
                  <a:pt x="31750" y="28711"/>
                </a:lnTo>
                <a:lnTo>
                  <a:pt x="31812" y="28772"/>
                </a:lnTo>
                <a:lnTo>
                  <a:pt x="31842" y="29079"/>
                </a:lnTo>
                <a:lnTo>
                  <a:pt x="31965" y="29079"/>
                </a:lnTo>
                <a:lnTo>
                  <a:pt x="32088" y="29141"/>
                </a:lnTo>
                <a:lnTo>
                  <a:pt x="32088" y="29202"/>
                </a:lnTo>
                <a:lnTo>
                  <a:pt x="31935" y="29325"/>
                </a:lnTo>
                <a:lnTo>
                  <a:pt x="31935" y="29448"/>
                </a:lnTo>
                <a:lnTo>
                  <a:pt x="31873" y="29540"/>
                </a:lnTo>
                <a:lnTo>
                  <a:pt x="32027" y="29540"/>
                </a:lnTo>
                <a:lnTo>
                  <a:pt x="32180" y="29601"/>
                </a:lnTo>
                <a:lnTo>
                  <a:pt x="32211" y="29663"/>
                </a:lnTo>
                <a:lnTo>
                  <a:pt x="32272" y="29663"/>
                </a:lnTo>
                <a:lnTo>
                  <a:pt x="32395" y="29785"/>
                </a:lnTo>
                <a:lnTo>
                  <a:pt x="32579" y="29785"/>
                </a:lnTo>
                <a:lnTo>
                  <a:pt x="32702" y="29693"/>
                </a:lnTo>
                <a:lnTo>
                  <a:pt x="32764" y="29724"/>
                </a:lnTo>
                <a:lnTo>
                  <a:pt x="32764" y="29847"/>
                </a:lnTo>
                <a:lnTo>
                  <a:pt x="32825" y="29877"/>
                </a:lnTo>
                <a:lnTo>
                  <a:pt x="32886" y="29877"/>
                </a:lnTo>
                <a:lnTo>
                  <a:pt x="32979" y="29970"/>
                </a:lnTo>
                <a:lnTo>
                  <a:pt x="32917" y="30031"/>
                </a:lnTo>
                <a:lnTo>
                  <a:pt x="32917" y="30154"/>
                </a:lnTo>
                <a:lnTo>
                  <a:pt x="33009" y="30185"/>
                </a:lnTo>
                <a:lnTo>
                  <a:pt x="33040" y="30277"/>
                </a:lnTo>
                <a:lnTo>
                  <a:pt x="33255" y="30492"/>
                </a:lnTo>
                <a:lnTo>
                  <a:pt x="33255" y="30614"/>
                </a:lnTo>
                <a:lnTo>
                  <a:pt x="33439" y="30492"/>
                </a:lnTo>
                <a:lnTo>
                  <a:pt x="33501" y="30522"/>
                </a:lnTo>
                <a:lnTo>
                  <a:pt x="33531" y="30676"/>
                </a:lnTo>
                <a:lnTo>
                  <a:pt x="33562" y="30676"/>
                </a:lnTo>
                <a:lnTo>
                  <a:pt x="33746" y="30829"/>
                </a:lnTo>
                <a:lnTo>
                  <a:pt x="33930" y="30737"/>
                </a:lnTo>
                <a:lnTo>
                  <a:pt x="34207" y="30737"/>
                </a:lnTo>
                <a:lnTo>
                  <a:pt x="34268" y="30584"/>
                </a:lnTo>
                <a:lnTo>
                  <a:pt x="34514" y="30461"/>
                </a:lnTo>
                <a:lnTo>
                  <a:pt x="34514" y="30461"/>
                </a:lnTo>
                <a:lnTo>
                  <a:pt x="34575" y="30584"/>
                </a:lnTo>
                <a:lnTo>
                  <a:pt x="34882" y="30553"/>
                </a:lnTo>
                <a:lnTo>
                  <a:pt x="35159" y="30768"/>
                </a:lnTo>
                <a:lnTo>
                  <a:pt x="35281" y="30799"/>
                </a:lnTo>
                <a:lnTo>
                  <a:pt x="35404" y="30921"/>
                </a:lnTo>
                <a:lnTo>
                  <a:pt x="35496" y="30860"/>
                </a:lnTo>
                <a:lnTo>
                  <a:pt x="35773" y="30799"/>
                </a:lnTo>
                <a:lnTo>
                  <a:pt x="35896" y="30952"/>
                </a:lnTo>
                <a:lnTo>
                  <a:pt x="35988" y="30891"/>
                </a:lnTo>
                <a:lnTo>
                  <a:pt x="35957" y="30707"/>
                </a:lnTo>
                <a:lnTo>
                  <a:pt x="35834" y="30553"/>
                </a:lnTo>
                <a:lnTo>
                  <a:pt x="35773" y="30338"/>
                </a:lnTo>
                <a:lnTo>
                  <a:pt x="35834" y="30277"/>
                </a:lnTo>
                <a:lnTo>
                  <a:pt x="35926" y="30277"/>
                </a:lnTo>
                <a:lnTo>
                  <a:pt x="36018" y="30522"/>
                </a:lnTo>
                <a:lnTo>
                  <a:pt x="36049" y="30737"/>
                </a:lnTo>
                <a:lnTo>
                  <a:pt x="36295" y="31014"/>
                </a:lnTo>
                <a:lnTo>
                  <a:pt x="36387" y="31106"/>
                </a:lnTo>
                <a:lnTo>
                  <a:pt x="36448" y="31290"/>
                </a:lnTo>
                <a:lnTo>
                  <a:pt x="36448" y="30952"/>
                </a:lnTo>
                <a:lnTo>
                  <a:pt x="36387" y="30829"/>
                </a:lnTo>
                <a:lnTo>
                  <a:pt x="36141" y="30737"/>
                </a:lnTo>
                <a:lnTo>
                  <a:pt x="36080" y="30522"/>
                </a:lnTo>
                <a:lnTo>
                  <a:pt x="36018" y="30185"/>
                </a:lnTo>
                <a:lnTo>
                  <a:pt x="36049" y="30062"/>
                </a:lnTo>
                <a:lnTo>
                  <a:pt x="36111" y="30062"/>
                </a:lnTo>
                <a:lnTo>
                  <a:pt x="36111" y="30185"/>
                </a:lnTo>
                <a:lnTo>
                  <a:pt x="36172" y="30246"/>
                </a:lnTo>
                <a:lnTo>
                  <a:pt x="36264" y="30154"/>
                </a:lnTo>
                <a:lnTo>
                  <a:pt x="36264" y="30062"/>
                </a:lnTo>
                <a:lnTo>
                  <a:pt x="36203" y="29908"/>
                </a:lnTo>
                <a:lnTo>
                  <a:pt x="36233" y="29816"/>
                </a:lnTo>
                <a:lnTo>
                  <a:pt x="36203" y="29724"/>
                </a:lnTo>
                <a:lnTo>
                  <a:pt x="36233" y="29632"/>
                </a:lnTo>
                <a:lnTo>
                  <a:pt x="36356" y="29632"/>
                </a:lnTo>
                <a:lnTo>
                  <a:pt x="36448" y="29755"/>
                </a:lnTo>
                <a:lnTo>
                  <a:pt x="36448" y="29877"/>
                </a:lnTo>
                <a:lnTo>
                  <a:pt x="36510" y="29908"/>
                </a:lnTo>
                <a:lnTo>
                  <a:pt x="36540" y="29847"/>
                </a:lnTo>
                <a:lnTo>
                  <a:pt x="36725" y="29755"/>
                </a:lnTo>
                <a:lnTo>
                  <a:pt x="36786" y="29570"/>
                </a:lnTo>
                <a:lnTo>
                  <a:pt x="36909" y="29570"/>
                </a:lnTo>
                <a:lnTo>
                  <a:pt x="37001" y="29724"/>
                </a:lnTo>
                <a:lnTo>
                  <a:pt x="36940" y="29816"/>
                </a:lnTo>
                <a:lnTo>
                  <a:pt x="36940" y="29908"/>
                </a:lnTo>
                <a:lnTo>
                  <a:pt x="36970" y="29816"/>
                </a:lnTo>
                <a:lnTo>
                  <a:pt x="37062" y="29785"/>
                </a:lnTo>
                <a:lnTo>
                  <a:pt x="37185" y="29877"/>
                </a:lnTo>
                <a:lnTo>
                  <a:pt x="37155" y="30062"/>
                </a:lnTo>
                <a:lnTo>
                  <a:pt x="37124" y="30185"/>
                </a:lnTo>
                <a:lnTo>
                  <a:pt x="37216" y="30277"/>
                </a:lnTo>
                <a:lnTo>
                  <a:pt x="37339" y="30246"/>
                </a:lnTo>
                <a:lnTo>
                  <a:pt x="37431" y="30307"/>
                </a:lnTo>
                <a:lnTo>
                  <a:pt x="37400" y="30430"/>
                </a:lnTo>
                <a:lnTo>
                  <a:pt x="37216" y="30522"/>
                </a:lnTo>
                <a:lnTo>
                  <a:pt x="37185" y="30584"/>
                </a:lnTo>
                <a:lnTo>
                  <a:pt x="37308" y="30645"/>
                </a:lnTo>
                <a:lnTo>
                  <a:pt x="37492" y="30522"/>
                </a:lnTo>
                <a:lnTo>
                  <a:pt x="37584" y="30338"/>
                </a:lnTo>
                <a:lnTo>
                  <a:pt x="37799" y="30277"/>
                </a:lnTo>
                <a:lnTo>
                  <a:pt x="37953" y="30307"/>
                </a:lnTo>
                <a:lnTo>
                  <a:pt x="37953" y="30461"/>
                </a:lnTo>
                <a:lnTo>
                  <a:pt x="37830" y="30492"/>
                </a:lnTo>
                <a:lnTo>
                  <a:pt x="37738" y="30584"/>
                </a:lnTo>
                <a:lnTo>
                  <a:pt x="37707" y="30768"/>
                </a:lnTo>
                <a:lnTo>
                  <a:pt x="37462" y="30921"/>
                </a:lnTo>
                <a:lnTo>
                  <a:pt x="37462" y="31014"/>
                </a:lnTo>
                <a:lnTo>
                  <a:pt x="37247" y="31229"/>
                </a:lnTo>
                <a:lnTo>
                  <a:pt x="37247" y="31351"/>
                </a:lnTo>
                <a:lnTo>
                  <a:pt x="37185" y="31443"/>
                </a:lnTo>
                <a:lnTo>
                  <a:pt x="37124" y="31290"/>
                </a:lnTo>
                <a:lnTo>
                  <a:pt x="37032" y="31443"/>
                </a:lnTo>
                <a:lnTo>
                  <a:pt x="36970" y="31720"/>
                </a:lnTo>
                <a:lnTo>
                  <a:pt x="37001" y="31812"/>
                </a:lnTo>
                <a:lnTo>
                  <a:pt x="37124" y="31751"/>
                </a:lnTo>
                <a:lnTo>
                  <a:pt x="37216" y="31751"/>
                </a:lnTo>
                <a:lnTo>
                  <a:pt x="37216" y="31904"/>
                </a:lnTo>
                <a:lnTo>
                  <a:pt x="37032" y="32027"/>
                </a:lnTo>
                <a:lnTo>
                  <a:pt x="37032" y="32119"/>
                </a:lnTo>
                <a:lnTo>
                  <a:pt x="37277" y="32058"/>
                </a:lnTo>
                <a:lnTo>
                  <a:pt x="37370" y="31935"/>
                </a:lnTo>
                <a:lnTo>
                  <a:pt x="37492" y="31935"/>
                </a:lnTo>
                <a:lnTo>
                  <a:pt x="37400" y="32119"/>
                </a:lnTo>
                <a:lnTo>
                  <a:pt x="37277" y="32211"/>
                </a:lnTo>
                <a:lnTo>
                  <a:pt x="37370" y="32242"/>
                </a:lnTo>
                <a:lnTo>
                  <a:pt x="37492" y="32180"/>
                </a:lnTo>
                <a:lnTo>
                  <a:pt x="37431" y="32395"/>
                </a:lnTo>
                <a:lnTo>
                  <a:pt x="37431" y="32518"/>
                </a:lnTo>
                <a:lnTo>
                  <a:pt x="37308" y="32610"/>
                </a:lnTo>
                <a:lnTo>
                  <a:pt x="37124" y="32549"/>
                </a:lnTo>
                <a:lnTo>
                  <a:pt x="37062" y="32395"/>
                </a:lnTo>
                <a:lnTo>
                  <a:pt x="36848" y="32487"/>
                </a:lnTo>
                <a:lnTo>
                  <a:pt x="36786" y="32242"/>
                </a:lnTo>
                <a:lnTo>
                  <a:pt x="36725" y="32242"/>
                </a:lnTo>
                <a:lnTo>
                  <a:pt x="36663" y="32487"/>
                </a:lnTo>
                <a:lnTo>
                  <a:pt x="36755" y="32641"/>
                </a:lnTo>
                <a:lnTo>
                  <a:pt x="36848" y="32856"/>
                </a:lnTo>
                <a:lnTo>
                  <a:pt x="36786" y="33224"/>
                </a:lnTo>
                <a:lnTo>
                  <a:pt x="36909" y="32887"/>
                </a:lnTo>
                <a:lnTo>
                  <a:pt x="36878" y="32641"/>
                </a:lnTo>
                <a:lnTo>
                  <a:pt x="36970" y="32549"/>
                </a:lnTo>
                <a:lnTo>
                  <a:pt x="37062" y="32641"/>
                </a:lnTo>
                <a:lnTo>
                  <a:pt x="37247" y="32641"/>
                </a:lnTo>
                <a:lnTo>
                  <a:pt x="37400" y="32733"/>
                </a:lnTo>
                <a:lnTo>
                  <a:pt x="37492" y="32641"/>
                </a:lnTo>
                <a:lnTo>
                  <a:pt x="37492" y="32457"/>
                </a:lnTo>
                <a:lnTo>
                  <a:pt x="37707" y="32395"/>
                </a:lnTo>
                <a:lnTo>
                  <a:pt x="37861" y="32242"/>
                </a:lnTo>
                <a:lnTo>
                  <a:pt x="38014" y="32242"/>
                </a:lnTo>
                <a:lnTo>
                  <a:pt x="38137" y="32088"/>
                </a:lnTo>
                <a:lnTo>
                  <a:pt x="37984" y="32180"/>
                </a:lnTo>
                <a:lnTo>
                  <a:pt x="37830" y="32150"/>
                </a:lnTo>
                <a:lnTo>
                  <a:pt x="37769" y="32273"/>
                </a:lnTo>
                <a:lnTo>
                  <a:pt x="37646" y="32334"/>
                </a:lnTo>
                <a:lnTo>
                  <a:pt x="37584" y="32334"/>
                </a:lnTo>
                <a:lnTo>
                  <a:pt x="37677" y="32150"/>
                </a:lnTo>
                <a:lnTo>
                  <a:pt x="37769" y="32058"/>
                </a:lnTo>
                <a:lnTo>
                  <a:pt x="37707" y="31965"/>
                </a:lnTo>
                <a:lnTo>
                  <a:pt x="37707" y="31843"/>
                </a:lnTo>
                <a:lnTo>
                  <a:pt x="37799" y="31597"/>
                </a:lnTo>
                <a:lnTo>
                  <a:pt x="37799" y="31474"/>
                </a:lnTo>
                <a:lnTo>
                  <a:pt x="37738" y="31382"/>
                </a:lnTo>
                <a:lnTo>
                  <a:pt x="37769" y="31321"/>
                </a:lnTo>
                <a:lnTo>
                  <a:pt x="37922" y="31106"/>
                </a:lnTo>
                <a:lnTo>
                  <a:pt x="37984" y="30891"/>
                </a:lnTo>
                <a:lnTo>
                  <a:pt x="38137" y="30768"/>
                </a:lnTo>
                <a:lnTo>
                  <a:pt x="38199" y="30829"/>
                </a:lnTo>
                <a:lnTo>
                  <a:pt x="38137" y="30891"/>
                </a:lnTo>
                <a:lnTo>
                  <a:pt x="38229" y="30860"/>
                </a:lnTo>
                <a:lnTo>
                  <a:pt x="38321" y="30737"/>
                </a:lnTo>
                <a:lnTo>
                  <a:pt x="38383" y="30829"/>
                </a:lnTo>
                <a:lnTo>
                  <a:pt x="38444" y="30829"/>
                </a:lnTo>
                <a:lnTo>
                  <a:pt x="38475" y="30891"/>
                </a:lnTo>
                <a:lnTo>
                  <a:pt x="38628" y="30860"/>
                </a:lnTo>
                <a:lnTo>
                  <a:pt x="38721" y="30737"/>
                </a:lnTo>
                <a:lnTo>
                  <a:pt x="39120" y="30584"/>
                </a:lnTo>
                <a:lnTo>
                  <a:pt x="39181" y="30430"/>
                </a:lnTo>
                <a:lnTo>
                  <a:pt x="39181" y="30338"/>
                </a:lnTo>
                <a:lnTo>
                  <a:pt x="39304" y="30307"/>
                </a:lnTo>
                <a:lnTo>
                  <a:pt x="39458" y="30154"/>
                </a:lnTo>
                <a:lnTo>
                  <a:pt x="39672" y="30123"/>
                </a:lnTo>
                <a:lnTo>
                  <a:pt x="39795" y="30000"/>
                </a:lnTo>
                <a:lnTo>
                  <a:pt x="39795" y="29908"/>
                </a:lnTo>
                <a:lnTo>
                  <a:pt x="39826" y="29693"/>
                </a:lnTo>
                <a:lnTo>
                  <a:pt x="39949" y="29478"/>
                </a:lnTo>
                <a:lnTo>
                  <a:pt x="39980" y="29325"/>
                </a:lnTo>
                <a:lnTo>
                  <a:pt x="39887" y="29294"/>
                </a:lnTo>
                <a:lnTo>
                  <a:pt x="39795" y="29355"/>
                </a:lnTo>
                <a:lnTo>
                  <a:pt x="39672" y="29386"/>
                </a:lnTo>
                <a:lnTo>
                  <a:pt x="39703" y="29448"/>
                </a:lnTo>
                <a:lnTo>
                  <a:pt x="39611" y="29601"/>
                </a:lnTo>
                <a:lnTo>
                  <a:pt x="39458" y="29632"/>
                </a:lnTo>
                <a:lnTo>
                  <a:pt x="39396" y="29540"/>
                </a:lnTo>
                <a:lnTo>
                  <a:pt x="39273" y="29540"/>
                </a:lnTo>
                <a:lnTo>
                  <a:pt x="39243" y="29509"/>
                </a:lnTo>
                <a:lnTo>
                  <a:pt x="39365" y="29294"/>
                </a:lnTo>
                <a:lnTo>
                  <a:pt x="39458" y="29294"/>
                </a:lnTo>
                <a:lnTo>
                  <a:pt x="39550" y="29171"/>
                </a:lnTo>
                <a:lnTo>
                  <a:pt x="39765" y="29079"/>
                </a:lnTo>
                <a:lnTo>
                  <a:pt x="39765" y="28956"/>
                </a:lnTo>
                <a:lnTo>
                  <a:pt x="39672" y="28895"/>
                </a:lnTo>
                <a:lnTo>
                  <a:pt x="39826" y="28711"/>
                </a:lnTo>
                <a:lnTo>
                  <a:pt x="40010" y="28680"/>
                </a:lnTo>
                <a:lnTo>
                  <a:pt x="40194" y="28711"/>
                </a:lnTo>
                <a:lnTo>
                  <a:pt x="40041" y="28803"/>
                </a:lnTo>
                <a:lnTo>
                  <a:pt x="40041" y="28987"/>
                </a:lnTo>
                <a:lnTo>
                  <a:pt x="40072" y="29018"/>
                </a:lnTo>
                <a:lnTo>
                  <a:pt x="40256" y="28926"/>
                </a:lnTo>
                <a:lnTo>
                  <a:pt x="40379" y="28619"/>
                </a:lnTo>
                <a:lnTo>
                  <a:pt x="40379" y="28496"/>
                </a:lnTo>
                <a:lnTo>
                  <a:pt x="40225" y="28434"/>
                </a:lnTo>
                <a:lnTo>
                  <a:pt x="40072" y="28434"/>
                </a:lnTo>
                <a:lnTo>
                  <a:pt x="39980" y="28373"/>
                </a:lnTo>
                <a:lnTo>
                  <a:pt x="39734" y="28311"/>
                </a:lnTo>
                <a:lnTo>
                  <a:pt x="39642" y="28097"/>
                </a:lnTo>
                <a:lnTo>
                  <a:pt x="39703" y="27912"/>
                </a:lnTo>
                <a:lnTo>
                  <a:pt x="39580" y="28066"/>
                </a:lnTo>
                <a:lnTo>
                  <a:pt x="39519" y="28066"/>
                </a:lnTo>
                <a:lnTo>
                  <a:pt x="39427" y="27943"/>
                </a:lnTo>
                <a:lnTo>
                  <a:pt x="39273" y="27851"/>
                </a:lnTo>
                <a:lnTo>
                  <a:pt x="39243" y="27667"/>
                </a:lnTo>
                <a:lnTo>
                  <a:pt x="39150" y="27605"/>
                </a:lnTo>
                <a:lnTo>
                  <a:pt x="39058" y="27605"/>
                </a:lnTo>
                <a:lnTo>
                  <a:pt x="38997" y="27482"/>
                </a:lnTo>
                <a:lnTo>
                  <a:pt x="38966" y="27421"/>
                </a:lnTo>
                <a:lnTo>
                  <a:pt x="39028" y="27267"/>
                </a:lnTo>
                <a:lnTo>
                  <a:pt x="39028" y="27145"/>
                </a:lnTo>
                <a:lnTo>
                  <a:pt x="38966" y="26991"/>
                </a:lnTo>
                <a:lnTo>
                  <a:pt x="38997" y="26623"/>
                </a:lnTo>
                <a:lnTo>
                  <a:pt x="39120" y="26469"/>
                </a:lnTo>
                <a:lnTo>
                  <a:pt x="39396" y="26223"/>
                </a:lnTo>
                <a:lnTo>
                  <a:pt x="39550" y="26162"/>
                </a:lnTo>
                <a:lnTo>
                  <a:pt x="39672" y="26162"/>
                </a:lnTo>
                <a:lnTo>
                  <a:pt x="39672" y="26101"/>
                </a:lnTo>
                <a:lnTo>
                  <a:pt x="39826" y="26009"/>
                </a:lnTo>
                <a:lnTo>
                  <a:pt x="39826" y="25886"/>
                </a:lnTo>
                <a:lnTo>
                  <a:pt x="39734" y="25886"/>
                </a:lnTo>
                <a:lnTo>
                  <a:pt x="39580" y="25978"/>
                </a:lnTo>
                <a:lnTo>
                  <a:pt x="39519" y="25947"/>
                </a:lnTo>
                <a:lnTo>
                  <a:pt x="39519" y="25855"/>
                </a:lnTo>
                <a:lnTo>
                  <a:pt x="39458" y="25671"/>
                </a:lnTo>
                <a:lnTo>
                  <a:pt x="39458" y="25487"/>
                </a:lnTo>
                <a:lnTo>
                  <a:pt x="39672" y="25272"/>
                </a:lnTo>
                <a:lnTo>
                  <a:pt x="39826" y="24965"/>
                </a:lnTo>
                <a:lnTo>
                  <a:pt x="39918" y="24934"/>
                </a:lnTo>
                <a:lnTo>
                  <a:pt x="40041" y="24719"/>
                </a:lnTo>
                <a:lnTo>
                  <a:pt x="40133" y="24719"/>
                </a:lnTo>
                <a:lnTo>
                  <a:pt x="40256" y="24535"/>
                </a:lnTo>
                <a:lnTo>
                  <a:pt x="40440" y="24443"/>
                </a:lnTo>
                <a:lnTo>
                  <a:pt x="40563" y="24535"/>
                </a:lnTo>
                <a:lnTo>
                  <a:pt x="40502" y="24719"/>
                </a:lnTo>
                <a:lnTo>
                  <a:pt x="40594" y="24811"/>
                </a:lnTo>
                <a:lnTo>
                  <a:pt x="40563" y="24934"/>
                </a:lnTo>
                <a:lnTo>
                  <a:pt x="40716" y="24842"/>
                </a:lnTo>
                <a:lnTo>
                  <a:pt x="40747" y="24750"/>
                </a:lnTo>
                <a:lnTo>
                  <a:pt x="40931" y="24443"/>
                </a:lnTo>
                <a:lnTo>
                  <a:pt x="40931" y="24381"/>
                </a:lnTo>
                <a:lnTo>
                  <a:pt x="40809" y="24381"/>
                </a:lnTo>
                <a:lnTo>
                  <a:pt x="40655" y="24320"/>
                </a:lnTo>
                <a:lnTo>
                  <a:pt x="40563" y="24166"/>
                </a:lnTo>
                <a:lnTo>
                  <a:pt x="40686" y="24013"/>
                </a:lnTo>
                <a:lnTo>
                  <a:pt x="40931" y="24013"/>
                </a:lnTo>
                <a:lnTo>
                  <a:pt x="40962" y="23921"/>
                </a:lnTo>
                <a:lnTo>
                  <a:pt x="41208" y="23798"/>
                </a:lnTo>
                <a:lnTo>
                  <a:pt x="41208" y="23644"/>
                </a:lnTo>
                <a:lnTo>
                  <a:pt x="41331" y="23583"/>
                </a:lnTo>
                <a:lnTo>
                  <a:pt x="41515" y="23644"/>
                </a:lnTo>
                <a:lnTo>
                  <a:pt x="41760" y="23706"/>
                </a:lnTo>
                <a:lnTo>
                  <a:pt x="41760" y="23859"/>
                </a:lnTo>
                <a:lnTo>
                  <a:pt x="41730" y="23951"/>
                </a:lnTo>
                <a:lnTo>
                  <a:pt x="41853" y="23982"/>
                </a:lnTo>
                <a:lnTo>
                  <a:pt x="41975" y="24105"/>
                </a:lnTo>
                <a:lnTo>
                  <a:pt x="42098" y="24197"/>
                </a:lnTo>
                <a:lnTo>
                  <a:pt x="42037" y="24350"/>
                </a:lnTo>
                <a:lnTo>
                  <a:pt x="41945" y="24381"/>
                </a:lnTo>
                <a:lnTo>
                  <a:pt x="41975" y="24535"/>
                </a:lnTo>
                <a:lnTo>
                  <a:pt x="41975" y="24657"/>
                </a:lnTo>
                <a:lnTo>
                  <a:pt x="42098" y="24780"/>
                </a:lnTo>
                <a:lnTo>
                  <a:pt x="42160" y="24934"/>
                </a:lnTo>
                <a:lnTo>
                  <a:pt x="42129" y="25210"/>
                </a:lnTo>
                <a:lnTo>
                  <a:pt x="42221" y="25272"/>
                </a:lnTo>
                <a:lnTo>
                  <a:pt x="42221" y="25364"/>
                </a:lnTo>
                <a:lnTo>
                  <a:pt x="42098" y="25517"/>
                </a:lnTo>
                <a:lnTo>
                  <a:pt x="42098" y="25640"/>
                </a:lnTo>
                <a:lnTo>
                  <a:pt x="41975" y="25824"/>
                </a:lnTo>
                <a:lnTo>
                  <a:pt x="41975" y="26039"/>
                </a:lnTo>
                <a:lnTo>
                  <a:pt x="41883" y="26101"/>
                </a:lnTo>
                <a:lnTo>
                  <a:pt x="41975" y="26254"/>
                </a:lnTo>
                <a:lnTo>
                  <a:pt x="41914" y="26408"/>
                </a:lnTo>
                <a:lnTo>
                  <a:pt x="42068" y="26592"/>
                </a:lnTo>
                <a:lnTo>
                  <a:pt x="42068" y="26745"/>
                </a:lnTo>
                <a:lnTo>
                  <a:pt x="42037" y="26776"/>
                </a:lnTo>
                <a:lnTo>
                  <a:pt x="42068" y="26930"/>
                </a:lnTo>
                <a:lnTo>
                  <a:pt x="42037" y="27083"/>
                </a:lnTo>
                <a:lnTo>
                  <a:pt x="42037" y="27206"/>
                </a:lnTo>
                <a:lnTo>
                  <a:pt x="42129" y="27237"/>
                </a:lnTo>
                <a:lnTo>
                  <a:pt x="42252" y="27360"/>
                </a:lnTo>
                <a:lnTo>
                  <a:pt x="42252" y="27513"/>
                </a:lnTo>
                <a:lnTo>
                  <a:pt x="42129" y="27605"/>
                </a:lnTo>
                <a:lnTo>
                  <a:pt x="42037" y="27575"/>
                </a:lnTo>
                <a:lnTo>
                  <a:pt x="41883" y="27605"/>
                </a:lnTo>
                <a:lnTo>
                  <a:pt x="41791" y="27452"/>
                </a:lnTo>
                <a:lnTo>
                  <a:pt x="41853" y="27267"/>
                </a:lnTo>
                <a:lnTo>
                  <a:pt x="41668" y="27360"/>
                </a:lnTo>
                <a:lnTo>
                  <a:pt x="41576" y="27513"/>
                </a:lnTo>
                <a:lnTo>
                  <a:pt x="41453" y="27575"/>
                </a:lnTo>
                <a:lnTo>
                  <a:pt x="41453" y="27636"/>
                </a:lnTo>
                <a:lnTo>
                  <a:pt x="41638" y="27605"/>
                </a:lnTo>
                <a:lnTo>
                  <a:pt x="41760" y="27697"/>
                </a:lnTo>
                <a:lnTo>
                  <a:pt x="41730" y="27789"/>
                </a:lnTo>
                <a:lnTo>
                  <a:pt x="41300" y="28097"/>
                </a:lnTo>
                <a:lnTo>
                  <a:pt x="41177" y="28097"/>
                </a:lnTo>
                <a:lnTo>
                  <a:pt x="41146" y="28189"/>
                </a:lnTo>
                <a:lnTo>
                  <a:pt x="41054" y="28219"/>
                </a:lnTo>
                <a:lnTo>
                  <a:pt x="41024" y="28404"/>
                </a:lnTo>
                <a:lnTo>
                  <a:pt x="41085" y="28496"/>
                </a:lnTo>
                <a:lnTo>
                  <a:pt x="41269" y="28434"/>
                </a:lnTo>
                <a:lnTo>
                  <a:pt x="41361" y="28465"/>
                </a:lnTo>
                <a:lnTo>
                  <a:pt x="41361" y="28619"/>
                </a:lnTo>
                <a:lnTo>
                  <a:pt x="41515" y="28772"/>
                </a:lnTo>
                <a:lnTo>
                  <a:pt x="41730" y="28711"/>
                </a:lnTo>
                <a:lnTo>
                  <a:pt x="41760" y="28588"/>
                </a:lnTo>
                <a:lnTo>
                  <a:pt x="41883" y="28557"/>
                </a:lnTo>
                <a:lnTo>
                  <a:pt x="41945" y="28619"/>
                </a:lnTo>
                <a:lnTo>
                  <a:pt x="41853" y="28680"/>
                </a:lnTo>
                <a:lnTo>
                  <a:pt x="41853" y="28741"/>
                </a:lnTo>
                <a:lnTo>
                  <a:pt x="42006" y="28803"/>
                </a:lnTo>
                <a:lnTo>
                  <a:pt x="42098" y="28895"/>
                </a:lnTo>
                <a:lnTo>
                  <a:pt x="42252" y="28772"/>
                </a:lnTo>
                <a:lnTo>
                  <a:pt x="42375" y="28864"/>
                </a:lnTo>
                <a:lnTo>
                  <a:pt x="42252" y="28956"/>
                </a:lnTo>
                <a:lnTo>
                  <a:pt x="42098" y="28956"/>
                </a:lnTo>
                <a:lnTo>
                  <a:pt x="41945" y="29171"/>
                </a:lnTo>
                <a:lnTo>
                  <a:pt x="41883" y="29202"/>
                </a:lnTo>
                <a:lnTo>
                  <a:pt x="41853" y="29018"/>
                </a:lnTo>
                <a:lnTo>
                  <a:pt x="41760" y="29018"/>
                </a:lnTo>
                <a:lnTo>
                  <a:pt x="41699" y="28987"/>
                </a:lnTo>
                <a:lnTo>
                  <a:pt x="41699" y="29079"/>
                </a:lnTo>
                <a:lnTo>
                  <a:pt x="41791" y="29233"/>
                </a:lnTo>
                <a:lnTo>
                  <a:pt x="41791" y="29355"/>
                </a:lnTo>
                <a:lnTo>
                  <a:pt x="41945" y="29570"/>
                </a:lnTo>
                <a:lnTo>
                  <a:pt x="41914" y="29785"/>
                </a:lnTo>
                <a:lnTo>
                  <a:pt x="41945" y="29816"/>
                </a:lnTo>
                <a:lnTo>
                  <a:pt x="41945" y="29970"/>
                </a:lnTo>
                <a:lnTo>
                  <a:pt x="41822" y="30062"/>
                </a:lnTo>
                <a:lnTo>
                  <a:pt x="41822" y="30215"/>
                </a:lnTo>
                <a:lnTo>
                  <a:pt x="41822" y="30369"/>
                </a:lnTo>
                <a:lnTo>
                  <a:pt x="41638" y="30584"/>
                </a:lnTo>
                <a:lnTo>
                  <a:pt x="41699" y="30676"/>
                </a:lnTo>
                <a:lnTo>
                  <a:pt x="41699" y="30829"/>
                </a:lnTo>
                <a:lnTo>
                  <a:pt x="41576" y="30891"/>
                </a:lnTo>
                <a:lnTo>
                  <a:pt x="41576" y="30983"/>
                </a:lnTo>
                <a:lnTo>
                  <a:pt x="41699" y="30983"/>
                </a:lnTo>
                <a:lnTo>
                  <a:pt x="41822" y="30860"/>
                </a:lnTo>
                <a:lnTo>
                  <a:pt x="41883" y="30737"/>
                </a:lnTo>
                <a:lnTo>
                  <a:pt x="42098" y="30614"/>
                </a:lnTo>
                <a:lnTo>
                  <a:pt x="42129" y="30553"/>
                </a:lnTo>
                <a:lnTo>
                  <a:pt x="42098" y="30522"/>
                </a:lnTo>
                <a:lnTo>
                  <a:pt x="42190" y="30399"/>
                </a:lnTo>
                <a:lnTo>
                  <a:pt x="42282" y="30461"/>
                </a:lnTo>
                <a:lnTo>
                  <a:pt x="42375" y="30399"/>
                </a:lnTo>
                <a:lnTo>
                  <a:pt x="42375" y="30123"/>
                </a:lnTo>
                <a:lnTo>
                  <a:pt x="42405" y="29939"/>
                </a:lnTo>
                <a:lnTo>
                  <a:pt x="42620" y="29785"/>
                </a:lnTo>
                <a:lnTo>
                  <a:pt x="42804" y="29478"/>
                </a:lnTo>
                <a:lnTo>
                  <a:pt x="42866" y="29325"/>
                </a:lnTo>
                <a:lnTo>
                  <a:pt x="42927" y="29325"/>
                </a:lnTo>
                <a:lnTo>
                  <a:pt x="42989" y="29386"/>
                </a:lnTo>
                <a:lnTo>
                  <a:pt x="43019" y="29540"/>
                </a:lnTo>
                <a:lnTo>
                  <a:pt x="43142" y="29816"/>
                </a:lnTo>
                <a:lnTo>
                  <a:pt x="43173" y="30031"/>
                </a:lnTo>
                <a:lnTo>
                  <a:pt x="43326" y="30215"/>
                </a:lnTo>
                <a:lnTo>
                  <a:pt x="43326" y="30399"/>
                </a:lnTo>
                <a:lnTo>
                  <a:pt x="43265" y="30553"/>
                </a:lnTo>
                <a:lnTo>
                  <a:pt x="43326" y="30891"/>
                </a:lnTo>
                <a:lnTo>
                  <a:pt x="43234" y="31044"/>
                </a:lnTo>
                <a:lnTo>
                  <a:pt x="43112" y="31106"/>
                </a:lnTo>
                <a:lnTo>
                  <a:pt x="43019" y="31014"/>
                </a:lnTo>
                <a:lnTo>
                  <a:pt x="42927" y="31106"/>
                </a:lnTo>
                <a:lnTo>
                  <a:pt x="42835" y="31259"/>
                </a:lnTo>
                <a:lnTo>
                  <a:pt x="42897" y="31413"/>
                </a:lnTo>
                <a:lnTo>
                  <a:pt x="42774" y="31566"/>
                </a:lnTo>
                <a:lnTo>
                  <a:pt x="42682" y="31781"/>
                </a:lnTo>
                <a:lnTo>
                  <a:pt x="42743" y="31873"/>
                </a:lnTo>
                <a:lnTo>
                  <a:pt x="42743" y="32150"/>
                </a:lnTo>
                <a:lnTo>
                  <a:pt x="42866" y="32733"/>
                </a:lnTo>
                <a:lnTo>
                  <a:pt x="42989" y="32948"/>
                </a:lnTo>
                <a:lnTo>
                  <a:pt x="42958" y="33132"/>
                </a:lnTo>
                <a:lnTo>
                  <a:pt x="43081" y="33255"/>
                </a:lnTo>
                <a:lnTo>
                  <a:pt x="43204" y="33255"/>
                </a:lnTo>
                <a:lnTo>
                  <a:pt x="43173" y="33071"/>
                </a:lnTo>
                <a:lnTo>
                  <a:pt x="43112" y="33009"/>
                </a:lnTo>
                <a:lnTo>
                  <a:pt x="43234" y="32887"/>
                </a:lnTo>
                <a:lnTo>
                  <a:pt x="43357" y="32887"/>
                </a:lnTo>
                <a:lnTo>
                  <a:pt x="43419" y="33071"/>
                </a:lnTo>
                <a:lnTo>
                  <a:pt x="43511" y="33071"/>
                </a:lnTo>
                <a:lnTo>
                  <a:pt x="43541" y="32887"/>
                </a:lnTo>
                <a:lnTo>
                  <a:pt x="43664" y="32764"/>
                </a:lnTo>
                <a:lnTo>
                  <a:pt x="43695" y="32518"/>
                </a:lnTo>
                <a:lnTo>
                  <a:pt x="43818" y="32457"/>
                </a:lnTo>
                <a:lnTo>
                  <a:pt x="43971" y="32242"/>
                </a:lnTo>
                <a:lnTo>
                  <a:pt x="44033" y="32242"/>
                </a:lnTo>
                <a:lnTo>
                  <a:pt x="44125" y="32088"/>
                </a:lnTo>
                <a:lnTo>
                  <a:pt x="44401" y="31873"/>
                </a:lnTo>
                <a:lnTo>
                  <a:pt x="44616" y="31536"/>
                </a:lnTo>
                <a:lnTo>
                  <a:pt x="44770" y="31198"/>
                </a:lnTo>
                <a:lnTo>
                  <a:pt x="44892" y="30891"/>
                </a:lnTo>
                <a:lnTo>
                  <a:pt x="45046" y="30768"/>
                </a:lnTo>
                <a:lnTo>
                  <a:pt x="45169" y="30952"/>
                </a:lnTo>
                <a:lnTo>
                  <a:pt x="45261" y="30829"/>
                </a:lnTo>
                <a:lnTo>
                  <a:pt x="45353" y="30891"/>
                </a:lnTo>
                <a:lnTo>
                  <a:pt x="45507" y="30860"/>
                </a:lnTo>
                <a:lnTo>
                  <a:pt x="45507" y="30768"/>
                </a:lnTo>
                <a:lnTo>
                  <a:pt x="45414" y="30768"/>
                </a:lnTo>
                <a:lnTo>
                  <a:pt x="45292" y="30645"/>
                </a:lnTo>
                <a:lnTo>
                  <a:pt x="45353" y="30553"/>
                </a:lnTo>
                <a:lnTo>
                  <a:pt x="45507" y="30522"/>
                </a:lnTo>
                <a:lnTo>
                  <a:pt x="45599" y="30584"/>
                </a:lnTo>
                <a:lnTo>
                  <a:pt x="45691" y="30522"/>
                </a:lnTo>
                <a:lnTo>
                  <a:pt x="45814" y="30522"/>
                </a:lnTo>
                <a:lnTo>
                  <a:pt x="45875" y="30492"/>
                </a:lnTo>
                <a:lnTo>
                  <a:pt x="45783" y="30338"/>
                </a:lnTo>
                <a:lnTo>
                  <a:pt x="45722" y="30338"/>
                </a:lnTo>
                <a:lnTo>
                  <a:pt x="45629" y="30185"/>
                </a:lnTo>
                <a:lnTo>
                  <a:pt x="45537" y="30185"/>
                </a:lnTo>
                <a:lnTo>
                  <a:pt x="45537" y="29939"/>
                </a:lnTo>
                <a:lnTo>
                  <a:pt x="45660" y="29847"/>
                </a:lnTo>
                <a:lnTo>
                  <a:pt x="45660" y="29693"/>
                </a:lnTo>
                <a:lnTo>
                  <a:pt x="45783" y="29693"/>
                </a:lnTo>
                <a:lnTo>
                  <a:pt x="45691" y="29570"/>
                </a:lnTo>
                <a:lnTo>
                  <a:pt x="45691" y="29448"/>
                </a:lnTo>
                <a:lnTo>
                  <a:pt x="45814" y="29325"/>
                </a:lnTo>
                <a:lnTo>
                  <a:pt x="45752" y="29263"/>
                </a:lnTo>
                <a:lnTo>
                  <a:pt x="45752" y="29233"/>
                </a:lnTo>
                <a:lnTo>
                  <a:pt x="45906" y="29233"/>
                </a:lnTo>
                <a:lnTo>
                  <a:pt x="45967" y="29079"/>
                </a:lnTo>
                <a:lnTo>
                  <a:pt x="45844" y="28987"/>
                </a:lnTo>
                <a:lnTo>
                  <a:pt x="45814" y="28926"/>
                </a:lnTo>
                <a:lnTo>
                  <a:pt x="45967" y="28926"/>
                </a:lnTo>
                <a:lnTo>
                  <a:pt x="46029" y="29048"/>
                </a:lnTo>
                <a:lnTo>
                  <a:pt x="46151" y="29048"/>
                </a:lnTo>
                <a:lnTo>
                  <a:pt x="46274" y="28987"/>
                </a:lnTo>
                <a:lnTo>
                  <a:pt x="46520" y="28987"/>
                </a:lnTo>
                <a:lnTo>
                  <a:pt x="46766" y="29141"/>
                </a:lnTo>
                <a:lnTo>
                  <a:pt x="46766" y="29233"/>
                </a:lnTo>
                <a:lnTo>
                  <a:pt x="46827" y="29325"/>
                </a:lnTo>
                <a:lnTo>
                  <a:pt x="47134" y="29478"/>
                </a:lnTo>
                <a:lnTo>
                  <a:pt x="47288" y="29386"/>
                </a:lnTo>
                <a:lnTo>
                  <a:pt x="47441" y="29509"/>
                </a:lnTo>
                <a:lnTo>
                  <a:pt x="47656" y="29601"/>
                </a:lnTo>
                <a:lnTo>
                  <a:pt x="47656" y="29693"/>
                </a:lnTo>
                <a:lnTo>
                  <a:pt x="47564" y="29724"/>
                </a:lnTo>
                <a:lnTo>
                  <a:pt x="47656" y="29847"/>
                </a:lnTo>
                <a:lnTo>
                  <a:pt x="47564" y="29908"/>
                </a:lnTo>
                <a:lnTo>
                  <a:pt x="47441" y="29785"/>
                </a:lnTo>
                <a:lnTo>
                  <a:pt x="47318" y="29785"/>
                </a:lnTo>
                <a:lnTo>
                  <a:pt x="47318" y="29877"/>
                </a:lnTo>
                <a:lnTo>
                  <a:pt x="47687" y="30092"/>
                </a:lnTo>
                <a:lnTo>
                  <a:pt x="47687" y="30277"/>
                </a:lnTo>
                <a:lnTo>
                  <a:pt x="47564" y="30338"/>
                </a:lnTo>
                <a:lnTo>
                  <a:pt x="47625" y="30369"/>
                </a:lnTo>
                <a:lnTo>
                  <a:pt x="47779" y="30338"/>
                </a:lnTo>
                <a:lnTo>
                  <a:pt x="48024" y="30399"/>
                </a:lnTo>
                <a:lnTo>
                  <a:pt x="48086" y="30492"/>
                </a:lnTo>
                <a:lnTo>
                  <a:pt x="48178" y="30522"/>
                </a:lnTo>
                <a:lnTo>
                  <a:pt x="48209" y="30584"/>
                </a:lnTo>
                <a:lnTo>
                  <a:pt x="48086" y="30737"/>
                </a:lnTo>
                <a:lnTo>
                  <a:pt x="47840" y="30952"/>
                </a:lnTo>
                <a:lnTo>
                  <a:pt x="47687" y="30983"/>
                </a:lnTo>
                <a:lnTo>
                  <a:pt x="47564" y="31044"/>
                </a:lnTo>
                <a:lnTo>
                  <a:pt x="47779" y="31044"/>
                </a:lnTo>
                <a:lnTo>
                  <a:pt x="47871" y="31075"/>
                </a:lnTo>
                <a:lnTo>
                  <a:pt x="47902" y="31198"/>
                </a:lnTo>
                <a:lnTo>
                  <a:pt x="47932" y="31198"/>
                </a:lnTo>
                <a:lnTo>
                  <a:pt x="47994" y="31259"/>
                </a:lnTo>
                <a:lnTo>
                  <a:pt x="47902" y="31413"/>
                </a:lnTo>
                <a:lnTo>
                  <a:pt x="47963" y="31474"/>
                </a:lnTo>
                <a:lnTo>
                  <a:pt x="47748" y="31597"/>
                </a:lnTo>
                <a:lnTo>
                  <a:pt x="47533" y="31689"/>
                </a:lnTo>
                <a:lnTo>
                  <a:pt x="47410" y="31658"/>
                </a:lnTo>
                <a:lnTo>
                  <a:pt x="47349" y="31781"/>
                </a:lnTo>
                <a:lnTo>
                  <a:pt x="47226" y="31720"/>
                </a:lnTo>
                <a:lnTo>
                  <a:pt x="47073" y="31566"/>
                </a:lnTo>
                <a:lnTo>
                  <a:pt x="46950" y="31566"/>
                </a:lnTo>
                <a:lnTo>
                  <a:pt x="46888" y="31474"/>
                </a:lnTo>
                <a:lnTo>
                  <a:pt x="46796" y="31474"/>
                </a:lnTo>
                <a:lnTo>
                  <a:pt x="46796" y="31628"/>
                </a:lnTo>
                <a:lnTo>
                  <a:pt x="46735" y="31658"/>
                </a:lnTo>
                <a:lnTo>
                  <a:pt x="46858" y="31689"/>
                </a:lnTo>
                <a:lnTo>
                  <a:pt x="46950" y="31781"/>
                </a:lnTo>
                <a:lnTo>
                  <a:pt x="46919" y="31904"/>
                </a:lnTo>
                <a:lnTo>
                  <a:pt x="46827" y="31996"/>
                </a:lnTo>
                <a:lnTo>
                  <a:pt x="46950" y="31996"/>
                </a:lnTo>
                <a:lnTo>
                  <a:pt x="46858" y="32119"/>
                </a:lnTo>
                <a:lnTo>
                  <a:pt x="46858" y="32242"/>
                </a:lnTo>
                <a:lnTo>
                  <a:pt x="46919" y="32242"/>
                </a:lnTo>
                <a:lnTo>
                  <a:pt x="47011" y="32150"/>
                </a:lnTo>
                <a:lnTo>
                  <a:pt x="47073" y="32150"/>
                </a:lnTo>
                <a:lnTo>
                  <a:pt x="47011" y="32242"/>
                </a:lnTo>
                <a:lnTo>
                  <a:pt x="46827" y="32334"/>
                </a:lnTo>
                <a:lnTo>
                  <a:pt x="46766" y="32487"/>
                </a:lnTo>
                <a:lnTo>
                  <a:pt x="46796" y="32672"/>
                </a:lnTo>
                <a:lnTo>
                  <a:pt x="46980" y="32795"/>
                </a:lnTo>
                <a:lnTo>
                  <a:pt x="46950" y="32917"/>
                </a:lnTo>
                <a:lnTo>
                  <a:pt x="47134" y="33255"/>
                </a:lnTo>
                <a:lnTo>
                  <a:pt x="47195" y="33531"/>
                </a:lnTo>
                <a:lnTo>
                  <a:pt x="47134" y="33562"/>
                </a:lnTo>
                <a:lnTo>
                  <a:pt x="47103" y="33685"/>
                </a:lnTo>
                <a:lnTo>
                  <a:pt x="46888" y="33869"/>
                </a:lnTo>
                <a:lnTo>
                  <a:pt x="46919" y="34023"/>
                </a:lnTo>
                <a:lnTo>
                  <a:pt x="46858" y="34115"/>
                </a:lnTo>
                <a:lnTo>
                  <a:pt x="46704" y="34053"/>
                </a:lnTo>
                <a:lnTo>
                  <a:pt x="46458" y="34053"/>
                </a:lnTo>
                <a:lnTo>
                  <a:pt x="46336" y="34146"/>
                </a:lnTo>
                <a:lnTo>
                  <a:pt x="46305" y="34330"/>
                </a:lnTo>
                <a:lnTo>
                  <a:pt x="46121" y="34422"/>
                </a:lnTo>
                <a:lnTo>
                  <a:pt x="46059" y="34545"/>
                </a:lnTo>
                <a:lnTo>
                  <a:pt x="45936" y="34545"/>
                </a:lnTo>
                <a:lnTo>
                  <a:pt x="45691" y="34790"/>
                </a:lnTo>
                <a:lnTo>
                  <a:pt x="45599" y="34760"/>
                </a:lnTo>
                <a:lnTo>
                  <a:pt x="45476" y="34760"/>
                </a:lnTo>
                <a:lnTo>
                  <a:pt x="45384" y="34913"/>
                </a:lnTo>
                <a:lnTo>
                  <a:pt x="45015" y="35005"/>
                </a:lnTo>
                <a:lnTo>
                  <a:pt x="44923" y="34944"/>
                </a:lnTo>
                <a:lnTo>
                  <a:pt x="44985" y="34852"/>
                </a:lnTo>
                <a:lnTo>
                  <a:pt x="44892" y="34668"/>
                </a:lnTo>
                <a:lnTo>
                  <a:pt x="44770" y="34545"/>
                </a:lnTo>
                <a:lnTo>
                  <a:pt x="44770" y="34453"/>
                </a:lnTo>
                <a:lnTo>
                  <a:pt x="44862" y="34422"/>
                </a:lnTo>
                <a:lnTo>
                  <a:pt x="44862" y="34299"/>
                </a:lnTo>
                <a:lnTo>
                  <a:pt x="44985" y="34053"/>
                </a:lnTo>
                <a:lnTo>
                  <a:pt x="44831" y="34238"/>
                </a:lnTo>
                <a:lnTo>
                  <a:pt x="44770" y="34238"/>
                </a:lnTo>
                <a:lnTo>
                  <a:pt x="44739" y="33869"/>
                </a:lnTo>
                <a:lnTo>
                  <a:pt x="44678" y="33839"/>
                </a:lnTo>
                <a:lnTo>
                  <a:pt x="44585" y="33685"/>
                </a:lnTo>
                <a:lnTo>
                  <a:pt x="44432" y="33777"/>
                </a:lnTo>
                <a:lnTo>
                  <a:pt x="44370" y="33716"/>
                </a:lnTo>
                <a:lnTo>
                  <a:pt x="44217" y="33716"/>
                </a:lnTo>
                <a:lnTo>
                  <a:pt x="44063" y="33961"/>
                </a:lnTo>
                <a:lnTo>
                  <a:pt x="44156" y="33992"/>
                </a:lnTo>
                <a:lnTo>
                  <a:pt x="44370" y="33839"/>
                </a:lnTo>
                <a:lnTo>
                  <a:pt x="44432" y="33869"/>
                </a:lnTo>
                <a:lnTo>
                  <a:pt x="44432" y="34023"/>
                </a:lnTo>
                <a:lnTo>
                  <a:pt x="44585" y="34084"/>
                </a:lnTo>
                <a:lnTo>
                  <a:pt x="44678" y="34330"/>
                </a:lnTo>
                <a:lnTo>
                  <a:pt x="44647" y="34575"/>
                </a:lnTo>
                <a:lnTo>
                  <a:pt x="44739" y="34606"/>
                </a:lnTo>
                <a:lnTo>
                  <a:pt x="44770" y="34852"/>
                </a:lnTo>
                <a:lnTo>
                  <a:pt x="44708" y="34944"/>
                </a:lnTo>
                <a:lnTo>
                  <a:pt x="44739" y="35005"/>
                </a:lnTo>
                <a:lnTo>
                  <a:pt x="44739" y="35128"/>
                </a:lnTo>
                <a:lnTo>
                  <a:pt x="44678" y="35128"/>
                </a:lnTo>
                <a:lnTo>
                  <a:pt x="44401" y="34913"/>
                </a:lnTo>
                <a:lnTo>
                  <a:pt x="44370" y="34760"/>
                </a:lnTo>
                <a:lnTo>
                  <a:pt x="44278" y="34729"/>
                </a:lnTo>
                <a:lnTo>
                  <a:pt x="44217" y="34606"/>
                </a:lnTo>
                <a:lnTo>
                  <a:pt x="44125" y="34729"/>
                </a:lnTo>
                <a:lnTo>
                  <a:pt x="44278" y="34883"/>
                </a:lnTo>
                <a:lnTo>
                  <a:pt x="44248" y="35005"/>
                </a:lnTo>
                <a:lnTo>
                  <a:pt x="44063" y="34913"/>
                </a:lnTo>
                <a:lnTo>
                  <a:pt x="43941" y="34883"/>
                </a:lnTo>
                <a:lnTo>
                  <a:pt x="43910" y="34790"/>
                </a:lnTo>
                <a:lnTo>
                  <a:pt x="43787" y="34852"/>
                </a:lnTo>
                <a:lnTo>
                  <a:pt x="43787" y="34760"/>
                </a:lnTo>
                <a:lnTo>
                  <a:pt x="43879" y="34514"/>
                </a:lnTo>
                <a:lnTo>
                  <a:pt x="43910" y="34453"/>
                </a:lnTo>
                <a:lnTo>
                  <a:pt x="43818" y="34422"/>
                </a:lnTo>
                <a:lnTo>
                  <a:pt x="43818" y="34361"/>
                </a:lnTo>
                <a:lnTo>
                  <a:pt x="43572" y="34453"/>
                </a:lnTo>
                <a:lnTo>
                  <a:pt x="43388" y="34453"/>
                </a:lnTo>
                <a:lnTo>
                  <a:pt x="43265" y="34330"/>
                </a:lnTo>
                <a:lnTo>
                  <a:pt x="43112" y="34361"/>
                </a:lnTo>
                <a:lnTo>
                  <a:pt x="42958" y="34238"/>
                </a:lnTo>
                <a:lnTo>
                  <a:pt x="42927" y="34361"/>
                </a:lnTo>
                <a:lnTo>
                  <a:pt x="42958" y="34483"/>
                </a:lnTo>
                <a:lnTo>
                  <a:pt x="42897" y="34514"/>
                </a:lnTo>
                <a:lnTo>
                  <a:pt x="42897" y="34698"/>
                </a:lnTo>
                <a:lnTo>
                  <a:pt x="42958" y="34790"/>
                </a:lnTo>
                <a:lnTo>
                  <a:pt x="43173" y="34852"/>
                </a:lnTo>
                <a:lnTo>
                  <a:pt x="43265" y="34975"/>
                </a:lnTo>
                <a:lnTo>
                  <a:pt x="43112" y="35220"/>
                </a:lnTo>
                <a:lnTo>
                  <a:pt x="43019" y="35251"/>
                </a:lnTo>
                <a:lnTo>
                  <a:pt x="42620" y="35527"/>
                </a:lnTo>
                <a:lnTo>
                  <a:pt x="42467" y="35742"/>
                </a:lnTo>
                <a:lnTo>
                  <a:pt x="42282" y="35988"/>
                </a:lnTo>
                <a:lnTo>
                  <a:pt x="42160" y="35927"/>
                </a:lnTo>
                <a:lnTo>
                  <a:pt x="42037" y="36019"/>
                </a:lnTo>
                <a:lnTo>
                  <a:pt x="41975" y="36203"/>
                </a:lnTo>
                <a:lnTo>
                  <a:pt x="41822" y="36264"/>
                </a:lnTo>
                <a:lnTo>
                  <a:pt x="41300" y="36172"/>
                </a:lnTo>
                <a:lnTo>
                  <a:pt x="41177" y="35988"/>
                </a:lnTo>
                <a:lnTo>
                  <a:pt x="41116" y="35834"/>
                </a:lnTo>
                <a:lnTo>
                  <a:pt x="40870" y="35712"/>
                </a:lnTo>
                <a:lnTo>
                  <a:pt x="40870" y="35619"/>
                </a:lnTo>
                <a:lnTo>
                  <a:pt x="40931" y="35619"/>
                </a:lnTo>
                <a:lnTo>
                  <a:pt x="40993" y="35589"/>
                </a:lnTo>
                <a:lnTo>
                  <a:pt x="40931" y="35497"/>
                </a:lnTo>
                <a:lnTo>
                  <a:pt x="40778" y="35435"/>
                </a:lnTo>
                <a:lnTo>
                  <a:pt x="40594" y="35128"/>
                </a:lnTo>
                <a:lnTo>
                  <a:pt x="40379" y="34975"/>
                </a:lnTo>
                <a:lnTo>
                  <a:pt x="40072" y="34975"/>
                </a:lnTo>
                <a:lnTo>
                  <a:pt x="39826" y="34821"/>
                </a:lnTo>
                <a:lnTo>
                  <a:pt x="39427" y="34790"/>
                </a:lnTo>
                <a:lnTo>
                  <a:pt x="39304" y="34760"/>
                </a:lnTo>
                <a:lnTo>
                  <a:pt x="39304" y="34852"/>
                </a:lnTo>
                <a:lnTo>
                  <a:pt x="39396" y="34975"/>
                </a:lnTo>
                <a:lnTo>
                  <a:pt x="39458" y="34883"/>
                </a:lnTo>
                <a:lnTo>
                  <a:pt x="39550" y="34883"/>
                </a:lnTo>
                <a:lnTo>
                  <a:pt x="39918" y="35036"/>
                </a:lnTo>
                <a:lnTo>
                  <a:pt x="40256" y="35036"/>
                </a:lnTo>
                <a:lnTo>
                  <a:pt x="40379" y="35097"/>
                </a:lnTo>
                <a:lnTo>
                  <a:pt x="40348" y="35190"/>
                </a:lnTo>
                <a:lnTo>
                  <a:pt x="40287" y="35190"/>
                </a:lnTo>
                <a:lnTo>
                  <a:pt x="40225" y="35251"/>
                </a:lnTo>
                <a:lnTo>
                  <a:pt x="40256" y="35312"/>
                </a:lnTo>
                <a:lnTo>
                  <a:pt x="40287" y="35589"/>
                </a:lnTo>
                <a:lnTo>
                  <a:pt x="40379" y="35589"/>
                </a:lnTo>
                <a:lnTo>
                  <a:pt x="40532" y="35927"/>
                </a:lnTo>
                <a:lnTo>
                  <a:pt x="40655" y="36172"/>
                </a:lnTo>
                <a:lnTo>
                  <a:pt x="40962" y="36264"/>
                </a:lnTo>
                <a:lnTo>
                  <a:pt x="41269" y="36326"/>
                </a:lnTo>
                <a:lnTo>
                  <a:pt x="41853" y="36510"/>
                </a:lnTo>
                <a:lnTo>
                  <a:pt x="41883" y="36663"/>
                </a:lnTo>
                <a:lnTo>
                  <a:pt x="41822" y="36725"/>
                </a:lnTo>
                <a:lnTo>
                  <a:pt x="41638" y="36878"/>
                </a:lnTo>
                <a:lnTo>
                  <a:pt x="41484" y="36940"/>
                </a:lnTo>
                <a:lnTo>
                  <a:pt x="41238" y="37278"/>
                </a:lnTo>
                <a:lnTo>
                  <a:pt x="41208" y="37216"/>
                </a:lnTo>
                <a:lnTo>
                  <a:pt x="41146" y="37247"/>
                </a:lnTo>
                <a:lnTo>
                  <a:pt x="41116" y="37370"/>
                </a:lnTo>
                <a:lnTo>
                  <a:pt x="40594" y="37892"/>
                </a:lnTo>
                <a:lnTo>
                  <a:pt x="40379" y="37984"/>
                </a:lnTo>
                <a:lnTo>
                  <a:pt x="40225" y="38260"/>
                </a:lnTo>
                <a:lnTo>
                  <a:pt x="40102" y="38291"/>
                </a:lnTo>
                <a:lnTo>
                  <a:pt x="40010" y="38229"/>
                </a:lnTo>
                <a:lnTo>
                  <a:pt x="39887" y="38229"/>
                </a:lnTo>
                <a:lnTo>
                  <a:pt x="39857" y="38322"/>
                </a:lnTo>
                <a:lnTo>
                  <a:pt x="39642" y="38076"/>
                </a:lnTo>
                <a:lnTo>
                  <a:pt x="39519" y="38015"/>
                </a:lnTo>
                <a:lnTo>
                  <a:pt x="39427" y="38137"/>
                </a:lnTo>
                <a:lnTo>
                  <a:pt x="39396" y="38015"/>
                </a:lnTo>
                <a:lnTo>
                  <a:pt x="39335" y="37984"/>
                </a:lnTo>
                <a:lnTo>
                  <a:pt x="39458" y="37830"/>
                </a:lnTo>
                <a:lnTo>
                  <a:pt x="39396" y="37800"/>
                </a:lnTo>
                <a:lnTo>
                  <a:pt x="39365" y="37707"/>
                </a:lnTo>
                <a:lnTo>
                  <a:pt x="39212" y="37800"/>
                </a:lnTo>
                <a:lnTo>
                  <a:pt x="39058" y="38137"/>
                </a:lnTo>
                <a:lnTo>
                  <a:pt x="39058" y="37984"/>
                </a:lnTo>
                <a:lnTo>
                  <a:pt x="38997" y="37707"/>
                </a:lnTo>
                <a:lnTo>
                  <a:pt x="38905" y="37953"/>
                </a:lnTo>
                <a:lnTo>
                  <a:pt x="38997" y="38045"/>
                </a:lnTo>
                <a:lnTo>
                  <a:pt x="38966" y="38352"/>
                </a:lnTo>
                <a:lnTo>
                  <a:pt x="38782" y="38629"/>
                </a:lnTo>
                <a:lnTo>
                  <a:pt x="38659" y="38598"/>
                </a:lnTo>
                <a:lnTo>
                  <a:pt x="38628" y="38506"/>
                </a:lnTo>
                <a:lnTo>
                  <a:pt x="38506" y="38291"/>
                </a:lnTo>
                <a:lnTo>
                  <a:pt x="38475" y="38444"/>
                </a:lnTo>
                <a:lnTo>
                  <a:pt x="38598" y="38537"/>
                </a:lnTo>
                <a:lnTo>
                  <a:pt x="38414" y="38629"/>
                </a:lnTo>
                <a:lnTo>
                  <a:pt x="38414" y="38813"/>
                </a:lnTo>
                <a:lnTo>
                  <a:pt x="38352" y="38751"/>
                </a:lnTo>
                <a:lnTo>
                  <a:pt x="38168" y="38690"/>
                </a:lnTo>
                <a:lnTo>
                  <a:pt x="38168" y="38567"/>
                </a:lnTo>
                <a:lnTo>
                  <a:pt x="38014" y="38475"/>
                </a:lnTo>
                <a:lnTo>
                  <a:pt x="37861" y="38260"/>
                </a:lnTo>
                <a:lnTo>
                  <a:pt x="37523" y="38137"/>
                </a:lnTo>
                <a:lnTo>
                  <a:pt x="37216" y="37984"/>
                </a:lnTo>
                <a:lnTo>
                  <a:pt x="37124" y="37738"/>
                </a:lnTo>
                <a:lnTo>
                  <a:pt x="37001" y="37677"/>
                </a:lnTo>
                <a:lnTo>
                  <a:pt x="36755" y="37493"/>
                </a:lnTo>
                <a:lnTo>
                  <a:pt x="36694" y="37370"/>
                </a:lnTo>
                <a:lnTo>
                  <a:pt x="36694" y="37615"/>
                </a:lnTo>
                <a:lnTo>
                  <a:pt x="36540" y="37585"/>
                </a:lnTo>
                <a:lnTo>
                  <a:pt x="36633" y="37830"/>
                </a:lnTo>
                <a:lnTo>
                  <a:pt x="36786" y="37953"/>
                </a:lnTo>
                <a:lnTo>
                  <a:pt x="36817" y="37892"/>
                </a:lnTo>
                <a:lnTo>
                  <a:pt x="36755" y="37769"/>
                </a:lnTo>
                <a:lnTo>
                  <a:pt x="36786" y="37677"/>
                </a:lnTo>
                <a:lnTo>
                  <a:pt x="36817" y="37677"/>
                </a:lnTo>
                <a:lnTo>
                  <a:pt x="37155" y="38045"/>
                </a:lnTo>
                <a:lnTo>
                  <a:pt x="37462" y="38229"/>
                </a:lnTo>
                <a:lnTo>
                  <a:pt x="37492" y="38291"/>
                </a:lnTo>
                <a:lnTo>
                  <a:pt x="37277" y="38414"/>
                </a:lnTo>
                <a:lnTo>
                  <a:pt x="37093" y="38444"/>
                </a:lnTo>
                <a:lnTo>
                  <a:pt x="36970" y="38414"/>
                </a:lnTo>
                <a:lnTo>
                  <a:pt x="37032" y="38537"/>
                </a:lnTo>
                <a:lnTo>
                  <a:pt x="37032" y="38567"/>
                </a:lnTo>
                <a:lnTo>
                  <a:pt x="37093" y="38537"/>
                </a:lnTo>
                <a:lnTo>
                  <a:pt x="37431" y="38506"/>
                </a:lnTo>
                <a:lnTo>
                  <a:pt x="37584" y="38352"/>
                </a:lnTo>
                <a:lnTo>
                  <a:pt x="37677" y="38352"/>
                </a:lnTo>
                <a:lnTo>
                  <a:pt x="37769" y="38444"/>
                </a:lnTo>
                <a:lnTo>
                  <a:pt x="37799" y="38659"/>
                </a:lnTo>
                <a:lnTo>
                  <a:pt x="38106" y="39028"/>
                </a:lnTo>
                <a:lnTo>
                  <a:pt x="38076" y="39427"/>
                </a:lnTo>
                <a:lnTo>
                  <a:pt x="37892" y="39642"/>
                </a:lnTo>
                <a:lnTo>
                  <a:pt x="37738" y="39642"/>
                </a:lnTo>
                <a:lnTo>
                  <a:pt x="37646" y="39734"/>
                </a:lnTo>
                <a:lnTo>
                  <a:pt x="37462" y="39734"/>
                </a:lnTo>
                <a:lnTo>
                  <a:pt x="37308" y="39611"/>
                </a:lnTo>
                <a:lnTo>
                  <a:pt x="36940" y="39550"/>
                </a:lnTo>
                <a:lnTo>
                  <a:pt x="36725" y="39273"/>
                </a:lnTo>
                <a:lnTo>
                  <a:pt x="36633" y="38997"/>
                </a:lnTo>
                <a:lnTo>
                  <a:pt x="36510" y="38905"/>
                </a:lnTo>
                <a:lnTo>
                  <a:pt x="36479" y="38966"/>
                </a:lnTo>
                <a:lnTo>
                  <a:pt x="36510" y="39059"/>
                </a:lnTo>
                <a:lnTo>
                  <a:pt x="36510" y="39212"/>
                </a:lnTo>
                <a:lnTo>
                  <a:pt x="36663" y="39396"/>
                </a:lnTo>
                <a:lnTo>
                  <a:pt x="36755" y="39734"/>
                </a:lnTo>
                <a:lnTo>
                  <a:pt x="36940" y="40041"/>
                </a:lnTo>
                <a:lnTo>
                  <a:pt x="36848" y="40103"/>
                </a:lnTo>
                <a:lnTo>
                  <a:pt x="36755" y="40072"/>
                </a:lnTo>
                <a:lnTo>
                  <a:pt x="36602" y="40103"/>
                </a:lnTo>
                <a:lnTo>
                  <a:pt x="36540" y="39888"/>
                </a:lnTo>
                <a:lnTo>
                  <a:pt x="36510" y="39980"/>
                </a:lnTo>
                <a:lnTo>
                  <a:pt x="36448" y="40041"/>
                </a:lnTo>
                <a:lnTo>
                  <a:pt x="36479" y="40133"/>
                </a:lnTo>
                <a:lnTo>
                  <a:pt x="36633" y="40195"/>
                </a:lnTo>
                <a:lnTo>
                  <a:pt x="36663" y="40287"/>
                </a:lnTo>
                <a:lnTo>
                  <a:pt x="36387" y="40225"/>
                </a:lnTo>
                <a:lnTo>
                  <a:pt x="36326" y="40164"/>
                </a:lnTo>
                <a:lnTo>
                  <a:pt x="36326" y="40317"/>
                </a:lnTo>
                <a:lnTo>
                  <a:pt x="36418" y="40379"/>
                </a:lnTo>
                <a:lnTo>
                  <a:pt x="36418" y="40502"/>
                </a:lnTo>
                <a:lnTo>
                  <a:pt x="36295" y="40686"/>
                </a:lnTo>
                <a:lnTo>
                  <a:pt x="36264" y="40471"/>
                </a:lnTo>
                <a:lnTo>
                  <a:pt x="36141" y="40471"/>
                </a:lnTo>
                <a:lnTo>
                  <a:pt x="36203" y="40563"/>
                </a:lnTo>
                <a:lnTo>
                  <a:pt x="36172" y="40686"/>
                </a:lnTo>
                <a:lnTo>
                  <a:pt x="36111" y="40625"/>
                </a:lnTo>
                <a:lnTo>
                  <a:pt x="35926" y="40625"/>
                </a:lnTo>
                <a:lnTo>
                  <a:pt x="35834" y="40747"/>
                </a:lnTo>
                <a:lnTo>
                  <a:pt x="35589" y="40839"/>
                </a:lnTo>
                <a:lnTo>
                  <a:pt x="35742" y="40932"/>
                </a:lnTo>
                <a:lnTo>
                  <a:pt x="35773" y="41024"/>
                </a:lnTo>
                <a:lnTo>
                  <a:pt x="35681" y="41054"/>
                </a:lnTo>
                <a:lnTo>
                  <a:pt x="35650" y="40993"/>
                </a:lnTo>
                <a:lnTo>
                  <a:pt x="35466" y="40870"/>
                </a:lnTo>
                <a:lnTo>
                  <a:pt x="35343" y="40839"/>
                </a:lnTo>
                <a:lnTo>
                  <a:pt x="35343" y="40932"/>
                </a:lnTo>
                <a:lnTo>
                  <a:pt x="35251" y="40993"/>
                </a:lnTo>
                <a:lnTo>
                  <a:pt x="35466" y="41116"/>
                </a:lnTo>
                <a:lnTo>
                  <a:pt x="35404" y="41208"/>
                </a:lnTo>
                <a:lnTo>
                  <a:pt x="35404" y="41300"/>
                </a:lnTo>
                <a:lnTo>
                  <a:pt x="35220" y="41300"/>
                </a:lnTo>
                <a:lnTo>
                  <a:pt x="35097" y="41515"/>
                </a:lnTo>
                <a:lnTo>
                  <a:pt x="34913" y="41576"/>
                </a:lnTo>
                <a:lnTo>
                  <a:pt x="34974" y="41699"/>
                </a:lnTo>
                <a:lnTo>
                  <a:pt x="34944" y="41791"/>
                </a:lnTo>
                <a:lnTo>
                  <a:pt x="34821" y="41791"/>
                </a:lnTo>
                <a:lnTo>
                  <a:pt x="34729" y="41914"/>
                </a:lnTo>
                <a:lnTo>
                  <a:pt x="34759" y="42037"/>
                </a:lnTo>
                <a:lnTo>
                  <a:pt x="34637" y="42098"/>
                </a:lnTo>
                <a:lnTo>
                  <a:pt x="34391" y="42375"/>
                </a:lnTo>
                <a:lnTo>
                  <a:pt x="34207" y="42436"/>
                </a:lnTo>
                <a:lnTo>
                  <a:pt x="34207" y="42559"/>
                </a:lnTo>
                <a:lnTo>
                  <a:pt x="34053" y="42713"/>
                </a:lnTo>
                <a:lnTo>
                  <a:pt x="33869" y="42590"/>
                </a:lnTo>
                <a:lnTo>
                  <a:pt x="33869" y="42682"/>
                </a:lnTo>
                <a:lnTo>
                  <a:pt x="33930" y="42897"/>
                </a:lnTo>
                <a:lnTo>
                  <a:pt x="33777" y="43050"/>
                </a:lnTo>
                <a:lnTo>
                  <a:pt x="33715" y="43327"/>
                </a:lnTo>
                <a:lnTo>
                  <a:pt x="33623" y="43511"/>
                </a:lnTo>
                <a:lnTo>
                  <a:pt x="33562" y="43695"/>
                </a:lnTo>
                <a:lnTo>
                  <a:pt x="33439" y="43787"/>
                </a:lnTo>
                <a:lnTo>
                  <a:pt x="33316" y="44125"/>
                </a:lnTo>
                <a:lnTo>
                  <a:pt x="33378" y="44186"/>
                </a:lnTo>
                <a:lnTo>
                  <a:pt x="33378" y="44432"/>
                </a:lnTo>
                <a:lnTo>
                  <a:pt x="33224" y="44678"/>
                </a:lnTo>
                <a:lnTo>
                  <a:pt x="33163" y="44831"/>
                </a:lnTo>
                <a:lnTo>
                  <a:pt x="33040" y="44862"/>
                </a:lnTo>
                <a:lnTo>
                  <a:pt x="32948" y="44954"/>
                </a:lnTo>
                <a:lnTo>
                  <a:pt x="33132" y="44985"/>
                </a:lnTo>
                <a:lnTo>
                  <a:pt x="33163" y="45108"/>
                </a:lnTo>
                <a:lnTo>
                  <a:pt x="33132" y="45261"/>
                </a:lnTo>
                <a:lnTo>
                  <a:pt x="33193" y="45353"/>
                </a:lnTo>
                <a:lnTo>
                  <a:pt x="33193" y="45568"/>
                </a:lnTo>
                <a:lnTo>
                  <a:pt x="33286" y="45599"/>
                </a:lnTo>
                <a:lnTo>
                  <a:pt x="33132" y="45998"/>
                </a:lnTo>
                <a:lnTo>
                  <a:pt x="32917" y="46213"/>
                </a:lnTo>
                <a:lnTo>
                  <a:pt x="32457" y="46305"/>
                </a:lnTo>
                <a:lnTo>
                  <a:pt x="32395" y="46459"/>
                </a:lnTo>
                <a:lnTo>
                  <a:pt x="32610" y="46274"/>
                </a:lnTo>
                <a:lnTo>
                  <a:pt x="33009" y="46244"/>
                </a:lnTo>
                <a:lnTo>
                  <a:pt x="33286" y="45875"/>
                </a:lnTo>
                <a:lnTo>
                  <a:pt x="33501" y="45476"/>
                </a:lnTo>
                <a:lnTo>
                  <a:pt x="33961" y="45476"/>
                </a:lnTo>
                <a:lnTo>
                  <a:pt x="34115" y="45537"/>
                </a:lnTo>
                <a:lnTo>
                  <a:pt x="34115" y="45691"/>
                </a:lnTo>
                <a:lnTo>
                  <a:pt x="34053" y="45875"/>
                </a:lnTo>
                <a:lnTo>
                  <a:pt x="34053" y="46059"/>
                </a:lnTo>
                <a:lnTo>
                  <a:pt x="34145" y="46274"/>
                </a:lnTo>
                <a:lnTo>
                  <a:pt x="34145" y="46612"/>
                </a:lnTo>
                <a:lnTo>
                  <a:pt x="34023" y="46950"/>
                </a:lnTo>
                <a:lnTo>
                  <a:pt x="34115" y="47073"/>
                </a:lnTo>
                <a:lnTo>
                  <a:pt x="34176" y="47410"/>
                </a:lnTo>
                <a:lnTo>
                  <a:pt x="34115" y="47564"/>
                </a:lnTo>
                <a:lnTo>
                  <a:pt x="33593" y="48055"/>
                </a:lnTo>
                <a:lnTo>
                  <a:pt x="33347" y="48147"/>
                </a:lnTo>
                <a:lnTo>
                  <a:pt x="33193" y="48117"/>
                </a:lnTo>
                <a:lnTo>
                  <a:pt x="33378" y="48178"/>
                </a:lnTo>
                <a:lnTo>
                  <a:pt x="33623" y="48178"/>
                </a:lnTo>
                <a:lnTo>
                  <a:pt x="34207" y="47994"/>
                </a:lnTo>
                <a:lnTo>
                  <a:pt x="34790" y="47810"/>
                </a:lnTo>
                <a:lnTo>
                  <a:pt x="35097" y="47779"/>
                </a:lnTo>
                <a:lnTo>
                  <a:pt x="35466" y="48025"/>
                </a:lnTo>
                <a:lnTo>
                  <a:pt x="35711" y="48240"/>
                </a:lnTo>
                <a:lnTo>
                  <a:pt x="36080" y="48332"/>
                </a:lnTo>
                <a:lnTo>
                  <a:pt x="36172" y="48424"/>
                </a:lnTo>
                <a:lnTo>
                  <a:pt x="36326" y="48454"/>
                </a:lnTo>
                <a:lnTo>
                  <a:pt x="36571" y="48731"/>
                </a:lnTo>
                <a:lnTo>
                  <a:pt x="36725" y="48792"/>
                </a:lnTo>
                <a:lnTo>
                  <a:pt x="36848" y="49038"/>
                </a:lnTo>
                <a:lnTo>
                  <a:pt x="37001" y="49130"/>
                </a:lnTo>
                <a:lnTo>
                  <a:pt x="37001" y="49253"/>
                </a:lnTo>
                <a:lnTo>
                  <a:pt x="37093" y="49376"/>
                </a:lnTo>
                <a:lnTo>
                  <a:pt x="37216" y="49652"/>
                </a:lnTo>
                <a:lnTo>
                  <a:pt x="37216" y="49744"/>
                </a:lnTo>
                <a:lnTo>
                  <a:pt x="37339" y="49683"/>
                </a:lnTo>
                <a:lnTo>
                  <a:pt x="37400" y="49775"/>
                </a:lnTo>
                <a:lnTo>
                  <a:pt x="37738" y="49990"/>
                </a:lnTo>
                <a:lnTo>
                  <a:pt x="37861" y="50020"/>
                </a:lnTo>
                <a:lnTo>
                  <a:pt x="38106" y="50205"/>
                </a:lnTo>
                <a:lnTo>
                  <a:pt x="38229" y="50235"/>
                </a:lnTo>
                <a:lnTo>
                  <a:pt x="38506" y="50481"/>
                </a:lnTo>
                <a:lnTo>
                  <a:pt x="38536" y="50604"/>
                </a:lnTo>
                <a:lnTo>
                  <a:pt x="38751" y="50819"/>
                </a:lnTo>
                <a:lnTo>
                  <a:pt x="38721" y="50880"/>
                </a:lnTo>
                <a:lnTo>
                  <a:pt x="38782" y="50942"/>
                </a:lnTo>
                <a:lnTo>
                  <a:pt x="39028" y="50942"/>
                </a:lnTo>
                <a:lnTo>
                  <a:pt x="39120" y="50972"/>
                </a:lnTo>
                <a:lnTo>
                  <a:pt x="39304" y="50942"/>
                </a:lnTo>
                <a:lnTo>
                  <a:pt x="39642" y="50942"/>
                </a:lnTo>
                <a:lnTo>
                  <a:pt x="39734" y="51003"/>
                </a:lnTo>
                <a:lnTo>
                  <a:pt x="39795" y="51003"/>
                </a:lnTo>
                <a:lnTo>
                  <a:pt x="40041" y="51095"/>
                </a:lnTo>
                <a:lnTo>
                  <a:pt x="40317" y="51126"/>
                </a:lnTo>
                <a:lnTo>
                  <a:pt x="40532" y="51064"/>
                </a:lnTo>
                <a:lnTo>
                  <a:pt x="40655" y="51064"/>
                </a:lnTo>
                <a:lnTo>
                  <a:pt x="40655" y="51126"/>
                </a:lnTo>
                <a:lnTo>
                  <a:pt x="40716" y="51095"/>
                </a:lnTo>
                <a:lnTo>
                  <a:pt x="40778" y="51095"/>
                </a:lnTo>
                <a:lnTo>
                  <a:pt x="40809" y="51341"/>
                </a:lnTo>
                <a:lnTo>
                  <a:pt x="40594" y="51740"/>
                </a:lnTo>
                <a:lnTo>
                  <a:pt x="40594" y="51894"/>
                </a:lnTo>
                <a:lnTo>
                  <a:pt x="40502" y="52047"/>
                </a:lnTo>
                <a:lnTo>
                  <a:pt x="40379" y="52262"/>
                </a:lnTo>
                <a:lnTo>
                  <a:pt x="40409" y="52446"/>
                </a:lnTo>
                <a:lnTo>
                  <a:pt x="40440" y="52508"/>
                </a:lnTo>
                <a:lnTo>
                  <a:pt x="40440" y="52845"/>
                </a:lnTo>
                <a:lnTo>
                  <a:pt x="40225" y="53183"/>
                </a:lnTo>
                <a:lnTo>
                  <a:pt x="40225" y="53337"/>
                </a:lnTo>
                <a:lnTo>
                  <a:pt x="40164" y="53552"/>
                </a:lnTo>
                <a:lnTo>
                  <a:pt x="40010" y="53674"/>
                </a:lnTo>
                <a:lnTo>
                  <a:pt x="39918" y="54012"/>
                </a:lnTo>
                <a:lnTo>
                  <a:pt x="40010" y="54166"/>
                </a:lnTo>
                <a:lnTo>
                  <a:pt x="40164" y="54289"/>
                </a:lnTo>
                <a:lnTo>
                  <a:pt x="40164" y="54473"/>
                </a:lnTo>
                <a:lnTo>
                  <a:pt x="40287" y="54565"/>
                </a:lnTo>
                <a:lnTo>
                  <a:pt x="40379" y="54688"/>
                </a:lnTo>
                <a:lnTo>
                  <a:pt x="40348" y="54811"/>
                </a:lnTo>
                <a:lnTo>
                  <a:pt x="40379" y="54903"/>
                </a:lnTo>
                <a:lnTo>
                  <a:pt x="40379" y="55026"/>
                </a:lnTo>
                <a:lnTo>
                  <a:pt x="40532" y="55087"/>
                </a:lnTo>
                <a:lnTo>
                  <a:pt x="40716" y="55179"/>
                </a:lnTo>
                <a:lnTo>
                  <a:pt x="40778" y="55179"/>
                </a:lnTo>
                <a:lnTo>
                  <a:pt x="40778" y="55302"/>
                </a:lnTo>
                <a:lnTo>
                  <a:pt x="40901" y="55425"/>
                </a:lnTo>
                <a:lnTo>
                  <a:pt x="40931" y="55701"/>
                </a:lnTo>
                <a:lnTo>
                  <a:pt x="40962" y="55793"/>
                </a:lnTo>
                <a:lnTo>
                  <a:pt x="40901" y="56039"/>
                </a:lnTo>
                <a:lnTo>
                  <a:pt x="40594" y="56315"/>
                </a:lnTo>
                <a:lnTo>
                  <a:pt x="40809" y="56192"/>
                </a:lnTo>
                <a:lnTo>
                  <a:pt x="41024" y="56039"/>
                </a:lnTo>
                <a:lnTo>
                  <a:pt x="41238" y="56131"/>
                </a:lnTo>
                <a:lnTo>
                  <a:pt x="41392" y="56254"/>
                </a:lnTo>
                <a:lnTo>
                  <a:pt x="41515" y="56254"/>
                </a:lnTo>
                <a:lnTo>
                  <a:pt x="41576" y="56100"/>
                </a:lnTo>
                <a:lnTo>
                  <a:pt x="41576" y="55977"/>
                </a:lnTo>
                <a:lnTo>
                  <a:pt x="41853" y="55640"/>
                </a:lnTo>
                <a:lnTo>
                  <a:pt x="41914" y="55640"/>
                </a:lnTo>
                <a:lnTo>
                  <a:pt x="41883" y="55762"/>
                </a:lnTo>
                <a:lnTo>
                  <a:pt x="41914" y="55855"/>
                </a:lnTo>
                <a:lnTo>
                  <a:pt x="42006" y="55885"/>
                </a:lnTo>
                <a:lnTo>
                  <a:pt x="42068" y="56162"/>
                </a:lnTo>
                <a:lnTo>
                  <a:pt x="42037" y="56407"/>
                </a:lnTo>
                <a:lnTo>
                  <a:pt x="42221" y="56530"/>
                </a:lnTo>
                <a:lnTo>
                  <a:pt x="42497" y="56561"/>
                </a:lnTo>
                <a:lnTo>
                  <a:pt x="42344" y="56499"/>
                </a:lnTo>
                <a:lnTo>
                  <a:pt x="42190" y="56315"/>
                </a:lnTo>
                <a:lnTo>
                  <a:pt x="42160" y="56131"/>
                </a:lnTo>
                <a:lnTo>
                  <a:pt x="42190" y="55885"/>
                </a:lnTo>
                <a:lnTo>
                  <a:pt x="42282" y="55762"/>
                </a:lnTo>
                <a:lnTo>
                  <a:pt x="42190" y="55670"/>
                </a:lnTo>
                <a:lnTo>
                  <a:pt x="42190" y="55486"/>
                </a:lnTo>
                <a:lnTo>
                  <a:pt x="42252" y="55517"/>
                </a:lnTo>
                <a:lnTo>
                  <a:pt x="42344" y="55517"/>
                </a:lnTo>
                <a:lnTo>
                  <a:pt x="42436" y="55271"/>
                </a:lnTo>
                <a:lnTo>
                  <a:pt x="42620" y="55087"/>
                </a:lnTo>
                <a:lnTo>
                  <a:pt x="42559" y="54995"/>
                </a:lnTo>
                <a:lnTo>
                  <a:pt x="42528" y="54749"/>
                </a:lnTo>
                <a:lnTo>
                  <a:pt x="42436" y="54718"/>
                </a:lnTo>
                <a:lnTo>
                  <a:pt x="42436" y="54534"/>
                </a:lnTo>
                <a:lnTo>
                  <a:pt x="42590" y="54350"/>
                </a:lnTo>
                <a:lnTo>
                  <a:pt x="42528" y="54258"/>
                </a:lnTo>
                <a:lnTo>
                  <a:pt x="42528" y="54166"/>
                </a:lnTo>
                <a:lnTo>
                  <a:pt x="42436" y="54135"/>
                </a:lnTo>
                <a:lnTo>
                  <a:pt x="42405" y="54012"/>
                </a:lnTo>
                <a:lnTo>
                  <a:pt x="42559" y="53613"/>
                </a:lnTo>
                <a:lnTo>
                  <a:pt x="42497" y="53460"/>
                </a:lnTo>
                <a:lnTo>
                  <a:pt x="42559" y="53183"/>
                </a:lnTo>
                <a:lnTo>
                  <a:pt x="42651" y="53091"/>
                </a:lnTo>
                <a:lnTo>
                  <a:pt x="42590" y="52938"/>
                </a:lnTo>
                <a:lnTo>
                  <a:pt x="42682" y="52876"/>
                </a:lnTo>
                <a:lnTo>
                  <a:pt x="42620" y="52753"/>
                </a:lnTo>
                <a:lnTo>
                  <a:pt x="42712" y="52692"/>
                </a:lnTo>
                <a:lnTo>
                  <a:pt x="42620" y="52661"/>
                </a:lnTo>
                <a:lnTo>
                  <a:pt x="42559" y="52538"/>
                </a:lnTo>
                <a:lnTo>
                  <a:pt x="42651" y="52508"/>
                </a:lnTo>
                <a:lnTo>
                  <a:pt x="42590" y="52385"/>
                </a:lnTo>
                <a:lnTo>
                  <a:pt x="42590" y="52231"/>
                </a:lnTo>
                <a:lnTo>
                  <a:pt x="42528" y="52108"/>
                </a:lnTo>
                <a:lnTo>
                  <a:pt x="42497" y="51924"/>
                </a:lnTo>
                <a:lnTo>
                  <a:pt x="42436" y="51832"/>
                </a:lnTo>
                <a:lnTo>
                  <a:pt x="42682" y="51740"/>
                </a:lnTo>
                <a:lnTo>
                  <a:pt x="42989" y="51679"/>
                </a:lnTo>
                <a:lnTo>
                  <a:pt x="43142" y="51556"/>
                </a:lnTo>
                <a:lnTo>
                  <a:pt x="43357" y="51556"/>
                </a:lnTo>
                <a:lnTo>
                  <a:pt x="43449" y="51494"/>
                </a:lnTo>
                <a:lnTo>
                  <a:pt x="43756" y="51341"/>
                </a:lnTo>
                <a:lnTo>
                  <a:pt x="44278" y="51126"/>
                </a:lnTo>
                <a:lnTo>
                  <a:pt x="44278" y="51064"/>
                </a:lnTo>
                <a:lnTo>
                  <a:pt x="44370" y="50972"/>
                </a:lnTo>
                <a:lnTo>
                  <a:pt x="44770" y="50819"/>
                </a:lnTo>
                <a:lnTo>
                  <a:pt x="44770" y="50665"/>
                </a:lnTo>
                <a:lnTo>
                  <a:pt x="44985" y="50573"/>
                </a:lnTo>
                <a:lnTo>
                  <a:pt x="45200" y="50235"/>
                </a:lnTo>
                <a:lnTo>
                  <a:pt x="45292" y="50235"/>
                </a:lnTo>
                <a:lnTo>
                  <a:pt x="45384" y="50297"/>
                </a:lnTo>
                <a:lnTo>
                  <a:pt x="45537" y="50297"/>
                </a:lnTo>
                <a:lnTo>
                  <a:pt x="45660" y="50174"/>
                </a:lnTo>
                <a:lnTo>
                  <a:pt x="45507" y="49959"/>
                </a:lnTo>
                <a:lnTo>
                  <a:pt x="45507" y="49775"/>
                </a:lnTo>
                <a:lnTo>
                  <a:pt x="45414" y="49867"/>
                </a:lnTo>
                <a:lnTo>
                  <a:pt x="45384" y="50020"/>
                </a:lnTo>
                <a:lnTo>
                  <a:pt x="45322" y="50020"/>
                </a:lnTo>
                <a:lnTo>
                  <a:pt x="45384" y="49806"/>
                </a:lnTo>
                <a:lnTo>
                  <a:pt x="45507" y="49406"/>
                </a:lnTo>
                <a:lnTo>
                  <a:pt x="45568" y="49345"/>
                </a:lnTo>
                <a:lnTo>
                  <a:pt x="45568" y="49069"/>
                </a:lnTo>
                <a:lnTo>
                  <a:pt x="45599" y="48854"/>
                </a:lnTo>
                <a:lnTo>
                  <a:pt x="45476" y="48608"/>
                </a:lnTo>
                <a:lnTo>
                  <a:pt x="45507" y="48117"/>
                </a:lnTo>
                <a:lnTo>
                  <a:pt x="45445" y="47687"/>
                </a:lnTo>
                <a:lnTo>
                  <a:pt x="45200" y="47288"/>
                </a:lnTo>
                <a:lnTo>
                  <a:pt x="45015" y="47165"/>
                </a:lnTo>
                <a:lnTo>
                  <a:pt x="44954" y="47011"/>
                </a:lnTo>
                <a:lnTo>
                  <a:pt x="44800" y="46950"/>
                </a:lnTo>
                <a:lnTo>
                  <a:pt x="44739" y="46827"/>
                </a:lnTo>
                <a:lnTo>
                  <a:pt x="44831" y="46489"/>
                </a:lnTo>
                <a:lnTo>
                  <a:pt x="45015" y="46428"/>
                </a:lnTo>
                <a:lnTo>
                  <a:pt x="45445" y="45967"/>
                </a:lnTo>
                <a:lnTo>
                  <a:pt x="45568" y="45967"/>
                </a:lnTo>
                <a:lnTo>
                  <a:pt x="45691" y="45844"/>
                </a:lnTo>
                <a:lnTo>
                  <a:pt x="45691" y="45722"/>
                </a:lnTo>
                <a:lnTo>
                  <a:pt x="45629" y="45691"/>
                </a:lnTo>
                <a:lnTo>
                  <a:pt x="45629" y="45630"/>
                </a:lnTo>
                <a:lnTo>
                  <a:pt x="45783" y="45384"/>
                </a:lnTo>
                <a:lnTo>
                  <a:pt x="45875" y="45384"/>
                </a:lnTo>
                <a:lnTo>
                  <a:pt x="45998" y="45599"/>
                </a:lnTo>
                <a:lnTo>
                  <a:pt x="46090" y="45630"/>
                </a:lnTo>
                <a:lnTo>
                  <a:pt x="46029" y="45568"/>
                </a:lnTo>
                <a:lnTo>
                  <a:pt x="46029" y="45353"/>
                </a:lnTo>
                <a:lnTo>
                  <a:pt x="46213" y="45292"/>
                </a:lnTo>
                <a:lnTo>
                  <a:pt x="46397" y="44985"/>
                </a:lnTo>
                <a:lnTo>
                  <a:pt x="46366" y="44862"/>
                </a:lnTo>
                <a:lnTo>
                  <a:pt x="46121" y="44862"/>
                </a:lnTo>
                <a:lnTo>
                  <a:pt x="46121" y="44800"/>
                </a:lnTo>
                <a:lnTo>
                  <a:pt x="46274" y="44616"/>
                </a:lnTo>
                <a:lnTo>
                  <a:pt x="46182" y="44524"/>
                </a:lnTo>
                <a:lnTo>
                  <a:pt x="46121" y="44401"/>
                </a:lnTo>
                <a:lnTo>
                  <a:pt x="46244" y="44278"/>
                </a:lnTo>
                <a:lnTo>
                  <a:pt x="46397" y="44217"/>
                </a:lnTo>
                <a:lnTo>
                  <a:pt x="46213" y="44186"/>
                </a:lnTo>
                <a:lnTo>
                  <a:pt x="46213" y="44094"/>
                </a:lnTo>
                <a:lnTo>
                  <a:pt x="46305" y="43879"/>
                </a:lnTo>
                <a:lnTo>
                  <a:pt x="46428" y="43787"/>
                </a:lnTo>
                <a:lnTo>
                  <a:pt x="46336" y="43787"/>
                </a:lnTo>
                <a:lnTo>
                  <a:pt x="46059" y="43818"/>
                </a:lnTo>
                <a:lnTo>
                  <a:pt x="45967" y="43787"/>
                </a:lnTo>
                <a:lnTo>
                  <a:pt x="45967" y="43664"/>
                </a:lnTo>
                <a:lnTo>
                  <a:pt x="46336" y="43388"/>
                </a:lnTo>
                <a:lnTo>
                  <a:pt x="46551" y="43081"/>
                </a:lnTo>
                <a:lnTo>
                  <a:pt x="46581" y="42866"/>
                </a:lnTo>
                <a:lnTo>
                  <a:pt x="46704" y="42866"/>
                </a:lnTo>
                <a:lnTo>
                  <a:pt x="46766" y="42774"/>
                </a:lnTo>
                <a:lnTo>
                  <a:pt x="46766" y="42590"/>
                </a:lnTo>
                <a:lnTo>
                  <a:pt x="46673" y="42559"/>
                </a:lnTo>
                <a:lnTo>
                  <a:pt x="46673" y="42498"/>
                </a:lnTo>
                <a:lnTo>
                  <a:pt x="46581" y="42467"/>
                </a:lnTo>
                <a:lnTo>
                  <a:pt x="46489" y="42313"/>
                </a:lnTo>
                <a:lnTo>
                  <a:pt x="46489" y="42006"/>
                </a:lnTo>
                <a:lnTo>
                  <a:pt x="46612" y="41761"/>
                </a:lnTo>
                <a:lnTo>
                  <a:pt x="46612" y="41546"/>
                </a:lnTo>
                <a:lnTo>
                  <a:pt x="46735" y="41484"/>
                </a:lnTo>
                <a:lnTo>
                  <a:pt x="46796" y="41515"/>
                </a:lnTo>
                <a:lnTo>
                  <a:pt x="46888" y="41515"/>
                </a:lnTo>
                <a:lnTo>
                  <a:pt x="46888" y="41423"/>
                </a:lnTo>
                <a:lnTo>
                  <a:pt x="47011" y="41300"/>
                </a:lnTo>
                <a:lnTo>
                  <a:pt x="47103" y="41300"/>
                </a:lnTo>
                <a:lnTo>
                  <a:pt x="47195" y="41269"/>
                </a:lnTo>
                <a:lnTo>
                  <a:pt x="47318" y="41331"/>
                </a:lnTo>
                <a:lnTo>
                  <a:pt x="47595" y="41331"/>
                </a:lnTo>
                <a:lnTo>
                  <a:pt x="47871" y="41484"/>
                </a:lnTo>
                <a:lnTo>
                  <a:pt x="48239" y="41699"/>
                </a:lnTo>
                <a:lnTo>
                  <a:pt x="48332" y="41699"/>
                </a:lnTo>
                <a:lnTo>
                  <a:pt x="48301" y="41853"/>
                </a:lnTo>
                <a:lnTo>
                  <a:pt x="48086" y="41914"/>
                </a:lnTo>
                <a:lnTo>
                  <a:pt x="48362" y="41914"/>
                </a:lnTo>
                <a:lnTo>
                  <a:pt x="48577" y="41761"/>
                </a:lnTo>
                <a:lnTo>
                  <a:pt x="48731" y="41761"/>
                </a:lnTo>
                <a:lnTo>
                  <a:pt x="48823" y="41853"/>
                </a:lnTo>
                <a:lnTo>
                  <a:pt x="48946" y="41853"/>
                </a:lnTo>
                <a:lnTo>
                  <a:pt x="49068" y="42006"/>
                </a:lnTo>
                <a:lnTo>
                  <a:pt x="49068" y="41853"/>
                </a:lnTo>
                <a:lnTo>
                  <a:pt x="49253" y="41914"/>
                </a:lnTo>
                <a:lnTo>
                  <a:pt x="49314" y="41822"/>
                </a:lnTo>
                <a:lnTo>
                  <a:pt x="49468" y="41822"/>
                </a:lnTo>
                <a:lnTo>
                  <a:pt x="49683" y="41699"/>
                </a:lnTo>
                <a:lnTo>
                  <a:pt x="49959" y="41914"/>
                </a:lnTo>
                <a:lnTo>
                  <a:pt x="49959" y="42098"/>
                </a:lnTo>
                <a:lnTo>
                  <a:pt x="50143" y="42252"/>
                </a:lnTo>
                <a:lnTo>
                  <a:pt x="50297" y="42252"/>
                </a:lnTo>
                <a:lnTo>
                  <a:pt x="50297" y="42498"/>
                </a:lnTo>
                <a:lnTo>
                  <a:pt x="50205" y="42651"/>
                </a:lnTo>
                <a:lnTo>
                  <a:pt x="50205" y="42743"/>
                </a:lnTo>
                <a:lnTo>
                  <a:pt x="50297" y="42682"/>
                </a:lnTo>
                <a:lnTo>
                  <a:pt x="50481" y="42866"/>
                </a:lnTo>
                <a:lnTo>
                  <a:pt x="50573" y="43020"/>
                </a:lnTo>
                <a:lnTo>
                  <a:pt x="50450" y="43081"/>
                </a:lnTo>
                <a:lnTo>
                  <a:pt x="50573" y="43173"/>
                </a:lnTo>
                <a:lnTo>
                  <a:pt x="50696" y="43081"/>
                </a:lnTo>
                <a:lnTo>
                  <a:pt x="50849" y="43265"/>
                </a:lnTo>
                <a:lnTo>
                  <a:pt x="50819" y="43357"/>
                </a:lnTo>
                <a:lnTo>
                  <a:pt x="50665" y="43265"/>
                </a:lnTo>
                <a:lnTo>
                  <a:pt x="50604" y="43419"/>
                </a:lnTo>
                <a:lnTo>
                  <a:pt x="50450" y="43419"/>
                </a:lnTo>
                <a:lnTo>
                  <a:pt x="50665" y="43603"/>
                </a:lnTo>
                <a:lnTo>
                  <a:pt x="50665" y="43756"/>
                </a:lnTo>
                <a:lnTo>
                  <a:pt x="50819" y="43634"/>
                </a:lnTo>
                <a:lnTo>
                  <a:pt x="50819" y="43756"/>
                </a:lnTo>
                <a:lnTo>
                  <a:pt x="50942" y="43695"/>
                </a:lnTo>
                <a:lnTo>
                  <a:pt x="51187" y="43910"/>
                </a:lnTo>
                <a:lnTo>
                  <a:pt x="51310" y="43879"/>
                </a:lnTo>
                <a:lnTo>
                  <a:pt x="51371" y="43971"/>
                </a:lnTo>
                <a:lnTo>
                  <a:pt x="51525" y="43879"/>
                </a:lnTo>
                <a:lnTo>
                  <a:pt x="51740" y="43941"/>
                </a:lnTo>
                <a:lnTo>
                  <a:pt x="51709" y="44248"/>
                </a:lnTo>
                <a:lnTo>
                  <a:pt x="51801" y="44371"/>
                </a:lnTo>
                <a:lnTo>
                  <a:pt x="51986" y="44248"/>
                </a:lnTo>
                <a:lnTo>
                  <a:pt x="52016" y="43971"/>
                </a:lnTo>
                <a:lnTo>
                  <a:pt x="52170" y="43971"/>
                </a:lnTo>
                <a:lnTo>
                  <a:pt x="52170" y="44278"/>
                </a:lnTo>
                <a:lnTo>
                  <a:pt x="52108" y="44555"/>
                </a:lnTo>
                <a:lnTo>
                  <a:pt x="51893" y="44586"/>
                </a:lnTo>
                <a:lnTo>
                  <a:pt x="51740" y="44831"/>
                </a:lnTo>
                <a:lnTo>
                  <a:pt x="51771" y="45230"/>
                </a:lnTo>
                <a:lnTo>
                  <a:pt x="51709" y="45384"/>
                </a:lnTo>
                <a:lnTo>
                  <a:pt x="51679" y="45169"/>
                </a:lnTo>
                <a:lnTo>
                  <a:pt x="51586" y="45261"/>
                </a:lnTo>
                <a:lnTo>
                  <a:pt x="51556" y="45507"/>
                </a:lnTo>
                <a:lnTo>
                  <a:pt x="51187" y="45476"/>
                </a:lnTo>
                <a:lnTo>
                  <a:pt x="50757" y="45322"/>
                </a:lnTo>
                <a:lnTo>
                  <a:pt x="51156" y="45537"/>
                </a:lnTo>
                <a:lnTo>
                  <a:pt x="51464" y="45599"/>
                </a:lnTo>
                <a:lnTo>
                  <a:pt x="51679" y="45783"/>
                </a:lnTo>
                <a:lnTo>
                  <a:pt x="51679" y="46059"/>
                </a:lnTo>
                <a:lnTo>
                  <a:pt x="51525" y="46274"/>
                </a:lnTo>
                <a:lnTo>
                  <a:pt x="51525" y="46366"/>
                </a:lnTo>
                <a:lnTo>
                  <a:pt x="51341" y="46612"/>
                </a:lnTo>
                <a:lnTo>
                  <a:pt x="51371" y="46612"/>
                </a:lnTo>
                <a:lnTo>
                  <a:pt x="51586" y="46950"/>
                </a:lnTo>
                <a:lnTo>
                  <a:pt x="51740" y="46981"/>
                </a:lnTo>
                <a:lnTo>
                  <a:pt x="51648" y="47011"/>
                </a:lnTo>
                <a:lnTo>
                  <a:pt x="51341" y="46888"/>
                </a:lnTo>
                <a:lnTo>
                  <a:pt x="51556" y="47165"/>
                </a:lnTo>
                <a:lnTo>
                  <a:pt x="51709" y="47288"/>
                </a:lnTo>
                <a:lnTo>
                  <a:pt x="51740" y="47288"/>
                </a:lnTo>
                <a:lnTo>
                  <a:pt x="51709" y="47103"/>
                </a:lnTo>
                <a:lnTo>
                  <a:pt x="51832" y="47103"/>
                </a:lnTo>
                <a:lnTo>
                  <a:pt x="52016" y="47257"/>
                </a:lnTo>
                <a:lnTo>
                  <a:pt x="52108" y="47410"/>
                </a:lnTo>
                <a:lnTo>
                  <a:pt x="52078" y="47595"/>
                </a:lnTo>
                <a:lnTo>
                  <a:pt x="52078" y="47779"/>
                </a:lnTo>
                <a:lnTo>
                  <a:pt x="51893" y="48055"/>
                </a:lnTo>
                <a:lnTo>
                  <a:pt x="51863" y="48240"/>
                </a:lnTo>
                <a:lnTo>
                  <a:pt x="51740" y="48393"/>
                </a:lnTo>
                <a:lnTo>
                  <a:pt x="51893" y="48301"/>
                </a:lnTo>
                <a:lnTo>
                  <a:pt x="52108" y="47871"/>
                </a:lnTo>
                <a:lnTo>
                  <a:pt x="52323" y="47656"/>
                </a:lnTo>
                <a:lnTo>
                  <a:pt x="52385" y="47656"/>
                </a:lnTo>
                <a:lnTo>
                  <a:pt x="52354" y="47810"/>
                </a:lnTo>
                <a:lnTo>
                  <a:pt x="52385" y="48147"/>
                </a:lnTo>
                <a:lnTo>
                  <a:pt x="52323" y="48209"/>
                </a:lnTo>
                <a:lnTo>
                  <a:pt x="52323" y="48362"/>
                </a:lnTo>
                <a:lnTo>
                  <a:pt x="52262" y="48516"/>
                </a:lnTo>
                <a:lnTo>
                  <a:pt x="52446" y="48301"/>
                </a:lnTo>
                <a:lnTo>
                  <a:pt x="52477" y="48117"/>
                </a:lnTo>
                <a:lnTo>
                  <a:pt x="52661" y="47963"/>
                </a:lnTo>
                <a:lnTo>
                  <a:pt x="52784" y="47963"/>
                </a:lnTo>
                <a:lnTo>
                  <a:pt x="52937" y="47840"/>
                </a:lnTo>
                <a:lnTo>
                  <a:pt x="53060" y="47840"/>
                </a:lnTo>
                <a:lnTo>
                  <a:pt x="53091" y="47902"/>
                </a:lnTo>
                <a:lnTo>
                  <a:pt x="53152" y="47840"/>
                </a:lnTo>
                <a:lnTo>
                  <a:pt x="53306" y="47810"/>
                </a:lnTo>
                <a:lnTo>
                  <a:pt x="53337" y="47656"/>
                </a:lnTo>
                <a:lnTo>
                  <a:pt x="53429" y="47503"/>
                </a:lnTo>
                <a:lnTo>
                  <a:pt x="53644" y="47318"/>
                </a:lnTo>
                <a:lnTo>
                  <a:pt x="53767" y="47441"/>
                </a:lnTo>
                <a:lnTo>
                  <a:pt x="53797" y="47687"/>
                </a:lnTo>
                <a:lnTo>
                  <a:pt x="53767" y="47871"/>
                </a:lnTo>
                <a:lnTo>
                  <a:pt x="53889" y="47625"/>
                </a:lnTo>
                <a:lnTo>
                  <a:pt x="53889" y="47380"/>
                </a:lnTo>
                <a:lnTo>
                  <a:pt x="53951" y="47380"/>
                </a:lnTo>
                <a:lnTo>
                  <a:pt x="53951" y="47288"/>
                </a:lnTo>
                <a:lnTo>
                  <a:pt x="54043" y="47134"/>
                </a:lnTo>
                <a:lnTo>
                  <a:pt x="54166" y="47103"/>
                </a:lnTo>
                <a:lnTo>
                  <a:pt x="54227" y="46888"/>
                </a:lnTo>
                <a:lnTo>
                  <a:pt x="54350" y="46827"/>
                </a:lnTo>
                <a:lnTo>
                  <a:pt x="54442" y="46674"/>
                </a:lnTo>
                <a:lnTo>
                  <a:pt x="54503" y="46551"/>
                </a:lnTo>
                <a:lnTo>
                  <a:pt x="54596" y="46551"/>
                </a:lnTo>
                <a:lnTo>
                  <a:pt x="54718" y="46704"/>
                </a:lnTo>
                <a:lnTo>
                  <a:pt x="54718" y="46612"/>
                </a:lnTo>
                <a:lnTo>
                  <a:pt x="54657" y="46459"/>
                </a:lnTo>
                <a:lnTo>
                  <a:pt x="54503" y="46459"/>
                </a:lnTo>
                <a:lnTo>
                  <a:pt x="54503" y="46366"/>
                </a:lnTo>
                <a:lnTo>
                  <a:pt x="54626" y="46121"/>
                </a:lnTo>
                <a:lnTo>
                  <a:pt x="54718" y="46090"/>
                </a:lnTo>
                <a:lnTo>
                  <a:pt x="54811" y="46182"/>
                </a:lnTo>
                <a:lnTo>
                  <a:pt x="54811" y="46029"/>
                </a:lnTo>
                <a:lnTo>
                  <a:pt x="54903" y="45967"/>
                </a:lnTo>
                <a:lnTo>
                  <a:pt x="54903" y="45814"/>
                </a:lnTo>
                <a:lnTo>
                  <a:pt x="55087" y="45630"/>
                </a:lnTo>
                <a:lnTo>
                  <a:pt x="55179" y="45507"/>
                </a:lnTo>
                <a:lnTo>
                  <a:pt x="55118" y="45384"/>
                </a:lnTo>
                <a:lnTo>
                  <a:pt x="55271" y="45200"/>
                </a:lnTo>
                <a:lnTo>
                  <a:pt x="55455" y="45138"/>
                </a:lnTo>
                <a:lnTo>
                  <a:pt x="55517" y="45200"/>
                </a:lnTo>
                <a:lnTo>
                  <a:pt x="55363" y="45322"/>
                </a:lnTo>
                <a:lnTo>
                  <a:pt x="55517" y="45261"/>
                </a:lnTo>
                <a:lnTo>
                  <a:pt x="55578" y="45322"/>
                </a:lnTo>
                <a:lnTo>
                  <a:pt x="55455" y="45415"/>
                </a:lnTo>
                <a:lnTo>
                  <a:pt x="55455" y="45507"/>
                </a:lnTo>
                <a:lnTo>
                  <a:pt x="55578" y="45599"/>
                </a:lnTo>
                <a:lnTo>
                  <a:pt x="55486" y="45722"/>
                </a:lnTo>
                <a:lnTo>
                  <a:pt x="55394" y="45722"/>
                </a:lnTo>
                <a:lnTo>
                  <a:pt x="55394" y="45752"/>
                </a:lnTo>
                <a:lnTo>
                  <a:pt x="55486" y="45783"/>
                </a:lnTo>
                <a:lnTo>
                  <a:pt x="55578" y="45783"/>
                </a:lnTo>
                <a:lnTo>
                  <a:pt x="55547" y="45937"/>
                </a:lnTo>
                <a:lnTo>
                  <a:pt x="55486" y="45998"/>
                </a:lnTo>
                <a:lnTo>
                  <a:pt x="55640" y="45998"/>
                </a:lnTo>
                <a:lnTo>
                  <a:pt x="55640" y="46152"/>
                </a:lnTo>
                <a:lnTo>
                  <a:pt x="55517" y="46213"/>
                </a:lnTo>
                <a:lnTo>
                  <a:pt x="55547" y="46366"/>
                </a:lnTo>
                <a:lnTo>
                  <a:pt x="55701" y="46520"/>
                </a:lnTo>
                <a:lnTo>
                  <a:pt x="55701" y="46704"/>
                </a:lnTo>
                <a:lnTo>
                  <a:pt x="55640" y="46766"/>
                </a:lnTo>
                <a:lnTo>
                  <a:pt x="55578" y="46704"/>
                </a:lnTo>
                <a:lnTo>
                  <a:pt x="55455" y="46766"/>
                </a:lnTo>
                <a:lnTo>
                  <a:pt x="55578" y="46858"/>
                </a:lnTo>
                <a:lnTo>
                  <a:pt x="55609" y="46950"/>
                </a:lnTo>
                <a:lnTo>
                  <a:pt x="55670" y="46950"/>
                </a:lnTo>
                <a:lnTo>
                  <a:pt x="55762" y="46858"/>
                </a:lnTo>
                <a:lnTo>
                  <a:pt x="55793" y="46950"/>
                </a:lnTo>
                <a:lnTo>
                  <a:pt x="55916" y="47042"/>
                </a:lnTo>
                <a:lnTo>
                  <a:pt x="55793" y="47226"/>
                </a:lnTo>
                <a:lnTo>
                  <a:pt x="55640" y="47288"/>
                </a:lnTo>
                <a:lnTo>
                  <a:pt x="55455" y="47257"/>
                </a:lnTo>
                <a:lnTo>
                  <a:pt x="55394" y="47349"/>
                </a:lnTo>
                <a:lnTo>
                  <a:pt x="55517" y="47410"/>
                </a:lnTo>
                <a:lnTo>
                  <a:pt x="55885" y="47318"/>
                </a:lnTo>
                <a:lnTo>
                  <a:pt x="56008" y="47349"/>
                </a:lnTo>
                <a:lnTo>
                  <a:pt x="55977" y="47503"/>
                </a:lnTo>
                <a:lnTo>
                  <a:pt x="55824" y="47656"/>
                </a:lnTo>
                <a:lnTo>
                  <a:pt x="55947" y="47718"/>
                </a:lnTo>
                <a:lnTo>
                  <a:pt x="56069" y="47625"/>
                </a:lnTo>
                <a:lnTo>
                  <a:pt x="56069" y="47810"/>
                </a:lnTo>
                <a:lnTo>
                  <a:pt x="55947" y="47994"/>
                </a:lnTo>
                <a:lnTo>
                  <a:pt x="55670" y="47994"/>
                </a:lnTo>
                <a:lnTo>
                  <a:pt x="55578" y="47932"/>
                </a:lnTo>
                <a:lnTo>
                  <a:pt x="55486" y="48025"/>
                </a:lnTo>
                <a:lnTo>
                  <a:pt x="55547" y="48147"/>
                </a:lnTo>
                <a:lnTo>
                  <a:pt x="55486" y="48270"/>
                </a:lnTo>
                <a:lnTo>
                  <a:pt x="55701" y="48178"/>
                </a:lnTo>
                <a:lnTo>
                  <a:pt x="55947" y="48178"/>
                </a:lnTo>
                <a:lnTo>
                  <a:pt x="56131" y="48086"/>
                </a:lnTo>
                <a:lnTo>
                  <a:pt x="56192" y="48147"/>
                </a:lnTo>
                <a:lnTo>
                  <a:pt x="56100" y="48240"/>
                </a:lnTo>
                <a:lnTo>
                  <a:pt x="56100" y="48332"/>
                </a:lnTo>
                <a:lnTo>
                  <a:pt x="55947" y="48424"/>
                </a:lnTo>
                <a:lnTo>
                  <a:pt x="55793" y="48424"/>
                </a:lnTo>
                <a:lnTo>
                  <a:pt x="55547" y="48700"/>
                </a:lnTo>
                <a:lnTo>
                  <a:pt x="55824" y="48608"/>
                </a:lnTo>
                <a:lnTo>
                  <a:pt x="56008" y="48608"/>
                </a:lnTo>
                <a:lnTo>
                  <a:pt x="56131" y="48547"/>
                </a:lnTo>
                <a:lnTo>
                  <a:pt x="56284" y="48577"/>
                </a:lnTo>
                <a:lnTo>
                  <a:pt x="56284" y="48731"/>
                </a:lnTo>
                <a:lnTo>
                  <a:pt x="56131" y="48762"/>
                </a:lnTo>
                <a:lnTo>
                  <a:pt x="55977" y="48854"/>
                </a:lnTo>
                <a:lnTo>
                  <a:pt x="55916" y="49007"/>
                </a:lnTo>
                <a:lnTo>
                  <a:pt x="56039" y="48915"/>
                </a:lnTo>
                <a:lnTo>
                  <a:pt x="56192" y="48976"/>
                </a:lnTo>
                <a:lnTo>
                  <a:pt x="56284" y="48854"/>
                </a:lnTo>
                <a:lnTo>
                  <a:pt x="56438" y="49007"/>
                </a:lnTo>
                <a:lnTo>
                  <a:pt x="56499" y="49284"/>
                </a:lnTo>
                <a:lnTo>
                  <a:pt x="56346" y="49406"/>
                </a:lnTo>
                <a:lnTo>
                  <a:pt x="56223" y="49376"/>
                </a:lnTo>
                <a:lnTo>
                  <a:pt x="56131" y="49437"/>
                </a:lnTo>
                <a:lnTo>
                  <a:pt x="55977" y="49437"/>
                </a:lnTo>
                <a:lnTo>
                  <a:pt x="56100" y="49560"/>
                </a:lnTo>
                <a:lnTo>
                  <a:pt x="56223" y="49529"/>
                </a:lnTo>
                <a:lnTo>
                  <a:pt x="56284" y="49591"/>
                </a:lnTo>
                <a:lnTo>
                  <a:pt x="56469" y="49591"/>
                </a:lnTo>
                <a:lnTo>
                  <a:pt x="56530" y="49652"/>
                </a:lnTo>
                <a:lnTo>
                  <a:pt x="56499" y="49775"/>
                </a:lnTo>
                <a:lnTo>
                  <a:pt x="56377" y="49867"/>
                </a:lnTo>
                <a:lnTo>
                  <a:pt x="56530" y="49928"/>
                </a:lnTo>
                <a:lnTo>
                  <a:pt x="56653" y="49898"/>
                </a:lnTo>
                <a:lnTo>
                  <a:pt x="56806" y="50020"/>
                </a:lnTo>
                <a:lnTo>
                  <a:pt x="56745" y="50174"/>
                </a:lnTo>
                <a:lnTo>
                  <a:pt x="56622" y="50235"/>
                </a:lnTo>
                <a:lnTo>
                  <a:pt x="56438" y="50389"/>
                </a:lnTo>
                <a:lnTo>
                  <a:pt x="56315" y="50358"/>
                </a:lnTo>
                <a:lnTo>
                  <a:pt x="56254" y="50420"/>
                </a:lnTo>
                <a:lnTo>
                  <a:pt x="56407" y="50481"/>
                </a:lnTo>
                <a:lnTo>
                  <a:pt x="56407" y="50604"/>
                </a:lnTo>
                <a:lnTo>
                  <a:pt x="56223" y="50604"/>
                </a:lnTo>
                <a:lnTo>
                  <a:pt x="56008" y="50481"/>
                </a:lnTo>
                <a:lnTo>
                  <a:pt x="55793" y="50481"/>
                </a:lnTo>
                <a:lnTo>
                  <a:pt x="56008" y="50604"/>
                </a:lnTo>
                <a:lnTo>
                  <a:pt x="56008" y="50757"/>
                </a:lnTo>
                <a:lnTo>
                  <a:pt x="56162" y="50911"/>
                </a:lnTo>
                <a:lnTo>
                  <a:pt x="56254" y="51003"/>
                </a:lnTo>
                <a:lnTo>
                  <a:pt x="56223" y="51095"/>
                </a:lnTo>
                <a:lnTo>
                  <a:pt x="56039" y="51126"/>
                </a:lnTo>
                <a:lnTo>
                  <a:pt x="55977" y="51218"/>
                </a:lnTo>
                <a:lnTo>
                  <a:pt x="55732" y="51187"/>
                </a:lnTo>
                <a:lnTo>
                  <a:pt x="56039" y="51279"/>
                </a:lnTo>
                <a:lnTo>
                  <a:pt x="56131" y="51249"/>
                </a:lnTo>
                <a:lnTo>
                  <a:pt x="56131" y="51187"/>
                </a:lnTo>
                <a:lnTo>
                  <a:pt x="56407" y="51187"/>
                </a:lnTo>
                <a:lnTo>
                  <a:pt x="56499" y="51187"/>
                </a:lnTo>
                <a:lnTo>
                  <a:pt x="56499" y="51279"/>
                </a:lnTo>
                <a:lnTo>
                  <a:pt x="56561" y="51372"/>
                </a:lnTo>
                <a:lnTo>
                  <a:pt x="56469" y="51433"/>
                </a:lnTo>
                <a:lnTo>
                  <a:pt x="56591" y="51433"/>
                </a:lnTo>
                <a:lnTo>
                  <a:pt x="56591" y="51494"/>
                </a:lnTo>
                <a:lnTo>
                  <a:pt x="56591" y="51617"/>
                </a:lnTo>
                <a:lnTo>
                  <a:pt x="56622" y="51679"/>
                </a:lnTo>
                <a:lnTo>
                  <a:pt x="56776" y="51556"/>
                </a:lnTo>
                <a:lnTo>
                  <a:pt x="56837" y="51586"/>
                </a:lnTo>
                <a:lnTo>
                  <a:pt x="56929" y="51617"/>
                </a:lnTo>
                <a:lnTo>
                  <a:pt x="56929" y="51832"/>
                </a:lnTo>
                <a:lnTo>
                  <a:pt x="56868" y="51924"/>
                </a:lnTo>
                <a:lnTo>
                  <a:pt x="56868" y="52016"/>
                </a:lnTo>
                <a:lnTo>
                  <a:pt x="56960" y="52016"/>
                </a:lnTo>
                <a:lnTo>
                  <a:pt x="57113" y="51801"/>
                </a:lnTo>
                <a:lnTo>
                  <a:pt x="57144" y="51801"/>
                </a:lnTo>
                <a:lnTo>
                  <a:pt x="57113" y="51955"/>
                </a:lnTo>
                <a:lnTo>
                  <a:pt x="57236" y="52047"/>
                </a:lnTo>
                <a:lnTo>
                  <a:pt x="57021" y="52170"/>
                </a:lnTo>
                <a:lnTo>
                  <a:pt x="56776" y="52508"/>
                </a:lnTo>
                <a:lnTo>
                  <a:pt x="56622" y="52630"/>
                </a:lnTo>
                <a:lnTo>
                  <a:pt x="56469" y="52569"/>
                </a:lnTo>
                <a:lnTo>
                  <a:pt x="56622" y="52661"/>
                </a:lnTo>
                <a:lnTo>
                  <a:pt x="56776" y="52630"/>
                </a:lnTo>
                <a:lnTo>
                  <a:pt x="57083" y="52323"/>
                </a:lnTo>
                <a:lnTo>
                  <a:pt x="57175" y="52323"/>
                </a:lnTo>
                <a:lnTo>
                  <a:pt x="57175" y="52416"/>
                </a:lnTo>
                <a:lnTo>
                  <a:pt x="57021" y="52538"/>
                </a:lnTo>
                <a:lnTo>
                  <a:pt x="56960" y="52661"/>
                </a:lnTo>
                <a:lnTo>
                  <a:pt x="57021" y="52692"/>
                </a:lnTo>
                <a:lnTo>
                  <a:pt x="57206" y="52508"/>
                </a:lnTo>
                <a:lnTo>
                  <a:pt x="57328" y="52354"/>
                </a:lnTo>
                <a:lnTo>
                  <a:pt x="57543" y="52323"/>
                </a:lnTo>
                <a:lnTo>
                  <a:pt x="57543" y="52385"/>
                </a:lnTo>
                <a:lnTo>
                  <a:pt x="57421" y="52477"/>
                </a:lnTo>
                <a:lnTo>
                  <a:pt x="57359" y="52538"/>
                </a:lnTo>
                <a:lnTo>
                  <a:pt x="57421" y="52569"/>
                </a:lnTo>
                <a:lnTo>
                  <a:pt x="57635" y="52477"/>
                </a:lnTo>
                <a:lnTo>
                  <a:pt x="57697" y="52538"/>
                </a:lnTo>
                <a:lnTo>
                  <a:pt x="57451" y="52723"/>
                </a:lnTo>
                <a:lnTo>
                  <a:pt x="57359" y="52845"/>
                </a:lnTo>
                <a:lnTo>
                  <a:pt x="57421" y="52845"/>
                </a:lnTo>
                <a:lnTo>
                  <a:pt x="57574" y="52753"/>
                </a:lnTo>
                <a:lnTo>
                  <a:pt x="57881" y="52477"/>
                </a:lnTo>
                <a:lnTo>
                  <a:pt x="57943" y="52508"/>
                </a:lnTo>
                <a:lnTo>
                  <a:pt x="57850" y="52569"/>
                </a:lnTo>
                <a:lnTo>
                  <a:pt x="57820" y="52661"/>
                </a:lnTo>
                <a:lnTo>
                  <a:pt x="58065" y="52508"/>
                </a:lnTo>
                <a:lnTo>
                  <a:pt x="58035" y="52600"/>
                </a:lnTo>
                <a:lnTo>
                  <a:pt x="58035" y="52845"/>
                </a:lnTo>
                <a:lnTo>
                  <a:pt x="57943" y="52876"/>
                </a:lnTo>
                <a:lnTo>
                  <a:pt x="57973" y="52968"/>
                </a:lnTo>
                <a:lnTo>
                  <a:pt x="58157" y="52968"/>
                </a:lnTo>
                <a:lnTo>
                  <a:pt x="58342" y="53060"/>
                </a:lnTo>
                <a:lnTo>
                  <a:pt x="58465" y="52907"/>
                </a:lnTo>
                <a:lnTo>
                  <a:pt x="58679" y="52845"/>
                </a:lnTo>
                <a:lnTo>
                  <a:pt x="58802" y="52907"/>
                </a:lnTo>
                <a:lnTo>
                  <a:pt x="58710" y="53060"/>
                </a:lnTo>
                <a:lnTo>
                  <a:pt x="58618" y="53060"/>
                </a:lnTo>
                <a:lnTo>
                  <a:pt x="58557" y="53122"/>
                </a:lnTo>
                <a:lnTo>
                  <a:pt x="58956" y="53245"/>
                </a:lnTo>
                <a:lnTo>
                  <a:pt x="59079" y="53367"/>
                </a:lnTo>
                <a:lnTo>
                  <a:pt x="58833" y="53398"/>
                </a:lnTo>
                <a:lnTo>
                  <a:pt x="58833" y="53490"/>
                </a:lnTo>
                <a:lnTo>
                  <a:pt x="58495" y="53552"/>
                </a:lnTo>
                <a:lnTo>
                  <a:pt x="58434" y="53490"/>
                </a:lnTo>
                <a:lnTo>
                  <a:pt x="58188" y="53582"/>
                </a:lnTo>
                <a:lnTo>
                  <a:pt x="58035" y="53736"/>
                </a:lnTo>
                <a:lnTo>
                  <a:pt x="57728" y="53736"/>
                </a:lnTo>
                <a:lnTo>
                  <a:pt x="57298" y="53797"/>
                </a:lnTo>
                <a:lnTo>
                  <a:pt x="57267" y="53920"/>
                </a:lnTo>
                <a:lnTo>
                  <a:pt x="57605" y="53828"/>
                </a:lnTo>
                <a:lnTo>
                  <a:pt x="57912" y="53736"/>
                </a:lnTo>
                <a:lnTo>
                  <a:pt x="58035" y="53767"/>
                </a:lnTo>
                <a:lnTo>
                  <a:pt x="58035" y="53859"/>
                </a:lnTo>
                <a:lnTo>
                  <a:pt x="57728" y="53889"/>
                </a:lnTo>
                <a:lnTo>
                  <a:pt x="57421" y="53951"/>
                </a:lnTo>
                <a:lnTo>
                  <a:pt x="57144" y="54104"/>
                </a:lnTo>
                <a:lnTo>
                  <a:pt x="57052" y="54196"/>
                </a:lnTo>
                <a:lnTo>
                  <a:pt x="56868" y="54196"/>
                </a:lnTo>
                <a:lnTo>
                  <a:pt x="56837" y="54350"/>
                </a:lnTo>
                <a:lnTo>
                  <a:pt x="56776" y="54442"/>
                </a:lnTo>
                <a:lnTo>
                  <a:pt x="56469" y="54227"/>
                </a:lnTo>
                <a:lnTo>
                  <a:pt x="56284" y="53951"/>
                </a:lnTo>
                <a:lnTo>
                  <a:pt x="56284" y="54074"/>
                </a:lnTo>
                <a:lnTo>
                  <a:pt x="56254" y="54166"/>
                </a:lnTo>
                <a:lnTo>
                  <a:pt x="56377" y="54227"/>
                </a:lnTo>
                <a:lnTo>
                  <a:pt x="56407" y="54289"/>
                </a:lnTo>
                <a:lnTo>
                  <a:pt x="56745" y="54565"/>
                </a:lnTo>
                <a:lnTo>
                  <a:pt x="56684" y="54657"/>
                </a:lnTo>
                <a:lnTo>
                  <a:pt x="56591" y="54626"/>
                </a:lnTo>
                <a:lnTo>
                  <a:pt x="56469" y="54718"/>
                </a:lnTo>
                <a:lnTo>
                  <a:pt x="56561" y="54841"/>
                </a:lnTo>
                <a:lnTo>
                  <a:pt x="56622" y="54841"/>
                </a:lnTo>
                <a:lnTo>
                  <a:pt x="56684" y="54780"/>
                </a:lnTo>
                <a:lnTo>
                  <a:pt x="56806" y="54780"/>
                </a:lnTo>
                <a:lnTo>
                  <a:pt x="56929" y="54473"/>
                </a:lnTo>
                <a:lnTo>
                  <a:pt x="57175" y="54473"/>
                </a:lnTo>
                <a:lnTo>
                  <a:pt x="57359" y="54350"/>
                </a:lnTo>
                <a:lnTo>
                  <a:pt x="57482" y="54350"/>
                </a:lnTo>
                <a:lnTo>
                  <a:pt x="57543" y="54258"/>
                </a:lnTo>
                <a:lnTo>
                  <a:pt x="57697" y="54074"/>
                </a:lnTo>
                <a:lnTo>
                  <a:pt x="57912" y="54043"/>
                </a:lnTo>
                <a:lnTo>
                  <a:pt x="58157" y="53920"/>
                </a:lnTo>
                <a:lnTo>
                  <a:pt x="58372" y="53951"/>
                </a:lnTo>
                <a:lnTo>
                  <a:pt x="58557" y="53951"/>
                </a:lnTo>
                <a:lnTo>
                  <a:pt x="58465" y="53889"/>
                </a:lnTo>
                <a:lnTo>
                  <a:pt x="58280" y="53889"/>
                </a:lnTo>
                <a:lnTo>
                  <a:pt x="58219" y="53859"/>
                </a:lnTo>
                <a:lnTo>
                  <a:pt x="58342" y="53797"/>
                </a:lnTo>
                <a:lnTo>
                  <a:pt x="58710" y="53767"/>
                </a:lnTo>
                <a:lnTo>
                  <a:pt x="58987" y="53828"/>
                </a:lnTo>
                <a:lnTo>
                  <a:pt x="59109" y="54104"/>
                </a:lnTo>
                <a:lnTo>
                  <a:pt x="59079" y="54258"/>
                </a:lnTo>
                <a:lnTo>
                  <a:pt x="58894" y="54411"/>
                </a:lnTo>
                <a:lnTo>
                  <a:pt x="58802" y="54411"/>
                </a:lnTo>
                <a:lnTo>
                  <a:pt x="58679" y="54534"/>
                </a:lnTo>
                <a:lnTo>
                  <a:pt x="58894" y="54534"/>
                </a:lnTo>
                <a:lnTo>
                  <a:pt x="58956" y="54688"/>
                </a:lnTo>
                <a:lnTo>
                  <a:pt x="59017" y="54596"/>
                </a:lnTo>
                <a:lnTo>
                  <a:pt x="59079" y="54442"/>
                </a:lnTo>
                <a:lnTo>
                  <a:pt x="59324" y="54319"/>
                </a:lnTo>
                <a:lnTo>
                  <a:pt x="59509" y="54319"/>
                </a:lnTo>
                <a:lnTo>
                  <a:pt x="59539" y="54381"/>
                </a:lnTo>
                <a:lnTo>
                  <a:pt x="59478" y="54411"/>
                </a:lnTo>
                <a:lnTo>
                  <a:pt x="59447" y="54504"/>
                </a:lnTo>
                <a:lnTo>
                  <a:pt x="59662" y="54504"/>
                </a:lnTo>
                <a:lnTo>
                  <a:pt x="59877" y="54626"/>
                </a:lnTo>
                <a:lnTo>
                  <a:pt x="59908" y="54718"/>
                </a:lnTo>
                <a:lnTo>
                  <a:pt x="59754" y="54626"/>
                </a:lnTo>
                <a:lnTo>
                  <a:pt x="59693" y="54657"/>
                </a:lnTo>
                <a:lnTo>
                  <a:pt x="59723" y="54811"/>
                </a:lnTo>
                <a:lnTo>
                  <a:pt x="59969" y="54903"/>
                </a:lnTo>
                <a:lnTo>
                  <a:pt x="60000" y="55026"/>
                </a:lnTo>
                <a:lnTo>
                  <a:pt x="59877" y="55118"/>
                </a:lnTo>
                <a:lnTo>
                  <a:pt x="59754" y="55087"/>
                </a:lnTo>
                <a:lnTo>
                  <a:pt x="59601" y="55210"/>
                </a:lnTo>
                <a:lnTo>
                  <a:pt x="59846" y="55271"/>
                </a:lnTo>
                <a:lnTo>
                  <a:pt x="59785" y="55425"/>
                </a:lnTo>
                <a:lnTo>
                  <a:pt x="59693" y="55486"/>
                </a:lnTo>
                <a:lnTo>
                  <a:pt x="59631" y="55609"/>
                </a:lnTo>
                <a:lnTo>
                  <a:pt x="59509" y="55670"/>
                </a:lnTo>
                <a:lnTo>
                  <a:pt x="59294" y="55548"/>
                </a:lnTo>
                <a:lnTo>
                  <a:pt x="59386" y="55701"/>
                </a:lnTo>
                <a:lnTo>
                  <a:pt x="59601" y="55793"/>
                </a:lnTo>
                <a:lnTo>
                  <a:pt x="59754" y="55793"/>
                </a:lnTo>
                <a:lnTo>
                  <a:pt x="59877" y="55916"/>
                </a:lnTo>
                <a:lnTo>
                  <a:pt x="59754" y="55947"/>
                </a:lnTo>
                <a:lnTo>
                  <a:pt x="59601" y="55947"/>
                </a:lnTo>
                <a:lnTo>
                  <a:pt x="59509" y="55947"/>
                </a:lnTo>
                <a:lnTo>
                  <a:pt x="59631" y="56039"/>
                </a:lnTo>
                <a:lnTo>
                  <a:pt x="59754" y="55977"/>
                </a:lnTo>
                <a:lnTo>
                  <a:pt x="59877" y="56039"/>
                </a:lnTo>
                <a:lnTo>
                  <a:pt x="59785" y="56192"/>
                </a:lnTo>
                <a:lnTo>
                  <a:pt x="59754" y="56346"/>
                </a:lnTo>
                <a:lnTo>
                  <a:pt x="59631" y="56346"/>
                </a:lnTo>
                <a:lnTo>
                  <a:pt x="59570" y="56469"/>
                </a:lnTo>
                <a:lnTo>
                  <a:pt x="59355" y="56653"/>
                </a:lnTo>
                <a:lnTo>
                  <a:pt x="59171" y="56653"/>
                </a:lnTo>
                <a:lnTo>
                  <a:pt x="59017" y="56776"/>
                </a:lnTo>
                <a:lnTo>
                  <a:pt x="58925" y="56776"/>
                </a:lnTo>
                <a:lnTo>
                  <a:pt x="58802" y="56899"/>
                </a:lnTo>
                <a:lnTo>
                  <a:pt x="58710" y="56899"/>
                </a:lnTo>
                <a:lnTo>
                  <a:pt x="58679" y="56991"/>
                </a:lnTo>
                <a:lnTo>
                  <a:pt x="58526" y="57021"/>
                </a:lnTo>
                <a:lnTo>
                  <a:pt x="58434" y="56929"/>
                </a:lnTo>
                <a:lnTo>
                  <a:pt x="58342" y="56991"/>
                </a:lnTo>
                <a:lnTo>
                  <a:pt x="58188" y="56991"/>
                </a:lnTo>
                <a:lnTo>
                  <a:pt x="58157" y="56929"/>
                </a:lnTo>
                <a:lnTo>
                  <a:pt x="57973" y="57052"/>
                </a:lnTo>
                <a:lnTo>
                  <a:pt x="57789" y="57021"/>
                </a:lnTo>
                <a:lnTo>
                  <a:pt x="57728" y="56929"/>
                </a:lnTo>
                <a:lnTo>
                  <a:pt x="57666" y="56960"/>
                </a:lnTo>
                <a:lnTo>
                  <a:pt x="57697" y="57052"/>
                </a:lnTo>
                <a:lnTo>
                  <a:pt x="57543" y="57114"/>
                </a:lnTo>
                <a:lnTo>
                  <a:pt x="57359" y="57114"/>
                </a:lnTo>
                <a:lnTo>
                  <a:pt x="57328" y="57175"/>
                </a:lnTo>
                <a:lnTo>
                  <a:pt x="57390" y="57175"/>
                </a:lnTo>
                <a:lnTo>
                  <a:pt x="57359" y="57298"/>
                </a:lnTo>
                <a:lnTo>
                  <a:pt x="57236" y="57390"/>
                </a:lnTo>
                <a:lnTo>
                  <a:pt x="57144" y="57390"/>
                </a:lnTo>
                <a:lnTo>
                  <a:pt x="57144" y="57543"/>
                </a:lnTo>
                <a:lnTo>
                  <a:pt x="57021" y="57789"/>
                </a:lnTo>
                <a:lnTo>
                  <a:pt x="56899" y="57758"/>
                </a:lnTo>
                <a:lnTo>
                  <a:pt x="56837" y="57820"/>
                </a:lnTo>
                <a:lnTo>
                  <a:pt x="56714" y="57912"/>
                </a:lnTo>
                <a:lnTo>
                  <a:pt x="56591" y="58065"/>
                </a:lnTo>
                <a:lnTo>
                  <a:pt x="56530" y="58035"/>
                </a:lnTo>
                <a:lnTo>
                  <a:pt x="56438" y="58096"/>
                </a:lnTo>
                <a:lnTo>
                  <a:pt x="56254" y="58096"/>
                </a:lnTo>
                <a:lnTo>
                  <a:pt x="56223" y="58188"/>
                </a:lnTo>
                <a:lnTo>
                  <a:pt x="56069" y="58280"/>
                </a:lnTo>
                <a:lnTo>
                  <a:pt x="55977" y="58188"/>
                </a:lnTo>
                <a:lnTo>
                  <a:pt x="55701" y="58188"/>
                </a:lnTo>
                <a:lnTo>
                  <a:pt x="55640" y="58158"/>
                </a:lnTo>
                <a:lnTo>
                  <a:pt x="55455" y="58219"/>
                </a:lnTo>
                <a:lnTo>
                  <a:pt x="55363" y="58219"/>
                </a:lnTo>
                <a:lnTo>
                  <a:pt x="54995" y="58342"/>
                </a:lnTo>
                <a:lnTo>
                  <a:pt x="54841" y="58280"/>
                </a:lnTo>
                <a:lnTo>
                  <a:pt x="54872" y="58219"/>
                </a:lnTo>
                <a:lnTo>
                  <a:pt x="54749" y="58188"/>
                </a:lnTo>
                <a:lnTo>
                  <a:pt x="54596" y="58250"/>
                </a:lnTo>
                <a:lnTo>
                  <a:pt x="54473" y="58250"/>
                </a:lnTo>
                <a:lnTo>
                  <a:pt x="54227" y="58127"/>
                </a:lnTo>
                <a:lnTo>
                  <a:pt x="54166" y="58158"/>
                </a:lnTo>
                <a:lnTo>
                  <a:pt x="53981" y="58127"/>
                </a:lnTo>
                <a:lnTo>
                  <a:pt x="53828" y="58035"/>
                </a:lnTo>
                <a:lnTo>
                  <a:pt x="53736" y="58035"/>
                </a:lnTo>
                <a:lnTo>
                  <a:pt x="53644" y="58127"/>
                </a:lnTo>
                <a:lnTo>
                  <a:pt x="53398" y="58096"/>
                </a:lnTo>
                <a:lnTo>
                  <a:pt x="53183" y="57973"/>
                </a:lnTo>
                <a:lnTo>
                  <a:pt x="53060" y="58065"/>
                </a:lnTo>
                <a:lnTo>
                  <a:pt x="52907" y="58065"/>
                </a:lnTo>
                <a:lnTo>
                  <a:pt x="52784" y="57943"/>
                </a:lnTo>
                <a:lnTo>
                  <a:pt x="52600" y="58065"/>
                </a:lnTo>
                <a:lnTo>
                  <a:pt x="52508" y="58035"/>
                </a:lnTo>
                <a:lnTo>
                  <a:pt x="52415" y="58035"/>
                </a:lnTo>
                <a:lnTo>
                  <a:pt x="52139" y="57912"/>
                </a:lnTo>
                <a:lnTo>
                  <a:pt x="51801" y="57973"/>
                </a:lnTo>
                <a:lnTo>
                  <a:pt x="51617" y="57912"/>
                </a:lnTo>
                <a:lnTo>
                  <a:pt x="51464" y="57758"/>
                </a:lnTo>
                <a:lnTo>
                  <a:pt x="51341" y="57820"/>
                </a:lnTo>
                <a:lnTo>
                  <a:pt x="51249" y="57943"/>
                </a:lnTo>
                <a:lnTo>
                  <a:pt x="51310" y="58004"/>
                </a:lnTo>
                <a:lnTo>
                  <a:pt x="51249" y="58065"/>
                </a:lnTo>
                <a:lnTo>
                  <a:pt x="51095" y="58096"/>
                </a:lnTo>
                <a:lnTo>
                  <a:pt x="50819" y="58372"/>
                </a:lnTo>
                <a:lnTo>
                  <a:pt x="50634" y="58465"/>
                </a:lnTo>
                <a:lnTo>
                  <a:pt x="50634" y="58587"/>
                </a:lnTo>
                <a:lnTo>
                  <a:pt x="50573" y="58680"/>
                </a:lnTo>
                <a:lnTo>
                  <a:pt x="50542" y="58894"/>
                </a:lnTo>
                <a:lnTo>
                  <a:pt x="50450" y="59017"/>
                </a:lnTo>
                <a:lnTo>
                  <a:pt x="50205" y="59017"/>
                </a:lnTo>
                <a:lnTo>
                  <a:pt x="50051" y="59079"/>
                </a:lnTo>
                <a:lnTo>
                  <a:pt x="49775" y="59079"/>
                </a:lnTo>
                <a:lnTo>
                  <a:pt x="49652" y="59263"/>
                </a:lnTo>
                <a:lnTo>
                  <a:pt x="49560" y="59294"/>
                </a:lnTo>
                <a:lnTo>
                  <a:pt x="49498" y="59232"/>
                </a:lnTo>
                <a:lnTo>
                  <a:pt x="49345" y="59324"/>
                </a:lnTo>
                <a:lnTo>
                  <a:pt x="49283" y="59478"/>
                </a:lnTo>
                <a:lnTo>
                  <a:pt x="49130" y="59509"/>
                </a:lnTo>
                <a:lnTo>
                  <a:pt x="48946" y="59631"/>
                </a:lnTo>
                <a:lnTo>
                  <a:pt x="48915" y="59724"/>
                </a:lnTo>
                <a:lnTo>
                  <a:pt x="48823" y="59754"/>
                </a:lnTo>
                <a:lnTo>
                  <a:pt x="48608" y="60061"/>
                </a:lnTo>
                <a:lnTo>
                  <a:pt x="48301" y="60215"/>
                </a:lnTo>
                <a:lnTo>
                  <a:pt x="48209" y="60522"/>
                </a:lnTo>
                <a:lnTo>
                  <a:pt x="47994" y="60614"/>
                </a:lnTo>
                <a:lnTo>
                  <a:pt x="47810" y="60798"/>
                </a:lnTo>
                <a:lnTo>
                  <a:pt x="47625" y="60860"/>
                </a:lnTo>
                <a:lnTo>
                  <a:pt x="47564" y="61075"/>
                </a:lnTo>
                <a:lnTo>
                  <a:pt x="47472" y="61228"/>
                </a:lnTo>
                <a:lnTo>
                  <a:pt x="47073" y="61474"/>
                </a:lnTo>
                <a:lnTo>
                  <a:pt x="47042" y="61597"/>
                </a:lnTo>
                <a:lnTo>
                  <a:pt x="46612" y="61781"/>
                </a:lnTo>
                <a:lnTo>
                  <a:pt x="46366" y="61842"/>
                </a:lnTo>
                <a:lnTo>
                  <a:pt x="46581" y="61842"/>
                </a:lnTo>
                <a:lnTo>
                  <a:pt x="47011" y="61658"/>
                </a:lnTo>
                <a:lnTo>
                  <a:pt x="47380" y="61474"/>
                </a:lnTo>
                <a:lnTo>
                  <a:pt x="47656" y="61290"/>
                </a:lnTo>
                <a:lnTo>
                  <a:pt x="47871" y="61013"/>
                </a:lnTo>
                <a:lnTo>
                  <a:pt x="48055" y="60829"/>
                </a:lnTo>
                <a:lnTo>
                  <a:pt x="48209" y="60768"/>
                </a:lnTo>
                <a:lnTo>
                  <a:pt x="48608" y="60368"/>
                </a:lnTo>
                <a:lnTo>
                  <a:pt x="49161" y="60000"/>
                </a:lnTo>
                <a:lnTo>
                  <a:pt x="49560" y="59754"/>
                </a:lnTo>
                <a:lnTo>
                  <a:pt x="49805" y="59724"/>
                </a:lnTo>
                <a:lnTo>
                  <a:pt x="50020" y="59601"/>
                </a:lnTo>
                <a:lnTo>
                  <a:pt x="50420" y="59509"/>
                </a:lnTo>
                <a:lnTo>
                  <a:pt x="50942" y="59355"/>
                </a:lnTo>
                <a:lnTo>
                  <a:pt x="51126" y="59355"/>
                </a:lnTo>
                <a:lnTo>
                  <a:pt x="51279" y="59263"/>
                </a:lnTo>
                <a:lnTo>
                  <a:pt x="51832" y="59263"/>
                </a:lnTo>
                <a:lnTo>
                  <a:pt x="52139" y="59355"/>
                </a:lnTo>
                <a:lnTo>
                  <a:pt x="52477" y="59570"/>
                </a:lnTo>
                <a:lnTo>
                  <a:pt x="52477" y="59631"/>
                </a:lnTo>
                <a:lnTo>
                  <a:pt x="52170" y="59631"/>
                </a:lnTo>
                <a:lnTo>
                  <a:pt x="52170" y="59662"/>
                </a:lnTo>
                <a:lnTo>
                  <a:pt x="52139" y="59693"/>
                </a:lnTo>
                <a:lnTo>
                  <a:pt x="52293" y="59693"/>
                </a:lnTo>
                <a:lnTo>
                  <a:pt x="52477" y="59785"/>
                </a:lnTo>
                <a:lnTo>
                  <a:pt x="52538" y="59877"/>
                </a:lnTo>
                <a:lnTo>
                  <a:pt x="52415" y="59908"/>
                </a:lnTo>
                <a:lnTo>
                  <a:pt x="52508" y="59969"/>
                </a:lnTo>
                <a:lnTo>
                  <a:pt x="52385" y="60276"/>
                </a:lnTo>
                <a:lnTo>
                  <a:pt x="52201" y="60307"/>
                </a:lnTo>
                <a:lnTo>
                  <a:pt x="52016" y="60430"/>
                </a:lnTo>
                <a:lnTo>
                  <a:pt x="51893" y="60430"/>
                </a:lnTo>
                <a:lnTo>
                  <a:pt x="51679" y="60614"/>
                </a:lnTo>
                <a:lnTo>
                  <a:pt x="51494" y="60614"/>
                </a:lnTo>
                <a:lnTo>
                  <a:pt x="51371" y="60491"/>
                </a:lnTo>
                <a:lnTo>
                  <a:pt x="51187" y="60430"/>
                </a:lnTo>
                <a:lnTo>
                  <a:pt x="51064" y="60522"/>
                </a:lnTo>
                <a:lnTo>
                  <a:pt x="50880" y="60553"/>
                </a:lnTo>
                <a:lnTo>
                  <a:pt x="50696" y="60522"/>
                </a:lnTo>
                <a:lnTo>
                  <a:pt x="50481" y="60614"/>
                </a:lnTo>
                <a:lnTo>
                  <a:pt x="50727" y="60583"/>
                </a:lnTo>
                <a:lnTo>
                  <a:pt x="50942" y="60614"/>
                </a:lnTo>
                <a:lnTo>
                  <a:pt x="51279" y="60706"/>
                </a:lnTo>
                <a:lnTo>
                  <a:pt x="51310" y="60860"/>
                </a:lnTo>
                <a:lnTo>
                  <a:pt x="51371" y="60952"/>
                </a:lnTo>
                <a:lnTo>
                  <a:pt x="51556" y="60890"/>
                </a:lnTo>
                <a:lnTo>
                  <a:pt x="51709" y="60768"/>
                </a:lnTo>
                <a:lnTo>
                  <a:pt x="51893" y="60768"/>
                </a:lnTo>
                <a:lnTo>
                  <a:pt x="51924" y="60829"/>
                </a:lnTo>
                <a:lnTo>
                  <a:pt x="52047" y="60829"/>
                </a:lnTo>
                <a:lnTo>
                  <a:pt x="52078" y="60952"/>
                </a:lnTo>
                <a:lnTo>
                  <a:pt x="51924" y="61075"/>
                </a:lnTo>
                <a:lnTo>
                  <a:pt x="51709" y="61474"/>
                </a:lnTo>
                <a:lnTo>
                  <a:pt x="51617" y="61474"/>
                </a:lnTo>
                <a:lnTo>
                  <a:pt x="51525" y="61597"/>
                </a:lnTo>
                <a:lnTo>
                  <a:pt x="51832" y="61597"/>
                </a:lnTo>
                <a:lnTo>
                  <a:pt x="51832" y="61689"/>
                </a:lnTo>
                <a:lnTo>
                  <a:pt x="51740" y="61812"/>
                </a:lnTo>
                <a:lnTo>
                  <a:pt x="51832" y="61934"/>
                </a:lnTo>
                <a:lnTo>
                  <a:pt x="51801" y="62088"/>
                </a:lnTo>
                <a:lnTo>
                  <a:pt x="51801" y="62303"/>
                </a:lnTo>
                <a:lnTo>
                  <a:pt x="51893" y="62364"/>
                </a:lnTo>
                <a:lnTo>
                  <a:pt x="51986" y="62579"/>
                </a:lnTo>
                <a:lnTo>
                  <a:pt x="52170" y="62579"/>
                </a:lnTo>
                <a:lnTo>
                  <a:pt x="52231" y="62641"/>
                </a:lnTo>
                <a:lnTo>
                  <a:pt x="52477" y="62641"/>
                </a:lnTo>
                <a:lnTo>
                  <a:pt x="52446" y="62763"/>
                </a:lnTo>
                <a:lnTo>
                  <a:pt x="52262" y="62825"/>
                </a:lnTo>
                <a:lnTo>
                  <a:pt x="52477" y="62978"/>
                </a:lnTo>
                <a:lnTo>
                  <a:pt x="52753" y="62978"/>
                </a:lnTo>
                <a:lnTo>
                  <a:pt x="52907" y="63040"/>
                </a:lnTo>
                <a:lnTo>
                  <a:pt x="52968" y="63009"/>
                </a:lnTo>
                <a:lnTo>
                  <a:pt x="53183" y="63070"/>
                </a:lnTo>
                <a:lnTo>
                  <a:pt x="53245" y="63163"/>
                </a:lnTo>
                <a:lnTo>
                  <a:pt x="53521" y="63224"/>
                </a:lnTo>
                <a:lnTo>
                  <a:pt x="53582" y="63132"/>
                </a:lnTo>
                <a:lnTo>
                  <a:pt x="53797" y="62978"/>
                </a:lnTo>
                <a:lnTo>
                  <a:pt x="53828" y="63101"/>
                </a:lnTo>
                <a:lnTo>
                  <a:pt x="53797" y="63193"/>
                </a:lnTo>
                <a:lnTo>
                  <a:pt x="53981" y="63224"/>
                </a:lnTo>
                <a:lnTo>
                  <a:pt x="54258" y="63347"/>
                </a:lnTo>
                <a:lnTo>
                  <a:pt x="54258" y="63470"/>
                </a:lnTo>
                <a:lnTo>
                  <a:pt x="54166" y="63500"/>
                </a:lnTo>
                <a:lnTo>
                  <a:pt x="54074" y="63500"/>
                </a:lnTo>
                <a:lnTo>
                  <a:pt x="54227" y="63592"/>
                </a:lnTo>
                <a:lnTo>
                  <a:pt x="54411" y="63592"/>
                </a:lnTo>
                <a:lnTo>
                  <a:pt x="54473" y="63685"/>
                </a:lnTo>
                <a:lnTo>
                  <a:pt x="54350" y="63715"/>
                </a:lnTo>
                <a:lnTo>
                  <a:pt x="54258" y="63685"/>
                </a:lnTo>
                <a:lnTo>
                  <a:pt x="54104" y="63715"/>
                </a:lnTo>
                <a:lnTo>
                  <a:pt x="53859" y="63777"/>
                </a:lnTo>
                <a:lnTo>
                  <a:pt x="53459" y="63992"/>
                </a:lnTo>
                <a:lnTo>
                  <a:pt x="53337" y="63992"/>
                </a:lnTo>
                <a:lnTo>
                  <a:pt x="53030" y="64053"/>
                </a:lnTo>
                <a:lnTo>
                  <a:pt x="52784" y="64114"/>
                </a:lnTo>
                <a:lnTo>
                  <a:pt x="52538" y="64268"/>
                </a:lnTo>
                <a:lnTo>
                  <a:pt x="52385" y="64268"/>
                </a:lnTo>
                <a:lnTo>
                  <a:pt x="52415" y="64329"/>
                </a:lnTo>
                <a:lnTo>
                  <a:pt x="52201" y="64299"/>
                </a:lnTo>
                <a:lnTo>
                  <a:pt x="52108" y="64145"/>
                </a:lnTo>
                <a:lnTo>
                  <a:pt x="52047" y="64145"/>
                </a:lnTo>
                <a:lnTo>
                  <a:pt x="51986" y="64237"/>
                </a:lnTo>
                <a:lnTo>
                  <a:pt x="51893" y="64237"/>
                </a:lnTo>
                <a:lnTo>
                  <a:pt x="51771" y="64422"/>
                </a:lnTo>
                <a:lnTo>
                  <a:pt x="51832" y="64514"/>
                </a:lnTo>
                <a:lnTo>
                  <a:pt x="51586" y="64698"/>
                </a:lnTo>
                <a:lnTo>
                  <a:pt x="51341" y="65005"/>
                </a:lnTo>
                <a:lnTo>
                  <a:pt x="51187" y="65036"/>
                </a:lnTo>
                <a:lnTo>
                  <a:pt x="51003" y="65189"/>
                </a:lnTo>
                <a:lnTo>
                  <a:pt x="50911" y="65189"/>
                </a:lnTo>
                <a:lnTo>
                  <a:pt x="50849" y="65220"/>
                </a:lnTo>
                <a:lnTo>
                  <a:pt x="50849" y="65373"/>
                </a:lnTo>
                <a:lnTo>
                  <a:pt x="50788" y="65435"/>
                </a:lnTo>
                <a:lnTo>
                  <a:pt x="50696" y="65343"/>
                </a:lnTo>
                <a:lnTo>
                  <a:pt x="50604" y="65435"/>
                </a:lnTo>
                <a:lnTo>
                  <a:pt x="50481" y="65312"/>
                </a:lnTo>
                <a:lnTo>
                  <a:pt x="50450" y="65128"/>
                </a:lnTo>
                <a:lnTo>
                  <a:pt x="50358" y="65097"/>
                </a:lnTo>
                <a:lnTo>
                  <a:pt x="50297" y="65128"/>
                </a:lnTo>
                <a:lnTo>
                  <a:pt x="50266" y="64974"/>
                </a:lnTo>
                <a:lnTo>
                  <a:pt x="50205" y="64821"/>
                </a:lnTo>
                <a:lnTo>
                  <a:pt x="50205" y="64606"/>
                </a:lnTo>
                <a:lnTo>
                  <a:pt x="50327" y="64360"/>
                </a:lnTo>
                <a:lnTo>
                  <a:pt x="50542" y="64207"/>
                </a:lnTo>
                <a:lnTo>
                  <a:pt x="50573" y="64084"/>
                </a:lnTo>
                <a:lnTo>
                  <a:pt x="50880" y="63900"/>
                </a:lnTo>
                <a:lnTo>
                  <a:pt x="51218" y="63807"/>
                </a:lnTo>
                <a:lnTo>
                  <a:pt x="51494" y="63623"/>
                </a:lnTo>
                <a:lnTo>
                  <a:pt x="51771" y="63562"/>
                </a:lnTo>
                <a:lnTo>
                  <a:pt x="51863" y="63592"/>
                </a:lnTo>
                <a:lnTo>
                  <a:pt x="51893" y="63746"/>
                </a:lnTo>
                <a:lnTo>
                  <a:pt x="51986" y="63838"/>
                </a:lnTo>
                <a:lnTo>
                  <a:pt x="51986" y="63746"/>
                </a:lnTo>
                <a:lnTo>
                  <a:pt x="52016" y="63654"/>
                </a:lnTo>
                <a:lnTo>
                  <a:pt x="52170" y="63623"/>
                </a:lnTo>
                <a:lnTo>
                  <a:pt x="52385" y="63592"/>
                </a:lnTo>
                <a:lnTo>
                  <a:pt x="52569" y="63470"/>
                </a:lnTo>
                <a:lnTo>
                  <a:pt x="52323" y="63470"/>
                </a:lnTo>
                <a:lnTo>
                  <a:pt x="51955" y="63439"/>
                </a:lnTo>
                <a:lnTo>
                  <a:pt x="51832" y="63378"/>
                </a:lnTo>
                <a:lnTo>
                  <a:pt x="51679" y="63378"/>
                </a:lnTo>
                <a:lnTo>
                  <a:pt x="51586" y="63500"/>
                </a:lnTo>
                <a:lnTo>
                  <a:pt x="51402" y="63470"/>
                </a:lnTo>
                <a:lnTo>
                  <a:pt x="51586" y="63255"/>
                </a:lnTo>
                <a:lnTo>
                  <a:pt x="51740" y="63224"/>
                </a:lnTo>
                <a:lnTo>
                  <a:pt x="51893" y="63040"/>
                </a:lnTo>
                <a:lnTo>
                  <a:pt x="51893" y="62948"/>
                </a:lnTo>
                <a:lnTo>
                  <a:pt x="51801" y="63009"/>
                </a:lnTo>
                <a:lnTo>
                  <a:pt x="51801" y="62917"/>
                </a:lnTo>
                <a:lnTo>
                  <a:pt x="51617" y="63163"/>
                </a:lnTo>
                <a:lnTo>
                  <a:pt x="51494" y="63193"/>
                </a:lnTo>
                <a:lnTo>
                  <a:pt x="51310" y="63378"/>
                </a:lnTo>
                <a:lnTo>
                  <a:pt x="51095" y="63378"/>
                </a:lnTo>
                <a:lnTo>
                  <a:pt x="51034" y="63500"/>
                </a:lnTo>
                <a:lnTo>
                  <a:pt x="50665" y="63592"/>
                </a:lnTo>
                <a:lnTo>
                  <a:pt x="50604" y="63531"/>
                </a:lnTo>
                <a:lnTo>
                  <a:pt x="50634" y="63470"/>
                </a:lnTo>
                <a:lnTo>
                  <a:pt x="50573" y="63470"/>
                </a:lnTo>
                <a:lnTo>
                  <a:pt x="50696" y="63285"/>
                </a:lnTo>
                <a:lnTo>
                  <a:pt x="50542" y="63439"/>
                </a:lnTo>
                <a:lnTo>
                  <a:pt x="50450" y="63592"/>
                </a:lnTo>
                <a:lnTo>
                  <a:pt x="50266" y="63654"/>
                </a:lnTo>
                <a:lnTo>
                  <a:pt x="50143" y="63592"/>
                </a:lnTo>
                <a:lnTo>
                  <a:pt x="50051" y="63685"/>
                </a:lnTo>
                <a:lnTo>
                  <a:pt x="49959" y="63685"/>
                </a:lnTo>
                <a:lnTo>
                  <a:pt x="49928" y="63562"/>
                </a:lnTo>
                <a:lnTo>
                  <a:pt x="49744" y="63562"/>
                </a:lnTo>
                <a:lnTo>
                  <a:pt x="49498" y="63531"/>
                </a:lnTo>
                <a:lnTo>
                  <a:pt x="49498" y="63531"/>
                </a:lnTo>
                <a:lnTo>
                  <a:pt x="49468" y="63470"/>
                </a:lnTo>
                <a:lnTo>
                  <a:pt x="49498" y="63408"/>
                </a:lnTo>
                <a:lnTo>
                  <a:pt x="49498" y="63316"/>
                </a:lnTo>
                <a:lnTo>
                  <a:pt x="49498" y="63224"/>
                </a:lnTo>
                <a:lnTo>
                  <a:pt x="49498" y="63101"/>
                </a:lnTo>
                <a:lnTo>
                  <a:pt x="49437" y="63009"/>
                </a:lnTo>
                <a:lnTo>
                  <a:pt x="49376" y="62917"/>
                </a:lnTo>
                <a:lnTo>
                  <a:pt x="49314" y="62886"/>
                </a:lnTo>
                <a:lnTo>
                  <a:pt x="49345" y="62763"/>
                </a:lnTo>
                <a:lnTo>
                  <a:pt x="49529" y="61750"/>
                </a:lnTo>
                <a:lnTo>
                  <a:pt x="49529" y="61474"/>
                </a:lnTo>
                <a:lnTo>
                  <a:pt x="49191" y="61167"/>
                </a:lnTo>
                <a:lnTo>
                  <a:pt x="49130" y="61228"/>
                </a:lnTo>
                <a:lnTo>
                  <a:pt x="48915" y="61167"/>
                </a:lnTo>
                <a:lnTo>
                  <a:pt x="48731" y="61197"/>
                </a:lnTo>
                <a:lnTo>
                  <a:pt x="48608" y="61105"/>
                </a:lnTo>
                <a:lnTo>
                  <a:pt x="48516" y="61044"/>
                </a:lnTo>
                <a:lnTo>
                  <a:pt x="48485" y="61044"/>
                </a:lnTo>
                <a:lnTo>
                  <a:pt x="48332" y="61167"/>
                </a:lnTo>
                <a:lnTo>
                  <a:pt x="48270" y="61290"/>
                </a:lnTo>
                <a:lnTo>
                  <a:pt x="47963" y="61627"/>
                </a:lnTo>
                <a:lnTo>
                  <a:pt x="47840" y="61812"/>
                </a:lnTo>
                <a:lnTo>
                  <a:pt x="47840" y="61965"/>
                </a:lnTo>
                <a:lnTo>
                  <a:pt x="47625" y="62057"/>
                </a:lnTo>
                <a:lnTo>
                  <a:pt x="47595" y="62241"/>
                </a:lnTo>
                <a:lnTo>
                  <a:pt x="47533" y="62426"/>
                </a:lnTo>
                <a:lnTo>
                  <a:pt x="47318" y="62702"/>
                </a:lnTo>
                <a:lnTo>
                  <a:pt x="47195" y="62733"/>
                </a:lnTo>
                <a:lnTo>
                  <a:pt x="46950" y="63009"/>
                </a:lnTo>
                <a:lnTo>
                  <a:pt x="46888" y="63132"/>
                </a:lnTo>
                <a:lnTo>
                  <a:pt x="46796" y="63193"/>
                </a:lnTo>
                <a:lnTo>
                  <a:pt x="46643" y="63163"/>
                </a:lnTo>
                <a:lnTo>
                  <a:pt x="46551" y="63163"/>
                </a:lnTo>
                <a:lnTo>
                  <a:pt x="46458" y="63224"/>
                </a:lnTo>
                <a:lnTo>
                  <a:pt x="46397" y="63224"/>
                </a:lnTo>
                <a:lnTo>
                  <a:pt x="46213" y="63408"/>
                </a:lnTo>
                <a:lnTo>
                  <a:pt x="43818" y="63347"/>
                </a:lnTo>
                <a:lnTo>
                  <a:pt x="43511" y="63408"/>
                </a:lnTo>
                <a:lnTo>
                  <a:pt x="43388" y="63531"/>
                </a:lnTo>
                <a:lnTo>
                  <a:pt x="43173" y="63623"/>
                </a:lnTo>
                <a:lnTo>
                  <a:pt x="43019" y="63746"/>
                </a:lnTo>
                <a:lnTo>
                  <a:pt x="42620" y="64114"/>
                </a:lnTo>
                <a:lnTo>
                  <a:pt x="42405" y="64145"/>
                </a:lnTo>
                <a:lnTo>
                  <a:pt x="42252" y="64268"/>
                </a:lnTo>
                <a:lnTo>
                  <a:pt x="41546" y="64790"/>
                </a:lnTo>
                <a:lnTo>
                  <a:pt x="40010" y="65220"/>
                </a:lnTo>
                <a:lnTo>
                  <a:pt x="39918" y="65650"/>
                </a:lnTo>
                <a:lnTo>
                  <a:pt x="39580" y="65742"/>
                </a:lnTo>
                <a:lnTo>
                  <a:pt x="36725" y="66510"/>
                </a:lnTo>
                <a:lnTo>
                  <a:pt x="36602" y="66264"/>
                </a:lnTo>
                <a:lnTo>
                  <a:pt x="36755" y="66080"/>
                </a:lnTo>
                <a:lnTo>
                  <a:pt x="37062" y="65926"/>
                </a:lnTo>
                <a:lnTo>
                  <a:pt x="37185" y="65742"/>
                </a:lnTo>
                <a:lnTo>
                  <a:pt x="37277" y="65558"/>
                </a:lnTo>
                <a:lnTo>
                  <a:pt x="37370" y="65373"/>
                </a:lnTo>
                <a:lnTo>
                  <a:pt x="37431" y="64268"/>
                </a:lnTo>
                <a:lnTo>
                  <a:pt x="36909" y="61719"/>
                </a:lnTo>
                <a:lnTo>
                  <a:pt x="36387" y="61320"/>
                </a:lnTo>
                <a:lnTo>
                  <a:pt x="36172" y="61044"/>
                </a:lnTo>
                <a:lnTo>
                  <a:pt x="32886" y="59509"/>
                </a:lnTo>
                <a:lnTo>
                  <a:pt x="32764" y="59416"/>
                </a:lnTo>
                <a:lnTo>
                  <a:pt x="32549" y="59386"/>
                </a:lnTo>
                <a:lnTo>
                  <a:pt x="32457" y="59294"/>
                </a:lnTo>
                <a:lnTo>
                  <a:pt x="32088" y="59294"/>
                </a:lnTo>
                <a:lnTo>
                  <a:pt x="32027" y="59140"/>
                </a:lnTo>
                <a:lnTo>
                  <a:pt x="31935" y="59079"/>
                </a:lnTo>
                <a:lnTo>
                  <a:pt x="31812" y="59140"/>
                </a:lnTo>
                <a:lnTo>
                  <a:pt x="31535" y="59140"/>
                </a:lnTo>
                <a:lnTo>
                  <a:pt x="31413" y="59109"/>
                </a:lnTo>
                <a:lnTo>
                  <a:pt x="31290" y="58956"/>
                </a:lnTo>
                <a:lnTo>
                  <a:pt x="31136" y="58925"/>
                </a:lnTo>
                <a:lnTo>
                  <a:pt x="30860" y="58833"/>
                </a:lnTo>
                <a:lnTo>
                  <a:pt x="30768" y="58649"/>
                </a:lnTo>
                <a:lnTo>
                  <a:pt x="30645" y="58649"/>
                </a:lnTo>
                <a:lnTo>
                  <a:pt x="30461" y="58495"/>
                </a:lnTo>
                <a:lnTo>
                  <a:pt x="30307" y="58495"/>
                </a:lnTo>
                <a:lnTo>
                  <a:pt x="30184" y="58465"/>
                </a:lnTo>
                <a:lnTo>
                  <a:pt x="30031" y="58495"/>
                </a:lnTo>
                <a:lnTo>
                  <a:pt x="29969" y="58526"/>
                </a:lnTo>
                <a:lnTo>
                  <a:pt x="29877" y="58403"/>
                </a:lnTo>
                <a:lnTo>
                  <a:pt x="29693" y="58372"/>
                </a:lnTo>
                <a:lnTo>
                  <a:pt x="29693" y="58311"/>
                </a:lnTo>
                <a:lnTo>
                  <a:pt x="29509" y="58250"/>
                </a:lnTo>
                <a:lnTo>
                  <a:pt x="29478" y="58250"/>
                </a:lnTo>
                <a:lnTo>
                  <a:pt x="29386" y="58127"/>
                </a:lnTo>
                <a:lnTo>
                  <a:pt x="29386" y="58065"/>
                </a:lnTo>
                <a:lnTo>
                  <a:pt x="29202" y="57912"/>
                </a:lnTo>
                <a:lnTo>
                  <a:pt x="28987" y="57912"/>
                </a:lnTo>
                <a:lnTo>
                  <a:pt x="28833" y="5791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g3d4b58163d4_3_1117"/>
          <p:cNvSpPr/>
          <p:nvPr/>
        </p:nvSpPr>
        <p:spPr>
          <a:xfrm>
            <a:off x="2305222" y="4051400"/>
            <a:ext cx="47201" cy="18757"/>
          </a:xfrm>
          <a:custGeom>
            <a:avLst/>
            <a:gdLst/>
            <a:ahLst/>
            <a:cxnLst/>
            <a:rect l="l" t="t" r="r" b="b"/>
            <a:pathLst>
              <a:path w="1874" h="737" extrusionOk="0">
                <a:moveTo>
                  <a:pt x="246" y="31"/>
                </a:moveTo>
                <a:lnTo>
                  <a:pt x="430" y="61"/>
                </a:lnTo>
                <a:lnTo>
                  <a:pt x="737" y="0"/>
                </a:lnTo>
                <a:lnTo>
                  <a:pt x="1351" y="31"/>
                </a:lnTo>
                <a:lnTo>
                  <a:pt x="1505" y="276"/>
                </a:lnTo>
                <a:lnTo>
                  <a:pt x="1720" y="338"/>
                </a:lnTo>
                <a:lnTo>
                  <a:pt x="1873" y="461"/>
                </a:lnTo>
                <a:lnTo>
                  <a:pt x="1842" y="553"/>
                </a:lnTo>
                <a:lnTo>
                  <a:pt x="1566" y="553"/>
                </a:lnTo>
                <a:lnTo>
                  <a:pt x="1443" y="491"/>
                </a:lnTo>
                <a:lnTo>
                  <a:pt x="1382" y="614"/>
                </a:lnTo>
                <a:lnTo>
                  <a:pt x="1320" y="645"/>
                </a:lnTo>
                <a:lnTo>
                  <a:pt x="1228" y="553"/>
                </a:lnTo>
                <a:lnTo>
                  <a:pt x="1105" y="553"/>
                </a:lnTo>
                <a:lnTo>
                  <a:pt x="1105" y="737"/>
                </a:lnTo>
                <a:lnTo>
                  <a:pt x="891" y="737"/>
                </a:lnTo>
                <a:lnTo>
                  <a:pt x="768" y="645"/>
                </a:lnTo>
                <a:lnTo>
                  <a:pt x="583" y="645"/>
                </a:lnTo>
                <a:lnTo>
                  <a:pt x="461" y="553"/>
                </a:lnTo>
                <a:lnTo>
                  <a:pt x="369" y="338"/>
                </a:lnTo>
                <a:lnTo>
                  <a:pt x="276" y="276"/>
                </a:lnTo>
                <a:lnTo>
                  <a:pt x="154" y="338"/>
                </a:lnTo>
                <a:lnTo>
                  <a:pt x="0" y="215"/>
                </a:lnTo>
                <a:lnTo>
                  <a:pt x="92" y="6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69" name="Google Shape;1269;g3d4b58163d4_3_1117"/>
          <p:cNvSpPr/>
          <p:nvPr/>
        </p:nvSpPr>
        <p:spPr>
          <a:xfrm>
            <a:off x="2389047" y="4012897"/>
            <a:ext cx="58297" cy="50354"/>
          </a:xfrm>
          <a:custGeom>
            <a:avLst/>
            <a:gdLst/>
            <a:ahLst/>
            <a:cxnLst/>
            <a:rect l="l" t="t" r="r" b="b"/>
            <a:pathLst>
              <a:path w="2304" h="1935" extrusionOk="0">
                <a:moveTo>
                  <a:pt x="1966" y="1812"/>
                </a:moveTo>
                <a:lnTo>
                  <a:pt x="1966" y="1720"/>
                </a:lnTo>
                <a:lnTo>
                  <a:pt x="2150" y="1535"/>
                </a:lnTo>
                <a:lnTo>
                  <a:pt x="2150" y="1413"/>
                </a:lnTo>
                <a:lnTo>
                  <a:pt x="2150" y="1290"/>
                </a:lnTo>
                <a:lnTo>
                  <a:pt x="2058" y="1106"/>
                </a:lnTo>
                <a:lnTo>
                  <a:pt x="2089" y="1044"/>
                </a:lnTo>
                <a:lnTo>
                  <a:pt x="2211" y="983"/>
                </a:lnTo>
                <a:lnTo>
                  <a:pt x="2273" y="799"/>
                </a:lnTo>
                <a:lnTo>
                  <a:pt x="2211" y="676"/>
                </a:lnTo>
                <a:lnTo>
                  <a:pt x="2304" y="522"/>
                </a:lnTo>
                <a:lnTo>
                  <a:pt x="2273" y="430"/>
                </a:lnTo>
                <a:lnTo>
                  <a:pt x="2273" y="430"/>
                </a:lnTo>
                <a:lnTo>
                  <a:pt x="2119" y="399"/>
                </a:lnTo>
                <a:lnTo>
                  <a:pt x="1996" y="430"/>
                </a:lnTo>
                <a:lnTo>
                  <a:pt x="1843" y="277"/>
                </a:lnTo>
                <a:lnTo>
                  <a:pt x="1474" y="246"/>
                </a:lnTo>
                <a:lnTo>
                  <a:pt x="1382" y="307"/>
                </a:lnTo>
                <a:lnTo>
                  <a:pt x="1260" y="246"/>
                </a:lnTo>
                <a:lnTo>
                  <a:pt x="922" y="246"/>
                </a:lnTo>
                <a:lnTo>
                  <a:pt x="891" y="338"/>
                </a:lnTo>
                <a:lnTo>
                  <a:pt x="1045" y="430"/>
                </a:lnTo>
                <a:lnTo>
                  <a:pt x="1505" y="584"/>
                </a:lnTo>
                <a:lnTo>
                  <a:pt x="1444" y="676"/>
                </a:lnTo>
                <a:lnTo>
                  <a:pt x="1505" y="799"/>
                </a:lnTo>
                <a:lnTo>
                  <a:pt x="1444" y="1013"/>
                </a:lnTo>
                <a:lnTo>
                  <a:pt x="1536" y="1167"/>
                </a:lnTo>
                <a:lnTo>
                  <a:pt x="1689" y="1198"/>
                </a:lnTo>
                <a:lnTo>
                  <a:pt x="1843" y="1351"/>
                </a:lnTo>
                <a:lnTo>
                  <a:pt x="1812" y="1443"/>
                </a:lnTo>
                <a:lnTo>
                  <a:pt x="1474" y="1443"/>
                </a:lnTo>
                <a:lnTo>
                  <a:pt x="1413" y="1505"/>
                </a:lnTo>
                <a:lnTo>
                  <a:pt x="1260" y="1474"/>
                </a:lnTo>
                <a:lnTo>
                  <a:pt x="1075" y="1474"/>
                </a:lnTo>
                <a:lnTo>
                  <a:pt x="891" y="1413"/>
                </a:lnTo>
                <a:lnTo>
                  <a:pt x="707" y="1505"/>
                </a:lnTo>
                <a:lnTo>
                  <a:pt x="707" y="1413"/>
                </a:lnTo>
                <a:lnTo>
                  <a:pt x="615" y="1382"/>
                </a:lnTo>
                <a:lnTo>
                  <a:pt x="369" y="1443"/>
                </a:lnTo>
                <a:lnTo>
                  <a:pt x="246" y="1321"/>
                </a:lnTo>
                <a:lnTo>
                  <a:pt x="62" y="1413"/>
                </a:lnTo>
                <a:lnTo>
                  <a:pt x="1" y="1505"/>
                </a:lnTo>
                <a:lnTo>
                  <a:pt x="62" y="1628"/>
                </a:lnTo>
                <a:lnTo>
                  <a:pt x="246" y="1658"/>
                </a:lnTo>
                <a:lnTo>
                  <a:pt x="461" y="1904"/>
                </a:lnTo>
                <a:lnTo>
                  <a:pt x="553" y="1935"/>
                </a:lnTo>
                <a:lnTo>
                  <a:pt x="553" y="1781"/>
                </a:lnTo>
                <a:lnTo>
                  <a:pt x="645" y="1720"/>
                </a:lnTo>
                <a:lnTo>
                  <a:pt x="1045" y="1720"/>
                </a:lnTo>
                <a:lnTo>
                  <a:pt x="1198" y="1781"/>
                </a:lnTo>
                <a:lnTo>
                  <a:pt x="1628" y="1781"/>
                </a:lnTo>
                <a:lnTo>
                  <a:pt x="1720" y="1750"/>
                </a:lnTo>
                <a:lnTo>
                  <a:pt x="1874" y="1812"/>
                </a:lnTo>
                <a:lnTo>
                  <a:pt x="1996" y="1812"/>
                </a:lnTo>
                <a:close/>
                <a:moveTo>
                  <a:pt x="1321" y="92"/>
                </a:moveTo>
                <a:lnTo>
                  <a:pt x="1474" y="0"/>
                </a:lnTo>
                <a:lnTo>
                  <a:pt x="1751" y="154"/>
                </a:lnTo>
                <a:lnTo>
                  <a:pt x="1444" y="154"/>
                </a:lnTo>
                <a:lnTo>
                  <a:pt x="1321" y="62"/>
                </a:lnTo>
                <a:close/>
                <a:moveTo>
                  <a:pt x="1014" y="1106"/>
                </a:moveTo>
                <a:lnTo>
                  <a:pt x="1137" y="1044"/>
                </a:lnTo>
                <a:lnTo>
                  <a:pt x="1290" y="1136"/>
                </a:lnTo>
                <a:lnTo>
                  <a:pt x="1352" y="1290"/>
                </a:lnTo>
                <a:lnTo>
                  <a:pt x="1106" y="119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70" name="Google Shape;1270;g3d4b58163d4_3_1117"/>
          <p:cNvSpPr/>
          <p:nvPr/>
        </p:nvSpPr>
        <p:spPr>
          <a:xfrm>
            <a:off x="2171775" y="3941320"/>
            <a:ext cx="224029" cy="81450"/>
          </a:xfrm>
          <a:custGeom>
            <a:avLst/>
            <a:gdLst/>
            <a:ahLst/>
            <a:cxnLst/>
            <a:rect l="l" t="t" r="r" b="b"/>
            <a:pathLst>
              <a:path w="8782" h="3133" extrusionOk="0">
                <a:moveTo>
                  <a:pt x="1658" y="1229"/>
                </a:moveTo>
                <a:lnTo>
                  <a:pt x="1720" y="1136"/>
                </a:lnTo>
                <a:lnTo>
                  <a:pt x="1873" y="1167"/>
                </a:lnTo>
                <a:lnTo>
                  <a:pt x="1996" y="1321"/>
                </a:lnTo>
                <a:lnTo>
                  <a:pt x="1996" y="1474"/>
                </a:lnTo>
                <a:lnTo>
                  <a:pt x="1750" y="1536"/>
                </a:lnTo>
                <a:lnTo>
                  <a:pt x="1566" y="1474"/>
                </a:lnTo>
                <a:lnTo>
                  <a:pt x="1535" y="1382"/>
                </a:lnTo>
                <a:lnTo>
                  <a:pt x="1627" y="1444"/>
                </a:lnTo>
                <a:lnTo>
                  <a:pt x="1689" y="1444"/>
                </a:lnTo>
                <a:lnTo>
                  <a:pt x="1781" y="1382"/>
                </a:lnTo>
                <a:lnTo>
                  <a:pt x="1689" y="1321"/>
                </a:lnTo>
                <a:lnTo>
                  <a:pt x="1658" y="1229"/>
                </a:lnTo>
                <a:close/>
                <a:moveTo>
                  <a:pt x="491" y="829"/>
                </a:moveTo>
                <a:lnTo>
                  <a:pt x="614" y="952"/>
                </a:lnTo>
                <a:lnTo>
                  <a:pt x="553" y="1044"/>
                </a:lnTo>
                <a:lnTo>
                  <a:pt x="430" y="952"/>
                </a:lnTo>
                <a:lnTo>
                  <a:pt x="123" y="1136"/>
                </a:lnTo>
                <a:lnTo>
                  <a:pt x="0" y="1106"/>
                </a:lnTo>
                <a:lnTo>
                  <a:pt x="0" y="1198"/>
                </a:lnTo>
                <a:lnTo>
                  <a:pt x="154" y="1290"/>
                </a:lnTo>
                <a:lnTo>
                  <a:pt x="338" y="1106"/>
                </a:lnTo>
                <a:lnTo>
                  <a:pt x="399" y="1136"/>
                </a:lnTo>
                <a:lnTo>
                  <a:pt x="399" y="1290"/>
                </a:lnTo>
                <a:lnTo>
                  <a:pt x="583" y="1167"/>
                </a:lnTo>
                <a:lnTo>
                  <a:pt x="737" y="1167"/>
                </a:lnTo>
                <a:lnTo>
                  <a:pt x="890" y="891"/>
                </a:lnTo>
                <a:lnTo>
                  <a:pt x="1105" y="952"/>
                </a:lnTo>
                <a:lnTo>
                  <a:pt x="1198" y="860"/>
                </a:lnTo>
                <a:lnTo>
                  <a:pt x="1320" y="952"/>
                </a:lnTo>
                <a:lnTo>
                  <a:pt x="1474" y="922"/>
                </a:lnTo>
                <a:lnTo>
                  <a:pt x="1720" y="614"/>
                </a:lnTo>
                <a:lnTo>
                  <a:pt x="1873" y="584"/>
                </a:lnTo>
                <a:lnTo>
                  <a:pt x="1965" y="492"/>
                </a:lnTo>
                <a:lnTo>
                  <a:pt x="2180" y="522"/>
                </a:lnTo>
                <a:lnTo>
                  <a:pt x="2334" y="522"/>
                </a:lnTo>
                <a:lnTo>
                  <a:pt x="2702" y="553"/>
                </a:lnTo>
                <a:lnTo>
                  <a:pt x="2794" y="645"/>
                </a:lnTo>
                <a:lnTo>
                  <a:pt x="2702" y="737"/>
                </a:lnTo>
                <a:lnTo>
                  <a:pt x="2518" y="707"/>
                </a:lnTo>
                <a:lnTo>
                  <a:pt x="2395" y="799"/>
                </a:lnTo>
                <a:lnTo>
                  <a:pt x="2518" y="891"/>
                </a:lnTo>
                <a:lnTo>
                  <a:pt x="3009" y="983"/>
                </a:lnTo>
                <a:lnTo>
                  <a:pt x="3101" y="952"/>
                </a:lnTo>
                <a:lnTo>
                  <a:pt x="3255" y="952"/>
                </a:lnTo>
                <a:lnTo>
                  <a:pt x="3408" y="1044"/>
                </a:lnTo>
                <a:lnTo>
                  <a:pt x="3623" y="1075"/>
                </a:lnTo>
                <a:lnTo>
                  <a:pt x="3746" y="1075"/>
                </a:lnTo>
                <a:lnTo>
                  <a:pt x="3808" y="983"/>
                </a:lnTo>
                <a:lnTo>
                  <a:pt x="3900" y="1075"/>
                </a:lnTo>
                <a:lnTo>
                  <a:pt x="3900" y="1167"/>
                </a:lnTo>
                <a:lnTo>
                  <a:pt x="4176" y="1351"/>
                </a:lnTo>
                <a:lnTo>
                  <a:pt x="4391" y="1382"/>
                </a:lnTo>
                <a:lnTo>
                  <a:pt x="4483" y="1351"/>
                </a:lnTo>
                <a:lnTo>
                  <a:pt x="4606" y="1474"/>
                </a:lnTo>
                <a:lnTo>
                  <a:pt x="4790" y="1444"/>
                </a:lnTo>
                <a:lnTo>
                  <a:pt x="4882" y="1505"/>
                </a:lnTo>
                <a:lnTo>
                  <a:pt x="5128" y="1413"/>
                </a:lnTo>
                <a:lnTo>
                  <a:pt x="5220" y="1444"/>
                </a:lnTo>
                <a:lnTo>
                  <a:pt x="5374" y="1935"/>
                </a:lnTo>
                <a:lnTo>
                  <a:pt x="5650" y="2273"/>
                </a:lnTo>
                <a:lnTo>
                  <a:pt x="5773" y="2273"/>
                </a:lnTo>
                <a:lnTo>
                  <a:pt x="5834" y="2211"/>
                </a:lnTo>
                <a:lnTo>
                  <a:pt x="6018" y="2334"/>
                </a:lnTo>
                <a:lnTo>
                  <a:pt x="6295" y="2334"/>
                </a:lnTo>
                <a:lnTo>
                  <a:pt x="6356" y="2395"/>
                </a:lnTo>
                <a:lnTo>
                  <a:pt x="6479" y="2457"/>
                </a:lnTo>
                <a:lnTo>
                  <a:pt x="6448" y="2610"/>
                </a:lnTo>
                <a:lnTo>
                  <a:pt x="6264" y="2672"/>
                </a:lnTo>
                <a:lnTo>
                  <a:pt x="5988" y="2917"/>
                </a:lnTo>
                <a:lnTo>
                  <a:pt x="5988" y="3071"/>
                </a:lnTo>
                <a:lnTo>
                  <a:pt x="6264" y="3132"/>
                </a:lnTo>
                <a:lnTo>
                  <a:pt x="6448" y="3010"/>
                </a:lnTo>
                <a:lnTo>
                  <a:pt x="6602" y="3071"/>
                </a:lnTo>
                <a:lnTo>
                  <a:pt x="7001" y="2979"/>
                </a:lnTo>
                <a:lnTo>
                  <a:pt x="7216" y="3010"/>
                </a:lnTo>
                <a:lnTo>
                  <a:pt x="7523" y="3132"/>
                </a:lnTo>
                <a:lnTo>
                  <a:pt x="7922" y="3040"/>
                </a:lnTo>
                <a:lnTo>
                  <a:pt x="7984" y="2948"/>
                </a:lnTo>
                <a:lnTo>
                  <a:pt x="8106" y="2979"/>
                </a:lnTo>
                <a:lnTo>
                  <a:pt x="8229" y="2856"/>
                </a:lnTo>
                <a:lnTo>
                  <a:pt x="8506" y="2917"/>
                </a:lnTo>
                <a:lnTo>
                  <a:pt x="8690" y="2856"/>
                </a:lnTo>
                <a:lnTo>
                  <a:pt x="8782" y="2672"/>
                </a:lnTo>
                <a:lnTo>
                  <a:pt x="8721" y="2610"/>
                </a:lnTo>
                <a:lnTo>
                  <a:pt x="8567" y="2580"/>
                </a:lnTo>
                <a:lnTo>
                  <a:pt x="8475" y="2365"/>
                </a:lnTo>
                <a:lnTo>
                  <a:pt x="8106" y="2211"/>
                </a:lnTo>
                <a:lnTo>
                  <a:pt x="7677" y="2211"/>
                </a:lnTo>
                <a:lnTo>
                  <a:pt x="7554" y="2180"/>
                </a:lnTo>
                <a:lnTo>
                  <a:pt x="7646" y="2088"/>
                </a:lnTo>
                <a:lnTo>
                  <a:pt x="7707" y="1873"/>
                </a:lnTo>
                <a:lnTo>
                  <a:pt x="7615" y="1843"/>
                </a:lnTo>
                <a:lnTo>
                  <a:pt x="7492" y="1904"/>
                </a:lnTo>
                <a:lnTo>
                  <a:pt x="7308" y="1904"/>
                </a:lnTo>
                <a:lnTo>
                  <a:pt x="7032" y="1689"/>
                </a:lnTo>
                <a:lnTo>
                  <a:pt x="6940" y="1751"/>
                </a:lnTo>
                <a:lnTo>
                  <a:pt x="6817" y="1628"/>
                </a:lnTo>
                <a:lnTo>
                  <a:pt x="6602" y="1474"/>
                </a:lnTo>
                <a:lnTo>
                  <a:pt x="6448" y="1628"/>
                </a:lnTo>
                <a:lnTo>
                  <a:pt x="6387" y="1536"/>
                </a:lnTo>
                <a:lnTo>
                  <a:pt x="6418" y="1444"/>
                </a:lnTo>
                <a:lnTo>
                  <a:pt x="6325" y="1382"/>
                </a:lnTo>
                <a:lnTo>
                  <a:pt x="6295" y="1505"/>
                </a:lnTo>
                <a:lnTo>
                  <a:pt x="6172" y="1382"/>
                </a:lnTo>
                <a:lnTo>
                  <a:pt x="5865" y="1321"/>
                </a:lnTo>
                <a:lnTo>
                  <a:pt x="5650" y="1106"/>
                </a:lnTo>
                <a:lnTo>
                  <a:pt x="5466" y="1014"/>
                </a:lnTo>
                <a:lnTo>
                  <a:pt x="5251" y="860"/>
                </a:lnTo>
                <a:lnTo>
                  <a:pt x="4790" y="829"/>
                </a:lnTo>
                <a:lnTo>
                  <a:pt x="4637" y="768"/>
                </a:lnTo>
                <a:lnTo>
                  <a:pt x="4575" y="584"/>
                </a:lnTo>
                <a:lnTo>
                  <a:pt x="4391" y="369"/>
                </a:lnTo>
                <a:lnTo>
                  <a:pt x="4237" y="400"/>
                </a:lnTo>
                <a:lnTo>
                  <a:pt x="4176" y="307"/>
                </a:lnTo>
                <a:lnTo>
                  <a:pt x="3562" y="215"/>
                </a:lnTo>
                <a:lnTo>
                  <a:pt x="3347" y="277"/>
                </a:lnTo>
                <a:lnTo>
                  <a:pt x="3101" y="246"/>
                </a:lnTo>
                <a:lnTo>
                  <a:pt x="2948" y="62"/>
                </a:lnTo>
                <a:lnTo>
                  <a:pt x="2549" y="0"/>
                </a:lnTo>
                <a:lnTo>
                  <a:pt x="2211" y="0"/>
                </a:lnTo>
                <a:lnTo>
                  <a:pt x="2057" y="123"/>
                </a:lnTo>
                <a:lnTo>
                  <a:pt x="1597" y="154"/>
                </a:lnTo>
                <a:lnTo>
                  <a:pt x="1259" y="246"/>
                </a:lnTo>
                <a:lnTo>
                  <a:pt x="1136" y="338"/>
                </a:lnTo>
                <a:lnTo>
                  <a:pt x="768" y="461"/>
                </a:lnTo>
                <a:lnTo>
                  <a:pt x="676" y="584"/>
                </a:lnTo>
                <a:lnTo>
                  <a:pt x="522" y="67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71" name="Google Shape;1271;g3d4b58163d4_3_1117"/>
          <p:cNvSpPr/>
          <p:nvPr/>
        </p:nvSpPr>
        <p:spPr>
          <a:xfrm>
            <a:off x="2310039" y="3851479"/>
            <a:ext cx="119484" cy="145145"/>
          </a:xfrm>
          <a:custGeom>
            <a:avLst/>
            <a:gdLst/>
            <a:ahLst/>
            <a:cxnLst/>
            <a:rect l="l" t="t" r="r" b="b"/>
            <a:pathLst>
              <a:path w="4699" h="5559" extrusionOk="0">
                <a:moveTo>
                  <a:pt x="4391" y="5005"/>
                </a:moveTo>
                <a:lnTo>
                  <a:pt x="4483" y="5036"/>
                </a:lnTo>
                <a:lnTo>
                  <a:pt x="4483" y="4913"/>
                </a:lnTo>
                <a:close/>
                <a:moveTo>
                  <a:pt x="3839" y="5558"/>
                </a:moveTo>
                <a:lnTo>
                  <a:pt x="4268" y="5527"/>
                </a:lnTo>
                <a:lnTo>
                  <a:pt x="4391" y="5343"/>
                </a:lnTo>
                <a:lnTo>
                  <a:pt x="4391" y="5128"/>
                </a:lnTo>
                <a:lnTo>
                  <a:pt x="4330" y="5159"/>
                </a:lnTo>
                <a:lnTo>
                  <a:pt x="4238" y="5282"/>
                </a:lnTo>
                <a:lnTo>
                  <a:pt x="4084" y="5190"/>
                </a:lnTo>
                <a:lnTo>
                  <a:pt x="3869" y="5312"/>
                </a:lnTo>
                <a:close/>
                <a:moveTo>
                  <a:pt x="4299" y="4207"/>
                </a:moveTo>
                <a:lnTo>
                  <a:pt x="4453" y="4146"/>
                </a:lnTo>
                <a:lnTo>
                  <a:pt x="4698" y="4268"/>
                </a:lnTo>
                <a:lnTo>
                  <a:pt x="4698" y="4330"/>
                </a:lnTo>
                <a:lnTo>
                  <a:pt x="4545" y="4268"/>
                </a:lnTo>
                <a:lnTo>
                  <a:pt x="4391" y="4268"/>
                </a:lnTo>
                <a:lnTo>
                  <a:pt x="4330" y="4176"/>
                </a:lnTo>
                <a:close/>
                <a:moveTo>
                  <a:pt x="3869" y="3777"/>
                </a:moveTo>
                <a:lnTo>
                  <a:pt x="3685" y="3839"/>
                </a:lnTo>
                <a:lnTo>
                  <a:pt x="3685" y="3961"/>
                </a:lnTo>
                <a:lnTo>
                  <a:pt x="3531" y="4146"/>
                </a:lnTo>
                <a:lnTo>
                  <a:pt x="3439" y="4146"/>
                </a:lnTo>
                <a:lnTo>
                  <a:pt x="3409" y="4238"/>
                </a:lnTo>
                <a:lnTo>
                  <a:pt x="3501" y="4238"/>
                </a:lnTo>
                <a:lnTo>
                  <a:pt x="3869" y="4053"/>
                </a:lnTo>
                <a:lnTo>
                  <a:pt x="3869" y="3839"/>
                </a:lnTo>
                <a:lnTo>
                  <a:pt x="3839" y="3777"/>
                </a:lnTo>
                <a:close/>
                <a:moveTo>
                  <a:pt x="3378" y="3654"/>
                </a:moveTo>
                <a:lnTo>
                  <a:pt x="3593" y="3746"/>
                </a:lnTo>
                <a:lnTo>
                  <a:pt x="3593" y="3900"/>
                </a:lnTo>
                <a:lnTo>
                  <a:pt x="3470" y="3869"/>
                </a:lnTo>
                <a:lnTo>
                  <a:pt x="3347" y="3746"/>
                </a:lnTo>
                <a:lnTo>
                  <a:pt x="3347" y="3654"/>
                </a:lnTo>
                <a:close/>
                <a:moveTo>
                  <a:pt x="2733" y="3009"/>
                </a:moveTo>
                <a:lnTo>
                  <a:pt x="2887" y="3255"/>
                </a:lnTo>
                <a:lnTo>
                  <a:pt x="2917" y="3470"/>
                </a:lnTo>
                <a:lnTo>
                  <a:pt x="3071" y="3746"/>
                </a:lnTo>
                <a:lnTo>
                  <a:pt x="2979" y="3746"/>
                </a:lnTo>
                <a:lnTo>
                  <a:pt x="2856" y="3593"/>
                </a:lnTo>
                <a:lnTo>
                  <a:pt x="2733" y="3378"/>
                </a:lnTo>
                <a:lnTo>
                  <a:pt x="2825" y="3317"/>
                </a:lnTo>
                <a:lnTo>
                  <a:pt x="2702" y="3102"/>
                </a:lnTo>
                <a:lnTo>
                  <a:pt x="2733" y="3009"/>
                </a:lnTo>
                <a:close/>
                <a:moveTo>
                  <a:pt x="2150" y="2917"/>
                </a:moveTo>
                <a:lnTo>
                  <a:pt x="2119" y="3071"/>
                </a:lnTo>
                <a:lnTo>
                  <a:pt x="2242" y="3071"/>
                </a:lnTo>
                <a:close/>
                <a:moveTo>
                  <a:pt x="3439" y="2580"/>
                </a:moveTo>
                <a:lnTo>
                  <a:pt x="3347" y="2764"/>
                </a:lnTo>
                <a:lnTo>
                  <a:pt x="3409" y="2825"/>
                </a:lnTo>
                <a:lnTo>
                  <a:pt x="3501" y="2702"/>
                </a:lnTo>
                <a:close/>
                <a:moveTo>
                  <a:pt x="2518" y="2119"/>
                </a:moveTo>
                <a:lnTo>
                  <a:pt x="2487" y="2242"/>
                </a:lnTo>
                <a:lnTo>
                  <a:pt x="2641" y="2365"/>
                </a:lnTo>
                <a:lnTo>
                  <a:pt x="2672" y="2610"/>
                </a:lnTo>
                <a:lnTo>
                  <a:pt x="2580" y="2672"/>
                </a:lnTo>
                <a:lnTo>
                  <a:pt x="2672" y="2764"/>
                </a:lnTo>
                <a:lnTo>
                  <a:pt x="2856" y="2764"/>
                </a:lnTo>
                <a:lnTo>
                  <a:pt x="2856" y="2672"/>
                </a:lnTo>
                <a:lnTo>
                  <a:pt x="2733" y="2426"/>
                </a:lnTo>
                <a:lnTo>
                  <a:pt x="2672" y="2273"/>
                </a:lnTo>
                <a:lnTo>
                  <a:pt x="2518" y="2150"/>
                </a:lnTo>
                <a:close/>
                <a:moveTo>
                  <a:pt x="1873" y="1413"/>
                </a:moveTo>
                <a:lnTo>
                  <a:pt x="2088" y="1566"/>
                </a:lnTo>
                <a:lnTo>
                  <a:pt x="2242" y="1781"/>
                </a:lnTo>
                <a:lnTo>
                  <a:pt x="2180" y="2027"/>
                </a:lnTo>
                <a:lnTo>
                  <a:pt x="2088" y="2058"/>
                </a:lnTo>
                <a:lnTo>
                  <a:pt x="2027" y="1965"/>
                </a:lnTo>
                <a:lnTo>
                  <a:pt x="2119" y="1904"/>
                </a:lnTo>
                <a:lnTo>
                  <a:pt x="2180" y="1781"/>
                </a:lnTo>
                <a:lnTo>
                  <a:pt x="2058" y="1628"/>
                </a:lnTo>
                <a:lnTo>
                  <a:pt x="1873" y="1536"/>
                </a:lnTo>
                <a:lnTo>
                  <a:pt x="1873" y="1413"/>
                </a:lnTo>
                <a:close/>
                <a:moveTo>
                  <a:pt x="1014" y="0"/>
                </a:moveTo>
                <a:lnTo>
                  <a:pt x="1229" y="0"/>
                </a:lnTo>
                <a:lnTo>
                  <a:pt x="1474" y="154"/>
                </a:lnTo>
                <a:lnTo>
                  <a:pt x="1505" y="338"/>
                </a:lnTo>
                <a:lnTo>
                  <a:pt x="1628" y="399"/>
                </a:lnTo>
                <a:lnTo>
                  <a:pt x="1628" y="614"/>
                </a:lnTo>
                <a:lnTo>
                  <a:pt x="1474" y="737"/>
                </a:lnTo>
                <a:lnTo>
                  <a:pt x="1474" y="860"/>
                </a:lnTo>
                <a:lnTo>
                  <a:pt x="1351" y="1014"/>
                </a:lnTo>
                <a:lnTo>
                  <a:pt x="1413" y="737"/>
                </a:lnTo>
                <a:lnTo>
                  <a:pt x="1351" y="584"/>
                </a:lnTo>
                <a:lnTo>
                  <a:pt x="1443" y="492"/>
                </a:lnTo>
                <a:lnTo>
                  <a:pt x="1259" y="246"/>
                </a:lnTo>
                <a:lnTo>
                  <a:pt x="1259" y="92"/>
                </a:lnTo>
                <a:lnTo>
                  <a:pt x="983" y="0"/>
                </a:lnTo>
                <a:close/>
                <a:moveTo>
                  <a:pt x="0" y="154"/>
                </a:moveTo>
                <a:lnTo>
                  <a:pt x="215" y="154"/>
                </a:lnTo>
                <a:lnTo>
                  <a:pt x="307" y="215"/>
                </a:lnTo>
                <a:lnTo>
                  <a:pt x="553" y="92"/>
                </a:lnTo>
                <a:lnTo>
                  <a:pt x="799" y="92"/>
                </a:lnTo>
                <a:lnTo>
                  <a:pt x="983" y="246"/>
                </a:lnTo>
                <a:lnTo>
                  <a:pt x="860" y="246"/>
                </a:lnTo>
                <a:lnTo>
                  <a:pt x="707" y="215"/>
                </a:lnTo>
                <a:lnTo>
                  <a:pt x="399" y="430"/>
                </a:lnTo>
                <a:lnTo>
                  <a:pt x="215" y="399"/>
                </a:lnTo>
                <a:close/>
                <a:moveTo>
                  <a:pt x="1014" y="1720"/>
                </a:moveTo>
                <a:lnTo>
                  <a:pt x="1229" y="1628"/>
                </a:lnTo>
                <a:lnTo>
                  <a:pt x="1443" y="1658"/>
                </a:lnTo>
                <a:lnTo>
                  <a:pt x="1351" y="1781"/>
                </a:lnTo>
                <a:lnTo>
                  <a:pt x="1136" y="1781"/>
                </a:lnTo>
                <a:lnTo>
                  <a:pt x="1014" y="1751"/>
                </a:lnTo>
                <a:close/>
                <a:moveTo>
                  <a:pt x="799" y="2518"/>
                </a:moveTo>
                <a:lnTo>
                  <a:pt x="737" y="2457"/>
                </a:lnTo>
                <a:lnTo>
                  <a:pt x="891" y="2395"/>
                </a:lnTo>
                <a:close/>
                <a:moveTo>
                  <a:pt x="645" y="2580"/>
                </a:moveTo>
                <a:lnTo>
                  <a:pt x="707" y="2518"/>
                </a:lnTo>
                <a:lnTo>
                  <a:pt x="707" y="2610"/>
                </a:lnTo>
                <a:lnTo>
                  <a:pt x="614" y="2580"/>
                </a:lnTo>
                <a:close/>
                <a:moveTo>
                  <a:pt x="676" y="2334"/>
                </a:moveTo>
                <a:lnTo>
                  <a:pt x="860" y="2211"/>
                </a:lnTo>
                <a:lnTo>
                  <a:pt x="737" y="1935"/>
                </a:lnTo>
                <a:lnTo>
                  <a:pt x="707" y="1751"/>
                </a:lnTo>
                <a:lnTo>
                  <a:pt x="584" y="1689"/>
                </a:lnTo>
                <a:lnTo>
                  <a:pt x="522" y="1935"/>
                </a:lnTo>
                <a:lnTo>
                  <a:pt x="399" y="2150"/>
                </a:lnTo>
                <a:lnTo>
                  <a:pt x="492" y="2273"/>
                </a:lnTo>
                <a:lnTo>
                  <a:pt x="645" y="2180"/>
                </a:lnTo>
                <a:close/>
                <a:moveTo>
                  <a:pt x="921" y="2549"/>
                </a:moveTo>
                <a:lnTo>
                  <a:pt x="707" y="2672"/>
                </a:lnTo>
                <a:lnTo>
                  <a:pt x="707" y="2825"/>
                </a:lnTo>
                <a:lnTo>
                  <a:pt x="768" y="3009"/>
                </a:lnTo>
                <a:lnTo>
                  <a:pt x="921" y="2979"/>
                </a:lnTo>
                <a:lnTo>
                  <a:pt x="983" y="2856"/>
                </a:lnTo>
                <a:lnTo>
                  <a:pt x="952" y="2733"/>
                </a:lnTo>
                <a:lnTo>
                  <a:pt x="983" y="264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72" name="Google Shape;1272;g3d4b58163d4_3_1117"/>
          <p:cNvSpPr/>
          <p:nvPr/>
        </p:nvSpPr>
        <p:spPr>
          <a:xfrm>
            <a:off x="1430832" y="3172734"/>
            <a:ext cx="1194727" cy="721293"/>
          </a:xfrm>
          <a:custGeom>
            <a:avLst/>
            <a:gdLst/>
            <a:ahLst/>
            <a:cxnLst/>
            <a:rect l="l" t="t" r="r" b="b"/>
            <a:pathLst>
              <a:path w="46797" h="27575" extrusionOk="0">
                <a:moveTo>
                  <a:pt x="4085" y="1"/>
                </a:moveTo>
                <a:lnTo>
                  <a:pt x="25548" y="2120"/>
                </a:lnTo>
                <a:lnTo>
                  <a:pt x="25702" y="2120"/>
                </a:lnTo>
                <a:lnTo>
                  <a:pt x="25886" y="2120"/>
                </a:lnTo>
                <a:lnTo>
                  <a:pt x="26070" y="2273"/>
                </a:lnTo>
                <a:lnTo>
                  <a:pt x="26070" y="2335"/>
                </a:lnTo>
                <a:lnTo>
                  <a:pt x="26162" y="2457"/>
                </a:lnTo>
                <a:lnTo>
                  <a:pt x="26224" y="2488"/>
                </a:lnTo>
                <a:lnTo>
                  <a:pt x="26377" y="2549"/>
                </a:lnTo>
                <a:lnTo>
                  <a:pt x="26408" y="2580"/>
                </a:lnTo>
                <a:lnTo>
                  <a:pt x="26562" y="2642"/>
                </a:lnTo>
                <a:lnTo>
                  <a:pt x="26654" y="2734"/>
                </a:lnTo>
                <a:lnTo>
                  <a:pt x="26715" y="2703"/>
                </a:lnTo>
                <a:lnTo>
                  <a:pt x="26869" y="2672"/>
                </a:lnTo>
                <a:lnTo>
                  <a:pt x="26991" y="2703"/>
                </a:lnTo>
                <a:lnTo>
                  <a:pt x="27145" y="2703"/>
                </a:lnTo>
                <a:lnTo>
                  <a:pt x="27360" y="2857"/>
                </a:lnTo>
                <a:lnTo>
                  <a:pt x="27452" y="2857"/>
                </a:lnTo>
                <a:lnTo>
                  <a:pt x="27544" y="3041"/>
                </a:lnTo>
                <a:lnTo>
                  <a:pt x="27820" y="3133"/>
                </a:lnTo>
                <a:lnTo>
                  <a:pt x="28005" y="3194"/>
                </a:lnTo>
                <a:lnTo>
                  <a:pt x="28097" y="3317"/>
                </a:lnTo>
                <a:lnTo>
                  <a:pt x="28220" y="3379"/>
                </a:lnTo>
                <a:lnTo>
                  <a:pt x="28496" y="3379"/>
                </a:lnTo>
                <a:lnTo>
                  <a:pt x="28619" y="3286"/>
                </a:lnTo>
                <a:lnTo>
                  <a:pt x="28711" y="3379"/>
                </a:lnTo>
                <a:lnTo>
                  <a:pt x="28772" y="3501"/>
                </a:lnTo>
                <a:lnTo>
                  <a:pt x="29172" y="3532"/>
                </a:lnTo>
                <a:lnTo>
                  <a:pt x="29233" y="3593"/>
                </a:lnTo>
                <a:lnTo>
                  <a:pt x="29448" y="3655"/>
                </a:lnTo>
                <a:lnTo>
                  <a:pt x="29571" y="3747"/>
                </a:lnTo>
                <a:lnTo>
                  <a:pt x="32887" y="5282"/>
                </a:lnTo>
                <a:lnTo>
                  <a:pt x="33102" y="5528"/>
                </a:lnTo>
                <a:lnTo>
                  <a:pt x="33593" y="5958"/>
                </a:lnTo>
                <a:lnTo>
                  <a:pt x="34115" y="8476"/>
                </a:lnTo>
                <a:lnTo>
                  <a:pt x="34054" y="9581"/>
                </a:lnTo>
                <a:lnTo>
                  <a:pt x="33962" y="9796"/>
                </a:lnTo>
                <a:lnTo>
                  <a:pt x="33900" y="9950"/>
                </a:lnTo>
                <a:lnTo>
                  <a:pt x="33747" y="10134"/>
                </a:lnTo>
                <a:lnTo>
                  <a:pt x="33440" y="10287"/>
                </a:lnTo>
                <a:lnTo>
                  <a:pt x="33286" y="10502"/>
                </a:lnTo>
                <a:lnTo>
                  <a:pt x="33409" y="10748"/>
                </a:lnTo>
                <a:lnTo>
                  <a:pt x="36265" y="9980"/>
                </a:lnTo>
                <a:lnTo>
                  <a:pt x="36633" y="9857"/>
                </a:lnTo>
                <a:lnTo>
                  <a:pt x="36695" y="9458"/>
                </a:lnTo>
                <a:lnTo>
                  <a:pt x="38261" y="8998"/>
                </a:lnTo>
                <a:lnTo>
                  <a:pt x="38936" y="8476"/>
                </a:lnTo>
                <a:lnTo>
                  <a:pt x="39090" y="8353"/>
                </a:lnTo>
                <a:lnTo>
                  <a:pt x="39305" y="8322"/>
                </a:lnTo>
                <a:lnTo>
                  <a:pt x="39704" y="7984"/>
                </a:lnTo>
                <a:lnTo>
                  <a:pt x="39857" y="7831"/>
                </a:lnTo>
                <a:lnTo>
                  <a:pt x="40072" y="7769"/>
                </a:lnTo>
                <a:lnTo>
                  <a:pt x="40195" y="7616"/>
                </a:lnTo>
                <a:lnTo>
                  <a:pt x="40502" y="7585"/>
                </a:lnTo>
                <a:lnTo>
                  <a:pt x="42897" y="7616"/>
                </a:lnTo>
                <a:lnTo>
                  <a:pt x="43081" y="7432"/>
                </a:lnTo>
                <a:lnTo>
                  <a:pt x="43173" y="7432"/>
                </a:lnTo>
                <a:lnTo>
                  <a:pt x="43235" y="7401"/>
                </a:lnTo>
                <a:lnTo>
                  <a:pt x="43358" y="7401"/>
                </a:lnTo>
                <a:lnTo>
                  <a:pt x="43481" y="7432"/>
                </a:lnTo>
                <a:lnTo>
                  <a:pt x="43603" y="7370"/>
                </a:lnTo>
                <a:lnTo>
                  <a:pt x="43634" y="7247"/>
                </a:lnTo>
                <a:lnTo>
                  <a:pt x="43910" y="6940"/>
                </a:lnTo>
                <a:lnTo>
                  <a:pt x="44003" y="6910"/>
                </a:lnTo>
                <a:lnTo>
                  <a:pt x="44217" y="6664"/>
                </a:lnTo>
                <a:lnTo>
                  <a:pt x="44279" y="6480"/>
                </a:lnTo>
                <a:lnTo>
                  <a:pt x="44310" y="6296"/>
                </a:lnTo>
                <a:lnTo>
                  <a:pt x="44525" y="6173"/>
                </a:lnTo>
                <a:lnTo>
                  <a:pt x="44525" y="6019"/>
                </a:lnTo>
                <a:lnTo>
                  <a:pt x="44678" y="5835"/>
                </a:lnTo>
                <a:lnTo>
                  <a:pt x="44954" y="5528"/>
                </a:lnTo>
                <a:lnTo>
                  <a:pt x="45016" y="5374"/>
                </a:lnTo>
                <a:lnTo>
                  <a:pt x="45169" y="5252"/>
                </a:lnTo>
                <a:lnTo>
                  <a:pt x="45200" y="5252"/>
                </a:lnTo>
                <a:lnTo>
                  <a:pt x="45323" y="5313"/>
                </a:lnTo>
                <a:lnTo>
                  <a:pt x="45415" y="5436"/>
                </a:lnTo>
                <a:lnTo>
                  <a:pt x="45599" y="5374"/>
                </a:lnTo>
                <a:lnTo>
                  <a:pt x="45814" y="5436"/>
                </a:lnTo>
                <a:lnTo>
                  <a:pt x="45906" y="5374"/>
                </a:lnTo>
                <a:lnTo>
                  <a:pt x="46213" y="5681"/>
                </a:lnTo>
                <a:lnTo>
                  <a:pt x="46213" y="5958"/>
                </a:lnTo>
                <a:lnTo>
                  <a:pt x="46029" y="7002"/>
                </a:lnTo>
                <a:lnTo>
                  <a:pt x="45998" y="7125"/>
                </a:lnTo>
                <a:lnTo>
                  <a:pt x="46060" y="7125"/>
                </a:lnTo>
                <a:lnTo>
                  <a:pt x="46121" y="7217"/>
                </a:lnTo>
                <a:lnTo>
                  <a:pt x="46183" y="7309"/>
                </a:lnTo>
                <a:lnTo>
                  <a:pt x="46183" y="7462"/>
                </a:lnTo>
                <a:lnTo>
                  <a:pt x="46183" y="7524"/>
                </a:lnTo>
                <a:lnTo>
                  <a:pt x="46183" y="7616"/>
                </a:lnTo>
                <a:lnTo>
                  <a:pt x="46152" y="7677"/>
                </a:lnTo>
                <a:lnTo>
                  <a:pt x="46183" y="7739"/>
                </a:lnTo>
                <a:lnTo>
                  <a:pt x="46183" y="7739"/>
                </a:lnTo>
                <a:lnTo>
                  <a:pt x="46490" y="7923"/>
                </a:lnTo>
                <a:lnTo>
                  <a:pt x="46459" y="8107"/>
                </a:lnTo>
                <a:lnTo>
                  <a:pt x="46551" y="8230"/>
                </a:lnTo>
                <a:lnTo>
                  <a:pt x="46643" y="8107"/>
                </a:lnTo>
                <a:lnTo>
                  <a:pt x="46797" y="8199"/>
                </a:lnTo>
                <a:lnTo>
                  <a:pt x="46674" y="8353"/>
                </a:lnTo>
                <a:lnTo>
                  <a:pt x="46520" y="8353"/>
                </a:lnTo>
                <a:lnTo>
                  <a:pt x="46490" y="8261"/>
                </a:lnTo>
                <a:lnTo>
                  <a:pt x="46275" y="8384"/>
                </a:lnTo>
                <a:lnTo>
                  <a:pt x="46152" y="8384"/>
                </a:lnTo>
                <a:lnTo>
                  <a:pt x="45998" y="8476"/>
                </a:lnTo>
                <a:lnTo>
                  <a:pt x="45906" y="8537"/>
                </a:lnTo>
                <a:lnTo>
                  <a:pt x="45783" y="8476"/>
                </a:lnTo>
                <a:lnTo>
                  <a:pt x="45661" y="8660"/>
                </a:lnTo>
                <a:lnTo>
                  <a:pt x="45538" y="8660"/>
                </a:lnTo>
                <a:lnTo>
                  <a:pt x="45476" y="8476"/>
                </a:lnTo>
                <a:lnTo>
                  <a:pt x="45292" y="8476"/>
                </a:lnTo>
                <a:lnTo>
                  <a:pt x="45169" y="8629"/>
                </a:lnTo>
                <a:lnTo>
                  <a:pt x="45016" y="8660"/>
                </a:lnTo>
                <a:lnTo>
                  <a:pt x="44954" y="8537"/>
                </a:lnTo>
                <a:lnTo>
                  <a:pt x="45016" y="8353"/>
                </a:lnTo>
                <a:lnTo>
                  <a:pt x="44801" y="8629"/>
                </a:lnTo>
                <a:lnTo>
                  <a:pt x="44647" y="8875"/>
                </a:lnTo>
                <a:lnTo>
                  <a:pt x="44555" y="8967"/>
                </a:lnTo>
                <a:lnTo>
                  <a:pt x="44494" y="8875"/>
                </a:lnTo>
                <a:lnTo>
                  <a:pt x="44402" y="9059"/>
                </a:lnTo>
                <a:lnTo>
                  <a:pt x="44310" y="9059"/>
                </a:lnTo>
                <a:lnTo>
                  <a:pt x="44279" y="8875"/>
                </a:lnTo>
                <a:lnTo>
                  <a:pt x="44187" y="9059"/>
                </a:lnTo>
                <a:lnTo>
                  <a:pt x="44125" y="9151"/>
                </a:lnTo>
                <a:lnTo>
                  <a:pt x="44003" y="9121"/>
                </a:lnTo>
                <a:lnTo>
                  <a:pt x="44003" y="9028"/>
                </a:lnTo>
                <a:lnTo>
                  <a:pt x="43910" y="9151"/>
                </a:lnTo>
                <a:lnTo>
                  <a:pt x="43818" y="9151"/>
                </a:lnTo>
                <a:lnTo>
                  <a:pt x="43726" y="9397"/>
                </a:lnTo>
                <a:lnTo>
                  <a:pt x="43419" y="9612"/>
                </a:lnTo>
                <a:lnTo>
                  <a:pt x="43296" y="9919"/>
                </a:lnTo>
                <a:lnTo>
                  <a:pt x="43204" y="10042"/>
                </a:lnTo>
                <a:lnTo>
                  <a:pt x="43173" y="10165"/>
                </a:lnTo>
                <a:lnTo>
                  <a:pt x="43081" y="10226"/>
                </a:lnTo>
                <a:lnTo>
                  <a:pt x="43081" y="10318"/>
                </a:lnTo>
                <a:lnTo>
                  <a:pt x="43204" y="10318"/>
                </a:lnTo>
                <a:lnTo>
                  <a:pt x="43204" y="10441"/>
                </a:lnTo>
                <a:lnTo>
                  <a:pt x="42897" y="10717"/>
                </a:lnTo>
                <a:lnTo>
                  <a:pt x="42897" y="10779"/>
                </a:lnTo>
                <a:lnTo>
                  <a:pt x="43112" y="10901"/>
                </a:lnTo>
                <a:lnTo>
                  <a:pt x="43204" y="11178"/>
                </a:lnTo>
                <a:lnTo>
                  <a:pt x="43235" y="11301"/>
                </a:lnTo>
                <a:lnTo>
                  <a:pt x="43481" y="11301"/>
                </a:lnTo>
                <a:lnTo>
                  <a:pt x="43511" y="11086"/>
                </a:lnTo>
                <a:lnTo>
                  <a:pt x="43481" y="10932"/>
                </a:lnTo>
                <a:lnTo>
                  <a:pt x="43573" y="10932"/>
                </a:lnTo>
                <a:lnTo>
                  <a:pt x="43665" y="11209"/>
                </a:lnTo>
                <a:lnTo>
                  <a:pt x="43542" y="11362"/>
                </a:lnTo>
                <a:lnTo>
                  <a:pt x="43173" y="11577"/>
                </a:lnTo>
                <a:lnTo>
                  <a:pt x="43051" y="11516"/>
                </a:lnTo>
                <a:lnTo>
                  <a:pt x="43051" y="11423"/>
                </a:lnTo>
                <a:lnTo>
                  <a:pt x="42989" y="11270"/>
                </a:lnTo>
                <a:lnTo>
                  <a:pt x="42836" y="11546"/>
                </a:lnTo>
                <a:lnTo>
                  <a:pt x="42682" y="11700"/>
                </a:lnTo>
                <a:lnTo>
                  <a:pt x="42559" y="11669"/>
                </a:lnTo>
                <a:lnTo>
                  <a:pt x="42559" y="11577"/>
                </a:lnTo>
                <a:lnTo>
                  <a:pt x="42559" y="11393"/>
                </a:lnTo>
                <a:lnTo>
                  <a:pt x="42406" y="11239"/>
                </a:lnTo>
                <a:lnTo>
                  <a:pt x="42406" y="11423"/>
                </a:lnTo>
                <a:lnTo>
                  <a:pt x="42375" y="11638"/>
                </a:lnTo>
                <a:lnTo>
                  <a:pt x="42437" y="11731"/>
                </a:lnTo>
                <a:lnTo>
                  <a:pt x="42344" y="11761"/>
                </a:lnTo>
                <a:lnTo>
                  <a:pt x="42007" y="11792"/>
                </a:lnTo>
                <a:lnTo>
                  <a:pt x="41822" y="11823"/>
                </a:lnTo>
                <a:lnTo>
                  <a:pt x="41669" y="11792"/>
                </a:lnTo>
                <a:lnTo>
                  <a:pt x="41331" y="11823"/>
                </a:lnTo>
                <a:lnTo>
                  <a:pt x="41270" y="11761"/>
                </a:lnTo>
                <a:lnTo>
                  <a:pt x="41208" y="11761"/>
                </a:lnTo>
                <a:lnTo>
                  <a:pt x="40963" y="11945"/>
                </a:lnTo>
                <a:lnTo>
                  <a:pt x="40778" y="11945"/>
                </a:lnTo>
                <a:lnTo>
                  <a:pt x="40533" y="12068"/>
                </a:lnTo>
                <a:lnTo>
                  <a:pt x="40379" y="12130"/>
                </a:lnTo>
                <a:lnTo>
                  <a:pt x="40226" y="12253"/>
                </a:lnTo>
                <a:lnTo>
                  <a:pt x="40226" y="12345"/>
                </a:lnTo>
                <a:lnTo>
                  <a:pt x="40011" y="12467"/>
                </a:lnTo>
                <a:lnTo>
                  <a:pt x="40072" y="12590"/>
                </a:lnTo>
                <a:lnTo>
                  <a:pt x="40195" y="12682"/>
                </a:lnTo>
                <a:lnTo>
                  <a:pt x="40195" y="12775"/>
                </a:lnTo>
                <a:lnTo>
                  <a:pt x="40103" y="12897"/>
                </a:lnTo>
                <a:lnTo>
                  <a:pt x="40103" y="12959"/>
                </a:lnTo>
                <a:lnTo>
                  <a:pt x="40041" y="13112"/>
                </a:lnTo>
                <a:lnTo>
                  <a:pt x="40072" y="13174"/>
                </a:lnTo>
                <a:lnTo>
                  <a:pt x="40011" y="13266"/>
                </a:lnTo>
                <a:lnTo>
                  <a:pt x="39949" y="13450"/>
                </a:lnTo>
                <a:lnTo>
                  <a:pt x="39857" y="13450"/>
                </a:lnTo>
                <a:lnTo>
                  <a:pt x="39796" y="13542"/>
                </a:lnTo>
                <a:lnTo>
                  <a:pt x="39704" y="13788"/>
                </a:lnTo>
                <a:lnTo>
                  <a:pt x="39612" y="13819"/>
                </a:lnTo>
                <a:lnTo>
                  <a:pt x="39550" y="13911"/>
                </a:lnTo>
                <a:lnTo>
                  <a:pt x="39458" y="13911"/>
                </a:lnTo>
                <a:lnTo>
                  <a:pt x="39458" y="14033"/>
                </a:lnTo>
                <a:lnTo>
                  <a:pt x="39335" y="14187"/>
                </a:lnTo>
                <a:lnTo>
                  <a:pt x="39335" y="14156"/>
                </a:lnTo>
                <a:lnTo>
                  <a:pt x="39212" y="14248"/>
                </a:lnTo>
                <a:lnTo>
                  <a:pt x="39305" y="14003"/>
                </a:lnTo>
                <a:lnTo>
                  <a:pt x="39212" y="13941"/>
                </a:lnTo>
                <a:lnTo>
                  <a:pt x="39120" y="13972"/>
                </a:lnTo>
                <a:lnTo>
                  <a:pt x="38905" y="13788"/>
                </a:lnTo>
                <a:lnTo>
                  <a:pt x="38844" y="13665"/>
                </a:lnTo>
                <a:lnTo>
                  <a:pt x="38905" y="13542"/>
                </a:lnTo>
                <a:lnTo>
                  <a:pt x="39151" y="13235"/>
                </a:lnTo>
                <a:lnTo>
                  <a:pt x="38997" y="13327"/>
                </a:lnTo>
                <a:lnTo>
                  <a:pt x="38844" y="13481"/>
                </a:lnTo>
                <a:lnTo>
                  <a:pt x="38752" y="13634"/>
                </a:lnTo>
                <a:lnTo>
                  <a:pt x="38783" y="13788"/>
                </a:lnTo>
                <a:lnTo>
                  <a:pt x="38844" y="13880"/>
                </a:lnTo>
                <a:lnTo>
                  <a:pt x="38875" y="14095"/>
                </a:lnTo>
                <a:lnTo>
                  <a:pt x="38967" y="14187"/>
                </a:lnTo>
                <a:lnTo>
                  <a:pt x="39059" y="14463"/>
                </a:lnTo>
                <a:lnTo>
                  <a:pt x="39059" y="14678"/>
                </a:lnTo>
                <a:lnTo>
                  <a:pt x="38936" y="14985"/>
                </a:lnTo>
                <a:lnTo>
                  <a:pt x="38752" y="15077"/>
                </a:lnTo>
                <a:lnTo>
                  <a:pt x="38598" y="15415"/>
                </a:lnTo>
                <a:lnTo>
                  <a:pt x="38506" y="15569"/>
                </a:lnTo>
                <a:lnTo>
                  <a:pt x="38506" y="15692"/>
                </a:lnTo>
                <a:lnTo>
                  <a:pt x="38475" y="15753"/>
                </a:lnTo>
                <a:lnTo>
                  <a:pt x="38475" y="15692"/>
                </a:lnTo>
                <a:lnTo>
                  <a:pt x="38475" y="15630"/>
                </a:lnTo>
                <a:lnTo>
                  <a:pt x="38291" y="15937"/>
                </a:lnTo>
                <a:lnTo>
                  <a:pt x="38291" y="15999"/>
                </a:lnTo>
                <a:lnTo>
                  <a:pt x="38261" y="16060"/>
                </a:lnTo>
                <a:lnTo>
                  <a:pt x="38230" y="15906"/>
                </a:lnTo>
                <a:lnTo>
                  <a:pt x="38291" y="15722"/>
                </a:lnTo>
                <a:lnTo>
                  <a:pt x="38383" y="15569"/>
                </a:lnTo>
                <a:lnTo>
                  <a:pt x="38353" y="15477"/>
                </a:lnTo>
                <a:lnTo>
                  <a:pt x="38445" y="15323"/>
                </a:lnTo>
                <a:lnTo>
                  <a:pt x="38414" y="15292"/>
                </a:lnTo>
                <a:lnTo>
                  <a:pt x="38568" y="15231"/>
                </a:lnTo>
                <a:lnTo>
                  <a:pt x="38383" y="15231"/>
                </a:lnTo>
                <a:lnTo>
                  <a:pt x="38322" y="15108"/>
                </a:lnTo>
                <a:lnTo>
                  <a:pt x="38353" y="15016"/>
                </a:lnTo>
                <a:lnTo>
                  <a:pt x="38353" y="14985"/>
                </a:lnTo>
                <a:lnTo>
                  <a:pt x="38291" y="14985"/>
                </a:lnTo>
                <a:lnTo>
                  <a:pt x="38291" y="14924"/>
                </a:lnTo>
                <a:lnTo>
                  <a:pt x="38230" y="14985"/>
                </a:lnTo>
                <a:lnTo>
                  <a:pt x="38107" y="14832"/>
                </a:lnTo>
                <a:lnTo>
                  <a:pt x="38107" y="14678"/>
                </a:lnTo>
                <a:lnTo>
                  <a:pt x="38230" y="14494"/>
                </a:lnTo>
                <a:lnTo>
                  <a:pt x="38261" y="14248"/>
                </a:lnTo>
                <a:lnTo>
                  <a:pt x="38138" y="14033"/>
                </a:lnTo>
                <a:lnTo>
                  <a:pt x="38230" y="13849"/>
                </a:lnTo>
                <a:lnTo>
                  <a:pt x="38353" y="13788"/>
                </a:lnTo>
                <a:lnTo>
                  <a:pt x="38322" y="13726"/>
                </a:lnTo>
                <a:lnTo>
                  <a:pt x="38353" y="13573"/>
                </a:lnTo>
                <a:lnTo>
                  <a:pt x="38291" y="13511"/>
                </a:lnTo>
                <a:lnTo>
                  <a:pt x="38291" y="13542"/>
                </a:lnTo>
                <a:lnTo>
                  <a:pt x="38261" y="13696"/>
                </a:lnTo>
                <a:lnTo>
                  <a:pt x="38107" y="13849"/>
                </a:lnTo>
                <a:lnTo>
                  <a:pt x="37984" y="13911"/>
                </a:lnTo>
                <a:lnTo>
                  <a:pt x="37923" y="13911"/>
                </a:lnTo>
                <a:lnTo>
                  <a:pt x="37984" y="14033"/>
                </a:lnTo>
                <a:lnTo>
                  <a:pt x="37984" y="14126"/>
                </a:lnTo>
                <a:lnTo>
                  <a:pt x="37953" y="14371"/>
                </a:lnTo>
                <a:lnTo>
                  <a:pt x="37984" y="14463"/>
                </a:lnTo>
                <a:lnTo>
                  <a:pt x="37953" y="14586"/>
                </a:lnTo>
                <a:lnTo>
                  <a:pt x="37953" y="14740"/>
                </a:lnTo>
                <a:lnTo>
                  <a:pt x="37923" y="15047"/>
                </a:lnTo>
                <a:lnTo>
                  <a:pt x="37892" y="15047"/>
                </a:lnTo>
                <a:lnTo>
                  <a:pt x="37708" y="14832"/>
                </a:lnTo>
                <a:lnTo>
                  <a:pt x="37524" y="14801"/>
                </a:lnTo>
                <a:lnTo>
                  <a:pt x="37431" y="14617"/>
                </a:lnTo>
                <a:lnTo>
                  <a:pt x="37339" y="14617"/>
                </a:lnTo>
                <a:lnTo>
                  <a:pt x="37339" y="14525"/>
                </a:lnTo>
                <a:lnTo>
                  <a:pt x="37401" y="14371"/>
                </a:lnTo>
                <a:lnTo>
                  <a:pt x="37278" y="14525"/>
                </a:lnTo>
                <a:lnTo>
                  <a:pt x="37278" y="14678"/>
                </a:lnTo>
                <a:lnTo>
                  <a:pt x="37401" y="14740"/>
                </a:lnTo>
                <a:lnTo>
                  <a:pt x="37493" y="14893"/>
                </a:lnTo>
                <a:lnTo>
                  <a:pt x="37677" y="14955"/>
                </a:lnTo>
                <a:lnTo>
                  <a:pt x="37861" y="15170"/>
                </a:lnTo>
                <a:lnTo>
                  <a:pt x="37984" y="15262"/>
                </a:lnTo>
                <a:lnTo>
                  <a:pt x="38015" y="15385"/>
                </a:lnTo>
                <a:lnTo>
                  <a:pt x="37953" y="15569"/>
                </a:lnTo>
                <a:lnTo>
                  <a:pt x="37831" y="15569"/>
                </a:lnTo>
                <a:lnTo>
                  <a:pt x="37769" y="15415"/>
                </a:lnTo>
                <a:lnTo>
                  <a:pt x="37708" y="15385"/>
                </a:lnTo>
                <a:lnTo>
                  <a:pt x="37769" y="15599"/>
                </a:lnTo>
                <a:lnTo>
                  <a:pt x="37953" y="15692"/>
                </a:lnTo>
                <a:lnTo>
                  <a:pt x="38015" y="15814"/>
                </a:lnTo>
                <a:lnTo>
                  <a:pt x="37953" y="15876"/>
                </a:lnTo>
                <a:lnTo>
                  <a:pt x="37953" y="15937"/>
                </a:lnTo>
                <a:lnTo>
                  <a:pt x="37769" y="15906"/>
                </a:lnTo>
                <a:lnTo>
                  <a:pt x="37984" y="16091"/>
                </a:lnTo>
                <a:lnTo>
                  <a:pt x="37923" y="16183"/>
                </a:lnTo>
                <a:lnTo>
                  <a:pt x="37831" y="16152"/>
                </a:lnTo>
                <a:lnTo>
                  <a:pt x="37739" y="15999"/>
                </a:lnTo>
                <a:lnTo>
                  <a:pt x="37554" y="15999"/>
                </a:lnTo>
                <a:lnTo>
                  <a:pt x="37401" y="15937"/>
                </a:lnTo>
                <a:lnTo>
                  <a:pt x="37524" y="16060"/>
                </a:lnTo>
                <a:lnTo>
                  <a:pt x="37646" y="16121"/>
                </a:lnTo>
                <a:lnTo>
                  <a:pt x="37739" y="16121"/>
                </a:lnTo>
                <a:lnTo>
                  <a:pt x="37800" y="16306"/>
                </a:lnTo>
                <a:lnTo>
                  <a:pt x="37953" y="16336"/>
                </a:lnTo>
                <a:lnTo>
                  <a:pt x="38076" y="16306"/>
                </a:lnTo>
                <a:lnTo>
                  <a:pt x="38138" y="16398"/>
                </a:lnTo>
                <a:lnTo>
                  <a:pt x="38199" y="16551"/>
                </a:lnTo>
                <a:lnTo>
                  <a:pt x="38138" y="16705"/>
                </a:lnTo>
                <a:lnTo>
                  <a:pt x="38046" y="16643"/>
                </a:lnTo>
                <a:lnTo>
                  <a:pt x="38046" y="16736"/>
                </a:lnTo>
                <a:lnTo>
                  <a:pt x="38107" y="16797"/>
                </a:lnTo>
                <a:lnTo>
                  <a:pt x="38138" y="16981"/>
                </a:lnTo>
                <a:lnTo>
                  <a:pt x="38076" y="17073"/>
                </a:lnTo>
                <a:lnTo>
                  <a:pt x="37984" y="17073"/>
                </a:lnTo>
                <a:lnTo>
                  <a:pt x="37953" y="17104"/>
                </a:lnTo>
                <a:lnTo>
                  <a:pt x="37708" y="17165"/>
                </a:lnTo>
                <a:lnTo>
                  <a:pt x="37646" y="17258"/>
                </a:lnTo>
                <a:lnTo>
                  <a:pt x="37524" y="17227"/>
                </a:lnTo>
                <a:lnTo>
                  <a:pt x="37462" y="17043"/>
                </a:lnTo>
                <a:lnTo>
                  <a:pt x="37401" y="17073"/>
                </a:lnTo>
                <a:lnTo>
                  <a:pt x="37401" y="17319"/>
                </a:lnTo>
                <a:lnTo>
                  <a:pt x="37370" y="17411"/>
                </a:lnTo>
                <a:lnTo>
                  <a:pt x="37524" y="17380"/>
                </a:lnTo>
                <a:lnTo>
                  <a:pt x="37861" y="17319"/>
                </a:lnTo>
                <a:lnTo>
                  <a:pt x="37923" y="17350"/>
                </a:lnTo>
                <a:lnTo>
                  <a:pt x="37953" y="17595"/>
                </a:lnTo>
                <a:lnTo>
                  <a:pt x="38046" y="17626"/>
                </a:lnTo>
                <a:lnTo>
                  <a:pt x="38046" y="17534"/>
                </a:lnTo>
                <a:lnTo>
                  <a:pt x="38107" y="17380"/>
                </a:lnTo>
                <a:lnTo>
                  <a:pt x="38168" y="17380"/>
                </a:lnTo>
                <a:lnTo>
                  <a:pt x="38230" y="17503"/>
                </a:lnTo>
                <a:lnTo>
                  <a:pt x="38168" y="17687"/>
                </a:lnTo>
                <a:lnTo>
                  <a:pt x="38138" y="17687"/>
                </a:lnTo>
                <a:lnTo>
                  <a:pt x="37953" y="17841"/>
                </a:lnTo>
                <a:lnTo>
                  <a:pt x="37892" y="17964"/>
                </a:lnTo>
                <a:lnTo>
                  <a:pt x="37831" y="18025"/>
                </a:lnTo>
                <a:lnTo>
                  <a:pt x="37708" y="17933"/>
                </a:lnTo>
                <a:lnTo>
                  <a:pt x="37585" y="17964"/>
                </a:lnTo>
                <a:lnTo>
                  <a:pt x="37524" y="17780"/>
                </a:lnTo>
                <a:lnTo>
                  <a:pt x="37524" y="17902"/>
                </a:lnTo>
                <a:lnTo>
                  <a:pt x="37431" y="17933"/>
                </a:lnTo>
                <a:lnTo>
                  <a:pt x="37309" y="17872"/>
                </a:lnTo>
                <a:lnTo>
                  <a:pt x="37186" y="17872"/>
                </a:lnTo>
                <a:lnTo>
                  <a:pt x="37278" y="17994"/>
                </a:lnTo>
                <a:lnTo>
                  <a:pt x="37493" y="18025"/>
                </a:lnTo>
                <a:lnTo>
                  <a:pt x="37524" y="18117"/>
                </a:lnTo>
                <a:lnTo>
                  <a:pt x="37462" y="18179"/>
                </a:lnTo>
                <a:lnTo>
                  <a:pt x="37493" y="18240"/>
                </a:lnTo>
                <a:lnTo>
                  <a:pt x="37278" y="18332"/>
                </a:lnTo>
                <a:lnTo>
                  <a:pt x="37124" y="18271"/>
                </a:lnTo>
                <a:lnTo>
                  <a:pt x="37247" y="18394"/>
                </a:lnTo>
                <a:lnTo>
                  <a:pt x="37462" y="18424"/>
                </a:lnTo>
                <a:lnTo>
                  <a:pt x="37585" y="18271"/>
                </a:lnTo>
                <a:lnTo>
                  <a:pt x="37646" y="18332"/>
                </a:lnTo>
                <a:lnTo>
                  <a:pt x="37708" y="18363"/>
                </a:lnTo>
                <a:lnTo>
                  <a:pt x="37524" y="18547"/>
                </a:lnTo>
                <a:lnTo>
                  <a:pt x="37401" y="18547"/>
                </a:lnTo>
                <a:lnTo>
                  <a:pt x="37401" y="18486"/>
                </a:lnTo>
                <a:lnTo>
                  <a:pt x="37309" y="18486"/>
                </a:lnTo>
                <a:lnTo>
                  <a:pt x="37247" y="18516"/>
                </a:lnTo>
                <a:lnTo>
                  <a:pt x="37032" y="18516"/>
                </a:lnTo>
                <a:lnTo>
                  <a:pt x="36664" y="18762"/>
                </a:lnTo>
                <a:lnTo>
                  <a:pt x="36234" y="19100"/>
                </a:lnTo>
                <a:lnTo>
                  <a:pt x="36111" y="19346"/>
                </a:lnTo>
                <a:lnTo>
                  <a:pt x="36019" y="19346"/>
                </a:lnTo>
                <a:lnTo>
                  <a:pt x="35958" y="19315"/>
                </a:lnTo>
                <a:lnTo>
                  <a:pt x="35712" y="19346"/>
                </a:lnTo>
                <a:lnTo>
                  <a:pt x="35558" y="19468"/>
                </a:lnTo>
                <a:lnTo>
                  <a:pt x="35067" y="19929"/>
                </a:lnTo>
                <a:lnTo>
                  <a:pt x="35067" y="20021"/>
                </a:lnTo>
                <a:lnTo>
                  <a:pt x="34944" y="20113"/>
                </a:lnTo>
                <a:lnTo>
                  <a:pt x="34852" y="20113"/>
                </a:lnTo>
                <a:lnTo>
                  <a:pt x="34852" y="20236"/>
                </a:lnTo>
                <a:lnTo>
                  <a:pt x="34729" y="20390"/>
                </a:lnTo>
                <a:lnTo>
                  <a:pt x="34607" y="20359"/>
                </a:lnTo>
                <a:lnTo>
                  <a:pt x="34545" y="20359"/>
                </a:lnTo>
                <a:lnTo>
                  <a:pt x="34484" y="20451"/>
                </a:lnTo>
                <a:lnTo>
                  <a:pt x="34330" y="20451"/>
                </a:lnTo>
                <a:lnTo>
                  <a:pt x="34238" y="20574"/>
                </a:lnTo>
                <a:lnTo>
                  <a:pt x="33992" y="20604"/>
                </a:lnTo>
                <a:lnTo>
                  <a:pt x="33931" y="20697"/>
                </a:lnTo>
                <a:lnTo>
                  <a:pt x="33777" y="20697"/>
                </a:lnTo>
                <a:lnTo>
                  <a:pt x="33747" y="20789"/>
                </a:lnTo>
                <a:lnTo>
                  <a:pt x="33532" y="20789"/>
                </a:lnTo>
                <a:lnTo>
                  <a:pt x="33501" y="20819"/>
                </a:lnTo>
                <a:lnTo>
                  <a:pt x="33563" y="20881"/>
                </a:lnTo>
                <a:lnTo>
                  <a:pt x="33532" y="21004"/>
                </a:lnTo>
                <a:lnTo>
                  <a:pt x="33409" y="21157"/>
                </a:lnTo>
                <a:lnTo>
                  <a:pt x="33348" y="21157"/>
                </a:lnTo>
                <a:lnTo>
                  <a:pt x="33286" y="21280"/>
                </a:lnTo>
                <a:lnTo>
                  <a:pt x="33133" y="21311"/>
                </a:lnTo>
                <a:lnTo>
                  <a:pt x="32979" y="21526"/>
                </a:lnTo>
                <a:lnTo>
                  <a:pt x="32887" y="21771"/>
                </a:lnTo>
                <a:lnTo>
                  <a:pt x="32887" y="22048"/>
                </a:lnTo>
                <a:lnTo>
                  <a:pt x="32826" y="22570"/>
                </a:lnTo>
                <a:lnTo>
                  <a:pt x="32856" y="22785"/>
                </a:lnTo>
                <a:lnTo>
                  <a:pt x="32795" y="23153"/>
                </a:lnTo>
                <a:lnTo>
                  <a:pt x="32887" y="23368"/>
                </a:lnTo>
                <a:lnTo>
                  <a:pt x="32918" y="23736"/>
                </a:lnTo>
                <a:lnTo>
                  <a:pt x="33010" y="23890"/>
                </a:lnTo>
                <a:lnTo>
                  <a:pt x="33102" y="24258"/>
                </a:lnTo>
                <a:lnTo>
                  <a:pt x="33194" y="24412"/>
                </a:lnTo>
                <a:lnTo>
                  <a:pt x="33255" y="24566"/>
                </a:lnTo>
                <a:lnTo>
                  <a:pt x="33194" y="24750"/>
                </a:lnTo>
                <a:lnTo>
                  <a:pt x="33163" y="24995"/>
                </a:lnTo>
                <a:lnTo>
                  <a:pt x="33225" y="25088"/>
                </a:lnTo>
                <a:lnTo>
                  <a:pt x="33317" y="25610"/>
                </a:lnTo>
                <a:lnTo>
                  <a:pt x="33470" y="25732"/>
                </a:lnTo>
                <a:lnTo>
                  <a:pt x="33532" y="25978"/>
                </a:lnTo>
                <a:lnTo>
                  <a:pt x="33440" y="26070"/>
                </a:lnTo>
                <a:lnTo>
                  <a:pt x="33470" y="26132"/>
                </a:lnTo>
                <a:lnTo>
                  <a:pt x="33440" y="26408"/>
                </a:lnTo>
                <a:lnTo>
                  <a:pt x="33409" y="26500"/>
                </a:lnTo>
                <a:lnTo>
                  <a:pt x="33409" y="26623"/>
                </a:lnTo>
                <a:lnTo>
                  <a:pt x="33255" y="26930"/>
                </a:lnTo>
                <a:lnTo>
                  <a:pt x="33194" y="27114"/>
                </a:lnTo>
                <a:lnTo>
                  <a:pt x="33071" y="27268"/>
                </a:lnTo>
                <a:lnTo>
                  <a:pt x="33071" y="27483"/>
                </a:lnTo>
                <a:lnTo>
                  <a:pt x="32918" y="27513"/>
                </a:lnTo>
                <a:lnTo>
                  <a:pt x="32764" y="27575"/>
                </a:lnTo>
                <a:lnTo>
                  <a:pt x="32611" y="27544"/>
                </a:lnTo>
                <a:lnTo>
                  <a:pt x="32549" y="27452"/>
                </a:lnTo>
                <a:lnTo>
                  <a:pt x="32365" y="27390"/>
                </a:lnTo>
                <a:lnTo>
                  <a:pt x="32457" y="27360"/>
                </a:lnTo>
                <a:lnTo>
                  <a:pt x="32273" y="27176"/>
                </a:lnTo>
                <a:lnTo>
                  <a:pt x="32273" y="27053"/>
                </a:lnTo>
                <a:lnTo>
                  <a:pt x="32211" y="26930"/>
                </a:lnTo>
                <a:lnTo>
                  <a:pt x="32058" y="26930"/>
                </a:lnTo>
                <a:lnTo>
                  <a:pt x="31996" y="26868"/>
                </a:lnTo>
                <a:lnTo>
                  <a:pt x="31996" y="26654"/>
                </a:lnTo>
                <a:lnTo>
                  <a:pt x="31966" y="26500"/>
                </a:lnTo>
                <a:lnTo>
                  <a:pt x="31782" y="26346"/>
                </a:lnTo>
                <a:lnTo>
                  <a:pt x="31782" y="26254"/>
                </a:lnTo>
                <a:lnTo>
                  <a:pt x="31843" y="26162"/>
                </a:lnTo>
                <a:lnTo>
                  <a:pt x="31874" y="26039"/>
                </a:lnTo>
                <a:lnTo>
                  <a:pt x="31996" y="25917"/>
                </a:lnTo>
                <a:lnTo>
                  <a:pt x="31843" y="25947"/>
                </a:lnTo>
                <a:lnTo>
                  <a:pt x="31782" y="25886"/>
                </a:lnTo>
                <a:lnTo>
                  <a:pt x="31782" y="25978"/>
                </a:lnTo>
                <a:lnTo>
                  <a:pt x="31720" y="26039"/>
                </a:lnTo>
                <a:lnTo>
                  <a:pt x="31689" y="25886"/>
                </a:lnTo>
                <a:lnTo>
                  <a:pt x="31597" y="25886"/>
                </a:lnTo>
                <a:lnTo>
                  <a:pt x="31567" y="25824"/>
                </a:lnTo>
                <a:lnTo>
                  <a:pt x="31474" y="25702"/>
                </a:lnTo>
                <a:lnTo>
                  <a:pt x="31474" y="25548"/>
                </a:lnTo>
                <a:lnTo>
                  <a:pt x="31413" y="25425"/>
                </a:lnTo>
                <a:lnTo>
                  <a:pt x="31628" y="25149"/>
                </a:lnTo>
                <a:lnTo>
                  <a:pt x="31628" y="24995"/>
                </a:lnTo>
                <a:lnTo>
                  <a:pt x="31505" y="24934"/>
                </a:lnTo>
                <a:lnTo>
                  <a:pt x="31444" y="24995"/>
                </a:lnTo>
                <a:lnTo>
                  <a:pt x="31474" y="25057"/>
                </a:lnTo>
                <a:lnTo>
                  <a:pt x="31382" y="25210"/>
                </a:lnTo>
                <a:lnTo>
                  <a:pt x="31352" y="25241"/>
                </a:lnTo>
                <a:lnTo>
                  <a:pt x="31229" y="25088"/>
                </a:lnTo>
                <a:lnTo>
                  <a:pt x="31229" y="24965"/>
                </a:lnTo>
                <a:lnTo>
                  <a:pt x="31413" y="24658"/>
                </a:lnTo>
                <a:lnTo>
                  <a:pt x="31505" y="24258"/>
                </a:lnTo>
                <a:lnTo>
                  <a:pt x="31505" y="24074"/>
                </a:lnTo>
                <a:lnTo>
                  <a:pt x="31413" y="23859"/>
                </a:lnTo>
                <a:lnTo>
                  <a:pt x="31290" y="23859"/>
                </a:lnTo>
                <a:lnTo>
                  <a:pt x="31198" y="23736"/>
                </a:lnTo>
                <a:lnTo>
                  <a:pt x="31198" y="23675"/>
                </a:lnTo>
                <a:lnTo>
                  <a:pt x="31137" y="23675"/>
                </a:lnTo>
                <a:lnTo>
                  <a:pt x="31014" y="23583"/>
                </a:lnTo>
                <a:lnTo>
                  <a:pt x="30983" y="23399"/>
                </a:lnTo>
                <a:lnTo>
                  <a:pt x="30922" y="23399"/>
                </a:lnTo>
                <a:lnTo>
                  <a:pt x="30860" y="23307"/>
                </a:lnTo>
                <a:lnTo>
                  <a:pt x="30768" y="23030"/>
                </a:lnTo>
                <a:lnTo>
                  <a:pt x="30584" y="22938"/>
                </a:lnTo>
                <a:lnTo>
                  <a:pt x="30461" y="22877"/>
                </a:lnTo>
                <a:lnTo>
                  <a:pt x="30308" y="22907"/>
                </a:lnTo>
                <a:lnTo>
                  <a:pt x="30185" y="23000"/>
                </a:lnTo>
                <a:lnTo>
                  <a:pt x="30185" y="23030"/>
                </a:lnTo>
                <a:lnTo>
                  <a:pt x="30154" y="23061"/>
                </a:lnTo>
                <a:lnTo>
                  <a:pt x="30093" y="23030"/>
                </a:lnTo>
                <a:lnTo>
                  <a:pt x="29878" y="23245"/>
                </a:lnTo>
                <a:lnTo>
                  <a:pt x="29724" y="23245"/>
                </a:lnTo>
                <a:lnTo>
                  <a:pt x="29509" y="23307"/>
                </a:lnTo>
                <a:lnTo>
                  <a:pt x="29448" y="23245"/>
                </a:lnTo>
                <a:lnTo>
                  <a:pt x="29479" y="23184"/>
                </a:lnTo>
                <a:lnTo>
                  <a:pt x="29509" y="23214"/>
                </a:lnTo>
                <a:lnTo>
                  <a:pt x="29540" y="23214"/>
                </a:lnTo>
                <a:lnTo>
                  <a:pt x="29509" y="23153"/>
                </a:lnTo>
                <a:lnTo>
                  <a:pt x="29417" y="23030"/>
                </a:lnTo>
                <a:lnTo>
                  <a:pt x="29202" y="22877"/>
                </a:lnTo>
                <a:lnTo>
                  <a:pt x="29233" y="22877"/>
                </a:lnTo>
                <a:lnTo>
                  <a:pt x="29356" y="22938"/>
                </a:lnTo>
                <a:lnTo>
                  <a:pt x="29386" y="22877"/>
                </a:lnTo>
                <a:lnTo>
                  <a:pt x="29233" y="22785"/>
                </a:lnTo>
                <a:lnTo>
                  <a:pt x="29202" y="22692"/>
                </a:lnTo>
                <a:lnTo>
                  <a:pt x="29110" y="22692"/>
                </a:lnTo>
                <a:lnTo>
                  <a:pt x="29110" y="22754"/>
                </a:lnTo>
                <a:lnTo>
                  <a:pt x="29172" y="22877"/>
                </a:lnTo>
                <a:lnTo>
                  <a:pt x="29049" y="22815"/>
                </a:lnTo>
                <a:lnTo>
                  <a:pt x="28926" y="22692"/>
                </a:lnTo>
                <a:lnTo>
                  <a:pt x="28711" y="22692"/>
                </a:lnTo>
                <a:lnTo>
                  <a:pt x="28496" y="22662"/>
                </a:lnTo>
                <a:lnTo>
                  <a:pt x="28527" y="22600"/>
                </a:lnTo>
                <a:lnTo>
                  <a:pt x="28711" y="22600"/>
                </a:lnTo>
                <a:lnTo>
                  <a:pt x="28834" y="22570"/>
                </a:lnTo>
                <a:lnTo>
                  <a:pt x="28772" y="22539"/>
                </a:lnTo>
                <a:lnTo>
                  <a:pt x="28619" y="22539"/>
                </a:lnTo>
                <a:lnTo>
                  <a:pt x="28435" y="22662"/>
                </a:lnTo>
                <a:lnTo>
                  <a:pt x="28342" y="22631"/>
                </a:lnTo>
                <a:lnTo>
                  <a:pt x="28097" y="22662"/>
                </a:lnTo>
                <a:lnTo>
                  <a:pt x="28005" y="22600"/>
                </a:lnTo>
                <a:lnTo>
                  <a:pt x="27882" y="22631"/>
                </a:lnTo>
                <a:lnTo>
                  <a:pt x="27667" y="22631"/>
                </a:lnTo>
                <a:lnTo>
                  <a:pt x="27513" y="22692"/>
                </a:lnTo>
                <a:lnTo>
                  <a:pt x="27360" y="22539"/>
                </a:lnTo>
                <a:lnTo>
                  <a:pt x="27360" y="22447"/>
                </a:lnTo>
                <a:lnTo>
                  <a:pt x="27391" y="22355"/>
                </a:lnTo>
                <a:lnTo>
                  <a:pt x="27298" y="22355"/>
                </a:lnTo>
                <a:lnTo>
                  <a:pt x="27206" y="22478"/>
                </a:lnTo>
                <a:lnTo>
                  <a:pt x="27145" y="22631"/>
                </a:lnTo>
                <a:lnTo>
                  <a:pt x="27022" y="22600"/>
                </a:lnTo>
                <a:lnTo>
                  <a:pt x="26930" y="22631"/>
                </a:lnTo>
                <a:lnTo>
                  <a:pt x="26746" y="22600"/>
                </a:lnTo>
                <a:lnTo>
                  <a:pt x="26254" y="22692"/>
                </a:lnTo>
                <a:lnTo>
                  <a:pt x="26101" y="22815"/>
                </a:lnTo>
                <a:lnTo>
                  <a:pt x="25825" y="22938"/>
                </a:lnTo>
                <a:lnTo>
                  <a:pt x="25671" y="23092"/>
                </a:lnTo>
                <a:lnTo>
                  <a:pt x="25671" y="23184"/>
                </a:lnTo>
                <a:lnTo>
                  <a:pt x="25794" y="23153"/>
                </a:lnTo>
                <a:lnTo>
                  <a:pt x="25886" y="23061"/>
                </a:lnTo>
                <a:lnTo>
                  <a:pt x="25947" y="23061"/>
                </a:lnTo>
                <a:lnTo>
                  <a:pt x="26009" y="23122"/>
                </a:lnTo>
                <a:lnTo>
                  <a:pt x="26132" y="23184"/>
                </a:lnTo>
                <a:lnTo>
                  <a:pt x="26101" y="23245"/>
                </a:lnTo>
                <a:lnTo>
                  <a:pt x="25825" y="23337"/>
                </a:lnTo>
                <a:lnTo>
                  <a:pt x="25825" y="23491"/>
                </a:lnTo>
                <a:lnTo>
                  <a:pt x="25886" y="23614"/>
                </a:lnTo>
                <a:lnTo>
                  <a:pt x="26132" y="23706"/>
                </a:lnTo>
                <a:lnTo>
                  <a:pt x="26347" y="23859"/>
                </a:lnTo>
                <a:lnTo>
                  <a:pt x="26347" y="23890"/>
                </a:lnTo>
                <a:lnTo>
                  <a:pt x="26193" y="23951"/>
                </a:lnTo>
                <a:lnTo>
                  <a:pt x="26162" y="24044"/>
                </a:lnTo>
                <a:lnTo>
                  <a:pt x="26162" y="23890"/>
                </a:lnTo>
                <a:lnTo>
                  <a:pt x="26070" y="23829"/>
                </a:lnTo>
                <a:lnTo>
                  <a:pt x="25978" y="23829"/>
                </a:lnTo>
                <a:lnTo>
                  <a:pt x="25886" y="23706"/>
                </a:lnTo>
                <a:lnTo>
                  <a:pt x="25763" y="23675"/>
                </a:lnTo>
                <a:lnTo>
                  <a:pt x="25640" y="23491"/>
                </a:lnTo>
                <a:lnTo>
                  <a:pt x="25518" y="23491"/>
                </a:lnTo>
                <a:lnTo>
                  <a:pt x="25579" y="23614"/>
                </a:lnTo>
                <a:lnTo>
                  <a:pt x="25579" y="23829"/>
                </a:lnTo>
                <a:lnTo>
                  <a:pt x="25456" y="23890"/>
                </a:lnTo>
                <a:lnTo>
                  <a:pt x="25395" y="23798"/>
                </a:lnTo>
                <a:lnTo>
                  <a:pt x="25241" y="23706"/>
                </a:lnTo>
                <a:lnTo>
                  <a:pt x="25118" y="23798"/>
                </a:lnTo>
                <a:lnTo>
                  <a:pt x="25057" y="23890"/>
                </a:lnTo>
                <a:lnTo>
                  <a:pt x="24842" y="23829"/>
                </a:lnTo>
                <a:lnTo>
                  <a:pt x="24719" y="23736"/>
                </a:lnTo>
                <a:lnTo>
                  <a:pt x="24596" y="23767"/>
                </a:lnTo>
                <a:lnTo>
                  <a:pt x="24504" y="23736"/>
                </a:lnTo>
                <a:lnTo>
                  <a:pt x="24566" y="23644"/>
                </a:lnTo>
                <a:lnTo>
                  <a:pt x="24688" y="23552"/>
                </a:lnTo>
                <a:lnTo>
                  <a:pt x="24627" y="23460"/>
                </a:lnTo>
                <a:lnTo>
                  <a:pt x="24443" y="23460"/>
                </a:lnTo>
                <a:lnTo>
                  <a:pt x="24412" y="23399"/>
                </a:lnTo>
                <a:lnTo>
                  <a:pt x="24412" y="23276"/>
                </a:lnTo>
                <a:lnTo>
                  <a:pt x="24351" y="23214"/>
                </a:lnTo>
                <a:lnTo>
                  <a:pt x="24228" y="23276"/>
                </a:lnTo>
                <a:lnTo>
                  <a:pt x="24136" y="23245"/>
                </a:lnTo>
                <a:lnTo>
                  <a:pt x="24197" y="23153"/>
                </a:lnTo>
                <a:lnTo>
                  <a:pt x="24136" y="23092"/>
                </a:lnTo>
                <a:lnTo>
                  <a:pt x="23952" y="23184"/>
                </a:lnTo>
                <a:lnTo>
                  <a:pt x="23952" y="23245"/>
                </a:lnTo>
                <a:lnTo>
                  <a:pt x="23982" y="23368"/>
                </a:lnTo>
                <a:lnTo>
                  <a:pt x="23829" y="23368"/>
                </a:lnTo>
                <a:lnTo>
                  <a:pt x="23368" y="23337"/>
                </a:lnTo>
                <a:lnTo>
                  <a:pt x="23307" y="23245"/>
                </a:lnTo>
                <a:lnTo>
                  <a:pt x="22908" y="23153"/>
                </a:lnTo>
                <a:lnTo>
                  <a:pt x="22693" y="23153"/>
                </a:lnTo>
                <a:lnTo>
                  <a:pt x="22416" y="23214"/>
                </a:lnTo>
                <a:lnTo>
                  <a:pt x="22293" y="23276"/>
                </a:lnTo>
                <a:lnTo>
                  <a:pt x="22171" y="23276"/>
                </a:lnTo>
                <a:lnTo>
                  <a:pt x="22048" y="23491"/>
                </a:lnTo>
                <a:lnTo>
                  <a:pt x="21864" y="23522"/>
                </a:lnTo>
                <a:lnTo>
                  <a:pt x="21894" y="23368"/>
                </a:lnTo>
                <a:lnTo>
                  <a:pt x="21864" y="23245"/>
                </a:lnTo>
                <a:lnTo>
                  <a:pt x="21956" y="23092"/>
                </a:lnTo>
                <a:lnTo>
                  <a:pt x="21894" y="22938"/>
                </a:lnTo>
                <a:lnTo>
                  <a:pt x="21894" y="23030"/>
                </a:lnTo>
                <a:lnTo>
                  <a:pt x="21710" y="23153"/>
                </a:lnTo>
                <a:lnTo>
                  <a:pt x="21649" y="23153"/>
                </a:lnTo>
                <a:lnTo>
                  <a:pt x="21556" y="23061"/>
                </a:lnTo>
                <a:lnTo>
                  <a:pt x="21649" y="23307"/>
                </a:lnTo>
                <a:lnTo>
                  <a:pt x="21649" y="23460"/>
                </a:lnTo>
                <a:lnTo>
                  <a:pt x="21679" y="23614"/>
                </a:lnTo>
                <a:lnTo>
                  <a:pt x="21587" y="23706"/>
                </a:lnTo>
                <a:lnTo>
                  <a:pt x="21464" y="23706"/>
                </a:lnTo>
                <a:lnTo>
                  <a:pt x="21219" y="23951"/>
                </a:lnTo>
                <a:lnTo>
                  <a:pt x="20850" y="24136"/>
                </a:lnTo>
                <a:lnTo>
                  <a:pt x="20758" y="24136"/>
                </a:lnTo>
                <a:lnTo>
                  <a:pt x="20605" y="24258"/>
                </a:lnTo>
                <a:lnTo>
                  <a:pt x="20482" y="24258"/>
                </a:lnTo>
                <a:lnTo>
                  <a:pt x="20605" y="24136"/>
                </a:lnTo>
                <a:lnTo>
                  <a:pt x="20512" y="24044"/>
                </a:lnTo>
                <a:lnTo>
                  <a:pt x="20420" y="24074"/>
                </a:lnTo>
                <a:lnTo>
                  <a:pt x="20359" y="24044"/>
                </a:lnTo>
                <a:lnTo>
                  <a:pt x="20205" y="24136"/>
                </a:lnTo>
                <a:lnTo>
                  <a:pt x="20298" y="24228"/>
                </a:lnTo>
                <a:lnTo>
                  <a:pt x="20113" y="24289"/>
                </a:lnTo>
                <a:lnTo>
                  <a:pt x="20021" y="24197"/>
                </a:lnTo>
                <a:lnTo>
                  <a:pt x="20021" y="24412"/>
                </a:lnTo>
                <a:lnTo>
                  <a:pt x="19898" y="24473"/>
                </a:lnTo>
                <a:lnTo>
                  <a:pt x="19806" y="24443"/>
                </a:lnTo>
                <a:lnTo>
                  <a:pt x="19653" y="24627"/>
                </a:lnTo>
                <a:lnTo>
                  <a:pt x="19745" y="24719"/>
                </a:lnTo>
                <a:lnTo>
                  <a:pt x="19591" y="24873"/>
                </a:lnTo>
                <a:lnTo>
                  <a:pt x="19468" y="24903"/>
                </a:lnTo>
                <a:lnTo>
                  <a:pt x="19530" y="25241"/>
                </a:lnTo>
                <a:lnTo>
                  <a:pt x="19407" y="25395"/>
                </a:lnTo>
                <a:lnTo>
                  <a:pt x="19346" y="25671"/>
                </a:lnTo>
                <a:lnTo>
                  <a:pt x="19223" y="25886"/>
                </a:lnTo>
                <a:lnTo>
                  <a:pt x="19315" y="26009"/>
                </a:lnTo>
                <a:lnTo>
                  <a:pt x="19284" y="26346"/>
                </a:lnTo>
                <a:lnTo>
                  <a:pt x="19346" y="26469"/>
                </a:lnTo>
                <a:lnTo>
                  <a:pt x="19284" y="26654"/>
                </a:lnTo>
                <a:lnTo>
                  <a:pt x="19192" y="26899"/>
                </a:lnTo>
                <a:lnTo>
                  <a:pt x="19131" y="26868"/>
                </a:lnTo>
                <a:lnTo>
                  <a:pt x="19069" y="26746"/>
                </a:lnTo>
                <a:lnTo>
                  <a:pt x="18916" y="26715"/>
                </a:lnTo>
                <a:lnTo>
                  <a:pt x="18762" y="26654"/>
                </a:lnTo>
                <a:lnTo>
                  <a:pt x="18486" y="26561"/>
                </a:lnTo>
                <a:lnTo>
                  <a:pt x="18363" y="26408"/>
                </a:lnTo>
                <a:lnTo>
                  <a:pt x="18271" y="26346"/>
                </a:lnTo>
                <a:lnTo>
                  <a:pt x="18148" y="26346"/>
                </a:lnTo>
                <a:lnTo>
                  <a:pt x="18056" y="26316"/>
                </a:lnTo>
                <a:lnTo>
                  <a:pt x="18056" y="26316"/>
                </a:lnTo>
                <a:lnTo>
                  <a:pt x="17995" y="26224"/>
                </a:lnTo>
                <a:lnTo>
                  <a:pt x="17995" y="26009"/>
                </a:lnTo>
                <a:lnTo>
                  <a:pt x="17810" y="25517"/>
                </a:lnTo>
                <a:lnTo>
                  <a:pt x="17810" y="25456"/>
                </a:lnTo>
                <a:lnTo>
                  <a:pt x="17810" y="25425"/>
                </a:lnTo>
                <a:lnTo>
                  <a:pt x="17810" y="25272"/>
                </a:lnTo>
                <a:lnTo>
                  <a:pt x="17810" y="25118"/>
                </a:lnTo>
                <a:lnTo>
                  <a:pt x="17657" y="24995"/>
                </a:lnTo>
                <a:lnTo>
                  <a:pt x="17595" y="24842"/>
                </a:lnTo>
                <a:lnTo>
                  <a:pt x="17534" y="24688"/>
                </a:lnTo>
                <a:lnTo>
                  <a:pt x="17411" y="24627"/>
                </a:lnTo>
                <a:lnTo>
                  <a:pt x="17411" y="24535"/>
                </a:lnTo>
                <a:lnTo>
                  <a:pt x="17350" y="24473"/>
                </a:lnTo>
                <a:lnTo>
                  <a:pt x="17227" y="24166"/>
                </a:lnTo>
                <a:lnTo>
                  <a:pt x="17196" y="24074"/>
                </a:lnTo>
                <a:lnTo>
                  <a:pt x="17104" y="24013"/>
                </a:lnTo>
                <a:lnTo>
                  <a:pt x="17104" y="23829"/>
                </a:lnTo>
                <a:lnTo>
                  <a:pt x="17104" y="23706"/>
                </a:lnTo>
                <a:lnTo>
                  <a:pt x="17073" y="23614"/>
                </a:lnTo>
                <a:lnTo>
                  <a:pt x="17012" y="23460"/>
                </a:lnTo>
                <a:lnTo>
                  <a:pt x="16858" y="23245"/>
                </a:lnTo>
                <a:lnTo>
                  <a:pt x="16705" y="23122"/>
                </a:lnTo>
                <a:lnTo>
                  <a:pt x="16643" y="23000"/>
                </a:lnTo>
                <a:lnTo>
                  <a:pt x="16521" y="22938"/>
                </a:lnTo>
                <a:lnTo>
                  <a:pt x="16429" y="22938"/>
                </a:lnTo>
                <a:lnTo>
                  <a:pt x="16398" y="22907"/>
                </a:lnTo>
                <a:lnTo>
                  <a:pt x="16336" y="22877"/>
                </a:lnTo>
                <a:lnTo>
                  <a:pt x="16152" y="22877"/>
                </a:lnTo>
                <a:lnTo>
                  <a:pt x="16029" y="22877"/>
                </a:lnTo>
                <a:lnTo>
                  <a:pt x="15876" y="22877"/>
                </a:lnTo>
                <a:lnTo>
                  <a:pt x="15845" y="22969"/>
                </a:lnTo>
                <a:lnTo>
                  <a:pt x="15753" y="22969"/>
                </a:lnTo>
                <a:lnTo>
                  <a:pt x="15753" y="22938"/>
                </a:lnTo>
                <a:lnTo>
                  <a:pt x="15692" y="22938"/>
                </a:lnTo>
                <a:lnTo>
                  <a:pt x="15599" y="22969"/>
                </a:lnTo>
                <a:lnTo>
                  <a:pt x="15507" y="23061"/>
                </a:lnTo>
                <a:lnTo>
                  <a:pt x="15415" y="23276"/>
                </a:lnTo>
                <a:lnTo>
                  <a:pt x="15323" y="23368"/>
                </a:lnTo>
                <a:lnTo>
                  <a:pt x="15323" y="23429"/>
                </a:lnTo>
                <a:lnTo>
                  <a:pt x="15323" y="23491"/>
                </a:lnTo>
                <a:lnTo>
                  <a:pt x="15231" y="23522"/>
                </a:lnTo>
                <a:lnTo>
                  <a:pt x="15108" y="23614"/>
                </a:lnTo>
                <a:lnTo>
                  <a:pt x="15108" y="23644"/>
                </a:lnTo>
                <a:lnTo>
                  <a:pt x="15047" y="23675"/>
                </a:lnTo>
                <a:lnTo>
                  <a:pt x="14955" y="23675"/>
                </a:lnTo>
                <a:lnTo>
                  <a:pt x="14924" y="23614"/>
                </a:lnTo>
                <a:lnTo>
                  <a:pt x="14740" y="23552"/>
                </a:lnTo>
                <a:lnTo>
                  <a:pt x="14617" y="23491"/>
                </a:lnTo>
                <a:lnTo>
                  <a:pt x="14586" y="23429"/>
                </a:lnTo>
                <a:lnTo>
                  <a:pt x="14402" y="23368"/>
                </a:lnTo>
                <a:lnTo>
                  <a:pt x="14310" y="23368"/>
                </a:lnTo>
                <a:lnTo>
                  <a:pt x="14279" y="23307"/>
                </a:lnTo>
                <a:lnTo>
                  <a:pt x="14279" y="23245"/>
                </a:lnTo>
                <a:lnTo>
                  <a:pt x="14248" y="23184"/>
                </a:lnTo>
                <a:lnTo>
                  <a:pt x="14156" y="23153"/>
                </a:lnTo>
                <a:lnTo>
                  <a:pt x="14095" y="23153"/>
                </a:lnTo>
                <a:lnTo>
                  <a:pt x="14033" y="23092"/>
                </a:lnTo>
                <a:lnTo>
                  <a:pt x="13972" y="23092"/>
                </a:lnTo>
                <a:lnTo>
                  <a:pt x="13972" y="23030"/>
                </a:lnTo>
                <a:lnTo>
                  <a:pt x="13941" y="22907"/>
                </a:lnTo>
                <a:lnTo>
                  <a:pt x="13849" y="22785"/>
                </a:lnTo>
                <a:lnTo>
                  <a:pt x="13696" y="22631"/>
                </a:lnTo>
                <a:lnTo>
                  <a:pt x="13696" y="22570"/>
                </a:lnTo>
                <a:lnTo>
                  <a:pt x="13788" y="22539"/>
                </a:lnTo>
                <a:lnTo>
                  <a:pt x="13849" y="22508"/>
                </a:lnTo>
                <a:lnTo>
                  <a:pt x="13849" y="22385"/>
                </a:lnTo>
                <a:lnTo>
                  <a:pt x="13757" y="22293"/>
                </a:lnTo>
                <a:lnTo>
                  <a:pt x="13726" y="22232"/>
                </a:lnTo>
                <a:lnTo>
                  <a:pt x="13665" y="22232"/>
                </a:lnTo>
                <a:lnTo>
                  <a:pt x="13604" y="22140"/>
                </a:lnTo>
                <a:lnTo>
                  <a:pt x="13604" y="21956"/>
                </a:lnTo>
                <a:lnTo>
                  <a:pt x="13542" y="21863"/>
                </a:lnTo>
                <a:lnTo>
                  <a:pt x="13419" y="21771"/>
                </a:lnTo>
                <a:lnTo>
                  <a:pt x="13327" y="21741"/>
                </a:lnTo>
                <a:lnTo>
                  <a:pt x="13358" y="21679"/>
                </a:lnTo>
                <a:lnTo>
                  <a:pt x="13358" y="21618"/>
                </a:lnTo>
                <a:lnTo>
                  <a:pt x="13235" y="21495"/>
                </a:lnTo>
                <a:lnTo>
                  <a:pt x="13112" y="21464"/>
                </a:lnTo>
                <a:lnTo>
                  <a:pt x="13143" y="21372"/>
                </a:lnTo>
                <a:lnTo>
                  <a:pt x="13051" y="21249"/>
                </a:lnTo>
                <a:lnTo>
                  <a:pt x="12959" y="21249"/>
                </a:lnTo>
                <a:lnTo>
                  <a:pt x="12959" y="21188"/>
                </a:lnTo>
                <a:lnTo>
                  <a:pt x="12805" y="21065"/>
                </a:lnTo>
                <a:lnTo>
                  <a:pt x="12682" y="20881"/>
                </a:lnTo>
                <a:lnTo>
                  <a:pt x="12529" y="20789"/>
                </a:lnTo>
                <a:lnTo>
                  <a:pt x="11178" y="20727"/>
                </a:lnTo>
                <a:lnTo>
                  <a:pt x="11178" y="21034"/>
                </a:lnTo>
                <a:lnTo>
                  <a:pt x="8813" y="20973"/>
                </a:lnTo>
                <a:lnTo>
                  <a:pt x="6019" y="19683"/>
                </a:lnTo>
                <a:lnTo>
                  <a:pt x="6050" y="19622"/>
                </a:lnTo>
                <a:lnTo>
                  <a:pt x="5989" y="19560"/>
                </a:lnTo>
                <a:lnTo>
                  <a:pt x="4023" y="19591"/>
                </a:lnTo>
                <a:lnTo>
                  <a:pt x="4023" y="19438"/>
                </a:lnTo>
                <a:lnTo>
                  <a:pt x="4054" y="19253"/>
                </a:lnTo>
                <a:lnTo>
                  <a:pt x="4023" y="19008"/>
                </a:lnTo>
                <a:lnTo>
                  <a:pt x="3747" y="18547"/>
                </a:lnTo>
                <a:lnTo>
                  <a:pt x="3563" y="18363"/>
                </a:lnTo>
                <a:lnTo>
                  <a:pt x="3440" y="18394"/>
                </a:lnTo>
                <a:lnTo>
                  <a:pt x="3379" y="18394"/>
                </a:lnTo>
                <a:lnTo>
                  <a:pt x="3317" y="18363"/>
                </a:lnTo>
                <a:lnTo>
                  <a:pt x="3317" y="18209"/>
                </a:lnTo>
                <a:lnTo>
                  <a:pt x="3286" y="18148"/>
                </a:lnTo>
                <a:lnTo>
                  <a:pt x="3071" y="18087"/>
                </a:lnTo>
                <a:lnTo>
                  <a:pt x="2949" y="18087"/>
                </a:lnTo>
                <a:lnTo>
                  <a:pt x="2703" y="17964"/>
                </a:lnTo>
                <a:lnTo>
                  <a:pt x="2703" y="17810"/>
                </a:lnTo>
                <a:lnTo>
                  <a:pt x="2611" y="17687"/>
                </a:lnTo>
                <a:lnTo>
                  <a:pt x="2396" y="17687"/>
                </a:lnTo>
                <a:lnTo>
                  <a:pt x="2273" y="17687"/>
                </a:lnTo>
                <a:lnTo>
                  <a:pt x="2150" y="17595"/>
                </a:lnTo>
                <a:lnTo>
                  <a:pt x="1966" y="17534"/>
                </a:lnTo>
                <a:lnTo>
                  <a:pt x="1690" y="17534"/>
                </a:lnTo>
                <a:lnTo>
                  <a:pt x="1598" y="17503"/>
                </a:lnTo>
                <a:lnTo>
                  <a:pt x="1567" y="17350"/>
                </a:lnTo>
                <a:lnTo>
                  <a:pt x="1598" y="17319"/>
                </a:lnTo>
                <a:lnTo>
                  <a:pt x="1628" y="17196"/>
                </a:lnTo>
                <a:lnTo>
                  <a:pt x="1690" y="16950"/>
                </a:lnTo>
                <a:lnTo>
                  <a:pt x="1628" y="16766"/>
                </a:lnTo>
                <a:lnTo>
                  <a:pt x="1505" y="16613"/>
                </a:lnTo>
                <a:lnTo>
                  <a:pt x="1505" y="16582"/>
                </a:lnTo>
                <a:lnTo>
                  <a:pt x="1536" y="16521"/>
                </a:lnTo>
                <a:lnTo>
                  <a:pt x="1475" y="16459"/>
                </a:lnTo>
                <a:lnTo>
                  <a:pt x="1352" y="16306"/>
                </a:lnTo>
                <a:lnTo>
                  <a:pt x="1168" y="15906"/>
                </a:lnTo>
                <a:lnTo>
                  <a:pt x="1137" y="15630"/>
                </a:lnTo>
                <a:lnTo>
                  <a:pt x="1014" y="15538"/>
                </a:lnTo>
                <a:lnTo>
                  <a:pt x="983" y="15415"/>
                </a:lnTo>
                <a:lnTo>
                  <a:pt x="983" y="15262"/>
                </a:lnTo>
                <a:lnTo>
                  <a:pt x="922" y="15108"/>
                </a:lnTo>
                <a:lnTo>
                  <a:pt x="922" y="15016"/>
                </a:lnTo>
                <a:lnTo>
                  <a:pt x="1014" y="15016"/>
                </a:lnTo>
                <a:lnTo>
                  <a:pt x="1106" y="14893"/>
                </a:lnTo>
                <a:lnTo>
                  <a:pt x="1106" y="14770"/>
                </a:lnTo>
                <a:lnTo>
                  <a:pt x="1014" y="14678"/>
                </a:lnTo>
                <a:lnTo>
                  <a:pt x="891" y="14617"/>
                </a:lnTo>
                <a:lnTo>
                  <a:pt x="861" y="14463"/>
                </a:lnTo>
                <a:lnTo>
                  <a:pt x="799" y="14402"/>
                </a:lnTo>
                <a:lnTo>
                  <a:pt x="768" y="14279"/>
                </a:lnTo>
                <a:lnTo>
                  <a:pt x="799" y="14126"/>
                </a:lnTo>
                <a:lnTo>
                  <a:pt x="799" y="14064"/>
                </a:lnTo>
                <a:lnTo>
                  <a:pt x="891" y="13972"/>
                </a:lnTo>
                <a:lnTo>
                  <a:pt x="861" y="13880"/>
                </a:lnTo>
                <a:lnTo>
                  <a:pt x="922" y="13788"/>
                </a:lnTo>
                <a:lnTo>
                  <a:pt x="1014" y="13849"/>
                </a:lnTo>
                <a:lnTo>
                  <a:pt x="1076" y="13972"/>
                </a:lnTo>
                <a:lnTo>
                  <a:pt x="1198" y="14064"/>
                </a:lnTo>
                <a:lnTo>
                  <a:pt x="1168" y="13972"/>
                </a:lnTo>
                <a:lnTo>
                  <a:pt x="1106" y="13849"/>
                </a:lnTo>
                <a:lnTo>
                  <a:pt x="1076" y="13634"/>
                </a:lnTo>
                <a:lnTo>
                  <a:pt x="1014" y="13604"/>
                </a:lnTo>
                <a:lnTo>
                  <a:pt x="1014" y="13481"/>
                </a:lnTo>
                <a:lnTo>
                  <a:pt x="1076" y="13481"/>
                </a:lnTo>
                <a:lnTo>
                  <a:pt x="1137" y="13542"/>
                </a:lnTo>
                <a:lnTo>
                  <a:pt x="1291" y="13511"/>
                </a:lnTo>
                <a:lnTo>
                  <a:pt x="1444" y="13450"/>
                </a:lnTo>
                <a:lnTo>
                  <a:pt x="1229" y="13450"/>
                </a:lnTo>
                <a:lnTo>
                  <a:pt x="1198" y="13389"/>
                </a:lnTo>
                <a:lnTo>
                  <a:pt x="1045" y="13389"/>
                </a:lnTo>
                <a:lnTo>
                  <a:pt x="1045" y="13327"/>
                </a:lnTo>
                <a:lnTo>
                  <a:pt x="1014" y="13358"/>
                </a:lnTo>
                <a:lnTo>
                  <a:pt x="922" y="13297"/>
                </a:lnTo>
                <a:lnTo>
                  <a:pt x="922" y="13481"/>
                </a:lnTo>
                <a:lnTo>
                  <a:pt x="922" y="13634"/>
                </a:lnTo>
                <a:lnTo>
                  <a:pt x="861" y="13634"/>
                </a:lnTo>
                <a:lnTo>
                  <a:pt x="799" y="13634"/>
                </a:lnTo>
                <a:lnTo>
                  <a:pt x="768" y="13542"/>
                </a:lnTo>
                <a:lnTo>
                  <a:pt x="523" y="13389"/>
                </a:lnTo>
                <a:lnTo>
                  <a:pt x="492" y="13266"/>
                </a:lnTo>
                <a:lnTo>
                  <a:pt x="523" y="13174"/>
                </a:lnTo>
                <a:lnTo>
                  <a:pt x="523" y="13020"/>
                </a:lnTo>
                <a:lnTo>
                  <a:pt x="185" y="12467"/>
                </a:lnTo>
                <a:lnTo>
                  <a:pt x="154" y="12375"/>
                </a:lnTo>
                <a:lnTo>
                  <a:pt x="185" y="12283"/>
                </a:lnTo>
                <a:lnTo>
                  <a:pt x="246" y="12160"/>
                </a:lnTo>
                <a:lnTo>
                  <a:pt x="246" y="11976"/>
                </a:lnTo>
                <a:lnTo>
                  <a:pt x="154" y="11853"/>
                </a:lnTo>
                <a:lnTo>
                  <a:pt x="154" y="11792"/>
                </a:lnTo>
                <a:lnTo>
                  <a:pt x="246" y="11638"/>
                </a:lnTo>
                <a:lnTo>
                  <a:pt x="277" y="11454"/>
                </a:lnTo>
                <a:lnTo>
                  <a:pt x="277" y="11116"/>
                </a:lnTo>
                <a:lnTo>
                  <a:pt x="154" y="10809"/>
                </a:lnTo>
                <a:lnTo>
                  <a:pt x="1" y="10625"/>
                </a:lnTo>
                <a:lnTo>
                  <a:pt x="1" y="10410"/>
                </a:lnTo>
                <a:lnTo>
                  <a:pt x="93" y="10226"/>
                </a:lnTo>
                <a:lnTo>
                  <a:pt x="339" y="10072"/>
                </a:lnTo>
                <a:lnTo>
                  <a:pt x="431" y="9857"/>
                </a:lnTo>
                <a:lnTo>
                  <a:pt x="369" y="9827"/>
                </a:lnTo>
                <a:lnTo>
                  <a:pt x="339" y="9704"/>
                </a:lnTo>
                <a:lnTo>
                  <a:pt x="431" y="9612"/>
                </a:lnTo>
                <a:lnTo>
                  <a:pt x="523" y="9428"/>
                </a:lnTo>
                <a:lnTo>
                  <a:pt x="554" y="9090"/>
                </a:lnTo>
                <a:lnTo>
                  <a:pt x="492" y="8875"/>
                </a:lnTo>
                <a:lnTo>
                  <a:pt x="492" y="8752"/>
                </a:lnTo>
                <a:lnTo>
                  <a:pt x="554" y="8660"/>
                </a:lnTo>
                <a:lnTo>
                  <a:pt x="461" y="8476"/>
                </a:lnTo>
                <a:lnTo>
                  <a:pt x="461" y="8261"/>
                </a:lnTo>
                <a:lnTo>
                  <a:pt x="523" y="7954"/>
                </a:lnTo>
                <a:lnTo>
                  <a:pt x="523" y="7647"/>
                </a:lnTo>
                <a:lnTo>
                  <a:pt x="584" y="7493"/>
                </a:lnTo>
                <a:lnTo>
                  <a:pt x="799" y="7217"/>
                </a:lnTo>
                <a:lnTo>
                  <a:pt x="861" y="7063"/>
                </a:lnTo>
                <a:lnTo>
                  <a:pt x="922" y="6971"/>
                </a:lnTo>
                <a:lnTo>
                  <a:pt x="1014" y="6695"/>
                </a:lnTo>
                <a:lnTo>
                  <a:pt x="1168" y="6511"/>
                </a:lnTo>
                <a:lnTo>
                  <a:pt x="1291" y="6296"/>
                </a:lnTo>
                <a:lnTo>
                  <a:pt x="1352" y="5866"/>
                </a:lnTo>
                <a:lnTo>
                  <a:pt x="1567" y="5467"/>
                </a:lnTo>
                <a:lnTo>
                  <a:pt x="1598" y="5098"/>
                </a:lnTo>
                <a:lnTo>
                  <a:pt x="1813" y="4576"/>
                </a:lnTo>
                <a:lnTo>
                  <a:pt x="1905" y="4392"/>
                </a:lnTo>
                <a:lnTo>
                  <a:pt x="2027" y="4177"/>
                </a:lnTo>
                <a:lnTo>
                  <a:pt x="2027" y="4054"/>
                </a:lnTo>
                <a:lnTo>
                  <a:pt x="2027" y="3931"/>
                </a:lnTo>
                <a:lnTo>
                  <a:pt x="2212" y="3716"/>
                </a:lnTo>
                <a:lnTo>
                  <a:pt x="2212" y="3593"/>
                </a:lnTo>
                <a:lnTo>
                  <a:pt x="2242" y="3563"/>
                </a:lnTo>
                <a:lnTo>
                  <a:pt x="2335" y="3624"/>
                </a:lnTo>
                <a:lnTo>
                  <a:pt x="2611" y="3624"/>
                </a:lnTo>
                <a:lnTo>
                  <a:pt x="2734" y="3716"/>
                </a:lnTo>
                <a:lnTo>
                  <a:pt x="2857" y="3716"/>
                </a:lnTo>
                <a:lnTo>
                  <a:pt x="2979" y="3778"/>
                </a:lnTo>
                <a:lnTo>
                  <a:pt x="3071" y="3962"/>
                </a:lnTo>
                <a:lnTo>
                  <a:pt x="3041" y="3778"/>
                </a:lnTo>
                <a:lnTo>
                  <a:pt x="2949" y="3655"/>
                </a:lnTo>
                <a:lnTo>
                  <a:pt x="2795" y="3624"/>
                </a:lnTo>
                <a:lnTo>
                  <a:pt x="2642" y="3532"/>
                </a:lnTo>
                <a:lnTo>
                  <a:pt x="2427" y="3501"/>
                </a:lnTo>
                <a:lnTo>
                  <a:pt x="2181" y="3440"/>
                </a:lnTo>
                <a:lnTo>
                  <a:pt x="2181" y="3348"/>
                </a:lnTo>
                <a:lnTo>
                  <a:pt x="2242" y="3286"/>
                </a:lnTo>
                <a:lnTo>
                  <a:pt x="2304" y="3317"/>
                </a:lnTo>
                <a:lnTo>
                  <a:pt x="2396" y="3194"/>
                </a:lnTo>
                <a:lnTo>
                  <a:pt x="2396" y="3041"/>
                </a:lnTo>
                <a:lnTo>
                  <a:pt x="2457" y="2918"/>
                </a:lnTo>
                <a:lnTo>
                  <a:pt x="2304" y="2857"/>
                </a:lnTo>
                <a:lnTo>
                  <a:pt x="2242" y="2795"/>
                </a:lnTo>
                <a:lnTo>
                  <a:pt x="2304" y="2672"/>
                </a:lnTo>
                <a:lnTo>
                  <a:pt x="2396" y="2672"/>
                </a:lnTo>
                <a:lnTo>
                  <a:pt x="2457" y="2549"/>
                </a:lnTo>
                <a:lnTo>
                  <a:pt x="2457" y="2519"/>
                </a:lnTo>
                <a:lnTo>
                  <a:pt x="2335" y="2488"/>
                </a:lnTo>
                <a:lnTo>
                  <a:pt x="2335" y="2365"/>
                </a:lnTo>
                <a:lnTo>
                  <a:pt x="2365" y="2150"/>
                </a:lnTo>
                <a:lnTo>
                  <a:pt x="2335" y="1935"/>
                </a:lnTo>
                <a:lnTo>
                  <a:pt x="2427" y="1536"/>
                </a:lnTo>
                <a:lnTo>
                  <a:pt x="2335" y="1229"/>
                </a:lnTo>
                <a:lnTo>
                  <a:pt x="2335" y="1076"/>
                </a:lnTo>
                <a:lnTo>
                  <a:pt x="2457" y="769"/>
                </a:lnTo>
                <a:lnTo>
                  <a:pt x="2488" y="584"/>
                </a:lnTo>
                <a:lnTo>
                  <a:pt x="2549" y="584"/>
                </a:lnTo>
                <a:lnTo>
                  <a:pt x="2918" y="922"/>
                </a:lnTo>
                <a:lnTo>
                  <a:pt x="3133" y="1076"/>
                </a:lnTo>
                <a:lnTo>
                  <a:pt x="3501" y="1076"/>
                </a:lnTo>
                <a:lnTo>
                  <a:pt x="3655" y="1137"/>
                </a:lnTo>
                <a:lnTo>
                  <a:pt x="3716" y="1291"/>
                </a:lnTo>
                <a:lnTo>
                  <a:pt x="3808" y="1260"/>
                </a:lnTo>
                <a:lnTo>
                  <a:pt x="3870" y="1260"/>
                </a:lnTo>
                <a:lnTo>
                  <a:pt x="3931" y="1352"/>
                </a:lnTo>
                <a:lnTo>
                  <a:pt x="3870" y="1444"/>
                </a:lnTo>
                <a:lnTo>
                  <a:pt x="3716" y="1536"/>
                </a:lnTo>
                <a:lnTo>
                  <a:pt x="3563" y="1690"/>
                </a:lnTo>
                <a:lnTo>
                  <a:pt x="3563" y="1751"/>
                </a:lnTo>
                <a:lnTo>
                  <a:pt x="3593" y="1751"/>
                </a:lnTo>
                <a:lnTo>
                  <a:pt x="3655" y="1659"/>
                </a:lnTo>
                <a:lnTo>
                  <a:pt x="3839" y="1505"/>
                </a:lnTo>
                <a:lnTo>
                  <a:pt x="3901" y="1505"/>
                </a:lnTo>
                <a:lnTo>
                  <a:pt x="3931" y="1659"/>
                </a:lnTo>
                <a:lnTo>
                  <a:pt x="3808" y="1751"/>
                </a:lnTo>
                <a:lnTo>
                  <a:pt x="3716" y="1966"/>
                </a:lnTo>
                <a:lnTo>
                  <a:pt x="3716" y="2150"/>
                </a:lnTo>
                <a:lnTo>
                  <a:pt x="3655" y="2212"/>
                </a:lnTo>
                <a:lnTo>
                  <a:pt x="3624" y="2089"/>
                </a:lnTo>
                <a:lnTo>
                  <a:pt x="3532" y="2181"/>
                </a:lnTo>
                <a:lnTo>
                  <a:pt x="3501" y="2120"/>
                </a:lnTo>
                <a:lnTo>
                  <a:pt x="3379" y="2273"/>
                </a:lnTo>
                <a:lnTo>
                  <a:pt x="3409" y="2335"/>
                </a:lnTo>
                <a:lnTo>
                  <a:pt x="3563" y="2427"/>
                </a:lnTo>
                <a:lnTo>
                  <a:pt x="3747" y="2304"/>
                </a:lnTo>
                <a:lnTo>
                  <a:pt x="3778" y="2150"/>
                </a:lnTo>
                <a:lnTo>
                  <a:pt x="3870" y="2058"/>
                </a:lnTo>
                <a:lnTo>
                  <a:pt x="3870" y="1874"/>
                </a:lnTo>
                <a:lnTo>
                  <a:pt x="3962" y="1782"/>
                </a:lnTo>
                <a:lnTo>
                  <a:pt x="4023" y="1567"/>
                </a:lnTo>
                <a:lnTo>
                  <a:pt x="4146" y="1475"/>
                </a:lnTo>
                <a:lnTo>
                  <a:pt x="4300" y="1321"/>
                </a:lnTo>
                <a:lnTo>
                  <a:pt x="4208" y="1229"/>
                </a:lnTo>
                <a:lnTo>
                  <a:pt x="4208" y="1106"/>
                </a:lnTo>
                <a:lnTo>
                  <a:pt x="4146" y="1076"/>
                </a:lnTo>
                <a:lnTo>
                  <a:pt x="4269" y="922"/>
                </a:lnTo>
                <a:lnTo>
                  <a:pt x="4300" y="861"/>
                </a:lnTo>
                <a:lnTo>
                  <a:pt x="4177" y="799"/>
                </a:lnTo>
                <a:lnTo>
                  <a:pt x="4177" y="646"/>
                </a:lnTo>
                <a:lnTo>
                  <a:pt x="4300" y="554"/>
                </a:lnTo>
                <a:lnTo>
                  <a:pt x="4300" y="431"/>
                </a:lnTo>
                <a:lnTo>
                  <a:pt x="4115" y="308"/>
                </a:lnTo>
                <a:lnTo>
                  <a:pt x="4054" y="1"/>
                </a:lnTo>
                <a:close/>
                <a:moveTo>
                  <a:pt x="42928" y="11731"/>
                </a:moveTo>
                <a:lnTo>
                  <a:pt x="42959" y="11792"/>
                </a:lnTo>
                <a:lnTo>
                  <a:pt x="43051" y="11792"/>
                </a:lnTo>
                <a:lnTo>
                  <a:pt x="43112" y="11731"/>
                </a:lnTo>
                <a:lnTo>
                  <a:pt x="43235" y="11731"/>
                </a:lnTo>
                <a:lnTo>
                  <a:pt x="43173" y="11638"/>
                </a:lnTo>
                <a:lnTo>
                  <a:pt x="43020" y="11638"/>
                </a:lnTo>
                <a:lnTo>
                  <a:pt x="42989" y="11700"/>
                </a:lnTo>
                <a:lnTo>
                  <a:pt x="42928" y="11731"/>
                </a:lnTo>
                <a:close/>
                <a:moveTo>
                  <a:pt x="40410" y="12406"/>
                </a:moveTo>
                <a:lnTo>
                  <a:pt x="40349" y="12467"/>
                </a:lnTo>
                <a:lnTo>
                  <a:pt x="40471" y="12437"/>
                </a:lnTo>
                <a:lnTo>
                  <a:pt x="40533" y="12375"/>
                </a:lnTo>
                <a:lnTo>
                  <a:pt x="40717" y="12375"/>
                </a:lnTo>
                <a:lnTo>
                  <a:pt x="40871" y="12345"/>
                </a:lnTo>
                <a:lnTo>
                  <a:pt x="41147" y="12345"/>
                </a:lnTo>
                <a:lnTo>
                  <a:pt x="41270" y="12253"/>
                </a:lnTo>
                <a:lnTo>
                  <a:pt x="41515" y="12253"/>
                </a:lnTo>
                <a:lnTo>
                  <a:pt x="41577" y="12191"/>
                </a:lnTo>
                <a:lnTo>
                  <a:pt x="41638" y="12191"/>
                </a:lnTo>
                <a:lnTo>
                  <a:pt x="41853" y="12130"/>
                </a:lnTo>
                <a:lnTo>
                  <a:pt x="41945" y="12038"/>
                </a:lnTo>
                <a:lnTo>
                  <a:pt x="41822" y="12099"/>
                </a:lnTo>
                <a:lnTo>
                  <a:pt x="41730" y="12068"/>
                </a:lnTo>
                <a:lnTo>
                  <a:pt x="41577" y="12130"/>
                </a:lnTo>
                <a:lnTo>
                  <a:pt x="41638" y="12038"/>
                </a:lnTo>
                <a:lnTo>
                  <a:pt x="41700" y="11976"/>
                </a:lnTo>
                <a:lnTo>
                  <a:pt x="41700" y="11915"/>
                </a:lnTo>
                <a:lnTo>
                  <a:pt x="41454" y="12068"/>
                </a:lnTo>
                <a:lnTo>
                  <a:pt x="41208" y="12068"/>
                </a:lnTo>
                <a:lnTo>
                  <a:pt x="40993" y="12130"/>
                </a:lnTo>
                <a:lnTo>
                  <a:pt x="40809" y="12068"/>
                </a:lnTo>
                <a:lnTo>
                  <a:pt x="40563" y="12191"/>
                </a:lnTo>
                <a:lnTo>
                  <a:pt x="40379" y="12191"/>
                </a:lnTo>
                <a:lnTo>
                  <a:pt x="40287" y="12314"/>
                </a:lnTo>
                <a:lnTo>
                  <a:pt x="40318" y="12406"/>
                </a:lnTo>
                <a:close/>
                <a:moveTo>
                  <a:pt x="4085" y="799"/>
                </a:moveTo>
                <a:lnTo>
                  <a:pt x="3901" y="953"/>
                </a:lnTo>
                <a:lnTo>
                  <a:pt x="3901" y="1168"/>
                </a:lnTo>
                <a:lnTo>
                  <a:pt x="4023" y="1413"/>
                </a:lnTo>
                <a:lnTo>
                  <a:pt x="4085" y="1383"/>
                </a:lnTo>
                <a:lnTo>
                  <a:pt x="3993" y="1076"/>
                </a:lnTo>
                <a:lnTo>
                  <a:pt x="4023" y="922"/>
                </a:lnTo>
                <a:lnTo>
                  <a:pt x="4115" y="891"/>
                </a:lnTo>
                <a:lnTo>
                  <a:pt x="4085" y="799"/>
                </a:lnTo>
                <a:close/>
                <a:moveTo>
                  <a:pt x="19745" y="24934"/>
                </a:moveTo>
                <a:lnTo>
                  <a:pt x="19806" y="24873"/>
                </a:lnTo>
                <a:lnTo>
                  <a:pt x="19990" y="24658"/>
                </a:lnTo>
                <a:lnTo>
                  <a:pt x="20113" y="24535"/>
                </a:lnTo>
                <a:lnTo>
                  <a:pt x="19929" y="24658"/>
                </a:lnTo>
                <a:lnTo>
                  <a:pt x="19745" y="24934"/>
                </a:lnTo>
                <a:close/>
                <a:moveTo>
                  <a:pt x="19561" y="25364"/>
                </a:moveTo>
                <a:lnTo>
                  <a:pt x="19622" y="25302"/>
                </a:lnTo>
                <a:lnTo>
                  <a:pt x="19683" y="25118"/>
                </a:lnTo>
                <a:lnTo>
                  <a:pt x="19683" y="25026"/>
                </a:lnTo>
                <a:lnTo>
                  <a:pt x="19561" y="25364"/>
                </a:lnTo>
                <a:close/>
                <a:moveTo>
                  <a:pt x="19499" y="26469"/>
                </a:moveTo>
                <a:lnTo>
                  <a:pt x="19407" y="26193"/>
                </a:lnTo>
                <a:lnTo>
                  <a:pt x="19438" y="25824"/>
                </a:lnTo>
                <a:lnTo>
                  <a:pt x="19530" y="25425"/>
                </a:lnTo>
                <a:lnTo>
                  <a:pt x="19376" y="25824"/>
                </a:lnTo>
                <a:lnTo>
                  <a:pt x="19376" y="26193"/>
                </a:lnTo>
                <a:cubicBezTo>
                  <a:pt x="19376" y="26193"/>
                  <a:pt x="19499" y="26469"/>
                  <a:pt x="19499" y="2646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g3d4b58163d4_3_1117"/>
          <p:cNvSpPr/>
          <p:nvPr/>
        </p:nvSpPr>
        <p:spPr>
          <a:xfrm>
            <a:off x="2773490" y="5720372"/>
            <a:ext cx="486593" cy="89354"/>
          </a:xfrm>
          <a:custGeom>
            <a:avLst/>
            <a:gdLst/>
            <a:ahLst/>
            <a:cxnLst/>
            <a:rect l="l" t="t" r="r" b="b"/>
            <a:pathLst>
              <a:path w="19069" h="3440" extrusionOk="0">
                <a:moveTo>
                  <a:pt x="18700" y="3408"/>
                </a:moveTo>
                <a:lnTo>
                  <a:pt x="18608" y="3193"/>
                </a:lnTo>
                <a:lnTo>
                  <a:pt x="18486" y="3132"/>
                </a:lnTo>
                <a:lnTo>
                  <a:pt x="18486" y="2979"/>
                </a:lnTo>
                <a:lnTo>
                  <a:pt x="18332" y="2948"/>
                </a:lnTo>
                <a:lnTo>
                  <a:pt x="18271" y="2825"/>
                </a:lnTo>
                <a:lnTo>
                  <a:pt x="18117" y="2794"/>
                </a:lnTo>
                <a:lnTo>
                  <a:pt x="18117" y="2764"/>
                </a:lnTo>
                <a:lnTo>
                  <a:pt x="18301" y="2764"/>
                </a:lnTo>
                <a:lnTo>
                  <a:pt x="18486" y="2825"/>
                </a:lnTo>
                <a:lnTo>
                  <a:pt x="18486" y="2886"/>
                </a:lnTo>
                <a:cubicBezTo>
                  <a:pt x="18516" y="2886"/>
                  <a:pt x="18547" y="2917"/>
                  <a:pt x="18578" y="2917"/>
                </a:cubicBezTo>
                <a:lnTo>
                  <a:pt x="18731" y="3040"/>
                </a:lnTo>
                <a:lnTo>
                  <a:pt x="18793" y="3040"/>
                </a:lnTo>
                <a:lnTo>
                  <a:pt x="18854" y="3224"/>
                </a:lnTo>
                <a:lnTo>
                  <a:pt x="18946" y="3286"/>
                </a:lnTo>
                <a:lnTo>
                  <a:pt x="19069" y="3286"/>
                </a:lnTo>
                <a:lnTo>
                  <a:pt x="19008" y="3378"/>
                </a:lnTo>
                <a:lnTo>
                  <a:pt x="18885" y="3378"/>
                </a:lnTo>
                <a:lnTo>
                  <a:pt x="18823" y="3439"/>
                </a:lnTo>
                <a:lnTo>
                  <a:pt x="18731" y="3439"/>
                </a:lnTo>
                <a:lnTo>
                  <a:pt x="18670" y="3408"/>
                </a:lnTo>
                <a:close/>
                <a:moveTo>
                  <a:pt x="891" y="31"/>
                </a:moveTo>
                <a:lnTo>
                  <a:pt x="1106" y="0"/>
                </a:lnTo>
                <a:lnTo>
                  <a:pt x="1198" y="123"/>
                </a:lnTo>
                <a:close/>
                <a:moveTo>
                  <a:pt x="584" y="92"/>
                </a:moveTo>
                <a:lnTo>
                  <a:pt x="676" y="215"/>
                </a:lnTo>
                <a:lnTo>
                  <a:pt x="799" y="184"/>
                </a:lnTo>
                <a:close/>
                <a:moveTo>
                  <a:pt x="1" y="829"/>
                </a:moveTo>
                <a:lnTo>
                  <a:pt x="93" y="768"/>
                </a:lnTo>
                <a:lnTo>
                  <a:pt x="185" y="829"/>
                </a:lnTo>
                <a:lnTo>
                  <a:pt x="308" y="829"/>
                </a:lnTo>
                <a:lnTo>
                  <a:pt x="93" y="921"/>
                </a:lnTo>
                <a:close/>
                <a:moveTo>
                  <a:pt x="1198" y="1075"/>
                </a:moveTo>
                <a:lnTo>
                  <a:pt x="1321" y="1105"/>
                </a:lnTo>
                <a:lnTo>
                  <a:pt x="1413" y="1290"/>
                </a:lnTo>
                <a:lnTo>
                  <a:pt x="1536" y="1320"/>
                </a:lnTo>
                <a:lnTo>
                  <a:pt x="1536" y="1259"/>
                </a:lnTo>
                <a:lnTo>
                  <a:pt x="1444" y="1105"/>
                </a:lnTo>
                <a:lnTo>
                  <a:pt x="1474" y="1044"/>
                </a:lnTo>
                <a:lnTo>
                  <a:pt x="1628" y="1136"/>
                </a:lnTo>
                <a:lnTo>
                  <a:pt x="1720" y="1105"/>
                </a:lnTo>
                <a:lnTo>
                  <a:pt x="1628" y="1013"/>
                </a:lnTo>
                <a:lnTo>
                  <a:pt x="1628" y="921"/>
                </a:lnTo>
                <a:lnTo>
                  <a:pt x="1812" y="952"/>
                </a:lnTo>
                <a:lnTo>
                  <a:pt x="1966" y="921"/>
                </a:lnTo>
                <a:lnTo>
                  <a:pt x="1966" y="860"/>
                </a:lnTo>
                <a:lnTo>
                  <a:pt x="1843" y="860"/>
                </a:lnTo>
                <a:lnTo>
                  <a:pt x="1751" y="798"/>
                </a:lnTo>
                <a:lnTo>
                  <a:pt x="1812" y="768"/>
                </a:lnTo>
                <a:lnTo>
                  <a:pt x="1966" y="798"/>
                </a:lnTo>
                <a:lnTo>
                  <a:pt x="2150" y="768"/>
                </a:lnTo>
                <a:lnTo>
                  <a:pt x="2303" y="645"/>
                </a:lnTo>
                <a:lnTo>
                  <a:pt x="2457" y="583"/>
                </a:lnTo>
                <a:lnTo>
                  <a:pt x="2457" y="491"/>
                </a:lnTo>
                <a:lnTo>
                  <a:pt x="2365" y="461"/>
                </a:lnTo>
                <a:lnTo>
                  <a:pt x="2334" y="430"/>
                </a:lnTo>
                <a:lnTo>
                  <a:pt x="2396" y="369"/>
                </a:lnTo>
                <a:lnTo>
                  <a:pt x="2518" y="369"/>
                </a:lnTo>
                <a:lnTo>
                  <a:pt x="2457" y="276"/>
                </a:lnTo>
                <a:lnTo>
                  <a:pt x="2273" y="215"/>
                </a:lnTo>
                <a:lnTo>
                  <a:pt x="2150" y="246"/>
                </a:lnTo>
                <a:lnTo>
                  <a:pt x="2181" y="369"/>
                </a:lnTo>
                <a:lnTo>
                  <a:pt x="2089" y="399"/>
                </a:lnTo>
                <a:lnTo>
                  <a:pt x="1966" y="246"/>
                </a:lnTo>
                <a:lnTo>
                  <a:pt x="1966" y="123"/>
                </a:lnTo>
                <a:lnTo>
                  <a:pt x="1689" y="92"/>
                </a:lnTo>
                <a:lnTo>
                  <a:pt x="1659" y="215"/>
                </a:lnTo>
                <a:lnTo>
                  <a:pt x="1567" y="246"/>
                </a:lnTo>
                <a:lnTo>
                  <a:pt x="1597" y="369"/>
                </a:lnTo>
                <a:lnTo>
                  <a:pt x="1567" y="461"/>
                </a:lnTo>
                <a:lnTo>
                  <a:pt x="1689" y="645"/>
                </a:lnTo>
                <a:lnTo>
                  <a:pt x="1659" y="706"/>
                </a:lnTo>
                <a:lnTo>
                  <a:pt x="1567" y="645"/>
                </a:lnTo>
                <a:lnTo>
                  <a:pt x="1444" y="676"/>
                </a:lnTo>
                <a:lnTo>
                  <a:pt x="1167" y="1075"/>
                </a:lnTo>
                <a:close/>
                <a:moveTo>
                  <a:pt x="983" y="246"/>
                </a:moveTo>
                <a:lnTo>
                  <a:pt x="1106" y="369"/>
                </a:lnTo>
                <a:lnTo>
                  <a:pt x="1198" y="369"/>
                </a:lnTo>
                <a:lnTo>
                  <a:pt x="1259" y="246"/>
                </a:lnTo>
                <a:lnTo>
                  <a:pt x="1352" y="215"/>
                </a:lnTo>
                <a:lnTo>
                  <a:pt x="1444" y="338"/>
                </a:lnTo>
                <a:lnTo>
                  <a:pt x="1352" y="522"/>
                </a:lnTo>
                <a:lnTo>
                  <a:pt x="1137" y="676"/>
                </a:lnTo>
                <a:lnTo>
                  <a:pt x="1137" y="860"/>
                </a:lnTo>
                <a:lnTo>
                  <a:pt x="952" y="952"/>
                </a:lnTo>
                <a:lnTo>
                  <a:pt x="707" y="921"/>
                </a:lnTo>
                <a:lnTo>
                  <a:pt x="584" y="1013"/>
                </a:lnTo>
                <a:lnTo>
                  <a:pt x="768" y="1105"/>
                </a:lnTo>
                <a:lnTo>
                  <a:pt x="645" y="1259"/>
                </a:lnTo>
                <a:lnTo>
                  <a:pt x="492" y="1136"/>
                </a:lnTo>
                <a:lnTo>
                  <a:pt x="400" y="1228"/>
                </a:lnTo>
                <a:lnTo>
                  <a:pt x="246" y="1136"/>
                </a:lnTo>
                <a:lnTo>
                  <a:pt x="246" y="1044"/>
                </a:lnTo>
                <a:lnTo>
                  <a:pt x="338" y="1044"/>
                </a:lnTo>
                <a:lnTo>
                  <a:pt x="523" y="891"/>
                </a:lnTo>
                <a:lnTo>
                  <a:pt x="492" y="768"/>
                </a:lnTo>
                <a:lnTo>
                  <a:pt x="584" y="706"/>
                </a:lnTo>
                <a:lnTo>
                  <a:pt x="768" y="706"/>
                </a:lnTo>
                <a:lnTo>
                  <a:pt x="768" y="645"/>
                </a:lnTo>
                <a:lnTo>
                  <a:pt x="584" y="614"/>
                </a:lnTo>
                <a:lnTo>
                  <a:pt x="400" y="338"/>
                </a:lnTo>
                <a:lnTo>
                  <a:pt x="461" y="276"/>
                </a:lnTo>
                <a:lnTo>
                  <a:pt x="615" y="399"/>
                </a:lnTo>
                <a:lnTo>
                  <a:pt x="768" y="430"/>
                </a:lnTo>
                <a:lnTo>
                  <a:pt x="830" y="24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g3d4b58163d4_3_1117"/>
          <p:cNvSpPr/>
          <p:nvPr/>
        </p:nvSpPr>
        <p:spPr>
          <a:xfrm>
            <a:off x="2202607" y="4250828"/>
            <a:ext cx="116585" cy="54304"/>
          </a:xfrm>
          <a:custGeom>
            <a:avLst/>
            <a:gdLst/>
            <a:ahLst/>
            <a:cxnLst/>
            <a:rect l="l" t="t" r="r" b="b"/>
            <a:pathLst>
              <a:path w="4576" h="2089" extrusionOk="0">
                <a:moveTo>
                  <a:pt x="4115" y="1996"/>
                </a:moveTo>
                <a:lnTo>
                  <a:pt x="3962" y="1842"/>
                </a:lnTo>
                <a:lnTo>
                  <a:pt x="3777" y="1597"/>
                </a:lnTo>
                <a:lnTo>
                  <a:pt x="3685" y="1382"/>
                </a:lnTo>
                <a:lnTo>
                  <a:pt x="3747" y="1320"/>
                </a:lnTo>
                <a:lnTo>
                  <a:pt x="3900" y="1106"/>
                </a:lnTo>
                <a:lnTo>
                  <a:pt x="3992" y="1106"/>
                </a:lnTo>
                <a:lnTo>
                  <a:pt x="4054" y="1044"/>
                </a:lnTo>
                <a:lnTo>
                  <a:pt x="4023" y="921"/>
                </a:lnTo>
                <a:lnTo>
                  <a:pt x="3931" y="921"/>
                </a:lnTo>
                <a:lnTo>
                  <a:pt x="3808" y="1044"/>
                </a:lnTo>
                <a:lnTo>
                  <a:pt x="3777" y="1075"/>
                </a:lnTo>
                <a:lnTo>
                  <a:pt x="3685" y="1013"/>
                </a:lnTo>
                <a:lnTo>
                  <a:pt x="3624" y="860"/>
                </a:lnTo>
                <a:lnTo>
                  <a:pt x="3470" y="676"/>
                </a:lnTo>
                <a:lnTo>
                  <a:pt x="3378" y="645"/>
                </a:lnTo>
                <a:lnTo>
                  <a:pt x="3225" y="522"/>
                </a:lnTo>
                <a:lnTo>
                  <a:pt x="3102" y="461"/>
                </a:lnTo>
                <a:lnTo>
                  <a:pt x="2918" y="461"/>
                </a:lnTo>
                <a:lnTo>
                  <a:pt x="2672" y="614"/>
                </a:lnTo>
                <a:lnTo>
                  <a:pt x="2641" y="768"/>
                </a:lnTo>
                <a:lnTo>
                  <a:pt x="2703" y="798"/>
                </a:lnTo>
                <a:lnTo>
                  <a:pt x="2703" y="891"/>
                </a:lnTo>
                <a:lnTo>
                  <a:pt x="2457" y="1075"/>
                </a:lnTo>
                <a:lnTo>
                  <a:pt x="2211" y="1136"/>
                </a:lnTo>
                <a:lnTo>
                  <a:pt x="2089" y="1228"/>
                </a:lnTo>
                <a:lnTo>
                  <a:pt x="2058" y="1320"/>
                </a:lnTo>
                <a:lnTo>
                  <a:pt x="2119" y="1443"/>
                </a:lnTo>
                <a:lnTo>
                  <a:pt x="2242" y="1535"/>
                </a:lnTo>
                <a:lnTo>
                  <a:pt x="2365" y="1658"/>
                </a:lnTo>
                <a:lnTo>
                  <a:pt x="2365" y="1812"/>
                </a:lnTo>
                <a:lnTo>
                  <a:pt x="2273" y="1842"/>
                </a:lnTo>
                <a:lnTo>
                  <a:pt x="2119" y="1812"/>
                </a:lnTo>
                <a:lnTo>
                  <a:pt x="2027" y="1935"/>
                </a:lnTo>
                <a:lnTo>
                  <a:pt x="1904" y="2088"/>
                </a:lnTo>
                <a:lnTo>
                  <a:pt x="1689" y="2057"/>
                </a:lnTo>
                <a:lnTo>
                  <a:pt x="1628" y="1965"/>
                </a:lnTo>
                <a:lnTo>
                  <a:pt x="1659" y="1842"/>
                </a:lnTo>
                <a:lnTo>
                  <a:pt x="1628" y="1689"/>
                </a:lnTo>
                <a:lnTo>
                  <a:pt x="1659" y="1597"/>
                </a:lnTo>
                <a:lnTo>
                  <a:pt x="1597" y="1535"/>
                </a:lnTo>
                <a:lnTo>
                  <a:pt x="1474" y="1505"/>
                </a:lnTo>
                <a:lnTo>
                  <a:pt x="1444" y="1597"/>
                </a:lnTo>
                <a:lnTo>
                  <a:pt x="1505" y="1658"/>
                </a:lnTo>
                <a:lnTo>
                  <a:pt x="1444" y="1750"/>
                </a:lnTo>
                <a:lnTo>
                  <a:pt x="1290" y="1750"/>
                </a:lnTo>
                <a:lnTo>
                  <a:pt x="1167" y="1689"/>
                </a:lnTo>
                <a:lnTo>
                  <a:pt x="1075" y="1474"/>
                </a:lnTo>
                <a:lnTo>
                  <a:pt x="1045" y="1259"/>
                </a:lnTo>
                <a:lnTo>
                  <a:pt x="737" y="1228"/>
                </a:lnTo>
                <a:lnTo>
                  <a:pt x="645" y="1198"/>
                </a:lnTo>
                <a:lnTo>
                  <a:pt x="645" y="1136"/>
                </a:lnTo>
                <a:lnTo>
                  <a:pt x="584" y="1044"/>
                </a:lnTo>
                <a:lnTo>
                  <a:pt x="492" y="1106"/>
                </a:lnTo>
                <a:lnTo>
                  <a:pt x="338" y="1136"/>
                </a:lnTo>
                <a:lnTo>
                  <a:pt x="215" y="1106"/>
                </a:lnTo>
                <a:lnTo>
                  <a:pt x="93" y="1136"/>
                </a:lnTo>
                <a:lnTo>
                  <a:pt x="31" y="1044"/>
                </a:lnTo>
                <a:lnTo>
                  <a:pt x="31" y="952"/>
                </a:lnTo>
                <a:lnTo>
                  <a:pt x="62" y="829"/>
                </a:lnTo>
                <a:lnTo>
                  <a:pt x="185" y="737"/>
                </a:lnTo>
                <a:lnTo>
                  <a:pt x="93" y="584"/>
                </a:lnTo>
                <a:lnTo>
                  <a:pt x="1" y="553"/>
                </a:lnTo>
                <a:lnTo>
                  <a:pt x="31" y="430"/>
                </a:lnTo>
                <a:lnTo>
                  <a:pt x="123" y="307"/>
                </a:lnTo>
                <a:lnTo>
                  <a:pt x="123" y="154"/>
                </a:lnTo>
                <a:lnTo>
                  <a:pt x="185" y="123"/>
                </a:lnTo>
                <a:lnTo>
                  <a:pt x="338" y="123"/>
                </a:lnTo>
                <a:lnTo>
                  <a:pt x="369" y="215"/>
                </a:lnTo>
                <a:lnTo>
                  <a:pt x="461" y="307"/>
                </a:lnTo>
                <a:lnTo>
                  <a:pt x="553" y="338"/>
                </a:lnTo>
                <a:lnTo>
                  <a:pt x="645" y="338"/>
                </a:lnTo>
                <a:lnTo>
                  <a:pt x="676" y="369"/>
                </a:lnTo>
                <a:lnTo>
                  <a:pt x="615" y="399"/>
                </a:lnTo>
                <a:lnTo>
                  <a:pt x="584" y="430"/>
                </a:lnTo>
                <a:lnTo>
                  <a:pt x="615" y="491"/>
                </a:lnTo>
                <a:lnTo>
                  <a:pt x="768" y="584"/>
                </a:lnTo>
                <a:lnTo>
                  <a:pt x="891" y="553"/>
                </a:lnTo>
                <a:lnTo>
                  <a:pt x="891" y="461"/>
                </a:lnTo>
                <a:lnTo>
                  <a:pt x="799" y="399"/>
                </a:lnTo>
                <a:lnTo>
                  <a:pt x="860" y="369"/>
                </a:lnTo>
                <a:lnTo>
                  <a:pt x="1045" y="461"/>
                </a:lnTo>
                <a:lnTo>
                  <a:pt x="1321" y="645"/>
                </a:lnTo>
                <a:lnTo>
                  <a:pt x="1597" y="676"/>
                </a:lnTo>
                <a:lnTo>
                  <a:pt x="1720" y="645"/>
                </a:lnTo>
                <a:lnTo>
                  <a:pt x="1874" y="491"/>
                </a:lnTo>
                <a:lnTo>
                  <a:pt x="2396" y="246"/>
                </a:lnTo>
                <a:lnTo>
                  <a:pt x="2641" y="184"/>
                </a:lnTo>
                <a:lnTo>
                  <a:pt x="2887" y="31"/>
                </a:lnTo>
                <a:lnTo>
                  <a:pt x="2948" y="0"/>
                </a:lnTo>
                <a:lnTo>
                  <a:pt x="3071" y="62"/>
                </a:lnTo>
                <a:lnTo>
                  <a:pt x="3133" y="123"/>
                </a:lnTo>
                <a:lnTo>
                  <a:pt x="3255" y="154"/>
                </a:lnTo>
                <a:lnTo>
                  <a:pt x="3624" y="154"/>
                </a:lnTo>
                <a:lnTo>
                  <a:pt x="3808" y="215"/>
                </a:lnTo>
                <a:lnTo>
                  <a:pt x="4146" y="430"/>
                </a:lnTo>
                <a:lnTo>
                  <a:pt x="4299" y="584"/>
                </a:lnTo>
                <a:lnTo>
                  <a:pt x="4330" y="676"/>
                </a:lnTo>
                <a:lnTo>
                  <a:pt x="4453" y="737"/>
                </a:lnTo>
                <a:lnTo>
                  <a:pt x="4514" y="798"/>
                </a:lnTo>
                <a:lnTo>
                  <a:pt x="4484" y="952"/>
                </a:lnTo>
                <a:lnTo>
                  <a:pt x="4514" y="1044"/>
                </a:lnTo>
                <a:lnTo>
                  <a:pt x="4576" y="1259"/>
                </a:lnTo>
                <a:lnTo>
                  <a:pt x="4453" y="1474"/>
                </a:lnTo>
                <a:lnTo>
                  <a:pt x="4422" y="1689"/>
                </a:lnTo>
                <a:lnTo>
                  <a:pt x="4299" y="1750"/>
                </a:lnTo>
                <a:lnTo>
                  <a:pt x="4238" y="175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75" name="Google Shape;1275;g3d4b58163d4_3_1117"/>
          <p:cNvSpPr/>
          <p:nvPr/>
        </p:nvSpPr>
        <p:spPr>
          <a:xfrm>
            <a:off x="2139979" y="4215286"/>
            <a:ext cx="70832" cy="68607"/>
          </a:xfrm>
          <a:custGeom>
            <a:avLst/>
            <a:gdLst/>
            <a:ahLst/>
            <a:cxnLst/>
            <a:rect l="l" t="t" r="r" b="b"/>
            <a:pathLst>
              <a:path w="2795" h="2641" extrusionOk="0">
                <a:moveTo>
                  <a:pt x="2487" y="2395"/>
                </a:moveTo>
                <a:lnTo>
                  <a:pt x="2487" y="2395"/>
                </a:lnTo>
                <a:lnTo>
                  <a:pt x="2549" y="2487"/>
                </a:lnTo>
                <a:lnTo>
                  <a:pt x="2518" y="2487"/>
                </a:lnTo>
                <a:lnTo>
                  <a:pt x="2518" y="2579"/>
                </a:lnTo>
                <a:lnTo>
                  <a:pt x="2487" y="2641"/>
                </a:lnTo>
                <a:lnTo>
                  <a:pt x="2395" y="2641"/>
                </a:lnTo>
                <a:lnTo>
                  <a:pt x="2334" y="2579"/>
                </a:lnTo>
                <a:lnTo>
                  <a:pt x="2303" y="2549"/>
                </a:lnTo>
                <a:lnTo>
                  <a:pt x="2242" y="2518"/>
                </a:lnTo>
                <a:lnTo>
                  <a:pt x="2242" y="2364"/>
                </a:lnTo>
                <a:lnTo>
                  <a:pt x="2088" y="2211"/>
                </a:lnTo>
                <a:lnTo>
                  <a:pt x="1996" y="2149"/>
                </a:lnTo>
                <a:lnTo>
                  <a:pt x="1965" y="2180"/>
                </a:lnTo>
                <a:lnTo>
                  <a:pt x="1965" y="2211"/>
                </a:lnTo>
                <a:lnTo>
                  <a:pt x="2088" y="2272"/>
                </a:lnTo>
                <a:lnTo>
                  <a:pt x="2180" y="2395"/>
                </a:lnTo>
                <a:lnTo>
                  <a:pt x="2149" y="2518"/>
                </a:lnTo>
                <a:lnTo>
                  <a:pt x="2088" y="2549"/>
                </a:lnTo>
                <a:lnTo>
                  <a:pt x="1965" y="2457"/>
                </a:lnTo>
                <a:lnTo>
                  <a:pt x="1750" y="2395"/>
                </a:lnTo>
                <a:lnTo>
                  <a:pt x="1689" y="2272"/>
                </a:lnTo>
                <a:lnTo>
                  <a:pt x="1689" y="2180"/>
                </a:lnTo>
                <a:lnTo>
                  <a:pt x="1812" y="2027"/>
                </a:lnTo>
                <a:lnTo>
                  <a:pt x="1781" y="1965"/>
                </a:lnTo>
                <a:lnTo>
                  <a:pt x="1597" y="1750"/>
                </a:lnTo>
                <a:lnTo>
                  <a:pt x="1474" y="1689"/>
                </a:lnTo>
                <a:lnTo>
                  <a:pt x="1351" y="1566"/>
                </a:lnTo>
                <a:lnTo>
                  <a:pt x="1136" y="1443"/>
                </a:lnTo>
                <a:lnTo>
                  <a:pt x="1105" y="1290"/>
                </a:lnTo>
                <a:lnTo>
                  <a:pt x="921" y="1167"/>
                </a:lnTo>
                <a:lnTo>
                  <a:pt x="921" y="1044"/>
                </a:lnTo>
                <a:lnTo>
                  <a:pt x="768" y="952"/>
                </a:lnTo>
                <a:lnTo>
                  <a:pt x="614" y="829"/>
                </a:lnTo>
                <a:lnTo>
                  <a:pt x="553" y="891"/>
                </a:lnTo>
                <a:lnTo>
                  <a:pt x="614" y="983"/>
                </a:lnTo>
                <a:lnTo>
                  <a:pt x="829" y="1136"/>
                </a:lnTo>
                <a:lnTo>
                  <a:pt x="860" y="1290"/>
                </a:lnTo>
                <a:lnTo>
                  <a:pt x="768" y="1443"/>
                </a:lnTo>
                <a:lnTo>
                  <a:pt x="706" y="1443"/>
                </a:lnTo>
                <a:lnTo>
                  <a:pt x="614" y="1320"/>
                </a:lnTo>
                <a:lnTo>
                  <a:pt x="491" y="1228"/>
                </a:lnTo>
                <a:lnTo>
                  <a:pt x="276" y="1228"/>
                </a:lnTo>
                <a:lnTo>
                  <a:pt x="61" y="1044"/>
                </a:lnTo>
                <a:lnTo>
                  <a:pt x="0" y="891"/>
                </a:lnTo>
                <a:lnTo>
                  <a:pt x="92" y="676"/>
                </a:lnTo>
                <a:lnTo>
                  <a:pt x="246" y="614"/>
                </a:lnTo>
                <a:lnTo>
                  <a:pt x="184" y="430"/>
                </a:lnTo>
                <a:lnTo>
                  <a:pt x="61" y="399"/>
                </a:lnTo>
                <a:lnTo>
                  <a:pt x="31" y="369"/>
                </a:lnTo>
                <a:lnTo>
                  <a:pt x="61" y="307"/>
                </a:lnTo>
                <a:lnTo>
                  <a:pt x="123" y="123"/>
                </a:lnTo>
                <a:lnTo>
                  <a:pt x="92" y="123"/>
                </a:lnTo>
                <a:lnTo>
                  <a:pt x="154" y="92"/>
                </a:lnTo>
                <a:lnTo>
                  <a:pt x="154" y="61"/>
                </a:lnTo>
                <a:lnTo>
                  <a:pt x="430" y="0"/>
                </a:lnTo>
                <a:lnTo>
                  <a:pt x="891" y="154"/>
                </a:lnTo>
                <a:lnTo>
                  <a:pt x="1044" y="123"/>
                </a:lnTo>
                <a:lnTo>
                  <a:pt x="1259" y="92"/>
                </a:lnTo>
                <a:lnTo>
                  <a:pt x="1351" y="246"/>
                </a:lnTo>
                <a:lnTo>
                  <a:pt x="1474" y="276"/>
                </a:lnTo>
                <a:lnTo>
                  <a:pt x="1474" y="338"/>
                </a:lnTo>
                <a:lnTo>
                  <a:pt x="1627" y="491"/>
                </a:lnTo>
                <a:lnTo>
                  <a:pt x="1720" y="430"/>
                </a:lnTo>
                <a:lnTo>
                  <a:pt x="1812" y="430"/>
                </a:lnTo>
                <a:lnTo>
                  <a:pt x="1781" y="491"/>
                </a:lnTo>
                <a:lnTo>
                  <a:pt x="1935" y="491"/>
                </a:lnTo>
                <a:lnTo>
                  <a:pt x="1965" y="430"/>
                </a:lnTo>
                <a:lnTo>
                  <a:pt x="2057" y="399"/>
                </a:lnTo>
                <a:lnTo>
                  <a:pt x="2088" y="553"/>
                </a:lnTo>
                <a:lnTo>
                  <a:pt x="2119" y="737"/>
                </a:lnTo>
                <a:lnTo>
                  <a:pt x="2211" y="891"/>
                </a:lnTo>
                <a:lnTo>
                  <a:pt x="2395" y="1075"/>
                </a:lnTo>
                <a:lnTo>
                  <a:pt x="2457" y="1198"/>
                </a:lnTo>
                <a:lnTo>
                  <a:pt x="2518" y="1290"/>
                </a:lnTo>
                <a:lnTo>
                  <a:pt x="2671" y="1351"/>
                </a:lnTo>
                <a:lnTo>
                  <a:pt x="2794" y="1443"/>
                </a:lnTo>
                <a:lnTo>
                  <a:pt x="2794" y="1474"/>
                </a:lnTo>
                <a:lnTo>
                  <a:pt x="2641" y="1474"/>
                </a:lnTo>
                <a:lnTo>
                  <a:pt x="2579" y="1505"/>
                </a:lnTo>
                <a:lnTo>
                  <a:pt x="2579" y="1658"/>
                </a:lnTo>
                <a:lnTo>
                  <a:pt x="2487" y="1781"/>
                </a:lnTo>
                <a:lnTo>
                  <a:pt x="2457" y="1904"/>
                </a:lnTo>
                <a:lnTo>
                  <a:pt x="2549" y="1935"/>
                </a:lnTo>
                <a:lnTo>
                  <a:pt x="2641" y="2088"/>
                </a:lnTo>
                <a:lnTo>
                  <a:pt x="2518" y="2180"/>
                </a:lnTo>
                <a:lnTo>
                  <a:pt x="2487" y="2303"/>
                </a:lnTo>
                <a:lnTo>
                  <a:pt x="2487" y="2395"/>
                </a:lnTo>
                <a:lnTo>
                  <a:pt x="2487" y="2395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76" name="Google Shape;1276;g3d4b58163d4_3_1117"/>
          <p:cNvSpPr/>
          <p:nvPr/>
        </p:nvSpPr>
        <p:spPr>
          <a:xfrm>
            <a:off x="2106256" y="4130381"/>
            <a:ext cx="95857" cy="97731"/>
          </a:xfrm>
          <a:custGeom>
            <a:avLst/>
            <a:gdLst/>
            <a:ahLst/>
            <a:cxnLst/>
            <a:rect l="l" t="t" r="r" b="b"/>
            <a:pathLst>
              <a:path w="3778" h="3747" extrusionOk="0">
                <a:moveTo>
                  <a:pt x="1413" y="3378"/>
                </a:moveTo>
                <a:lnTo>
                  <a:pt x="1475" y="3347"/>
                </a:lnTo>
                <a:lnTo>
                  <a:pt x="1475" y="3316"/>
                </a:lnTo>
                <a:lnTo>
                  <a:pt x="1751" y="3255"/>
                </a:lnTo>
                <a:lnTo>
                  <a:pt x="2212" y="3409"/>
                </a:lnTo>
                <a:lnTo>
                  <a:pt x="2365" y="3378"/>
                </a:lnTo>
                <a:lnTo>
                  <a:pt x="2580" y="3378"/>
                </a:lnTo>
                <a:lnTo>
                  <a:pt x="2672" y="3501"/>
                </a:lnTo>
                <a:lnTo>
                  <a:pt x="2764" y="3531"/>
                </a:lnTo>
                <a:lnTo>
                  <a:pt x="2764" y="3593"/>
                </a:lnTo>
                <a:lnTo>
                  <a:pt x="2948" y="3746"/>
                </a:lnTo>
                <a:lnTo>
                  <a:pt x="3041" y="3716"/>
                </a:lnTo>
                <a:lnTo>
                  <a:pt x="3133" y="3716"/>
                </a:lnTo>
                <a:lnTo>
                  <a:pt x="3133" y="3716"/>
                </a:lnTo>
                <a:lnTo>
                  <a:pt x="3194" y="3654"/>
                </a:lnTo>
                <a:lnTo>
                  <a:pt x="3163" y="3531"/>
                </a:lnTo>
                <a:lnTo>
                  <a:pt x="3102" y="3439"/>
                </a:lnTo>
                <a:lnTo>
                  <a:pt x="3041" y="3255"/>
                </a:lnTo>
                <a:lnTo>
                  <a:pt x="3133" y="3071"/>
                </a:lnTo>
                <a:lnTo>
                  <a:pt x="3194" y="2917"/>
                </a:lnTo>
                <a:lnTo>
                  <a:pt x="3194" y="2764"/>
                </a:lnTo>
                <a:lnTo>
                  <a:pt x="3163" y="2856"/>
                </a:lnTo>
                <a:lnTo>
                  <a:pt x="3133" y="2917"/>
                </a:lnTo>
                <a:lnTo>
                  <a:pt x="3041" y="2979"/>
                </a:lnTo>
                <a:lnTo>
                  <a:pt x="3041" y="2856"/>
                </a:lnTo>
                <a:lnTo>
                  <a:pt x="3071" y="2733"/>
                </a:lnTo>
                <a:lnTo>
                  <a:pt x="3163" y="2549"/>
                </a:lnTo>
                <a:lnTo>
                  <a:pt x="3133" y="2426"/>
                </a:lnTo>
                <a:lnTo>
                  <a:pt x="3133" y="2334"/>
                </a:lnTo>
                <a:lnTo>
                  <a:pt x="3225" y="2088"/>
                </a:lnTo>
                <a:lnTo>
                  <a:pt x="3317" y="2088"/>
                </a:lnTo>
                <a:lnTo>
                  <a:pt x="3286" y="2180"/>
                </a:lnTo>
                <a:lnTo>
                  <a:pt x="3286" y="2303"/>
                </a:lnTo>
                <a:lnTo>
                  <a:pt x="3286" y="2457"/>
                </a:lnTo>
                <a:lnTo>
                  <a:pt x="3317" y="2457"/>
                </a:lnTo>
                <a:lnTo>
                  <a:pt x="3378" y="2365"/>
                </a:lnTo>
                <a:lnTo>
                  <a:pt x="3440" y="2027"/>
                </a:lnTo>
                <a:lnTo>
                  <a:pt x="3440" y="1658"/>
                </a:lnTo>
                <a:lnTo>
                  <a:pt x="3470" y="1566"/>
                </a:lnTo>
                <a:lnTo>
                  <a:pt x="3409" y="1474"/>
                </a:lnTo>
                <a:lnTo>
                  <a:pt x="3348" y="1443"/>
                </a:lnTo>
                <a:lnTo>
                  <a:pt x="3348" y="1351"/>
                </a:lnTo>
                <a:lnTo>
                  <a:pt x="3409" y="1290"/>
                </a:lnTo>
                <a:lnTo>
                  <a:pt x="3440" y="1290"/>
                </a:lnTo>
                <a:lnTo>
                  <a:pt x="3470" y="1351"/>
                </a:lnTo>
                <a:lnTo>
                  <a:pt x="3532" y="1136"/>
                </a:lnTo>
                <a:lnTo>
                  <a:pt x="3655" y="952"/>
                </a:lnTo>
                <a:lnTo>
                  <a:pt x="3716" y="860"/>
                </a:lnTo>
                <a:lnTo>
                  <a:pt x="3716" y="768"/>
                </a:lnTo>
                <a:lnTo>
                  <a:pt x="3655" y="706"/>
                </a:lnTo>
                <a:lnTo>
                  <a:pt x="3655" y="645"/>
                </a:lnTo>
                <a:lnTo>
                  <a:pt x="3685" y="522"/>
                </a:lnTo>
                <a:lnTo>
                  <a:pt x="3685" y="399"/>
                </a:lnTo>
                <a:lnTo>
                  <a:pt x="3685" y="184"/>
                </a:lnTo>
                <a:lnTo>
                  <a:pt x="3716" y="92"/>
                </a:lnTo>
                <a:lnTo>
                  <a:pt x="3778" y="31"/>
                </a:lnTo>
                <a:lnTo>
                  <a:pt x="3685" y="62"/>
                </a:lnTo>
                <a:lnTo>
                  <a:pt x="3563" y="62"/>
                </a:lnTo>
                <a:lnTo>
                  <a:pt x="3532" y="0"/>
                </a:lnTo>
                <a:lnTo>
                  <a:pt x="3440" y="0"/>
                </a:lnTo>
                <a:lnTo>
                  <a:pt x="3348" y="31"/>
                </a:lnTo>
                <a:lnTo>
                  <a:pt x="3317" y="123"/>
                </a:lnTo>
                <a:lnTo>
                  <a:pt x="3256" y="215"/>
                </a:lnTo>
                <a:lnTo>
                  <a:pt x="3102" y="307"/>
                </a:lnTo>
                <a:lnTo>
                  <a:pt x="2979" y="307"/>
                </a:lnTo>
                <a:lnTo>
                  <a:pt x="2948" y="399"/>
                </a:lnTo>
                <a:lnTo>
                  <a:pt x="2826" y="369"/>
                </a:lnTo>
                <a:lnTo>
                  <a:pt x="2672" y="399"/>
                </a:lnTo>
                <a:lnTo>
                  <a:pt x="2672" y="338"/>
                </a:lnTo>
                <a:lnTo>
                  <a:pt x="2549" y="246"/>
                </a:lnTo>
                <a:lnTo>
                  <a:pt x="2488" y="246"/>
                </a:lnTo>
                <a:lnTo>
                  <a:pt x="2457" y="399"/>
                </a:lnTo>
                <a:lnTo>
                  <a:pt x="2304" y="399"/>
                </a:lnTo>
                <a:lnTo>
                  <a:pt x="2150" y="584"/>
                </a:lnTo>
                <a:lnTo>
                  <a:pt x="2150" y="676"/>
                </a:lnTo>
                <a:lnTo>
                  <a:pt x="2089" y="706"/>
                </a:lnTo>
                <a:lnTo>
                  <a:pt x="1904" y="891"/>
                </a:lnTo>
                <a:lnTo>
                  <a:pt x="1720" y="983"/>
                </a:lnTo>
                <a:lnTo>
                  <a:pt x="1690" y="1075"/>
                </a:lnTo>
                <a:lnTo>
                  <a:pt x="1567" y="1014"/>
                </a:lnTo>
                <a:lnTo>
                  <a:pt x="1475" y="1044"/>
                </a:lnTo>
                <a:lnTo>
                  <a:pt x="1382" y="952"/>
                </a:lnTo>
                <a:lnTo>
                  <a:pt x="1198" y="921"/>
                </a:lnTo>
                <a:lnTo>
                  <a:pt x="922" y="1075"/>
                </a:lnTo>
                <a:lnTo>
                  <a:pt x="646" y="1106"/>
                </a:lnTo>
                <a:lnTo>
                  <a:pt x="646" y="1259"/>
                </a:lnTo>
                <a:lnTo>
                  <a:pt x="646" y="1351"/>
                </a:lnTo>
                <a:lnTo>
                  <a:pt x="646" y="1566"/>
                </a:lnTo>
                <a:lnTo>
                  <a:pt x="584" y="1689"/>
                </a:lnTo>
                <a:lnTo>
                  <a:pt x="369" y="1720"/>
                </a:lnTo>
                <a:lnTo>
                  <a:pt x="246" y="1750"/>
                </a:lnTo>
                <a:lnTo>
                  <a:pt x="246" y="1843"/>
                </a:lnTo>
                <a:lnTo>
                  <a:pt x="154" y="1843"/>
                </a:lnTo>
                <a:lnTo>
                  <a:pt x="31" y="1781"/>
                </a:lnTo>
                <a:lnTo>
                  <a:pt x="1" y="1843"/>
                </a:lnTo>
                <a:lnTo>
                  <a:pt x="277" y="2180"/>
                </a:lnTo>
                <a:lnTo>
                  <a:pt x="431" y="2303"/>
                </a:lnTo>
                <a:lnTo>
                  <a:pt x="431" y="2395"/>
                </a:lnTo>
                <a:lnTo>
                  <a:pt x="676" y="2610"/>
                </a:lnTo>
                <a:lnTo>
                  <a:pt x="891" y="2887"/>
                </a:lnTo>
                <a:lnTo>
                  <a:pt x="1260" y="3316"/>
                </a:lnTo>
                <a:lnTo>
                  <a:pt x="1352" y="331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77" name="Google Shape;1277;g3d4b58163d4_3_1117"/>
          <p:cNvSpPr/>
          <p:nvPr/>
        </p:nvSpPr>
        <p:spPr>
          <a:xfrm>
            <a:off x="2063861" y="4106193"/>
            <a:ext cx="140674" cy="69606"/>
          </a:xfrm>
          <a:custGeom>
            <a:avLst/>
            <a:gdLst/>
            <a:ahLst/>
            <a:cxnLst/>
            <a:rect l="l" t="t" r="r" b="b"/>
            <a:pathLst>
              <a:path w="5528" h="2672" extrusionOk="0">
                <a:moveTo>
                  <a:pt x="1904" y="2671"/>
                </a:moveTo>
                <a:lnTo>
                  <a:pt x="2058" y="2641"/>
                </a:lnTo>
                <a:lnTo>
                  <a:pt x="2242" y="2641"/>
                </a:lnTo>
                <a:lnTo>
                  <a:pt x="2304" y="2518"/>
                </a:lnTo>
                <a:lnTo>
                  <a:pt x="2334" y="2303"/>
                </a:lnTo>
                <a:lnTo>
                  <a:pt x="2334" y="2180"/>
                </a:lnTo>
                <a:lnTo>
                  <a:pt x="2304" y="2027"/>
                </a:lnTo>
                <a:lnTo>
                  <a:pt x="2580" y="1996"/>
                </a:lnTo>
                <a:lnTo>
                  <a:pt x="2856" y="1842"/>
                </a:lnTo>
                <a:lnTo>
                  <a:pt x="3040" y="1873"/>
                </a:lnTo>
                <a:lnTo>
                  <a:pt x="3133" y="1965"/>
                </a:lnTo>
                <a:lnTo>
                  <a:pt x="3225" y="1935"/>
                </a:lnTo>
                <a:lnTo>
                  <a:pt x="3317" y="1996"/>
                </a:lnTo>
                <a:lnTo>
                  <a:pt x="3378" y="1904"/>
                </a:lnTo>
                <a:lnTo>
                  <a:pt x="3562" y="1842"/>
                </a:lnTo>
                <a:lnTo>
                  <a:pt x="3716" y="1658"/>
                </a:lnTo>
                <a:lnTo>
                  <a:pt x="3808" y="1627"/>
                </a:lnTo>
                <a:lnTo>
                  <a:pt x="3808" y="1535"/>
                </a:lnTo>
                <a:lnTo>
                  <a:pt x="3931" y="1320"/>
                </a:lnTo>
                <a:lnTo>
                  <a:pt x="4084" y="1320"/>
                </a:lnTo>
                <a:lnTo>
                  <a:pt x="4115" y="1167"/>
                </a:lnTo>
                <a:lnTo>
                  <a:pt x="4207" y="1167"/>
                </a:lnTo>
                <a:lnTo>
                  <a:pt x="4299" y="1259"/>
                </a:lnTo>
                <a:lnTo>
                  <a:pt x="4330" y="1320"/>
                </a:lnTo>
                <a:lnTo>
                  <a:pt x="4484" y="1320"/>
                </a:lnTo>
                <a:lnTo>
                  <a:pt x="4606" y="1351"/>
                </a:lnTo>
                <a:lnTo>
                  <a:pt x="4637" y="1228"/>
                </a:lnTo>
                <a:lnTo>
                  <a:pt x="4760" y="1228"/>
                </a:lnTo>
                <a:lnTo>
                  <a:pt x="4914" y="1136"/>
                </a:lnTo>
                <a:lnTo>
                  <a:pt x="5036" y="1075"/>
                </a:lnTo>
                <a:lnTo>
                  <a:pt x="5067" y="952"/>
                </a:lnTo>
                <a:lnTo>
                  <a:pt x="5128" y="921"/>
                </a:lnTo>
                <a:lnTo>
                  <a:pt x="5221" y="921"/>
                </a:lnTo>
                <a:lnTo>
                  <a:pt x="5251" y="983"/>
                </a:lnTo>
                <a:lnTo>
                  <a:pt x="5374" y="983"/>
                </a:lnTo>
                <a:lnTo>
                  <a:pt x="5466" y="952"/>
                </a:lnTo>
                <a:lnTo>
                  <a:pt x="5528" y="921"/>
                </a:lnTo>
                <a:lnTo>
                  <a:pt x="5466" y="829"/>
                </a:lnTo>
                <a:lnTo>
                  <a:pt x="5282" y="676"/>
                </a:lnTo>
                <a:lnTo>
                  <a:pt x="5098" y="583"/>
                </a:lnTo>
                <a:lnTo>
                  <a:pt x="5098" y="614"/>
                </a:lnTo>
                <a:lnTo>
                  <a:pt x="5159" y="768"/>
                </a:lnTo>
                <a:lnTo>
                  <a:pt x="4975" y="737"/>
                </a:lnTo>
                <a:lnTo>
                  <a:pt x="4760" y="737"/>
                </a:lnTo>
                <a:lnTo>
                  <a:pt x="4668" y="676"/>
                </a:lnTo>
                <a:lnTo>
                  <a:pt x="4514" y="645"/>
                </a:lnTo>
                <a:lnTo>
                  <a:pt x="4392" y="645"/>
                </a:lnTo>
                <a:lnTo>
                  <a:pt x="4422" y="583"/>
                </a:lnTo>
                <a:lnTo>
                  <a:pt x="4545" y="553"/>
                </a:lnTo>
                <a:lnTo>
                  <a:pt x="4514" y="461"/>
                </a:lnTo>
                <a:lnTo>
                  <a:pt x="4606" y="461"/>
                </a:lnTo>
                <a:lnTo>
                  <a:pt x="4729" y="491"/>
                </a:lnTo>
                <a:lnTo>
                  <a:pt x="4944" y="553"/>
                </a:lnTo>
                <a:lnTo>
                  <a:pt x="4975" y="522"/>
                </a:lnTo>
                <a:lnTo>
                  <a:pt x="4821" y="399"/>
                </a:lnTo>
                <a:lnTo>
                  <a:pt x="4606" y="307"/>
                </a:lnTo>
                <a:lnTo>
                  <a:pt x="4484" y="276"/>
                </a:lnTo>
                <a:lnTo>
                  <a:pt x="4330" y="307"/>
                </a:lnTo>
                <a:lnTo>
                  <a:pt x="4238" y="276"/>
                </a:lnTo>
                <a:lnTo>
                  <a:pt x="4207" y="369"/>
                </a:lnTo>
                <a:lnTo>
                  <a:pt x="4115" y="307"/>
                </a:lnTo>
                <a:lnTo>
                  <a:pt x="3747" y="246"/>
                </a:lnTo>
                <a:lnTo>
                  <a:pt x="3409" y="246"/>
                </a:lnTo>
                <a:lnTo>
                  <a:pt x="3194" y="92"/>
                </a:lnTo>
                <a:lnTo>
                  <a:pt x="3040" y="0"/>
                </a:lnTo>
                <a:lnTo>
                  <a:pt x="3010" y="92"/>
                </a:lnTo>
                <a:lnTo>
                  <a:pt x="3071" y="154"/>
                </a:lnTo>
                <a:lnTo>
                  <a:pt x="2918" y="184"/>
                </a:lnTo>
                <a:lnTo>
                  <a:pt x="2856" y="246"/>
                </a:lnTo>
                <a:lnTo>
                  <a:pt x="2703" y="215"/>
                </a:lnTo>
                <a:lnTo>
                  <a:pt x="2426" y="276"/>
                </a:lnTo>
                <a:lnTo>
                  <a:pt x="2089" y="246"/>
                </a:lnTo>
                <a:lnTo>
                  <a:pt x="1597" y="276"/>
                </a:lnTo>
                <a:lnTo>
                  <a:pt x="1382" y="369"/>
                </a:lnTo>
                <a:lnTo>
                  <a:pt x="1290" y="307"/>
                </a:lnTo>
                <a:lnTo>
                  <a:pt x="1260" y="369"/>
                </a:lnTo>
                <a:lnTo>
                  <a:pt x="1137" y="461"/>
                </a:lnTo>
                <a:lnTo>
                  <a:pt x="1106" y="583"/>
                </a:lnTo>
                <a:lnTo>
                  <a:pt x="860" y="737"/>
                </a:lnTo>
                <a:lnTo>
                  <a:pt x="738" y="706"/>
                </a:lnTo>
                <a:lnTo>
                  <a:pt x="523" y="952"/>
                </a:lnTo>
                <a:lnTo>
                  <a:pt x="400" y="1075"/>
                </a:lnTo>
                <a:lnTo>
                  <a:pt x="430" y="1228"/>
                </a:lnTo>
                <a:lnTo>
                  <a:pt x="338" y="1443"/>
                </a:lnTo>
                <a:lnTo>
                  <a:pt x="123" y="1597"/>
                </a:lnTo>
                <a:lnTo>
                  <a:pt x="93" y="1627"/>
                </a:lnTo>
                <a:lnTo>
                  <a:pt x="93" y="1689"/>
                </a:lnTo>
                <a:lnTo>
                  <a:pt x="93" y="1689"/>
                </a:lnTo>
                <a:lnTo>
                  <a:pt x="1" y="2149"/>
                </a:lnTo>
                <a:lnTo>
                  <a:pt x="123" y="2334"/>
                </a:lnTo>
                <a:lnTo>
                  <a:pt x="185" y="2303"/>
                </a:lnTo>
                <a:lnTo>
                  <a:pt x="461" y="2457"/>
                </a:lnTo>
                <a:lnTo>
                  <a:pt x="738" y="2579"/>
                </a:lnTo>
                <a:lnTo>
                  <a:pt x="768" y="2518"/>
                </a:lnTo>
                <a:lnTo>
                  <a:pt x="645" y="2457"/>
                </a:lnTo>
                <a:lnTo>
                  <a:pt x="707" y="2426"/>
                </a:lnTo>
                <a:lnTo>
                  <a:pt x="860" y="2426"/>
                </a:lnTo>
                <a:lnTo>
                  <a:pt x="983" y="2579"/>
                </a:lnTo>
                <a:lnTo>
                  <a:pt x="1075" y="2671"/>
                </a:lnTo>
                <a:lnTo>
                  <a:pt x="1444" y="2671"/>
                </a:lnTo>
                <a:lnTo>
                  <a:pt x="1567" y="2518"/>
                </a:lnTo>
                <a:lnTo>
                  <a:pt x="1505" y="2457"/>
                </a:lnTo>
                <a:lnTo>
                  <a:pt x="1567" y="2395"/>
                </a:lnTo>
                <a:lnTo>
                  <a:pt x="1659" y="2426"/>
                </a:lnTo>
                <a:lnTo>
                  <a:pt x="1689" y="2487"/>
                </a:lnTo>
                <a:lnTo>
                  <a:pt x="1782" y="2487"/>
                </a:lnTo>
                <a:lnTo>
                  <a:pt x="1812" y="2426"/>
                </a:lnTo>
                <a:lnTo>
                  <a:pt x="1874" y="2487"/>
                </a:lnTo>
                <a:lnTo>
                  <a:pt x="1874" y="2579"/>
                </a:lnTo>
                <a:lnTo>
                  <a:pt x="1904" y="267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78" name="Google Shape;1278;g3d4b58163d4_3_1117"/>
          <p:cNvSpPr/>
          <p:nvPr/>
        </p:nvSpPr>
        <p:spPr>
          <a:xfrm>
            <a:off x="2051817" y="4143709"/>
            <a:ext cx="52037" cy="31591"/>
          </a:xfrm>
          <a:custGeom>
            <a:avLst/>
            <a:gdLst/>
            <a:ahLst/>
            <a:cxnLst/>
            <a:rect l="l" t="t" r="r" b="b"/>
            <a:pathLst>
              <a:path w="2058" h="1229" extrusionOk="0">
                <a:moveTo>
                  <a:pt x="768" y="0"/>
                </a:moveTo>
                <a:lnTo>
                  <a:pt x="921" y="31"/>
                </a:lnTo>
                <a:lnTo>
                  <a:pt x="921" y="92"/>
                </a:lnTo>
                <a:lnTo>
                  <a:pt x="1013" y="123"/>
                </a:lnTo>
                <a:lnTo>
                  <a:pt x="1105" y="215"/>
                </a:lnTo>
                <a:lnTo>
                  <a:pt x="1259" y="184"/>
                </a:lnTo>
                <a:lnTo>
                  <a:pt x="1443" y="215"/>
                </a:lnTo>
                <a:lnTo>
                  <a:pt x="1535" y="338"/>
                </a:lnTo>
                <a:lnTo>
                  <a:pt x="1566" y="461"/>
                </a:lnTo>
                <a:lnTo>
                  <a:pt x="1658" y="522"/>
                </a:lnTo>
                <a:lnTo>
                  <a:pt x="1689" y="430"/>
                </a:lnTo>
                <a:lnTo>
                  <a:pt x="1720" y="338"/>
                </a:lnTo>
                <a:lnTo>
                  <a:pt x="1873" y="338"/>
                </a:lnTo>
                <a:lnTo>
                  <a:pt x="1934" y="369"/>
                </a:lnTo>
                <a:lnTo>
                  <a:pt x="2057" y="399"/>
                </a:lnTo>
                <a:lnTo>
                  <a:pt x="2057" y="522"/>
                </a:lnTo>
                <a:lnTo>
                  <a:pt x="2027" y="676"/>
                </a:lnTo>
                <a:lnTo>
                  <a:pt x="2057" y="737"/>
                </a:lnTo>
                <a:lnTo>
                  <a:pt x="1996" y="891"/>
                </a:lnTo>
                <a:lnTo>
                  <a:pt x="2027" y="952"/>
                </a:lnTo>
                <a:lnTo>
                  <a:pt x="1965" y="1014"/>
                </a:lnTo>
                <a:lnTo>
                  <a:pt x="2027" y="1075"/>
                </a:lnTo>
                <a:lnTo>
                  <a:pt x="1904" y="1228"/>
                </a:lnTo>
                <a:lnTo>
                  <a:pt x="1535" y="1228"/>
                </a:lnTo>
                <a:lnTo>
                  <a:pt x="1443" y="1136"/>
                </a:lnTo>
                <a:lnTo>
                  <a:pt x="1320" y="983"/>
                </a:lnTo>
                <a:lnTo>
                  <a:pt x="1167" y="983"/>
                </a:lnTo>
                <a:lnTo>
                  <a:pt x="1105" y="1014"/>
                </a:lnTo>
                <a:lnTo>
                  <a:pt x="1228" y="1075"/>
                </a:lnTo>
                <a:lnTo>
                  <a:pt x="1198" y="1136"/>
                </a:lnTo>
                <a:lnTo>
                  <a:pt x="921" y="1014"/>
                </a:lnTo>
                <a:lnTo>
                  <a:pt x="645" y="860"/>
                </a:lnTo>
                <a:lnTo>
                  <a:pt x="553" y="891"/>
                </a:lnTo>
                <a:lnTo>
                  <a:pt x="368" y="829"/>
                </a:lnTo>
                <a:lnTo>
                  <a:pt x="246" y="706"/>
                </a:lnTo>
                <a:lnTo>
                  <a:pt x="61" y="706"/>
                </a:lnTo>
                <a:lnTo>
                  <a:pt x="0" y="676"/>
                </a:lnTo>
                <a:lnTo>
                  <a:pt x="61" y="584"/>
                </a:lnTo>
                <a:lnTo>
                  <a:pt x="61" y="522"/>
                </a:lnTo>
                <a:lnTo>
                  <a:pt x="215" y="338"/>
                </a:lnTo>
                <a:lnTo>
                  <a:pt x="430" y="307"/>
                </a:lnTo>
                <a:lnTo>
                  <a:pt x="553" y="246"/>
                </a:lnTo>
                <a:lnTo>
                  <a:pt x="553" y="15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79" name="Google Shape;1279;g3d4b58163d4_3_1117"/>
          <p:cNvSpPr/>
          <p:nvPr/>
        </p:nvSpPr>
        <p:spPr>
          <a:xfrm>
            <a:off x="2075423" y="4054855"/>
            <a:ext cx="24573" cy="54797"/>
          </a:xfrm>
          <a:custGeom>
            <a:avLst/>
            <a:gdLst/>
            <a:ahLst/>
            <a:cxnLst/>
            <a:rect l="l" t="t" r="r" b="b"/>
            <a:pathLst>
              <a:path w="983" h="2120" extrusionOk="0">
                <a:moveTo>
                  <a:pt x="31" y="554"/>
                </a:moveTo>
                <a:lnTo>
                  <a:pt x="31" y="554"/>
                </a:lnTo>
                <a:lnTo>
                  <a:pt x="31" y="431"/>
                </a:lnTo>
                <a:lnTo>
                  <a:pt x="123" y="369"/>
                </a:lnTo>
                <a:lnTo>
                  <a:pt x="246" y="369"/>
                </a:lnTo>
                <a:lnTo>
                  <a:pt x="246" y="431"/>
                </a:lnTo>
                <a:lnTo>
                  <a:pt x="277" y="461"/>
                </a:lnTo>
                <a:lnTo>
                  <a:pt x="338" y="431"/>
                </a:lnTo>
                <a:lnTo>
                  <a:pt x="399" y="400"/>
                </a:lnTo>
                <a:lnTo>
                  <a:pt x="399" y="369"/>
                </a:lnTo>
                <a:lnTo>
                  <a:pt x="491" y="216"/>
                </a:lnTo>
                <a:lnTo>
                  <a:pt x="522" y="93"/>
                </a:lnTo>
                <a:lnTo>
                  <a:pt x="553" y="32"/>
                </a:lnTo>
                <a:lnTo>
                  <a:pt x="676" y="1"/>
                </a:lnTo>
                <a:lnTo>
                  <a:pt x="737" y="1"/>
                </a:lnTo>
                <a:lnTo>
                  <a:pt x="768" y="93"/>
                </a:lnTo>
                <a:lnTo>
                  <a:pt x="860" y="1"/>
                </a:lnTo>
                <a:lnTo>
                  <a:pt x="952" y="1"/>
                </a:lnTo>
                <a:lnTo>
                  <a:pt x="983" y="93"/>
                </a:lnTo>
                <a:lnTo>
                  <a:pt x="952" y="185"/>
                </a:lnTo>
                <a:lnTo>
                  <a:pt x="921" y="584"/>
                </a:lnTo>
                <a:lnTo>
                  <a:pt x="829" y="738"/>
                </a:lnTo>
                <a:lnTo>
                  <a:pt x="799" y="983"/>
                </a:lnTo>
                <a:lnTo>
                  <a:pt x="891" y="1076"/>
                </a:lnTo>
                <a:lnTo>
                  <a:pt x="891" y="1352"/>
                </a:lnTo>
                <a:lnTo>
                  <a:pt x="799" y="1567"/>
                </a:lnTo>
                <a:lnTo>
                  <a:pt x="584" y="1905"/>
                </a:lnTo>
                <a:lnTo>
                  <a:pt x="491" y="1813"/>
                </a:lnTo>
                <a:lnTo>
                  <a:pt x="338" y="1966"/>
                </a:lnTo>
                <a:lnTo>
                  <a:pt x="246" y="2120"/>
                </a:lnTo>
                <a:lnTo>
                  <a:pt x="277" y="2120"/>
                </a:lnTo>
                <a:lnTo>
                  <a:pt x="184" y="2120"/>
                </a:lnTo>
                <a:lnTo>
                  <a:pt x="123" y="2089"/>
                </a:lnTo>
                <a:lnTo>
                  <a:pt x="0" y="2089"/>
                </a:lnTo>
                <a:lnTo>
                  <a:pt x="31" y="55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80" name="Google Shape;1280;g3d4b58163d4_3_1117"/>
          <p:cNvSpPr/>
          <p:nvPr/>
        </p:nvSpPr>
        <p:spPr>
          <a:xfrm>
            <a:off x="2008941" y="4068184"/>
            <a:ext cx="87204" cy="92807"/>
          </a:xfrm>
          <a:custGeom>
            <a:avLst/>
            <a:gdLst/>
            <a:ahLst/>
            <a:cxnLst/>
            <a:rect l="l" t="t" r="r" b="b"/>
            <a:pathLst>
              <a:path w="3440" h="3563" extrusionOk="0">
                <a:moveTo>
                  <a:pt x="1689" y="3563"/>
                </a:moveTo>
                <a:lnTo>
                  <a:pt x="1750" y="3471"/>
                </a:lnTo>
                <a:lnTo>
                  <a:pt x="1750" y="3409"/>
                </a:lnTo>
                <a:lnTo>
                  <a:pt x="1904" y="3225"/>
                </a:lnTo>
                <a:lnTo>
                  <a:pt x="2119" y="3194"/>
                </a:lnTo>
                <a:lnTo>
                  <a:pt x="2242" y="3133"/>
                </a:lnTo>
                <a:lnTo>
                  <a:pt x="2242" y="3041"/>
                </a:lnTo>
                <a:lnTo>
                  <a:pt x="2487" y="2887"/>
                </a:lnTo>
                <a:lnTo>
                  <a:pt x="2579" y="2672"/>
                </a:lnTo>
                <a:lnTo>
                  <a:pt x="2549" y="2519"/>
                </a:lnTo>
                <a:lnTo>
                  <a:pt x="2672" y="2396"/>
                </a:lnTo>
                <a:lnTo>
                  <a:pt x="2887" y="2150"/>
                </a:lnTo>
                <a:lnTo>
                  <a:pt x="3009" y="2181"/>
                </a:lnTo>
                <a:lnTo>
                  <a:pt x="3255" y="2027"/>
                </a:lnTo>
                <a:lnTo>
                  <a:pt x="3286" y="1905"/>
                </a:lnTo>
                <a:lnTo>
                  <a:pt x="3409" y="1813"/>
                </a:lnTo>
                <a:lnTo>
                  <a:pt x="3439" y="1751"/>
                </a:lnTo>
                <a:lnTo>
                  <a:pt x="3378" y="1690"/>
                </a:lnTo>
                <a:lnTo>
                  <a:pt x="3224" y="1659"/>
                </a:lnTo>
                <a:lnTo>
                  <a:pt x="3163" y="1782"/>
                </a:lnTo>
                <a:lnTo>
                  <a:pt x="3040" y="1690"/>
                </a:lnTo>
                <a:lnTo>
                  <a:pt x="2917" y="1690"/>
                </a:lnTo>
                <a:lnTo>
                  <a:pt x="2887" y="1598"/>
                </a:lnTo>
                <a:lnTo>
                  <a:pt x="2794" y="1598"/>
                </a:lnTo>
                <a:lnTo>
                  <a:pt x="2733" y="1567"/>
                </a:lnTo>
                <a:lnTo>
                  <a:pt x="2610" y="1567"/>
                </a:lnTo>
                <a:lnTo>
                  <a:pt x="2641" y="32"/>
                </a:lnTo>
                <a:lnTo>
                  <a:pt x="2641" y="32"/>
                </a:lnTo>
                <a:lnTo>
                  <a:pt x="1198" y="1"/>
                </a:lnTo>
                <a:lnTo>
                  <a:pt x="1167" y="431"/>
                </a:lnTo>
                <a:lnTo>
                  <a:pt x="829" y="461"/>
                </a:lnTo>
                <a:lnTo>
                  <a:pt x="952" y="554"/>
                </a:lnTo>
                <a:lnTo>
                  <a:pt x="983" y="646"/>
                </a:lnTo>
                <a:lnTo>
                  <a:pt x="1136" y="830"/>
                </a:lnTo>
                <a:lnTo>
                  <a:pt x="1259" y="891"/>
                </a:lnTo>
                <a:lnTo>
                  <a:pt x="1351" y="891"/>
                </a:lnTo>
                <a:lnTo>
                  <a:pt x="1413" y="1014"/>
                </a:lnTo>
                <a:lnTo>
                  <a:pt x="1413" y="1137"/>
                </a:lnTo>
                <a:lnTo>
                  <a:pt x="1474" y="1198"/>
                </a:lnTo>
                <a:lnTo>
                  <a:pt x="1628" y="1198"/>
                </a:lnTo>
                <a:lnTo>
                  <a:pt x="1720" y="1260"/>
                </a:lnTo>
                <a:lnTo>
                  <a:pt x="1720" y="1352"/>
                </a:lnTo>
                <a:lnTo>
                  <a:pt x="1628" y="1475"/>
                </a:lnTo>
                <a:lnTo>
                  <a:pt x="584" y="1475"/>
                </a:lnTo>
                <a:lnTo>
                  <a:pt x="92" y="2242"/>
                </a:lnTo>
                <a:lnTo>
                  <a:pt x="92" y="2396"/>
                </a:lnTo>
                <a:lnTo>
                  <a:pt x="123" y="2427"/>
                </a:lnTo>
                <a:lnTo>
                  <a:pt x="92" y="2519"/>
                </a:lnTo>
                <a:lnTo>
                  <a:pt x="123" y="2580"/>
                </a:lnTo>
                <a:lnTo>
                  <a:pt x="154" y="2580"/>
                </a:lnTo>
                <a:lnTo>
                  <a:pt x="154" y="2672"/>
                </a:lnTo>
                <a:lnTo>
                  <a:pt x="62" y="2734"/>
                </a:lnTo>
                <a:lnTo>
                  <a:pt x="31" y="2826"/>
                </a:lnTo>
                <a:lnTo>
                  <a:pt x="0" y="2826"/>
                </a:lnTo>
                <a:lnTo>
                  <a:pt x="154" y="3010"/>
                </a:lnTo>
                <a:lnTo>
                  <a:pt x="246" y="3164"/>
                </a:lnTo>
                <a:lnTo>
                  <a:pt x="369" y="3164"/>
                </a:lnTo>
                <a:lnTo>
                  <a:pt x="491" y="3317"/>
                </a:lnTo>
                <a:lnTo>
                  <a:pt x="921" y="3471"/>
                </a:lnTo>
                <a:lnTo>
                  <a:pt x="1167" y="3501"/>
                </a:lnTo>
                <a:lnTo>
                  <a:pt x="1382" y="347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81" name="Google Shape;1281;g3d4b58163d4_3_1117"/>
          <p:cNvSpPr/>
          <p:nvPr/>
        </p:nvSpPr>
        <p:spPr>
          <a:xfrm>
            <a:off x="1533446" y="3684137"/>
            <a:ext cx="602688" cy="458076"/>
          </a:xfrm>
          <a:custGeom>
            <a:avLst/>
            <a:gdLst/>
            <a:ahLst/>
            <a:cxnLst/>
            <a:rect l="l" t="t" r="r" b="b"/>
            <a:pathLst>
              <a:path w="23614" h="17534" extrusionOk="0">
                <a:moveTo>
                  <a:pt x="0" y="31"/>
                </a:moveTo>
                <a:lnTo>
                  <a:pt x="1966" y="0"/>
                </a:lnTo>
                <a:lnTo>
                  <a:pt x="1996" y="62"/>
                </a:lnTo>
                <a:lnTo>
                  <a:pt x="1966" y="123"/>
                </a:lnTo>
                <a:lnTo>
                  <a:pt x="4790" y="1413"/>
                </a:lnTo>
                <a:lnTo>
                  <a:pt x="7155" y="1505"/>
                </a:lnTo>
                <a:lnTo>
                  <a:pt x="7155" y="1198"/>
                </a:lnTo>
                <a:lnTo>
                  <a:pt x="8475" y="1229"/>
                </a:lnTo>
                <a:lnTo>
                  <a:pt x="8629" y="1321"/>
                </a:lnTo>
                <a:lnTo>
                  <a:pt x="8782" y="1536"/>
                </a:lnTo>
                <a:lnTo>
                  <a:pt x="8844" y="1597"/>
                </a:lnTo>
                <a:lnTo>
                  <a:pt x="8844" y="1689"/>
                </a:lnTo>
                <a:lnTo>
                  <a:pt x="8936" y="1689"/>
                </a:lnTo>
                <a:lnTo>
                  <a:pt x="8997" y="1781"/>
                </a:lnTo>
                <a:lnTo>
                  <a:pt x="8966" y="1874"/>
                </a:lnTo>
                <a:lnTo>
                  <a:pt x="9120" y="1935"/>
                </a:lnTo>
                <a:lnTo>
                  <a:pt x="9243" y="2027"/>
                </a:lnTo>
                <a:lnTo>
                  <a:pt x="9243" y="2088"/>
                </a:lnTo>
                <a:lnTo>
                  <a:pt x="9181" y="2150"/>
                </a:lnTo>
                <a:lnTo>
                  <a:pt x="9304" y="2211"/>
                </a:lnTo>
                <a:lnTo>
                  <a:pt x="9396" y="2273"/>
                </a:lnTo>
                <a:lnTo>
                  <a:pt x="9488" y="2396"/>
                </a:lnTo>
                <a:lnTo>
                  <a:pt x="9488" y="2580"/>
                </a:lnTo>
                <a:lnTo>
                  <a:pt x="9550" y="2641"/>
                </a:lnTo>
                <a:lnTo>
                  <a:pt x="9581" y="2641"/>
                </a:lnTo>
                <a:lnTo>
                  <a:pt x="9611" y="2703"/>
                </a:lnTo>
                <a:lnTo>
                  <a:pt x="9703" y="2795"/>
                </a:lnTo>
                <a:lnTo>
                  <a:pt x="9703" y="2918"/>
                </a:lnTo>
                <a:lnTo>
                  <a:pt x="9673" y="2948"/>
                </a:lnTo>
                <a:lnTo>
                  <a:pt x="9581" y="2979"/>
                </a:lnTo>
                <a:lnTo>
                  <a:pt x="9581" y="3040"/>
                </a:lnTo>
                <a:lnTo>
                  <a:pt x="9703" y="3225"/>
                </a:lnTo>
                <a:lnTo>
                  <a:pt x="9826" y="3347"/>
                </a:lnTo>
                <a:lnTo>
                  <a:pt x="9857" y="3470"/>
                </a:lnTo>
                <a:lnTo>
                  <a:pt x="9857" y="3501"/>
                </a:lnTo>
                <a:lnTo>
                  <a:pt x="9949" y="3501"/>
                </a:lnTo>
                <a:lnTo>
                  <a:pt x="10010" y="3593"/>
                </a:lnTo>
                <a:lnTo>
                  <a:pt x="10072" y="3593"/>
                </a:lnTo>
                <a:lnTo>
                  <a:pt x="10133" y="3624"/>
                </a:lnTo>
                <a:lnTo>
                  <a:pt x="10164" y="3654"/>
                </a:lnTo>
                <a:lnTo>
                  <a:pt x="10164" y="3716"/>
                </a:lnTo>
                <a:lnTo>
                  <a:pt x="10225" y="3777"/>
                </a:lnTo>
                <a:lnTo>
                  <a:pt x="10318" y="3777"/>
                </a:lnTo>
                <a:lnTo>
                  <a:pt x="10502" y="3869"/>
                </a:lnTo>
                <a:lnTo>
                  <a:pt x="10502" y="3931"/>
                </a:lnTo>
                <a:lnTo>
                  <a:pt x="10655" y="3962"/>
                </a:lnTo>
                <a:lnTo>
                  <a:pt x="10809" y="4054"/>
                </a:lnTo>
                <a:lnTo>
                  <a:pt x="10870" y="4115"/>
                </a:lnTo>
                <a:lnTo>
                  <a:pt x="10932" y="4115"/>
                </a:lnTo>
                <a:lnTo>
                  <a:pt x="11024" y="4084"/>
                </a:lnTo>
                <a:lnTo>
                  <a:pt x="11024" y="4023"/>
                </a:lnTo>
                <a:lnTo>
                  <a:pt x="11147" y="3931"/>
                </a:lnTo>
                <a:lnTo>
                  <a:pt x="11208" y="3900"/>
                </a:lnTo>
                <a:lnTo>
                  <a:pt x="11239" y="3839"/>
                </a:lnTo>
                <a:lnTo>
                  <a:pt x="11239" y="3808"/>
                </a:lnTo>
                <a:lnTo>
                  <a:pt x="11300" y="3716"/>
                </a:lnTo>
                <a:lnTo>
                  <a:pt x="11423" y="3470"/>
                </a:lnTo>
                <a:lnTo>
                  <a:pt x="11515" y="3409"/>
                </a:lnTo>
                <a:lnTo>
                  <a:pt x="11607" y="3347"/>
                </a:lnTo>
                <a:lnTo>
                  <a:pt x="11669" y="3347"/>
                </a:lnTo>
                <a:lnTo>
                  <a:pt x="11669" y="3378"/>
                </a:lnTo>
                <a:lnTo>
                  <a:pt x="11730" y="3378"/>
                </a:lnTo>
                <a:lnTo>
                  <a:pt x="11791" y="3286"/>
                </a:lnTo>
                <a:lnTo>
                  <a:pt x="11914" y="3286"/>
                </a:lnTo>
                <a:lnTo>
                  <a:pt x="12068" y="3286"/>
                </a:lnTo>
                <a:lnTo>
                  <a:pt x="12221" y="3286"/>
                </a:lnTo>
                <a:lnTo>
                  <a:pt x="12283" y="3317"/>
                </a:lnTo>
                <a:lnTo>
                  <a:pt x="12313" y="3378"/>
                </a:lnTo>
                <a:lnTo>
                  <a:pt x="12436" y="3378"/>
                </a:lnTo>
                <a:lnTo>
                  <a:pt x="12528" y="3409"/>
                </a:lnTo>
                <a:lnTo>
                  <a:pt x="12620" y="3532"/>
                </a:lnTo>
                <a:lnTo>
                  <a:pt x="12774" y="3685"/>
                </a:lnTo>
                <a:lnTo>
                  <a:pt x="12897" y="3869"/>
                </a:lnTo>
                <a:lnTo>
                  <a:pt x="12958" y="4054"/>
                </a:lnTo>
                <a:lnTo>
                  <a:pt x="13020" y="4115"/>
                </a:lnTo>
                <a:lnTo>
                  <a:pt x="13020" y="4238"/>
                </a:lnTo>
                <a:lnTo>
                  <a:pt x="13020" y="4453"/>
                </a:lnTo>
                <a:lnTo>
                  <a:pt x="13112" y="4484"/>
                </a:lnTo>
                <a:lnTo>
                  <a:pt x="13143" y="4606"/>
                </a:lnTo>
                <a:lnTo>
                  <a:pt x="13235" y="4913"/>
                </a:lnTo>
                <a:lnTo>
                  <a:pt x="13327" y="4944"/>
                </a:lnTo>
                <a:lnTo>
                  <a:pt x="13357" y="5067"/>
                </a:lnTo>
                <a:lnTo>
                  <a:pt x="13480" y="5128"/>
                </a:lnTo>
                <a:lnTo>
                  <a:pt x="13511" y="5282"/>
                </a:lnTo>
                <a:lnTo>
                  <a:pt x="13603" y="5405"/>
                </a:lnTo>
                <a:lnTo>
                  <a:pt x="13726" y="5558"/>
                </a:lnTo>
                <a:lnTo>
                  <a:pt x="13726" y="5712"/>
                </a:lnTo>
                <a:lnTo>
                  <a:pt x="13726" y="5865"/>
                </a:lnTo>
                <a:lnTo>
                  <a:pt x="13726" y="5896"/>
                </a:lnTo>
                <a:lnTo>
                  <a:pt x="13726" y="5957"/>
                </a:lnTo>
                <a:lnTo>
                  <a:pt x="13910" y="6449"/>
                </a:lnTo>
                <a:lnTo>
                  <a:pt x="13910" y="6664"/>
                </a:lnTo>
                <a:lnTo>
                  <a:pt x="13972" y="6725"/>
                </a:lnTo>
                <a:lnTo>
                  <a:pt x="13972" y="6756"/>
                </a:lnTo>
                <a:lnTo>
                  <a:pt x="14064" y="6786"/>
                </a:lnTo>
                <a:lnTo>
                  <a:pt x="14187" y="6786"/>
                </a:lnTo>
                <a:lnTo>
                  <a:pt x="14279" y="6848"/>
                </a:lnTo>
                <a:lnTo>
                  <a:pt x="14432" y="7001"/>
                </a:lnTo>
                <a:lnTo>
                  <a:pt x="14678" y="7094"/>
                </a:lnTo>
                <a:lnTo>
                  <a:pt x="14831" y="7155"/>
                </a:lnTo>
                <a:lnTo>
                  <a:pt x="14985" y="7186"/>
                </a:lnTo>
                <a:lnTo>
                  <a:pt x="15046" y="7308"/>
                </a:lnTo>
                <a:lnTo>
                  <a:pt x="15108" y="7339"/>
                </a:lnTo>
                <a:lnTo>
                  <a:pt x="15077" y="7431"/>
                </a:lnTo>
                <a:lnTo>
                  <a:pt x="15231" y="7339"/>
                </a:lnTo>
                <a:lnTo>
                  <a:pt x="15261" y="7124"/>
                </a:lnTo>
                <a:lnTo>
                  <a:pt x="15384" y="7001"/>
                </a:lnTo>
                <a:lnTo>
                  <a:pt x="15353" y="7094"/>
                </a:lnTo>
                <a:lnTo>
                  <a:pt x="15323" y="7308"/>
                </a:lnTo>
                <a:lnTo>
                  <a:pt x="15261" y="7401"/>
                </a:lnTo>
                <a:lnTo>
                  <a:pt x="15231" y="7585"/>
                </a:lnTo>
                <a:lnTo>
                  <a:pt x="15077" y="7738"/>
                </a:lnTo>
                <a:lnTo>
                  <a:pt x="15077" y="7892"/>
                </a:lnTo>
                <a:lnTo>
                  <a:pt x="14985" y="7892"/>
                </a:lnTo>
                <a:lnTo>
                  <a:pt x="15016" y="7800"/>
                </a:lnTo>
                <a:lnTo>
                  <a:pt x="15016" y="7677"/>
                </a:lnTo>
                <a:lnTo>
                  <a:pt x="14893" y="7677"/>
                </a:lnTo>
                <a:lnTo>
                  <a:pt x="14893" y="7892"/>
                </a:lnTo>
                <a:lnTo>
                  <a:pt x="14770" y="8015"/>
                </a:lnTo>
                <a:lnTo>
                  <a:pt x="14893" y="8107"/>
                </a:lnTo>
                <a:lnTo>
                  <a:pt x="14862" y="8168"/>
                </a:lnTo>
                <a:lnTo>
                  <a:pt x="14801" y="8414"/>
                </a:lnTo>
                <a:lnTo>
                  <a:pt x="14709" y="8506"/>
                </a:lnTo>
                <a:lnTo>
                  <a:pt x="14709" y="8690"/>
                </a:lnTo>
                <a:lnTo>
                  <a:pt x="14770" y="8752"/>
                </a:lnTo>
                <a:lnTo>
                  <a:pt x="14709" y="8874"/>
                </a:lnTo>
                <a:lnTo>
                  <a:pt x="14709" y="8997"/>
                </a:lnTo>
                <a:lnTo>
                  <a:pt x="14616" y="9396"/>
                </a:lnTo>
                <a:lnTo>
                  <a:pt x="14647" y="9673"/>
                </a:lnTo>
                <a:lnTo>
                  <a:pt x="14616" y="10041"/>
                </a:lnTo>
                <a:lnTo>
                  <a:pt x="14494" y="10226"/>
                </a:lnTo>
                <a:lnTo>
                  <a:pt x="14524" y="10348"/>
                </a:lnTo>
                <a:lnTo>
                  <a:pt x="14586" y="10655"/>
                </a:lnTo>
                <a:lnTo>
                  <a:pt x="14555" y="10840"/>
                </a:lnTo>
                <a:lnTo>
                  <a:pt x="14770" y="11177"/>
                </a:lnTo>
                <a:lnTo>
                  <a:pt x="14770" y="11423"/>
                </a:lnTo>
                <a:lnTo>
                  <a:pt x="14709" y="11484"/>
                </a:lnTo>
                <a:lnTo>
                  <a:pt x="14709" y="11177"/>
                </a:lnTo>
                <a:lnTo>
                  <a:pt x="14524" y="10962"/>
                </a:lnTo>
                <a:lnTo>
                  <a:pt x="14494" y="11116"/>
                </a:lnTo>
                <a:lnTo>
                  <a:pt x="14616" y="11239"/>
                </a:lnTo>
                <a:lnTo>
                  <a:pt x="14709" y="11577"/>
                </a:lnTo>
                <a:lnTo>
                  <a:pt x="14770" y="11699"/>
                </a:lnTo>
                <a:lnTo>
                  <a:pt x="14709" y="11792"/>
                </a:lnTo>
                <a:lnTo>
                  <a:pt x="14801" y="11945"/>
                </a:lnTo>
                <a:lnTo>
                  <a:pt x="14831" y="12099"/>
                </a:lnTo>
                <a:lnTo>
                  <a:pt x="15292" y="12590"/>
                </a:lnTo>
                <a:lnTo>
                  <a:pt x="15353" y="12774"/>
                </a:lnTo>
                <a:lnTo>
                  <a:pt x="15507" y="13020"/>
                </a:lnTo>
                <a:lnTo>
                  <a:pt x="15507" y="13143"/>
                </a:lnTo>
                <a:lnTo>
                  <a:pt x="15568" y="13265"/>
                </a:lnTo>
                <a:lnTo>
                  <a:pt x="15906" y="13665"/>
                </a:lnTo>
                <a:lnTo>
                  <a:pt x="15998" y="13787"/>
                </a:lnTo>
                <a:lnTo>
                  <a:pt x="16090" y="13757"/>
                </a:lnTo>
                <a:lnTo>
                  <a:pt x="16305" y="13757"/>
                </a:lnTo>
                <a:lnTo>
                  <a:pt x="16367" y="13849"/>
                </a:lnTo>
                <a:lnTo>
                  <a:pt x="16612" y="13941"/>
                </a:lnTo>
                <a:lnTo>
                  <a:pt x="16797" y="14187"/>
                </a:lnTo>
                <a:lnTo>
                  <a:pt x="16858" y="14402"/>
                </a:lnTo>
                <a:lnTo>
                  <a:pt x="17042" y="14309"/>
                </a:lnTo>
                <a:lnTo>
                  <a:pt x="17319" y="14248"/>
                </a:lnTo>
                <a:lnTo>
                  <a:pt x="17411" y="14340"/>
                </a:lnTo>
                <a:lnTo>
                  <a:pt x="17503" y="14340"/>
                </a:lnTo>
                <a:lnTo>
                  <a:pt x="17841" y="14156"/>
                </a:lnTo>
                <a:lnTo>
                  <a:pt x="17902" y="14064"/>
                </a:lnTo>
                <a:lnTo>
                  <a:pt x="18178" y="14033"/>
                </a:lnTo>
                <a:lnTo>
                  <a:pt x="18363" y="14033"/>
                </a:lnTo>
                <a:lnTo>
                  <a:pt x="18516" y="13910"/>
                </a:lnTo>
                <a:lnTo>
                  <a:pt x="18731" y="13910"/>
                </a:lnTo>
                <a:lnTo>
                  <a:pt x="18915" y="13972"/>
                </a:lnTo>
                <a:lnTo>
                  <a:pt x="19007" y="13880"/>
                </a:lnTo>
                <a:lnTo>
                  <a:pt x="19222" y="13941"/>
                </a:lnTo>
                <a:lnTo>
                  <a:pt x="19069" y="14033"/>
                </a:lnTo>
                <a:lnTo>
                  <a:pt x="19007" y="14125"/>
                </a:lnTo>
                <a:lnTo>
                  <a:pt x="19222" y="14217"/>
                </a:lnTo>
                <a:lnTo>
                  <a:pt x="19314" y="14309"/>
                </a:lnTo>
                <a:lnTo>
                  <a:pt x="19345" y="14217"/>
                </a:lnTo>
                <a:lnTo>
                  <a:pt x="19437" y="14217"/>
                </a:lnTo>
                <a:lnTo>
                  <a:pt x="19591" y="14033"/>
                </a:lnTo>
                <a:lnTo>
                  <a:pt x="19591" y="13787"/>
                </a:lnTo>
                <a:lnTo>
                  <a:pt x="19652" y="13634"/>
                </a:lnTo>
                <a:lnTo>
                  <a:pt x="19499" y="13757"/>
                </a:lnTo>
                <a:lnTo>
                  <a:pt x="19468" y="13726"/>
                </a:lnTo>
                <a:lnTo>
                  <a:pt x="19836" y="13542"/>
                </a:lnTo>
                <a:lnTo>
                  <a:pt x="19959" y="13511"/>
                </a:lnTo>
                <a:lnTo>
                  <a:pt x="20113" y="13296"/>
                </a:lnTo>
                <a:lnTo>
                  <a:pt x="20113" y="13020"/>
                </a:lnTo>
                <a:lnTo>
                  <a:pt x="20420" y="12713"/>
                </a:lnTo>
                <a:lnTo>
                  <a:pt x="20389" y="12651"/>
                </a:lnTo>
                <a:lnTo>
                  <a:pt x="20420" y="12129"/>
                </a:lnTo>
                <a:lnTo>
                  <a:pt x="20727" y="11792"/>
                </a:lnTo>
                <a:lnTo>
                  <a:pt x="20604" y="11792"/>
                </a:lnTo>
                <a:lnTo>
                  <a:pt x="20604" y="11669"/>
                </a:lnTo>
                <a:lnTo>
                  <a:pt x="21126" y="11546"/>
                </a:lnTo>
                <a:lnTo>
                  <a:pt x="21832" y="11546"/>
                </a:lnTo>
                <a:lnTo>
                  <a:pt x="21955" y="11362"/>
                </a:lnTo>
                <a:lnTo>
                  <a:pt x="22170" y="11331"/>
                </a:lnTo>
                <a:lnTo>
                  <a:pt x="22231" y="11423"/>
                </a:lnTo>
                <a:lnTo>
                  <a:pt x="22446" y="11331"/>
                </a:lnTo>
                <a:lnTo>
                  <a:pt x="22446" y="11239"/>
                </a:lnTo>
                <a:lnTo>
                  <a:pt x="22753" y="11239"/>
                </a:lnTo>
                <a:lnTo>
                  <a:pt x="23153" y="11331"/>
                </a:lnTo>
                <a:lnTo>
                  <a:pt x="23245" y="11300"/>
                </a:lnTo>
                <a:lnTo>
                  <a:pt x="23214" y="11208"/>
                </a:lnTo>
                <a:lnTo>
                  <a:pt x="23368" y="11208"/>
                </a:lnTo>
                <a:lnTo>
                  <a:pt x="23613" y="11515"/>
                </a:lnTo>
                <a:lnTo>
                  <a:pt x="23613" y="11669"/>
                </a:lnTo>
                <a:lnTo>
                  <a:pt x="23460" y="11884"/>
                </a:lnTo>
                <a:lnTo>
                  <a:pt x="23275" y="12191"/>
                </a:lnTo>
                <a:lnTo>
                  <a:pt x="22938" y="12528"/>
                </a:lnTo>
                <a:lnTo>
                  <a:pt x="22846" y="12651"/>
                </a:lnTo>
                <a:lnTo>
                  <a:pt x="22846" y="12866"/>
                </a:lnTo>
                <a:lnTo>
                  <a:pt x="22692" y="12958"/>
                </a:lnTo>
                <a:lnTo>
                  <a:pt x="22631" y="13020"/>
                </a:lnTo>
                <a:lnTo>
                  <a:pt x="22753" y="13112"/>
                </a:lnTo>
                <a:lnTo>
                  <a:pt x="22876" y="13112"/>
                </a:lnTo>
                <a:lnTo>
                  <a:pt x="22846" y="13235"/>
                </a:lnTo>
                <a:lnTo>
                  <a:pt x="22661" y="13419"/>
                </a:lnTo>
                <a:lnTo>
                  <a:pt x="22661" y="13511"/>
                </a:lnTo>
                <a:lnTo>
                  <a:pt x="22723" y="13542"/>
                </a:lnTo>
                <a:lnTo>
                  <a:pt x="22815" y="13450"/>
                </a:lnTo>
                <a:lnTo>
                  <a:pt x="22907" y="13450"/>
                </a:lnTo>
                <a:lnTo>
                  <a:pt x="22815" y="13572"/>
                </a:lnTo>
                <a:lnTo>
                  <a:pt x="22692" y="14094"/>
                </a:lnTo>
                <a:lnTo>
                  <a:pt x="22539" y="14371"/>
                </a:lnTo>
                <a:lnTo>
                  <a:pt x="22508" y="14402"/>
                </a:lnTo>
                <a:lnTo>
                  <a:pt x="22416" y="14248"/>
                </a:lnTo>
                <a:lnTo>
                  <a:pt x="22231" y="14156"/>
                </a:lnTo>
                <a:lnTo>
                  <a:pt x="22231" y="14094"/>
                </a:lnTo>
                <a:lnTo>
                  <a:pt x="22324" y="14002"/>
                </a:lnTo>
                <a:lnTo>
                  <a:pt x="22324" y="13849"/>
                </a:lnTo>
                <a:lnTo>
                  <a:pt x="22231" y="13880"/>
                </a:lnTo>
                <a:lnTo>
                  <a:pt x="22047" y="14094"/>
                </a:lnTo>
                <a:lnTo>
                  <a:pt x="21924" y="14217"/>
                </a:lnTo>
                <a:lnTo>
                  <a:pt x="21863" y="14217"/>
                </a:lnTo>
                <a:lnTo>
                  <a:pt x="21771" y="14248"/>
                </a:lnTo>
                <a:lnTo>
                  <a:pt x="21740" y="14309"/>
                </a:lnTo>
                <a:lnTo>
                  <a:pt x="21679" y="14432"/>
                </a:lnTo>
                <a:lnTo>
                  <a:pt x="21587" y="14586"/>
                </a:lnTo>
                <a:lnTo>
                  <a:pt x="21587" y="14616"/>
                </a:lnTo>
                <a:lnTo>
                  <a:pt x="21525" y="14616"/>
                </a:lnTo>
                <a:lnTo>
                  <a:pt x="21495" y="14647"/>
                </a:lnTo>
                <a:lnTo>
                  <a:pt x="21464" y="14647"/>
                </a:lnTo>
                <a:lnTo>
                  <a:pt x="21464" y="14555"/>
                </a:lnTo>
                <a:lnTo>
                  <a:pt x="21341" y="14555"/>
                </a:lnTo>
                <a:lnTo>
                  <a:pt x="21249" y="14616"/>
                </a:lnTo>
                <a:lnTo>
                  <a:pt x="21249" y="14739"/>
                </a:lnTo>
                <a:lnTo>
                  <a:pt x="19806" y="14739"/>
                </a:lnTo>
                <a:lnTo>
                  <a:pt x="19775" y="15169"/>
                </a:lnTo>
                <a:lnTo>
                  <a:pt x="19437" y="15200"/>
                </a:lnTo>
                <a:lnTo>
                  <a:pt x="19560" y="15292"/>
                </a:lnTo>
                <a:lnTo>
                  <a:pt x="19591" y="15384"/>
                </a:lnTo>
                <a:lnTo>
                  <a:pt x="19744" y="15538"/>
                </a:lnTo>
                <a:lnTo>
                  <a:pt x="19867" y="15630"/>
                </a:lnTo>
                <a:lnTo>
                  <a:pt x="19959" y="15630"/>
                </a:lnTo>
                <a:lnTo>
                  <a:pt x="20021" y="15753"/>
                </a:lnTo>
                <a:lnTo>
                  <a:pt x="20051" y="15845"/>
                </a:lnTo>
                <a:lnTo>
                  <a:pt x="20082" y="15906"/>
                </a:lnTo>
                <a:lnTo>
                  <a:pt x="20236" y="15906"/>
                </a:lnTo>
                <a:lnTo>
                  <a:pt x="20328" y="15968"/>
                </a:lnTo>
                <a:lnTo>
                  <a:pt x="20328" y="16090"/>
                </a:lnTo>
                <a:lnTo>
                  <a:pt x="20236" y="16182"/>
                </a:lnTo>
                <a:lnTo>
                  <a:pt x="19192" y="16182"/>
                </a:lnTo>
                <a:lnTo>
                  <a:pt x="18700" y="16950"/>
                </a:lnTo>
                <a:lnTo>
                  <a:pt x="18700" y="17073"/>
                </a:lnTo>
                <a:lnTo>
                  <a:pt x="18700" y="17104"/>
                </a:lnTo>
                <a:lnTo>
                  <a:pt x="18700" y="17196"/>
                </a:lnTo>
                <a:lnTo>
                  <a:pt x="18731" y="17257"/>
                </a:lnTo>
                <a:lnTo>
                  <a:pt x="18731" y="17288"/>
                </a:lnTo>
                <a:lnTo>
                  <a:pt x="18731" y="17349"/>
                </a:lnTo>
                <a:lnTo>
                  <a:pt x="18670" y="17411"/>
                </a:lnTo>
                <a:lnTo>
                  <a:pt x="18639" y="17503"/>
                </a:lnTo>
                <a:lnTo>
                  <a:pt x="18608" y="17534"/>
                </a:lnTo>
                <a:lnTo>
                  <a:pt x="18485" y="17380"/>
                </a:lnTo>
                <a:lnTo>
                  <a:pt x="18240" y="17196"/>
                </a:lnTo>
                <a:lnTo>
                  <a:pt x="18240" y="17104"/>
                </a:lnTo>
                <a:lnTo>
                  <a:pt x="18055" y="17042"/>
                </a:lnTo>
                <a:lnTo>
                  <a:pt x="17472" y="16582"/>
                </a:lnTo>
                <a:lnTo>
                  <a:pt x="17411" y="16459"/>
                </a:lnTo>
                <a:lnTo>
                  <a:pt x="17411" y="16397"/>
                </a:lnTo>
                <a:lnTo>
                  <a:pt x="17257" y="16213"/>
                </a:lnTo>
                <a:lnTo>
                  <a:pt x="17104" y="16090"/>
                </a:lnTo>
                <a:lnTo>
                  <a:pt x="16950" y="16060"/>
                </a:lnTo>
                <a:lnTo>
                  <a:pt x="16919" y="16029"/>
                </a:lnTo>
                <a:lnTo>
                  <a:pt x="16858" y="16029"/>
                </a:lnTo>
                <a:lnTo>
                  <a:pt x="16858" y="16090"/>
                </a:lnTo>
                <a:lnTo>
                  <a:pt x="17134" y="16213"/>
                </a:lnTo>
                <a:lnTo>
                  <a:pt x="17319" y="16397"/>
                </a:lnTo>
                <a:lnTo>
                  <a:pt x="17319" y="16459"/>
                </a:lnTo>
                <a:lnTo>
                  <a:pt x="17226" y="16336"/>
                </a:lnTo>
                <a:lnTo>
                  <a:pt x="16950" y="16182"/>
                </a:lnTo>
                <a:lnTo>
                  <a:pt x="16827" y="16121"/>
                </a:lnTo>
                <a:lnTo>
                  <a:pt x="16704" y="16121"/>
                </a:lnTo>
                <a:lnTo>
                  <a:pt x="16643" y="16090"/>
                </a:lnTo>
                <a:lnTo>
                  <a:pt x="16674" y="16060"/>
                </a:lnTo>
                <a:lnTo>
                  <a:pt x="16766" y="16060"/>
                </a:lnTo>
                <a:lnTo>
                  <a:pt x="16766" y="15998"/>
                </a:lnTo>
                <a:lnTo>
                  <a:pt x="16643" y="15998"/>
                </a:lnTo>
                <a:lnTo>
                  <a:pt x="16551" y="16060"/>
                </a:lnTo>
                <a:lnTo>
                  <a:pt x="16551" y="15968"/>
                </a:lnTo>
                <a:lnTo>
                  <a:pt x="16489" y="15937"/>
                </a:lnTo>
                <a:lnTo>
                  <a:pt x="16305" y="16029"/>
                </a:lnTo>
                <a:lnTo>
                  <a:pt x="16305" y="16121"/>
                </a:lnTo>
                <a:lnTo>
                  <a:pt x="16459" y="16121"/>
                </a:lnTo>
                <a:lnTo>
                  <a:pt x="16612" y="16121"/>
                </a:lnTo>
                <a:lnTo>
                  <a:pt x="16612" y="16182"/>
                </a:lnTo>
                <a:lnTo>
                  <a:pt x="16551" y="16182"/>
                </a:lnTo>
                <a:lnTo>
                  <a:pt x="16336" y="16182"/>
                </a:lnTo>
                <a:lnTo>
                  <a:pt x="16152" y="16213"/>
                </a:lnTo>
                <a:lnTo>
                  <a:pt x="15937" y="16367"/>
                </a:lnTo>
                <a:lnTo>
                  <a:pt x="15753" y="16367"/>
                </a:lnTo>
                <a:lnTo>
                  <a:pt x="15323" y="16551"/>
                </a:lnTo>
                <a:lnTo>
                  <a:pt x="15169" y="16551"/>
                </a:lnTo>
                <a:lnTo>
                  <a:pt x="14770" y="16397"/>
                </a:lnTo>
                <a:lnTo>
                  <a:pt x="14555" y="16275"/>
                </a:lnTo>
                <a:lnTo>
                  <a:pt x="14248" y="16275"/>
                </a:lnTo>
                <a:lnTo>
                  <a:pt x="13941" y="16152"/>
                </a:lnTo>
                <a:lnTo>
                  <a:pt x="13787" y="16090"/>
                </a:lnTo>
                <a:lnTo>
                  <a:pt x="13726" y="16090"/>
                </a:lnTo>
                <a:lnTo>
                  <a:pt x="13572" y="16090"/>
                </a:lnTo>
                <a:lnTo>
                  <a:pt x="13357" y="15998"/>
                </a:lnTo>
                <a:lnTo>
                  <a:pt x="13235" y="15814"/>
                </a:lnTo>
                <a:lnTo>
                  <a:pt x="13204" y="15783"/>
                </a:lnTo>
                <a:lnTo>
                  <a:pt x="13081" y="15814"/>
                </a:lnTo>
                <a:lnTo>
                  <a:pt x="12866" y="15722"/>
                </a:lnTo>
                <a:lnTo>
                  <a:pt x="12620" y="15722"/>
                </a:lnTo>
                <a:lnTo>
                  <a:pt x="12528" y="15568"/>
                </a:lnTo>
                <a:lnTo>
                  <a:pt x="12344" y="15446"/>
                </a:lnTo>
                <a:lnTo>
                  <a:pt x="11914" y="15384"/>
                </a:lnTo>
                <a:lnTo>
                  <a:pt x="11576" y="15261"/>
                </a:lnTo>
                <a:lnTo>
                  <a:pt x="11331" y="15016"/>
                </a:lnTo>
                <a:lnTo>
                  <a:pt x="11239" y="15016"/>
                </a:lnTo>
                <a:lnTo>
                  <a:pt x="10840" y="14616"/>
                </a:lnTo>
                <a:lnTo>
                  <a:pt x="10778" y="14524"/>
                </a:lnTo>
                <a:lnTo>
                  <a:pt x="10686" y="14524"/>
                </a:lnTo>
                <a:lnTo>
                  <a:pt x="10625" y="14586"/>
                </a:lnTo>
                <a:lnTo>
                  <a:pt x="10502" y="14586"/>
                </a:lnTo>
                <a:lnTo>
                  <a:pt x="10195" y="14463"/>
                </a:lnTo>
                <a:lnTo>
                  <a:pt x="10072" y="14463"/>
                </a:lnTo>
                <a:lnTo>
                  <a:pt x="9918" y="14402"/>
                </a:lnTo>
                <a:lnTo>
                  <a:pt x="9857" y="14432"/>
                </a:lnTo>
                <a:lnTo>
                  <a:pt x="9673" y="14371"/>
                </a:lnTo>
                <a:lnTo>
                  <a:pt x="9550" y="14187"/>
                </a:lnTo>
                <a:lnTo>
                  <a:pt x="9427" y="13941"/>
                </a:lnTo>
                <a:lnTo>
                  <a:pt x="9212" y="13757"/>
                </a:lnTo>
                <a:lnTo>
                  <a:pt x="8997" y="13665"/>
                </a:lnTo>
                <a:lnTo>
                  <a:pt x="8997" y="13603"/>
                </a:lnTo>
                <a:lnTo>
                  <a:pt x="9089" y="13511"/>
                </a:lnTo>
                <a:lnTo>
                  <a:pt x="8997" y="13480"/>
                </a:lnTo>
                <a:lnTo>
                  <a:pt x="8813" y="13511"/>
                </a:lnTo>
                <a:lnTo>
                  <a:pt x="8537" y="13450"/>
                </a:lnTo>
                <a:lnTo>
                  <a:pt x="8506" y="13358"/>
                </a:lnTo>
                <a:lnTo>
                  <a:pt x="8383" y="13358"/>
                </a:lnTo>
                <a:lnTo>
                  <a:pt x="8291" y="13296"/>
                </a:lnTo>
                <a:lnTo>
                  <a:pt x="8230" y="13081"/>
                </a:lnTo>
                <a:lnTo>
                  <a:pt x="8076" y="12897"/>
                </a:lnTo>
                <a:lnTo>
                  <a:pt x="8076" y="12774"/>
                </a:lnTo>
                <a:lnTo>
                  <a:pt x="7984" y="12651"/>
                </a:lnTo>
                <a:lnTo>
                  <a:pt x="7861" y="12375"/>
                </a:lnTo>
                <a:lnTo>
                  <a:pt x="7861" y="12252"/>
                </a:lnTo>
                <a:lnTo>
                  <a:pt x="7953" y="12191"/>
                </a:lnTo>
                <a:lnTo>
                  <a:pt x="8168" y="12191"/>
                </a:lnTo>
                <a:lnTo>
                  <a:pt x="8230" y="12129"/>
                </a:lnTo>
                <a:lnTo>
                  <a:pt x="8137" y="12037"/>
                </a:lnTo>
                <a:lnTo>
                  <a:pt x="8045" y="12037"/>
                </a:lnTo>
                <a:lnTo>
                  <a:pt x="8076" y="11914"/>
                </a:lnTo>
                <a:lnTo>
                  <a:pt x="8260" y="11761"/>
                </a:lnTo>
                <a:lnTo>
                  <a:pt x="8352" y="11607"/>
                </a:lnTo>
                <a:lnTo>
                  <a:pt x="8352" y="11423"/>
                </a:lnTo>
                <a:lnTo>
                  <a:pt x="8168" y="10962"/>
                </a:lnTo>
                <a:lnTo>
                  <a:pt x="8076" y="10748"/>
                </a:lnTo>
                <a:lnTo>
                  <a:pt x="8015" y="10625"/>
                </a:lnTo>
                <a:lnTo>
                  <a:pt x="8076" y="10471"/>
                </a:lnTo>
                <a:lnTo>
                  <a:pt x="8045" y="10318"/>
                </a:lnTo>
                <a:lnTo>
                  <a:pt x="7738" y="9918"/>
                </a:lnTo>
                <a:lnTo>
                  <a:pt x="7738" y="9765"/>
                </a:lnTo>
                <a:lnTo>
                  <a:pt x="7493" y="9489"/>
                </a:lnTo>
                <a:lnTo>
                  <a:pt x="7308" y="9151"/>
                </a:lnTo>
                <a:lnTo>
                  <a:pt x="7032" y="8813"/>
                </a:lnTo>
                <a:lnTo>
                  <a:pt x="6817" y="8629"/>
                </a:lnTo>
                <a:lnTo>
                  <a:pt x="6756" y="8567"/>
                </a:lnTo>
                <a:lnTo>
                  <a:pt x="6756" y="8475"/>
                </a:lnTo>
                <a:lnTo>
                  <a:pt x="6510" y="8352"/>
                </a:lnTo>
                <a:lnTo>
                  <a:pt x="6356" y="8291"/>
                </a:lnTo>
                <a:lnTo>
                  <a:pt x="6356" y="8230"/>
                </a:lnTo>
                <a:lnTo>
                  <a:pt x="6479" y="8199"/>
                </a:lnTo>
                <a:lnTo>
                  <a:pt x="6479" y="8045"/>
                </a:lnTo>
                <a:lnTo>
                  <a:pt x="6418" y="7923"/>
                </a:lnTo>
                <a:lnTo>
                  <a:pt x="6356" y="7769"/>
                </a:lnTo>
                <a:lnTo>
                  <a:pt x="6326" y="7677"/>
                </a:lnTo>
                <a:lnTo>
                  <a:pt x="6203" y="7677"/>
                </a:lnTo>
                <a:lnTo>
                  <a:pt x="6019" y="7646"/>
                </a:lnTo>
                <a:lnTo>
                  <a:pt x="5712" y="7370"/>
                </a:lnTo>
                <a:lnTo>
                  <a:pt x="5589" y="7308"/>
                </a:lnTo>
                <a:lnTo>
                  <a:pt x="5466" y="7308"/>
                </a:lnTo>
                <a:lnTo>
                  <a:pt x="5312" y="7186"/>
                </a:lnTo>
                <a:lnTo>
                  <a:pt x="5282" y="7032"/>
                </a:lnTo>
                <a:lnTo>
                  <a:pt x="5374" y="6786"/>
                </a:lnTo>
                <a:lnTo>
                  <a:pt x="5527" y="6633"/>
                </a:lnTo>
                <a:lnTo>
                  <a:pt x="5620" y="6602"/>
                </a:lnTo>
                <a:lnTo>
                  <a:pt x="5712" y="6694"/>
                </a:lnTo>
                <a:lnTo>
                  <a:pt x="5773" y="6633"/>
                </a:lnTo>
                <a:lnTo>
                  <a:pt x="5742" y="6510"/>
                </a:lnTo>
                <a:lnTo>
                  <a:pt x="5712" y="6449"/>
                </a:lnTo>
                <a:lnTo>
                  <a:pt x="5650" y="6510"/>
                </a:lnTo>
                <a:lnTo>
                  <a:pt x="5558" y="6449"/>
                </a:lnTo>
                <a:lnTo>
                  <a:pt x="5527" y="6326"/>
                </a:lnTo>
                <a:lnTo>
                  <a:pt x="5374" y="6142"/>
                </a:lnTo>
                <a:lnTo>
                  <a:pt x="5251" y="6142"/>
                </a:lnTo>
                <a:lnTo>
                  <a:pt x="5098" y="6111"/>
                </a:lnTo>
                <a:lnTo>
                  <a:pt x="5036" y="5988"/>
                </a:lnTo>
                <a:lnTo>
                  <a:pt x="5067" y="5835"/>
                </a:lnTo>
                <a:lnTo>
                  <a:pt x="4975" y="5804"/>
                </a:lnTo>
                <a:lnTo>
                  <a:pt x="4852" y="5804"/>
                </a:lnTo>
                <a:lnTo>
                  <a:pt x="4576" y="5528"/>
                </a:lnTo>
                <a:lnTo>
                  <a:pt x="4545" y="5313"/>
                </a:lnTo>
                <a:lnTo>
                  <a:pt x="4606" y="5220"/>
                </a:lnTo>
                <a:lnTo>
                  <a:pt x="4606" y="5006"/>
                </a:lnTo>
                <a:lnTo>
                  <a:pt x="4514" y="4944"/>
                </a:lnTo>
                <a:lnTo>
                  <a:pt x="4422" y="5006"/>
                </a:lnTo>
                <a:lnTo>
                  <a:pt x="4361" y="4944"/>
                </a:lnTo>
                <a:lnTo>
                  <a:pt x="4238" y="4944"/>
                </a:lnTo>
                <a:lnTo>
                  <a:pt x="4207" y="4883"/>
                </a:lnTo>
                <a:lnTo>
                  <a:pt x="4115" y="4791"/>
                </a:lnTo>
                <a:lnTo>
                  <a:pt x="4054" y="4637"/>
                </a:lnTo>
                <a:lnTo>
                  <a:pt x="3961" y="4453"/>
                </a:lnTo>
                <a:lnTo>
                  <a:pt x="3869" y="4422"/>
                </a:lnTo>
                <a:lnTo>
                  <a:pt x="3808" y="4330"/>
                </a:lnTo>
                <a:lnTo>
                  <a:pt x="3777" y="4146"/>
                </a:lnTo>
                <a:lnTo>
                  <a:pt x="3716" y="4023"/>
                </a:lnTo>
                <a:lnTo>
                  <a:pt x="3624" y="3962"/>
                </a:lnTo>
                <a:lnTo>
                  <a:pt x="3532" y="3716"/>
                </a:lnTo>
                <a:lnTo>
                  <a:pt x="3470" y="3624"/>
                </a:lnTo>
                <a:lnTo>
                  <a:pt x="3409" y="3624"/>
                </a:lnTo>
                <a:lnTo>
                  <a:pt x="3347" y="3501"/>
                </a:lnTo>
                <a:lnTo>
                  <a:pt x="3409" y="3409"/>
                </a:lnTo>
                <a:lnTo>
                  <a:pt x="3409" y="3347"/>
                </a:lnTo>
                <a:lnTo>
                  <a:pt x="3194" y="3040"/>
                </a:lnTo>
                <a:lnTo>
                  <a:pt x="3132" y="2918"/>
                </a:lnTo>
                <a:lnTo>
                  <a:pt x="3194" y="2795"/>
                </a:lnTo>
                <a:lnTo>
                  <a:pt x="3163" y="2610"/>
                </a:lnTo>
                <a:lnTo>
                  <a:pt x="3102" y="2488"/>
                </a:lnTo>
                <a:lnTo>
                  <a:pt x="3040" y="2181"/>
                </a:lnTo>
                <a:lnTo>
                  <a:pt x="2948" y="1996"/>
                </a:lnTo>
                <a:lnTo>
                  <a:pt x="2948" y="1843"/>
                </a:lnTo>
                <a:lnTo>
                  <a:pt x="3071" y="1720"/>
                </a:lnTo>
                <a:lnTo>
                  <a:pt x="3071" y="1628"/>
                </a:lnTo>
                <a:lnTo>
                  <a:pt x="2887" y="1536"/>
                </a:lnTo>
                <a:lnTo>
                  <a:pt x="2733" y="1536"/>
                </a:lnTo>
                <a:lnTo>
                  <a:pt x="2702" y="1444"/>
                </a:lnTo>
                <a:lnTo>
                  <a:pt x="2549" y="1321"/>
                </a:lnTo>
                <a:lnTo>
                  <a:pt x="2488" y="1382"/>
                </a:lnTo>
                <a:lnTo>
                  <a:pt x="2334" y="1413"/>
                </a:lnTo>
                <a:lnTo>
                  <a:pt x="2242" y="1321"/>
                </a:lnTo>
                <a:lnTo>
                  <a:pt x="2088" y="1075"/>
                </a:lnTo>
                <a:lnTo>
                  <a:pt x="1873" y="983"/>
                </a:lnTo>
                <a:lnTo>
                  <a:pt x="1781" y="799"/>
                </a:lnTo>
                <a:lnTo>
                  <a:pt x="1843" y="983"/>
                </a:lnTo>
                <a:lnTo>
                  <a:pt x="1873" y="1137"/>
                </a:lnTo>
                <a:lnTo>
                  <a:pt x="1781" y="1413"/>
                </a:lnTo>
                <a:lnTo>
                  <a:pt x="1720" y="1597"/>
                </a:lnTo>
                <a:lnTo>
                  <a:pt x="1751" y="1966"/>
                </a:lnTo>
                <a:lnTo>
                  <a:pt x="1781" y="2549"/>
                </a:lnTo>
                <a:lnTo>
                  <a:pt x="1720" y="2672"/>
                </a:lnTo>
                <a:lnTo>
                  <a:pt x="1781" y="2764"/>
                </a:lnTo>
                <a:lnTo>
                  <a:pt x="1904" y="3010"/>
                </a:lnTo>
                <a:lnTo>
                  <a:pt x="1904" y="3163"/>
                </a:lnTo>
                <a:lnTo>
                  <a:pt x="1996" y="3163"/>
                </a:lnTo>
                <a:lnTo>
                  <a:pt x="2058" y="3286"/>
                </a:lnTo>
                <a:lnTo>
                  <a:pt x="2303" y="3440"/>
                </a:lnTo>
                <a:lnTo>
                  <a:pt x="2334" y="3654"/>
                </a:lnTo>
                <a:lnTo>
                  <a:pt x="2303" y="3777"/>
                </a:lnTo>
                <a:lnTo>
                  <a:pt x="2365" y="3931"/>
                </a:lnTo>
                <a:lnTo>
                  <a:pt x="2488" y="3992"/>
                </a:lnTo>
                <a:lnTo>
                  <a:pt x="2610" y="4084"/>
                </a:lnTo>
                <a:lnTo>
                  <a:pt x="2610" y="4269"/>
                </a:lnTo>
                <a:lnTo>
                  <a:pt x="2672" y="4361"/>
                </a:lnTo>
                <a:lnTo>
                  <a:pt x="2795" y="4361"/>
                </a:lnTo>
                <a:lnTo>
                  <a:pt x="2917" y="4576"/>
                </a:lnTo>
                <a:lnTo>
                  <a:pt x="2917" y="4760"/>
                </a:lnTo>
                <a:lnTo>
                  <a:pt x="2917" y="4975"/>
                </a:lnTo>
                <a:lnTo>
                  <a:pt x="3071" y="5098"/>
                </a:lnTo>
                <a:lnTo>
                  <a:pt x="3132" y="5128"/>
                </a:lnTo>
                <a:lnTo>
                  <a:pt x="3255" y="5343"/>
                </a:lnTo>
                <a:lnTo>
                  <a:pt x="3317" y="5681"/>
                </a:lnTo>
                <a:lnTo>
                  <a:pt x="3378" y="5681"/>
                </a:lnTo>
                <a:lnTo>
                  <a:pt x="3439" y="5773"/>
                </a:lnTo>
                <a:lnTo>
                  <a:pt x="3378" y="5896"/>
                </a:lnTo>
                <a:lnTo>
                  <a:pt x="3378" y="5988"/>
                </a:lnTo>
                <a:lnTo>
                  <a:pt x="3532" y="6203"/>
                </a:lnTo>
                <a:lnTo>
                  <a:pt x="3593" y="6172"/>
                </a:lnTo>
                <a:lnTo>
                  <a:pt x="3593" y="6019"/>
                </a:lnTo>
                <a:lnTo>
                  <a:pt x="3654" y="6019"/>
                </a:lnTo>
                <a:lnTo>
                  <a:pt x="3685" y="6111"/>
                </a:lnTo>
                <a:lnTo>
                  <a:pt x="3808" y="6295"/>
                </a:lnTo>
                <a:lnTo>
                  <a:pt x="3839" y="6602"/>
                </a:lnTo>
                <a:lnTo>
                  <a:pt x="3808" y="6725"/>
                </a:lnTo>
                <a:lnTo>
                  <a:pt x="3808" y="6909"/>
                </a:lnTo>
                <a:lnTo>
                  <a:pt x="3869" y="7001"/>
                </a:lnTo>
                <a:lnTo>
                  <a:pt x="3869" y="7155"/>
                </a:lnTo>
                <a:lnTo>
                  <a:pt x="3961" y="7278"/>
                </a:lnTo>
                <a:lnTo>
                  <a:pt x="3961" y="7370"/>
                </a:lnTo>
                <a:lnTo>
                  <a:pt x="4054" y="7462"/>
                </a:lnTo>
                <a:lnTo>
                  <a:pt x="4054" y="7585"/>
                </a:lnTo>
                <a:lnTo>
                  <a:pt x="3992" y="7677"/>
                </a:lnTo>
                <a:lnTo>
                  <a:pt x="4115" y="7861"/>
                </a:lnTo>
                <a:lnTo>
                  <a:pt x="4115" y="8045"/>
                </a:lnTo>
                <a:lnTo>
                  <a:pt x="4054" y="8199"/>
                </a:lnTo>
                <a:lnTo>
                  <a:pt x="4054" y="8291"/>
                </a:lnTo>
                <a:lnTo>
                  <a:pt x="4207" y="8475"/>
                </a:lnTo>
                <a:lnTo>
                  <a:pt x="4330" y="8567"/>
                </a:lnTo>
                <a:lnTo>
                  <a:pt x="4361" y="8660"/>
                </a:lnTo>
                <a:lnTo>
                  <a:pt x="4422" y="8629"/>
                </a:lnTo>
                <a:lnTo>
                  <a:pt x="4422" y="8537"/>
                </a:lnTo>
                <a:lnTo>
                  <a:pt x="4483" y="8506"/>
                </a:lnTo>
                <a:lnTo>
                  <a:pt x="4545" y="8537"/>
                </a:lnTo>
                <a:lnTo>
                  <a:pt x="4637" y="8629"/>
                </a:lnTo>
                <a:lnTo>
                  <a:pt x="4698" y="8752"/>
                </a:lnTo>
                <a:lnTo>
                  <a:pt x="4821" y="8813"/>
                </a:lnTo>
                <a:lnTo>
                  <a:pt x="4852" y="8967"/>
                </a:lnTo>
                <a:lnTo>
                  <a:pt x="4944" y="9059"/>
                </a:lnTo>
                <a:lnTo>
                  <a:pt x="4975" y="9212"/>
                </a:lnTo>
                <a:lnTo>
                  <a:pt x="5098" y="9274"/>
                </a:lnTo>
                <a:lnTo>
                  <a:pt x="5098" y="9489"/>
                </a:lnTo>
                <a:lnTo>
                  <a:pt x="4944" y="9704"/>
                </a:lnTo>
                <a:lnTo>
                  <a:pt x="4698" y="9826"/>
                </a:lnTo>
                <a:lnTo>
                  <a:pt x="4576" y="9796"/>
                </a:lnTo>
                <a:lnTo>
                  <a:pt x="4514" y="9611"/>
                </a:lnTo>
                <a:lnTo>
                  <a:pt x="4514" y="9489"/>
                </a:lnTo>
                <a:lnTo>
                  <a:pt x="4422" y="9427"/>
                </a:lnTo>
                <a:lnTo>
                  <a:pt x="4422" y="9182"/>
                </a:lnTo>
                <a:lnTo>
                  <a:pt x="4330" y="9089"/>
                </a:lnTo>
                <a:lnTo>
                  <a:pt x="4176" y="9089"/>
                </a:lnTo>
                <a:lnTo>
                  <a:pt x="4054" y="8936"/>
                </a:lnTo>
                <a:lnTo>
                  <a:pt x="3992" y="8813"/>
                </a:lnTo>
                <a:lnTo>
                  <a:pt x="3869" y="8782"/>
                </a:lnTo>
                <a:lnTo>
                  <a:pt x="3501" y="8383"/>
                </a:lnTo>
                <a:lnTo>
                  <a:pt x="3439" y="8230"/>
                </a:lnTo>
                <a:lnTo>
                  <a:pt x="3255" y="8199"/>
                </a:lnTo>
                <a:lnTo>
                  <a:pt x="3224" y="8076"/>
                </a:lnTo>
                <a:lnTo>
                  <a:pt x="3163" y="8107"/>
                </a:lnTo>
                <a:lnTo>
                  <a:pt x="2979" y="7953"/>
                </a:lnTo>
                <a:lnTo>
                  <a:pt x="2979" y="7830"/>
                </a:lnTo>
                <a:lnTo>
                  <a:pt x="3102" y="7585"/>
                </a:lnTo>
                <a:lnTo>
                  <a:pt x="3163" y="7339"/>
                </a:lnTo>
                <a:lnTo>
                  <a:pt x="3132" y="7001"/>
                </a:lnTo>
                <a:lnTo>
                  <a:pt x="3040" y="6664"/>
                </a:lnTo>
                <a:lnTo>
                  <a:pt x="2948" y="6541"/>
                </a:lnTo>
                <a:lnTo>
                  <a:pt x="2856" y="6572"/>
                </a:lnTo>
                <a:lnTo>
                  <a:pt x="2764" y="6510"/>
                </a:lnTo>
                <a:lnTo>
                  <a:pt x="2457" y="6234"/>
                </a:lnTo>
                <a:lnTo>
                  <a:pt x="2426" y="5988"/>
                </a:lnTo>
                <a:lnTo>
                  <a:pt x="2488" y="5835"/>
                </a:lnTo>
                <a:lnTo>
                  <a:pt x="2395" y="5835"/>
                </a:lnTo>
                <a:lnTo>
                  <a:pt x="2273" y="6019"/>
                </a:lnTo>
                <a:lnTo>
                  <a:pt x="2150" y="6019"/>
                </a:lnTo>
                <a:lnTo>
                  <a:pt x="2058" y="6050"/>
                </a:lnTo>
                <a:lnTo>
                  <a:pt x="1996" y="5927"/>
                </a:lnTo>
                <a:lnTo>
                  <a:pt x="2027" y="5865"/>
                </a:lnTo>
                <a:lnTo>
                  <a:pt x="1904" y="5835"/>
                </a:lnTo>
                <a:lnTo>
                  <a:pt x="1812" y="5835"/>
                </a:lnTo>
                <a:lnTo>
                  <a:pt x="1812" y="5742"/>
                </a:lnTo>
                <a:lnTo>
                  <a:pt x="1628" y="5681"/>
                </a:lnTo>
                <a:lnTo>
                  <a:pt x="1474" y="5620"/>
                </a:lnTo>
                <a:lnTo>
                  <a:pt x="1382" y="5466"/>
                </a:lnTo>
                <a:lnTo>
                  <a:pt x="1382" y="5313"/>
                </a:lnTo>
                <a:lnTo>
                  <a:pt x="1229" y="5251"/>
                </a:lnTo>
                <a:lnTo>
                  <a:pt x="1075" y="5036"/>
                </a:lnTo>
                <a:lnTo>
                  <a:pt x="1106" y="4975"/>
                </a:lnTo>
                <a:lnTo>
                  <a:pt x="1321" y="4975"/>
                </a:lnTo>
                <a:lnTo>
                  <a:pt x="1444" y="5036"/>
                </a:lnTo>
                <a:lnTo>
                  <a:pt x="1658" y="5067"/>
                </a:lnTo>
                <a:lnTo>
                  <a:pt x="1781" y="5128"/>
                </a:lnTo>
                <a:lnTo>
                  <a:pt x="1812" y="5036"/>
                </a:lnTo>
                <a:lnTo>
                  <a:pt x="1843" y="4944"/>
                </a:lnTo>
                <a:lnTo>
                  <a:pt x="1720" y="4913"/>
                </a:lnTo>
                <a:lnTo>
                  <a:pt x="1720" y="4883"/>
                </a:lnTo>
                <a:lnTo>
                  <a:pt x="1812" y="4791"/>
                </a:lnTo>
                <a:lnTo>
                  <a:pt x="1904" y="4821"/>
                </a:lnTo>
                <a:lnTo>
                  <a:pt x="1935" y="4698"/>
                </a:lnTo>
                <a:lnTo>
                  <a:pt x="1873" y="4606"/>
                </a:lnTo>
                <a:lnTo>
                  <a:pt x="1873" y="4514"/>
                </a:lnTo>
                <a:lnTo>
                  <a:pt x="1966" y="4391"/>
                </a:lnTo>
                <a:lnTo>
                  <a:pt x="1873" y="4207"/>
                </a:lnTo>
                <a:lnTo>
                  <a:pt x="1781" y="4176"/>
                </a:lnTo>
                <a:lnTo>
                  <a:pt x="1720" y="3931"/>
                </a:lnTo>
                <a:lnTo>
                  <a:pt x="1505" y="3747"/>
                </a:lnTo>
                <a:lnTo>
                  <a:pt x="1474" y="3593"/>
                </a:lnTo>
                <a:lnTo>
                  <a:pt x="1351" y="3440"/>
                </a:lnTo>
                <a:lnTo>
                  <a:pt x="1106" y="3194"/>
                </a:lnTo>
                <a:lnTo>
                  <a:pt x="1014" y="3194"/>
                </a:lnTo>
                <a:lnTo>
                  <a:pt x="891" y="3071"/>
                </a:lnTo>
                <a:lnTo>
                  <a:pt x="799" y="2825"/>
                </a:lnTo>
                <a:lnTo>
                  <a:pt x="799" y="2549"/>
                </a:lnTo>
                <a:lnTo>
                  <a:pt x="737" y="2457"/>
                </a:lnTo>
                <a:lnTo>
                  <a:pt x="645" y="2365"/>
                </a:lnTo>
                <a:lnTo>
                  <a:pt x="645" y="2211"/>
                </a:lnTo>
                <a:lnTo>
                  <a:pt x="707" y="2119"/>
                </a:lnTo>
                <a:lnTo>
                  <a:pt x="676" y="1966"/>
                </a:lnTo>
                <a:lnTo>
                  <a:pt x="522" y="1812"/>
                </a:lnTo>
                <a:lnTo>
                  <a:pt x="461" y="1720"/>
                </a:lnTo>
                <a:lnTo>
                  <a:pt x="522" y="1659"/>
                </a:lnTo>
                <a:lnTo>
                  <a:pt x="522" y="1566"/>
                </a:lnTo>
                <a:lnTo>
                  <a:pt x="307" y="1290"/>
                </a:lnTo>
                <a:lnTo>
                  <a:pt x="246" y="1137"/>
                </a:lnTo>
                <a:lnTo>
                  <a:pt x="277" y="1014"/>
                </a:lnTo>
                <a:lnTo>
                  <a:pt x="338" y="983"/>
                </a:lnTo>
                <a:lnTo>
                  <a:pt x="246" y="860"/>
                </a:lnTo>
                <a:lnTo>
                  <a:pt x="154" y="676"/>
                </a:lnTo>
                <a:lnTo>
                  <a:pt x="31" y="246"/>
                </a:lnTo>
                <a:lnTo>
                  <a:pt x="31" y="62"/>
                </a:lnTo>
                <a:close/>
                <a:moveTo>
                  <a:pt x="4268" y="7953"/>
                </a:moveTo>
                <a:lnTo>
                  <a:pt x="4361" y="7923"/>
                </a:lnTo>
                <a:lnTo>
                  <a:pt x="4330" y="7800"/>
                </a:lnTo>
                <a:lnTo>
                  <a:pt x="4238" y="7677"/>
                </a:lnTo>
                <a:lnTo>
                  <a:pt x="4176" y="7738"/>
                </a:lnTo>
                <a:lnTo>
                  <a:pt x="4238" y="7800"/>
                </a:lnTo>
                <a:close/>
                <a:moveTo>
                  <a:pt x="4422" y="8352"/>
                </a:moveTo>
                <a:lnTo>
                  <a:pt x="4422" y="8445"/>
                </a:lnTo>
                <a:lnTo>
                  <a:pt x="4483" y="8445"/>
                </a:lnTo>
                <a:lnTo>
                  <a:pt x="4514" y="8352"/>
                </a:lnTo>
                <a:lnTo>
                  <a:pt x="4422" y="8352"/>
                </a:lnTo>
                <a:close/>
                <a:moveTo>
                  <a:pt x="14985" y="8107"/>
                </a:moveTo>
                <a:lnTo>
                  <a:pt x="15046" y="8076"/>
                </a:lnTo>
                <a:lnTo>
                  <a:pt x="15077" y="7984"/>
                </a:lnTo>
                <a:lnTo>
                  <a:pt x="15016" y="7984"/>
                </a:lnTo>
                <a:lnTo>
                  <a:pt x="14985" y="8107"/>
                </a:lnTo>
                <a:close/>
                <a:moveTo>
                  <a:pt x="14954" y="8322"/>
                </a:moveTo>
                <a:lnTo>
                  <a:pt x="14985" y="8322"/>
                </a:lnTo>
                <a:lnTo>
                  <a:pt x="15016" y="8199"/>
                </a:lnTo>
                <a:lnTo>
                  <a:pt x="14985" y="8199"/>
                </a:lnTo>
                <a:close/>
                <a:moveTo>
                  <a:pt x="14862" y="8660"/>
                </a:moveTo>
                <a:lnTo>
                  <a:pt x="14923" y="8537"/>
                </a:lnTo>
                <a:lnTo>
                  <a:pt x="14923" y="8414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</p:sp>
      <p:sp>
        <p:nvSpPr>
          <p:cNvPr id="1282" name="Google Shape;1282;g3d4b58163d4_3_1117"/>
          <p:cNvSpPr/>
          <p:nvPr/>
        </p:nvSpPr>
        <p:spPr>
          <a:xfrm>
            <a:off x="2391456" y="4348073"/>
            <a:ext cx="826278" cy="889146"/>
          </a:xfrm>
          <a:custGeom>
            <a:avLst/>
            <a:gdLst/>
            <a:ahLst/>
            <a:cxnLst/>
            <a:rect l="l" t="t" r="r" b="b"/>
            <a:pathLst>
              <a:path w="32365" h="33992" extrusionOk="0">
                <a:moveTo>
                  <a:pt x="18916" y="5006"/>
                </a:moveTo>
                <a:lnTo>
                  <a:pt x="18977" y="4913"/>
                </a:lnTo>
                <a:lnTo>
                  <a:pt x="19100" y="4852"/>
                </a:lnTo>
                <a:lnTo>
                  <a:pt x="19131" y="4913"/>
                </a:lnTo>
                <a:lnTo>
                  <a:pt x="19100" y="5006"/>
                </a:lnTo>
                <a:lnTo>
                  <a:pt x="18977" y="5036"/>
                </a:lnTo>
                <a:lnTo>
                  <a:pt x="18916" y="5036"/>
                </a:lnTo>
                <a:close/>
                <a:moveTo>
                  <a:pt x="18762" y="5006"/>
                </a:moveTo>
                <a:lnTo>
                  <a:pt x="18854" y="5006"/>
                </a:lnTo>
                <a:lnTo>
                  <a:pt x="18854" y="4944"/>
                </a:lnTo>
                <a:lnTo>
                  <a:pt x="19038" y="4791"/>
                </a:lnTo>
                <a:lnTo>
                  <a:pt x="19131" y="4791"/>
                </a:lnTo>
                <a:lnTo>
                  <a:pt x="19284" y="4637"/>
                </a:lnTo>
                <a:lnTo>
                  <a:pt x="19253" y="4576"/>
                </a:lnTo>
                <a:lnTo>
                  <a:pt x="19192" y="4576"/>
                </a:lnTo>
                <a:lnTo>
                  <a:pt x="19100" y="4576"/>
                </a:lnTo>
                <a:lnTo>
                  <a:pt x="19038" y="4606"/>
                </a:lnTo>
                <a:lnTo>
                  <a:pt x="18885" y="4791"/>
                </a:lnTo>
                <a:lnTo>
                  <a:pt x="18762" y="5036"/>
                </a:lnTo>
                <a:close/>
                <a:moveTo>
                  <a:pt x="19499" y="4422"/>
                </a:moveTo>
                <a:lnTo>
                  <a:pt x="19468" y="4361"/>
                </a:lnTo>
                <a:lnTo>
                  <a:pt x="19376" y="4299"/>
                </a:lnTo>
                <a:lnTo>
                  <a:pt x="19376" y="4391"/>
                </a:lnTo>
                <a:lnTo>
                  <a:pt x="19407" y="4484"/>
                </a:lnTo>
                <a:lnTo>
                  <a:pt x="19499" y="4484"/>
                </a:lnTo>
                <a:lnTo>
                  <a:pt x="19499" y="4422"/>
                </a:lnTo>
                <a:close/>
                <a:moveTo>
                  <a:pt x="19499" y="4269"/>
                </a:moveTo>
                <a:lnTo>
                  <a:pt x="19468" y="4115"/>
                </a:lnTo>
                <a:lnTo>
                  <a:pt x="19560" y="3992"/>
                </a:lnTo>
                <a:lnTo>
                  <a:pt x="19622" y="3962"/>
                </a:lnTo>
                <a:lnTo>
                  <a:pt x="19745" y="3869"/>
                </a:lnTo>
                <a:lnTo>
                  <a:pt x="19806" y="3869"/>
                </a:lnTo>
                <a:lnTo>
                  <a:pt x="19745" y="3992"/>
                </a:lnTo>
                <a:lnTo>
                  <a:pt x="19653" y="4023"/>
                </a:lnTo>
                <a:lnTo>
                  <a:pt x="19560" y="4146"/>
                </a:lnTo>
                <a:lnTo>
                  <a:pt x="19499" y="4238"/>
                </a:lnTo>
                <a:close/>
                <a:moveTo>
                  <a:pt x="19560" y="4361"/>
                </a:moveTo>
                <a:lnTo>
                  <a:pt x="19622" y="4422"/>
                </a:lnTo>
                <a:lnTo>
                  <a:pt x="19837" y="4422"/>
                </a:lnTo>
                <a:lnTo>
                  <a:pt x="19898" y="4453"/>
                </a:lnTo>
                <a:lnTo>
                  <a:pt x="19990" y="4391"/>
                </a:lnTo>
                <a:lnTo>
                  <a:pt x="20021" y="4299"/>
                </a:lnTo>
                <a:lnTo>
                  <a:pt x="19929" y="4207"/>
                </a:lnTo>
                <a:lnTo>
                  <a:pt x="19683" y="4269"/>
                </a:lnTo>
                <a:lnTo>
                  <a:pt x="19591" y="4269"/>
                </a:lnTo>
                <a:lnTo>
                  <a:pt x="19560" y="4361"/>
                </a:lnTo>
                <a:close/>
                <a:moveTo>
                  <a:pt x="20021" y="4576"/>
                </a:moveTo>
                <a:lnTo>
                  <a:pt x="20144" y="4514"/>
                </a:lnTo>
                <a:lnTo>
                  <a:pt x="20175" y="4453"/>
                </a:lnTo>
                <a:lnTo>
                  <a:pt x="20297" y="4453"/>
                </a:lnTo>
                <a:lnTo>
                  <a:pt x="20389" y="4514"/>
                </a:lnTo>
                <a:lnTo>
                  <a:pt x="20328" y="4606"/>
                </a:lnTo>
                <a:lnTo>
                  <a:pt x="20144" y="4606"/>
                </a:lnTo>
                <a:lnTo>
                  <a:pt x="20021" y="4545"/>
                </a:lnTo>
                <a:close/>
                <a:moveTo>
                  <a:pt x="19499" y="2856"/>
                </a:moveTo>
                <a:lnTo>
                  <a:pt x="19407" y="2733"/>
                </a:lnTo>
                <a:lnTo>
                  <a:pt x="19345" y="2518"/>
                </a:lnTo>
                <a:lnTo>
                  <a:pt x="19376" y="2457"/>
                </a:lnTo>
                <a:lnTo>
                  <a:pt x="19468" y="2518"/>
                </a:lnTo>
                <a:lnTo>
                  <a:pt x="19591" y="2733"/>
                </a:lnTo>
                <a:lnTo>
                  <a:pt x="19591" y="2856"/>
                </a:lnTo>
                <a:lnTo>
                  <a:pt x="19499" y="2856"/>
                </a:lnTo>
                <a:close/>
                <a:moveTo>
                  <a:pt x="18762" y="1198"/>
                </a:moveTo>
                <a:lnTo>
                  <a:pt x="18701" y="1137"/>
                </a:lnTo>
                <a:lnTo>
                  <a:pt x="18670" y="983"/>
                </a:lnTo>
                <a:lnTo>
                  <a:pt x="18578" y="768"/>
                </a:lnTo>
                <a:lnTo>
                  <a:pt x="18516" y="799"/>
                </a:lnTo>
                <a:lnTo>
                  <a:pt x="18516" y="922"/>
                </a:lnTo>
                <a:lnTo>
                  <a:pt x="18455" y="1044"/>
                </a:lnTo>
                <a:lnTo>
                  <a:pt x="18271" y="1167"/>
                </a:lnTo>
                <a:lnTo>
                  <a:pt x="18271" y="1167"/>
                </a:lnTo>
                <a:lnTo>
                  <a:pt x="18271" y="1167"/>
                </a:lnTo>
                <a:lnTo>
                  <a:pt x="18209" y="1259"/>
                </a:lnTo>
                <a:lnTo>
                  <a:pt x="17994" y="1505"/>
                </a:lnTo>
                <a:lnTo>
                  <a:pt x="17779" y="1781"/>
                </a:lnTo>
                <a:lnTo>
                  <a:pt x="17779" y="1935"/>
                </a:lnTo>
                <a:lnTo>
                  <a:pt x="17626" y="2273"/>
                </a:lnTo>
                <a:lnTo>
                  <a:pt x="17503" y="2488"/>
                </a:lnTo>
                <a:lnTo>
                  <a:pt x="17380" y="2703"/>
                </a:lnTo>
                <a:lnTo>
                  <a:pt x="17257" y="2733"/>
                </a:lnTo>
                <a:lnTo>
                  <a:pt x="17165" y="2795"/>
                </a:lnTo>
                <a:lnTo>
                  <a:pt x="17135" y="2918"/>
                </a:lnTo>
                <a:lnTo>
                  <a:pt x="16981" y="3040"/>
                </a:lnTo>
                <a:lnTo>
                  <a:pt x="16889" y="3010"/>
                </a:lnTo>
                <a:lnTo>
                  <a:pt x="16889" y="2764"/>
                </a:lnTo>
                <a:lnTo>
                  <a:pt x="16828" y="2764"/>
                </a:lnTo>
                <a:lnTo>
                  <a:pt x="16797" y="2672"/>
                </a:lnTo>
                <a:lnTo>
                  <a:pt x="16705" y="2672"/>
                </a:lnTo>
                <a:lnTo>
                  <a:pt x="16613" y="2733"/>
                </a:lnTo>
                <a:lnTo>
                  <a:pt x="16521" y="2825"/>
                </a:lnTo>
                <a:lnTo>
                  <a:pt x="16367" y="2795"/>
                </a:lnTo>
                <a:lnTo>
                  <a:pt x="16244" y="2672"/>
                </a:lnTo>
                <a:lnTo>
                  <a:pt x="16244" y="2610"/>
                </a:lnTo>
                <a:lnTo>
                  <a:pt x="16213" y="2549"/>
                </a:lnTo>
                <a:lnTo>
                  <a:pt x="16152" y="2426"/>
                </a:lnTo>
                <a:lnTo>
                  <a:pt x="16121" y="2334"/>
                </a:lnTo>
                <a:lnTo>
                  <a:pt x="15999" y="2303"/>
                </a:lnTo>
                <a:lnTo>
                  <a:pt x="15845" y="2181"/>
                </a:lnTo>
                <a:lnTo>
                  <a:pt x="15630" y="2181"/>
                </a:lnTo>
                <a:lnTo>
                  <a:pt x="15507" y="2242"/>
                </a:lnTo>
                <a:lnTo>
                  <a:pt x="15169" y="2242"/>
                </a:lnTo>
                <a:lnTo>
                  <a:pt x="14985" y="2181"/>
                </a:lnTo>
                <a:lnTo>
                  <a:pt x="14801" y="2303"/>
                </a:lnTo>
                <a:lnTo>
                  <a:pt x="14770" y="2457"/>
                </a:lnTo>
                <a:lnTo>
                  <a:pt x="14924" y="2610"/>
                </a:lnTo>
                <a:lnTo>
                  <a:pt x="14985" y="2703"/>
                </a:lnTo>
                <a:lnTo>
                  <a:pt x="15047" y="2887"/>
                </a:lnTo>
                <a:lnTo>
                  <a:pt x="15016" y="2948"/>
                </a:lnTo>
                <a:lnTo>
                  <a:pt x="14862" y="2948"/>
                </a:lnTo>
                <a:lnTo>
                  <a:pt x="14678" y="2887"/>
                </a:lnTo>
                <a:lnTo>
                  <a:pt x="14617" y="2825"/>
                </a:lnTo>
                <a:lnTo>
                  <a:pt x="14279" y="2825"/>
                </a:lnTo>
                <a:lnTo>
                  <a:pt x="14125" y="2856"/>
                </a:lnTo>
                <a:lnTo>
                  <a:pt x="14064" y="2795"/>
                </a:lnTo>
                <a:lnTo>
                  <a:pt x="13818" y="2795"/>
                </a:lnTo>
                <a:lnTo>
                  <a:pt x="13634" y="2856"/>
                </a:lnTo>
                <a:lnTo>
                  <a:pt x="13542" y="3132"/>
                </a:lnTo>
                <a:lnTo>
                  <a:pt x="13204" y="3132"/>
                </a:lnTo>
                <a:lnTo>
                  <a:pt x="13051" y="3163"/>
                </a:lnTo>
                <a:lnTo>
                  <a:pt x="13020" y="3255"/>
                </a:lnTo>
                <a:lnTo>
                  <a:pt x="12897" y="3378"/>
                </a:lnTo>
                <a:lnTo>
                  <a:pt x="12713" y="3409"/>
                </a:lnTo>
                <a:lnTo>
                  <a:pt x="12682" y="3347"/>
                </a:lnTo>
                <a:lnTo>
                  <a:pt x="12559" y="3378"/>
                </a:lnTo>
                <a:lnTo>
                  <a:pt x="12467" y="3501"/>
                </a:lnTo>
                <a:lnTo>
                  <a:pt x="12345" y="3470"/>
                </a:lnTo>
                <a:lnTo>
                  <a:pt x="12007" y="3194"/>
                </a:lnTo>
                <a:lnTo>
                  <a:pt x="11884" y="3040"/>
                </a:lnTo>
                <a:lnTo>
                  <a:pt x="11884" y="2918"/>
                </a:lnTo>
                <a:lnTo>
                  <a:pt x="11730" y="2733"/>
                </a:lnTo>
                <a:lnTo>
                  <a:pt x="11577" y="2580"/>
                </a:lnTo>
                <a:lnTo>
                  <a:pt x="11546" y="2426"/>
                </a:lnTo>
                <a:lnTo>
                  <a:pt x="11577" y="2303"/>
                </a:lnTo>
                <a:lnTo>
                  <a:pt x="11546" y="2211"/>
                </a:lnTo>
                <a:lnTo>
                  <a:pt x="11577" y="2058"/>
                </a:lnTo>
                <a:lnTo>
                  <a:pt x="11638" y="1966"/>
                </a:lnTo>
                <a:lnTo>
                  <a:pt x="11638" y="1781"/>
                </a:lnTo>
                <a:lnTo>
                  <a:pt x="11792" y="1474"/>
                </a:lnTo>
                <a:lnTo>
                  <a:pt x="11853" y="1259"/>
                </a:lnTo>
                <a:lnTo>
                  <a:pt x="11976" y="1075"/>
                </a:lnTo>
                <a:lnTo>
                  <a:pt x="11976" y="983"/>
                </a:lnTo>
                <a:lnTo>
                  <a:pt x="11823" y="983"/>
                </a:lnTo>
                <a:lnTo>
                  <a:pt x="11761" y="860"/>
                </a:lnTo>
                <a:lnTo>
                  <a:pt x="11700" y="737"/>
                </a:lnTo>
                <a:lnTo>
                  <a:pt x="11515" y="737"/>
                </a:lnTo>
                <a:lnTo>
                  <a:pt x="11393" y="676"/>
                </a:lnTo>
                <a:lnTo>
                  <a:pt x="11454" y="584"/>
                </a:lnTo>
                <a:lnTo>
                  <a:pt x="11577" y="430"/>
                </a:lnTo>
                <a:lnTo>
                  <a:pt x="11577" y="185"/>
                </a:lnTo>
                <a:lnTo>
                  <a:pt x="11423" y="31"/>
                </a:lnTo>
                <a:lnTo>
                  <a:pt x="11239" y="1"/>
                </a:lnTo>
                <a:lnTo>
                  <a:pt x="11147" y="62"/>
                </a:lnTo>
                <a:lnTo>
                  <a:pt x="11086" y="1"/>
                </a:lnTo>
                <a:lnTo>
                  <a:pt x="10993" y="1"/>
                </a:lnTo>
                <a:lnTo>
                  <a:pt x="11024" y="154"/>
                </a:lnTo>
                <a:lnTo>
                  <a:pt x="10932" y="369"/>
                </a:lnTo>
                <a:lnTo>
                  <a:pt x="10502" y="676"/>
                </a:lnTo>
                <a:lnTo>
                  <a:pt x="10256" y="676"/>
                </a:lnTo>
                <a:lnTo>
                  <a:pt x="9857" y="860"/>
                </a:lnTo>
                <a:lnTo>
                  <a:pt x="9734" y="768"/>
                </a:lnTo>
                <a:lnTo>
                  <a:pt x="9489" y="799"/>
                </a:lnTo>
                <a:lnTo>
                  <a:pt x="9212" y="1044"/>
                </a:lnTo>
                <a:lnTo>
                  <a:pt x="8967" y="1137"/>
                </a:lnTo>
                <a:lnTo>
                  <a:pt x="8875" y="1075"/>
                </a:lnTo>
                <a:lnTo>
                  <a:pt x="8476" y="1137"/>
                </a:lnTo>
                <a:lnTo>
                  <a:pt x="8199" y="1137"/>
                </a:lnTo>
                <a:lnTo>
                  <a:pt x="7954" y="1014"/>
                </a:lnTo>
                <a:lnTo>
                  <a:pt x="7677" y="952"/>
                </a:lnTo>
                <a:lnTo>
                  <a:pt x="7462" y="891"/>
                </a:lnTo>
                <a:lnTo>
                  <a:pt x="7554" y="1075"/>
                </a:lnTo>
                <a:lnTo>
                  <a:pt x="7739" y="1167"/>
                </a:lnTo>
                <a:lnTo>
                  <a:pt x="7923" y="1321"/>
                </a:lnTo>
                <a:lnTo>
                  <a:pt x="7984" y="1474"/>
                </a:lnTo>
                <a:lnTo>
                  <a:pt x="7739" y="1843"/>
                </a:lnTo>
                <a:lnTo>
                  <a:pt x="7831" y="1996"/>
                </a:lnTo>
                <a:lnTo>
                  <a:pt x="7769" y="2273"/>
                </a:lnTo>
                <a:lnTo>
                  <a:pt x="8168" y="2396"/>
                </a:lnTo>
                <a:lnTo>
                  <a:pt x="8414" y="2365"/>
                </a:lnTo>
                <a:lnTo>
                  <a:pt x="8690" y="2426"/>
                </a:lnTo>
                <a:lnTo>
                  <a:pt x="8690" y="2580"/>
                </a:lnTo>
                <a:lnTo>
                  <a:pt x="8506" y="2672"/>
                </a:lnTo>
                <a:lnTo>
                  <a:pt x="8107" y="2764"/>
                </a:lnTo>
                <a:lnTo>
                  <a:pt x="7984" y="2918"/>
                </a:lnTo>
                <a:lnTo>
                  <a:pt x="7892" y="3132"/>
                </a:lnTo>
                <a:lnTo>
                  <a:pt x="7462" y="3347"/>
                </a:lnTo>
                <a:lnTo>
                  <a:pt x="7339" y="3501"/>
                </a:lnTo>
                <a:lnTo>
                  <a:pt x="7063" y="3685"/>
                </a:lnTo>
                <a:lnTo>
                  <a:pt x="6848" y="3931"/>
                </a:lnTo>
                <a:lnTo>
                  <a:pt x="6510" y="3931"/>
                </a:lnTo>
                <a:lnTo>
                  <a:pt x="6326" y="3900"/>
                </a:lnTo>
                <a:lnTo>
                  <a:pt x="5988" y="3654"/>
                </a:lnTo>
                <a:lnTo>
                  <a:pt x="5681" y="3440"/>
                </a:lnTo>
                <a:lnTo>
                  <a:pt x="5466" y="3470"/>
                </a:lnTo>
                <a:lnTo>
                  <a:pt x="5466" y="3225"/>
                </a:lnTo>
                <a:lnTo>
                  <a:pt x="5436" y="3040"/>
                </a:lnTo>
                <a:lnTo>
                  <a:pt x="5282" y="2887"/>
                </a:lnTo>
                <a:lnTo>
                  <a:pt x="5251" y="2764"/>
                </a:lnTo>
                <a:lnTo>
                  <a:pt x="5036" y="2825"/>
                </a:lnTo>
                <a:lnTo>
                  <a:pt x="4852" y="3010"/>
                </a:lnTo>
                <a:lnTo>
                  <a:pt x="4760" y="3010"/>
                </a:lnTo>
                <a:lnTo>
                  <a:pt x="4668" y="2918"/>
                </a:lnTo>
                <a:lnTo>
                  <a:pt x="4514" y="2918"/>
                </a:lnTo>
                <a:lnTo>
                  <a:pt x="4422" y="3040"/>
                </a:lnTo>
                <a:lnTo>
                  <a:pt x="3470" y="3040"/>
                </a:lnTo>
                <a:lnTo>
                  <a:pt x="3409" y="3286"/>
                </a:lnTo>
                <a:lnTo>
                  <a:pt x="3501" y="3501"/>
                </a:lnTo>
                <a:lnTo>
                  <a:pt x="3808" y="3593"/>
                </a:lnTo>
                <a:lnTo>
                  <a:pt x="3931" y="3808"/>
                </a:lnTo>
                <a:lnTo>
                  <a:pt x="3839" y="3900"/>
                </a:lnTo>
                <a:lnTo>
                  <a:pt x="3931" y="3992"/>
                </a:lnTo>
                <a:lnTo>
                  <a:pt x="3900" y="4146"/>
                </a:lnTo>
                <a:lnTo>
                  <a:pt x="3685" y="3992"/>
                </a:lnTo>
                <a:lnTo>
                  <a:pt x="3133" y="4207"/>
                </a:lnTo>
                <a:lnTo>
                  <a:pt x="3163" y="4637"/>
                </a:lnTo>
                <a:lnTo>
                  <a:pt x="3317" y="4821"/>
                </a:lnTo>
                <a:lnTo>
                  <a:pt x="3624" y="5067"/>
                </a:lnTo>
                <a:lnTo>
                  <a:pt x="3839" y="5435"/>
                </a:lnTo>
                <a:lnTo>
                  <a:pt x="3839" y="5712"/>
                </a:lnTo>
                <a:lnTo>
                  <a:pt x="3839" y="5835"/>
                </a:lnTo>
                <a:lnTo>
                  <a:pt x="3348" y="7554"/>
                </a:lnTo>
                <a:lnTo>
                  <a:pt x="3225" y="8015"/>
                </a:lnTo>
                <a:lnTo>
                  <a:pt x="3256" y="8107"/>
                </a:lnTo>
                <a:lnTo>
                  <a:pt x="3163" y="8230"/>
                </a:lnTo>
                <a:lnTo>
                  <a:pt x="2979" y="8168"/>
                </a:lnTo>
                <a:lnTo>
                  <a:pt x="3010" y="8107"/>
                </a:lnTo>
                <a:lnTo>
                  <a:pt x="2826" y="7984"/>
                </a:lnTo>
                <a:lnTo>
                  <a:pt x="2764" y="7984"/>
                </a:lnTo>
                <a:lnTo>
                  <a:pt x="2611" y="7984"/>
                </a:lnTo>
                <a:lnTo>
                  <a:pt x="2519" y="7984"/>
                </a:lnTo>
                <a:lnTo>
                  <a:pt x="2457" y="8107"/>
                </a:lnTo>
                <a:lnTo>
                  <a:pt x="1904" y="8291"/>
                </a:lnTo>
                <a:lnTo>
                  <a:pt x="1475" y="8383"/>
                </a:lnTo>
                <a:lnTo>
                  <a:pt x="1382" y="8475"/>
                </a:lnTo>
                <a:lnTo>
                  <a:pt x="1290" y="8506"/>
                </a:lnTo>
                <a:lnTo>
                  <a:pt x="1106" y="8690"/>
                </a:lnTo>
                <a:lnTo>
                  <a:pt x="922" y="8782"/>
                </a:lnTo>
                <a:lnTo>
                  <a:pt x="768" y="8874"/>
                </a:lnTo>
                <a:lnTo>
                  <a:pt x="768" y="9089"/>
                </a:lnTo>
                <a:lnTo>
                  <a:pt x="707" y="9212"/>
                </a:lnTo>
                <a:lnTo>
                  <a:pt x="738" y="9335"/>
                </a:lnTo>
                <a:lnTo>
                  <a:pt x="523" y="9550"/>
                </a:lnTo>
                <a:lnTo>
                  <a:pt x="584" y="9857"/>
                </a:lnTo>
                <a:lnTo>
                  <a:pt x="676" y="10011"/>
                </a:lnTo>
                <a:lnTo>
                  <a:pt x="523" y="10133"/>
                </a:lnTo>
                <a:lnTo>
                  <a:pt x="400" y="10103"/>
                </a:lnTo>
                <a:lnTo>
                  <a:pt x="154" y="10287"/>
                </a:lnTo>
                <a:lnTo>
                  <a:pt x="154" y="10471"/>
                </a:lnTo>
                <a:lnTo>
                  <a:pt x="62" y="10563"/>
                </a:lnTo>
                <a:lnTo>
                  <a:pt x="124" y="10686"/>
                </a:lnTo>
                <a:lnTo>
                  <a:pt x="93" y="10870"/>
                </a:lnTo>
                <a:lnTo>
                  <a:pt x="1" y="11024"/>
                </a:lnTo>
                <a:lnTo>
                  <a:pt x="62" y="11147"/>
                </a:lnTo>
                <a:lnTo>
                  <a:pt x="31" y="11270"/>
                </a:lnTo>
                <a:lnTo>
                  <a:pt x="246" y="11515"/>
                </a:lnTo>
                <a:lnTo>
                  <a:pt x="676" y="12160"/>
                </a:lnTo>
                <a:lnTo>
                  <a:pt x="461" y="12406"/>
                </a:lnTo>
                <a:lnTo>
                  <a:pt x="983" y="12375"/>
                </a:lnTo>
                <a:lnTo>
                  <a:pt x="1198" y="12406"/>
                </a:lnTo>
                <a:lnTo>
                  <a:pt x="1382" y="12682"/>
                </a:lnTo>
                <a:lnTo>
                  <a:pt x="1444" y="12928"/>
                </a:lnTo>
                <a:lnTo>
                  <a:pt x="1812" y="12928"/>
                </a:lnTo>
                <a:lnTo>
                  <a:pt x="2212" y="12928"/>
                </a:lnTo>
                <a:lnTo>
                  <a:pt x="2580" y="12621"/>
                </a:lnTo>
                <a:lnTo>
                  <a:pt x="2856" y="12467"/>
                </a:lnTo>
                <a:lnTo>
                  <a:pt x="2948" y="12528"/>
                </a:lnTo>
                <a:lnTo>
                  <a:pt x="2918" y="12713"/>
                </a:lnTo>
                <a:lnTo>
                  <a:pt x="2856" y="12774"/>
                </a:lnTo>
                <a:lnTo>
                  <a:pt x="2856" y="13081"/>
                </a:lnTo>
                <a:lnTo>
                  <a:pt x="2887" y="13572"/>
                </a:lnTo>
                <a:lnTo>
                  <a:pt x="2887" y="13757"/>
                </a:lnTo>
                <a:lnTo>
                  <a:pt x="3010" y="13849"/>
                </a:lnTo>
                <a:lnTo>
                  <a:pt x="3163" y="13818"/>
                </a:lnTo>
                <a:lnTo>
                  <a:pt x="3317" y="13787"/>
                </a:lnTo>
                <a:lnTo>
                  <a:pt x="3501" y="13787"/>
                </a:lnTo>
                <a:lnTo>
                  <a:pt x="3593" y="13787"/>
                </a:lnTo>
                <a:lnTo>
                  <a:pt x="3685" y="13818"/>
                </a:lnTo>
                <a:lnTo>
                  <a:pt x="3685" y="13818"/>
                </a:lnTo>
                <a:lnTo>
                  <a:pt x="4207" y="13818"/>
                </a:lnTo>
                <a:lnTo>
                  <a:pt x="4453" y="13818"/>
                </a:lnTo>
                <a:lnTo>
                  <a:pt x="4699" y="13695"/>
                </a:lnTo>
                <a:lnTo>
                  <a:pt x="4822" y="13695"/>
                </a:lnTo>
                <a:lnTo>
                  <a:pt x="5006" y="13572"/>
                </a:lnTo>
                <a:lnTo>
                  <a:pt x="5221" y="13572"/>
                </a:lnTo>
                <a:lnTo>
                  <a:pt x="5436" y="13480"/>
                </a:lnTo>
                <a:lnTo>
                  <a:pt x="5589" y="13112"/>
                </a:lnTo>
                <a:lnTo>
                  <a:pt x="5988" y="12836"/>
                </a:lnTo>
                <a:lnTo>
                  <a:pt x="6265" y="12805"/>
                </a:lnTo>
                <a:lnTo>
                  <a:pt x="6510" y="12682"/>
                </a:lnTo>
                <a:lnTo>
                  <a:pt x="6695" y="12682"/>
                </a:lnTo>
                <a:lnTo>
                  <a:pt x="6848" y="12805"/>
                </a:lnTo>
                <a:lnTo>
                  <a:pt x="7063" y="12682"/>
                </a:lnTo>
                <a:lnTo>
                  <a:pt x="7155" y="12743"/>
                </a:lnTo>
                <a:lnTo>
                  <a:pt x="7124" y="12958"/>
                </a:lnTo>
                <a:lnTo>
                  <a:pt x="7217" y="13235"/>
                </a:lnTo>
                <a:lnTo>
                  <a:pt x="7094" y="13480"/>
                </a:lnTo>
                <a:lnTo>
                  <a:pt x="7186" y="13880"/>
                </a:lnTo>
                <a:lnTo>
                  <a:pt x="7124" y="14033"/>
                </a:lnTo>
                <a:lnTo>
                  <a:pt x="7278" y="14340"/>
                </a:lnTo>
                <a:lnTo>
                  <a:pt x="7462" y="14432"/>
                </a:lnTo>
                <a:lnTo>
                  <a:pt x="7524" y="14678"/>
                </a:lnTo>
                <a:lnTo>
                  <a:pt x="7708" y="14770"/>
                </a:lnTo>
                <a:lnTo>
                  <a:pt x="7984" y="14954"/>
                </a:lnTo>
                <a:lnTo>
                  <a:pt x="8138" y="15108"/>
                </a:lnTo>
                <a:lnTo>
                  <a:pt x="8230" y="15016"/>
                </a:lnTo>
                <a:lnTo>
                  <a:pt x="8568" y="14954"/>
                </a:lnTo>
                <a:lnTo>
                  <a:pt x="8844" y="15231"/>
                </a:lnTo>
                <a:lnTo>
                  <a:pt x="9059" y="15169"/>
                </a:lnTo>
                <a:lnTo>
                  <a:pt x="9366" y="15476"/>
                </a:lnTo>
                <a:lnTo>
                  <a:pt x="9489" y="15476"/>
                </a:lnTo>
                <a:lnTo>
                  <a:pt x="9857" y="15599"/>
                </a:lnTo>
                <a:lnTo>
                  <a:pt x="10072" y="15691"/>
                </a:lnTo>
                <a:lnTo>
                  <a:pt x="10134" y="15937"/>
                </a:lnTo>
                <a:lnTo>
                  <a:pt x="10287" y="15968"/>
                </a:lnTo>
                <a:lnTo>
                  <a:pt x="10502" y="16090"/>
                </a:lnTo>
                <a:lnTo>
                  <a:pt x="10993" y="16060"/>
                </a:lnTo>
                <a:lnTo>
                  <a:pt x="11331" y="16244"/>
                </a:lnTo>
                <a:lnTo>
                  <a:pt x="11393" y="16397"/>
                </a:lnTo>
                <a:lnTo>
                  <a:pt x="11331" y="16766"/>
                </a:lnTo>
                <a:lnTo>
                  <a:pt x="11423" y="17073"/>
                </a:lnTo>
                <a:lnTo>
                  <a:pt x="11331" y="17257"/>
                </a:lnTo>
                <a:lnTo>
                  <a:pt x="11638" y="17779"/>
                </a:lnTo>
                <a:lnTo>
                  <a:pt x="11608" y="18178"/>
                </a:lnTo>
                <a:lnTo>
                  <a:pt x="13051" y="18209"/>
                </a:lnTo>
                <a:lnTo>
                  <a:pt x="13143" y="18731"/>
                </a:lnTo>
                <a:lnTo>
                  <a:pt x="13112" y="19069"/>
                </a:lnTo>
                <a:lnTo>
                  <a:pt x="13542" y="19161"/>
                </a:lnTo>
                <a:lnTo>
                  <a:pt x="13972" y="19929"/>
                </a:lnTo>
                <a:lnTo>
                  <a:pt x="14003" y="20328"/>
                </a:lnTo>
                <a:lnTo>
                  <a:pt x="13573" y="21126"/>
                </a:lnTo>
                <a:lnTo>
                  <a:pt x="13603" y="21249"/>
                </a:lnTo>
                <a:lnTo>
                  <a:pt x="13481" y="21402"/>
                </a:lnTo>
                <a:lnTo>
                  <a:pt x="13573" y="21495"/>
                </a:lnTo>
                <a:lnTo>
                  <a:pt x="13511" y="21679"/>
                </a:lnTo>
                <a:lnTo>
                  <a:pt x="13726" y="21832"/>
                </a:lnTo>
                <a:lnTo>
                  <a:pt x="13726" y="22078"/>
                </a:lnTo>
                <a:lnTo>
                  <a:pt x="13880" y="22324"/>
                </a:lnTo>
                <a:lnTo>
                  <a:pt x="13818" y="22846"/>
                </a:lnTo>
                <a:lnTo>
                  <a:pt x="13849" y="23030"/>
                </a:lnTo>
                <a:lnTo>
                  <a:pt x="13788" y="23214"/>
                </a:lnTo>
                <a:lnTo>
                  <a:pt x="13849" y="23398"/>
                </a:lnTo>
                <a:lnTo>
                  <a:pt x="14156" y="23368"/>
                </a:lnTo>
                <a:lnTo>
                  <a:pt x="14279" y="23429"/>
                </a:lnTo>
                <a:lnTo>
                  <a:pt x="14678" y="23398"/>
                </a:lnTo>
                <a:lnTo>
                  <a:pt x="14924" y="23490"/>
                </a:lnTo>
                <a:lnTo>
                  <a:pt x="15292" y="23337"/>
                </a:lnTo>
                <a:lnTo>
                  <a:pt x="15507" y="23490"/>
                </a:lnTo>
                <a:lnTo>
                  <a:pt x="15661" y="23521"/>
                </a:lnTo>
                <a:lnTo>
                  <a:pt x="15722" y="23705"/>
                </a:lnTo>
                <a:lnTo>
                  <a:pt x="15937" y="24627"/>
                </a:lnTo>
                <a:lnTo>
                  <a:pt x="16060" y="24934"/>
                </a:lnTo>
                <a:lnTo>
                  <a:pt x="16213" y="24964"/>
                </a:lnTo>
                <a:lnTo>
                  <a:pt x="16551" y="24780"/>
                </a:lnTo>
                <a:lnTo>
                  <a:pt x="16735" y="24872"/>
                </a:lnTo>
                <a:lnTo>
                  <a:pt x="16858" y="24964"/>
                </a:lnTo>
                <a:lnTo>
                  <a:pt x="16981" y="24995"/>
                </a:lnTo>
                <a:lnTo>
                  <a:pt x="16889" y="25149"/>
                </a:lnTo>
                <a:lnTo>
                  <a:pt x="16889" y="25916"/>
                </a:lnTo>
                <a:lnTo>
                  <a:pt x="16828" y="26008"/>
                </a:lnTo>
                <a:lnTo>
                  <a:pt x="16828" y="26008"/>
                </a:lnTo>
                <a:lnTo>
                  <a:pt x="16828" y="26131"/>
                </a:lnTo>
                <a:lnTo>
                  <a:pt x="16797" y="26223"/>
                </a:lnTo>
                <a:lnTo>
                  <a:pt x="16797" y="26315"/>
                </a:lnTo>
                <a:lnTo>
                  <a:pt x="16950" y="26223"/>
                </a:lnTo>
                <a:lnTo>
                  <a:pt x="17319" y="26285"/>
                </a:lnTo>
                <a:lnTo>
                  <a:pt x="17319" y="26438"/>
                </a:lnTo>
                <a:lnTo>
                  <a:pt x="17472" y="26776"/>
                </a:lnTo>
                <a:lnTo>
                  <a:pt x="17472" y="27083"/>
                </a:lnTo>
                <a:lnTo>
                  <a:pt x="17503" y="27390"/>
                </a:lnTo>
                <a:lnTo>
                  <a:pt x="17534" y="27697"/>
                </a:lnTo>
                <a:lnTo>
                  <a:pt x="17503" y="27820"/>
                </a:lnTo>
                <a:lnTo>
                  <a:pt x="17319" y="27820"/>
                </a:lnTo>
                <a:lnTo>
                  <a:pt x="17135" y="27912"/>
                </a:lnTo>
                <a:lnTo>
                  <a:pt x="17104" y="27974"/>
                </a:lnTo>
                <a:lnTo>
                  <a:pt x="16981" y="28096"/>
                </a:lnTo>
                <a:lnTo>
                  <a:pt x="16920" y="28066"/>
                </a:lnTo>
                <a:lnTo>
                  <a:pt x="16582" y="28281"/>
                </a:lnTo>
                <a:lnTo>
                  <a:pt x="16521" y="28373"/>
                </a:lnTo>
                <a:lnTo>
                  <a:pt x="16398" y="28434"/>
                </a:lnTo>
                <a:lnTo>
                  <a:pt x="16091" y="28680"/>
                </a:lnTo>
                <a:lnTo>
                  <a:pt x="15968" y="28710"/>
                </a:lnTo>
                <a:lnTo>
                  <a:pt x="15968" y="28925"/>
                </a:lnTo>
                <a:lnTo>
                  <a:pt x="15876" y="28956"/>
                </a:lnTo>
                <a:lnTo>
                  <a:pt x="15753" y="28956"/>
                </a:lnTo>
                <a:lnTo>
                  <a:pt x="15507" y="29263"/>
                </a:lnTo>
                <a:lnTo>
                  <a:pt x="15446" y="29386"/>
                </a:lnTo>
                <a:lnTo>
                  <a:pt x="15446" y="29570"/>
                </a:lnTo>
                <a:lnTo>
                  <a:pt x="15323" y="29632"/>
                </a:lnTo>
                <a:lnTo>
                  <a:pt x="15262" y="29724"/>
                </a:lnTo>
                <a:lnTo>
                  <a:pt x="15108" y="30031"/>
                </a:lnTo>
                <a:lnTo>
                  <a:pt x="14985" y="30154"/>
                </a:lnTo>
                <a:lnTo>
                  <a:pt x="14832" y="30369"/>
                </a:lnTo>
                <a:lnTo>
                  <a:pt x="14832" y="30461"/>
                </a:lnTo>
                <a:lnTo>
                  <a:pt x="14678" y="30553"/>
                </a:lnTo>
                <a:lnTo>
                  <a:pt x="14678" y="30645"/>
                </a:lnTo>
                <a:lnTo>
                  <a:pt x="14801" y="30645"/>
                </a:lnTo>
                <a:lnTo>
                  <a:pt x="14893" y="30676"/>
                </a:lnTo>
                <a:lnTo>
                  <a:pt x="15292" y="30553"/>
                </a:lnTo>
                <a:lnTo>
                  <a:pt x="15477" y="30676"/>
                </a:lnTo>
                <a:lnTo>
                  <a:pt x="15661" y="30921"/>
                </a:lnTo>
                <a:lnTo>
                  <a:pt x="15814" y="31013"/>
                </a:lnTo>
                <a:lnTo>
                  <a:pt x="15937" y="31228"/>
                </a:lnTo>
                <a:lnTo>
                  <a:pt x="16121" y="31535"/>
                </a:lnTo>
                <a:lnTo>
                  <a:pt x="16213" y="31535"/>
                </a:lnTo>
                <a:lnTo>
                  <a:pt x="16367" y="31382"/>
                </a:lnTo>
                <a:lnTo>
                  <a:pt x="16459" y="31382"/>
                </a:lnTo>
                <a:lnTo>
                  <a:pt x="16643" y="31689"/>
                </a:lnTo>
                <a:lnTo>
                  <a:pt x="16889" y="31781"/>
                </a:lnTo>
                <a:lnTo>
                  <a:pt x="17073" y="31842"/>
                </a:lnTo>
                <a:lnTo>
                  <a:pt x="17257" y="32027"/>
                </a:lnTo>
                <a:lnTo>
                  <a:pt x="17257" y="32242"/>
                </a:lnTo>
                <a:lnTo>
                  <a:pt x="17442" y="32211"/>
                </a:lnTo>
                <a:lnTo>
                  <a:pt x="17749" y="32364"/>
                </a:lnTo>
                <a:lnTo>
                  <a:pt x="17933" y="32579"/>
                </a:lnTo>
                <a:lnTo>
                  <a:pt x="18148" y="32886"/>
                </a:lnTo>
                <a:lnTo>
                  <a:pt x="18332" y="33040"/>
                </a:lnTo>
                <a:lnTo>
                  <a:pt x="18301" y="33255"/>
                </a:lnTo>
                <a:lnTo>
                  <a:pt x="18148" y="33470"/>
                </a:lnTo>
                <a:lnTo>
                  <a:pt x="18209" y="33715"/>
                </a:lnTo>
                <a:lnTo>
                  <a:pt x="18240" y="33777"/>
                </a:lnTo>
                <a:lnTo>
                  <a:pt x="18271" y="33838"/>
                </a:lnTo>
                <a:lnTo>
                  <a:pt x="18363" y="33961"/>
                </a:lnTo>
                <a:lnTo>
                  <a:pt x="18424" y="33992"/>
                </a:lnTo>
                <a:lnTo>
                  <a:pt x="18731" y="33746"/>
                </a:lnTo>
                <a:lnTo>
                  <a:pt x="18823" y="33470"/>
                </a:lnTo>
                <a:lnTo>
                  <a:pt x="18977" y="32917"/>
                </a:lnTo>
                <a:lnTo>
                  <a:pt x="19100" y="32518"/>
                </a:lnTo>
                <a:lnTo>
                  <a:pt x="19131" y="32457"/>
                </a:lnTo>
                <a:lnTo>
                  <a:pt x="19069" y="32364"/>
                </a:lnTo>
                <a:lnTo>
                  <a:pt x="18946" y="32149"/>
                </a:lnTo>
                <a:lnTo>
                  <a:pt x="19008" y="31996"/>
                </a:lnTo>
                <a:lnTo>
                  <a:pt x="19131" y="31935"/>
                </a:lnTo>
                <a:lnTo>
                  <a:pt x="19131" y="31842"/>
                </a:lnTo>
                <a:lnTo>
                  <a:pt x="19253" y="31658"/>
                </a:lnTo>
                <a:lnTo>
                  <a:pt x="19253" y="31566"/>
                </a:lnTo>
                <a:lnTo>
                  <a:pt x="19345" y="31627"/>
                </a:lnTo>
                <a:lnTo>
                  <a:pt x="19468" y="31627"/>
                </a:lnTo>
                <a:lnTo>
                  <a:pt x="19591" y="31474"/>
                </a:lnTo>
                <a:lnTo>
                  <a:pt x="19622" y="31320"/>
                </a:lnTo>
                <a:lnTo>
                  <a:pt x="19683" y="31259"/>
                </a:lnTo>
                <a:lnTo>
                  <a:pt x="19683" y="31075"/>
                </a:lnTo>
                <a:lnTo>
                  <a:pt x="19745" y="30983"/>
                </a:lnTo>
                <a:lnTo>
                  <a:pt x="19806" y="30983"/>
                </a:lnTo>
                <a:lnTo>
                  <a:pt x="19867" y="30829"/>
                </a:lnTo>
                <a:lnTo>
                  <a:pt x="19837" y="30706"/>
                </a:lnTo>
                <a:lnTo>
                  <a:pt x="19745" y="30614"/>
                </a:lnTo>
                <a:lnTo>
                  <a:pt x="19745" y="30369"/>
                </a:lnTo>
                <a:lnTo>
                  <a:pt x="19683" y="30307"/>
                </a:lnTo>
                <a:lnTo>
                  <a:pt x="19745" y="30307"/>
                </a:lnTo>
                <a:lnTo>
                  <a:pt x="19867" y="30522"/>
                </a:lnTo>
                <a:lnTo>
                  <a:pt x="20052" y="30737"/>
                </a:lnTo>
                <a:lnTo>
                  <a:pt x="20113" y="30737"/>
                </a:lnTo>
                <a:lnTo>
                  <a:pt x="20205" y="30676"/>
                </a:lnTo>
                <a:lnTo>
                  <a:pt x="20267" y="30737"/>
                </a:lnTo>
                <a:lnTo>
                  <a:pt x="20267" y="30891"/>
                </a:lnTo>
                <a:lnTo>
                  <a:pt x="20205" y="30891"/>
                </a:lnTo>
                <a:lnTo>
                  <a:pt x="20113" y="31198"/>
                </a:lnTo>
                <a:lnTo>
                  <a:pt x="19929" y="31505"/>
                </a:lnTo>
                <a:lnTo>
                  <a:pt x="19775" y="31505"/>
                </a:lnTo>
                <a:lnTo>
                  <a:pt x="19745" y="31720"/>
                </a:lnTo>
                <a:lnTo>
                  <a:pt x="19683" y="31842"/>
                </a:lnTo>
                <a:lnTo>
                  <a:pt x="19622" y="31812"/>
                </a:lnTo>
                <a:lnTo>
                  <a:pt x="19468" y="31904"/>
                </a:lnTo>
                <a:lnTo>
                  <a:pt x="19315" y="32027"/>
                </a:lnTo>
                <a:lnTo>
                  <a:pt x="19315" y="32119"/>
                </a:lnTo>
                <a:lnTo>
                  <a:pt x="19192" y="32119"/>
                </a:lnTo>
                <a:lnTo>
                  <a:pt x="19131" y="32211"/>
                </a:lnTo>
                <a:lnTo>
                  <a:pt x="19131" y="32303"/>
                </a:lnTo>
                <a:lnTo>
                  <a:pt x="19284" y="32334"/>
                </a:lnTo>
                <a:lnTo>
                  <a:pt x="19806" y="31935"/>
                </a:lnTo>
                <a:lnTo>
                  <a:pt x="20082" y="31627"/>
                </a:lnTo>
                <a:lnTo>
                  <a:pt x="20451" y="30952"/>
                </a:lnTo>
                <a:lnTo>
                  <a:pt x="20604" y="30614"/>
                </a:lnTo>
                <a:lnTo>
                  <a:pt x="20758" y="30184"/>
                </a:lnTo>
                <a:lnTo>
                  <a:pt x="21126" y="29478"/>
                </a:lnTo>
                <a:lnTo>
                  <a:pt x="21526" y="29048"/>
                </a:lnTo>
                <a:lnTo>
                  <a:pt x="21587" y="28925"/>
                </a:lnTo>
                <a:lnTo>
                  <a:pt x="21556" y="28864"/>
                </a:lnTo>
                <a:lnTo>
                  <a:pt x="21556" y="28741"/>
                </a:lnTo>
                <a:lnTo>
                  <a:pt x="21648" y="28741"/>
                </a:lnTo>
                <a:lnTo>
                  <a:pt x="21679" y="28557"/>
                </a:lnTo>
                <a:lnTo>
                  <a:pt x="21802" y="28465"/>
                </a:lnTo>
                <a:lnTo>
                  <a:pt x="21771" y="28342"/>
                </a:lnTo>
                <a:lnTo>
                  <a:pt x="21802" y="28219"/>
                </a:lnTo>
                <a:lnTo>
                  <a:pt x="21771" y="28188"/>
                </a:lnTo>
                <a:lnTo>
                  <a:pt x="21710" y="28127"/>
                </a:lnTo>
                <a:lnTo>
                  <a:pt x="21710" y="27943"/>
                </a:lnTo>
                <a:lnTo>
                  <a:pt x="21526" y="27728"/>
                </a:lnTo>
                <a:lnTo>
                  <a:pt x="21526" y="27636"/>
                </a:lnTo>
                <a:lnTo>
                  <a:pt x="21556" y="27513"/>
                </a:lnTo>
                <a:lnTo>
                  <a:pt x="21526" y="27421"/>
                </a:lnTo>
                <a:lnTo>
                  <a:pt x="21495" y="27175"/>
                </a:lnTo>
                <a:lnTo>
                  <a:pt x="21403" y="26930"/>
                </a:lnTo>
                <a:lnTo>
                  <a:pt x="21464" y="26868"/>
                </a:lnTo>
                <a:lnTo>
                  <a:pt x="21679" y="26837"/>
                </a:lnTo>
                <a:lnTo>
                  <a:pt x="21618" y="26684"/>
                </a:lnTo>
                <a:lnTo>
                  <a:pt x="21526" y="26622"/>
                </a:lnTo>
                <a:lnTo>
                  <a:pt x="21710" y="26592"/>
                </a:lnTo>
                <a:lnTo>
                  <a:pt x="21710" y="26438"/>
                </a:lnTo>
                <a:lnTo>
                  <a:pt x="21526" y="26346"/>
                </a:lnTo>
                <a:lnTo>
                  <a:pt x="21679" y="26285"/>
                </a:lnTo>
                <a:lnTo>
                  <a:pt x="21771" y="26131"/>
                </a:lnTo>
                <a:lnTo>
                  <a:pt x="21863" y="26193"/>
                </a:lnTo>
                <a:lnTo>
                  <a:pt x="22140" y="25947"/>
                </a:lnTo>
                <a:lnTo>
                  <a:pt x="22293" y="25855"/>
                </a:lnTo>
                <a:lnTo>
                  <a:pt x="22293" y="25763"/>
                </a:lnTo>
                <a:lnTo>
                  <a:pt x="22508" y="25578"/>
                </a:lnTo>
                <a:lnTo>
                  <a:pt x="22754" y="25425"/>
                </a:lnTo>
                <a:lnTo>
                  <a:pt x="23092" y="25026"/>
                </a:lnTo>
                <a:lnTo>
                  <a:pt x="23399" y="24995"/>
                </a:lnTo>
                <a:lnTo>
                  <a:pt x="23552" y="24842"/>
                </a:lnTo>
                <a:lnTo>
                  <a:pt x="23736" y="24688"/>
                </a:lnTo>
                <a:lnTo>
                  <a:pt x="23921" y="24688"/>
                </a:lnTo>
                <a:lnTo>
                  <a:pt x="24013" y="24780"/>
                </a:lnTo>
                <a:lnTo>
                  <a:pt x="24136" y="24811"/>
                </a:lnTo>
                <a:lnTo>
                  <a:pt x="24136" y="24688"/>
                </a:lnTo>
                <a:lnTo>
                  <a:pt x="24258" y="24473"/>
                </a:lnTo>
                <a:lnTo>
                  <a:pt x="24627" y="24258"/>
                </a:lnTo>
                <a:lnTo>
                  <a:pt x="24750" y="24227"/>
                </a:lnTo>
                <a:lnTo>
                  <a:pt x="24750" y="24105"/>
                </a:lnTo>
                <a:lnTo>
                  <a:pt x="24658" y="24074"/>
                </a:lnTo>
                <a:lnTo>
                  <a:pt x="24565" y="24043"/>
                </a:lnTo>
                <a:lnTo>
                  <a:pt x="24504" y="23951"/>
                </a:lnTo>
                <a:lnTo>
                  <a:pt x="24627" y="23920"/>
                </a:lnTo>
                <a:lnTo>
                  <a:pt x="24842" y="23798"/>
                </a:lnTo>
                <a:lnTo>
                  <a:pt x="24965" y="23828"/>
                </a:lnTo>
                <a:lnTo>
                  <a:pt x="25118" y="23828"/>
                </a:lnTo>
                <a:lnTo>
                  <a:pt x="25210" y="23736"/>
                </a:lnTo>
                <a:lnTo>
                  <a:pt x="25364" y="23736"/>
                </a:lnTo>
                <a:lnTo>
                  <a:pt x="25364" y="23798"/>
                </a:lnTo>
                <a:lnTo>
                  <a:pt x="25149" y="23920"/>
                </a:lnTo>
                <a:lnTo>
                  <a:pt x="24934" y="23951"/>
                </a:lnTo>
                <a:lnTo>
                  <a:pt x="24903" y="24012"/>
                </a:lnTo>
                <a:lnTo>
                  <a:pt x="24965" y="24074"/>
                </a:lnTo>
                <a:lnTo>
                  <a:pt x="25302" y="23951"/>
                </a:lnTo>
                <a:lnTo>
                  <a:pt x="25671" y="23798"/>
                </a:lnTo>
                <a:lnTo>
                  <a:pt x="25640" y="23736"/>
                </a:lnTo>
                <a:lnTo>
                  <a:pt x="25732" y="23644"/>
                </a:lnTo>
                <a:lnTo>
                  <a:pt x="25824" y="23644"/>
                </a:lnTo>
                <a:lnTo>
                  <a:pt x="25794" y="23736"/>
                </a:lnTo>
                <a:cubicBezTo>
                  <a:pt x="25794" y="23736"/>
                  <a:pt x="25794" y="23859"/>
                  <a:pt x="25824" y="23859"/>
                </a:cubicBezTo>
                <a:cubicBezTo>
                  <a:pt x="25855" y="23890"/>
                  <a:pt x="26070" y="23920"/>
                  <a:pt x="26070" y="23920"/>
                </a:cubicBezTo>
                <a:lnTo>
                  <a:pt x="26193" y="23828"/>
                </a:lnTo>
                <a:lnTo>
                  <a:pt x="26439" y="23828"/>
                </a:lnTo>
                <a:lnTo>
                  <a:pt x="26715" y="23859"/>
                </a:lnTo>
                <a:lnTo>
                  <a:pt x="26868" y="23767"/>
                </a:lnTo>
                <a:lnTo>
                  <a:pt x="26868" y="23675"/>
                </a:lnTo>
                <a:lnTo>
                  <a:pt x="26838" y="23613"/>
                </a:lnTo>
                <a:lnTo>
                  <a:pt x="26868" y="23552"/>
                </a:lnTo>
                <a:lnTo>
                  <a:pt x="27237" y="23276"/>
                </a:lnTo>
                <a:lnTo>
                  <a:pt x="27544" y="23183"/>
                </a:lnTo>
                <a:lnTo>
                  <a:pt x="27698" y="23061"/>
                </a:lnTo>
                <a:lnTo>
                  <a:pt x="27759" y="22968"/>
                </a:lnTo>
                <a:lnTo>
                  <a:pt x="27728" y="22907"/>
                </a:lnTo>
                <a:lnTo>
                  <a:pt x="27575" y="22600"/>
                </a:lnTo>
                <a:lnTo>
                  <a:pt x="27667" y="22385"/>
                </a:lnTo>
                <a:lnTo>
                  <a:pt x="27790" y="22232"/>
                </a:lnTo>
                <a:lnTo>
                  <a:pt x="27790" y="22078"/>
                </a:lnTo>
                <a:lnTo>
                  <a:pt x="27882" y="22017"/>
                </a:lnTo>
                <a:lnTo>
                  <a:pt x="28005" y="21924"/>
                </a:lnTo>
                <a:lnTo>
                  <a:pt x="28035" y="21740"/>
                </a:lnTo>
                <a:lnTo>
                  <a:pt x="28005" y="21740"/>
                </a:lnTo>
                <a:lnTo>
                  <a:pt x="28220" y="21341"/>
                </a:lnTo>
                <a:lnTo>
                  <a:pt x="28557" y="20973"/>
                </a:lnTo>
                <a:lnTo>
                  <a:pt x="28557" y="20788"/>
                </a:lnTo>
                <a:lnTo>
                  <a:pt x="28465" y="20266"/>
                </a:lnTo>
                <a:lnTo>
                  <a:pt x="28434" y="20174"/>
                </a:lnTo>
                <a:lnTo>
                  <a:pt x="28527" y="19867"/>
                </a:lnTo>
                <a:lnTo>
                  <a:pt x="28619" y="19744"/>
                </a:lnTo>
                <a:lnTo>
                  <a:pt x="28619" y="19622"/>
                </a:lnTo>
                <a:lnTo>
                  <a:pt x="28864" y="19437"/>
                </a:lnTo>
                <a:lnTo>
                  <a:pt x="28895" y="19345"/>
                </a:lnTo>
                <a:lnTo>
                  <a:pt x="28834" y="19038"/>
                </a:lnTo>
                <a:lnTo>
                  <a:pt x="28956" y="18639"/>
                </a:lnTo>
                <a:lnTo>
                  <a:pt x="28926" y="18363"/>
                </a:lnTo>
                <a:lnTo>
                  <a:pt x="28956" y="18148"/>
                </a:lnTo>
                <a:lnTo>
                  <a:pt x="28956" y="18025"/>
                </a:lnTo>
                <a:lnTo>
                  <a:pt x="29049" y="17718"/>
                </a:lnTo>
                <a:lnTo>
                  <a:pt x="28956" y="16582"/>
                </a:lnTo>
                <a:lnTo>
                  <a:pt x="28956" y="16428"/>
                </a:lnTo>
                <a:lnTo>
                  <a:pt x="29018" y="16305"/>
                </a:lnTo>
                <a:lnTo>
                  <a:pt x="29018" y="16152"/>
                </a:lnTo>
                <a:lnTo>
                  <a:pt x="28956" y="16213"/>
                </a:lnTo>
                <a:lnTo>
                  <a:pt x="28834" y="16121"/>
                </a:lnTo>
                <a:lnTo>
                  <a:pt x="28834" y="16029"/>
                </a:lnTo>
                <a:lnTo>
                  <a:pt x="28926" y="15845"/>
                </a:lnTo>
                <a:lnTo>
                  <a:pt x="28895" y="15660"/>
                </a:lnTo>
                <a:lnTo>
                  <a:pt x="28926" y="15538"/>
                </a:lnTo>
                <a:lnTo>
                  <a:pt x="29049" y="15507"/>
                </a:lnTo>
                <a:lnTo>
                  <a:pt x="29079" y="15292"/>
                </a:lnTo>
                <a:lnTo>
                  <a:pt x="28956" y="15108"/>
                </a:lnTo>
                <a:lnTo>
                  <a:pt x="28742" y="15016"/>
                </a:lnTo>
                <a:lnTo>
                  <a:pt x="28803" y="14985"/>
                </a:lnTo>
                <a:lnTo>
                  <a:pt x="28834" y="14924"/>
                </a:lnTo>
                <a:lnTo>
                  <a:pt x="28864" y="15016"/>
                </a:lnTo>
                <a:lnTo>
                  <a:pt x="28987" y="15108"/>
                </a:lnTo>
                <a:lnTo>
                  <a:pt x="29110" y="15138"/>
                </a:lnTo>
                <a:lnTo>
                  <a:pt x="29171" y="14954"/>
                </a:lnTo>
                <a:lnTo>
                  <a:pt x="29264" y="14954"/>
                </a:lnTo>
                <a:lnTo>
                  <a:pt x="29325" y="15046"/>
                </a:lnTo>
                <a:lnTo>
                  <a:pt x="29417" y="15108"/>
                </a:lnTo>
                <a:lnTo>
                  <a:pt x="29325" y="15231"/>
                </a:lnTo>
                <a:lnTo>
                  <a:pt x="29202" y="15323"/>
                </a:lnTo>
                <a:lnTo>
                  <a:pt x="29171" y="15415"/>
                </a:lnTo>
                <a:lnTo>
                  <a:pt x="29325" y="15415"/>
                </a:lnTo>
                <a:lnTo>
                  <a:pt x="29478" y="15261"/>
                </a:lnTo>
                <a:lnTo>
                  <a:pt x="29693" y="15169"/>
                </a:lnTo>
                <a:lnTo>
                  <a:pt x="29970" y="14739"/>
                </a:lnTo>
                <a:lnTo>
                  <a:pt x="30093" y="14402"/>
                </a:lnTo>
                <a:lnTo>
                  <a:pt x="30154" y="14217"/>
                </a:lnTo>
                <a:lnTo>
                  <a:pt x="30246" y="14125"/>
                </a:lnTo>
                <a:lnTo>
                  <a:pt x="30369" y="13849"/>
                </a:lnTo>
                <a:lnTo>
                  <a:pt x="30461" y="13603"/>
                </a:lnTo>
                <a:lnTo>
                  <a:pt x="30922" y="13296"/>
                </a:lnTo>
                <a:lnTo>
                  <a:pt x="30952" y="13143"/>
                </a:lnTo>
                <a:lnTo>
                  <a:pt x="31106" y="13112"/>
                </a:lnTo>
                <a:lnTo>
                  <a:pt x="31198" y="12958"/>
                </a:lnTo>
                <a:lnTo>
                  <a:pt x="31566" y="12621"/>
                </a:lnTo>
                <a:lnTo>
                  <a:pt x="31904" y="12191"/>
                </a:lnTo>
                <a:lnTo>
                  <a:pt x="31996" y="12068"/>
                </a:lnTo>
                <a:lnTo>
                  <a:pt x="32181" y="11607"/>
                </a:lnTo>
                <a:lnTo>
                  <a:pt x="32242" y="11423"/>
                </a:lnTo>
                <a:lnTo>
                  <a:pt x="32334" y="11270"/>
                </a:lnTo>
                <a:lnTo>
                  <a:pt x="32334" y="11147"/>
                </a:lnTo>
                <a:lnTo>
                  <a:pt x="32242" y="10962"/>
                </a:lnTo>
                <a:lnTo>
                  <a:pt x="32273" y="10809"/>
                </a:lnTo>
                <a:lnTo>
                  <a:pt x="32365" y="10717"/>
                </a:lnTo>
                <a:lnTo>
                  <a:pt x="32334" y="10318"/>
                </a:lnTo>
                <a:lnTo>
                  <a:pt x="32242" y="10256"/>
                </a:lnTo>
                <a:lnTo>
                  <a:pt x="32211" y="10041"/>
                </a:lnTo>
                <a:lnTo>
                  <a:pt x="31935" y="9427"/>
                </a:lnTo>
                <a:lnTo>
                  <a:pt x="31935" y="9212"/>
                </a:lnTo>
                <a:lnTo>
                  <a:pt x="31874" y="8936"/>
                </a:lnTo>
                <a:lnTo>
                  <a:pt x="31352" y="8690"/>
                </a:lnTo>
                <a:lnTo>
                  <a:pt x="31044" y="8690"/>
                </a:lnTo>
                <a:lnTo>
                  <a:pt x="30799" y="8813"/>
                </a:lnTo>
                <a:lnTo>
                  <a:pt x="30645" y="8598"/>
                </a:lnTo>
                <a:lnTo>
                  <a:pt x="30461" y="8537"/>
                </a:lnTo>
                <a:lnTo>
                  <a:pt x="30308" y="8352"/>
                </a:lnTo>
                <a:lnTo>
                  <a:pt x="30062" y="8230"/>
                </a:lnTo>
                <a:lnTo>
                  <a:pt x="29878" y="8199"/>
                </a:lnTo>
                <a:lnTo>
                  <a:pt x="29509" y="7830"/>
                </a:lnTo>
                <a:lnTo>
                  <a:pt x="29202" y="7401"/>
                </a:lnTo>
                <a:lnTo>
                  <a:pt x="29079" y="7370"/>
                </a:lnTo>
                <a:lnTo>
                  <a:pt x="28864" y="7186"/>
                </a:lnTo>
                <a:lnTo>
                  <a:pt x="28680" y="7186"/>
                </a:lnTo>
                <a:lnTo>
                  <a:pt x="28189" y="6817"/>
                </a:lnTo>
                <a:lnTo>
                  <a:pt x="27943" y="6817"/>
                </a:lnTo>
                <a:lnTo>
                  <a:pt x="27698" y="6694"/>
                </a:lnTo>
                <a:lnTo>
                  <a:pt x="27544" y="6786"/>
                </a:lnTo>
                <a:lnTo>
                  <a:pt x="27298" y="6786"/>
                </a:lnTo>
                <a:lnTo>
                  <a:pt x="27176" y="6725"/>
                </a:lnTo>
                <a:lnTo>
                  <a:pt x="27022" y="6786"/>
                </a:lnTo>
                <a:lnTo>
                  <a:pt x="26930" y="6909"/>
                </a:lnTo>
                <a:lnTo>
                  <a:pt x="26838" y="6817"/>
                </a:lnTo>
                <a:lnTo>
                  <a:pt x="26623" y="6633"/>
                </a:lnTo>
                <a:lnTo>
                  <a:pt x="26592" y="6694"/>
                </a:lnTo>
                <a:lnTo>
                  <a:pt x="26500" y="6633"/>
                </a:lnTo>
                <a:lnTo>
                  <a:pt x="26439" y="6725"/>
                </a:lnTo>
                <a:lnTo>
                  <a:pt x="26439" y="6848"/>
                </a:lnTo>
                <a:lnTo>
                  <a:pt x="26316" y="6756"/>
                </a:lnTo>
                <a:lnTo>
                  <a:pt x="26285" y="6664"/>
                </a:lnTo>
                <a:lnTo>
                  <a:pt x="26193" y="6633"/>
                </a:lnTo>
                <a:lnTo>
                  <a:pt x="26224" y="6725"/>
                </a:lnTo>
                <a:lnTo>
                  <a:pt x="26193" y="6756"/>
                </a:lnTo>
                <a:lnTo>
                  <a:pt x="25947" y="6664"/>
                </a:lnTo>
                <a:lnTo>
                  <a:pt x="25855" y="6664"/>
                </a:lnTo>
                <a:lnTo>
                  <a:pt x="25640" y="6602"/>
                </a:lnTo>
                <a:lnTo>
                  <a:pt x="25210" y="6387"/>
                </a:lnTo>
                <a:lnTo>
                  <a:pt x="25026" y="6387"/>
                </a:lnTo>
                <a:lnTo>
                  <a:pt x="25026" y="6449"/>
                </a:lnTo>
                <a:lnTo>
                  <a:pt x="25057" y="6541"/>
                </a:lnTo>
                <a:lnTo>
                  <a:pt x="25026" y="6572"/>
                </a:lnTo>
                <a:lnTo>
                  <a:pt x="24934" y="6541"/>
                </a:lnTo>
                <a:lnTo>
                  <a:pt x="24873" y="6572"/>
                </a:lnTo>
                <a:lnTo>
                  <a:pt x="24842" y="6633"/>
                </a:lnTo>
                <a:lnTo>
                  <a:pt x="24688" y="6694"/>
                </a:lnTo>
                <a:lnTo>
                  <a:pt x="24627" y="6786"/>
                </a:lnTo>
                <a:lnTo>
                  <a:pt x="24627" y="6971"/>
                </a:lnTo>
                <a:lnTo>
                  <a:pt x="24535" y="6848"/>
                </a:lnTo>
                <a:lnTo>
                  <a:pt x="24473" y="6725"/>
                </a:lnTo>
                <a:lnTo>
                  <a:pt x="24412" y="6756"/>
                </a:lnTo>
                <a:lnTo>
                  <a:pt x="24412" y="6909"/>
                </a:lnTo>
                <a:lnTo>
                  <a:pt x="24258" y="7155"/>
                </a:lnTo>
                <a:lnTo>
                  <a:pt x="24258" y="7370"/>
                </a:lnTo>
                <a:lnTo>
                  <a:pt x="24228" y="7186"/>
                </a:lnTo>
                <a:lnTo>
                  <a:pt x="24258" y="6971"/>
                </a:lnTo>
                <a:lnTo>
                  <a:pt x="24228" y="6786"/>
                </a:lnTo>
                <a:lnTo>
                  <a:pt x="24320" y="6510"/>
                </a:lnTo>
                <a:lnTo>
                  <a:pt x="24381" y="6449"/>
                </a:lnTo>
                <a:lnTo>
                  <a:pt x="24351" y="6387"/>
                </a:lnTo>
                <a:lnTo>
                  <a:pt x="24197" y="6387"/>
                </a:lnTo>
                <a:lnTo>
                  <a:pt x="24381" y="6203"/>
                </a:lnTo>
                <a:lnTo>
                  <a:pt x="24136" y="5957"/>
                </a:lnTo>
                <a:lnTo>
                  <a:pt x="24013" y="5742"/>
                </a:lnTo>
                <a:lnTo>
                  <a:pt x="23890" y="5742"/>
                </a:lnTo>
                <a:lnTo>
                  <a:pt x="23706" y="5712"/>
                </a:lnTo>
                <a:lnTo>
                  <a:pt x="23614" y="5865"/>
                </a:lnTo>
                <a:lnTo>
                  <a:pt x="23491" y="5896"/>
                </a:lnTo>
                <a:lnTo>
                  <a:pt x="23429" y="5773"/>
                </a:lnTo>
                <a:lnTo>
                  <a:pt x="23368" y="5742"/>
                </a:lnTo>
                <a:lnTo>
                  <a:pt x="23337" y="5620"/>
                </a:lnTo>
                <a:lnTo>
                  <a:pt x="23245" y="5528"/>
                </a:lnTo>
                <a:lnTo>
                  <a:pt x="23092" y="5528"/>
                </a:lnTo>
                <a:lnTo>
                  <a:pt x="23030" y="5466"/>
                </a:lnTo>
                <a:lnTo>
                  <a:pt x="22938" y="5405"/>
                </a:lnTo>
                <a:lnTo>
                  <a:pt x="22846" y="5497"/>
                </a:lnTo>
                <a:lnTo>
                  <a:pt x="22846" y="5435"/>
                </a:lnTo>
                <a:lnTo>
                  <a:pt x="22785" y="5374"/>
                </a:lnTo>
                <a:lnTo>
                  <a:pt x="22723" y="5251"/>
                </a:lnTo>
                <a:lnTo>
                  <a:pt x="22600" y="5282"/>
                </a:lnTo>
                <a:lnTo>
                  <a:pt x="22416" y="5251"/>
                </a:lnTo>
                <a:lnTo>
                  <a:pt x="22170" y="5098"/>
                </a:lnTo>
                <a:lnTo>
                  <a:pt x="22109" y="5098"/>
                </a:lnTo>
                <a:lnTo>
                  <a:pt x="22048" y="5159"/>
                </a:lnTo>
                <a:lnTo>
                  <a:pt x="21925" y="5067"/>
                </a:lnTo>
                <a:lnTo>
                  <a:pt x="21802" y="5067"/>
                </a:lnTo>
                <a:lnTo>
                  <a:pt x="21771" y="5159"/>
                </a:lnTo>
                <a:lnTo>
                  <a:pt x="21710" y="5159"/>
                </a:lnTo>
                <a:lnTo>
                  <a:pt x="21679" y="5067"/>
                </a:lnTo>
                <a:lnTo>
                  <a:pt x="21464" y="5067"/>
                </a:lnTo>
                <a:lnTo>
                  <a:pt x="21311" y="5159"/>
                </a:lnTo>
                <a:lnTo>
                  <a:pt x="21219" y="5313"/>
                </a:lnTo>
                <a:lnTo>
                  <a:pt x="21219" y="5405"/>
                </a:lnTo>
                <a:lnTo>
                  <a:pt x="21065" y="5589"/>
                </a:lnTo>
                <a:lnTo>
                  <a:pt x="20819" y="5712"/>
                </a:lnTo>
                <a:lnTo>
                  <a:pt x="20512" y="5896"/>
                </a:lnTo>
                <a:lnTo>
                  <a:pt x="20389" y="6080"/>
                </a:lnTo>
                <a:lnTo>
                  <a:pt x="20297" y="6295"/>
                </a:lnTo>
                <a:lnTo>
                  <a:pt x="20267" y="6541"/>
                </a:lnTo>
                <a:lnTo>
                  <a:pt x="20175" y="6664"/>
                </a:lnTo>
                <a:lnTo>
                  <a:pt x="20052" y="6786"/>
                </a:lnTo>
                <a:lnTo>
                  <a:pt x="20052" y="6879"/>
                </a:lnTo>
                <a:lnTo>
                  <a:pt x="20082" y="7063"/>
                </a:lnTo>
                <a:lnTo>
                  <a:pt x="20052" y="7370"/>
                </a:lnTo>
                <a:lnTo>
                  <a:pt x="19990" y="7186"/>
                </a:lnTo>
                <a:lnTo>
                  <a:pt x="19867" y="7001"/>
                </a:lnTo>
                <a:lnTo>
                  <a:pt x="19867" y="6879"/>
                </a:lnTo>
                <a:lnTo>
                  <a:pt x="19990" y="6725"/>
                </a:lnTo>
                <a:lnTo>
                  <a:pt x="20113" y="6602"/>
                </a:lnTo>
                <a:lnTo>
                  <a:pt x="20113" y="6387"/>
                </a:lnTo>
                <a:lnTo>
                  <a:pt x="20175" y="6203"/>
                </a:lnTo>
                <a:lnTo>
                  <a:pt x="20175" y="6080"/>
                </a:lnTo>
                <a:lnTo>
                  <a:pt x="20113" y="6080"/>
                </a:lnTo>
                <a:lnTo>
                  <a:pt x="19898" y="6172"/>
                </a:lnTo>
                <a:lnTo>
                  <a:pt x="19683" y="6111"/>
                </a:lnTo>
                <a:lnTo>
                  <a:pt x="19499" y="6111"/>
                </a:lnTo>
                <a:lnTo>
                  <a:pt x="19376" y="6142"/>
                </a:lnTo>
                <a:lnTo>
                  <a:pt x="19253" y="6050"/>
                </a:lnTo>
                <a:lnTo>
                  <a:pt x="19376" y="6050"/>
                </a:lnTo>
                <a:lnTo>
                  <a:pt x="19530" y="5927"/>
                </a:lnTo>
                <a:lnTo>
                  <a:pt x="19653" y="5896"/>
                </a:lnTo>
                <a:lnTo>
                  <a:pt x="19898" y="5957"/>
                </a:lnTo>
                <a:lnTo>
                  <a:pt x="20052" y="5927"/>
                </a:lnTo>
                <a:lnTo>
                  <a:pt x="20175" y="5742"/>
                </a:lnTo>
                <a:lnTo>
                  <a:pt x="20236" y="5742"/>
                </a:lnTo>
                <a:lnTo>
                  <a:pt x="20328" y="5804"/>
                </a:lnTo>
                <a:lnTo>
                  <a:pt x="20389" y="5804"/>
                </a:lnTo>
                <a:lnTo>
                  <a:pt x="20543" y="5712"/>
                </a:lnTo>
                <a:lnTo>
                  <a:pt x="20789" y="5620"/>
                </a:lnTo>
                <a:lnTo>
                  <a:pt x="20789" y="5435"/>
                </a:lnTo>
                <a:lnTo>
                  <a:pt x="21004" y="5190"/>
                </a:lnTo>
                <a:lnTo>
                  <a:pt x="21004" y="5006"/>
                </a:lnTo>
                <a:lnTo>
                  <a:pt x="21096" y="4883"/>
                </a:lnTo>
                <a:lnTo>
                  <a:pt x="21096" y="4729"/>
                </a:lnTo>
                <a:lnTo>
                  <a:pt x="20850" y="4698"/>
                </a:lnTo>
                <a:lnTo>
                  <a:pt x="20666" y="4545"/>
                </a:lnTo>
                <a:lnTo>
                  <a:pt x="20512" y="4545"/>
                </a:lnTo>
                <a:lnTo>
                  <a:pt x="20267" y="4698"/>
                </a:lnTo>
                <a:lnTo>
                  <a:pt x="20082" y="4698"/>
                </a:lnTo>
                <a:lnTo>
                  <a:pt x="19775" y="4576"/>
                </a:lnTo>
                <a:lnTo>
                  <a:pt x="19468" y="4545"/>
                </a:lnTo>
                <a:lnTo>
                  <a:pt x="19253" y="4791"/>
                </a:lnTo>
                <a:lnTo>
                  <a:pt x="19253" y="4883"/>
                </a:lnTo>
                <a:lnTo>
                  <a:pt x="19315" y="4944"/>
                </a:lnTo>
                <a:lnTo>
                  <a:pt x="19376" y="5006"/>
                </a:lnTo>
                <a:lnTo>
                  <a:pt x="19253" y="5006"/>
                </a:lnTo>
                <a:lnTo>
                  <a:pt x="19192" y="5067"/>
                </a:lnTo>
                <a:lnTo>
                  <a:pt x="19131" y="5190"/>
                </a:lnTo>
                <a:lnTo>
                  <a:pt x="19100" y="5067"/>
                </a:lnTo>
                <a:lnTo>
                  <a:pt x="19008" y="5036"/>
                </a:lnTo>
                <a:lnTo>
                  <a:pt x="18854" y="5128"/>
                </a:lnTo>
                <a:lnTo>
                  <a:pt x="18639" y="5374"/>
                </a:lnTo>
                <a:lnTo>
                  <a:pt x="18394" y="5681"/>
                </a:lnTo>
                <a:lnTo>
                  <a:pt x="18578" y="5405"/>
                </a:lnTo>
                <a:lnTo>
                  <a:pt x="18578" y="5313"/>
                </a:lnTo>
                <a:lnTo>
                  <a:pt x="18639" y="5220"/>
                </a:lnTo>
                <a:lnTo>
                  <a:pt x="18639" y="5098"/>
                </a:lnTo>
                <a:lnTo>
                  <a:pt x="18578" y="5098"/>
                </a:lnTo>
                <a:lnTo>
                  <a:pt x="18394" y="5251"/>
                </a:lnTo>
                <a:lnTo>
                  <a:pt x="18332" y="5435"/>
                </a:lnTo>
                <a:lnTo>
                  <a:pt x="18240" y="5650"/>
                </a:lnTo>
                <a:lnTo>
                  <a:pt x="18087" y="5742"/>
                </a:lnTo>
                <a:lnTo>
                  <a:pt x="18209" y="5497"/>
                </a:lnTo>
                <a:lnTo>
                  <a:pt x="18240" y="5282"/>
                </a:lnTo>
                <a:lnTo>
                  <a:pt x="18578" y="4913"/>
                </a:lnTo>
                <a:lnTo>
                  <a:pt x="18639" y="4698"/>
                </a:lnTo>
                <a:lnTo>
                  <a:pt x="18731" y="4545"/>
                </a:lnTo>
                <a:lnTo>
                  <a:pt x="18916" y="4453"/>
                </a:lnTo>
                <a:lnTo>
                  <a:pt x="19069" y="4330"/>
                </a:lnTo>
                <a:lnTo>
                  <a:pt x="19192" y="4269"/>
                </a:lnTo>
                <a:lnTo>
                  <a:pt x="19345" y="4023"/>
                </a:lnTo>
                <a:lnTo>
                  <a:pt x="19745" y="3654"/>
                </a:lnTo>
                <a:lnTo>
                  <a:pt x="19775" y="3562"/>
                </a:lnTo>
                <a:lnTo>
                  <a:pt x="19837" y="3501"/>
                </a:lnTo>
                <a:lnTo>
                  <a:pt x="19745" y="3378"/>
                </a:lnTo>
                <a:lnTo>
                  <a:pt x="19775" y="3286"/>
                </a:lnTo>
                <a:lnTo>
                  <a:pt x="19837" y="3225"/>
                </a:lnTo>
                <a:lnTo>
                  <a:pt x="19837" y="3071"/>
                </a:lnTo>
                <a:lnTo>
                  <a:pt x="19683" y="2948"/>
                </a:lnTo>
                <a:lnTo>
                  <a:pt x="19499" y="2948"/>
                </a:lnTo>
                <a:lnTo>
                  <a:pt x="19468" y="3010"/>
                </a:lnTo>
                <a:lnTo>
                  <a:pt x="19376" y="2887"/>
                </a:lnTo>
                <a:lnTo>
                  <a:pt x="19284" y="2580"/>
                </a:lnTo>
                <a:lnTo>
                  <a:pt x="19100" y="2119"/>
                </a:lnTo>
                <a:lnTo>
                  <a:pt x="18916" y="1874"/>
                </a:lnTo>
                <a:lnTo>
                  <a:pt x="18793" y="1566"/>
                </a:lnTo>
                <a:lnTo>
                  <a:pt x="18793" y="1382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g3d4b58163d4_3_1117"/>
          <p:cNvSpPr/>
          <p:nvPr/>
        </p:nvSpPr>
        <p:spPr>
          <a:xfrm>
            <a:off x="2802395" y="4339188"/>
            <a:ext cx="59245" cy="87871"/>
          </a:xfrm>
          <a:custGeom>
            <a:avLst/>
            <a:gdLst/>
            <a:ahLst/>
            <a:cxnLst/>
            <a:rect l="l" t="t" r="r" b="b"/>
            <a:pathLst>
              <a:path w="2335" h="3379" extrusionOk="0">
                <a:moveTo>
                  <a:pt x="31" y="2672"/>
                </a:moveTo>
                <a:lnTo>
                  <a:pt x="62" y="2764"/>
                </a:lnTo>
                <a:lnTo>
                  <a:pt x="123" y="2887"/>
                </a:lnTo>
                <a:lnTo>
                  <a:pt x="154" y="2918"/>
                </a:lnTo>
                <a:lnTo>
                  <a:pt x="154" y="3010"/>
                </a:lnTo>
                <a:lnTo>
                  <a:pt x="277" y="3133"/>
                </a:lnTo>
                <a:lnTo>
                  <a:pt x="431" y="3163"/>
                </a:lnTo>
                <a:lnTo>
                  <a:pt x="492" y="3071"/>
                </a:lnTo>
                <a:lnTo>
                  <a:pt x="615" y="3010"/>
                </a:lnTo>
                <a:lnTo>
                  <a:pt x="707" y="3010"/>
                </a:lnTo>
                <a:lnTo>
                  <a:pt x="738" y="3102"/>
                </a:lnTo>
                <a:lnTo>
                  <a:pt x="799" y="3133"/>
                </a:lnTo>
                <a:lnTo>
                  <a:pt x="799" y="3348"/>
                </a:lnTo>
                <a:lnTo>
                  <a:pt x="891" y="3378"/>
                </a:lnTo>
                <a:lnTo>
                  <a:pt x="1045" y="3256"/>
                </a:lnTo>
                <a:lnTo>
                  <a:pt x="1075" y="3133"/>
                </a:lnTo>
                <a:lnTo>
                  <a:pt x="1167" y="3071"/>
                </a:lnTo>
                <a:lnTo>
                  <a:pt x="1321" y="3041"/>
                </a:lnTo>
                <a:lnTo>
                  <a:pt x="1413" y="2856"/>
                </a:lnTo>
                <a:lnTo>
                  <a:pt x="1536" y="2611"/>
                </a:lnTo>
                <a:lnTo>
                  <a:pt x="1689" y="2273"/>
                </a:lnTo>
                <a:lnTo>
                  <a:pt x="1720" y="2119"/>
                </a:lnTo>
                <a:lnTo>
                  <a:pt x="1935" y="1843"/>
                </a:lnTo>
                <a:lnTo>
                  <a:pt x="2119" y="1597"/>
                </a:lnTo>
                <a:lnTo>
                  <a:pt x="2181" y="1505"/>
                </a:lnTo>
                <a:lnTo>
                  <a:pt x="2181" y="1505"/>
                </a:lnTo>
                <a:lnTo>
                  <a:pt x="2334" y="1321"/>
                </a:lnTo>
                <a:lnTo>
                  <a:pt x="2334" y="1106"/>
                </a:lnTo>
                <a:lnTo>
                  <a:pt x="2181" y="922"/>
                </a:lnTo>
                <a:lnTo>
                  <a:pt x="2119" y="1014"/>
                </a:lnTo>
                <a:lnTo>
                  <a:pt x="1997" y="922"/>
                </a:lnTo>
                <a:lnTo>
                  <a:pt x="1997" y="799"/>
                </a:lnTo>
                <a:lnTo>
                  <a:pt x="1689" y="492"/>
                </a:lnTo>
                <a:lnTo>
                  <a:pt x="1628" y="461"/>
                </a:lnTo>
                <a:lnTo>
                  <a:pt x="1413" y="277"/>
                </a:lnTo>
                <a:lnTo>
                  <a:pt x="953" y="154"/>
                </a:lnTo>
                <a:lnTo>
                  <a:pt x="738" y="31"/>
                </a:lnTo>
                <a:lnTo>
                  <a:pt x="523" y="1"/>
                </a:lnTo>
                <a:lnTo>
                  <a:pt x="369" y="124"/>
                </a:lnTo>
                <a:lnTo>
                  <a:pt x="216" y="185"/>
                </a:lnTo>
                <a:lnTo>
                  <a:pt x="216" y="185"/>
                </a:lnTo>
                <a:lnTo>
                  <a:pt x="216" y="216"/>
                </a:lnTo>
                <a:lnTo>
                  <a:pt x="154" y="277"/>
                </a:lnTo>
                <a:lnTo>
                  <a:pt x="1" y="431"/>
                </a:lnTo>
                <a:lnTo>
                  <a:pt x="31" y="676"/>
                </a:lnTo>
                <a:lnTo>
                  <a:pt x="93" y="830"/>
                </a:lnTo>
                <a:lnTo>
                  <a:pt x="62" y="1014"/>
                </a:lnTo>
                <a:lnTo>
                  <a:pt x="62" y="1168"/>
                </a:lnTo>
                <a:lnTo>
                  <a:pt x="216" y="1260"/>
                </a:lnTo>
                <a:lnTo>
                  <a:pt x="277" y="1382"/>
                </a:lnTo>
                <a:lnTo>
                  <a:pt x="369" y="1536"/>
                </a:lnTo>
                <a:lnTo>
                  <a:pt x="400" y="1690"/>
                </a:lnTo>
                <a:lnTo>
                  <a:pt x="431" y="1782"/>
                </a:lnTo>
                <a:lnTo>
                  <a:pt x="400" y="1935"/>
                </a:lnTo>
                <a:lnTo>
                  <a:pt x="277" y="2058"/>
                </a:lnTo>
                <a:lnTo>
                  <a:pt x="308" y="2273"/>
                </a:lnTo>
                <a:lnTo>
                  <a:pt x="369" y="2365"/>
                </a:lnTo>
                <a:lnTo>
                  <a:pt x="277" y="2549"/>
                </a:lnTo>
                <a:lnTo>
                  <a:pt x="93" y="2672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84" name="Google Shape;1284;g3d4b58163d4_3_1117"/>
          <p:cNvSpPr/>
          <p:nvPr/>
        </p:nvSpPr>
        <p:spPr>
          <a:xfrm>
            <a:off x="2728686" y="4329315"/>
            <a:ext cx="84310" cy="95268"/>
          </a:xfrm>
          <a:custGeom>
            <a:avLst/>
            <a:gdLst/>
            <a:ahLst/>
            <a:cxnLst/>
            <a:rect l="l" t="t" r="r" b="b"/>
            <a:pathLst>
              <a:path w="3317" h="3655" extrusionOk="0">
                <a:moveTo>
                  <a:pt x="1321" y="3531"/>
                </a:moveTo>
                <a:lnTo>
                  <a:pt x="1321" y="3531"/>
                </a:lnTo>
                <a:lnTo>
                  <a:pt x="1413" y="3531"/>
                </a:lnTo>
                <a:lnTo>
                  <a:pt x="1443" y="3593"/>
                </a:lnTo>
                <a:lnTo>
                  <a:pt x="1658" y="3654"/>
                </a:lnTo>
                <a:lnTo>
                  <a:pt x="1812" y="3654"/>
                </a:lnTo>
                <a:lnTo>
                  <a:pt x="1843" y="3593"/>
                </a:lnTo>
                <a:lnTo>
                  <a:pt x="1751" y="3409"/>
                </a:lnTo>
                <a:lnTo>
                  <a:pt x="1720" y="3316"/>
                </a:lnTo>
                <a:lnTo>
                  <a:pt x="1566" y="3163"/>
                </a:lnTo>
                <a:lnTo>
                  <a:pt x="1597" y="3009"/>
                </a:lnTo>
                <a:lnTo>
                  <a:pt x="1751" y="2887"/>
                </a:lnTo>
                <a:lnTo>
                  <a:pt x="1935" y="2948"/>
                </a:lnTo>
                <a:lnTo>
                  <a:pt x="2273" y="2917"/>
                </a:lnTo>
                <a:lnTo>
                  <a:pt x="2426" y="2856"/>
                </a:lnTo>
                <a:lnTo>
                  <a:pt x="2641" y="2856"/>
                </a:lnTo>
                <a:lnTo>
                  <a:pt x="2825" y="3009"/>
                </a:lnTo>
                <a:lnTo>
                  <a:pt x="2979" y="3040"/>
                </a:lnTo>
                <a:lnTo>
                  <a:pt x="3163" y="2917"/>
                </a:lnTo>
                <a:lnTo>
                  <a:pt x="3255" y="2733"/>
                </a:lnTo>
                <a:lnTo>
                  <a:pt x="3194" y="2641"/>
                </a:lnTo>
                <a:lnTo>
                  <a:pt x="3163" y="2426"/>
                </a:lnTo>
                <a:lnTo>
                  <a:pt x="3286" y="2303"/>
                </a:lnTo>
                <a:lnTo>
                  <a:pt x="3317" y="2150"/>
                </a:lnTo>
                <a:lnTo>
                  <a:pt x="3286" y="2058"/>
                </a:lnTo>
                <a:lnTo>
                  <a:pt x="3255" y="1904"/>
                </a:lnTo>
                <a:lnTo>
                  <a:pt x="3163" y="1750"/>
                </a:lnTo>
                <a:lnTo>
                  <a:pt x="3102" y="1628"/>
                </a:lnTo>
                <a:lnTo>
                  <a:pt x="2948" y="1536"/>
                </a:lnTo>
                <a:lnTo>
                  <a:pt x="2948" y="1382"/>
                </a:lnTo>
                <a:lnTo>
                  <a:pt x="2979" y="1198"/>
                </a:lnTo>
                <a:lnTo>
                  <a:pt x="2917" y="1044"/>
                </a:lnTo>
                <a:lnTo>
                  <a:pt x="2887" y="799"/>
                </a:lnTo>
                <a:lnTo>
                  <a:pt x="3040" y="645"/>
                </a:lnTo>
                <a:lnTo>
                  <a:pt x="3102" y="584"/>
                </a:lnTo>
                <a:lnTo>
                  <a:pt x="3102" y="553"/>
                </a:lnTo>
                <a:lnTo>
                  <a:pt x="3255" y="369"/>
                </a:lnTo>
                <a:lnTo>
                  <a:pt x="3255" y="246"/>
                </a:lnTo>
                <a:lnTo>
                  <a:pt x="3071" y="185"/>
                </a:lnTo>
                <a:lnTo>
                  <a:pt x="2795" y="123"/>
                </a:lnTo>
                <a:lnTo>
                  <a:pt x="2457" y="0"/>
                </a:lnTo>
                <a:lnTo>
                  <a:pt x="2365" y="31"/>
                </a:lnTo>
                <a:lnTo>
                  <a:pt x="2211" y="92"/>
                </a:lnTo>
                <a:lnTo>
                  <a:pt x="1935" y="62"/>
                </a:lnTo>
                <a:lnTo>
                  <a:pt x="1628" y="123"/>
                </a:lnTo>
                <a:lnTo>
                  <a:pt x="1351" y="31"/>
                </a:lnTo>
                <a:lnTo>
                  <a:pt x="983" y="62"/>
                </a:lnTo>
                <a:lnTo>
                  <a:pt x="799" y="123"/>
                </a:lnTo>
                <a:lnTo>
                  <a:pt x="737" y="307"/>
                </a:lnTo>
                <a:lnTo>
                  <a:pt x="737" y="338"/>
                </a:lnTo>
                <a:lnTo>
                  <a:pt x="707" y="492"/>
                </a:lnTo>
                <a:lnTo>
                  <a:pt x="707" y="614"/>
                </a:lnTo>
                <a:lnTo>
                  <a:pt x="614" y="768"/>
                </a:lnTo>
                <a:lnTo>
                  <a:pt x="461" y="829"/>
                </a:lnTo>
                <a:lnTo>
                  <a:pt x="246" y="829"/>
                </a:lnTo>
                <a:lnTo>
                  <a:pt x="154" y="1044"/>
                </a:lnTo>
                <a:lnTo>
                  <a:pt x="123" y="1228"/>
                </a:lnTo>
                <a:lnTo>
                  <a:pt x="0" y="1566"/>
                </a:lnTo>
                <a:lnTo>
                  <a:pt x="0" y="1658"/>
                </a:lnTo>
                <a:lnTo>
                  <a:pt x="154" y="1750"/>
                </a:lnTo>
                <a:lnTo>
                  <a:pt x="246" y="1873"/>
                </a:lnTo>
                <a:lnTo>
                  <a:pt x="277" y="1935"/>
                </a:lnTo>
                <a:lnTo>
                  <a:pt x="369" y="2058"/>
                </a:lnTo>
                <a:lnTo>
                  <a:pt x="399" y="2180"/>
                </a:lnTo>
                <a:lnTo>
                  <a:pt x="492" y="2272"/>
                </a:lnTo>
                <a:lnTo>
                  <a:pt x="584" y="2272"/>
                </a:lnTo>
                <a:lnTo>
                  <a:pt x="645" y="2334"/>
                </a:lnTo>
                <a:lnTo>
                  <a:pt x="676" y="2457"/>
                </a:lnTo>
                <a:lnTo>
                  <a:pt x="737" y="2702"/>
                </a:lnTo>
                <a:lnTo>
                  <a:pt x="737" y="2856"/>
                </a:lnTo>
                <a:lnTo>
                  <a:pt x="829" y="2917"/>
                </a:lnTo>
                <a:lnTo>
                  <a:pt x="952" y="3071"/>
                </a:lnTo>
                <a:lnTo>
                  <a:pt x="983" y="3224"/>
                </a:lnTo>
                <a:lnTo>
                  <a:pt x="1136" y="3286"/>
                </a:lnTo>
                <a:lnTo>
                  <a:pt x="1136" y="3347"/>
                </a:lnTo>
                <a:lnTo>
                  <a:pt x="1198" y="347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85" name="Google Shape;1285;g3d4b58163d4_3_1117"/>
          <p:cNvSpPr/>
          <p:nvPr/>
        </p:nvSpPr>
        <p:spPr>
          <a:xfrm>
            <a:off x="2655941" y="4276496"/>
            <a:ext cx="105970" cy="163391"/>
          </a:xfrm>
          <a:custGeom>
            <a:avLst/>
            <a:gdLst/>
            <a:ahLst/>
            <a:cxnLst/>
            <a:rect l="l" t="t" r="r" b="b"/>
            <a:pathLst>
              <a:path w="4177" h="6265" extrusionOk="0">
                <a:moveTo>
                  <a:pt x="615" y="2734"/>
                </a:moveTo>
                <a:lnTo>
                  <a:pt x="707" y="2764"/>
                </a:lnTo>
                <a:lnTo>
                  <a:pt x="768" y="2826"/>
                </a:lnTo>
                <a:lnTo>
                  <a:pt x="860" y="2764"/>
                </a:lnTo>
                <a:lnTo>
                  <a:pt x="1045" y="2795"/>
                </a:lnTo>
                <a:lnTo>
                  <a:pt x="1167" y="2948"/>
                </a:lnTo>
                <a:lnTo>
                  <a:pt x="1167" y="3194"/>
                </a:lnTo>
                <a:lnTo>
                  <a:pt x="1075" y="3348"/>
                </a:lnTo>
                <a:lnTo>
                  <a:pt x="983" y="3440"/>
                </a:lnTo>
                <a:lnTo>
                  <a:pt x="1137" y="3501"/>
                </a:lnTo>
                <a:lnTo>
                  <a:pt x="1321" y="3501"/>
                </a:lnTo>
                <a:lnTo>
                  <a:pt x="1352" y="3624"/>
                </a:lnTo>
                <a:lnTo>
                  <a:pt x="1444" y="3747"/>
                </a:lnTo>
                <a:lnTo>
                  <a:pt x="1597" y="3716"/>
                </a:lnTo>
                <a:lnTo>
                  <a:pt x="1597" y="3808"/>
                </a:lnTo>
                <a:lnTo>
                  <a:pt x="1444" y="3992"/>
                </a:lnTo>
                <a:lnTo>
                  <a:pt x="1413" y="4238"/>
                </a:lnTo>
                <a:lnTo>
                  <a:pt x="1229" y="4514"/>
                </a:lnTo>
                <a:lnTo>
                  <a:pt x="1260" y="4699"/>
                </a:lnTo>
                <a:lnTo>
                  <a:pt x="1198" y="4791"/>
                </a:lnTo>
                <a:lnTo>
                  <a:pt x="1167" y="4944"/>
                </a:lnTo>
                <a:lnTo>
                  <a:pt x="1198" y="5036"/>
                </a:lnTo>
                <a:lnTo>
                  <a:pt x="1167" y="5159"/>
                </a:lnTo>
                <a:lnTo>
                  <a:pt x="1198" y="5313"/>
                </a:lnTo>
                <a:lnTo>
                  <a:pt x="1352" y="5466"/>
                </a:lnTo>
                <a:lnTo>
                  <a:pt x="1536" y="5651"/>
                </a:lnTo>
                <a:lnTo>
                  <a:pt x="1536" y="5773"/>
                </a:lnTo>
                <a:lnTo>
                  <a:pt x="1659" y="5927"/>
                </a:lnTo>
                <a:lnTo>
                  <a:pt x="1966" y="6203"/>
                </a:lnTo>
                <a:lnTo>
                  <a:pt x="2089" y="6265"/>
                </a:lnTo>
                <a:lnTo>
                  <a:pt x="2211" y="6111"/>
                </a:lnTo>
                <a:lnTo>
                  <a:pt x="2304" y="6080"/>
                </a:lnTo>
                <a:lnTo>
                  <a:pt x="2334" y="6142"/>
                </a:lnTo>
                <a:lnTo>
                  <a:pt x="2519" y="6111"/>
                </a:lnTo>
                <a:lnTo>
                  <a:pt x="2641" y="5988"/>
                </a:lnTo>
                <a:lnTo>
                  <a:pt x="2672" y="5896"/>
                </a:lnTo>
                <a:lnTo>
                  <a:pt x="2856" y="5865"/>
                </a:lnTo>
                <a:lnTo>
                  <a:pt x="3194" y="5865"/>
                </a:lnTo>
                <a:lnTo>
                  <a:pt x="3286" y="5620"/>
                </a:lnTo>
                <a:lnTo>
                  <a:pt x="3440" y="5528"/>
                </a:lnTo>
                <a:lnTo>
                  <a:pt x="3685" y="5528"/>
                </a:lnTo>
                <a:lnTo>
                  <a:pt x="3747" y="5589"/>
                </a:lnTo>
                <a:lnTo>
                  <a:pt x="3900" y="5558"/>
                </a:lnTo>
                <a:lnTo>
                  <a:pt x="4177" y="5558"/>
                </a:lnTo>
                <a:lnTo>
                  <a:pt x="4054" y="5497"/>
                </a:lnTo>
                <a:lnTo>
                  <a:pt x="3992" y="5374"/>
                </a:lnTo>
                <a:lnTo>
                  <a:pt x="3992" y="5313"/>
                </a:lnTo>
                <a:lnTo>
                  <a:pt x="3839" y="5251"/>
                </a:lnTo>
                <a:lnTo>
                  <a:pt x="3808" y="5098"/>
                </a:lnTo>
                <a:lnTo>
                  <a:pt x="3685" y="4944"/>
                </a:lnTo>
                <a:lnTo>
                  <a:pt x="3593" y="4883"/>
                </a:lnTo>
                <a:lnTo>
                  <a:pt x="3593" y="4729"/>
                </a:lnTo>
                <a:lnTo>
                  <a:pt x="3532" y="4484"/>
                </a:lnTo>
                <a:lnTo>
                  <a:pt x="3501" y="4361"/>
                </a:lnTo>
                <a:lnTo>
                  <a:pt x="3440" y="4299"/>
                </a:lnTo>
                <a:lnTo>
                  <a:pt x="3348" y="4299"/>
                </a:lnTo>
                <a:lnTo>
                  <a:pt x="3255" y="4207"/>
                </a:lnTo>
                <a:lnTo>
                  <a:pt x="3225" y="4085"/>
                </a:lnTo>
                <a:lnTo>
                  <a:pt x="3133" y="3962"/>
                </a:lnTo>
                <a:lnTo>
                  <a:pt x="3102" y="3900"/>
                </a:lnTo>
                <a:lnTo>
                  <a:pt x="3010" y="3777"/>
                </a:lnTo>
                <a:lnTo>
                  <a:pt x="2856" y="3685"/>
                </a:lnTo>
                <a:lnTo>
                  <a:pt x="2856" y="3593"/>
                </a:lnTo>
                <a:lnTo>
                  <a:pt x="2979" y="3255"/>
                </a:lnTo>
                <a:lnTo>
                  <a:pt x="3010" y="3071"/>
                </a:lnTo>
                <a:lnTo>
                  <a:pt x="3102" y="2856"/>
                </a:lnTo>
                <a:lnTo>
                  <a:pt x="3317" y="2856"/>
                </a:lnTo>
                <a:lnTo>
                  <a:pt x="3470" y="2795"/>
                </a:lnTo>
                <a:lnTo>
                  <a:pt x="3563" y="2641"/>
                </a:lnTo>
                <a:lnTo>
                  <a:pt x="3563" y="2519"/>
                </a:lnTo>
                <a:lnTo>
                  <a:pt x="3593" y="2365"/>
                </a:lnTo>
                <a:lnTo>
                  <a:pt x="3593" y="2334"/>
                </a:lnTo>
                <a:lnTo>
                  <a:pt x="3593" y="2334"/>
                </a:lnTo>
                <a:lnTo>
                  <a:pt x="3563" y="2181"/>
                </a:lnTo>
                <a:lnTo>
                  <a:pt x="3563" y="1966"/>
                </a:lnTo>
                <a:lnTo>
                  <a:pt x="3501" y="1843"/>
                </a:lnTo>
                <a:lnTo>
                  <a:pt x="3194" y="1782"/>
                </a:lnTo>
                <a:lnTo>
                  <a:pt x="2918" y="1475"/>
                </a:lnTo>
                <a:lnTo>
                  <a:pt x="2764" y="1382"/>
                </a:lnTo>
                <a:lnTo>
                  <a:pt x="2672" y="1413"/>
                </a:lnTo>
                <a:lnTo>
                  <a:pt x="2519" y="1475"/>
                </a:lnTo>
                <a:lnTo>
                  <a:pt x="2396" y="1597"/>
                </a:lnTo>
                <a:lnTo>
                  <a:pt x="2365" y="1751"/>
                </a:lnTo>
                <a:lnTo>
                  <a:pt x="2334" y="1567"/>
                </a:lnTo>
                <a:lnTo>
                  <a:pt x="2365" y="1290"/>
                </a:lnTo>
                <a:lnTo>
                  <a:pt x="2426" y="1167"/>
                </a:lnTo>
                <a:lnTo>
                  <a:pt x="2334" y="891"/>
                </a:lnTo>
                <a:lnTo>
                  <a:pt x="2211" y="799"/>
                </a:lnTo>
                <a:lnTo>
                  <a:pt x="1874" y="584"/>
                </a:lnTo>
                <a:lnTo>
                  <a:pt x="1659" y="338"/>
                </a:lnTo>
                <a:lnTo>
                  <a:pt x="1659" y="216"/>
                </a:lnTo>
                <a:lnTo>
                  <a:pt x="1475" y="62"/>
                </a:lnTo>
                <a:lnTo>
                  <a:pt x="1321" y="31"/>
                </a:lnTo>
                <a:lnTo>
                  <a:pt x="1290" y="1"/>
                </a:lnTo>
                <a:lnTo>
                  <a:pt x="1260" y="62"/>
                </a:lnTo>
                <a:lnTo>
                  <a:pt x="1014" y="369"/>
                </a:lnTo>
                <a:lnTo>
                  <a:pt x="860" y="492"/>
                </a:lnTo>
                <a:lnTo>
                  <a:pt x="738" y="492"/>
                </a:lnTo>
                <a:lnTo>
                  <a:pt x="492" y="738"/>
                </a:lnTo>
                <a:lnTo>
                  <a:pt x="553" y="860"/>
                </a:lnTo>
                <a:lnTo>
                  <a:pt x="615" y="1045"/>
                </a:lnTo>
                <a:lnTo>
                  <a:pt x="830" y="1045"/>
                </a:lnTo>
                <a:lnTo>
                  <a:pt x="983" y="1167"/>
                </a:lnTo>
                <a:lnTo>
                  <a:pt x="983" y="1352"/>
                </a:lnTo>
                <a:lnTo>
                  <a:pt x="707" y="1475"/>
                </a:lnTo>
                <a:lnTo>
                  <a:pt x="553" y="1444"/>
                </a:lnTo>
                <a:lnTo>
                  <a:pt x="461" y="1475"/>
                </a:lnTo>
                <a:lnTo>
                  <a:pt x="338" y="1444"/>
                </a:lnTo>
                <a:lnTo>
                  <a:pt x="216" y="1567"/>
                </a:lnTo>
                <a:lnTo>
                  <a:pt x="185" y="1812"/>
                </a:lnTo>
                <a:lnTo>
                  <a:pt x="1" y="1966"/>
                </a:lnTo>
                <a:lnTo>
                  <a:pt x="93" y="2181"/>
                </a:lnTo>
                <a:lnTo>
                  <a:pt x="308" y="2457"/>
                </a:lnTo>
                <a:lnTo>
                  <a:pt x="615" y="273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86" name="Google Shape;1286;g3d4b58163d4_3_1117"/>
          <p:cNvSpPr/>
          <p:nvPr/>
        </p:nvSpPr>
        <p:spPr>
          <a:xfrm>
            <a:off x="2407836" y="4184681"/>
            <a:ext cx="280864" cy="266064"/>
          </a:xfrm>
          <a:custGeom>
            <a:avLst/>
            <a:gdLst/>
            <a:ahLst/>
            <a:cxnLst/>
            <a:rect l="l" t="t" r="r" b="b"/>
            <a:pathLst>
              <a:path w="11024" h="10195" extrusionOk="0">
                <a:moveTo>
                  <a:pt x="5036" y="9673"/>
                </a:moveTo>
                <a:lnTo>
                  <a:pt x="5343" y="9887"/>
                </a:lnTo>
                <a:lnTo>
                  <a:pt x="5681" y="10164"/>
                </a:lnTo>
                <a:lnTo>
                  <a:pt x="5865" y="10195"/>
                </a:lnTo>
                <a:lnTo>
                  <a:pt x="6203" y="10164"/>
                </a:lnTo>
                <a:lnTo>
                  <a:pt x="6387" y="9918"/>
                </a:lnTo>
                <a:lnTo>
                  <a:pt x="6694" y="9734"/>
                </a:lnTo>
                <a:lnTo>
                  <a:pt x="6817" y="9580"/>
                </a:lnTo>
                <a:lnTo>
                  <a:pt x="7247" y="9365"/>
                </a:lnTo>
                <a:lnTo>
                  <a:pt x="7309" y="9151"/>
                </a:lnTo>
                <a:lnTo>
                  <a:pt x="7462" y="8997"/>
                </a:lnTo>
                <a:lnTo>
                  <a:pt x="7831" y="8936"/>
                </a:lnTo>
                <a:lnTo>
                  <a:pt x="8015" y="8843"/>
                </a:lnTo>
                <a:lnTo>
                  <a:pt x="8015" y="8659"/>
                </a:lnTo>
                <a:lnTo>
                  <a:pt x="7769" y="8598"/>
                </a:lnTo>
                <a:lnTo>
                  <a:pt x="7493" y="8629"/>
                </a:lnTo>
                <a:lnTo>
                  <a:pt x="7124" y="8506"/>
                </a:lnTo>
                <a:lnTo>
                  <a:pt x="7186" y="8229"/>
                </a:lnTo>
                <a:lnTo>
                  <a:pt x="7094" y="8076"/>
                </a:lnTo>
                <a:lnTo>
                  <a:pt x="7309" y="7707"/>
                </a:lnTo>
                <a:lnTo>
                  <a:pt x="7247" y="7554"/>
                </a:lnTo>
                <a:lnTo>
                  <a:pt x="7063" y="7400"/>
                </a:lnTo>
                <a:lnTo>
                  <a:pt x="6909" y="7339"/>
                </a:lnTo>
                <a:lnTo>
                  <a:pt x="6787" y="7124"/>
                </a:lnTo>
                <a:lnTo>
                  <a:pt x="7032" y="7216"/>
                </a:lnTo>
                <a:lnTo>
                  <a:pt x="7278" y="7247"/>
                </a:lnTo>
                <a:lnTo>
                  <a:pt x="7554" y="7400"/>
                </a:lnTo>
                <a:lnTo>
                  <a:pt x="7831" y="7370"/>
                </a:lnTo>
                <a:lnTo>
                  <a:pt x="8230" y="7308"/>
                </a:lnTo>
                <a:lnTo>
                  <a:pt x="8322" y="7370"/>
                </a:lnTo>
                <a:lnTo>
                  <a:pt x="8567" y="7277"/>
                </a:lnTo>
                <a:lnTo>
                  <a:pt x="8844" y="7063"/>
                </a:lnTo>
                <a:lnTo>
                  <a:pt x="9059" y="7032"/>
                </a:lnTo>
                <a:lnTo>
                  <a:pt x="9212" y="7093"/>
                </a:lnTo>
                <a:lnTo>
                  <a:pt x="9581" y="6940"/>
                </a:lnTo>
                <a:lnTo>
                  <a:pt x="9857" y="6909"/>
                </a:lnTo>
                <a:lnTo>
                  <a:pt x="10287" y="6602"/>
                </a:lnTo>
                <a:lnTo>
                  <a:pt x="10379" y="6418"/>
                </a:lnTo>
                <a:lnTo>
                  <a:pt x="10348" y="6234"/>
                </a:lnTo>
                <a:lnTo>
                  <a:pt x="10041" y="5957"/>
                </a:lnTo>
                <a:lnTo>
                  <a:pt x="9826" y="5681"/>
                </a:lnTo>
                <a:lnTo>
                  <a:pt x="9734" y="5466"/>
                </a:lnTo>
                <a:lnTo>
                  <a:pt x="9919" y="5312"/>
                </a:lnTo>
                <a:lnTo>
                  <a:pt x="9949" y="5067"/>
                </a:lnTo>
                <a:lnTo>
                  <a:pt x="10072" y="4913"/>
                </a:lnTo>
                <a:lnTo>
                  <a:pt x="10195" y="4975"/>
                </a:lnTo>
                <a:lnTo>
                  <a:pt x="10318" y="4913"/>
                </a:lnTo>
                <a:lnTo>
                  <a:pt x="10441" y="4975"/>
                </a:lnTo>
                <a:lnTo>
                  <a:pt x="10717" y="4852"/>
                </a:lnTo>
                <a:lnTo>
                  <a:pt x="10717" y="4667"/>
                </a:lnTo>
                <a:lnTo>
                  <a:pt x="10594" y="4545"/>
                </a:lnTo>
                <a:lnTo>
                  <a:pt x="10348" y="4545"/>
                </a:lnTo>
                <a:lnTo>
                  <a:pt x="10287" y="4391"/>
                </a:lnTo>
                <a:lnTo>
                  <a:pt x="10226" y="4268"/>
                </a:lnTo>
                <a:lnTo>
                  <a:pt x="10471" y="3992"/>
                </a:lnTo>
                <a:lnTo>
                  <a:pt x="10594" y="3992"/>
                </a:lnTo>
                <a:lnTo>
                  <a:pt x="10748" y="3869"/>
                </a:lnTo>
                <a:lnTo>
                  <a:pt x="10993" y="3562"/>
                </a:lnTo>
                <a:lnTo>
                  <a:pt x="11024" y="3501"/>
                </a:lnTo>
                <a:lnTo>
                  <a:pt x="10993" y="3470"/>
                </a:lnTo>
                <a:lnTo>
                  <a:pt x="10656" y="3316"/>
                </a:lnTo>
                <a:lnTo>
                  <a:pt x="10563" y="3316"/>
                </a:lnTo>
                <a:lnTo>
                  <a:pt x="10441" y="3378"/>
                </a:lnTo>
                <a:lnTo>
                  <a:pt x="10287" y="3347"/>
                </a:lnTo>
                <a:lnTo>
                  <a:pt x="10195" y="3347"/>
                </a:lnTo>
                <a:lnTo>
                  <a:pt x="10041" y="3409"/>
                </a:lnTo>
                <a:lnTo>
                  <a:pt x="9765" y="3439"/>
                </a:lnTo>
                <a:lnTo>
                  <a:pt x="9581" y="3409"/>
                </a:lnTo>
                <a:lnTo>
                  <a:pt x="9489" y="3409"/>
                </a:lnTo>
                <a:lnTo>
                  <a:pt x="9673" y="3378"/>
                </a:lnTo>
                <a:lnTo>
                  <a:pt x="9765" y="3378"/>
                </a:lnTo>
                <a:lnTo>
                  <a:pt x="9888" y="3316"/>
                </a:lnTo>
                <a:lnTo>
                  <a:pt x="9949" y="3194"/>
                </a:lnTo>
                <a:lnTo>
                  <a:pt x="10134" y="3040"/>
                </a:lnTo>
                <a:lnTo>
                  <a:pt x="10164" y="2979"/>
                </a:lnTo>
                <a:lnTo>
                  <a:pt x="10041" y="2887"/>
                </a:lnTo>
                <a:lnTo>
                  <a:pt x="10041" y="2825"/>
                </a:lnTo>
                <a:lnTo>
                  <a:pt x="9980" y="2702"/>
                </a:lnTo>
                <a:lnTo>
                  <a:pt x="9765" y="2580"/>
                </a:lnTo>
                <a:lnTo>
                  <a:pt x="9489" y="2518"/>
                </a:lnTo>
                <a:lnTo>
                  <a:pt x="9397" y="2426"/>
                </a:lnTo>
                <a:lnTo>
                  <a:pt x="9304" y="2365"/>
                </a:lnTo>
                <a:lnTo>
                  <a:pt x="9151" y="2365"/>
                </a:lnTo>
                <a:lnTo>
                  <a:pt x="9089" y="2303"/>
                </a:lnTo>
                <a:lnTo>
                  <a:pt x="8936" y="2211"/>
                </a:lnTo>
                <a:lnTo>
                  <a:pt x="8844" y="2211"/>
                </a:lnTo>
                <a:lnTo>
                  <a:pt x="8844" y="2365"/>
                </a:lnTo>
                <a:lnTo>
                  <a:pt x="8721" y="2211"/>
                </a:lnTo>
                <a:lnTo>
                  <a:pt x="8660" y="2058"/>
                </a:lnTo>
                <a:lnTo>
                  <a:pt x="8506" y="1965"/>
                </a:lnTo>
                <a:lnTo>
                  <a:pt x="8445" y="1873"/>
                </a:lnTo>
                <a:lnTo>
                  <a:pt x="8537" y="1812"/>
                </a:lnTo>
                <a:lnTo>
                  <a:pt x="8905" y="1812"/>
                </a:lnTo>
                <a:lnTo>
                  <a:pt x="9059" y="1720"/>
                </a:lnTo>
                <a:lnTo>
                  <a:pt x="9274" y="1689"/>
                </a:lnTo>
                <a:lnTo>
                  <a:pt x="9304" y="1566"/>
                </a:lnTo>
                <a:lnTo>
                  <a:pt x="9089" y="1597"/>
                </a:lnTo>
                <a:lnTo>
                  <a:pt x="8721" y="1536"/>
                </a:lnTo>
                <a:lnTo>
                  <a:pt x="8445" y="1566"/>
                </a:lnTo>
                <a:lnTo>
                  <a:pt x="8260" y="1566"/>
                </a:lnTo>
                <a:lnTo>
                  <a:pt x="7923" y="1689"/>
                </a:lnTo>
                <a:lnTo>
                  <a:pt x="7769" y="1628"/>
                </a:lnTo>
                <a:lnTo>
                  <a:pt x="7646" y="1628"/>
                </a:lnTo>
                <a:lnTo>
                  <a:pt x="7339" y="1843"/>
                </a:lnTo>
                <a:lnTo>
                  <a:pt x="7186" y="1904"/>
                </a:lnTo>
                <a:lnTo>
                  <a:pt x="7001" y="1996"/>
                </a:lnTo>
                <a:lnTo>
                  <a:pt x="6909" y="2088"/>
                </a:lnTo>
                <a:lnTo>
                  <a:pt x="6664" y="2088"/>
                </a:lnTo>
                <a:lnTo>
                  <a:pt x="6602" y="2150"/>
                </a:lnTo>
                <a:lnTo>
                  <a:pt x="6479" y="2119"/>
                </a:lnTo>
                <a:lnTo>
                  <a:pt x="6111" y="1873"/>
                </a:lnTo>
                <a:lnTo>
                  <a:pt x="6050" y="1720"/>
                </a:lnTo>
                <a:lnTo>
                  <a:pt x="5927" y="1689"/>
                </a:lnTo>
                <a:lnTo>
                  <a:pt x="5528" y="1720"/>
                </a:lnTo>
                <a:lnTo>
                  <a:pt x="4760" y="1873"/>
                </a:lnTo>
                <a:lnTo>
                  <a:pt x="4361" y="1873"/>
                </a:lnTo>
                <a:lnTo>
                  <a:pt x="4238" y="1781"/>
                </a:lnTo>
                <a:lnTo>
                  <a:pt x="4177" y="1658"/>
                </a:lnTo>
                <a:lnTo>
                  <a:pt x="4177" y="1505"/>
                </a:lnTo>
                <a:lnTo>
                  <a:pt x="4269" y="1505"/>
                </a:lnTo>
                <a:lnTo>
                  <a:pt x="4269" y="1351"/>
                </a:lnTo>
                <a:lnTo>
                  <a:pt x="4084" y="1136"/>
                </a:lnTo>
                <a:lnTo>
                  <a:pt x="3931" y="1075"/>
                </a:lnTo>
                <a:lnTo>
                  <a:pt x="3562" y="1106"/>
                </a:lnTo>
                <a:lnTo>
                  <a:pt x="3378" y="1014"/>
                </a:lnTo>
                <a:lnTo>
                  <a:pt x="3255" y="1014"/>
                </a:lnTo>
                <a:lnTo>
                  <a:pt x="3133" y="1044"/>
                </a:lnTo>
                <a:lnTo>
                  <a:pt x="3010" y="829"/>
                </a:lnTo>
                <a:lnTo>
                  <a:pt x="3010" y="614"/>
                </a:lnTo>
                <a:lnTo>
                  <a:pt x="2948" y="338"/>
                </a:lnTo>
                <a:lnTo>
                  <a:pt x="2856" y="307"/>
                </a:lnTo>
                <a:lnTo>
                  <a:pt x="2641" y="399"/>
                </a:lnTo>
                <a:lnTo>
                  <a:pt x="2396" y="676"/>
                </a:lnTo>
                <a:lnTo>
                  <a:pt x="2457" y="860"/>
                </a:lnTo>
                <a:lnTo>
                  <a:pt x="2518" y="921"/>
                </a:lnTo>
                <a:lnTo>
                  <a:pt x="2672" y="829"/>
                </a:lnTo>
                <a:lnTo>
                  <a:pt x="2825" y="829"/>
                </a:lnTo>
                <a:lnTo>
                  <a:pt x="2979" y="983"/>
                </a:lnTo>
                <a:lnTo>
                  <a:pt x="2948" y="1075"/>
                </a:lnTo>
                <a:lnTo>
                  <a:pt x="2795" y="1106"/>
                </a:lnTo>
                <a:lnTo>
                  <a:pt x="2641" y="1044"/>
                </a:lnTo>
                <a:lnTo>
                  <a:pt x="2549" y="983"/>
                </a:lnTo>
                <a:lnTo>
                  <a:pt x="2518" y="1044"/>
                </a:lnTo>
                <a:lnTo>
                  <a:pt x="2518" y="1106"/>
                </a:lnTo>
                <a:lnTo>
                  <a:pt x="2334" y="1198"/>
                </a:lnTo>
                <a:lnTo>
                  <a:pt x="1966" y="1259"/>
                </a:lnTo>
                <a:lnTo>
                  <a:pt x="1597" y="1413"/>
                </a:lnTo>
                <a:lnTo>
                  <a:pt x="1474" y="1566"/>
                </a:lnTo>
                <a:lnTo>
                  <a:pt x="1474" y="1689"/>
                </a:lnTo>
                <a:lnTo>
                  <a:pt x="1567" y="1873"/>
                </a:lnTo>
                <a:lnTo>
                  <a:pt x="1567" y="2211"/>
                </a:lnTo>
                <a:lnTo>
                  <a:pt x="1597" y="2426"/>
                </a:lnTo>
                <a:lnTo>
                  <a:pt x="1659" y="2641"/>
                </a:lnTo>
                <a:lnTo>
                  <a:pt x="1567" y="2887"/>
                </a:lnTo>
                <a:lnTo>
                  <a:pt x="1259" y="3040"/>
                </a:lnTo>
                <a:lnTo>
                  <a:pt x="1137" y="3009"/>
                </a:lnTo>
                <a:lnTo>
                  <a:pt x="1137" y="2794"/>
                </a:lnTo>
                <a:lnTo>
                  <a:pt x="952" y="2580"/>
                </a:lnTo>
                <a:lnTo>
                  <a:pt x="922" y="2426"/>
                </a:lnTo>
                <a:lnTo>
                  <a:pt x="1075" y="2303"/>
                </a:lnTo>
                <a:lnTo>
                  <a:pt x="1075" y="2211"/>
                </a:lnTo>
                <a:lnTo>
                  <a:pt x="1382" y="1873"/>
                </a:lnTo>
                <a:lnTo>
                  <a:pt x="1382" y="1628"/>
                </a:lnTo>
                <a:lnTo>
                  <a:pt x="1290" y="1443"/>
                </a:lnTo>
                <a:lnTo>
                  <a:pt x="1290" y="1382"/>
                </a:lnTo>
                <a:lnTo>
                  <a:pt x="1290" y="1290"/>
                </a:lnTo>
                <a:lnTo>
                  <a:pt x="1137" y="1167"/>
                </a:lnTo>
                <a:lnTo>
                  <a:pt x="1075" y="1044"/>
                </a:lnTo>
                <a:lnTo>
                  <a:pt x="1137" y="921"/>
                </a:lnTo>
                <a:lnTo>
                  <a:pt x="1321" y="860"/>
                </a:lnTo>
                <a:lnTo>
                  <a:pt x="1505" y="799"/>
                </a:lnTo>
                <a:lnTo>
                  <a:pt x="1689" y="614"/>
                </a:lnTo>
                <a:lnTo>
                  <a:pt x="1597" y="614"/>
                </a:lnTo>
                <a:lnTo>
                  <a:pt x="1567" y="645"/>
                </a:lnTo>
                <a:lnTo>
                  <a:pt x="1137" y="799"/>
                </a:lnTo>
                <a:lnTo>
                  <a:pt x="891" y="1167"/>
                </a:lnTo>
                <a:lnTo>
                  <a:pt x="799" y="1290"/>
                </a:lnTo>
                <a:lnTo>
                  <a:pt x="676" y="1321"/>
                </a:lnTo>
                <a:lnTo>
                  <a:pt x="523" y="1505"/>
                </a:lnTo>
                <a:lnTo>
                  <a:pt x="400" y="1628"/>
                </a:lnTo>
                <a:lnTo>
                  <a:pt x="123" y="1996"/>
                </a:lnTo>
                <a:lnTo>
                  <a:pt x="93" y="2180"/>
                </a:lnTo>
                <a:lnTo>
                  <a:pt x="154" y="2303"/>
                </a:lnTo>
                <a:lnTo>
                  <a:pt x="123" y="2580"/>
                </a:lnTo>
                <a:lnTo>
                  <a:pt x="1" y="2856"/>
                </a:lnTo>
                <a:lnTo>
                  <a:pt x="1" y="2948"/>
                </a:lnTo>
                <a:lnTo>
                  <a:pt x="93" y="2948"/>
                </a:lnTo>
                <a:lnTo>
                  <a:pt x="246" y="2948"/>
                </a:lnTo>
                <a:lnTo>
                  <a:pt x="553" y="3531"/>
                </a:lnTo>
                <a:lnTo>
                  <a:pt x="707" y="3746"/>
                </a:lnTo>
                <a:lnTo>
                  <a:pt x="768" y="3900"/>
                </a:lnTo>
                <a:lnTo>
                  <a:pt x="676" y="4084"/>
                </a:lnTo>
                <a:lnTo>
                  <a:pt x="676" y="4207"/>
                </a:lnTo>
                <a:lnTo>
                  <a:pt x="615" y="4299"/>
                </a:lnTo>
                <a:lnTo>
                  <a:pt x="615" y="4422"/>
                </a:lnTo>
                <a:lnTo>
                  <a:pt x="799" y="4575"/>
                </a:lnTo>
                <a:lnTo>
                  <a:pt x="1045" y="4667"/>
                </a:lnTo>
                <a:lnTo>
                  <a:pt x="1167" y="4698"/>
                </a:lnTo>
                <a:lnTo>
                  <a:pt x="1352" y="4790"/>
                </a:lnTo>
                <a:lnTo>
                  <a:pt x="1474" y="4698"/>
                </a:lnTo>
                <a:lnTo>
                  <a:pt x="1689" y="4698"/>
                </a:lnTo>
                <a:lnTo>
                  <a:pt x="1904" y="4760"/>
                </a:lnTo>
                <a:lnTo>
                  <a:pt x="1966" y="4729"/>
                </a:lnTo>
                <a:lnTo>
                  <a:pt x="2181" y="4667"/>
                </a:lnTo>
                <a:lnTo>
                  <a:pt x="2457" y="4729"/>
                </a:lnTo>
                <a:lnTo>
                  <a:pt x="2611" y="4790"/>
                </a:lnTo>
                <a:lnTo>
                  <a:pt x="3225" y="5404"/>
                </a:lnTo>
                <a:lnTo>
                  <a:pt x="3470" y="5343"/>
                </a:lnTo>
                <a:lnTo>
                  <a:pt x="3532" y="5404"/>
                </a:lnTo>
                <a:lnTo>
                  <a:pt x="3593" y="5374"/>
                </a:lnTo>
                <a:lnTo>
                  <a:pt x="3747" y="5435"/>
                </a:lnTo>
                <a:lnTo>
                  <a:pt x="3869" y="5497"/>
                </a:lnTo>
                <a:lnTo>
                  <a:pt x="4023" y="5404"/>
                </a:lnTo>
                <a:lnTo>
                  <a:pt x="4177" y="5404"/>
                </a:lnTo>
                <a:lnTo>
                  <a:pt x="4391" y="5404"/>
                </a:lnTo>
                <a:lnTo>
                  <a:pt x="4453" y="5374"/>
                </a:lnTo>
                <a:lnTo>
                  <a:pt x="4576" y="5374"/>
                </a:lnTo>
                <a:lnTo>
                  <a:pt x="4729" y="5435"/>
                </a:lnTo>
                <a:lnTo>
                  <a:pt x="4760" y="5742"/>
                </a:lnTo>
                <a:lnTo>
                  <a:pt x="4699" y="5896"/>
                </a:lnTo>
                <a:lnTo>
                  <a:pt x="4699" y="6049"/>
                </a:lnTo>
                <a:lnTo>
                  <a:pt x="4668" y="6141"/>
                </a:lnTo>
                <a:lnTo>
                  <a:pt x="4453" y="6203"/>
                </a:lnTo>
                <a:lnTo>
                  <a:pt x="4361" y="6295"/>
                </a:lnTo>
                <a:lnTo>
                  <a:pt x="4422" y="6602"/>
                </a:lnTo>
                <a:lnTo>
                  <a:pt x="4422" y="6725"/>
                </a:lnTo>
                <a:lnTo>
                  <a:pt x="4361" y="6909"/>
                </a:lnTo>
                <a:lnTo>
                  <a:pt x="4361" y="7185"/>
                </a:lnTo>
                <a:lnTo>
                  <a:pt x="4453" y="7308"/>
                </a:lnTo>
                <a:lnTo>
                  <a:pt x="4453" y="7400"/>
                </a:lnTo>
                <a:lnTo>
                  <a:pt x="4637" y="7861"/>
                </a:lnTo>
                <a:lnTo>
                  <a:pt x="4361" y="8321"/>
                </a:lnTo>
                <a:lnTo>
                  <a:pt x="4391" y="8444"/>
                </a:lnTo>
                <a:lnTo>
                  <a:pt x="4484" y="8475"/>
                </a:lnTo>
                <a:lnTo>
                  <a:pt x="4576" y="8414"/>
                </a:lnTo>
                <a:lnTo>
                  <a:pt x="4606" y="8475"/>
                </a:lnTo>
                <a:lnTo>
                  <a:pt x="4637" y="8598"/>
                </a:lnTo>
                <a:lnTo>
                  <a:pt x="4729" y="8629"/>
                </a:lnTo>
                <a:lnTo>
                  <a:pt x="4791" y="8813"/>
                </a:lnTo>
                <a:lnTo>
                  <a:pt x="4760" y="8905"/>
                </a:lnTo>
                <a:lnTo>
                  <a:pt x="4852" y="9120"/>
                </a:lnTo>
                <a:lnTo>
                  <a:pt x="5006" y="9519"/>
                </a:lnTo>
                <a:lnTo>
                  <a:pt x="5006" y="9673"/>
                </a:lnTo>
                <a:close/>
                <a:moveTo>
                  <a:pt x="3931" y="246"/>
                </a:moveTo>
                <a:lnTo>
                  <a:pt x="4084" y="246"/>
                </a:lnTo>
                <a:lnTo>
                  <a:pt x="4238" y="399"/>
                </a:lnTo>
                <a:lnTo>
                  <a:pt x="4207" y="553"/>
                </a:lnTo>
                <a:lnTo>
                  <a:pt x="4115" y="430"/>
                </a:lnTo>
                <a:lnTo>
                  <a:pt x="3992" y="430"/>
                </a:lnTo>
                <a:lnTo>
                  <a:pt x="3931" y="277"/>
                </a:lnTo>
                <a:close/>
                <a:moveTo>
                  <a:pt x="3378" y="184"/>
                </a:moveTo>
                <a:lnTo>
                  <a:pt x="3532" y="369"/>
                </a:lnTo>
                <a:lnTo>
                  <a:pt x="3685" y="399"/>
                </a:lnTo>
                <a:lnTo>
                  <a:pt x="3593" y="461"/>
                </a:lnTo>
                <a:lnTo>
                  <a:pt x="3409" y="430"/>
                </a:lnTo>
                <a:lnTo>
                  <a:pt x="3347" y="277"/>
                </a:lnTo>
                <a:close/>
                <a:moveTo>
                  <a:pt x="2611" y="0"/>
                </a:moveTo>
                <a:lnTo>
                  <a:pt x="2703" y="154"/>
                </a:lnTo>
                <a:lnTo>
                  <a:pt x="2856" y="154"/>
                </a:lnTo>
                <a:lnTo>
                  <a:pt x="2733" y="31"/>
                </a:lnTo>
                <a:lnTo>
                  <a:pt x="2580" y="31"/>
                </a:lnTo>
                <a:close/>
                <a:moveTo>
                  <a:pt x="7247" y="1413"/>
                </a:moveTo>
                <a:lnTo>
                  <a:pt x="7431" y="1290"/>
                </a:lnTo>
                <a:lnTo>
                  <a:pt x="7493" y="1413"/>
                </a:lnTo>
                <a:lnTo>
                  <a:pt x="7738" y="1198"/>
                </a:lnTo>
                <a:lnTo>
                  <a:pt x="7831" y="1321"/>
                </a:lnTo>
                <a:lnTo>
                  <a:pt x="7677" y="1474"/>
                </a:lnTo>
                <a:lnTo>
                  <a:pt x="7523" y="1443"/>
                </a:lnTo>
                <a:lnTo>
                  <a:pt x="7339" y="1474"/>
                </a:lnTo>
                <a:cubicBezTo>
                  <a:pt x="7309" y="1443"/>
                  <a:pt x="7278" y="1443"/>
                  <a:pt x="7247" y="1413"/>
                </a:cubicBez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g3d4b58163d4_3_1117"/>
          <p:cNvSpPr/>
          <p:nvPr/>
        </p:nvSpPr>
        <p:spPr>
          <a:xfrm>
            <a:off x="2283061" y="4188136"/>
            <a:ext cx="252959" cy="369755"/>
          </a:xfrm>
          <a:custGeom>
            <a:avLst/>
            <a:gdLst/>
            <a:ahLst/>
            <a:cxnLst/>
            <a:rect l="l" t="t" r="r" b="b"/>
            <a:pathLst>
              <a:path w="9919" h="14156" extrusionOk="0">
                <a:moveTo>
                  <a:pt x="7431" y="14155"/>
                </a:moveTo>
                <a:lnTo>
                  <a:pt x="7585" y="13695"/>
                </a:lnTo>
                <a:lnTo>
                  <a:pt x="8045" y="11975"/>
                </a:lnTo>
                <a:lnTo>
                  <a:pt x="8045" y="11852"/>
                </a:lnTo>
                <a:lnTo>
                  <a:pt x="8045" y="11576"/>
                </a:lnTo>
                <a:lnTo>
                  <a:pt x="7861" y="11208"/>
                </a:lnTo>
                <a:lnTo>
                  <a:pt x="7554" y="10993"/>
                </a:lnTo>
                <a:lnTo>
                  <a:pt x="7400" y="10808"/>
                </a:lnTo>
                <a:lnTo>
                  <a:pt x="7370" y="10348"/>
                </a:lnTo>
                <a:lnTo>
                  <a:pt x="7922" y="10164"/>
                </a:lnTo>
                <a:lnTo>
                  <a:pt x="8137" y="10286"/>
                </a:lnTo>
                <a:lnTo>
                  <a:pt x="8168" y="10133"/>
                </a:lnTo>
                <a:lnTo>
                  <a:pt x="8076" y="10041"/>
                </a:lnTo>
                <a:lnTo>
                  <a:pt x="8168" y="9949"/>
                </a:lnTo>
                <a:lnTo>
                  <a:pt x="8045" y="9734"/>
                </a:lnTo>
                <a:lnTo>
                  <a:pt x="7738" y="9642"/>
                </a:lnTo>
                <a:lnTo>
                  <a:pt x="7646" y="9457"/>
                </a:lnTo>
                <a:lnTo>
                  <a:pt x="7707" y="9181"/>
                </a:lnTo>
                <a:lnTo>
                  <a:pt x="8629" y="9181"/>
                </a:lnTo>
                <a:lnTo>
                  <a:pt x="8751" y="9058"/>
                </a:lnTo>
                <a:lnTo>
                  <a:pt x="8905" y="9058"/>
                </a:lnTo>
                <a:lnTo>
                  <a:pt x="8997" y="9150"/>
                </a:lnTo>
                <a:lnTo>
                  <a:pt x="9089" y="9120"/>
                </a:lnTo>
                <a:lnTo>
                  <a:pt x="9243" y="8935"/>
                </a:lnTo>
                <a:lnTo>
                  <a:pt x="9488" y="8874"/>
                </a:lnTo>
                <a:lnTo>
                  <a:pt x="9519" y="8997"/>
                </a:lnTo>
                <a:lnTo>
                  <a:pt x="9673" y="9181"/>
                </a:lnTo>
                <a:lnTo>
                  <a:pt x="9703" y="9365"/>
                </a:lnTo>
                <a:lnTo>
                  <a:pt x="9703" y="9580"/>
                </a:lnTo>
                <a:lnTo>
                  <a:pt x="9918" y="9550"/>
                </a:lnTo>
                <a:lnTo>
                  <a:pt x="9918" y="9396"/>
                </a:lnTo>
                <a:lnTo>
                  <a:pt x="9734" y="8997"/>
                </a:lnTo>
                <a:lnTo>
                  <a:pt x="9642" y="8782"/>
                </a:lnTo>
                <a:lnTo>
                  <a:pt x="9703" y="8690"/>
                </a:lnTo>
                <a:lnTo>
                  <a:pt x="9611" y="8506"/>
                </a:lnTo>
                <a:lnTo>
                  <a:pt x="9519" y="8475"/>
                </a:lnTo>
                <a:lnTo>
                  <a:pt x="9488" y="8352"/>
                </a:lnTo>
                <a:lnTo>
                  <a:pt x="9458" y="8291"/>
                </a:lnTo>
                <a:lnTo>
                  <a:pt x="9366" y="8352"/>
                </a:lnTo>
                <a:lnTo>
                  <a:pt x="9273" y="8321"/>
                </a:lnTo>
                <a:lnTo>
                  <a:pt x="9273" y="8198"/>
                </a:lnTo>
                <a:lnTo>
                  <a:pt x="9519" y="7738"/>
                </a:lnTo>
                <a:lnTo>
                  <a:pt x="9335" y="7277"/>
                </a:lnTo>
                <a:lnTo>
                  <a:pt x="9335" y="7185"/>
                </a:lnTo>
                <a:lnTo>
                  <a:pt x="9243" y="7062"/>
                </a:lnTo>
                <a:lnTo>
                  <a:pt x="9243" y="6786"/>
                </a:lnTo>
                <a:lnTo>
                  <a:pt x="9304" y="6602"/>
                </a:lnTo>
                <a:lnTo>
                  <a:pt x="9304" y="6479"/>
                </a:lnTo>
                <a:lnTo>
                  <a:pt x="9243" y="6172"/>
                </a:lnTo>
                <a:lnTo>
                  <a:pt x="9335" y="6080"/>
                </a:lnTo>
                <a:lnTo>
                  <a:pt x="9519" y="6018"/>
                </a:lnTo>
                <a:lnTo>
                  <a:pt x="9581" y="5896"/>
                </a:lnTo>
                <a:lnTo>
                  <a:pt x="9581" y="5773"/>
                </a:lnTo>
                <a:lnTo>
                  <a:pt x="9642" y="5619"/>
                </a:lnTo>
                <a:lnTo>
                  <a:pt x="9611" y="5312"/>
                </a:lnTo>
                <a:lnTo>
                  <a:pt x="9458" y="5251"/>
                </a:lnTo>
                <a:lnTo>
                  <a:pt x="9335" y="5251"/>
                </a:lnTo>
                <a:lnTo>
                  <a:pt x="9273" y="5281"/>
                </a:lnTo>
                <a:lnTo>
                  <a:pt x="9059" y="5281"/>
                </a:lnTo>
                <a:lnTo>
                  <a:pt x="8905" y="5281"/>
                </a:lnTo>
                <a:lnTo>
                  <a:pt x="8721" y="5374"/>
                </a:lnTo>
                <a:lnTo>
                  <a:pt x="8629" y="5312"/>
                </a:lnTo>
                <a:lnTo>
                  <a:pt x="8475" y="5251"/>
                </a:lnTo>
                <a:lnTo>
                  <a:pt x="8383" y="5281"/>
                </a:lnTo>
                <a:lnTo>
                  <a:pt x="8322" y="5220"/>
                </a:lnTo>
                <a:lnTo>
                  <a:pt x="8107" y="5281"/>
                </a:lnTo>
                <a:lnTo>
                  <a:pt x="7493" y="4667"/>
                </a:lnTo>
                <a:lnTo>
                  <a:pt x="7339" y="4606"/>
                </a:lnTo>
                <a:lnTo>
                  <a:pt x="7063" y="4544"/>
                </a:lnTo>
                <a:lnTo>
                  <a:pt x="6848" y="4575"/>
                </a:lnTo>
                <a:lnTo>
                  <a:pt x="6786" y="4637"/>
                </a:lnTo>
                <a:lnTo>
                  <a:pt x="6571" y="4575"/>
                </a:lnTo>
                <a:lnTo>
                  <a:pt x="6356" y="4575"/>
                </a:lnTo>
                <a:lnTo>
                  <a:pt x="6234" y="4637"/>
                </a:lnTo>
                <a:lnTo>
                  <a:pt x="6049" y="4544"/>
                </a:lnTo>
                <a:lnTo>
                  <a:pt x="5896" y="4544"/>
                </a:lnTo>
                <a:lnTo>
                  <a:pt x="5681" y="4422"/>
                </a:lnTo>
                <a:lnTo>
                  <a:pt x="5497" y="4268"/>
                </a:lnTo>
                <a:lnTo>
                  <a:pt x="5466" y="4176"/>
                </a:lnTo>
                <a:lnTo>
                  <a:pt x="5527" y="4053"/>
                </a:lnTo>
                <a:lnTo>
                  <a:pt x="5527" y="3961"/>
                </a:lnTo>
                <a:lnTo>
                  <a:pt x="5619" y="3777"/>
                </a:lnTo>
                <a:lnTo>
                  <a:pt x="5558" y="3623"/>
                </a:lnTo>
                <a:lnTo>
                  <a:pt x="5435" y="3408"/>
                </a:lnTo>
                <a:lnTo>
                  <a:pt x="5097" y="2794"/>
                </a:lnTo>
                <a:lnTo>
                  <a:pt x="4944" y="2794"/>
                </a:lnTo>
                <a:lnTo>
                  <a:pt x="4852" y="2794"/>
                </a:lnTo>
                <a:lnTo>
                  <a:pt x="4852" y="2733"/>
                </a:lnTo>
                <a:lnTo>
                  <a:pt x="4975" y="2457"/>
                </a:lnTo>
                <a:lnTo>
                  <a:pt x="5005" y="2180"/>
                </a:lnTo>
                <a:lnTo>
                  <a:pt x="4944" y="2027"/>
                </a:lnTo>
                <a:lnTo>
                  <a:pt x="5005" y="1873"/>
                </a:lnTo>
                <a:lnTo>
                  <a:pt x="5282" y="1505"/>
                </a:lnTo>
                <a:lnTo>
                  <a:pt x="5405" y="1382"/>
                </a:lnTo>
                <a:lnTo>
                  <a:pt x="5527" y="1198"/>
                </a:lnTo>
                <a:lnTo>
                  <a:pt x="5681" y="1167"/>
                </a:lnTo>
                <a:lnTo>
                  <a:pt x="5742" y="1075"/>
                </a:lnTo>
                <a:lnTo>
                  <a:pt x="5988" y="676"/>
                </a:lnTo>
                <a:lnTo>
                  <a:pt x="6418" y="522"/>
                </a:lnTo>
                <a:lnTo>
                  <a:pt x="6449" y="491"/>
                </a:lnTo>
                <a:lnTo>
                  <a:pt x="6541" y="491"/>
                </a:lnTo>
                <a:lnTo>
                  <a:pt x="6571" y="461"/>
                </a:lnTo>
                <a:lnTo>
                  <a:pt x="6663" y="399"/>
                </a:lnTo>
                <a:lnTo>
                  <a:pt x="6694" y="307"/>
                </a:lnTo>
                <a:lnTo>
                  <a:pt x="6602" y="154"/>
                </a:lnTo>
                <a:lnTo>
                  <a:pt x="6326" y="0"/>
                </a:lnTo>
                <a:lnTo>
                  <a:pt x="6203" y="0"/>
                </a:lnTo>
                <a:lnTo>
                  <a:pt x="6141" y="61"/>
                </a:lnTo>
                <a:lnTo>
                  <a:pt x="6141" y="154"/>
                </a:lnTo>
                <a:lnTo>
                  <a:pt x="6019" y="154"/>
                </a:lnTo>
                <a:lnTo>
                  <a:pt x="5957" y="215"/>
                </a:lnTo>
                <a:lnTo>
                  <a:pt x="5804" y="215"/>
                </a:lnTo>
                <a:lnTo>
                  <a:pt x="5681" y="246"/>
                </a:lnTo>
                <a:lnTo>
                  <a:pt x="5619" y="338"/>
                </a:lnTo>
                <a:lnTo>
                  <a:pt x="5712" y="399"/>
                </a:lnTo>
                <a:lnTo>
                  <a:pt x="5650" y="491"/>
                </a:lnTo>
                <a:lnTo>
                  <a:pt x="5435" y="583"/>
                </a:lnTo>
                <a:lnTo>
                  <a:pt x="5159" y="768"/>
                </a:lnTo>
                <a:lnTo>
                  <a:pt x="4944" y="921"/>
                </a:lnTo>
                <a:lnTo>
                  <a:pt x="4729" y="952"/>
                </a:lnTo>
                <a:lnTo>
                  <a:pt x="4483" y="983"/>
                </a:lnTo>
                <a:lnTo>
                  <a:pt x="4207" y="952"/>
                </a:lnTo>
                <a:lnTo>
                  <a:pt x="4053" y="1044"/>
                </a:lnTo>
                <a:lnTo>
                  <a:pt x="4053" y="1136"/>
                </a:lnTo>
                <a:lnTo>
                  <a:pt x="4115" y="1259"/>
                </a:lnTo>
                <a:lnTo>
                  <a:pt x="4115" y="1382"/>
                </a:lnTo>
                <a:lnTo>
                  <a:pt x="3992" y="1505"/>
                </a:lnTo>
                <a:lnTo>
                  <a:pt x="3900" y="1474"/>
                </a:lnTo>
                <a:lnTo>
                  <a:pt x="3931" y="1351"/>
                </a:lnTo>
                <a:lnTo>
                  <a:pt x="3900" y="1290"/>
                </a:lnTo>
                <a:lnTo>
                  <a:pt x="4023" y="1259"/>
                </a:lnTo>
                <a:lnTo>
                  <a:pt x="3839" y="1228"/>
                </a:lnTo>
                <a:lnTo>
                  <a:pt x="3654" y="1136"/>
                </a:lnTo>
                <a:lnTo>
                  <a:pt x="3531" y="1167"/>
                </a:lnTo>
                <a:lnTo>
                  <a:pt x="3255" y="1320"/>
                </a:lnTo>
                <a:lnTo>
                  <a:pt x="3194" y="1443"/>
                </a:lnTo>
                <a:lnTo>
                  <a:pt x="3009" y="1658"/>
                </a:lnTo>
                <a:lnTo>
                  <a:pt x="2795" y="2057"/>
                </a:lnTo>
                <a:lnTo>
                  <a:pt x="2764" y="2180"/>
                </a:lnTo>
                <a:lnTo>
                  <a:pt x="2825" y="2149"/>
                </a:lnTo>
                <a:lnTo>
                  <a:pt x="2887" y="2211"/>
                </a:lnTo>
                <a:lnTo>
                  <a:pt x="2917" y="2364"/>
                </a:lnTo>
                <a:lnTo>
                  <a:pt x="2856" y="2518"/>
                </a:lnTo>
                <a:lnTo>
                  <a:pt x="2733" y="2579"/>
                </a:lnTo>
                <a:lnTo>
                  <a:pt x="2580" y="2579"/>
                </a:lnTo>
                <a:lnTo>
                  <a:pt x="2457" y="2641"/>
                </a:lnTo>
                <a:lnTo>
                  <a:pt x="2273" y="2856"/>
                </a:lnTo>
                <a:lnTo>
                  <a:pt x="2180" y="2886"/>
                </a:lnTo>
                <a:lnTo>
                  <a:pt x="1996" y="3132"/>
                </a:lnTo>
                <a:lnTo>
                  <a:pt x="1904" y="3163"/>
                </a:lnTo>
                <a:lnTo>
                  <a:pt x="1781" y="3163"/>
                </a:lnTo>
                <a:lnTo>
                  <a:pt x="1812" y="3316"/>
                </a:lnTo>
                <a:lnTo>
                  <a:pt x="1965" y="3470"/>
                </a:lnTo>
                <a:lnTo>
                  <a:pt x="1965" y="3685"/>
                </a:lnTo>
                <a:lnTo>
                  <a:pt x="1873" y="3869"/>
                </a:lnTo>
                <a:lnTo>
                  <a:pt x="1781" y="3838"/>
                </a:lnTo>
                <a:lnTo>
                  <a:pt x="1658" y="3715"/>
                </a:lnTo>
                <a:lnTo>
                  <a:pt x="1658" y="3654"/>
                </a:lnTo>
                <a:lnTo>
                  <a:pt x="1720" y="3562"/>
                </a:lnTo>
                <a:lnTo>
                  <a:pt x="1597" y="3501"/>
                </a:lnTo>
                <a:lnTo>
                  <a:pt x="1536" y="3347"/>
                </a:lnTo>
                <a:lnTo>
                  <a:pt x="1351" y="3193"/>
                </a:lnTo>
                <a:lnTo>
                  <a:pt x="1321" y="3347"/>
                </a:lnTo>
                <a:lnTo>
                  <a:pt x="1351" y="3439"/>
                </a:lnTo>
                <a:lnTo>
                  <a:pt x="1413" y="3654"/>
                </a:lnTo>
                <a:lnTo>
                  <a:pt x="1290" y="3869"/>
                </a:lnTo>
                <a:lnTo>
                  <a:pt x="1259" y="4084"/>
                </a:lnTo>
                <a:lnTo>
                  <a:pt x="1136" y="4145"/>
                </a:lnTo>
                <a:lnTo>
                  <a:pt x="1075" y="4145"/>
                </a:lnTo>
                <a:lnTo>
                  <a:pt x="952" y="4391"/>
                </a:lnTo>
                <a:lnTo>
                  <a:pt x="983" y="4422"/>
                </a:lnTo>
                <a:lnTo>
                  <a:pt x="1014" y="4637"/>
                </a:lnTo>
                <a:lnTo>
                  <a:pt x="1044" y="4821"/>
                </a:lnTo>
                <a:lnTo>
                  <a:pt x="1198" y="5005"/>
                </a:lnTo>
                <a:lnTo>
                  <a:pt x="1259" y="5005"/>
                </a:lnTo>
                <a:lnTo>
                  <a:pt x="1351" y="4974"/>
                </a:lnTo>
                <a:lnTo>
                  <a:pt x="1382" y="5036"/>
                </a:lnTo>
                <a:lnTo>
                  <a:pt x="1413" y="5220"/>
                </a:lnTo>
                <a:lnTo>
                  <a:pt x="1321" y="5343"/>
                </a:lnTo>
                <a:lnTo>
                  <a:pt x="1321" y="5404"/>
                </a:lnTo>
                <a:lnTo>
                  <a:pt x="1413" y="5527"/>
                </a:lnTo>
                <a:lnTo>
                  <a:pt x="1413" y="5742"/>
                </a:lnTo>
                <a:lnTo>
                  <a:pt x="1290" y="5834"/>
                </a:lnTo>
                <a:lnTo>
                  <a:pt x="1229" y="5957"/>
                </a:lnTo>
                <a:lnTo>
                  <a:pt x="1290" y="5988"/>
                </a:lnTo>
                <a:lnTo>
                  <a:pt x="1351" y="6141"/>
                </a:lnTo>
                <a:lnTo>
                  <a:pt x="1351" y="6418"/>
                </a:lnTo>
                <a:lnTo>
                  <a:pt x="1351" y="6786"/>
                </a:lnTo>
                <a:lnTo>
                  <a:pt x="1259" y="6940"/>
                </a:lnTo>
                <a:lnTo>
                  <a:pt x="1229" y="7032"/>
                </a:lnTo>
                <a:lnTo>
                  <a:pt x="1321" y="7185"/>
                </a:lnTo>
                <a:lnTo>
                  <a:pt x="1474" y="7124"/>
                </a:lnTo>
                <a:lnTo>
                  <a:pt x="1443" y="7216"/>
                </a:lnTo>
                <a:lnTo>
                  <a:pt x="1536" y="7339"/>
                </a:lnTo>
                <a:lnTo>
                  <a:pt x="1628" y="7308"/>
                </a:lnTo>
                <a:lnTo>
                  <a:pt x="1628" y="7400"/>
                </a:lnTo>
                <a:lnTo>
                  <a:pt x="1536" y="7492"/>
                </a:lnTo>
                <a:lnTo>
                  <a:pt x="1474" y="7676"/>
                </a:lnTo>
                <a:lnTo>
                  <a:pt x="1167" y="7984"/>
                </a:lnTo>
                <a:lnTo>
                  <a:pt x="1075" y="8168"/>
                </a:lnTo>
                <a:lnTo>
                  <a:pt x="860" y="8383"/>
                </a:lnTo>
                <a:lnTo>
                  <a:pt x="522" y="8475"/>
                </a:lnTo>
                <a:lnTo>
                  <a:pt x="307" y="8659"/>
                </a:lnTo>
                <a:lnTo>
                  <a:pt x="62" y="8997"/>
                </a:lnTo>
                <a:lnTo>
                  <a:pt x="31" y="9273"/>
                </a:lnTo>
                <a:lnTo>
                  <a:pt x="0" y="9427"/>
                </a:lnTo>
                <a:lnTo>
                  <a:pt x="246" y="9519"/>
                </a:lnTo>
                <a:lnTo>
                  <a:pt x="522" y="9703"/>
                </a:lnTo>
                <a:lnTo>
                  <a:pt x="891" y="9949"/>
                </a:lnTo>
                <a:lnTo>
                  <a:pt x="1014" y="9949"/>
                </a:lnTo>
                <a:lnTo>
                  <a:pt x="1229" y="10133"/>
                </a:lnTo>
                <a:lnTo>
                  <a:pt x="1198" y="10256"/>
                </a:lnTo>
                <a:lnTo>
                  <a:pt x="1229" y="10379"/>
                </a:lnTo>
                <a:lnTo>
                  <a:pt x="1474" y="10379"/>
                </a:lnTo>
                <a:lnTo>
                  <a:pt x="1781" y="10532"/>
                </a:lnTo>
                <a:lnTo>
                  <a:pt x="1873" y="10594"/>
                </a:lnTo>
                <a:lnTo>
                  <a:pt x="2119" y="10655"/>
                </a:lnTo>
                <a:lnTo>
                  <a:pt x="2242" y="10563"/>
                </a:lnTo>
                <a:lnTo>
                  <a:pt x="2211" y="10409"/>
                </a:lnTo>
                <a:lnTo>
                  <a:pt x="2334" y="10317"/>
                </a:lnTo>
                <a:lnTo>
                  <a:pt x="2395" y="10317"/>
                </a:lnTo>
                <a:lnTo>
                  <a:pt x="2641" y="10379"/>
                </a:lnTo>
                <a:lnTo>
                  <a:pt x="2795" y="10471"/>
                </a:lnTo>
                <a:lnTo>
                  <a:pt x="2825" y="10563"/>
                </a:lnTo>
                <a:lnTo>
                  <a:pt x="2917" y="10624"/>
                </a:lnTo>
                <a:lnTo>
                  <a:pt x="2948" y="10655"/>
                </a:lnTo>
                <a:lnTo>
                  <a:pt x="3009" y="10655"/>
                </a:lnTo>
                <a:lnTo>
                  <a:pt x="3102" y="10747"/>
                </a:lnTo>
                <a:lnTo>
                  <a:pt x="3409" y="10808"/>
                </a:lnTo>
                <a:lnTo>
                  <a:pt x="3593" y="10839"/>
                </a:lnTo>
                <a:lnTo>
                  <a:pt x="3624" y="10931"/>
                </a:lnTo>
                <a:lnTo>
                  <a:pt x="3839" y="11177"/>
                </a:lnTo>
                <a:lnTo>
                  <a:pt x="3839" y="11330"/>
                </a:lnTo>
                <a:lnTo>
                  <a:pt x="3992" y="11576"/>
                </a:lnTo>
                <a:lnTo>
                  <a:pt x="4084" y="11576"/>
                </a:lnTo>
                <a:lnTo>
                  <a:pt x="4483" y="11699"/>
                </a:lnTo>
                <a:lnTo>
                  <a:pt x="4637" y="11945"/>
                </a:lnTo>
                <a:lnTo>
                  <a:pt x="4637" y="12160"/>
                </a:lnTo>
                <a:lnTo>
                  <a:pt x="4698" y="12160"/>
                </a:lnTo>
                <a:lnTo>
                  <a:pt x="4852" y="12252"/>
                </a:lnTo>
                <a:lnTo>
                  <a:pt x="4913" y="12436"/>
                </a:lnTo>
                <a:lnTo>
                  <a:pt x="4852" y="12528"/>
                </a:lnTo>
                <a:lnTo>
                  <a:pt x="4913" y="12651"/>
                </a:lnTo>
                <a:lnTo>
                  <a:pt x="5067" y="12712"/>
                </a:lnTo>
                <a:lnTo>
                  <a:pt x="5220" y="12682"/>
                </a:lnTo>
                <a:lnTo>
                  <a:pt x="5374" y="12712"/>
                </a:lnTo>
                <a:lnTo>
                  <a:pt x="5589" y="12712"/>
                </a:lnTo>
                <a:lnTo>
                  <a:pt x="5650" y="12620"/>
                </a:lnTo>
                <a:lnTo>
                  <a:pt x="5927" y="12497"/>
                </a:lnTo>
                <a:lnTo>
                  <a:pt x="6141" y="12559"/>
                </a:lnTo>
                <a:lnTo>
                  <a:pt x="6356" y="12651"/>
                </a:lnTo>
                <a:lnTo>
                  <a:pt x="6633" y="12528"/>
                </a:lnTo>
                <a:lnTo>
                  <a:pt x="6786" y="12528"/>
                </a:lnTo>
                <a:lnTo>
                  <a:pt x="6848" y="12620"/>
                </a:lnTo>
                <a:lnTo>
                  <a:pt x="6940" y="12620"/>
                </a:lnTo>
                <a:lnTo>
                  <a:pt x="7124" y="12712"/>
                </a:lnTo>
                <a:lnTo>
                  <a:pt x="7216" y="12804"/>
                </a:lnTo>
                <a:lnTo>
                  <a:pt x="7370" y="12774"/>
                </a:lnTo>
                <a:lnTo>
                  <a:pt x="7370" y="12866"/>
                </a:lnTo>
                <a:lnTo>
                  <a:pt x="6848" y="13787"/>
                </a:lnTo>
                <a:lnTo>
                  <a:pt x="6878" y="13879"/>
                </a:lnTo>
                <a:lnTo>
                  <a:pt x="7063" y="13848"/>
                </a:lnTo>
                <a:lnTo>
                  <a:pt x="7278" y="13848"/>
                </a:lnTo>
                <a:lnTo>
                  <a:pt x="7400" y="13971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</p:sp>
      <p:sp>
        <p:nvSpPr>
          <p:cNvPr id="1288" name="Google Shape;1288;g3d4b58163d4_3_1117"/>
          <p:cNvSpPr/>
          <p:nvPr/>
        </p:nvSpPr>
        <p:spPr>
          <a:xfrm>
            <a:off x="2238739" y="4434952"/>
            <a:ext cx="124766" cy="139211"/>
          </a:xfrm>
          <a:custGeom>
            <a:avLst/>
            <a:gdLst/>
            <a:ahLst/>
            <a:cxnLst/>
            <a:rect l="l" t="t" r="r" b="b"/>
            <a:pathLst>
              <a:path w="4913" h="5344" extrusionOk="0">
                <a:moveTo>
                  <a:pt x="4698" y="1229"/>
                </a:moveTo>
                <a:lnTo>
                  <a:pt x="4698" y="1229"/>
                </a:lnTo>
                <a:lnTo>
                  <a:pt x="4575" y="1168"/>
                </a:lnTo>
                <a:lnTo>
                  <a:pt x="4545" y="1045"/>
                </a:lnTo>
                <a:lnTo>
                  <a:pt x="4422" y="983"/>
                </a:lnTo>
                <a:lnTo>
                  <a:pt x="4176" y="891"/>
                </a:lnTo>
                <a:lnTo>
                  <a:pt x="4115" y="891"/>
                </a:lnTo>
                <a:lnTo>
                  <a:pt x="3992" y="983"/>
                </a:lnTo>
                <a:lnTo>
                  <a:pt x="3992" y="1168"/>
                </a:lnTo>
                <a:lnTo>
                  <a:pt x="3900" y="1260"/>
                </a:lnTo>
                <a:lnTo>
                  <a:pt x="3623" y="1198"/>
                </a:lnTo>
                <a:lnTo>
                  <a:pt x="3531" y="1137"/>
                </a:lnTo>
                <a:lnTo>
                  <a:pt x="3224" y="983"/>
                </a:lnTo>
                <a:lnTo>
                  <a:pt x="2979" y="953"/>
                </a:lnTo>
                <a:lnTo>
                  <a:pt x="2948" y="860"/>
                </a:lnTo>
                <a:lnTo>
                  <a:pt x="2979" y="738"/>
                </a:lnTo>
                <a:lnTo>
                  <a:pt x="2794" y="523"/>
                </a:lnTo>
                <a:lnTo>
                  <a:pt x="2641" y="523"/>
                </a:lnTo>
                <a:lnTo>
                  <a:pt x="2272" y="277"/>
                </a:lnTo>
                <a:lnTo>
                  <a:pt x="1996" y="93"/>
                </a:lnTo>
                <a:lnTo>
                  <a:pt x="1750" y="1"/>
                </a:lnTo>
                <a:lnTo>
                  <a:pt x="1689" y="216"/>
                </a:lnTo>
                <a:lnTo>
                  <a:pt x="1474" y="216"/>
                </a:lnTo>
                <a:lnTo>
                  <a:pt x="1075" y="492"/>
                </a:lnTo>
                <a:lnTo>
                  <a:pt x="891" y="492"/>
                </a:lnTo>
                <a:lnTo>
                  <a:pt x="676" y="584"/>
                </a:lnTo>
                <a:lnTo>
                  <a:pt x="768" y="768"/>
                </a:lnTo>
                <a:lnTo>
                  <a:pt x="768" y="891"/>
                </a:lnTo>
                <a:lnTo>
                  <a:pt x="829" y="1014"/>
                </a:lnTo>
                <a:lnTo>
                  <a:pt x="798" y="1229"/>
                </a:lnTo>
                <a:lnTo>
                  <a:pt x="491" y="1567"/>
                </a:lnTo>
                <a:lnTo>
                  <a:pt x="461" y="1720"/>
                </a:lnTo>
                <a:lnTo>
                  <a:pt x="522" y="1812"/>
                </a:lnTo>
                <a:lnTo>
                  <a:pt x="368" y="2058"/>
                </a:lnTo>
                <a:lnTo>
                  <a:pt x="184" y="2058"/>
                </a:lnTo>
                <a:lnTo>
                  <a:pt x="61" y="2273"/>
                </a:lnTo>
                <a:lnTo>
                  <a:pt x="123" y="2396"/>
                </a:lnTo>
                <a:lnTo>
                  <a:pt x="184" y="2580"/>
                </a:lnTo>
                <a:lnTo>
                  <a:pt x="154" y="2703"/>
                </a:lnTo>
                <a:lnTo>
                  <a:pt x="184" y="2948"/>
                </a:lnTo>
                <a:lnTo>
                  <a:pt x="92" y="3102"/>
                </a:lnTo>
                <a:lnTo>
                  <a:pt x="0" y="3163"/>
                </a:lnTo>
                <a:lnTo>
                  <a:pt x="123" y="3317"/>
                </a:lnTo>
                <a:lnTo>
                  <a:pt x="276" y="3378"/>
                </a:lnTo>
                <a:lnTo>
                  <a:pt x="461" y="3563"/>
                </a:lnTo>
                <a:lnTo>
                  <a:pt x="583" y="3624"/>
                </a:lnTo>
                <a:lnTo>
                  <a:pt x="645" y="3593"/>
                </a:lnTo>
                <a:lnTo>
                  <a:pt x="737" y="3378"/>
                </a:lnTo>
                <a:lnTo>
                  <a:pt x="768" y="3286"/>
                </a:lnTo>
                <a:lnTo>
                  <a:pt x="891" y="3163"/>
                </a:lnTo>
                <a:lnTo>
                  <a:pt x="891" y="3317"/>
                </a:lnTo>
                <a:lnTo>
                  <a:pt x="891" y="3440"/>
                </a:lnTo>
                <a:lnTo>
                  <a:pt x="921" y="3378"/>
                </a:lnTo>
                <a:lnTo>
                  <a:pt x="921" y="3225"/>
                </a:lnTo>
                <a:lnTo>
                  <a:pt x="983" y="3225"/>
                </a:lnTo>
                <a:lnTo>
                  <a:pt x="1044" y="3440"/>
                </a:lnTo>
                <a:lnTo>
                  <a:pt x="983" y="3685"/>
                </a:lnTo>
                <a:lnTo>
                  <a:pt x="1013" y="3808"/>
                </a:lnTo>
                <a:lnTo>
                  <a:pt x="921" y="4023"/>
                </a:lnTo>
                <a:lnTo>
                  <a:pt x="706" y="4177"/>
                </a:lnTo>
                <a:lnTo>
                  <a:pt x="798" y="4238"/>
                </a:lnTo>
                <a:lnTo>
                  <a:pt x="860" y="4453"/>
                </a:lnTo>
                <a:lnTo>
                  <a:pt x="706" y="4545"/>
                </a:lnTo>
                <a:lnTo>
                  <a:pt x="553" y="4699"/>
                </a:lnTo>
                <a:lnTo>
                  <a:pt x="583" y="4852"/>
                </a:lnTo>
                <a:lnTo>
                  <a:pt x="768" y="4852"/>
                </a:lnTo>
                <a:lnTo>
                  <a:pt x="952" y="4791"/>
                </a:lnTo>
                <a:lnTo>
                  <a:pt x="1013" y="4914"/>
                </a:lnTo>
                <a:lnTo>
                  <a:pt x="1259" y="4944"/>
                </a:lnTo>
                <a:lnTo>
                  <a:pt x="1413" y="5006"/>
                </a:lnTo>
                <a:lnTo>
                  <a:pt x="1658" y="5344"/>
                </a:lnTo>
                <a:lnTo>
                  <a:pt x="1750" y="5344"/>
                </a:lnTo>
                <a:lnTo>
                  <a:pt x="1904" y="5190"/>
                </a:lnTo>
                <a:lnTo>
                  <a:pt x="2549" y="3870"/>
                </a:lnTo>
                <a:lnTo>
                  <a:pt x="2671" y="3747"/>
                </a:lnTo>
                <a:lnTo>
                  <a:pt x="3531" y="3470"/>
                </a:lnTo>
                <a:lnTo>
                  <a:pt x="3869" y="3225"/>
                </a:lnTo>
                <a:lnTo>
                  <a:pt x="4452" y="2703"/>
                </a:lnTo>
                <a:lnTo>
                  <a:pt x="4667" y="2150"/>
                </a:lnTo>
                <a:lnTo>
                  <a:pt x="4821" y="2150"/>
                </a:lnTo>
                <a:lnTo>
                  <a:pt x="4852" y="2089"/>
                </a:lnTo>
                <a:lnTo>
                  <a:pt x="4913" y="1904"/>
                </a:lnTo>
                <a:lnTo>
                  <a:pt x="4913" y="1751"/>
                </a:lnTo>
                <a:lnTo>
                  <a:pt x="4729" y="1413"/>
                </a:lnTo>
                <a:lnTo>
                  <a:pt x="4729" y="1321"/>
                </a:lnTo>
                <a:lnTo>
                  <a:pt x="4698" y="1198"/>
                </a:lnTo>
                <a:close/>
                <a:moveTo>
                  <a:pt x="583" y="3900"/>
                </a:moveTo>
                <a:lnTo>
                  <a:pt x="583" y="3839"/>
                </a:lnTo>
                <a:lnTo>
                  <a:pt x="676" y="3685"/>
                </a:lnTo>
                <a:lnTo>
                  <a:pt x="829" y="3563"/>
                </a:lnTo>
                <a:lnTo>
                  <a:pt x="829" y="3593"/>
                </a:lnTo>
                <a:lnTo>
                  <a:pt x="798" y="3716"/>
                </a:lnTo>
                <a:lnTo>
                  <a:pt x="798" y="3808"/>
                </a:lnTo>
                <a:lnTo>
                  <a:pt x="768" y="3900"/>
                </a:lnTo>
                <a:lnTo>
                  <a:pt x="676" y="39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89" name="Google Shape;1289;g3d4b58163d4_3_1117"/>
          <p:cNvSpPr/>
          <p:nvPr/>
        </p:nvSpPr>
        <p:spPr>
          <a:xfrm>
            <a:off x="2232476" y="4467039"/>
            <a:ext cx="272225" cy="410724"/>
          </a:xfrm>
          <a:custGeom>
            <a:avLst/>
            <a:gdLst/>
            <a:ahLst/>
            <a:cxnLst/>
            <a:rect l="l" t="t" r="r" b="b"/>
            <a:pathLst>
              <a:path w="10687" h="15723" extrusionOk="0">
                <a:moveTo>
                  <a:pt x="9918" y="9274"/>
                </a:moveTo>
                <a:lnTo>
                  <a:pt x="9888" y="9274"/>
                </a:lnTo>
                <a:lnTo>
                  <a:pt x="9826" y="9243"/>
                </a:lnTo>
                <a:lnTo>
                  <a:pt x="9734" y="9243"/>
                </a:lnTo>
                <a:lnTo>
                  <a:pt x="9550" y="9243"/>
                </a:lnTo>
                <a:lnTo>
                  <a:pt x="9396" y="9305"/>
                </a:lnTo>
                <a:lnTo>
                  <a:pt x="9243" y="9336"/>
                </a:lnTo>
                <a:lnTo>
                  <a:pt x="9120" y="9243"/>
                </a:lnTo>
                <a:lnTo>
                  <a:pt x="9120" y="9028"/>
                </a:lnTo>
                <a:lnTo>
                  <a:pt x="9059" y="8568"/>
                </a:lnTo>
                <a:lnTo>
                  <a:pt x="9089" y="8261"/>
                </a:lnTo>
                <a:lnTo>
                  <a:pt x="9151" y="8199"/>
                </a:lnTo>
                <a:lnTo>
                  <a:pt x="9181" y="8015"/>
                </a:lnTo>
                <a:lnTo>
                  <a:pt x="9089" y="7923"/>
                </a:lnTo>
                <a:lnTo>
                  <a:pt x="8813" y="8107"/>
                </a:lnTo>
                <a:lnTo>
                  <a:pt x="8445" y="8414"/>
                </a:lnTo>
                <a:lnTo>
                  <a:pt x="8015" y="8384"/>
                </a:lnTo>
                <a:lnTo>
                  <a:pt x="7677" y="8384"/>
                </a:lnTo>
                <a:lnTo>
                  <a:pt x="7615" y="8138"/>
                </a:lnTo>
                <a:lnTo>
                  <a:pt x="7431" y="7892"/>
                </a:lnTo>
                <a:lnTo>
                  <a:pt x="7186" y="7831"/>
                </a:lnTo>
                <a:lnTo>
                  <a:pt x="6694" y="7892"/>
                </a:lnTo>
                <a:lnTo>
                  <a:pt x="6909" y="7616"/>
                </a:lnTo>
                <a:lnTo>
                  <a:pt x="6479" y="6971"/>
                </a:lnTo>
                <a:lnTo>
                  <a:pt x="6264" y="6726"/>
                </a:lnTo>
                <a:lnTo>
                  <a:pt x="6295" y="6603"/>
                </a:lnTo>
                <a:lnTo>
                  <a:pt x="6234" y="6480"/>
                </a:lnTo>
                <a:lnTo>
                  <a:pt x="6326" y="6326"/>
                </a:lnTo>
                <a:lnTo>
                  <a:pt x="6326" y="6142"/>
                </a:lnTo>
                <a:lnTo>
                  <a:pt x="6295" y="6019"/>
                </a:lnTo>
                <a:lnTo>
                  <a:pt x="6357" y="5927"/>
                </a:lnTo>
                <a:lnTo>
                  <a:pt x="6387" y="5774"/>
                </a:lnTo>
                <a:lnTo>
                  <a:pt x="6602" y="5620"/>
                </a:lnTo>
                <a:lnTo>
                  <a:pt x="6725" y="5651"/>
                </a:lnTo>
                <a:lnTo>
                  <a:pt x="6879" y="5497"/>
                </a:lnTo>
                <a:lnTo>
                  <a:pt x="6786" y="5344"/>
                </a:lnTo>
                <a:lnTo>
                  <a:pt x="6725" y="5067"/>
                </a:lnTo>
                <a:lnTo>
                  <a:pt x="6940" y="4852"/>
                </a:lnTo>
                <a:lnTo>
                  <a:pt x="6909" y="4730"/>
                </a:lnTo>
                <a:lnTo>
                  <a:pt x="7001" y="4576"/>
                </a:lnTo>
                <a:lnTo>
                  <a:pt x="6971" y="4392"/>
                </a:lnTo>
                <a:lnTo>
                  <a:pt x="7124" y="4269"/>
                </a:lnTo>
                <a:lnTo>
                  <a:pt x="7308" y="4177"/>
                </a:lnTo>
                <a:lnTo>
                  <a:pt x="7493" y="4023"/>
                </a:lnTo>
                <a:lnTo>
                  <a:pt x="7585" y="3993"/>
                </a:lnTo>
                <a:lnTo>
                  <a:pt x="7677" y="3870"/>
                </a:lnTo>
                <a:lnTo>
                  <a:pt x="8107" y="3778"/>
                </a:lnTo>
                <a:lnTo>
                  <a:pt x="8690" y="3594"/>
                </a:lnTo>
                <a:lnTo>
                  <a:pt x="8721" y="3471"/>
                </a:lnTo>
                <a:lnTo>
                  <a:pt x="8813" y="3501"/>
                </a:lnTo>
                <a:lnTo>
                  <a:pt x="8967" y="3501"/>
                </a:lnTo>
                <a:lnTo>
                  <a:pt x="9028" y="3501"/>
                </a:lnTo>
                <a:lnTo>
                  <a:pt x="9212" y="3594"/>
                </a:lnTo>
                <a:lnTo>
                  <a:pt x="9212" y="3655"/>
                </a:lnTo>
                <a:lnTo>
                  <a:pt x="9366" y="3716"/>
                </a:lnTo>
                <a:lnTo>
                  <a:pt x="9458" y="3594"/>
                </a:lnTo>
                <a:lnTo>
                  <a:pt x="9396" y="3317"/>
                </a:lnTo>
                <a:lnTo>
                  <a:pt x="9274" y="3194"/>
                </a:lnTo>
                <a:lnTo>
                  <a:pt x="9059" y="3194"/>
                </a:lnTo>
                <a:lnTo>
                  <a:pt x="8874" y="3225"/>
                </a:lnTo>
                <a:lnTo>
                  <a:pt x="8844" y="3133"/>
                </a:lnTo>
                <a:lnTo>
                  <a:pt x="9366" y="2212"/>
                </a:lnTo>
                <a:lnTo>
                  <a:pt x="9366" y="2120"/>
                </a:lnTo>
                <a:lnTo>
                  <a:pt x="9212" y="2150"/>
                </a:lnTo>
                <a:lnTo>
                  <a:pt x="9120" y="2058"/>
                </a:lnTo>
                <a:lnTo>
                  <a:pt x="8936" y="1966"/>
                </a:lnTo>
                <a:lnTo>
                  <a:pt x="8844" y="1966"/>
                </a:lnTo>
                <a:lnTo>
                  <a:pt x="8782" y="1874"/>
                </a:lnTo>
                <a:lnTo>
                  <a:pt x="8629" y="1874"/>
                </a:lnTo>
                <a:lnTo>
                  <a:pt x="8352" y="1997"/>
                </a:lnTo>
                <a:lnTo>
                  <a:pt x="8137" y="1905"/>
                </a:lnTo>
                <a:lnTo>
                  <a:pt x="7923" y="1843"/>
                </a:lnTo>
                <a:lnTo>
                  <a:pt x="7646" y="1966"/>
                </a:lnTo>
                <a:lnTo>
                  <a:pt x="7585" y="2058"/>
                </a:lnTo>
                <a:lnTo>
                  <a:pt x="7370" y="2058"/>
                </a:lnTo>
                <a:lnTo>
                  <a:pt x="7216" y="2028"/>
                </a:lnTo>
                <a:lnTo>
                  <a:pt x="7063" y="2058"/>
                </a:lnTo>
                <a:lnTo>
                  <a:pt x="6909" y="1997"/>
                </a:lnTo>
                <a:lnTo>
                  <a:pt x="6848" y="1874"/>
                </a:lnTo>
                <a:lnTo>
                  <a:pt x="6909" y="1782"/>
                </a:lnTo>
                <a:lnTo>
                  <a:pt x="6848" y="1598"/>
                </a:lnTo>
                <a:lnTo>
                  <a:pt x="6694" y="1506"/>
                </a:lnTo>
                <a:lnTo>
                  <a:pt x="6633" y="1506"/>
                </a:lnTo>
                <a:lnTo>
                  <a:pt x="6633" y="1291"/>
                </a:lnTo>
                <a:lnTo>
                  <a:pt x="6479" y="1045"/>
                </a:lnTo>
                <a:lnTo>
                  <a:pt x="6080" y="922"/>
                </a:lnTo>
                <a:lnTo>
                  <a:pt x="5988" y="922"/>
                </a:lnTo>
                <a:lnTo>
                  <a:pt x="5835" y="676"/>
                </a:lnTo>
                <a:lnTo>
                  <a:pt x="5835" y="523"/>
                </a:lnTo>
                <a:lnTo>
                  <a:pt x="5620" y="277"/>
                </a:lnTo>
                <a:lnTo>
                  <a:pt x="5589" y="185"/>
                </a:lnTo>
                <a:lnTo>
                  <a:pt x="5405" y="154"/>
                </a:lnTo>
                <a:lnTo>
                  <a:pt x="5098" y="93"/>
                </a:lnTo>
                <a:lnTo>
                  <a:pt x="5005" y="1"/>
                </a:lnTo>
                <a:lnTo>
                  <a:pt x="4944" y="1"/>
                </a:lnTo>
                <a:lnTo>
                  <a:pt x="4975" y="124"/>
                </a:lnTo>
                <a:lnTo>
                  <a:pt x="4975" y="216"/>
                </a:lnTo>
                <a:lnTo>
                  <a:pt x="5159" y="523"/>
                </a:lnTo>
                <a:lnTo>
                  <a:pt x="5159" y="676"/>
                </a:lnTo>
                <a:lnTo>
                  <a:pt x="5128" y="861"/>
                </a:lnTo>
                <a:lnTo>
                  <a:pt x="5098" y="953"/>
                </a:lnTo>
                <a:lnTo>
                  <a:pt x="4944" y="953"/>
                </a:lnTo>
                <a:lnTo>
                  <a:pt x="4698" y="1506"/>
                </a:lnTo>
                <a:lnTo>
                  <a:pt x="4146" y="2028"/>
                </a:lnTo>
                <a:lnTo>
                  <a:pt x="3777" y="2273"/>
                </a:lnTo>
                <a:lnTo>
                  <a:pt x="2948" y="2550"/>
                </a:lnTo>
                <a:lnTo>
                  <a:pt x="2825" y="2642"/>
                </a:lnTo>
                <a:lnTo>
                  <a:pt x="2181" y="3993"/>
                </a:lnTo>
                <a:lnTo>
                  <a:pt x="2027" y="4146"/>
                </a:lnTo>
                <a:lnTo>
                  <a:pt x="1904" y="4146"/>
                </a:lnTo>
                <a:lnTo>
                  <a:pt x="1659" y="3808"/>
                </a:lnTo>
                <a:lnTo>
                  <a:pt x="1536" y="3747"/>
                </a:lnTo>
                <a:lnTo>
                  <a:pt x="1259" y="3686"/>
                </a:lnTo>
                <a:lnTo>
                  <a:pt x="1198" y="3563"/>
                </a:lnTo>
                <a:lnTo>
                  <a:pt x="1014" y="3655"/>
                </a:lnTo>
                <a:lnTo>
                  <a:pt x="829" y="3655"/>
                </a:lnTo>
                <a:lnTo>
                  <a:pt x="829" y="3501"/>
                </a:lnTo>
                <a:lnTo>
                  <a:pt x="952" y="3348"/>
                </a:lnTo>
                <a:lnTo>
                  <a:pt x="1137" y="3256"/>
                </a:lnTo>
                <a:lnTo>
                  <a:pt x="1044" y="3010"/>
                </a:lnTo>
                <a:lnTo>
                  <a:pt x="983" y="2979"/>
                </a:lnTo>
                <a:lnTo>
                  <a:pt x="983" y="2979"/>
                </a:lnTo>
                <a:lnTo>
                  <a:pt x="553" y="3164"/>
                </a:lnTo>
                <a:lnTo>
                  <a:pt x="430" y="3317"/>
                </a:lnTo>
                <a:lnTo>
                  <a:pt x="123" y="3594"/>
                </a:lnTo>
                <a:lnTo>
                  <a:pt x="62" y="3778"/>
                </a:lnTo>
                <a:lnTo>
                  <a:pt x="0" y="3962"/>
                </a:lnTo>
                <a:lnTo>
                  <a:pt x="31" y="4023"/>
                </a:lnTo>
                <a:lnTo>
                  <a:pt x="154" y="4146"/>
                </a:lnTo>
                <a:lnTo>
                  <a:pt x="185" y="4269"/>
                </a:lnTo>
                <a:lnTo>
                  <a:pt x="62" y="4330"/>
                </a:lnTo>
                <a:lnTo>
                  <a:pt x="62" y="4423"/>
                </a:lnTo>
                <a:lnTo>
                  <a:pt x="246" y="4545"/>
                </a:lnTo>
                <a:lnTo>
                  <a:pt x="369" y="4791"/>
                </a:lnTo>
                <a:lnTo>
                  <a:pt x="338" y="4945"/>
                </a:lnTo>
                <a:lnTo>
                  <a:pt x="215" y="4945"/>
                </a:lnTo>
                <a:lnTo>
                  <a:pt x="92" y="5006"/>
                </a:lnTo>
                <a:lnTo>
                  <a:pt x="31" y="5160"/>
                </a:lnTo>
                <a:lnTo>
                  <a:pt x="185" y="5282"/>
                </a:lnTo>
                <a:lnTo>
                  <a:pt x="338" y="5344"/>
                </a:lnTo>
                <a:lnTo>
                  <a:pt x="584" y="5559"/>
                </a:lnTo>
                <a:lnTo>
                  <a:pt x="799" y="5589"/>
                </a:lnTo>
                <a:lnTo>
                  <a:pt x="1137" y="5804"/>
                </a:lnTo>
                <a:lnTo>
                  <a:pt x="1321" y="5835"/>
                </a:lnTo>
                <a:lnTo>
                  <a:pt x="1351" y="5989"/>
                </a:lnTo>
                <a:lnTo>
                  <a:pt x="1536" y="6234"/>
                </a:lnTo>
                <a:lnTo>
                  <a:pt x="1566" y="6480"/>
                </a:lnTo>
                <a:lnTo>
                  <a:pt x="1659" y="6633"/>
                </a:lnTo>
                <a:lnTo>
                  <a:pt x="1996" y="6818"/>
                </a:lnTo>
                <a:lnTo>
                  <a:pt x="2150" y="7063"/>
                </a:lnTo>
                <a:lnTo>
                  <a:pt x="2181" y="7278"/>
                </a:lnTo>
                <a:lnTo>
                  <a:pt x="2303" y="7462"/>
                </a:lnTo>
                <a:lnTo>
                  <a:pt x="2303" y="7708"/>
                </a:lnTo>
                <a:lnTo>
                  <a:pt x="2426" y="7892"/>
                </a:lnTo>
                <a:lnTo>
                  <a:pt x="2549" y="7984"/>
                </a:lnTo>
                <a:lnTo>
                  <a:pt x="2703" y="8261"/>
                </a:lnTo>
                <a:lnTo>
                  <a:pt x="2733" y="8445"/>
                </a:lnTo>
                <a:lnTo>
                  <a:pt x="2703" y="8506"/>
                </a:lnTo>
                <a:lnTo>
                  <a:pt x="2825" y="8814"/>
                </a:lnTo>
                <a:lnTo>
                  <a:pt x="3102" y="9121"/>
                </a:lnTo>
                <a:lnTo>
                  <a:pt x="3194" y="9305"/>
                </a:lnTo>
                <a:lnTo>
                  <a:pt x="3132" y="9428"/>
                </a:lnTo>
                <a:lnTo>
                  <a:pt x="3163" y="9550"/>
                </a:lnTo>
                <a:lnTo>
                  <a:pt x="3286" y="9581"/>
                </a:lnTo>
                <a:lnTo>
                  <a:pt x="3562" y="9827"/>
                </a:lnTo>
                <a:lnTo>
                  <a:pt x="3624" y="9980"/>
                </a:lnTo>
                <a:lnTo>
                  <a:pt x="3654" y="10226"/>
                </a:lnTo>
                <a:lnTo>
                  <a:pt x="3747" y="10318"/>
                </a:lnTo>
                <a:lnTo>
                  <a:pt x="3961" y="10410"/>
                </a:lnTo>
                <a:lnTo>
                  <a:pt x="3992" y="10594"/>
                </a:lnTo>
                <a:lnTo>
                  <a:pt x="4238" y="10963"/>
                </a:lnTo>
                <a:lnTo>
                  <a:pt x="4299" y="11178"/>
                </a:lnTo>
                <a:lnTo>
                  <a:pt x="4576" y="11546"/>
                </a:lnTo>
                <a:lnTo>
                  <a:pt x="4576" y="11700"/>
                </a:lnTo>
                <a:lnTo>
                  <a:pt x="4514" y="11731"/>
                </a:lnTo>
                <a:lnTo>
                  <a:pt x="4422" y="11669"/>
                </a:lnTo>
                <a:lnTo>
                  <a:pt x="4422" y="11761"/>
                </a:lnTo>
                <a:lnTo>
                  <a:pt x="4453" y="11884"/>
                </a:lnTo>
                <a:lnTo>
                  <a:pt x="4453" y="12038"/>
                </a:lnTo>
                <a:lnTo>
                  <a:pt x="4545" y="12007"/>
                </a:lnTo>
                <a:lnTo>
                  <a:pt x="4668" y="12068"/>
                </a:lnTo>
                <a:lnTo>
                  <a:pt x="4668" y="12191"/>
                </a:lnTo>
                <a:lnTo>
                  <a:pt x="4637" y="12283"/>
                </a:lnTo>
                <a:lnTo>
                  <a:pt x="4913" y="12468"/>
                </a:lnTo>
                <a:lnTo>
                  <a:pt x="5190" y="12590"/>
                </a:lnTo>
                <a:lnTo>
                  <a:pt x="5190" y="12713"/>
                </a:lnTo>
                <a:lnTo>
                  <a:pt x="5313" y="12867"/>
                </a:lnTo>
                <a:lnTo>
                  <a:pt x="5466" y="12867"/>
                </a:lnTo>
                <a:lnTo>
                  <a:pt x="5527" y="12959"/>
                </a:lnTo>
                <a:lnTo>
                  <a:pt x="5589" y="13082"/>
                </a:lnTo>
                <a:lnTo>
                  <a:pt x="5681" y="13174"/>
                </a:lnTo>
                <a:lnTo>
                  <a:pt x="5957" y="13143"/>
                </a:lnTo>
                <a:lnTo>
                  <a:pt x="6019" y="13051"/>
                </a:lnTo>
                <a:lnTo>
                  <a:pt x="5988" y="13204"/>
                </a:lnTo>
                <a:lnTo>
                  <a:pt x="6111" y="13358"/>
                </a:lnTo>
                <a:lnTo>
                  <a:pt x="6387" y="13512"/>
                </a:lnTo>
                <a:lnTo>
                  <a:pt x="6510" y="13604"/>
                </a:lnTo>
                <a:lnTo>
                  <a:pt x="6510" y="13726"/>
                </a:lnTo>
                <a:lnTo>
                  <a:pt x="6664" y="13819"/>
                </a:lnTo>
                <a:lnTo>
                  <a:pt x="6848" y="13880"/>
                </a:lnTo>
                <a:lnTo>
                  <a:pt x="6909" y="13849"/>
                </a:lnTo>
                <a:lnTo>
                  <a:pt x="7063" y="13911"/>
                </a:lnTo>
                <a:lnTo>
                  <a:pt x="7370" y="14095"/>
                </a:lnTo>
                <a:lnTo>
                  <a:pt x="7585" y="14187"/>
                </a:lnTo>
                <a:lnTo>
                  <a:pt x="7738" y="14187"/>
                </a:lnTo>
                <a:lnTo>
                  <a:pt x="7830" y="14218"/>
                </a:lnTo>
                <a:lnTo>
                  <a:pt x="7861" y="14341"/>
                </a:lnTo>
                <a:lnTo>
                  <a:pt x="8107" y="14494"/>
                </a:lnTo>
                <a:lnTo>
                  <a:pt x="8230" y="14586"/>
                </a:lnTo>
                <a:lnTo>
                  <a:pt x="8414" y="14740"/>
                </a:lnTo>
                <a:lnTo>
                  <a:pt x="8506" y="14801"/>
                </a:lnTo>
                <a:lnTo>
                  <a:pt x="8567" y="14893"/>
                </a:lnTo>
                <a:lnTo>
                  <a:pt x="8567" y="14985"/>
                </a:lnTo>
                <a:lnTo>
                  <a:pt x="8567" y="15108"/>
                </a:lnTo>
                <a:lnTo>
                  <a:pt x="8752" y="15139"/>
                </a:lnTo>
                <a:lnTo>
                  <a:pt x="8936" y="15200"/>
                </a:lnTo>
                <a:lnTo>
                  <a:pt x="9151" y="15446"/>
                </a:lnTo>
                <a:lnTo>
                  <a:pt x="9366" y="15630"/>
                </a:lnTo>
                <a:lnTo>
                  <a:pt x="9519" y="15692"/>
                </a:lnTo>
                <a:lnTo>
                  <a:pt x="9550" y="15722"/>
                </a:lnTo>
                <a:lnTo>
                  <a:pt x="9765" y="15630"/>
                </a:lnTo>
                <a:lnTo>
                  <a:pt x="9918" y="15507"/>
                </a:lnTo>
                <a:lnTo>
                  <a:pt x="10041" y="15507"/>
                </a:lnTo>
                <a:lnTo>
                  <a:pt x="10195" y="15415"/>
                </a:lnTo>
                <a:lnTo>
                  <a:pt x="10256" y="15292"/>
                </a:lnTo>
                <a:lnTo>
                  <a:pt x="10103" y="15139"/>
                </a:lnTo>
                <a:lnTo>
                  <a:pt x="10164" y="14985"/>
                </a:lnTo>
                <a:lnTo>
                  <a:pt x="10256" y="14863"/>
                </a:lnTo>
                <a:lnTo>
                  <a:pt x="10348" y="14893"/>
                </a:lnTo>
                <a:lnTo>
                  <a:pt x="10348" y="14770"/>
                </a:lnTo>
                <a:lnTo>
                  <a:pt x="10256" y="14770"/>
                </a:lnTo>
                <a:lnTo>
                  <a:pt x="10164" y="14678"/>
                </a:lnTo>
                <a:lnTo>
                  <a:pt x="10287" y="14433"/>
                </a:lnTo>
                <a:lnTo>
                  <a:pt x="10471" y="14310"/>
                </a:lnTo>
                <a:lnTo>
                  <a:pt x="10655" y="14064"/>
                </a:lnTo>
                <a:lnTo>
                  <a:pt x="10655" y="13880"/>
                </a:lnTo>
                <a:lnTo>
                  <a:pt x="10440" y="13327"/>
                </a:lnTo>
                <a:lnTo>
                  <a:pt x="10502" y="13204"/>
                </a:lnTo>
                <a:lnTo>
                  <a:pt x="10502" y="12990"/>
                </a:lnTo>
                <a:lnTo>
                  <a:pt x="10440" y="12867"/>
                </a:lnTo>
                <a:lnTo>
                  <a:pt x="10410" y="12713"/>
                </a:lnTo>
                <a:lnTo>
                  <a:pt x="10502" y="12590"/>
                </a:lnTo>
                <a:lnTo>
                  <a:pt x="10563" y="12314"/>
                </a:lnTo>
                <a:lnTo>
                  <a:pt x="10533" y="11792"/>
                </a:lnTo>
                <a:lnTo>
                  <a:pt x="10471" y="11546"/>
                </a:lnTo>
                <a:lnTo>
                  <a:pt x="10563" y="11301"/>
                </a:lnTo>
                <a:lnTo>
                  <a:pt x="10563" y="10717"/>
                </a:lnTo>
                <a:lnTo>
                  <a:pt x="10686" y="10502"/>
                </a:lnTo>
                <a:lnTo>
                  <a:pt x="10686" y="1038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90" name="Google Shape;1290;g3d4b58163d4_3_1117"/>
          <p:cNvSpPr/>
          <p:nvPr/>
        </p:nvSpPr>
        <p:spPr>
          <a:xfrm>
            <a:off x="2485399" y="4679794"/>
            <a:ext cx="263032" cy="301610"/>
          </a:xfrm>
          <a:custGeom>
            <a:avLst/>
            <a:gdLst/>
            <a:ahLst/>
            <a:cxnLst/>
            <a:rect l="l" t="t" r="r" b="b"/>
            <a:pathLst>
              <a:path w="10318" h="11546" extrusionOk="0">
                <a:moveTo>
                  <a:pt x="9826" y="8720"/>
                </a:moveTo>
                <a:lnTo>
                  <a:pt x="9918" y="8567"/>
                </a:lnTo>
                <a:lnTo>
                  <a:pt x="9918" y="8444"/>
                </a:lnTo>
                <a:lnTo>
                  <a:pt x="10318" y="7646"/>
                </a:lnTo>
                <a:lnTo>
                  <a:pt x="10287" y="7247"/>
                </a:lnTo>
                <a:lnTo>
                  <a:pt x="9857" y="6479"/>
                </a:lnTo>
                <a:lnTo>
                  <a:pt x="9427" y="6387"/>
                </a:lnTo>
                <a:lnTo>
                  <a:pt x="9458" y="6049"/>
                </a:lnTo>
                <a:lnTo>
                  <a:pt x="9396" y="5527"/>
                </a:lnTo>
                <a:lnTo>
                  <a:pt x="7923" y="5496"/>
                </a:lnTo>
                <a:lnTo>
                  <a:pt x="7953" y="5128"/>
                </a:lnTo>
                <a:lnTo>
                  <a:pt x="7646" y="4606"/>
                </a:lnTo>
                <a:lnTo>
                  <a:pt x="7738" y="4391"/>
                </a:lnTo>
                <a:lnTo>
                  <a:pt x="7677" y="4084"/>
                </a:lnTo>
                <a:lnTo>
                  <a:pt x="7708" y="3715"/>
                </a:lnTo>
                <a:lnTo>
                  <a:pt x="7646" y="3562"/>
                </a:lnTo>
                <a:lnTo>
                  <a:pt x="7308" y="3378"/>
                </a:lnTo>
                <a:lnTo>
                  <a:pt x="6817" y="3408"/>
                </a:lnTo>
                <a:lnTo>
                  <a:pt x="6602" y="3316"/>
                </a:lnTo>
                <a:lnTo>
                  <a:pt x="6449" y="3255"/>
                </a:lnTo>
                <a:lnTo>
                  <a:pt x="6387" y="3009"/>
                </a:lnTo>
                <a:lnTo>
                  <a:pt x="6172" y="2948"/>
                </a:lnTo>
                <a:lnTo>
                  <a:pt x="5804" y="2825"/>
                </a:lnTo>
                <a:lnTo>
                  <a:pt x="5681" y="2825"/>
                </a:lnTo>
                <a:lnTo>
                  <a:pt x="5374" y="2518"/>
                </a:lnTo>
                <a:lnTo>
                  <a:pt x="5159" y="2549"/>
                </a:lnTo>
                <a:lnTo>
                  <a:pt x="4883" y="2272"/>
                </a:lnTo>
                <a:lnTo>
                  <a:pt x="4545" y="2364"/>
                </a:lnTo>
                <a:lnTo>
                  <a:pt x="4483" y="2426"/>
                </a:lnTo>
                <a:lnTo>
                  <a:pt x="4299" y="2272"/>
                </a:lnTo>
                <a:lnTo>
                  <a:pt x="4023" y="2119"/>
                </a:lnTo>
                <a:lnTo>
                  <a:pt x="3839" y="1996"/>
                </a:lnTo>
                <a:lnTo>
                  <a:pt x="3777" y="1750"/>
                </a:lnTo>
                <a:lnTo>
                  <a:pt x="3593" y="1689"/>
                </a:lnTo>
                <a:lnTo>
                  <a:pt x="3439" y="1382"/>
                </a:lnTo>
                <a:lnTo>
                  <a:pt x="3501" y="1198"/>
                </a:lnTo>
                <a:lnTo>
                  <a:pt x="3409" y="829"/>
                </a:lnTo>
                <a:lnTo>
                  <a:pt x="3532" y="583"/>
                </a:lnTo>
                <a:lnTo>
                  <a:pt x="3439" y="276"/>
                </a:lnTo>
                <a:lnTo>
                  <a:pt x="3470" y="92"/>
                </a:lnTo>
                <a:lnTo>
                  <a:pt x="3378" y="0"/>
                </a:lnTo>
                <a:lnTo>
                  <a:pt x="3194" y="123"/>
                </a:lnTo>
                <a:lnTo>
                  <a:pt x="3010" y="0"/>
                </a:lnTo>
                <a:lnTo>
                  <a:pt x="2825" y="0"/>
                </a:lnTo>
                <a:lnTo>
                  <a:pt x="2580" y="123"/>
                </a:lnTo>
                <a:lnTo>
                  <a:pt x="2303" y="184"/>
                </a:lnTo>
                <a:lnTo>
                  <a:pt x="1904" y="430"/>
                </a:lnTo>
                <a:lnTo>
                  <a:pt x="1751" y="798"/>
                </a:lnTo>
                <a:lnTo>
                  <a:pt x="1536" y="890"/>
                </a:lnTo>
                <a:lnTo>
                  <a:pt x="1321" y="890"/>
                </a:lnTo>
                <a:lnTo>
                  <a:pt x="1137" y="1013"/>
                </a:lnTo>
                <a:lnTo>
                  <a:pt x="1014" y="1013"/>
                </a:lnTo>
                <a:lnTo>
                  <a:pt x="768" y="1167"/>
                </a:lnTo>
                <a:lnTo>
                  <a:pt x="522" y="1136"/>
                </a:lnTo>
                <a:lnTo>
                  <a:pt x="0" y="1136"/>
                </a:lnTo>
                <a:lnTo>
                  <a:pt x="768" y="2242"/>
                </a:lnTo>
                <a:lnTo>
                  <a:pt x="768" y="2364"/>
                </a:lnTo>
                <a:lnTo>
                  <a:pt x="645" y="2579"/>
                </a:lnTo>
                <a:lnTo>
                  <a:pt x="645" y="3163"/>
                </a:lnTo>
                <a:lnTo>
                  <a:pt x="553" y="3408"/>
                </a:lnTo>
                <a:lnTo>
                  <a:pt x="615" y="3654"/>
                </a:lnTo>
                <a:lnTo>
                  <a:pt x="645" y="4176"/>
                </a:lnTo>
                <a:lnTo>
                  <a:pt x="584" y="4452"/>
                </a:lnTo>
                <a:lnTo>
                  <a:pt x="492" y="4575"/>
                </a:lnTo>
                <a:lnTo>
                  <a:pt x="522" y="4729"/>
                </a:lnTo>
                <a:lnTo>
                  <a:pt x="584" y="4852"/>
                </a:lnTo>
                <a:lnTo>
                  <a:pt x="584" y="5066"/>
                </a:lnTo>
                <a:lnTo>
                  <a:pt x="522" y="5189"/>
                </a:lnTo>
                <a:lnTo>
                  <a:pt x="737" y="5742"/>
                </a:lnTo>
                <a:lnTo>
                  <a:pt x="737" y="5926"/>
                </a:lnTo>
                <a:lnTo>
                  <a:pt x="553" y="6172"/>
                </a:lnTo>
                <a:lnTo>
                  <a:pt x="369" y="6295"/>
                </a:lnTo>
                <a:lnTo>
                  <a:pt x="246" y="6540"/>
                </a:lnTo>
                <a:lnTo>
                  <a:pt x="338" y="6632"/>
                </a:lnTo>
                <a:lnTo>
                  <a:pt x="430" y="6632"/>
                </a:lnTo>
                <a:lnTo>
                  <a:pt x="430" y="6755"/>
                </a:lnTo>
                <a:lnTo>
                  <a:pt x="492" y="6755"/>
                </a:lnTo>
                <a:lnTo>
                  <a:pt x="492" y="6970"/>
                </a:lnTo>
                <a:lnTo>
                  <a:pt x="676" y="7124"/>
                </a:lnTo>
                <a:lnTo>
                  <a:pt x="768" y="7216"/>
                </a:lnTo>
                <a:lnTo>
                  <a:pt x="768" y="7369"/>
                </a:lnTo>
                <a:lnTo>
                  <a:pt x="737" y="7523"/>
                </a:lnTo>
                <a:lnTo>
                  <a:pt x="768" y="7615"/>
                </a:lnTo>
                <a:lnTo>
                  <a:pt x="829" y="7891"/>
                </a:lnTo>
                <a:lnTo>
                  <a:pt x="952" y="8076"/>
                </a:lnTo>
                <a:lnTo>
                  <a:pt x="1321" y="8383"/>
                </a:lnTo>
                <a:lnTo>
                  <a:pt x="1351" y="8506"/>
                </a:lnTo>
                <a:lnTo>
                  <a:pt x="1259" y="8751"/>
                </a:lnTo>
                <a:lnTo>
                  <a:pt x="1321" y="8905"/>
                </a:lnTo>
                <a:lnTo>
                  <a:pt x="1106" y="9335"/>
                </a:lnTo>
                <a:lnTo>
                  <a:pt x="1229" y="9519"/>
                </a:lnTo>
                <a:lnTo>
                  <a:pt x="1628" y="9887"/>
                </a:lnTo>
                <a:lnTo>
                  <a:pt x="2242" y="11545"/>
                </a:lnTo>
                <a:lnTo>
                  <a:pt x="2488" y="11545"/>
                </a:lnTo>
                <a:lnTo>
                  <a:pt x="2549" y="11423"/>
                </a:lnTo>
                <a:lnTo>
                  <a:pt x="2672" y="11392"/>
                </a:lnTo>
                <a:lnTo>
                  <a:pt x="2672" y="11392"/>
                </a:lnTo>
                <a:lnTo>
                  <a:pt x="2764" y="11269"/>
                </a:lnTo>
                <a:lnTo>
                  <a:pt x="2917" y="10962"/>
                </a:lnTo>
                <a:lnTo>
                  <a:pt x="3255" y="10624"/>
                </a:lnTo>
                <a:lnTo>
                  <a:pt x="3439" y="10563"/>
                </a:lnTo>
                <a:lnTo>
                  <a:pt x="3654" y="10747"/>
                </a:lnTo>
                <a:lnTo>
                  <a:pt x="3900" y="10716"/>
                </a:lnTo>
                <a:lnTo>
                  <a:pt x="4054" y="10686"/>
                </a:lnTo>
                <a:lnTo>
                  <a:pt x="4207" y="10747"/>
                </a:lnTo>
                <a:lnTo>
                  <a:pt x="4514" y="10655"/>
                </a:lnTo>
                <a:lnTo>
                  <a:pt x="4668" y="10686"/>
                </a:lnTo>
                <a:lnTo>
                  <a:pt x="4698" y="10901"/>
                </a:lnTo>
                <a:lnTo>
                  <a:pt x="4821" y="11269"/>
                </a:lnTo>
                <a:lnTo>
                  <a:pt x="4883" y="11361"/>
                </a:lnTo>
                <a:lnTo>
                  <a:pt x="4944" y="11269"/>
                </a:lnTo>
                <a:lnTo>
                  <a:pt x="4944" y="11116"/>
                </a:lnTo>
                <a:lnTo>
                  <a:pt x="5036" y="10962"/>
                </a:lnTo>
                <a:lnTo>
                  <a:pt x="5036" y="10778"/>
                </a:lnTo>
                <a:lnTo>
                  <a:pt x="5159" y="10594"/>
                </a:lnTo>
                <a:lnTo>
                  <a:pt x="5650" y="10594"/>
                </a:lnTo>
                <a:lnTo>
                  <a:pt x="6080" y="10624"/>
                </a:lnTo>
                <a:lnTo>
                  <a:pt x="6234" y="10747"/>
                </a:lnTo>
                <a:lnTo>
                  <a:pt x="6295" y="10471"/>
                </a:lnTo>
                <a:lnTo>
                  <a:pt x="6510" y="10041"/>
                </a:lnTo>
                <a:lnTo>
                  <a:pt x="6541" y="9795"/>
                </a:lnTo>
                <a:lnTo>
                  <a:pt x="6510" y="9580"/>
                </a:lnTo>
                <a:lnTo>
                  <a:pt x="6418" y="9457"/>
                </a:lnTo>
                <a:lnTo>
                  <a:pt x="6664" y="9058"/>
                </a:lnTo>
                <a:lnTo>
                  <a:pt x="6786" y="8751"/>
                </a:lnTo>
                <a:lnTo>
                  <a:pt x="6786" y="8628"/>
                </a:lnTo>
                <a:lnTo>
                  <a:pt x="6971" y="8506"/>
                </a:lnTo>
                <a:lnTo>
                  <a:pt x="8107" y="8168"/>
                </a:lnTo>
                <a:lnTo>
                  <a:pt x="9059" y="8198"/>
                </a:lnTo>
                <a:lnTo>
                  <a:pt x="9611" y="8598"/>
                </a:lnTo>
                <a:lnTo>
                  <a:pt x="9734" y="8628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91" name="Google Shape;1291;g3d4b58163d4_3_1117"/>
          <p:cNvSpPr/>
          <p:nvPr/>
        </p:nvSpPr>
        <p:spPr>
          <a:xfrm>
            <a:off x="2644861" y="4893537"/>
            <a:ext cx="179690" cy="195474"/>
          </a:xfrm>
          <a:custGeom>
            <a:avLst/>
            <a:gdLst/>
            <a:ahLst/>
            <a:cxnLst/>
            <a:rect l="l" t="t" r="r" b="b"/>
            <a:pathLst>
              <a:path w="7064" h="7493" extrusionOk="0">
                <a:moveTo>
                  <a:pt x="1" y="2580"/>
                </a:moveTo>
                <a:lnTo>
                  <a:pt x="62" y="2304"/>
                </a:lnTo>
                <a:lnTo>
                  <a:pt x="277" y="1874"/>
                </a:lnTo>
                <a:lnTo>
                  <a:pt x="308" y="1628"/>
                </a:lnTo>
                <a:lnTo>
                  <a:pt x="277" y="1413"/>
                </a:lnTo>
                <a:lnTo>
                  <a:pt x="185" y="1290"/>
                </a:lnTo>
                <a:lnTo>
                  <a:pt x="431" y="891"/>
                </a:lnTo>
                <a:lnTo>
                  <a:pt x="553" y="584"/>
                </a:lnTo>
                <a:lnTo>
                  <a:pt x="553" y="461"/>
                </a:lnTo>
                <a:lnTo>
                  <a:pt x="738" y="339"/>
                </a:lnTo>
                <a:lnTo>
                  <a:pt x="1874" y="1"/>
                </a:lnTo>
                <a:lnTo>
                  <a:pt x="2826" y="31"/>
                </a:lnTo>
                <a:lnTo>
                  <a:pt x="3378" y="431"/>
                </a:lnTo>
                <a:lnTo>
                  <a:pt x="3501" y="461"/>
                </a:lnTo>
                <a:lnTo>
                  <a:pt x="3655" y="646"/>
                </a:lnTo>
                <a:lnTo>
                  <a:pt x="3624" y="830"/>
                </a:lnTo>
                <a:lnTo>
                  <a:pt x="3808" y="983"/>
                </a:lnTo>
                <a:lnTo>
                  <a:pt x="3839" y="1229"/>
                </a:lnTo>
                <a:lnTo>
                  <a:pt x="3993" y="1475"/>
                </a:lnTo>
                <a:lnTo>
                  <a:pt x="3900" y="1997"/>
                </a:lnTo>
                <a:lnTo>
                  <a:pt x="3962" y="2181"/>
                </a:lnTo>
                <a:lnTo>
                  <a:pt x="3900" y="2365"/>
                </a:lnTo>
                <a:lnTo>
                  <a:pt x="3962" y="2549"/>
                </a:lnTo>
                <a:lnTo>
                  <a:pt x="4269" y="2519"/>
                </a:lnTo>
                <a:lnTo>
                  <a:pt x="4392" y="2580"/>
                </a:lnTo>
                <a:lnTo>
                  <a:pt x="4791" y="2549"/>
                </a:lnTo>
                <a:lnTo>
                  <a:pt x="5037" y="2641"/>
                </a:lnTo>
                <a:lnTo>
                  <a:pt x="5405" y="2488"/>
                </a:lnTo>
                <a:lnTo>
                  <a:pt x="5620" y="2611"/>
                </a:lnTo>
                <a:lnTo>
                  <a:pt x="5773" y="2672"/>
                </a:lnTo>
                <a:lnTo>
                  <a:pt x="5835" y="2856"/>
                </a:lnTo>
                <a:lnTo>
                  <a:pt x="6019" y="3778"/>
                </a:lnTo>
                <a:lnTo>
                  <a:pt x="6173" y="4085"/>
                </a:lnTo>
                <a:lnTo>
                  <a:pt x="6326" y="4115"/>
                </a:lnTo>
                <a:lnTo>
                  <a:pt x="6664" y="3931"/>
                </a:lnTo>
                <a:lnTo>
                  <a:pt x="6848" y="4023"/>
                </a:lnTo>
                <a:lnTo>
                  <a:pt x="6971" y="4115"/>
                </a:lnTo>
                <a:lnTo>
                  <a:pt x="7063" y="4146"/>
                </a:lnTo>
                <a:lnTo>
                  <a:pt x="7002" y="4269"/>
                </a:lnTo>
                <a:lnTo>
                  <a:pt x="6971" y="5067"/>
                </a:lnTo>
                <a:lnTo>
                  <a:pt x="6940" y="5159"/>
                </a:lnTo>
                <a:lnTo>
                  <a:pt x="6910" y="5190"/>
                </a:lnTo>
                <a:lnTo>
                  <a:pt x="6910" y="5282"/>
                </a:lnTo>
                <a:lnTo>
                  <a:pt x="6910" y="5374"/>
                </a:lnTo>
                <a:lnTo>
                  <a:pt x="6879" y="5466"/>
                </a:lnTo>
                <a:lnTo>
                  <a:pt x="6848" y="5497"/>
                </a:lnTo>
                <a:lnTo>
                  <a:pt x="6817" y="5743"/>
                </a:lnTo>
                <a:lnTo>
                  <a:pt x="6848" y="5804"/>
                </a:lnTo>
                <a:lnTo>
                  <a:pt x="6848" y="6111"/>
                </a:lnTo>
                <a:lnTo>
                  <a:pt x="6695" y="6234"/>
                </a:lnTo>
                <a:lnTo>
                  <a:pt x="6572" y="6449"/>
                </a:lnTo>
                <a:lnTo>
                  <a:pt x="6510" y="6633"/>
                </a:lnTo>
                <a:lnTo>
                  <a:pt x="6142" y="6879"/>
                </a:lnTo>
                <a:lnTo>
                  <a:pt x="6081" y="7094"/>
                </a:lnTo>
                <a:lnTo>
                  <a:pt x="5927" y="7278"/>
                </a:lnTo>
                <a:lnTo>
                  <a:pt x="5743" y="7247"/>
                </a:lnTo>
                <a:lnTo>
                  <a:pt x="5681" y="7278"/>
                </a:lnTo>
                <a:lnTo>
                  <a:pt x="5497" y="7493"/>
                </a:lnTo>
                <a:lnTo>
                  <a:pt x="5436" y="7401"/>
                </a:lnTo>
                <a:lnTo>
                  <a:pt x="5313" y="7401"/>
                </a:lnTo>
                <a:lnTo>
                  <a:pt x="5129" y="7493"/>
                </a:lnTo>
                <a:lnTo>
                  <a:pt x="4791" y="7278"/>
                </a:lnTo>
                <a:lnTo>
                  <a:pt x="4300" y="7125"/>
                </a:lnTo>
                <a:lnTo>
                  <a:pt x="3716" y="7217"/>
                </a:lnTo>
                <a:lnTo>
                  <a:pt x="3563" y="7217"/>
                </a:lnTo>
                <a:lnTo>
                  <a:pt x="3624" y="7032"/>
                </a:lnTo>
                <a:lnTo>
                  <a:pt x="3870" y="6787"/>
                </a:lnTo>
                <a:lnTo>
                  <a:pt x="3993" y="6449"/>
                </a:lnTo>
                <a:lnTo>
                  <a:pt x="3931" y="6295"/>
                </a:lnTo>
                <a:lnTo>
                  <a:pt x="4023" y="6142"/>
                </a:lnTo>
                <a:lnTo>
                  <a:pt x="4177" y="6050"/>
                </a:lnTo>
                <a:lnTo>
                  <a:pt x="4300" y="5835"/>
                </a:lnTo>
                <a:lnTo>
                  <a:pt x="4330" y="5651"/>
                </a:lnTo>
                <a:lnTo>
                  <a:pt x="4238" y="5466"/>
                </a:lnTo>
                <a:lnTo>
                  <a:pt x="3993" y="5251"/>
                </a:lnTo>
                <a:lnTo>
                  <a:pt x="3808" y="5037"/>
                </a:lnTo>
                <a:lnTo>
                  <a:pt x="3317" y="4975"/>
                </a:lnTo>
                <a:lnTo>
                  <a:pt x="2949" y="4791"/>
                </a:lnTo>
                <a:lnTo>
                  <a:pt x="2580" y="4484"/>
                </a:lnTo>
                <a:lnTo>
                  <a:pt x="2427" y="4453"/>
                </a:lnTo>
                <a:lnTo>
                  <a:pt x="2119" y="4269"/>
                </a:lnTo>
                <a:lnTo>
                  <a:pt x="1597" y="4146"/>
                </a:lnTo>
                <a:lnTo>
                  <a:pt x="1475" y="3931"/>
                </a:lnTo>
                <a:lnTo>
                  <a:pt x="1290" y="3747"/>
                </a:lnTo>
                <a:lnTo>
                  <a:pt x="1075" y="3747"/>
                </a:lnTo>
                <a:lnTo>
                  <a:pt x="553" y="3225"/>
                </a:lnTo>
                <a:lnTo>
                  <a:pt x="369" y="2856"/>
                </a:lnTo>
                <a:lnTo>
                  <a:pt x="216" y="2826"/>
                </a:lnTo>
                <a:lnTo>
                  <a:pt x="1" y="261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92" name="Google Shape;1292;g3d4b58163d4_3_1117"/>
          <p:cNvSpPr/>
          <p:nvPr/>
        </p:nvSpPr>
        <p:spPr>
          <a:xfrm>
            <a:off x="2754701" y="5147264"/>
            <a:ext cx="106957" cy="123905"/>
          </a:xfrm>
          <a:custGeom>
            <a:avLst/>
            <a:gdLst/>
            <a:ahLst/>
            <a:cxnLst/>
            <a:rect l="l" t="t" r="r" b="b"/>
            <a:pathLst>
              <a:path w="4208" h="4761" extrusionOk="0">
                <a:moveTo>
                  <a:pt x="461" y="62"/>
                </a:moveTo>
                <a:lnTo>
                  <a:pt x="584" y="62"/>
                </a:lnTo>
                <a:lnTo>
                  <a:pt x="676" y="124"/>
                </a:lnTo>
                <a:lnTo>
                  <a:pt x="1075" y="1"/>
                </a:lnTo>
                <a:lnTo>
                  <a:pt x="1260" y="93"/>
                </a:lnTo>
                <a:lnTo>
                  <a:pt x="1444" y="369"/>
                </a:lnTo>
                <a:lnTo>
                  <a:pt x="1628" y="431"/>
                </a:lnTo>
                <a:lnTo>
                  <a:pt x="1720" y="676"/>
                </a:lnTo>
                <a:lnTo>
                  <a:pt x="1904" y="983"/>
                </a:lnTo>
                <a:lnTo>
                  <a:pt x="1996" y="983"/>
                </a:lnTo>
                <a:lnTo>
                  <a:pt x="2181" y="799"/>
                </a:lnTo>
                <a:lnTo>
                  <a:pt x="2242" y="830"/>
                </a:lnTo>
                <a:lnTo>
                  <a:pt x="2457" y="1137"/>
                </a:lnTo>
                <a:lnTo>
                  <a:pt x="2672" y="1229"/>
                </a:lnTo>
                <a:lnTo>
                  <a:pt x="2856" y="1290"/>
                </a:lnTo>
                <a:lnTo>
                  <a:pt x="3071" y="1475"/>
                </a:lnTo>
                <a:lnTo>
                  <a:pt x="3071" y="1690"/>
                </a:lnTo>
                <a:lnTo>
                  <a:pt x="3225" y="1659"/>
                </a:lnTo>
                <a:lnTo>
                  <a:pt x="3562" y="1812"/>
                </a:lnTo>
                <a:lnTo>
                  <a:pt x="3747" y="2027"/>
                </a:lnTo>
                <a:lnTo>
                  <a:pt x="3931" y="2334"/>
                </a:lnTo>
                <a:lnTo>
                  <a:pt x="4146" y="2488"/>
                </a:lnTo>
                <a:lnTo>
                  <a:pt x="4084" y="2703"/>
                </a:lnTo>
                <a:lnTo>
                  <a:pt x="3931" y="2918"/>
                </a:lnTo>
                <a:lnTo>
                  <a:pt x="4023" y="3163"/>
                </a:lnTo>
                <a:lnTo>
                  <a:pt x="4054" y="3225"/>
                </a:lnTo>
                <a:lnTo>
                  <a:pt x="4084" y="3286"/>
                </a:lnTo>
                <a:lnTo>
                  <a:pt x="4177" y="3409"/>
                </a:lnTo>
                <a:lnTo>
                  <a:pt x="4207" y="3440"/>
                </a:lnTo>
                <a:lnTo>
                  <a:pt x="4146" y="3501"/>
                </a:lnTo>
                <a:lnTo>
                  <a:pt x="4023" y="3655"/>
                </a:lnTo>
                <a:lnTo>
                  <a:pt x="4023" y="3870"/>
                </a:lnTo>
                <a:lnTo>
                  <a:pt x="3839" y="4023"/>
                </a:lnTo>
                <a:lnTo>
                  <a:pt x="3777" y="4146"/>
                </a:lnTo>
                <a:lnTo>
                  <a:pt x="3808" y="4177"/>
                </a:lnTo>
                <a:lnTo>
                  <a:pt x="3747" y="4269"/>
                </a:lnTo>
                <a:lnTo>
                  <a:pt x="3562" y="4515"/>
                </a:lnTo>
                <a:lnTo>
                  <a:pt x="3255" y="4607"/>
                </a:lnTo>
                <a:lnTo>
                  <a:pt x="3163" y="4545"/>
                </a:lnTo>
                <a:lnTo>
                  <a:pt x="3133" y="4576"/>
                </a:lnTo>
                <a:lnTo>
                  <a:pt x="3102" y="4699"/>
                </a:lnTo>
                <a:lnTo>
                  <a:pt x="3040" y="4760"/>
                </a:lnTo>
                <a:lnTo>
                  <a:pt x="2918" y="4729"/>
                </a:lnTo>
                <a:lnTo>
                  <a:pt x="2795" y="4699"/>
                </a:lnTo>
                <a:lnTo>
                  <a:pt x="2703" y="4699"/>
                </a:lnTo>
                <a:lnTo>
                  <a:pt x="2580" y="4637"/>
                </a:lnTo>
                <a:lnTo>
                  <a:pt x="2426" y="4576"/>
                </a:lnTo>
                <a:lnTo>
                  <a:pt x="2211" y="4637"/>
                </a:lnTo>
                <a:lnTo>
                  <a:pt x="2027" y="4729"/>
                </a:lnTo>
                <a:lnTo>
                  <a:pt x="1843" y="4729"/>
                </a:lnTo>
                <a:lnTo>
                  <a:pt x="1843" y="4637"/>
                </a:lnTo>
                <a:lnTo>
                  <a:pt x="1874" y="4576"/>
                </a:lnTo>
                <a:lnTo>
                  <a:pt x="1843" y="4545"/>
                </a:lnTo>
                <a:lnTo>
                  <a:pt x="1720" y="4545"/>
                </a:lnTo>
                <a:lnTo>
                  <a:pt x="1597" y="4515"/>
                </a:lnTo>
                <a:lnTo>
                  <a:pt x="1382" y="4361"/>
                </a:lnTo>
                <a:lnTo>
                  <a:pt x="1167" y="4361"/>
                </a:lnTo>
                <a:lnTo>
                  <a:pt x="799" y="4392"/>
                </a:lnTo>
                <a:lnTo>
                  <a:pt x="676" y="4361"/>
                </a:lnTo>
                <a:lnTo>
                  <a:pt x="461" y="4146"/>
                </a:lnTo>
                <a:lnTo>
                  <a:pt x="369" y="4115"/>
                </a:lnTo>
                <a:lnTo>
                  <a:pt x="123" y="3778"/>
                </a:lnTo>
                <a:lnTo>
                  <a:pt x="31" y="3471"/>
                </a:lnTo>
                <a:lnTo>
                  <a:pt x="1" y="3133"/>
                </a:lnTo>
                <a:lnTo>
                  <a:pt x="1" y="3102"/>
                </a:lnTo>
                <a:lnTo>
                  <a:pt x="31" y="3041"/>
                </a:lnTo>
                <a:lnTo>
                  <a:pt x="154" y="2949"/>
                </a:lnTo>
                <a:lnTo>
                  <a:pt x="216" y="2826"/>
                </a:lnTo>
                <a:lnTo>
                  <a:pt x="154" y="2549"/>
                </a:lnTo>
                <a:lnTo>
                  <a:pt x="93" y="2181"/>
                </a:lnTo>
                <a:lnTo>
                  <a:pt x="154" y="2089"/>
                </a:lnTo>
                <a:lnTo>
                  <a:pt x="93" y="1843"/>
                </a:lnTo>
                <a:lnTo>
                  <a:pt x="185" y="1659"/>
                </a:lnTo>
                <a:lnTo>
                  <a:pt x="154" y="1505"/>
                </a:lnTo>
                <a:lnTo>
                  <a:pt x="216" y="1383"/>
                </a:lnTo>
                <a:lnTo>
                  <a:pt x="246" y="1014"/>
                </a:lnTo>
                <a:lnTo>
                  <a:pt x="216" y="861"/>
                </a:lnTo>
                <a:lnTo>
                  <a:pt x="277" y="738"/>
                </a:lnTo>
                <a:lnTo>
                  <a:pt x="216" y="492"/>
                </a:lnTo>
                <a:lnTo>
                  <a:pt x="369" y="308"/>
                </a:lnTo>
                <a:lnTo>
                  <a:pt x="430" y="12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93" name="Google Shape;1293;g3d4b58163d4_3_1117"/>
          <p:cNvSpPr/>
          <p:nvPr/>
        </p:nvSpPr>
        <p:spPr>
          <a:xfrm>
            <a:off x="2501297" y="4956229"/>
            <a:ext cx="339173" cy="895409"/>
          </a:xfrm>
          <a:custGeom>
            <a:avLst/>
            <a:gdLst/>
            <a:ahLst/>
            <a:cxnLst/>
            <a:rect l="l" t="t" r="r" b="b"/>
            <a:pathLst>
              <a:path w="13297" h="34238" extrusionOk="0">
                <a:moveTo>
                  <a:pt x="2058" y="830"/>
                </a:moveTo>
                <a:lnTo>
                  <a:pt x="2150" y="707"/>
                </a:lnTo>
                <a:lnTo>
                  <a:pt x="2303" y="400"/>
                </a:lnTo>
                <a:lnTo>
                  <a:pt x="2611" y="62"/>
                </a:lnTo>
                <a:lnTo>
                  <a:pt x="2825" y="1"/>
                </a:lnTo>
                <a:lnTo>
                  <a:pt x="3040" y="185"/>
                </a:lnTo>
                <a:lnTo>
                  <a:pt x="3286" y="154"/>
                </a:lnTo>
                <a:lnTo>
                  <a:pt x="3440" y="124"/>
                </a:lnTo>
                <a:lnTo>
                  <a:pt x="3593" y="185"/>
                </a:lnTo>
                <a:lnTo>
                  <a:pt x="3900" y="93"/>
                </a:lnTo>
                <a:lnTo>
                  <a:pt x="4054" y="124"/>
                </a:lnTo>
                <a:lnTo>
                  <a:pt x="4084" y="339"/>
                </a:lnTo>
                <a:lnTo>
                  <a:pt x="4207" y="676"/>
                </a:lnTo>
                <a:lnTo>
                  <a:pt x="4269" y="799"/>
                </a:lnTo>
                <a:lnTo>
                  <a:pt x="4361" y="676"/>
                </a:lnTo>
                <a:lnTo>
                  <a:pt x="4361" y="554"/>
                </a:lnTo>
                <a:lnTo>
                  <a:pt x="4453" y="369"/>
                </a:lnTo>
                <a:lnTo>
                  <a:pt x="4453" y="216"/>
                </a:lnTo>
                <a:lnTo>
                  <a:pt x="4576" y="32"/>
                </a:lnTo>
                <a:lnTo>
                  <a:pt x="5036" y="32"/>
                </a:lnTo>
                <a:lnTo>
                  <a:pt x="5466" y="32"/>
                </a:lnTo>
                <a:lnTo>
                  <a:pt x="5650" y="216"/>
                </a:lnTo>
                <a:lnTo>
                  <a:pt x="5835" y="400"/>
                </a:lnTo>
                <a:lnTo>
                  <a:pt x="5988" y="431"/>
                </a:lnTo>
                <a:lnTo>
                  <a:pt x="6203" y="830"/>
                </a:lnTo>
                <a:lnTo>
                  <a:pt x="6694" y="1352"/>
                </a:lnTo>
                <a:lnTo>
                  <a:pt x="6909" y="1352"/>
                </a:lnTo>
                <a:lnTo>
                  <a:pt x="7124" y="1536"/>
                </a:lnTo>
                <a:lnTo>
                  <a:pt x="7247" y="1751"/>
                </a:lnTo>
                <a:lnTo>
                  <a:pt x="7738" y="1874"/>
                </a:lnTo>
                <a:lnTo>
                  <a:pt x="8076" y="2027"/>
                </a:lnTo>
                <a:lnTo>
                  <a:pt x="8230" y="2089"/>
                </a:lnTo>
                <a:lnTo>
                  <a:pt x="8568" y="2396"/>
                </a:lnTo>
                <a:lnTo>
                  <a:pt x="8967" y="2580"/>
                </a:lnTo>
                <a:lnTo>
                  <a:pt x="9458" y="2642"/>
                </a:lnTo>
                <a:lnTo>
                  <a:pt x="9642" y="2856"/>
                </a:lnTo>
                <a:lnTo>
                  <a:pt x="9888" y="3071"/>
                </a:lnTo>
                <a:lnTo>
                  <a:pt x="9980" y="3256"/>
                </a:lnTo>
                <a:lnTo>
                  <a:pt x="9949" y="3440"/>
                </a:lnTo>
                <a:lnTo>
                  <a:pt x="9826" y="3655"/>
                </a:lnTo>
                <a:lnTo>
                  <a:pt x="9673" y="3747"/>
                </a:lnTo>
                <a:lnTo>
                  <a:pt x="9581" y="3870"/>
                </a:lnTo>
                <a:lnTo>
                  <a:pt x="9642" y="4054"/>
                </a:lnTo>
                <a:lnTo>
                  <a:pt x="9519" y="4392"/>
                </a:lnTo>
                <a:lnTo>
                  <a:pt x="9243" y="4637"/>
                </a:lnTo>
                <a:lnTo>
                  <a:pt x="9212" y="4822"/>
                </a:lnTo>
                <a:lnTo>
                  <a:pt x="9366" y="4822"/>
                </a:lnTo>
                <a:lnTo>
                  <a:pt x="9949" y="4730"/>
                </a:lnTo>
                <a:lnTo>
                  <a:pt x="10441" y="4883"/>
                </a:lnTo>
                <a:lnTo>
                  <a:pt x="10778" y="5098"/>
                </a:lnTo>
                <a:lnTo>
                  <a:pt x="10963" y="5006"/>
                </a:lnTo>
                <a:lnTo>
                  <a:pt x="11085" y="5006"/>
                </a:lnTo>
                <a:lnTo>
                  <a:pt x="11147" y="5098"/>
                </a:lnTo>
                <a:lnTo>
                  <a:pt x="11331" y="4883"/>
                </a:lnTo>
                <a:lnTo>
                  <a:pt x="11392" y="4852"/>
                </a:lnTo>
                <a:lnTo>
                  <a:pt x="11577" y="4883"/>
                </a:lnTo>
                <a:lnTo>
                  <a:pt x="11730" y="4699"/>
                </a:lnTo>
                <a:lnTo>
                  <a:pt x="11792" y="4484"/>
                </a:lnTo>
                <a:lnTo>
                  <a:pt x="12191" y="4238"/>
                </a:lnTo>
                <a:lnTo>
                  <a:pt x="12222" y="4054"/>
                </a:lnTo>
                <a:lnTo>
                  <a:pt x="12344" y="3839"/>
                </a:lnTo>
                <a:lnTo>
                  <a:pt x="12498" y="3716"/>
                </a:lnTo>
                <a:lnTo>
                  <a:pt x="12498" y="3409"/>
                </a:lnTo>
                <a:lnTo>
                  <a:pt x="12467" y="3348"/>
                </a:lnTo>
                <a:lnTo>
                  <a:pt x="12498" y="3102"/>
                </a:lnTo>
                <a:lnTo>
                  <a:pt x="12682" y="2979"/>
                </a:lnTo>
                <a:lnTo>
                  <a:pt x="13081" y="3041"/>
                </a:lnTo>
                <a:lnTo>
                  <a:pt x="13081" y="3194"/>
                </a:lnTo>
                <a:lnTo>
                  <a:pt x="13235" y="3563"/>
                </a:lnTo>
                <a:lnTo>
                  <a:pt x="13235" y="3839"/>
                </a:lnTo>
                <a:lnTo>
                  <a:pt x="13266" y="4146"/>
                </a:lnTo>
                <a:lnTo>
                  <a:pt x="13296" y="4453"/>
                </a:lnTo>
                <a:lnTo>
                  <a:pt x="13235" y="4576"/>
                </a:lnTo>
                <a:lnTo>
                  <a:pt x="13081" y="4576"/>
                </a:lnTo>
                <a:lnTo>
                  <a:pt x="12866" y="4668"/>
                </a:lnTo>
                <a:lnTo>
                  <a:pt x="12836" y="4760"/>
                </a:lnTo>
                <a:lnTo>
                  <a:pt x="12713" y="4852"/>
                </a:lnTo>
                <a:lnTo>
                  <a:pt x="12682" y="4822"/>
                </a:lnTo>
                <a:lnTo>
                  <a:pt x="12344" y="5037"/>
                </a:lnTo>
                <a:lnTo>
                  <a:pt x="12252" y="5159"/>
                </a:lnTo>
                <a:lnTo>
                  <a:pt x="12129" y="5190"/>
                </a:lnTo>
                <a:lnTo>
                  <a:pt x="11822" y="5436"/>
                </a:lnTo>
                <a:lnTo>
                  <a:pt x="11730" y="5466"/>
                </a:lnTo>
                <a:lnTo>
                  <a:pt x="11730" y="5681"/>
                </a:lnTo>
                <a:lnTo>
                  <a:pt x="11607" y="5712"/>
                </a:lnTo>
                <a:lnTo>
                  <a:pt x="11515" y="5712"/>
                </a:lnTo>
                <a:lnTo>
                  <a:pt x="11239" y="6050"/>
                </a:lnTo>
                <a:lnTo>
                  <a:pt x="11208" y="6173"/>
                </a:lnTo>
                <a:lnTo>
                  <a:pt x="11208" y="6357"/>
                </a:lnTo>
                <a:lnTo>
                  <a:pt x="11085" y="6388"/>
                </a:lnTo>
                <a:lnTo>
                  <a:pt x="11024" y="6480"/>
                </a:lnTo>
                <a:lnTo>
                  <a:pt x="10840" y="6787"/>
                </a:lnTo>
                <a:lnTo>
                  <a:pt x="10717" y="6910"/>
                </a:lnTo>
                <a:lnTo>
                  <a:pt x="10594" y="7155"/>
                </a:lnTo>
                <a:lnTo>
                  <a:pt x="10594" y="7217"/>
                </a:lnTo>
                <a:lnTo>
                  <a:pt x="10441" y="7339"/>
                </a:lnTo>
                <a:lnTo>
                  <a:pt x="10410" y="7432"/>
                </a:lnTo>
                <a:lnTo>
                  <a:pt x="10318" y="7616"/>
                </a:lnTo>
                <a:lnTo>
                  <a:pt x="10164" y="7831"/>
                </a:lnTo>
                <a:lnTo>
                  <a:pt x="10226" y="8076"/>
                </a:lnTo>
                <a:lnTo>
                  <a:pt x="10164" y="8199"/>
                </a:lnTo>
                <a:lnTo>
                  <a:pt x="10195" y="8353"/>
                </a:lnTo>
                <a:lnTo>
                  <a:pt x="10195" y="8721"/>
                </a:lnTo>
                <a:lnTo>
                  <a:pt x="10134" y="8844"/>
                </a:lnTo>
                <a:lnTo>
                  <a:pt x="10134" y="8998"/>
                </a:lnTo>
                <a:lnTo>
                  <a:pt x="10041" y="9182"/>
                </a:lnTo>
                <a:lnTo>
                  <a:pt x="10134" y="9427"/>
                </a:lnTo>
                <a:lnTo>
                  <a:pt x="10072" y="9520"/>
                </a:lnTo>
                <a:lnTo>
                  <a:pt x="10103" y="9919"/>
                </a:lnTo>
                <a:lnTo>
                  <a:pt x="10164" y="10164"/>
                </a:lnTo>
                <a:lnTo>
                  <a:pt x="10134" y="10287"/>
                </a:lnTo>
                <a:lnTo>
                  <a:pt x="10011" y="10410"/>
                </a:lnTo>
                <a:lnTo>
                  <a:pt x="9980" y="10471"/>
                </a:lnTo>
                <a:lnTo>
                  <a:pt x="9980" y="10471"/>
                </a:lnTo>
                <a:lnTo>
                  <a:pt x="9980" y="10471"/>
                </a:lnTo>
                <a:lnTo>
                  <a:pt x="9919" y="10809"/>
                </a:lnTo>
                <a:lnTo>
                  <a:pt x="9980" y="11116"/>
                </a:lnTo>
                <a:lnTo>
                  <a:pt x="9949" y="11208"/>
                </a:lnTo>
                <a:lnTo>
                  <a:pt x="10041" y="11301"/>
                </a:lnTo>
                <a:lnTo>
                  <a:pt x="10041" y="11454"/>
                </a:lnTo>
                <a:lnTo>
                  <a:pt x="10011" y="11485"/>
                </a:lnTo>
                <a:lnTo>
                  <a:pt x="10072" y="11638"/>
                </a:lnTo>
                <a:lnTo>
                  <a:pt x="10441" y="11915"/>
                </a:lnTo>
                <a:lnTo>
                  <a:pt x="10778" y="12037"/>
                </a:lnTo>
                <a:lnTo>
                  <a:pt x="11208" y="12375"/>
                </a:lnTo>
                <a:lnTo>
                  <a:pt x="11300" y="12498"/>
                </a:lnTo>
                <a:lnTo>
                  <a:pt x="11300" y="12652"/>
                </a:lnTo>
                <a:lnTo>
                  <a:pt x="11085" y="13081"/>
                </a:lnTo>
                <a:lnTo>
                  <a:pt x="11085" y="13204"/>
                </a:lnTo>
                <a:lnTo>
                  <a:pt x="11208" y="13419"/>
                </a:lnTo>
                <a:lnTo>
                  <a:pt x="11423" y="13573"/>
                </a:lnTo>
                <a:lnTo>
                  <a:pt x="11607" y="13573"/>
                </a:lnTo>
                <a:lnTo>
                  <a:pt x="11730" y="13450"/>
                </a:lnTo>
                <a:lnTo>
                  <a:pt x="11761" y="13450"/>
                </a:lnTo>
                <a:lnTo>
                  <a:pt x="11792" y="13603"/>
                </a:lnTo>
                <a:lnTo>
                  <a:pt x="11792" y="13941"/>
                </a:lnTo>
                <a:lnTo>
                  <a:pt x="11761" y="14095"/>
                </a:lnTo>
                <a:lnTo>
                  <a:pt x="11607" y="14340"/>
                </a:lnTo>
                <a:lnTo>
                  <a:pt x="11546" y="14617"/>
                </a:lnTo>
                <a:lnTo>
                  <a:pt x="11485" y="14709"/>
                </a:lnTo>
                <a:lnTo>
                  <a:pt x="11454" y="14617"/>
                </a:lnTo>
                <a:lnTo>
                  <a:pt x="11392" y="14647"/>
                </a:lnTo>
                <a:lnTo>
                  <a:pt x="11331" y="14924"/>
                </a:lnTo>
                <a:lnTo>
                  <a:pt x="11362" y="15108"/>
                </a:lnTo>
                <a:lnTo>
                  <a:pt x="11300" y="15262"/>
                </a:lnTo>
                <a:lnTo>
                  <a:pt x="10840" y="15538"/>
                </a:lnTo>
                <a:lnTo>
                  <a:pt x="10502" y="15661"/>
                </a:lnTo>
                <a:lnTo>
                  <a:pt x="10441" y="15569"/>
                </a:lnTo>
                <a:lnTo>
                  <a:pt x="10410" y="15691"/>
                </a:lnTo>
                <a:lnTo>
                  <a:pt x="9888" y="15906"/>
                </a:lnTo>
                <a:lnTo>
                  <a:pt x="9335" y="16029"/>
                </a:lnTo>
                <a:lnTo>
                  <a:pt x="8967" y="16029"/>
                </a:lnTo>
                <a:lnTo>
                  <a:pt x="8690" y="15999"/>
                </a:lnTo>
                <a:lnTo>
                  <a:pt x="8445" y="16060"/>
                </a:lnTo>
                <a:lnTo>
                  <a:pt x="8291" y="16060"/>
                </a:lnTo>
                <a:lnTo>
                  <a:pt x="8107" y="15937"/>
                </a:lnTo>
                <a:lnTo>
                  <a:pt x="7861" y="15845"/>
                </a:lnTo>
                <a:lnTo>
                  <a:pt x="7769" y="15845"/>
                </a:lnTo>
                <a:lnTo>
                  <a:pt x="7677" y="15753"/>
                </a:lnTo>
                <a:lnTo>
                  <a:pt x="7616" y="15814"/>
                </a:lnTo>
                <a:lnTo>
                  <a:pt x="7616" y="15937"/>
                </a:lnTo>
                <a:lnTo>
                  <a:pt x="7677" y="16029"/>
                </a:lnTo>
                <a:lnTo>
                  <a:pt x="7677" y="16336"/>
                </a:lnTo>
                <a:lnTo>
                  <a:pt x="7738" y="16459"/>
                </a:lnTo>
                <a:lnTo>
                  <a:pt x="7738" y="16551"/>
                </a:lnTo>
                <a:lnTo>
                  <a:pt x="7892" y="16551"/>
                </a:lnTo>
                <a:lnTo>
                  <a:pt x="7923" y="16674"/>
                </a:lnTo>
                <a:lnTo>
                  <a:pt x="7892" y="16797"/>
                </a:lnTo>
                <a:lnTo>
                  <a:pt x="7831" y="16797"/>
                </a:lnTo>
                <a:lnTo>
                  <a:pt x="7831" y="16858"/>
                </a:lnTo>
                <a:lnTo>
                  <a:pt x="7677" y="17012"/>
                </a:lnTo>
                <a:lnTo>
                  <a:pt x="7738" y="17073"/>
                </a:lnTo>
                <a:lnTo>
                  <a:pt x="7677" y="17196"/>
                </a:lnTo>
                <a:lnTo>
                  <a:pt x="7677" y="17380"/>
                </a:lnTo>
                <a:lnTo>
                  <a:pt x="7769" y="17565"/>
                </a:lnTo>
                <a:lnTo>
                  <a:pt x="7923" y="17595"/>
                </a:lnTo>
                <a:lnTo>
                  <a:pt x="7861" y="17749"/>
                </a:lnTo>
                <a:lnTo>
                  <a:pt x="7800" y="17810"/>
                </a:lnTo>
                <a:lnTo>
                  <a:pt x="7861" y="17933"/>
                </a:lnTo>
                <a:lnTo>
                  <a:pt x="7831" y="18087"/>
                </a:lnTo>
                <a:lnTo>
                  <a:pt x="7616" y="18240"/>
                </a:lnTo>
                <a:lnTo>
                  <a:pt x="7646" y="18301"/>
                </a:lnTo>
                <a:lnTo>
                  <a:pt x="7370" y="18486"/>
                </a:lnTo>
                <a:lnTo>
                  <a:pt x="6909" y="18486"/>
                </a:lnTo>
                <a:lnTo>
                  <a:pt x="6664" y="18424"/>
                </a:lnTo>
                <a:lnTo>
                  <a:pt x="6357" y="18179"/>
                </a:lnTo>
                <a:lnTo>
                  <a:pt x="6050" y="18087"/>
                </a:lnTo>
                <a:lnTo>
                  <a:pt x="5865" y="18087"/>
                </a:lnTo>
                <a:lnTo>
                  <a:pt x="5804" y="18056"/>
                </a:lnTo>
                <a:lnTo>
                  <a:pt x="5865" y="17964"/>
                </a:lnTo>
                <a:lnTo>
                  <a:pt x="5743" y="17964"/>
                </a:lnTo>
                <a:lnTo>
                  <a:pt x="5589" y="18117"/>
                </a:lnTo>
                <a:lnTo>
                  <a:pt x="5589" y="18424"/>
                </a:lnTo>
                <a:lnTo>
                  <a:pt x="5743" y="18578"/>
                </a:lnTo>
                <a:lnTo>
                  <a:pt x="5835" y="18885"/>
                </a:lnTo>
                <a:lnTo>
                  <a:pt x="5835" y="19253"/>
                </a:lnTo>
                <a:lnTo>
                  <a:pt x="5865" y="19407"/>
                </a:lnTo>
                <a:lnTo>
                  <a:pt x="6050" y="19499"/>
                </a:lnTo>
                <a:lnTo>
                  <a:pt x="6326" y="19499"/>
                </a:lnTo>
                <a:lnTo>
                  <a:pt x="6418" y="19560"/>
                </a:lnTo>
                <a:lnTo>
                  <a:pt x="6295" y="19622"/>
                </a:lnTo>
                <a:lnTo>
                  <a:pt x="6234" y="19683"/>
                </a:lnTo>
                <a:lnTo>
                  <a:pt x="6357" y="19745"/>
                </a:lnTo>
                <a:lnTo>
                  <a:pt x="6633" y="19653"/>
                </a:lnTo>
                <a:lnTo>
                  <a:pt x="6633" y="19560"/>
                </a:lnTo>
                <a:lnTo>
                  <a:pt x="6510" y="19530"/>
                </a:lnTo>
                <a:lnTo>
                  <a:pt x="6449" y="19499"/>
                </a:lnTo>
                <a:lnTo>
                  <a:pt x="6541" y="19407"/>
                </a:lnTo>
                <a:lnTo>
                  <a:pt x="6664" y="19407"/>
                </a:lnTo>
                <a:lnTo>
                  <a:pt x="6817" y="19315"/>
                </a:lnTo>
                <a:lnTo>
                  <a:pt x="6940" y="19315"/>
                </a:lnTo>
                <a:lnTo>
                  <a:pt x="7063" y="19499"/>
                </a:lnTo>
                <a:lnTo>
                  <a:pt x="7032" y="19653"/>
                </a:lnTo>
                <a:lnTo>
                  <a:pt x="6940" y="19683"/>
                </a:lnTo>
                <a:lnTo>
                  <a:pt x="7063" y="19806"/>
                </a:lnTo>
                <a:lnTo>
                  <a:pt x="7124" y="19990"/>
                </a:lnTo>
                <a:lnTo>
                  <a:pt x="7094" y="20144"/>
                </a:lnTo>
                <a:lnTo>
                  <a:pt x="6756" y="20328"/>
                </a:lnTo>
                <a:lnTo>
                  <a:pt x="6633" y="20297"/>
                </a:lnTo>
                <a:lnTo>
                  <a:pt x="6572" y="20113"/>
                </a:lnTo>
                <a:lnTo>
                  <a:pt x="6602" y="20052"/>
                </a:lnTo>
                <a:lnTo>
                  <a:pt x="6602" y="19960"/>
                </a:lnTo>
                <a:lnTo>
                  <a:pt x="6418" y="19867"/>
                </a:lnTo>
                <a:lnTo>
                  <a:pt x="6203" y="19929"/>
                </a:lnTo>
                <a:lnTo>
                  <a:pt x="6050" y="20052"/>
                </a:lnTo>
                <a:lnTo>
                  <a:pt x="6019" y="20144"/>
                </a:lnTo>
                <a:lnTo>
                  <a:pt x="6080" y="20267"/>
                </a:lnTo>
                <a:lnTo>
                  <a:pt x="6234" y="20267"/>
                </a:lnTo>
                <a:lnTo>
                  <a:pt x="6480" y="20328"/>
                </a:lnTo>
                <a:lnTo>
                  <a:pt x="6480" y="20420"/>
                </a:lnTo>
                <a:lnTo>
                  <a:pt x="6326" y="20574"/>
                </a:lnTo>
                <a:lnTo>
                  <a:pt x="6050" y="20666"/>
                </a:lnTo>
                <a:lnTo>
                  <a:pt x="5957" y="20789"/>
                </a:lnTo>
                <a:lnTo>
                  <a:pt x="6019" y="20850"/>
                </a:lnTo>
                <a:lnTo>
                  <a:pt x="5957" y="21004"/>
                </a:lnTo>
                <a:lnTo>
                  <a:pt x="5835" y="21157"/>
                </a:lnTo>
                <a:lnTo>
                  <a:pt x="5865" y="21341"/>
                </a:lnTo>
                <a:lnTo>
                  <a:pt x="5927" y="21433"/>
                </a:lnTo>
                <a:lnTo>
                  <a:pt x="5927" y="21556"/>
                </a:lnTo>
                <a:lnTo>
                  <a:pt x="5896" y="21648"/>
                </a:lnTo>
                <a:lnTo>
                  <a:pt x="6111" y="21863"/>
                </a:lnTo>
                <a:lnTo>
                  <a:pt x="6111" y="21955"/>
                </a:lnTo>
                <a:lnTo>
                  <a:pt x="6019" y="22078"/>
                </a:lnTo>
                <a:lnTo>
                  <a:pt x="6080" y="22109"/>
                </a:lnTo>
                <a:lnTo>
                  <a:pt x="5835" y="22263"/>
                </a:lnTo>
                <a:lnTo>
                  <a:pt x="5804" y="22385"/>
                </a:lnTo>
                <a:lnTo>
                  <a:pt x="5804" y="22447"/>
                </a:lnTo>
                <a:lnTo>
                  <a:pt x="5957" y="22508"/>
                </a:lnTo>
                <a:lnTo>
                  <a:pt x="6019" y="22600"/>
                </a:lnTo>
                <a:lnTo>
                  <a:pt x="6019" y="22662"/>
                </a:lnTo>
                <a:lnTo>
                  <a:pt x="5773" y="22723"/>
                </a:lnTo>
                <a:lnTo>
                  <a:pt x="5620" y="22692"/>
                </a:lnTo>
                <a:lnTo>
                  <a:pt x="5374" y="22723"/>
                </a:lnTo>
                <a:lnTo>
                  <a:pt x="5221" y="22877"/>
                </a:lnTo>
                <a:lnTo>
                  <a:pt x="5036" y="22907"/>
                </a:lnTo>
                <a:lnTo>
                  <a:pt x="4913" y="23061"/>
                </a:lnTo>
                <a:lnTo>
                  <a:pt x="4791" y="23092"/>
                </a:lnTo>
                <a:lnTo>
                  <a:pt x="4729" y="23307"/>
                </a:lnTo>
                <a:lnTo>
                  <a:pt x="4668" y="23429"/>
                </a:lnTo>
                <a:lnTo>
                  <a:pt x="4484" y="23583"/>
                </a:lnTo>
                <a:lnTo>
                  <a:pt x="4484" y="23675"/>
                </a:lnTo>
                <a:lnTo>
                  <a:pt x="4576" y="23798"/>
                </a:lnTo>
                <a:lnTo>
                  <a:pt x="4576" y="23982"/>
                </a:lnTo>
                <a:lnTo>
                  <a:pt x="4760" y="24289"/>
                </a:lnTo>
                <a:lnTo>
                  <a:pt x="4944" y="24412"/>
                </a:lnTo>
                <a:lnTo>
                  <a:pt x="5036" y="24443"/>
                </a:lnTo>
                <a:lnTo>
                  <a:pt x="5251" y="24658"/>
                </a:lnTo>
                <a:lnTo>
                  <a:pt x="5589" y="24965"/>
                </a:lnTo>
                <a:lnTo>
                  <a:pt x="5865" y="24934"/>
                </a:lnTo>
                <a:lnTo>
                  <a:pt x="6019" y="24934"/>
                </a:lnTo>
                <a:lnTo>
                  <a:pt x="6080" y="24903"/>
                </a:lnTo>
                <a:lnTo>
                  <a:pt x="6203" y="24934"/>
                </a:lnTo>
                <a:lnTo>
                  <a:pt x="6265" y="25026"/>
                </a:lnTo>
                <a:lnTo>
                  <a:pt x="6203" y="25087"/>
                </a:lnTo>
                <a:lnTo>
                  <a:pt x="6203" y="25180"/>
                </a:lnTo>
                <a:lnTo>
                  <a:pt x="6295" y="25364"/>
                </a:lnTo>
                <a:lnTo>
                  <a:pt x="6295" y="25517"/>
                </a:lnTo>
                <a:lnTo>
                  <a:pt x="6172" y="25640"/>
                </a:lnTo>
                <a:lnTo>
                  <a:pt x="6265" y="25640"/>
                </a:lnTo>
                <a:lnTo>
                  <a:pt x="6418" y="25763"/>
                </a:lnTo>
                <a:lnTo>
                  <a:pt x="6295" y="25855"/>
                </a:lnTo>
                <a:lnTo>
                  <a:pt x="6295" y="25947"/>
                </a:lnTo>
                <a:lnTo>
                  <a:pt x="6326" y="26009"/>
                </a:lnTo>
                <a:lnTo>
                  <a:pt x="6203" y="26162"/>
                </a:lnTo>
                <a:lnTo>
                  <a:pt x="6050" y="26224"/>
                </a:lnTo>
                <a:lnTo>
                  <a:pt x="6019" y="26346"/>
                </a:lnTo>
                <a:lnTo>
                  <a:pt x="5957" y="26377"/>
                </a:lnTo>
                <a:lnTo>
                  <a:pt x="5835" y="26561"/>
                </a:lnTo>
                <a:lnTo>
                  <a:pt x="5773" y="26746"/>
                </a:lnTo>
                <a:lnTo>
                  <a:pt x="5620" y="26746"/>
                </a:lnTo>
                <a:lnTo>
                  <a:pt x="5405" y="26930"/>
                </a:lnTo>
                <a:lnTo>
                  <a:pt x="5374" y="27114"/>
                </a:lnTo>
                <a:lnTo>
                  <a:pt x="5313" y="27298"/>
                </a:lnTo>
                <a:lnTo>
                  <a:pt x="5190" y="27421"/>
                </a:lnTo>
                <a:lnTo>
                  <a:pt x="5128" y="27544"/>
                </a:lnTo>
                <a:lnTo>
                  <a:pt x="5221" y="27483"/>
                </a:lnTo>
                <a:lnTo>
                  <a:pt x="5343" y="27513"/>
                </a:lnTo>
                <a:lnTo>
                  <a:pt x="5405" y="27759"/>
                </a:lnTo>
                <a:lnTo>
                  <a:pt x="5343" y="27882"/>
                </a:lnTo>
                <a:lnTo>
                  <a:pt x="5190" y="28066"/>
                </a:lnTo>
                <a:lnTo>
                  <a:pt x="5190" y="28189"/>
                </a:lnTo>
                <a:lnTo>
                  <a:pt x="5006" y="28342"/>
                </a:lnTo>
                <a:lnTo>
                  <a:pt x="4883" y="28281"/>
                </a:lnTo>
                <a:lnTo>
                  <a:pt x="4760" y="28158"/>
                </a:lnTo>
                <a:lnTo>
                  <a:pt x="4668" y="28097"/>
                </a:lnTo>
                <a:lnTo>
                  <a:pt x="4729" y="28219"/>
                </a:lnTo>
                <a:lnTo>
                  <a:pt x="4729" y="28373"/>
                </a:lnTo>
                <a:lnTo>
                  <a:pt x="4791" y="28434"/>
                </a:lnTo>
                <a:lnTo>
                  <a:pt x="4729" y="28557"/>
                </a:lnTo>
                <a:lnTo>
                  <a:pt x="4514" y="28711"/>
                </a:lnTo>
                <a:lnTo>
                  <a:pt x="4422" y="28987"/>
                </a:lnTo>
                <a:lnTo>
                  <a:pt x="4453" y="29233"/>
                </a:lnTo>
                <a:lnTo>
                  <a:pt x="4637" y="29509"/>
                </a:lnTo>
                <a:lnTo>
                  <a:pt x="4760" y="29878"/>
                </a:lnTo>
                <a:lnTo>
                  <a:pt x="4760" y="30062"/>
                </a:lnTo>
                <a:lnTo>
                  <a:pt x="4821" y="30062"/>
                </a:lnTo>
                <a:lnTo>
                  <a:pt x="4791" y="30185"/>
                </a:lnTo>
                <a:lnTo>
                  <a:pt x="4637" y="30246"/>
                </a:lnTo>
                <a:lnTo>
                  <a:pt x="4729" y="30338"/>
                </a:lnTo>
                <a:lnTo>
                  <a:pt x="4852" y="30307"/>
                </a:lnTo>
                <a:lnTo>
                  <a:pt x="4975" y="30461"/>
                </a:lnTo>
                <a:lnTo>
                  <a:pt x="5006" y="30615"/>
                </a:lnTo>
                <a:lnTo>
                  <a:pt x="5282" y="30768"/>
                </a:lnTo>
                <a:lnTo>
                  <a:pt x="5466" y="30922"/>
                </a:lnTo>
                <a:lnTo>
                  <a:pt x="5466" y="31075"/>
                </a:lnTo>
                <a:lnTo>
                  <a:pt x="5405" y="31075"/>
                </a:lnTo>
                <a:lnTo>
                  <a:pt x="5221" y="30983"/>
                </a:lnTo>
                <a:lnTo>
                  <a:pt x="4975" y="30768"/>
                </a:lnTo>
                <a:lnTo>
                  <a:pt x="4791" y="30737"/>
                </a:lnTo>
                <a:lnTo>
                  <a:pt x="4760" y="30676"/>
                </a:lnTo>
                <a:lnTo>
                  <a:pt x="3685" y="30676"/>
                </a:lnTo>
                <a:lnTo>
                  <a:pt x="3071" y="30768"/>
                </a:lnTo>
                <a:lnTo>
                  <a:pt x="2948" y="30707"/>
                </a:lnTo>
                <a:lnTo>
                  <a:pt x="2549" y="30676"/>
                </a:lnTo>
                <a:lnTo>
                  <a:pt x="2426" y="30307"/>
                </a:lnTo>
                <a:lnTo>
                  <a:pt x="2334" y="30031"/>
                </a:lnTo>
                <a:lnTo>
                  <a:pt x="2181" y="29878"/>
                </a:lnTo>
                <a:lnTo>
                  <a:pt x="2119" y="29386"/>
                </a:lnTo>
                <a:lnTo>
                  <a:pt x="2119" y="29171"/>
                </a:lnTo>
                <a:lnTo>
                  <a:pt x="1935" y="29171"/>
                </a:lnTo>
                <a:lnTo>
                  <a:pt x="1689" y="29294"/>
                </a:lnTo>
                <a:lnTo>
                  <a:pt x="1536" y="29448"/>
                </a:lnTo>
                <a:lnTo>
                  <a:pt x="1382" y="29448"/>
                </a:lnTo>
                <a:lnTo>
                  <a:pt x="983" y="28741"/>
                </a:lnTo>
                <a:lnTo>
                  <a:pt x="922" y="28465"/>
                </a:lnTo>
                <a:lnTo>
                  <a:pt x="1045" y="27728"/>
                </a:lnTo>
                <a:lnTo>
                  <a:pt x="1229" y="27483"/>
                </a:lnTo>
                <a:lnTo>
                  <a:pt x="1505" y="27175"/>
                </a:lnTo>
                <a:lnTo>
                  <a:pt x="1597" y="26746"/>
                </a:lnTo>
                <a:lnTo>
                  <a:pt x="1505" y="26316"/>
                </a:lnTo>
                <a:lnTo>
                  <a:pt x="1382" y="26009"/>
                </a:lnTo>
                <a:lnTo>
                  <a:pt x="1474" y="25609"/>
                </a:lnTo>
                <a:lnTo>
                  <a:pt x="1628" y="25425"/>
                </a:lnTo>
                <a:lnTo>
                  <a:pt x="1474" y="25057"/>
                </a:lnTo>
                <a:lnTo>
                  <a:pt x="1474" y="24842"/>
                </a:lnTo>
                <a:lnTo>
                  <a:pt x="1628" y="24688"/>
                </a:lnTo>
                <a:lnTo>
                  <a:pt x="1536" y="24351"/>
                </a:lnTo>
                <a:lnTo>
                  <a:pt x="1474" y="23890"/>
                </a:lnTo>
                <a:lnTo>
                  <a:pt x="1382" y="23675"/>
                </a:lnTo>
                <a:lnTo>
                  <a:pt x="1382" y="23521"/>
                </a:lnTo>
                <a:lnTo>
                  <a:pt x="1597" y="23337"/>
                </a:lnTo>
                <a:lnTo>
                  <a:pt x="1597" y="23153"/>
                </a:lnTo>
                <a:lnTo>
                  <a:pt x="1413" y="22846"/>
                </a:lnTo>
                <a:lnTo>
                  <a:pt x="1137" y="22631"/>
                </a:lnTo>
                <a:lnTo>
                  <a:pt x="952" y="22631"/>
                </a:lnTo>
                <a:lnTo>
                  <a:pt x="922" y="22692"/>
                </a:lnTo>
                <a:lnTo>
                  <a:pt x="799" y="22600"/>
                </a:lnTo>
                <a:lnTo>
                  <a:pt x="860" y="22447"/>
                </a:lnTo>
                <a:lnTo>
                  <a:pt x="1259" y="22447"/>
                </a:lnTo>
                <a:lnTo>
                  <a:pt x="1444" y="22232"/>
                </a:lnTo>
                <a:lnTo>
                  <a:pt x="1444" y="22048"/>
                </a:lnTo>
                <a:lnTo>
                  <a:pt x="1229" y="21986"/>
                </a:lnTo>
                <a:lnTo>
                  <a:pt x="1106" y="22078"/>
                </a:lnTo>
                <a:lnTo>
                  <a:pt x="952" y="22048"/>
                </a:lnTo>
                <a:lnTo>
                  <a:pt x="860" y="21648"/>
                </a:lnTo>
                <a:lnTo>
                  <a:pt x="707" y="21341"/>
                </a:lnTo>
                <a:lnTo>
                  <a:pt x="707" y="21096"/>
                </a:lnTo>
                <a:lnTo>
                  <a:pt x="707" y="20819"/>
                </a:lnTo>
                <a:lnTo>
                  <a:pt x="461" y="20727"/>
                </a:lnTo>
                <a:lnTo>
                  <a:pt x="369" y="20482"/>
                </a:lnTo>
                <a:lnTo>
                  <a:pt x="338" y="19837"/>
                </a:lnTo>
                <a:lnTo>
                  <a:pt x="523" y="19714"/>
                </a:lnTo>
                <a:lnTo>
                  <a:pt x="553" y="19499"/>
                </a:lnTo>
                <a:lnTo>
                  <a:pt x="492" y="19345"/>
                </a:lnTo>
                <a:lnTo>
                  <a:pt x="308" y="19284"/>
                </a:lnTo>
                <a:lnTo>
                  <a:pt x="246" y="18885"/>
                </a:lnTo>
                <a:lnTo>
                  <a:pt x="215" y="18332"/>
                </a:lnTo>
                <a:lnTo>
                  <a:pt x="277" y="17718"/>
                </a:lnTo>
                <a:lnTo>
                  <a:pt x="123" y="17472"/>
                </a:lnTo>
                <a:lnTo>
                  <a:pt x="93" y="17165"/>
                </a:lnTo>
                <a:lnTo>
                  <a:pt x="369" y="16766"/>
                </a:lnTo>
                <a:lnTo>
                  <a:pt x="430" y="16336"/>
                </a:lnTo>
                <a:lnTo>
                  <a:pt x="645" y="16213"/>
                </a:lnTo>
                <a:lnTo>
                  <a:pt x="768" y="16060"/>
                </a:lnTo>
                <a:lnTo>
                  <a:pt x="277" y="15108"/>
                </a:lnTo>
                <a:lnTo>
                  <a:pt x="338" y="14770"/>
                </a:lnTo>
                <a:lnTo>
                  <a:pt x="338" y="14555"/>
                </a:lnTo>
                <a:lnTo>
                  <a:pt x="338" y="13972"/>
                </a:lnTo>
                <a:lnTo>
                  <a:pt x="523" y="13634"/>
                </a:lnTo>
                <a:lnTo>
                  <a:pt x="707" y="13419"/>
                </a:lnTo>
                <a:lnTo>
                  <a:pt x="676" y="13143"/>
                </a:lnTo>
                <a:lnTo>
                  <a:pt x="492" y="12836"/>
                </a:lnTo>
                <a:lnTo>
                  <a:pt x="400" y="12744"/>
                </a:lnTo>
                <a:lnTo>
                  <a:pt x="584" y="12467"/>
                </a:lnTo>
                <a:lnTo>
                  <a:pt x="523" y="12160"/>
                </a:lnTo>
                <a:lnTo>
                  <a:pt x="676" y="11823"/>
                </a:lnTo>
                <a:lnTo>
                  <a:pt x="830" y="11761"/>
                </a:lnTo>
                <a:lnTo>
                  <a:pt x="860" y="11362"/>
                </a:lnTo>
                <a:lnTo>
                  <a:pt x="799" y="10748"/>
                </a:lnTo>
                <a:lnTo>
                  <a:pt x="676" y="10625"/>
                </a:lnTo>
                <a:lnTo>
                  <a:pt x="584" y="10134"/>
                </a:lnTo>
                <a:lnTo>
                  <a:pt x="461" y="9888"/>
                </a:lnTo>
                <a:lnTo>
                  <a:pt x="246" y="9581"/>
                </a:lnTo>
                <a:lnTo>
                  <a:pt x="215" y="9427"/>
                </a:lnTo>
                <a:lnTo>
                  <a:pt x="93" y="9243"/>
                </a:lnTo>
                <a:lnTo>
                  <a:pt x="1" y="8813"/>
                </a:lnTo>
                <a:lnTo>
                  <a:pt x="31" y="8506"/>
                </a:lnTo>
                <a:lnTo>
                  <a:pt x="277" y="8414"/>
                </a:lnTo>
                <a:lnTo>
                  <a:pt x="277" y="7984"/>
                </a:lnTo>
                <a:lnTo>
                  <a:pt x="400" y="7800"/>
                </a:lnTo>
                <a:lnTo>
                  <a:pt x="400" y="7462"/>
                </a:lnTo>
                <a:lnTo>
                  <a:pt x="246" y="7186"/>
                </a:lnTo>
                <a:lnTo>
                  <a:pt x="246" y="6664"/>
                </a:lnTo>
                <a:lnTo>
                  <a:pt x="338" y="6541"/>
                </a:lnTo>
                <a:lnTo>
                  <a:pt x="400" y="5927"/>
                </a:lnTo>
                <a:lnTo>
                  <a:pt x="553" y="5712"/>
                </a:lnTo>
                <a:lnTo>
                  <a:pt x="768" y="5159"/>
                </a:lnTo>
                <a:lnTo>
                  <a:pt x="983" y="4944"/>
                </a:lnTo>
                <a:lnTo>
                  <a:pt x="1137" y="4852"/>
                </a:lnTo>
                <a:lnTo>
                  <a:pt x="1290" y="4730"/>
                </a:lnTo>
                <a:lnTo>
                  <a:pt x="1198" y="4637"/>
                </a:lnTo>
                <a:lnTo>
                  <a:pt x="1198" y="4392"/>
                </a:lnTo>
                <a:lnTo>
                  <a:pt x="1137" y="4269"/>
                </a:lnTo>
                <a:lnTo>
                  <a:pt x="1045" y="4208"/>
                </a:lnTo>
                <a:lnTo>
                  <a:pt x="1075" y="4023"/>
                </a:lnTo>
                <a:lnTo>
                  <a:pt x="1229" y="3931"/>
                </a:lnTo>
                <a:lnTo>
                  <a:pt x="1229" y="3716"/>
                </a:lnTo>
                <a:lnTo>
                  <a:pt x="1045" y="3471"/>
                </a:lnTo>
                <a:lnTo>
                  <a:pt x="1014" y="3194"/>
                </a:lnTo>
                <a:lnTo>
                  <a:pt x="1106" y="3041"/>
                </a:lnTo>
                <a:lnTo>
                  <a:pt x="1045" y="2887"/>
                </a:lnTo>
                <a:lnTo>
                  <a:pt x="891" y="2734"/>
                </a:lnTo>
                <a:lnTo>
                  <a:pt x="952" y="2519"/>
                </a:lnTo>
                <a:lnTo>
                  <a:pt x="1935" y="1997"/>
                </a:lnTo>
                <a:lnTo>
                  <a:pt x="2150" y="1076"/>
                </a:lnTo>
                <a:lnTo>
                  <a:pt x="2058" y="830"/>
                </a:lnTo>
                <a:close/>
                <a:moveTo>
                  <a:pt x="8844" y="33839"/>
                </a:moveTo>
                <a:lnTo>
                  <a:pt x="8967" y="33961"/>
                </a:lnTo>
                <a:lnTo>
                  <a:pt x="9151" y="33839"/>
                </a:lnTo>
                <a:lnTo>
                  <a:pt x="9335" y="33808"/>
                </a:lnTo>
                <a:lnTo>
                  <a:pt x="9458" y="33685"/>
                </a:lnTo>
                <a:lnTo>
                  <a:pt x="9274" y="33685"/>
                </a:lnTo>
                <a:lnTo>
                  <a:pt x="9151" y="33777"/>
                </a:lnTo>
                <a:lnTo>
                  <a:pt x="8936" y="33777"/>
                </a:lnTo>
                <a:close/>
                <a:moveTo>
                  <a:pt x="5128" y="31229"/>
                </a:moveTo>
                <a:lnTo>
                  <a:pt x="5159" y="31229"/>
                </a:lnTo>
                <a:lnTo>
                  <a:pt x="5282" y="31413"/>
                </a:lnTo>
                <a:lnTo>
                  <a:pt x="5558" y="31659"/>
                </a:lnTo>
                <a:lnTo>
                  <a:pt x="5650" y="32088"/>
                </a:lnTo>
                <a:lnTo>
                  <a:pt x="5558" y="31996"/>
                </a:lnTo>
                <a:lnTo>
                  <a:pt x="5435" y="32058"/>
                </a:lnTo>
                <a:lnTo>
                  <a:pt x="5374" y="32181"/>
                </a:lnTo>
                <a:lnTo>
                  <a:pt x="5128" y="31229"/>
                </a:lnTo>
                <a:close/>
                <a:moveTo>
                  <a:pt x="5374" y="32211"/>
                </a:moveTo>
                <a:lnTo>
                  <a:pt x="5558" y="32273"/>
                </a:lnTo>
                <a:lnTo>
                  <a:pt x="5773" y="32242"/>
                </a:lnTo>
                <a:lnTo>
                  <a:pt x="5865" y="32395"/>
                </a:lnTo>
                <a:lnTo>
                  <a:pt x="5957" y="32672"/>
                </a:lnTo>
                <a:lnTo>
                  <a:pt x="6172" y="32702"/>
                </a:lnTo>
                <a:lnTo>
                  <a:pt x="6357" y="32856"/>
                </a:lnTo>
                <a:lnTo>
                  <a:pt x="6357" y="33071"/>
                </a:lnTo>
                <a:lnTo>
                  <a:pt x="6541" y="33132"/>
                </a:lnTo>
                <a:lnTo>
                  <a:pt x="7186" y="33317"/>
                </a:lnTo>
                <a:lnTo>
                  <a:pt x="7278" y="33409"/>
                </a:lnTo>
                <a:lnTo>
                  <a:pt x="7493" y="33501"/>
                </a:lnTo>
                <a:lnTo>
                  <a:pt x="7708" y="33685"/>
                </a:lnTo>
                <a:lnTo>
                  <a:pt x="7892" y="33685"/>
                </a:lnTo>
                <a:lnTo>
                  <a:pt x="8199" y="33593"/>
                </a:lnTo>
                <a:lnTo>
                  <a:pt x="8322" y="33654"/>
                </a:lnTo>
                <a:lnTo>
                  <a:pt x="8353" y="33808"/>
                </a:lnTo>
                <a:lnTo>
                  <a:pt x="8138" y="33931"/>
                </a:lnTo>
                <a:lnTo>
                  <a:pt x="8076" y="33869"/>
                </a:lnTo>
                <a:lnTo>
                  <a:pt x="7892" y="33900"/>
                </a:lnTo>
                <a:lnTo>
                  <a:pt x="7861" y="34054"/>
                </a:lnTo>
                <a:lnTo>
                  <a:pt x="7708" y="34207"/>
                </a:lnTo>
                <a:lnTo>
                  <a:pt x="7524" y="34238"/>
                </a:lnTo>
                <a:lnTo>
                  <a:pt x="7339" y="34176"/>
                </a:lnTo>
                <a:lnTo>
                  <a:pt x="7155" y="34084"/>
                </a:lnTo>
                <a:lnTo>
                  <a:pt x="6817" y="34054"/>
                </a:lnTo>
                <a:lnTo>
                  <a:pt x="6572" y="34054"/>
                </a:lnTo>
                <a:lnTo>
                  <a:pt x="6234" y="34023"/>
                </a:lnTo>
                <a:lnTo>
                  <a:pt x="5957" y="34115"/>
                </a:lnTo>
                <a:lnTo>
                  <a:pt x="5865" y="34115"/>
                </a:lnTo>
                <a:lnTo>
                  <a:pt x="5773" y="33808"/>
                </a:lnTo>
                <a:lnTo>
                  <a:pt x="6172" y="33808"/>
                </a:lnTo>
                <a:lnTo>
                  <a:pt x="6387" y="33716"/>
                </a:lnTo>
                <a:lnTo>
                  <a:pt x="6510" y="33685"/>
                </a:lnTo>
                <a:lnTo>
                  <a:pt x="6541" y="33654"/>
                </a:lnTo>
                <a:lnTo>
                  <a:pt x="6326" y="33685"/>
                </a:lnTo>
                <a:lnTo>
                  <a:pt x="6111" y="33685"/>
                </a:lnTo>
                <a:lnTo>
                  <a:pt x="5804" y="33746"/>
                </a:lnTo>
                <a:lnTo>
                  <a:pt x="5743" y="33746"/>
                </a:lnTo>
                <a:close/>
              </a:path>
            </a:pathLst>
          </a:custGeom>
          <a:solidFill>
            <a:srgbClr val="4285F4"/>
          </a:solidFill>
          <a:ln>
            <a:noFill/>
          </a:ln>
        </p:spPr>
      </p:sp>
      <p:sp>
        <p:nvSpPr>
          <p:cNvPr id="1294" name="Google Shape;1294;g3d4b58163d4_3_1117"/>
          <p:cNvSpPr/>
          <p:nvPr/>
        </p:nvSpPr>
        <p:spPr>
          <a:xfrm>
            <a:off x="2453603" y="4855527"/>
            <a:ext cx="230778" cy="1026303"/>
          </a:xfrm>
          <a:custGeom>
            <a:avLst/>
            <a:gdLst/>
            <a:ahLst/>
            <a:cxnLst/>
            <a:rect l="l" t="t" r="r" b="b"/>
            <a:pathLst>
              <a:path w="9059" h="39243" extrusionOk="0">
                <a:moveTo>
                  <a:pt x="7738" y="37984"/>
                </a:moveTo>
                <a:lnTo>
                  <a:pt x="7677" y="37677"/>
                </a:lnTo>
                <a:lnTo>
                  <a:pt x="7585" y="37677"/>
                </a:lnTo>
                <a:lnTo>
                  <a:pt x="7401" y="37584"/>
                </a:lnTo>
                <a:lnTo>
                  <a:pt x="7124" y="37462"/>
                </a:lnTo>
                <a:lnTo>
                  <a:pt x="6725" y="37339"/>
                </a:lnTo>
                <a:lnTo>
                  <a:pt x="6510" y="37277"/>
                </a:lnTo>
                <a:lnTo>
                  <a:pt x="6510" y="37339"/>
                </a:lnTo>
                <a:lnTo>
                  <a:pt x="6572" y="37400"/>
                </a:lnTo>
                <a:lnTo>
                  <a:pt x="6510" y="37462"/>
                </a:lnTo>
                <a:lnTo>
                  <a:pt x="6449" y="37431"/>
                </a:lnTo>
                <a:lnTo>
                  <a:pt x="6172" y="37339"/>
                </a:lnTo>
                <a:lnTo>
                  <a:pt x="6019" y="37247"/>
                </a:lnTo>
                <a:lnTo>
                  <a:pt x="5957" y="37308"/>
                </a:lnTo>
                <a:lnTo>
                  <a:pt x="6019" y="37370"/>
                </a:lnTo>
                <a:lnTo>
                  <a:pt x="6387" y="37554"/>
                </a:lnTo>
                <a:lnTo>
                  <a:pt x="6387" y="37615"/>
                </a:lnTo>
                <a:lnTo>
                  <a:pt x="6295" y="37615"/>
                </a:lnTo>
                <a:lnTo>
                  <a:pt x="6264" y="37615"/>
                </a:lnTo>
                <a:lnTo>
                  <a:pt x="6264" y="37677"/>
                </a:lnTo>
                <a:lnTo>
                  <a:pt x="6203" y="37677"/>
                </a:lnTo>
                <a:lnTo>
                  <a:pt x="6142" y="37584"/>
                </a:lnTo>
                <a:lnTo>
                  <a:pt x="5957" y="37492"/>
                </a:lnTo>
                <a:lnTo>
                  <a:pt x="5927" y="37523"/>
                </a:lnTo>
                <a:lnTo>
                  <a:pt x="5927" y="37646"/>
                </a:lnTo>
                <a:lnTo>
                  <a:pt x="5835" y="37646"/>
                </a:lnTo>
                <a:lnTo>
                  <a:pt x="5558" y="37646"/>
                </a:lnTo>
                <a:lnTo>
                  <a:pt x="5497" y="37677"/>
                </a:lnTo>
                <a:lnTo>
                  <a:pt x="5558" y="37738"/>
                </a:lnTo>
                <a:lnTo>
                  <a:pt x="5528" y="37799"/>
                </a:lnTo>
                <a:lnTo>
                  <a:pt x="5374" y="37769"/>
                </a:lnTo>
                <a:lnTo>
                  <a:pt x="5220" y="37799"/>
                </a:lnTo>
                <a:lnTo>
                  <a:pt x="5251" y="37892"/>
                </a:lnTo>
                <a:lnTo>
                  <a:pt x="5435" y="37922"/>
                </a:lnTo>
                <a:lnTo>
                  <a:pt x="5589" y="37922"/>
                </a:lnTo>
                <a:lnTo>
                  <a:pt x="5620" y="37861"/>
                </a:lnTo>
                <a:lnTo>
                  <a:pt x="5681" y="37830"/>
                </a:lnTo>
                <a:lnTo>
                  <a:pt x="5773" y="37861"/>
                </a:lnTo>
                <a:lnTo>
                  <a:pt x="5927" y="37984"/>
                </a:lnTo>
                <a:lnTo>
                  <a:pt x="6019" y="37922"/>
                </a:lnTo>
                <a:lnTo>
                  <a:pt x="6050" y="37984"/>
                </a:lnTo>
                <a:lnTo>
                  <a:pt x="6050" y="38106"/>
                </a:lnTo>
                <a:lnTo>
                  <a:pt x="6172" y="38168"/>
                </a:lnTo>
                <a:lnTo>
                  <a:pt x="6050" y="38229"/>
                </a:lnTo>
                <a:lnTo>
                  <a:pt x="5957" y="38383"/>
                </a:lnTo>
                <a:lnTo>
                  <a:pt x="6050" y="38475"/>
                </a:lnTo>
                <a:lnTo>
                  <a:pt x="6172" y="38475"/>
                </a:lnTo>
                <a:lnTo>
                  <a:pt x="6264" y="38506"/>
                </a:lnTo>
                <a:lnTo>
                  <a:pt x="6418" y="38659"/>
                </a:lnTo>
                <a:lnTo>
                  <a:pt x="6510" y="38659"/>
                </a:lnTo>
                <a:lnTo>
                  <a:pt x="6510" y="38598"/>
                </a:lnTo>
                <a:lnTo>
                  <a:pt x="6418" y="38536"/>
                </a:lnTo>
                <a:lnTo>
                  <a:pt x="6264" y="38444"/>
                </a:lnTo>
                <a:lnTo>
                  <a:pt x="6234" y="38352"/>
                </a:lnTo>
                <a:lnTo>
                  <a:pt x="6295" y="38352"/>
                </a:lnTo>
                <a:lnTo>
                  <a:pt x="6387" y="38414"/>
                </a:lnTo>
                <a:lnTo>
                  <a:pt x="6510" y="38321"/>
                </a:lnTo>
                <a:lnTo>
                  <a:pt x="6510" y="38260"/>
                </a:lnTo>
                <a:lnTo>
                  <a:pt x="6418" y="38229"/>
                </a:lnTo>
                <a:lnTo>
                  <a:pt x="6326" y="38168"/>
                </a:lnTo>
                <a:lnTo>
                  <a:pt x="6664" y="38045"/>
                </a:lnTo>
                <a:lnTo>
                  <a:pt x="6817" y="37953"/>
                </a:lnTo>
                <a:lnTo>
                  <a:pt x="7462" y="38137"/>
                </a:lnTo>
                <a:lnTo>
                  <a:pt x="7554" y="38076"/>
                </a:lnTo>
                <a:lnTo>
                  <a:pt x="7523" y="37984"/>
                </a:lnTo>
                <a:close/>
                <a:moveTo>
                  <a:pt x="7646" y="37615"/>
                </a:moveTo>
                <a:lnTo>
                  <a:pt x="7462" y="37554"/>
                </a:lnTo>
                <a:lnTo>
                  <a:pt x="7063" y="37308"/>
                </a:lnTo>
                <a:lnTo>
                  <a:pt x="6786" y="37185"/>
                </a:lnTo>
                <a:lnTo>
                  <a:pt x="6664" y="37185"/>
                </a:lnTo>
                <a:lnTo>
                  <a:pt x="6479" y="37093"/>
                </a:lnTo>
                <a:lnTo>
                  <a:pt x="6326" y="36940"/>
                </a:lnTo>
                <a:lnTo>
                  <a:pt x="6295" y="36848"/>
                </a:lnTo>
                <a:lnTo>
                  <a:pt x="6295" y="36786"/>
                </a:lnTo>
                <a:lnTo>
                  <a:pt x="6541" y="36663"/>
                </a:lnTo>
                <a:lnTo>
                  <a:pt x="6572" y="36571"/>
                </a:lnTo>
                <a:lnTo>
                  <a:pt x="6756" y="36540"/>
                </a:lnTo>
                <a:lnTo>
                  <a:pt x="6848" y="36356"/>
                </a:lnTo>
                <a:lnTo>
                  <a:pt x="6817" y="36203"/>
                </a:lnTo>
                <a:lnTo>
                  <a:pt x="6633" y="36203"/>
                </a:lnTo>
                <a:lnTo>
                  <a:pt x="6387" y="36326"/>
                </a:lnTo>
                <a:lnTo>
                  <a:pt x="6264" y="36479"/>
                </a:lnTo>
                <a:lnTo>
                  <a:pt x="6142" y="36479"/>
                </a:lnTo>
                <a:lnTo>
                  <a:pt x="5988" y="36264"/>
                </a:lnTo>
                <a:lnTo>
                  <a:pt x="5988" y="36080"/>
                </a:lnTo>
                <a:lnTo>
                  <a:pt x="5957" y="35988"/>
                </a:lnTo>
                <a:lnTo>
                  <a:pt x="6080" y="35834"/>
                </a:lnTo>
                <a:lnTo>
                  <a:pt x="6111" y="35711"/>
                </a:lnTo>
                <a:lnTo>
                  <a:pt x="5988" y="35742"/>
                </a:lnTo>
                <a:lnTo>
                  <a:pt x="5896" y="35650"/>
                </a:lnTo>
                <a:lnTo>
                  <a:pt x="5988" y="35527"/>
                </a:lnTo>
                <a:lnTo>
                  <a:pt x="6080" y="35558"/>
                </a:lnTo>
                <a:lnTo>
                  <a:pt x="6264" y="35650"/>
                </a:lnTo>
                <a:lnTo>
                  <a:pt x="6295" y="35589"/>
                </a:lnTo>
                <a:lnTo>
                  <a:pt x="6449" y="35435"/>
                </a:lnTo>
                <a:lnTo>
                  <a:pt x="6449" y="35343"/>
                </a:lnTo>
                <a:lnTo>
                  <a:pt x="6418" y="35189"/>
                </a:lnTo>
                <a:lnTo>
                  <a:pt x="6479" y="35067"/>
                </a:lnTo>
                <a:lnTo>
                  <a:pt x="6602" y="35097"/>
                </a:lnTo>
                <a:lnTo>
                  <a:pt x="6725" y="35220"/>
                </a:lnTo>
                <a:lnTo>
                  <a:pt x="6817" y="35159"/>
                </a:lnTo>
                <a:lnTo>
                  <a:pt x="7032" y="35067"/>
                </a:lnTo>
                <a:lnTo>
                  <a:pt x="7278" y="36019"/>
                </a:lnTo>
                <a:lnTo>
                  <a:pt x="7278" y="36049"/>
                </a:lnTo>
                <a:lnTo>
                  <a:pt x="7278" y="36049"/>
                </a:lnTo>
                <a:lnTo>
                  <a:pt x="7677" y="37584"/>
                </a:lnTo>
                <a:close/>
                <a:moveTo>
                  <a:pt x="7001" y="34821"/>
                </a:moveTo>
                <a:lnTo>
                  <a:pt x="6756" y="34606"/>
                </a:lnTo>
                <a:lnTo>
                  <a:pt x="6572" y="34575"/>
                </a:lnTo>
                <a:lnTo>
                  <a:pt x="6541" y="34514"/>
                </a:lnTo>
                <a:lnTo>
                  <a:pt x="5466" y="34514"/>
                </a:lnTo>
                <a:lnTo>
                  <a:pt x="4852" y="34606"/>
                </a:lnTo>
                <a:lnTo>
                  <a:pt x="4729" y="34545"/>
                </a:lnTo>
                <a:lnTo>
                  <a:pt x="4330" y="34514"/>
                </a:lnTo>
                <a:lnTo>
                  <a:pt x="4207" y="34145"/>
                </a:lnTo>
                <a:lnTo>
                  <a:pt x="4115" y="33869"/>
                </a:lnTo>
                <a:lnTo>
                  <a:pt x="3962" y="33716"/>
                </a:lnTo>
                <a:lnTo>
                  <a:pt x="3900" y="33224"/>
                </a:lnTo>
                <a:lnTo>
                  <a:pt x="3900" y="33009"/>
                </a:lnTo>
                <a:lnTo>
                  <a:pt x="3716" y="33009"/>
                </a:lnTo>
                <a:lnTo>
                  <a:pt x="3470" y="33132"/>
                </a:lnTo>
                <a:lnTo>
                  <a:pt x="3317" y="33286"/>
                </a:lnTo>
                <a:lnTo>
                  <a:pt x="3163" y="33286"/>
                </a:lnTo>
                <a:lnTo>
                  <a:pt x="2764" y="32579"/>
                </a:lnTo>
                <a:lnTo>
                  <a:pt x="2703" y="32303"/>
                </a:lnTo>
                <a:lnTo>
                  <a:pt x="2825" y="31566"/>
                </a:lnTo>
                <a:lnTo>
                  <a:pt x="3010" y="31321"/>
                </a:lnTo>
                <a:lnTo>
                  <a:pt x="3286" y="31013"/>
                </a:lnTo>
                <a:lnTo>
                  <a:pt x="3378" y="30584"/>
                </a:lnTo>
                <a:lnTo>
                  <a:pt x="3286" y="30154"/>
                </a:lnTo>
                <a:lnTo>
                  <a:pt x="3163" y="29847"/>
                </a:lnTo>
                <a:lnTo>
                  <a:pt x="3255" y="29447"/>
                </a:lnTo>
                <a:lnTo>
                  <a:pt x="3409" y="29263"/>
                </a:lnTo>
                <a:lnTo>
                  <a:pt x="3255" y="28895"/>
                </a:lnTo>
                <a:lnTo>
                  <a:pt x="3255" y="28680"/>
                </a:lnTo>
                <a:lnTo>
                  <a:pt x="3409" y="28526"/>
                </a:lnTo>
                <a:lnTo>
                  <a:pt x="3317" y="28189"/>
                </a:lnTo>
                <a:lnTo>
                  <a:pt x="3255" y="27728"/>
                </a:lnTo>
                <a:lnTo>
                  <a:pt x="3163" y="27513"/>
                </a:lnTo>
                <a:lnTo>
                  <a:pt x="3163" y="27359"/>
                </a:lnTo>
                <a:lnTo>
                  <a:pt x="3378" y="27175"/>
                </a:lnTo>
                <a:lnTo>
                  <a:pt x="3378" y="26991"/>
                </a:lnTo>
                <a:lnTo>
                  <a:pt x="3194" y="26684"/>
                </a:lnTo>
                <a:lnTo>
                  <a:pt x="2918" y="26469"/>
                </a:lnTo>
                <a:lnTo>
                  <a:pt x="2733" y="26469"/>
                </a:lnTo>
                <a:lnTo>
                  <a:pt x="2703" y="26530"/>
                </a:lnTo>
                <a:lnTo>
                  <a:pt x="2580" y="26438"/>
                </a:lnTo>
                <a:lnTo>
                  <a:pt x="2641" y="26285"/>
                </a:lnTo>
                <a:lnTo>
                  <a:pt x="3040" y="26285"/>
                </a:lnTo>
                <a:lnTo>
                  <a:pt x="3225" y="26070"/>
                </a:lnTo>
                <a:lnTo>
                  <a:pt x="3225" y="25886"/>
                </a:lnTo>
                <a:lnTo>
                  <a:pt x="3102" y="25824"/>
                </a:lnTo>
                <a:lnTo>
                  <a:pt x="2979" y="25916"/>
                </a:lnTo>
                <a:lnTo>
                  <a:pt x="2825" y="25886"/>
                </a:lnTo>
                <a:lnTo>
                  <a:pt x="2733" y="25486"/>
                </a:lnTo>
                <a:lnTo>
                  <a:pt x="2580" y="25179"/>
                </a:lnTo>
                <a:lnTo>
                  <a:pt x="2580" y="24934"/>
                </a:lnTo>
                <a:lnTo>
                  <a:pt x="2580" y="24657"/>
                </a:lnTo>
                <a:lnTo>
                  <a:pt x="2334" y="24565"/>
                </a:lnTo>
                <a:lnTo>
                  <a:pt x="2242" y="24320"/>
                </a:lnTo>
                <a:lnTo>
                  <a:pt x="2211" y="23675"/>
                </a:lnTo>
                <a:lnTo>
                  <a:pt x="2396" y="23552"/>
                </a:lnTo>
                <a:lnTo>
                  <a:pt x="2426" y="23337"/>
                </a:lnTo>
                <a:lnTo>
                  <a:pt x="2365" y="23183"/>
                </a:lnTo>
                <a:lnTo>
                  <a:pt x="2181" y="23122"/>
                </a:lnTo>
                <a:lnTo>
                  <a:pt x="2119" y="22723"/>
                </a:lnTo>
                <a:lnTo>
                  <a:pt x="2088" y="22170"/>
                </a:lnTo>
                <a:lnTo>
                  <a:pt x="2150" y="21556"/>
                </a:lnTo>
                <a:lnTo>
                  <a:pt x="1996" y="21310"/>
                </a:lnTo>
                <a:lnTo>
                  <a:pt x="1966" y="21003"/>
                </a:lnTo>
                <a:lnTo>
                  <a:pt x="2242" y="20604"/>
                </a:lnTo>
                <a:lnTo>
                  <a:pt x="2303" y="20174"/>
                </a:lnTo>
                <a:lnTo>
                  <a:pt x="2518" y="20051"/>
                </a:lnTo>
                <a:lnTo>
                  <a:pt x="2641" y="19898"/>
                </a:lnTo>
                <a:lnTo>
                  <a:pt x="2150" y="18946"/>
                </a:lnTo>
                <a:lnTo>
                  <a:pt x="2211" y="18608"/>
                </a:lnTo>
                <a:lnTo>
                  <a:pt x="2211" y="18393"/>
                </a:lnTo>
                <a:lnTo>
                  <a:pt x="2211" y="17810"/>
                </a:lnTo>
                <a:lnTo>
                  <a:pt x="2396" y="17472"/>
                </a:lnTo>
                <a:lnTo>
                  <a:pt x="2580" y="17257"/>
                </a:lnTo>
                <a:lnTo>
                  <a:pt x="2549" y="16981"/>
                </a:lnTo>
                <a:lnTo>
                  <a:pt x="2365" y="16674"/>
                </a:lnTo>
                <a:lnTo>
                  <a:pt x="2273" y="16582"/>
                </a:lnTo>
                <a:lnTo>
                  <a:pt x="2457" y="16305"/>
                </a:lnTo>
                <a:lnTo>
                  <a:pt x="2396" y="15998"/>
                </a:lnTo>
                <a:lnTo>
                  <a:pt x="2549" y="15661"/>
                </a:lnTo>
                <a:lnTo>
                  <a:pt x="2703" y="15599"/>
                </a:lnTo>
                <a:lnTo>
                  <a:pt x="2733" y="15200"/>
                </a:lnTo>
                <a:lnTo>
                  <a:pt x="2672" y="14586"/>
                </a:lnTo>
                <a:lnTo>
                  <a:pt x="2549" y="14463"/>
                </a:lnTo>
                <a:lnTo>
                  <a:pt x="2457" y="13972"/>
                </a:lnTo>
                <a:lnTo>
                  <a:pt x="2334" y="13726"/>
                </a:lnTo>
                <a:lnTo>
                  <a:pt x="2119" y="13419"/>
                </a:lnTo>
                <a:lnTo>
                  <a:pt x="2088" y="13265"/>
                </a:lnTo>
                <a:lnTo>
                  <a:pt x="1966" y="13081"/>
                </a:lnTo>
                <a:lnTo>
                  <a:pt x="1874" y="12651"/>
                </a:lnTo>
                <a:lnTo>
                  <a:pt x="1904" y="12344"/>
                </a:lnTo>
                <a:lnTo>
                  <a:pt x="2150" y="12252"/>
                </a:lnTo>
                <a:lnTo>
                  <a:pt x="2150" y="11822"/>
                </a:lnTo>
                <a:lnTo>
                  <a:pt x="2273" y="11638"/>
                </a:lnTo>
                <a:lnTo>
                  <a:pt x="2273" y="11300"/>
                </a:lnTo>
                <a:lnTo>
                  <a:pt x="2119" y="11024"/>
                </a:lnTo>
                <a:lnTo>
                  <a:pt x="2119" y="10502"/>
                </a:lnTo>
                <a:lnTo>
                  <a:pt x="2211" y="10379"/>
                </a:lnTo>
                <a:lnTo>
                  <a:pt x="2273" y="9765"/>
                </a:lnTo>
                <a:lnTo>
                  <a:pt x="2426" y="9550"/>
                </a:lnTo>
                <a:lnTo>
                  <a:pt x="2641" y="8997"/>
                </a:lnTo>
                <a:lnTo>
                  <a:pt x="2856" y="8782"/>
                </a:lnTo>
                <a:lnTo>
                  <a:pt x="3010" y="8690"/>
                </a:lnTo>
                <a:lnTo>
                  <a:pt x="3163" y="8568"/>
                </a:lnTo>
                <a:lnTo>
                  <a:pt x="3071" y="8475"/>
                </a:lnTo>
                <a:lnTo>
                  <a:pt x="3071" y="8230"/>
                </a:lnTo>
                <a:lnTo>
                  <a:pt x="3010" y="8107"/>
                </a:lnTo>
                <a:lnTo>
                  <a:pt x="2918" y="8046"/>
                </a:lnTo>
                <a:lnTo>
                  <a:pt x="2948" y="7861"/>
                </a:lnTo>
                <a:lnTo>
                  <a:pt x="3102" y="7769"/>
                </a:lnTo>
                <a:lnTo>
                  <a:pt x="3102" y="7554"/>
                </a:lnTo>
                <a:lnTo>
                  <a:pt x="2918" y="7309"/>
                </a:lnTo>
                <a:lnTo>
                  <a:pt x="2887" y="7032"/>
                </a:lnTo>
                <a:lnTo>
                  <a:pt x="2979" y="6879"/>
                </a:lnTo>
                <a:lnTo>
                  <a:pt x="2918" y="6725"/>
                </a:lnTo>
                <a:lnTo>
                  <a:pt x="2764" y="6572"/>
                </a:lnTo>
                <a:lnTo>
                  <a:pt x="2825" y="6357"/>
                </a:lnTo>
                <a:lnTo>
                  <a:pt x="3808" y="5835"/>
                </a:lnTo>
                <a:lnTo>
                  <a:pt x="4023" y="4914"/>
                </a:lnTo>
                <a:lnTo>
                  <a:pt x="3931" y="4668"/>
                </a:lnTo>
                <a:lnTo>
                  <a:pt x="3777" y="4699"/>
                </a:lnTo>
                <a:lnTo>
                  <a:pt x="3716" y="4821"/>
                </a:lnTo>
                <a:lnTo>
                  <a:pt x="3501" y="4821"/>
                </a:lnTo>
                <a:lnTo>
                  <a:pt x="2887" y="3163"/>
                </a:lnTo>
                <a:lnTo>
                  <a:pt x="2488" y="2795"/>
                </a:lnTo>
                <a:lnTo>
                  <a:pt x="2365" y="2641"/>
                </a:lnTo>
                <a:lnTo>
                  <a:pt x="2580" y="2181"/>
                </a:lnTo>
                <a:lnTo>
                  <a:pt x="2518" y="2027"/>
                </a:lnTo>
                <a:lnTo>
                  <a:pt x="2610" y="1782"/>
                </a:lnTo>
                <a:lnTo>
                  <a:pt x="2580" y="1659"/>
                </a:lnTo>
                <a:lnTo>
                  <a:pt x="2181" y="1352"/>
                </a:lnTo>
                <a:lnTo>
                  <a:pt x="2058" y="1167"/>
                </a:lnTo>
                <a:lnTo>
                  <a:pt x="2027" y="891"/>
                </a:lnTo>
                <a:lnTo>
                  <a:pt x="1996" y="799"/>
                </a:lnTo>
                <a:lnTo>
                  <a:pt x="2027" y="645"/>
                </a:lnTo>
                <a:lnTo>
                  <a:pt x="1996" y="492"/>
                </a:lnTo>
                <a:lnTo>
                  <a:pt x="1904" y="400"/>
                </a:lnTo>
                <a:lnTo>
                  <a:pt x="1751" y="246"/>
                </a:lnTo>
                <a:lnTo>
                  <a:pt x="1720" y="31"/>
                </a:lnTo>
                <a:lnTo>
                  <a:pt x="1566" y="1"/>
                </a:lnTo>
                <a:lnTo>
                  <a:pt x="1505" y="154"/>
                </a:lnTo>
                <a:lnTo>
                  <a:pt x="1444" y="277"/>
                </a:lnTo>
                <a:lnTo>
                  <a:pt x="1597" y="430"/>
                </a:lnTo>
                <a:lnTo>
                  <a:pt x="1536" y="553"/>
                </a:lnTo>
                <a:lnTo>
                  <a:pt x="1382" y="676"/>
                </a:lnTo>
                <a:lnTo>
                  <a:pt x="1259" y="645"/>
                </a:lnTo>
                <a:lnTo>
                  <a:pt x="1075" y="768"/>
                </a:lnTo>
                <a:lnTo>
                  <a:pt x="860" y="860"/>
                </a:lnTo>
                <a:lnTo>
                  <a:pt x="952" y="922"/>
                </a:lnTo>
                <a:lnTo>
                  <a:pt x="952" y="1167"/>
                </a:lnTo>
                <a:lnTo>
                  <a:pt x="952" y="1321"/>
                </a:lnTo>
                <a:lnTo>
                  <a:pt x="983" y="1567"/>
                </a:lnTo>
                <a:lnTo>
                  <a:pt x="1106" y="2181"/>
                </a:lnTo>
                <a:lnTo>
                  <a:pt x="1106" y="2426"/>
                </a:lnTo>
                <a:lnTo>
                  <a:pt x="1075" y="2580"/>
                </a:lnTo>
                <a:lnTo>
                  <a:pt x="983" y="2672"/>
                </a:lnTo>
                <a:lnTo>
                  <a:pt x="1044" y="3010"/>
                </a:lnTo>
                <a:lnTo>
                  <a:pt x="1137" y="3317"/>
                </a:lnTo>
                <a:lnTo>
                  <a:pt x="1259" y="3562"/>
                </a:lnTo>
                <a:lnTo>
                  <a:pt x="1259" y="3992"/>
                </a:lnTo>
                <a:lnTo>
                  <a:pt x="1198" y="4115"/>
                </a:lnTo>
                <a:lnTo>
                  <a:pt x="1167" y="4177"/>
                </a:lnTo>
                <a:lnTo>
                  <a:pt x="1198" y="4760"/>
                </a:lnTo>
                <a:lnTo>
                  <a:pt x="1198" y="4914"/>
                </a:lnTo>
                <a:lnTo>
                  <a:pt x="1075" y="4975"/>
                </a:lnTo>
                <a:lnTo>
                  <a:pt x="952" y="5067"/>
                </a:lnTo>
                <a:lnTo>
                  <a:pt x="952" y="5405"/>
                </a:lnTo>
                <a:lnTo>
                  <a:pt x="1014" y="5466"/>
                </a:lnTo>
                <a:lnTo>
                  <a:pt x="1137" y="5405"/>
                </a:lnTo>
                <a:lnTo>
                  <a:pt x="1198" y="5466"/>
                </a:lnTo>
                <a:lnTo>
                  <a:pt x="1075" y="5558"/>
                </a:lnTo>
                <a:lnTo>
                  <a:pt x="1075" y="6418"/>
                </a:lnTo>
                <a:lnTo>
                  <a:pt x="1198" y="6756"/>
                </a:lnTo>
                <a:lnTo>
                  <a:pt x="1229" y="7002"/>
                </a:lnTo>
                <a:lnTo>
                  <a:pt x="1198" y="7216"/>
                </a:lnTo>
                <a:lnTo>
                  <a:pt x="1075" y="7431"/>
                </a:lnTo>
                <a:lnTo>
                  <a:pt x="1075" y="7646"/>
                </a:lnTo>
                <a:lnTo>
                  <a:pt x="1229" y="7923"/>
                </a:lnTo>
                <a:lnTo>
                  <a:pt x="1198" y="8107"/>
                </a:lnTo>
                <a:lnTo>
                  <a:pt x="1198" y="8506"/>
                </a:lnTo>
                <a:lnTo>
                  <a:pt x="1106" y="8690"/>
                </a:lnTo>
                <a:lnTo>
                  <a:pt x="1106" y="8905"/>
                </a:lnTo>
                <a:lnTo>
                  <a:pt x="1137" y="9028"/>
                </a:lnTo>
                <a:lnTo>
                  <a:pt x="1137" y="9120"/>
                </a:lnTo>
                <a:lnTo>
                  <a:pt x="1014" y="9335"/>
                </a:lnTo>
                <a:lnTo>
                  <a:pt x="1014" y="9550"/>
                </a:lnTo>
                <a:lnTo>
                  <a:pt x="922" y="9673"/>
                </a:lnTo>
                <a:lnTo>
                  <a:pt x="952" y="9949"/>
                </a:lnTo>
                <a:lnTo>
                  <a:pt x="922" y="10041"/>
                </a:lnTo>
                <a:lnTo>
                  <a:pt x="799" y="10379"/>
                </a:lnTo>
                <a:lnTo>
                  <a:pt x="799" y="10502"/>
                </a:lnTo>
                <a:lnTo>
                  <a:pt x="952" y="10717"/>
                </a:lnTo>
                <a:lnTo>
                  <a:pt x="983" y="10963"/>
                </a:lnTo>
                <a:lnTo>
                  <a:pt x="1075" y="11116"/>
                </a:lnTo>
                <a:lnTo>
                  <a:pt x="952" y="11208"/>
                </a:lnTo>
                <a:lnTo>
                  <a:pt x="891" y="11392"/>
                </a:lnTo>
                <a:lnTo>
                  <a:pt x="983" y="11515"/>
                </a:lnTo>
                <a:lnTo>
                  <a:pt x="860" y="11669"/>
                </a:lnTo>
                <a:lnTo>
                  <a:pt x="768" y="11730"/>
                </a:lnTo>
                <a:lnTo>
                  <a:pt x="768" y="11945"/>
                </a:lnTo>
                <a:lnTo>
                  <a:pt x="799" y="12129"/>
                </a:lnTo>
                <a:lnTo>
                  <a:pt x="799" y="12283"/>
                </a:lnTo>
                <a:lnTo>
                  <a:pt x="983" y="12774"/>
                </a:lnTo>
                <a:lnTo>
                  <a:pt x="983" y="13051"/>
                </a:lnTo>
                <a:lnTo>
                  <a:pt x="922" y="13143"/>
                </a:lnTo>
                <a:lnTo>
                  <a:pt x="922" y="13296"/>
                </a:lnTo>
                <a:lnTo>
                  <a:pt x="1075" y="13542"/>
                </a:lnTo>
                <a:lnTo>
                  <a:pt x="1075" y="13849"/>
                </a:lnTo>
                <a:lnTo>
                  <a:pt x="1014" y="14033"/>
                </a:lnTo>
                <a:lnTo>
                  <a:pt x="1014" y="14125"/>
                </a:lnTo>
                <a:lnTo>
                  <a:pt x="1075" y="14279"/>
                </a:lnTo>
                <a:lnTo>
                  <a:pt x="1044" y="14402"/>
                </a:lnTo>
                <a:lnTo>
                  <a:pt x="1014" y="14524"/>
                </a:lnTo>
                <a:lnTo>
                  <a:pt x="1044" y="14617"/>
                </a:lnTo>
                <a:lnTo>
                  <a:pt x="1229" y="14862"/>
                </a:lnTo>
                <a:lnTo>
                  <a:pt x="1259" y="15016"/>
                </a:lnTo>
                <a:lnTo>
                  <a:pt x="1167" y="15169"/>
                </a:lnTo>
                <a:lnTo>
                  <a:pt x="1044" y="15231"/>
                </a:lnTo>
                <a:lnTo>
                  <a:pt x="922" y="15476"/>
                </a:lnTo>
                <a:lnTo>
                  <a:pt x="922" y="15538"/>
                </a:lnTo>
                <a:lnTo>
                  <a:pt x="983" y="15630"/>
                </a:lnTo>
                <a:lnTo>
                  <a:pt x="952" y="15814"/>
                </a:lnTo>
                <a:lnTo>
                  <a:pt x="830" y="15937"/>
                </a:lnTo>
                <a:lnTo>
                  <a:pt x="830" y="16060"/>
                </a:lnTo>
                <a:lnTo>
                  <a:pt x="830" y="16305"/>
                </a:lnTo>
                <a:lnTo>
                  <a:pt x="737" y="16459"/>
                </a:lnTo>
                <a:lnTo>
                  <a:pt x="737" y="16582"/>
                </a:lnTo>
                <a:lnTo>
                  <a:pt x="707" y="16674"/>
                </a:lnTo>
                <a:lnTo>
                  <a:pt x="676" y="16858"/>
                </a:lnTo>
                <a:lnTo>
                  <a:pt x="584" y="16981"/>
                </a:lnTo>
                <a:lnTo>
                  <a:pt x="584" y="17073"/>
                </a:lnTo>
                <a:lnTo>
                  <a:pt x="645" y="17165"/>
                </a:lnTo>
                <a:lnTo>
                  <a:pt x="553" y="17288"/>
                </a:lnTo>
                <a:lnTo>
                  <a:pt x="553" y="17534"/>
                </a:lnTo>
                <a:lnTo>
                  <a:pt x="553" y="17656"/>
                </a:lnTo>
                <a:lnTo>
                  <a:pt x="430" y="17749"/>
                </a:lnTo>
                <a:lnTo>
                  <a:pt x="430" y="17902"/>
                </a:lnTo>
                <a:lnTo>
                  <a:pt x="369" y="17994"/>
                </a:lnTo>
                <a:lnTo>
                  <a:pt x="369" y="18117"/>
                </a:lnTo>
                <a:lnTo>
                  <a:pt x="430" y="18271"/>
                </a:lnTo>
                <a:lnTo>
                  <a:pt x="430" y="18424"/>
                </a:lnTo>
                <a:lnTo>
                  <a:pt x="338" y="18547"/>
                </a:lnTo>
                <a:lnTo>
                  <a:pt x="246" y="18547"/>
                </a:lnTo>
                <a:lnTo>
                  <a:pt x="154" y="18485"/>
                </a:lnTo>
                <a:lnTo>
                  <a:pt x="31" y="18516"/>
                </a:lnTo>
                <a:lnTo>
                  <a:pt x="0" y="18608"/>
                </a:lnTo>
                <a:lnTo>
                  <a:pt x="31" y="18793"/>
                </a:lnTo>
                <a:lnTo>
                  <a:pt x="31" y="19038"/>
                </a:lnTo>
                <a:lnTo>
                  <a:pt x="154" y="19222"/>
                </a:lnTo>
                <a:lnTo>
                  <a:pt x="338" y="19345"/>
                </a:lnTo>
                <a:lnTo>
                  <a:pt x="369" y="19529"/>
                </a:lnTo>
                <a:lnTo>
                  <a:pt x="338" y="19744"/>
                </a:lnTo>
                <a:lnTo>
                  <a:pt x="584" y="20174"/>
                </a:lnTo>
                <a:lnTo>
                  <a:pt x="615" y="20297"/>
                </a:lnTo>
                <a:lnTo>
                  <a:pt x="737" y="20389"/>
                </a:lnTo>
                <a:lnTo>
                  <a:pt x="737" y="20666"/>
                </a:lnTo>
                <a:lnTo>
                  <a:pt x="645" y="21034"/>
                </a:lnTo>
                <a:lnTo>
                  <a:pt x="584" y="21095"/>
                </a:lnTo>
                <a:lnTo>
                  <a:pt x="615" y="21218"/>
                </a:lnTo>
                <a:lnTo>
                  <a:pt x="584" y="21310"/>
                </a:lnTo>
                <a:lnTo>
                  <a:pt x="522" y="21280"/>
                </a:lnTo>
                <a:lnTo>
                  <a:pt x="430" y="21280"/>
                </a:lnTo>
                <a:lnTo>
                  <a:pt x="369" y="21433"/>
                </a:lnTo>
                <a:lnTo>
                  <a:pt x="430" y="21587"/>
                </a:lnTo>
                <a:lnTo>
                  <a:pt x="522" y="21679"/>
                </a:lnTo>
                <a:lnTo>
                  <a:pt x="430" y="22017"/>
                </a:lnTo>
                <a:lnTo>
                  <a:pt x="461" y="22170"/>
                </a:lnTo>
                <a:lnTo>
                  <a:pt x="400" y="22262"/>
                </a:lnTo>
                <a:lnTo>
                  <a:pt x="492" y="22324"/>
                </a:lnTo>
                <a:lnTo>
                  <a:pt x="461" y="22447"/>
                </a:lnTo>
                <a:lnTo>
                  <a:pt x="400" y="22508"/>
                </a:lnTo>
                <a:lnTo>
                  <a:pt x="461" y="22600"/>
                </a:lnTo>
                <a:lnTo>
                  <a:pt x="737" y="22969"/>
                </a:lnTo>
                <a:lnTo>
                  <a:pt x="799" y="23061"/>
                </a:lnTo>
                <a:lnTo>
                  <a:pt x="860" y="23183"/>
                </a:lnTo>
                <a:lnTo>
                  <a:pt x="1106" y="23276"/>
                </a:lnTo>
                <a:lnTo>
                  <a:pt x="1321" y="23214"/>
                </a:lnTo>
                <a:lnTo>
                  <a:pt x="1321" y="22969"/>
                </a:lnTo>
                <a:lnTo>
                  <a:pt x="1352" y="22938"/>
                </a:lnTo>
                <a:lnTo>
                  <a:pt x="1505" y="22938"/>
                </a:lnTo>
                <a:lnTo>
                  <a:pt x="1628" y="23091"/>
                </a:lnTo>
                <a:lnTo>
                  <a:pt x="1689" y="23030"/>
                </a:lnTo>
                <a:lnTo>
                  <a:pt x="1812" y="23030"/>
                </a:lnTo>
                <a:lnTo>
                  <a:pt x="1720" y="23153"/>
                </a:lnTo>
                <a:lnTo>
                  <a:pt x="1536" y="23337"/>
                </a:lnTo>
                <a:lnTo>
                  <a:pt x="1536" y="23429"/>
                </a:lnTo>
                <a:lnTo>
                  <a:pt x="1689" y="23491"/>
                </a:lnTo>
                <a:lnTo>
                  <a:pt x="1781" y="23429"/>
                </a:lnTo>
                <a:lnTo>
                  <a:pt x="1781" y="23552"/>
                </a:lnTo>
                <a:lnTo>
                  <a:pt x="1781" y="23828"/>
                </a:lnTo>
                <a:lnTo>
                  <a:pt x="1874" y="23951"/>
                </a:lnTo>
                <a:lnTo>
                  <a:pt x="1812" y="23982"/>
                </a:lnTo>
                <a:lnTo>
                  <a:pt x="1751" y="23890"/>
                </a:lnTo>
                <a:lnTo>
                  <a:pt x="1689" y="23767"/>
                </a:lnTo>
                <a:lnTo>
                  <a:pt x="1597" y="23705"/>
                </a:lnTo>
                <a:lnTo>
                  <a:pt x="1536" y="23798"/>
                </a:lnTo>
                <a:lnTo>
                  <a:pt x="1536" y="23890"/>
                </a:lnTo>
                <a:lnTo>
                  <a:pt x="1689" y="23982"/>
                </a:lnTo>
                <a:lnTo>
                  <a:pt x="1720" y="24074"/>
                </a:lnTo>
                <a:lnTo>
                  <a:pt x="1628" y="24105"/>
                </a:lnTo>
                <a:lnTo>
                  <a:pt x="1566" y="24166"/>
                </a:lnTo>
                <a:lnTo>
                  <a:pt x="1566" y="24381"/>
                </a:lnTo>
                <a:lnTo>
                  <a:pt x="1689" y="24504"/>
                </a:lnTo>
                <a:lnTo>
                  <a:pt x="1566" y="24657"/>
                </a:lnTo>
                <a:lnTo>
                  <a:pt x="1566" y="24780"/>
                </a:lnTo>
                <a:lnTo>
                  <a:pt x="1628" y="24811"/>
                </a:lnTo>
                <a:lnTo>
                  <a:pt x="1474" y="24964"/>
                </a:lnTo>
                <a:lnTo>
                  <a:pt x="1505" y="25057"/>
                </a:lnTo>
                <a:lnTo>
                  <a:pt x="1689" y="25179"/>
                </a:lnTo>
                <a:lnTo>
                  <a:pt x="1628" y="25302"/>
                </a:lnTo>
                <a:lnTo>
                  <a:pt x="1597" y="25517"/>
                </a:lnTo>
                <a:lnTo>
                  <a:pt x="1505" y="25640"/>
                </a:lnTo>
                <a:lnTo>
                  <a:pt x="1505" y="25732"/>
                </a:lnTo>
                <a:lnTo>
                  <a:pt x="1597" y="25824"/>
                </a:lnTo>
                <a:lnTo>
                  <a:pt x="1751" y="25824"/>
                </a:lnTo>
                <a:lnTo>
                  <a:pt x="1843" y="25916"/>
                </a:lnTo>
                <a:lnTo>
                  <a:pt x="1874" y="26039"/>
                </a:lnTo>
                <a:lnTo>
                  <a:pt x="2027" y="26070"/>
                </a:lnTo>
                <a:lnTo>
                  <a:pt x="2088" y="26162"/>
                </a:lnTo>
                <a:lnTo>
                  <a:pt x="2058" y="26438"/>
                </a:lnTo>
                <a:lnTo>
                  <a:pt x="1935" y="26592"/>
                </a:lnTo>
                <a:lnTo>
                  <a:pt x="1720" y="26745"/>
                </a:lnTo>
                <a:lnTo>
                  <a:pt x="1628" y="26745"/>
                </a:lnTo>
                <a:lnTo>
                  <a:pt x="1628" y="26899"/>
                </a:lnTo>
                <a:lnTo>
                  <a:pt x="1689" y="27083"/>
                </a:lnTo>
                <a:lnTo>
                  <a:pt x="1628" y="27145"/>
                </a:lnTo>
                <a:lnTo>
                  <a:pt x="1628" y="27267"/>
                </a:lnTo>
                <a:lnTo>
                  <a:pt x="1689" y="27298"/>
                </a:lnTo>
                <a:lnTo>
                  <a:pt x="1566" y="27452"/>
                </a:lnTo>
                <a:lnTo>
                  <a:pt x="1566" y="27759"/>
                </a:lnTo>
                <a:lnTo>
                  <a:pt x="1566" y="27943"/>
                </a:lnTo>
                <a:lnTo>
                  <a:pt x="1659" y="27974"/>
                </a:lnTo>
                <a:lnTo>
                  <a:pt x="1597" y="28066"/>
                </a:lnTo>
                <a:lnTo>
                  <a:pt x="1597" y="28373"/>
                </a:lnTo>
                <a:lnTo>
                  <a:pt x="1474" y="28434"/>
                </a:lnTo>
                <a:lnTo>
                  <a:pt x="1474" y="28588"/>
                </a:lnTo>
                <a:lnTo>
                  <a:pt x="1413" y="28496"/>
                </a:lnTo>
                <a:lnTo>
                  <a:pt x="1474" y="28434"/>
                </a:lnTo>
                <a:lnTo>
                  <a:pt x="1505" y="28158"/>
                </a:lnTo>
                <a:lnTo>
                  <a:pt x="1474" y="28035"/>
                </a:lnTo>
                <a:lnTo>
                  <a:pt x="1505" y="27943"/>
                </a:lnTo>
                <a:lnTo>
                  <a:pt x="1444" y="27912"/>
                </a:lnTo>
                <a:lnTo>
                  <a:pt x="1229" y="28004"/>
                </a:lnTo>
                <a:lnTo>
                  <a:pt x="1075" y="28096"/>
                </a:lnTo>
                <a:lnTo>
                  <a:pt x="983" y="28096"/>
                </a:lnTo>
                <a:lnTo>
                  <a:pt x="983" y="28035"/>
                </a:lnTo>
                <a:lnTo>
                  <a:pt x="1137" y="27974"/>
                </a:lnTo>
                <a:lnTo>
                  <a:pt x="1229" y="27912"/>
                </a:lnTo>
                <a:lnTo>
                  <a:pt x="1229" y="27667"/>
                </a:lnTo>
                <a:lnTo>
                  <a:pt x="1167" y="27636"/>
                </a:lnTo>
                <a:lnTo>
                  <a:pt x="1014" y="27697"/>
                </a:lnTo>
                <a:lnTo>
                  <a:pt x="707" y="27697"/>
                </a:lnTo>
                <a:lnTo>
                  <a:pt x="615" y="27667"/>
                </a:lnTo>
                <a:lnTo>
                  <a:pt x="492" y="27697"/>
                </a:lnTo>
                <a:lnTo>
                  <a:pt x="492" y="27789"/>
                </a:lnTo>
                <a:lnTo>
                  <a:pt x="584" y="27974"/>
                </a:lnTo>
                <a:lnTo>
                  <a:pt x="645" y="27974"/>
                </a:lnTo>
                <a:lnTo>
                  <a:pt x="676" y="28096"/>
                </a:lnTo>
                <a:lnTo>
                  <a:pt x="584" y="28096"/>
                </a:lnTo>
                <a:lnTo>
                  <a:pt x="522" y="28250"/>
                </a:lnTo>
                <a:lnTo>
                  <a:pt x="400" y="28342"/>
                </a:lnTo>
                <a:lnTo>
                  <a:pt x="338" y="28496"/>
                </a:lnTo>
                <a:lnTo>
                  <a:pt x="123" y="28588"/>
                </a:lnTo>
                <a:lnTo>
                  <a:pt x="123" y="28741"/>
                </a:lnTo>
                <a:lnTo>
                  <a:pt x="369" y="28987"/>
                </a:lnTo>
                <a:lnTo>
                  <a:pt x="492" y="28987"/>
                </a:lnTo>
                <a:lnTo>
                  <a:pt x="553" y="28895"/>
                </a:lnTo>
                <a:lnTo>
                  <a:pt x="553" y="28803"/>
                </a:lnTo>
                <a:lnTo>
                  <a:pt x="430" y="28772"/>
                </a:lnTo>
                <a:lnTo>
                  <a:pt x="400" y="28680"/>
                </a:lnTo>
                <a:lnTo>
                  <a:pt x="461" y="28526"/>
                </a:lnTo>
                <a:lnTo>
                  <a:pt x="676" y="28526"/>
                </a:lnTo>
                <a:lnTo>
                  <a:pt x="737" y="28465"/>
                </a:lnTo>
                <a:lnTo>
                  <a:pt x="768" y="28680"/>
                </a:lnTo>
                <a:lnTo>
                  <a:pt x="922" y="28772"/>
                </a:lnTo>
                <a:lnTo>
                  <a:pt x="1106" y="28772"/>
                </a:lnTo>
                <a:lnTo>
                  <a:pt x="1167" y="28680"/>
                </a:lnTo>
                <a:lnTo>
                  <a:pt x="1290" y="28711"/>
                </a:lnTo>
                <a:lnTo>
                  <a:pt x="1352" y="28833"/>
                </a:lnTo>
                <a:lnTo>
                  <a:pt x="1566" y="28925"/>
                </a:lnTo>
                <a:lnTo>
                  <a:pt x="1628" y="29018"/>
                </a:lnTo>
                <a:lnTo>
                  <a:pt x="1536" y="29048"/>
                </a:lnTo>
                <a:lnTo>
                  <a:pt x="1505" y="29110"/>
                </a:lnTo>
                <a:lnTo>
                  <a:pt x="1566" y="29202"/>
                </a:lnTo>
                <a:lnTo>
                  <a:pt x="1474" y="29294"/>
                </a:lnTo>
                <a:lnTo>
                  <a:pt x="1413" y="29417"/>
                </a:lnTo>
                <a:lnTo>
                  <a:pt x="1474" y="29509"/>
                </a:lnTo>
                <a:lnTo>
                  <a:pt x="1628" y="29601"/>
                </a:lnTo>
                <a:lnTo>
                  <a:pt x="1597" y="29632"/>
                </a:lnTo>
                <a:lnTo>
                  <a:pt x="1444" y="29570"/>
                </a:lnTo>
                <a:lnTo>
                  <a:pt x="1413" y="29509"/>
                </a:lnTo>
                <a:lnTo>
                  <a:pt x="1321" y="29509"/>
                </a:lnTo>
                <a:lnTo>
                  <a:pt x="1321" y="29632"/>
                </a:lnTo>
                <a:lnTo>
                  <a:pt x="1444" y="29755"/>
                </a:lnTo>
                <a:lnTo>
                  <a:pt x="1505" y="29847"/>
                </a:lnTo>
                <a:lnTo>
                  <a:pt x="1720" y="29908"/>
                </a:lnTo>
                <a:lnTo>
                  <a:pt x="1935" y="29785"/>
                </a:lnTo>
                <a:lnTo>
                  <a:pt x="2027" y="29877"/>
                </a:lnTo>
                <a:lnTo>
                  <a:pt x="2119" y="29877"/>
                </a:lnTo>
                <a:lnTo>
                  <a:pt x="2242" y="29816"/>
                </a:lnTo>
                <a:lnTo>
                  <a:pt x="2181" y="29908"/>
                </a:lnTo>
                <a:lnTo>
                  <a:pt x="2211" y="29969"/>
                </a:lnTo>
                <a:lnTo>
                  <a:pt x="2150" y="30000"/>
                </a:lnTo>
                <a:lnTo>
                  <a:pt x="1996" y="30000"/>
                </a:lnTo>
                <a:lnTo>
                  <a:pt x="1935" y="30062"/>
                </a:lnTo>
                <a:lnTo>
                  <a:pt x="1843" y="29969"/>
                </a:lnTo>
                <a:lnTo>
                  <a:pt x="1566" y="30062"/>
                </a:lnTo>
                <a:lnTo>
                  <a:pt x="1505" y="30154"/>
                </a:lnTo>
                <a:lnTo>
                  <a:pt x="1536" y="30246"/>
                </a:lnTo>
                <a:lnTo>
                  <a:pt x="1689" y="30338"/>
                </a:lnTo>
                <a:lnTo>
                  <a:pt x="1720" y="30491"/>
                </a:lnTo>
                <a:lnTo>
                  <a:pt x="1874" y="30522"/>
                </a:lnTo>
                <a:lnTo>
                  <a:pt x="1966" y="30461"/>
                </a:lnTo>
                <a:lnTo>
                  <a:pt x="1966" y="30553"/>
                </a:lnTo>
                <a:lnTo>
                  <a:pt x="1843" y="30676"/>
                </a:lnTo>
                <a:lnTo>
                  <a:pt x="1843" y="30737"/>
                </a:lnTo>
                <a:lnTo>
                  <a:pt x="1874" y="30829"/>
                </a:lnTo>
                <a:lnTo>
                  <a:pt x="1843" y="30921"/>
                </a:lnTo>
                <a:lnTo>
                  <a:pt x="1751" y="30921"/>
                </a:lnTo>
                <a:lnTo>
                  <a:pt x="1751" y="31013"/>
                </a:lnTo>
                <a:lnTo>
                  <a:pt x="1843" y="31413"/>
                </a:lnTo>
                <a:lnTo>
                  <a:pt x="1935" y="31535"/>
                </a:lnTo>
                <a:lnTo>
                  <a:pt x="1935" y="31720"/>
                </a:lnTo>
                <a:lnTo>
                  <a:pt x="2027" y="31873"/>
                </a:lnTo>
                <a:lnTo>
                  <a:pt x="2150" y="31935"/>
                </a:lnTo>
                <a:lnTo>
                  <a:pt x="2150" y="31658"/>
                </a:lnTo>
                <a:lnTo>
                  <a:pt x="2242" y="31351"/>
                </a:lnTo>
                <a:lnTo>
                  <a:pt x="2334" y="31259"/>
                </a:lnTo>
                <a:lnTo>
                  <a:pt x="2396" y="31321"/>
                </a:lnTo>
                <a:lnTo>
                  <a:pt x="2303" y="31321"/>
                </a:lnTo>
                <a:lnTo>
                  <a:pt x="2211" y="31658"/>
                </a:lnTo>
                <a:lnTo>
                  <a:pt x="2211" y="31750"/>
                </a:lnTo>
                <a:lnTo>
                  <a:pt x="2334" y="31843"/>
                </a:lnTo>
                <a:lnTo>
                  <a:pt x="2457" y="31843"/>
                </a:lnTo>
                <a:lnTo>
                  <a:pt x="2396" y="31873"/>
                </a:lnTo>
                <a:lnTo>
                  <a:pt x="2211" y="31935"/>
                </a:lnTo>
                <a:lnTo>
                  <a:pt x="2058" y="32057"/>
                </a:lnTo>
                <a:lnTo>
                  <a:pt x="2088" y="32150"/>
                </a:lnTo>
                <a:lnTo>
                  <a:pt x="2058" y="32303"/>
                </a:lnTo>
                <a:lnTo>
                  <a:pt x="2058" y="32426"/>
                </a:lnTo>
                <a:lnTo>
                  <a:pt x="1966" y="32487"/>
                </a:lnTo>
                <a:lnTo>
                  <a:pt x="1904" y="32641"/>
                </a:lnTo>
                <a:lnTo>
                  <a:pt x="1904" y="32733"/>
                </a:lnTo>
                <a:lnTo>
                  <a:pt x="2150" y="32917"/>
                </a:lnTo>
                <a:lnTo>
                  <a:pt x="2457" y="32979"/>
                </a:lnTo>
                <a:lnTo>
                  <a:pt x="2580" y="33071"/>
                </a:lnTo>
                <a:lnTo>
                  <a:pt x="2549" y="33163"/>
                </a:lnTo>
                <a:lnTo>
                  <a:pt x="2488" y="33163"/>
                </a:lnTo>
                <a:lnTo>
                  <a:pt x="2518" y="33316"/>
                </a:lnTo>
                <a:lnTo>
                  <a:pt x="2580" y="33378"/>
                </a:lnTo>
                <a:lnTo>
                  <a:pt x="2733" y="33255"/>
                </a:lnTo>
                <a:lnTo>
                  <a:pt x="2733" y="33378"/>
                </a:lnTo>
                <a:lnTo>
                  <a:pt x="2672" y="33470"/>
                </a:lnTo>
                <a:lnTo>
                  <a:pt x="2549" y="33501"/>
                </a:lnTo>
                <a:lnTo>
                  <a:pt x="2457" y="33654"/>
                </a:lnTo>
                <a:lnTo>
                  <a:pt x="2549" y="33685"/>
                </a:lnTo>
                <a:lnTo>
                  <a:pt x="2672" y="33685"/>
                </a:lnTo>
                <a:lnTo>
                  <a:pt x="2672" y="33808"/>
                </a:lnTo>
                <a:lnTo>
                  <a:pt x="2795" y="33961"/>
                </a:lnTo>
                <a:lnTo>
                  <a:pt x="2856" y="33961"/>
                </a:lnTo>
                <a:lnTo>
                  <a:pt x="2948" y="33869"/>
                </a:lnTo>
                <a:lnTo>
                  <a:pt x="2948" y="34023"/>
                </a:lnTo>
                <a:lnTo>
                  <a:pt x="3010" y="34176"/>
                </a:lnTo>
                <a:lnTo>
                  <a:pt x="2918" y="34176"/>
                </a:lnTo>
                <a:lnTo>
                  <a:pt x="2856" y="34115"/>
                </a:lnTo>
                <a:lnTo>
                  <a:pt x="2795" y="34115"/>
                </a:lnTo>
                <a:lnTo>
                  <a:pt x="2733" y="34207"/>
                </a:lnTo>
                <a:lnTo>
                  <a:pt x="2887" y="34391"/>
                </a:lnTo>
                <a:lnTo>
                  <a:pt x="2948" y="34391"/>
                </a:lnTo>
                <a:lnTo>
                  <a:pt x="3010" y="34545"/>
                </a:lnTo>
                <a:lnTo>
                  <a:pt x="3071" y="34667"/>
                </a:lnTo>
                <a:lnTo>
                  <a:pt x="3225" y="34790"/>
                </a:lnTo>
                <a:lnTo>
                  <a:pt x="3317" y="34760"/>
                </a:lnTo>
                <a:lnTo>
                  <a:pt x="3255" y="34545"/>
                </a:lnTo>
                <a:lnTo>
                  <a:pt x="3286" y="34453"/>
                </a:lnTo>
                <a:lnTo>
                  <a:pt x="3255" y="34330"/>
                </a:lnTo>
                <a:lnTo>
                  <a:pt x="3378" y="34422"/>
                </a:lnTo>
                <a:lnTo>
                  <a:pt x="3409" y="34545"/>
                </a:lnTo>
                <a:lnTo>
                  <a:pt x="3501" y="34698"/>
                </a:lnTo>
                <a:lnTo>
                  <a:pt x="3562" y="34514"/>
                </a:lnTo>
                <a:lnTo>
                  <a:pt x="3654" y="34422"/>
                </a:lnTo>
                <a:lnTo>
                  <a:pt x="3654" y="34299"/>
                </a:lnTo>
                <a:lnTo>
                  <a:pt x="3562" y="34268"/>
                </a:lnTo>
                <a:lnTo>
                  <a:pt x="3347" y="34238"/>
                </a:lnTo>
                <a:lnTo>
                  <a:pt x="3347" y="34176"/>
                </a:lnTo>
                <a:lnTo>
                  <a:pt x="3470" y="34176"/>
                </a:lnTo>
                <a:lnTo>
                  <a:pt x="3747" y="34268"/>
                </a:lnTo>
                <a:lnTo>
                  <a:pt x="3777" y="34330"/>
                </a:lnTo>
                <a:lnTo>
                  <a:pt x="3931" y="34330"/>
                </a:lnTo>
                <a:lnTo>
                  <a:pt x="3900" y="34176"/>
                </a:lnTo>
                <a:lnTo>
                  <a:pt x="3747" y="34084"/>
                </a:lnTo>
                <a:lnTo>
                  <a:pt x="3440" y="34084"/>
                </a:lnTo>
                <a:lnTo>
                  <a:pt x="3440" y="34023"/>
                </a:lnTo>
                <a:lnTo>
                  <a:pt x="3532" y="33961"/>
                </a:lnTo>
                <a:lnTo>
                  <a:pt x="3808" y="34053"/>
                </a:lnTo>
                <a:lnTo>
                  <a:pt x="4054" y="34207"/>
                </a:lnTo>
                <a:lnTo>
                  <a:pt x="4115" y="34422"/>
                </a:lnTo>
                <a:lnTo>
                  <a:pt x="3992" y="34545"/>
                </a:lnTo>
                <a:lnTo>
                  <a:pt x="3992" y="34667"/>
                </a:lnTo>
                <a:lnTo>
                  <a:pt x="4115" y="34882"/>
                </a:lnTo>
                <a:lnTo>
                  <a:pt x="4115" y="35005"/>
                </a:lnTo>
                <a:lnTo>
                  <a:pt x="3992" y="35097"/>
                </a:lnTo>
                <a:lnTo>
                  <a:pt x="4054" y="34882"/>
                </a:lnTo>
                <a:lnTo>
                  <a:pt x="3931" y="34637"/>
                </a:lnTo>
                <a:lnTo>
                  <a:pt x="3808" y="34545"/>
                </a:lnTo>
                <a:lnTo>
                  <a:pt x="3747" y="34637"/>
                </a:lnTo>
                <a:lnTo>
                  <a:pt x="3747" y="34760"/>
                </a:lnTo>
                <a:lnTo>
                  <a:pt x="3808" y="34852"/>
                </a:lnTo>
                <a:lnTo>
                  <a:pt x="3747" y="35005"/>
                </a:lnTo>
                <a:lnTo>
                  <a:pt x="3716" y="34913"/>
                </a:lnTo>
                <a:lnTo>
                  <a:pt x="3654" y="34790"/>
                </a:lnTo>
                <a:lnTo>
                  <a:pt x="3562" y="34790"/>
                </a:lnTo>
                <a:lnTo>
                  <a:pt x="3440" y="34882"/>
                </a:lnTo>
                <a:lnTo>
                  <a:pt x="3255" y="34882"/>
                </a:lnTo>
                <a:lnTo>
                  <a:pt x="3102" y="34944"/>
                </a:lnTo>
                <a:lnTo>
                  <a:pt x="3255" y="35036"/>
                </a:lnTo>
                <a:lnTo>
                  <a:pt x="3255" y="35251"/>
                </a:lnTo>
                <a:lnTo>
                  <a:pt x="3317" y="35374"/>
                </a:lnTo>
                <a:lnTo>
                  <a:pt x="3347" y="35466"/>
                </a:lnTo>
                <a:lnTo>
                  <a:pt x="3286" y="35558"/>
                </a:lnTo>
                <a:lnTo>
                  <a:pt x="3317" y="35619"/>
                </a:lnTo>
                <a:lnTo>
                  <a:pt x="3440" y="35619"/>
                </a:lnTo>
                <a:lnTo>
                  <a:pt x="3501" y="35497"/>
                </a:lnTo>
                <a:lnTo>
                  <a:pt x="3562" y="35527"/>
                </a:lnTo>
                <a:lnTo>
                  <a:pt x="3716" y="35558"/>
                </a:lnTo>
                <a:lnTo>
                  <a:pt x="3716" y="35619"/>
                </a:lnTo>
                <a:lnTo>
                  <a:pt x="3593" y="35650"/>
                </a:lnTo>
                <a:lnTo>
                  <a:pt x="3470" y="35773"/>
                </a:lnTo>
                <a:lnTo>
                  <a:pt x="3501" y="35865"/>
                </a:lnTo>
                <a:lnTo>
                  <a:pt x="3685" y="35865"/>
                </a:lnTo>
                <a:lnTo>
                  <a:pt x="3931" y="35988"/>
                </a:lnTo>
                <a:lnTo>
                  <a:pt x="3992" y="35957"/>
                </a:lnTo>
                <a:lnTo>
                  <a:pt x="4084" y="35834"/>
                </a:lnTo>
                <a:lnTo>
                  <a:pt x="4023" y="35681"/>
                </a:lnTo>
                <a:lnTo>
                  <a:pt x="4054" y="35558"/>
                </a:lnTo>
                <a:lnTo>
                  <a:pt x="3992" y="35435"/>
                </a:lnTo>
                <a:lnTo>
                  <a:pt x="3931" y="35466"/>
                </a:lnTo>
                <a:lnTo>
                  <a:pt x="3808" y="35435"/>
                </a:lnTo>
                <a:lnTo>
                  <a:pt x="3869" y="35404"/>
                </a:lnTo>
                <a:lnTo>
                  <a:pt x="3962" y="35343"/>
                </a:lnTo>
                <a:lnTo>
                  <a:pt x="3962" y="35220"/>
                </a:lnTo>
                <a:lnTo>
                  <a:pt x="4023" y="35189"/>
                </a:lnTo>
                <a:lnTo>
                  <a:pt x="4207" y="35251"/>
                </a:lnTo>
                <a:lnTo>
                  <a:pt x="4299" y="35220"/>
                </a:lnTo>
                <a:lnTo>
                  <a:pt x="4330" y="35282"/>
                </a:lnTo>
                <a:lnTo>
                  <a:pt x="4391" y="35343"/>
                </a:lnTo>
                <a:lnTo>
                  <a:pt x="4453" y="35251"/>
                </a:lnTo>
                <a:lnTo>
                  <a:pt x="4606" y="35220"/>
                </a:lnTo>
                <a:lnTo>
                  <a:pt x="4760" y="35251"/>
                </a:lnTo>
                <a:lnTo>
                  <a:pt x="4913" y="35251"/>
                </a:lnTo>
                <a:lnTo>
                  <a:pt x="5036" y="35251"/>
                </a:lnTo>
                <a:lnTo>
                  <a:pt x="5036" y="35312"/>
                </a:lnTo>
                <a:lnTo>
                  <a:pt x="4944" y="35343"/>
                </a:lnTo>
                <a:lnTo>
                  <a:pt x="4883" y="35435"/>
                </a:lnTo>
                <a:lnTo>
                  <a:pt x="4791" y="35435"/>
                </a:lnTo>
                <a:lnTo>
                  <a:pt x="4698" y="35343"/>
                </a:lnTo>
                <a:lnTo>
                  <a:pt x="4576" y="35374"/>
                </a:lnTo>
                <a:lnTo>
                  <a:pt x="4330" y="35589"/>
                </a:lnTo>
                <a:lnTo>
                  <a:pt x="4269" y="35589"/>
                </a:lnTo>
                <a:lnTo>
                  <a:pt x="4176" y="35589"/>
                </a:lnTo>
                <a:lnTo>
                  <a:pt x="4084" y="35711"/>
                </a:lnTo>
                <a:lnTo>
                  <a:pt x="4115" y="35804"/>
                </a:lnTo>
                <a:lnTo>
                  <a:pt x="4054" y="35926"/>
                </a:lnTo>
                <a:lnTo>
                  <a:pt x="4023" y="35988"/>
                </a:lnTo>
                <a:lnTo>
                  <a:pt x="4023" y="36049"/>
                </a:lnTo>
                <a:lnTo>
                  <a:pt x="4084" y="36080"/>
                </a:lnTo>
                <a:lnTo>
                  <a:pt x="4023" y="36172"/>
                </a:lnTo>
                <a:lnTo>
                  <a:pt x="4023" y="36233"/>
                </a:lnTo>
                <a:lnTo>
                  <a:pt x="4269" y="36295"/>
                </a:lnTo>
                <a:lnTo>
                  <a:pt x="4453" y="36448"/>
                </a:lnTo>
                <a:lnTo>
                  <a:pt x="4484" y="36448"/>
                </a:lnTo>
                <a:lnTo>
                  <a:pt x="4514" y="36387"/>
                </a:lnTo>
                <a:lnTo>
                  <a:pt x="4484" y="36264"/>
                </a:lnTo>
                <a:lnTo>
                  <a:pt x="4576" y="36141"/>
                </a:lnTo>
                <a:lnTo>
                  <a:pt x="4698" y="36111"/>
                </a:lnTo>
                <a:lnTo>
                  <a:pt x="4698" y="36049"/>
                </a:lnTo>
                <a:lnTo>
                  <a:pt x="4576" y="35896"/>
                </a:lnTo>
                <a:lnTo>
                  <a:pt x="4791" y="35865"/>
                </a:lnTo>
                <a:lnTo>
                  <a:pt x="4913" y="35742"/>
                </a:lnTo>
                <a:lnTo>
                  <a:pt x="5067" y="35527"/>
                </a:lnTo>
                <a:lnTo>
                  <a:pt x="5159" y="35466"/>
                </a:lnTo>
                <a:lnTo>
                  <a:pt x="5190" y="35527"/>
                </a:lnTo>
                <a:lnTo>
                  <a:pt x="5313" y="35589"/>
                </a:lnTo>
                <a:lnTo>
                  <a:pt x="5405" y="35589"/>
                </a:lnTo>
                <a:lnTo>
                  <a:pt x="5405" y="35619"/>
                </a:lnTo>
                <a:lnTo>
                  <a:pt x="5282" y="35681"/>
                </a:lnTo>
                <a:lnTo>
                  <a:pt x="5190" y="35804"/>
                </a:lnTo>
                <a:lnTo>
                  <a:pt x="5190" y="35896"/>
                </a:lnTo>
                <a:lnTo>
                  <a:pt x="5036" y="36049"/>
                </a:lnTo>
                <a:lnTo>
                  <a:pt x="5036" y="36203"/>
                </a:lnTo>
                <a:lnTo>
                  <a:pt x="5067" y="36326"/>
                </a:lnTo>
                <a:lnTo>
                  <a:pt x="5006" y="36418"/>
                </a:lnTo>
                <a:lnTo>
                  <a:pt x="4852" y="36479"/>
                </a:lnTo>
                <a:lnTo>
                  <a:pt x="4852" y="36418"/>
                </a:lnTo>
                <a:lnTo>
                  <a:pt x="4944" y="36356"/>
                </a:lnTo>
                <a:lnTo>
                  <a:pt x="4944" y="36141"/>
                </a:lnTo>
                <a:lnTo>
                  <a:pt x="4883" y="36111"/>
                </a:lnTo>
                <a:lnTo>
                  <a:pt x="4791" y="36172"/>
                </a:lnTo>
                <a:lnTo>
                  <a:pt x="4791" y="36295"/>
                </a:lnTo>
                <a:lnTo>
                  <a:pt x="4729" y="36264"/>
                </a:lnTo>
                <a:lnTo>
                  <a:pt x="4637" y="36264"/>
                </a:lnTo>
                <a:lnTo>
                  <a:pt x="4576" y="36356"/>
                </a:lnTo>
                <a:lnTo>
                  <a:pt x="4637" y="36479"/>
                </a:lnTo>
                <a:lnTo>
                  <a:pt x="4913" y="36725"/>
                </a:lnTo>
                <a:lnTo>
                  <a:pt x="5159" y="36786"/>
                </a:lnTo>
                <a:lnTo>
                  <a:pt x="5313" y="36848"/>
                </a:lnTo>
                <a:lnTo>
                  <a:pt x="5405" y="36848"/>
                </a:lnTo>
                <a:lnTo>
                  <a:pt x="5528" y="36909"/>
                </a:lnTo>
                <a:lnTo>
                  <a:pt x="5589" y="36848"/>
                </a:lnTo>
                <a:lnTo>
                  <a:pt x="5681" y="36663"/>
                </a:lnTo>
                <a:lnTo>
                  <a:pt x="5589" y="36387"/>
                </a:lnTo>
                <a:lnTo>
                  <a:pt x="5620" y="36264"/>
                </a:lnTo>
                <a:lnTo>
                  <a:pt x="5620" y="36172"/>
                </a:lnTo>
                <a:lnTo>
                  <a:pt x="5650" y="35957"/>
                </a:lnTo>
                <a:lnTo>
                  <a:pt x="5650" y="35711"/>
                </a:lnTo>
                <a:lnTo>
                  <a:pt x="5620" y="35527"/>
                </a:lnTo>
                <a:lnTo>
                  <a:pt x="5650" y="35435"/>
                </a:lnTo>
                <a:lnTo>
                  <a:pt x="5835" y="35312"/>
                </a:lnTo>
                <a:lnTo>
                  <a:pt x="6019" y="35097"/>
                </a:lnTo>
                <a:lnTo>
                  <a:pt x="6142" y="35036"/>
                </a:lnTo>
                <a:lnTo>
                  <a:pt x="6295" y="35036"/>
                </a:lnTo>
                <a:lnTo>
                  <a:pt x="6387" y="34975"/>
                </a:lnTo>
                <a:lnTo>
                  <a:pt x="6357" y="34760"/>
                </a:lnTo>
                <a:lnTo>
                  <a:pt x="6449" y="34667"/>
                </a:lnTo>
                <a:lnTo>
                  <a:pt x="6633" y="34637"/>
                </a:lnTo>
                <a:lnTo>
                  <a:pt x="6848" y="34760"/>
                </a:lnTo>
                <a:lnTo>
                  <a:pt x="6940" y="34698"/>
                </a:lnTo>
                <a:lnTo>
                  <a:pt x="6971" y="34698"/>
                </a:lnTo>
                <a:close/>
                <a:moveTo>
                  <a:pt x="8660" y="39212"/>
                </a:moveTo>
                <a:lnTo>
                  <a:pt x="8721" y="39243"/>
                </a:lnTo>
                <a:lnTo>
                  <a:pt x="8844" y="39150"/>
                </a:lnTo>
                <a:lnTo>
                  <a:pt x="8752" y="39150"/>
                </a:lnTo>
                <a:cubicBezTo>
                  <a:pt x="8752" y="39150"/>
                  <a:pt x="8660" y="39212"/>
                  <a:pt x="8660" y="39212"/>
                </a:cubicBezTo>
                <a:close/>
                <a:moveTo>
                  <a:pt x="1167" y="24197"/>
                </a:moveTo>
                <a:lnTo>
                  <a:pt x="1014" y="24105"/>
                </a:lnTo>
                <a:lnTo>
                  <a:pt x="922" y="24105"/>
                </a:lnTo>
                <a:lnTo>
                  <a:pt x="922" y="24197"/>
                </a:lnTo>
                <a:lnTo>
                  <a:pt x="1106" y="24381"/>
                </a:lnTo>
                <a:lnTo>
                  <a:pt x="1014" y="24442"/>
                </a:lnTo>
                <a:lnTo>
                  <a:pt x="1198" y="24627"/>
                </a:lnTo>
                <a:lnTo>
                  <a:pt x="1167" y="24688"/>
                </a:lnTo>
                <a:lnTo>
                  <a:pt x="1014" y="24627"/>
                </a:lnTo>
                <a:lnTo>
                  <a:pt x="952" y="24749"/>
                </a:lnTo>
                <a:lnTo>
                  <a:pt x="952" y="24903"/>
                </a:lnTo>
                <a:lnTo>
                  <a:pt x="952" y="24995"/>
                </a:lnTo>
                <a:lnTo>
                  <a:pt x="676" y="24995"/>
                </a:lnTo>
                <a:lnTo>
                  <a:pt x="461" y="24934"/>
                </a:lnTo>
                <a:lnTo>
                  <a:pt x="553" y="24749"/>
                </a:lnTo>
                <a:lnTo>
                  <a:pt x="522" y="24227"/>
                </a:lnTo>
                <a:lnTo>
                  <a:pt x="461" y="24043"/>
                </a:lnTo>
                <a:lnTo>
                  <a:pt x="400" y="23982"/>
                </a:lnTo>
                <a:lnTo>
                  <a:pt x="369" y="23890"/>
                </a:lnTo>
                <a:lnTo>
                  <a:pt x="400" y="23767"/>
                </a:lnTo>
                <a:lnTo>
                  <a:pt x="492" y="23705"/>
                </a:lnTo>
                <a:lnTo>
                  <a:pt x="492" y="23552"/>
                </a:lnTo>
                <a:lnTo>
                  <a:pt x="430" y="23491"/>
                </a:lnTo>
                <a:lnTo>
                  <a:pt x="430" y="23398"/>
                </a:lnTo>
                <a:lnTo>
                  <a:pt x="553" y="23276"/>
                </a:lnTo>
                <a:lnTo>
                  <a:pt x="799" y="23276"/>
                </a:lnTo>
                <a:lnTo>
                  <a:pt x="952" y="23337"/>
                </a:lnTo>
                <a:lnTo>
                  <a:pt x="1075" y="23552"/>
                </a:lnTo>
                <a:lnTo>
                  <a:pt x="1075" y="23767"/>
                </a:lnTo>
                <a:lnTo>
                  <a:pt x="1106" y="23828"/>
                </a:lnTo>
                <a:lnTo>
                  <a:pt x="1106" y="24013"/>
                </a:lnTo>
                <a:lnTo>
                  <a:pt x="922" y="23951"/>
                </a:lnTo>
                <a:lnTo>
                  <a:pt x="1137" y="24074"/>
                </a:lnTo>
                <a:lnTo>
                  <a:pt x="1198" y="24166"/>
                </a:lnTo>
                <a:lnTo>
                  <a:pt x="1198" y="24197"/>
                </a:lnTo>
                <a:close/>
                <a:moveTo>
                  <a:pt x="1290" y="23798"/>
                </a:moveTo>
                <a:lnTo>
                  <a:pt x="1382" y="23736"/>
                </a:lnTo>
                <a:lnTo>
                  <a:pt x="1474" y="23828"/>
                </a:lnTo>
                <a:lnTo>
                  <a:pt x="1413" y="23890"/>
                </a:lnTo>
                <a:close/>
                <a:moveTo>
                  <a:pt x="308" y="25333"/>
                </a:moveTo>
                <a:lnTo>
                  <a:pt x="369" y="25271"/>
                </a:lnTo>
                <a:lnTo>
                  <a:pt x="492" y="25271"/>
                </a:lnTo>
                <a:lnTo>
                  <a:pt x="615" y="25333"/>
                </a:lnTo>
                <a:lnTo>
                  <a:pt x="400" y="25456"/>
                </a:lnTo>
                <a:lnTo>
                  <a:pt x="308" y="25364"/>
                </a:lnTo>
                <a:close/>
                <a:moveTo>
                  <a:pt x="1474" y="25517"/>
                </a:moveTo>
                <a:lnTo>
                  <a:pt x="1597" y="25425"/>
                </a:lnTo>
                <a:lnTo>
                  <a:pt x="1597" y="25517"/>
                </a:lnTo>
                <a:lnTo>
                  <a:pt x="1505" y="25609"/>
                </a:lnTo>
                <a:close/>
                <a:moveTo>
                  <a:pt x="1229" y="25486"/>
                </a:moveTo>
                <a:lnTo>
                  <a:pt x="1352" y="25517"/>
                </a:lnTo>
                <a:lnTo>
                  <a:pt x="1352" y="25701"/>
                </a:lnTo>
                <a:lnTo>
                  <a:pt x="1229" y="25763"/>
                </a:lnTo>
                <a:lnTo>
                  <a:pt x="1229" y="25640"/>
                </a:lnTo>
                <a:lnTo>
                  <a:pt x="1137" y="25548"/>
                </a:lnTo>
                <a:lnTo>
                  <a:pt x="1198" y="25486"/>
                </a:lnTo>
                <a:close/>
                <a:moveTo>
                  <a:pt x="830" y="25456"/>
                </a:moveTo>
                <a:lnTo>
                  <a:pt x="860" y="25394"/>
                </a:lnTo>
                <a:lnTo>
                  <a:pt x="1075" y="25425"/>
                </a:lnTo>
                <a:lnTo>
                  <a:pt x="922" y="25548"/>
                </a:lnTo>
                <a:close/>
                <a:moveTo>
                  <a:pt x="891" y="25763"/>
                </a:moveTo>
                <a:lnTo>
                  <a:pt x="922" y="25701"/>
                </a:lnTo>
                <a:lnTo>
                  <a:pt x="1014" y="25763"/>
                </a:lnTo>
                <a:lnTo>
                  <a:pt x="983" y="25855"/>
                </a:lnTo>
                <a:close/>
                <a:moveTo>
                  <a:pt x="676" y="25978"/>
                </a:moveTo>
                <a:lnTo>
                  <a:pt x="737" y="25855"/>
                </a:lnTo>
                <a:lnTo>
                  <a:pt x="860" y="25855"/>
                </a:lnTo>
                <a:lnTo>
                  <a:pt x="952" y="25947"/>
                </a:lnTo>
                <a:lnTo>
                  <a:pt x="952" y="26008"/>
                </a:lnTo>
                <a:lnTo>
                  <a:pt x="830" y="26070"/>
                </a:lnTo>
                <a:lnTo>
                  <a:pt x="737" y="26039"/>
                </a:lnTo>
                <a:lnTo>
                  <a:pt x="707" y="25947"/>
                </a:lnTo>
                <a:close/>
                <a:moveTo>
                  <a:pt x="553" y="26254"/>
                </a:moveTo>
                <a:lnTo>
                  <a:pt x="645" y="26315"/>
                </a:lnTo>
                <a:lnTo>
                  <a:pt x="522" y="26408"/>
                </a:lnTo>
                <a:lnTo>
                  <a:pt x="461" y="26346"/>
                </a:lnTo>
                <a:close/>
                <a:moveTo>
                  <a:pt x="1321" y="26193"/>
                </a:moveTo>
                <a:lnTo>
                  <a:pt x="1382" y="26377"/>
                </a:lnTo>
                <a:lnTo>
                  <a:pt x="1259" y="26377"/>
                </a:lnTo>
                <a:lnTo>
                  <a:pt x="1321" y="26193"/>
                </a:lnTo>
                <a:close/>
                <a:moveTo>
                  <a:pt x="1044" y="26131"/>
                </a:moveTo>
                <a:lnTo>
                  <a:pt x="1198" y="26070"/>
                </a:lnTo>
                <a:lnTo>
                  <a:pt x="1198" y="26285"/>
                </a:lnTo>
                <a:close/>
                <a:moveTo>
                  <a:pt x="707" y="27421"/>
                </a:moveTo>
                <a:lnTo>
                  <a:pt x="799" y="27421"/>
                </a:lnTo>
                <a:lnTo>
                  <a:pt x="799" y="27544"/>
                </a:lnTo>
                <a:lnTo>
                  <a:pt x="737" y="27544"/>
                </a:lnTo>
                <a:lnTo>
                  <a:pt x="737" y="27421"/>
                </a:lnTo>
                <a:close/>
                <a:moveTo>
                  <a:pt x="707" y="26346"/>
                </a:moveTo>
                <a:lnTo>
                  <a:pt x="707" y="26223"/>
                </a:lnTo>
                <a:lnTo>
                  <a:pt x="676" y="26101"/>
                </a:lnTo>
                <a:lnTo>
                  <a:pt x="830" y="26101"/>
                </a:lnTo>
                <a:lnTo>
                  <a:pt x="922" y="26285"/>
                </a:lnTo>
                <a:lnTo>
                  <a:pt x="799" y="26285"/>
                </a:lnTo>
                <a:lnTo>
                  <a:pt x="707" y="26346"/>
                </a:lnTo>
                <a:close/>
                <a:moveTo>
                  <a:pt x="369" y="26623"/>
                </a:moveTo>
                <a:lnTo>
                  <a:pt x="154" y="26530"/>
                </a:lnTo>
                <a:lnTo>
                  <a:pt x="154" y="26408"/>
                </a:lnTo>
                <a:lnTo>
                  <a:pt x="308" y="26408"/>
                </a:lnTo>
                <a:lnTo>
                  <a:pt x="400" y="26530"/>
                </a:lnTo>
                <a:lnTo>
                  <a:pt x="338" y="26623"/>
                </a:lnTo>
                <a:close/>
                <a:moveTo>
                  <a:pt x="952" y="27175"/>
                </a:moveTo>
                <a:lnTo>
                  <a:pt x="1106" y="27175"/>
                </a:lnTo>
                <a:lnTo>
                  <a:pt x="1106" y="27329"/>
                </a:lnTo>
                <a:lnTo>
                  <a:pt x="952" y="27175"/>
                </a:lnTo>
                <a:close/>
                <a:moveTo>
                  <a:pt x="1167" y="27359"/>
                </a:moveTo>
                <a:lnTo>
                  <a:pt x="1352" y="27359"/>
                </a:lnTo>
                <a:lnTo>
                  <a:pt x="1259" y="27452"/>
                </a:lnTo>
                <a:lnTo>
                  <a:pt x="1167" y="27359"/>
                </a:lnTo>
                <a:close/>
                <a:moveTo>
                  <a:pt x="1474" y="25916"/>
                </a:moveTo>
                <a:lnTo>
                  <a:pt x="1536" y="25886"/>
                </a:lnTo>
                <a:lnTo>
                  <a:pt x="1689" y="25978"/>
                </a:lnTo>
                <a:lnTo>
                  <a:pt x="1505" y="25978"/>
                </a:lnTo>
                <a:lnTo>
                  <a:pt x="1474" y="25916"/>
                </a:lnTo>
                <a:close/>
                <a:moveTo>
                  <a:pt x="1720" y="26039"/>
                </a:moveTo>
                <a:lnTo>
                  <a:pt x="1904" y="26070"/>
                </a:lnTo>
                <a:lnTo>
                  <a:pt x="1935" y="26193"/>
                </a:lnTo>
                <a:lnTo>
                  <a:pt x="2058" y="26346"/>
                </a:lnTo>
                <a:lnTo>
                  <a:pt x="1966" y="26469"/>
                </a:lnTo>
                <a:lnTo>
                  <a:pt x="1935" y="26592"/>
                </a:lnTo>
                <a:lnTo>
                  <a:pt x="1843" y="26623"/>
                </a:lnTo>
                <a:lnTo>
                  <a:pt x="1751" y="26561"/>
                </a:lnTo>
                <a:lnTo>
                  <a:pt x="1659" y="26561"/>
                </a:lnTo>
                <a:lnTo>
                  <a:pt x="1536" y="26684"/>
                </a:lnTo>
                <a:lnTo>
                  <a:pt x="1536" y="26500"/>
                </a:lnTo>
                <a:lnTo>
                  <a:pt x="1505" y="26377"/>
                </a:lnTo>
                <a:lnTo>
                  <a:pt x="1597" y="26131"/>
                </a:lnTo>
                <a:lnTo>
                  <a:pt x="1751" y="26070"/>
                </a:lnTo>
                <a:close/>
                <a:moveTo>
                  <a:pt x="799" y="26530"/>
                </a:moveTo>
                <a:lnTo>
                  <a:pt x="860" y="26408"/>
                </a:lnTo>
                <a:lnTo>
                  <a:pt x="1198" y="26408"/>
                </a:lnTo>
                <a:lnTo>
                  <a:pt x="1137" y="26500"/>
                </a:lnTo>
                <a:lnTo>
                  <a:pt x="922" y="26530"/>
                </a:lnTo>
                <a:lnTo>
                  <a:pt x="891" y="26592"/>
                </a:lnTo>
                <a:cubicBezTo>
                  <a:pt x="860" y="26592"/>
                  <a:pt x="830" y="26561"/>
                  <a:pt x="799" y="26530"/>
                </a:cubicBezTo>
                <a:close/>
                <a:moveTo>
                  <a:pt x="1014" y="26868"/>
                </a:moveTo>
                <a:lnTo>
                  <a:pt x="922" y="26776"/>
                </a:lnTo>
                <a:lnTo>
                  <a:pt x="1106" y="26715"/>
                </a:lnTo>
                <a:lnTo>
                  <a:pt x="1229" y="26715"/>
                </a:lnTo>
                <a:lnTo>
                  <a:pt x="1229" y="26868"/>
                </a:lnTo>
                <a:close/>
                <a:moveTo>
                  <a:pt x="1075" y="26960"/>
                </a:moveTo>
                <a:lnTo>
                  <a:pt x="1198" y="26899"/>
                </a:lnTo>
                <a:lnTo>
                  <a:pt x="1382" y="26899"/>
                </a:lnTo>
                <a:lnTo>
                  <a:pt x="1413" y="27145"/>
                </a:lnTo>
                <a:lnTo>
                  <a:pt x="1321" y="27267"/>
                </a:lnTo>
                <a:lnTo>
                  <a:pt x="1198" y="27206"/>
                </a:lnTo>
                <a:lnTo>
                  <a:pt x="1167" y="27022"/>
                </a:lnTo>
                <a:close/>
                <a:moveTo>
                  <a:pt x="830" y="27421"/>
                </a:moveTo>
                <a:lnTo>
                  <a:pt x="891" y="27329"/>
                </a:lnTo>
                <a:lnTo>
                  <a:pt x="952" y="27390"/>
                </a:lnTo>
                <a:lnTo>
                  <a:pt x="1075" y="27421"/>
                </a:lnTo>
                <a:lnTo>
                  <a:pt x="1167" y="27544"/>
                </a:lnTo>
                <a:lnTo>
                  <a:pt x="983" y="27574"/>
                </a:lnTo>
                <a:close/>
                <a:moveTo>
                  <a:pt x="1259" y="30614"/>
                </a:moveTo>
                <a:lnTo>
                  <a:pt x="1382" y="30522"/>
                </a:lnTo>
                <a:lnTo>
                  <a:pt x="1290" y="30461"/>
                </a:lnTo>
                <a:lnTo>
                  <a:pt x="1259" y="30522"/>
                </a:lnTo>
                <a:lnTo>
                  <a:pt x="1075" y="30215"/>
                </a:lnTo>
                <a:lnTo>
                  <a:pt x="922" y="30092"/>
                </a:lnTo>
                <a:lnTo>
                  <a:pt x="983" y="30000"/>
                </a:lnTo>
                <a:lnTo>
                  <a:pt x="1106" y="29969"/>
                </a:lnTo>
                <a:lnTo>
                  <a:pt x="1259" y="29908"/>
                </a:lnTo>
                <a:lnTo>
                  <a:pt x="1259" y="30154"/>
                </a:lnTo>
                <a:lnTo>
                  <a:pt x="1413" y="30215"/>
                </a:lnTo>
                <a:lnTo>
                  <a:pt x="1413" y="30399"/>
                </a:lnTo>
                <a:lnTo>
                  <a:pt x="1536" y="30522"/>
                </a:lnTo>
                <a:lnTo>
                  <a:pt x="1628" y="30799"/>
                </a:lnTo>
                <a:lnTo>
                  <a:pt x="1474" y="30799"/>
                </a:lnTo>
                <a:lnTo>
                  <a:pt x="1290" y="30799"/>
                </a:lnTo>
                <a:lnTo>
                  <a:pt x="1259" y="30614"/>
                </a:lnTo>
                <a:close/>
                <a:moveTo>
                  <a:pt x="645" y="30307"/>
                </a:moveTo>
                <a:lnTo>
                  <a:pt x="645" y="30184"/>
                </a:lnTo>
                <a:lnTo>
                  <a:pt x="707" y="30154"/>
                </a:lnTo>
                <a:lnTo>
                  <a:pt x="860" y="30184"/>
                </a:lnTo>
                <a:lnTo>
                  <a:pt x="1075" y="30522"/>
                </a:lnTo>
                <a:lnTo>
                  <a:pt x="1198" y="30737"/>
                </a:lnTo>
                <a:lnTo>
                  <a:pt x="1198" y="30921"/>
                </a:lnTo>
                <a:lnTo>
                  <a:pt x="1167" y="30983"/>
                </a:lnTo>
                <a:lnTo>
                  <a:pt x="1014" y="30921"/>
                </a:lnTo>
                <a:lnTo>
                  <a:pt x="952" y="30676"/>
                </a:lnTo>
                <a:lnTo>
                  <a:pt x="983" y="30614"/>
                </a:lnTo>
                <a:lnTo>
                  <a:pt x="860" y="30522"/>
                </a:lnTo>
                <a:lnTo>
                  <a:pt x="707" y="30491"/>
                </a:lnTo>
                <a:lnTo>
                  <a:pt x="676" y="30307"/>
                </a:lnTo>
                <a:close/>
                <a:moveTo>
                  <a:pt x="676" y="30584"/>
                </a:moveTo>
                <a:lnTo>
                  <a:pt x="737" y="30584"/>
                </a:lnTo>
                <a:lnTo>
                  <a:pt x="860" y="30645"/>
                </a:lnTo>
                <a:lnTo>
                  <a:pt x="922" y="30799"/>
                </a:lnTo>
                <a:lnTo>
                  <a:pt x="891" y="30921"/>
                </a:lnTo>
                <a:lnTo>
                  <a:pt x="799" y="30921"/>
                </a:lnTo>
                <a:lnTo>
                  <a:pt x="799" y="30860"/>
                </a:lnTo>
                <a:lnTo>
                  <a:pt x="707" y="30799"/>
                </a:lnTo>
                <a:lnTo>
                  <a:pt x="707" y="30553"/>
                </a:lnTo>
                <a:close/>
                <a:moveTo>
                  <a:pt x="983" y="31566"/>
                </a:moveTo>
                <a:lnTo>
                  <a:pt x="922" y="31505"/>
                </a:lnTo>
                <a:lnTo>
                  <a:pt x="922" y="31382"/>
                </a:lnTo>
                <a:lnTo>
                  <a:pt x="860" y="31106"/>
                </a:lnTo>
                <a:lnTo>
                  <a:pt x="922" y="31013"/>
                </a:lnTo>
                <a:lnTo>
                  <a:pt x="983" y="31075"/>
                </a:lnTo>
                <a:lnTo>
                  <a:pt x="1167" y="31167"/>
                </a:lnTo>
                <a:lnTo>
                  <a:pt x="1229" y="31290"/>
                </a:lnTo>
                <a:lnTo>
                  <a:pt x="1137" y="31321"/>
                </a:lnTo>
                <a:lnTo>
                  <a:pt x="983" y="31566"/>
                </a:lnTo>
                <a:close/>
                <a:moveTo>
                  <a:pt x="1229" y="32180"/>
                </a:moveTo>
                <a:lnTo>
                  <a:pt x="1106" y="32242"/>
                </a:lnTo>
                <a:lnTo>
                  <a:pt x="1014" y="32150"/>
                </a:lnTo>
                <a:lnTo>
                  <a:pt x="1044" y="32057"/>
                </a:lnTo>
                <a:lnTo>
                  <a:pt x="983" y="31965"/>
                </a:lnTo>
                <a:lnTo>
                  <a:pt x="1167" y="31873"/>
                </a:lnTo>
                <a:lnTo>
                  <a:pt x="1259" y="32057"/>
                </a:lnTo>
                <a:close/>
                <a:moveTo>
                  <a:pt x="1628" y="32088"/>
                </a:moveTo>
                <a:lnTo>
                  <a:pt x="1597" y="32272"/>
                </a:lnTo>
                <a:lnTo>
                  <a:pt x="1505" y="32334"/>
                </a:lnTo>
                <a:lnTo>
                  <a:pt x="1382" y="32180"/>
                </a:lnTo>
                <a:lnTo>
                  <a:pt x="1321" y="31996"/>
                </a:lnTo>
                <a:lnTo>
                  <a:pt x="1137" y="31658"/>
                </a:lnTo>
                <a:lnTo>
                  <a:pt x="1321" y="31628"/>
                </a:lnTo>
                <a:lnTo>
                  <a:pt x="1444" y="31535"/>
                </a:lnTo>
                <a:lnTo>
                  <a:pt x="1444" y="31413"/>
                </a:lnTo>
                <a:lnTo>
                  <a:pt x="1382" y="31505"/>
                </a:lnTo>
                <a:lnTo>
                  <a:pt x="1290" y="31505"/>
                </a:lnTo>
                <a:lnTo>
                  <a:pt x="1290" y="31413"/>
                </a:lnTo>
                <a:lnTo>
                  <a:pt x="1321" y="31290"/>
                </a:lnTo>
                <a:lnTo>
                  <a:pt x="1229" y="31198"/>
                </a:lnTo>
                <a:lnTo>
                  <a:pt x="1229" y="31013"/>
                </a:lnTo>
                <a:lnTo>
                  <a:pt x="1321" y="30921"/>
                </a:lnTo>
                <a:lnTo>
                  <a:pt x="1566" y="30921"/>
                </a:lnTo>
                <a:lnTo>
                  <a:pt x="1659" y="31013"/>
                </a:lnTo>
                <a:lnTo>
                  <a:pt x="1751" y="31351"/>
                </a:lnTo>
                <a:lnTo>
                  <a:pt x="1843" y="31535"/>
                </a:lnTo>
                <a:lnTo>
                  <a:pt x="1874" y="31843"/>
                </a:lnTo>
                <a:lnTo>
                  <a:pt x="1843" y="31904"/>
                </a:lnTo>
                <a:lnTo>
                  <a:pt x="1935" y="32119"/>
                </a:lnTo>
                <a:lnTo>
                  <a:pt x="1935" y="32395"/>
                </a:lnTo>
                <a:lnTo>
                  <a:pt x="1812" y="32457"/>
                </a:lnTo>
                <a:lnTo>
                  <a:pt x="1720" y="32426"/>
                </a:lnTo>
                <a:lnTo>
                  <a:pt x="1689" y="32242"/>
                </a:lnTo>
                <a:lnTo>
                  <a:pt x="1628" y="32088"/>
                </a:lnTo>
                <a:close/>
                <a:moveTo>
                  <a:pt x="1505" y="32948"/>
                </a:moveTo>
                <a:lnTo>
                  <a:pt x="1444" y="32825"/>
                </a:lnTo>
                <a:lnTo>
                  <a:pt x="1352" y="32733"/>
                </a:lnTo>
                <a:lnTo>
                  <a:pt x="1413" y="32672"/>
                </a:lnTo>
                <a:lnTo>
                  <a:pt x="1413" y="32579"/>
                </a:lnTo>
                <a:lnTo>
                  <a:pt x="1474" y="32518"/>
                </a:lnTo>
                <a:lnTo>
                  <a:pt x="1536" y="32579"/>
                </a:lnTo>
                <a:lnTo>
                  <a:pt x="1720" y="32610"/>
                </a:lnTo>
                <a:lnTo>
                  <a:pt x="1659" y="32733"/>
                </a:lnTo>
                <a:lnTo>
                  <a:pt x="1659" y="32887"/>
                </a:lnTo>
                <a:lnTo>
                  <a:pt x="1566" y="32948"/>
                </a:lnTo>
                <a:close/>
                <a:moveTo>
                  <a:pt x="1413" y="33194"/>
                </a:moveTo>
                <a:lnTo>
                  <a:pt x="1413" y="33040"/>
                </a:lnTo>
                <a:lnTo>
                  <a:pt x="1597" y="33040"/>
                </a:lnTo>
                <a:lnTo>
                  <a:pt x="1474" y="33132"/>
                </a:lnTo>
                <a:close/>
                <a:moveTo>
                  <a:pt x="1720" y="33101"/>
                </a:moveTo>
                <a:lnTo>
                  <a:pt x="1781" y="33194"/>
                </a:lnTo>
                <a:lnTo>
                  <a:pt x="1781" y="33316"/>
                </a:lnTo>
                <a:lnTo>
                  <a:pt x="1720" y="33378"/>
                </a:lnTo>
                <a:lnTo>
                  <a:pt x="1689" y="33224"/>
                </a:lnTo>
                <a:close/>
                <a:moveTo>
                  <a:pt x="1843" y="33009"/>
                </a:moveTo>
                <a:lnTo>
                  <a:pt x="1843" y="32948"/>
                </a:lnTo>
                <a:lnTo>
                  <a:pt x="1935" y="32948"/>
                </a:lnTo>
                <a:lnTo>
                  <a:pt x="2058" y="33040"/>
                </a:lnTo>
                <a:lnTo>
                  <a:pt x="2150" y="33040"/>
                </a:lnTo>
                <a:lnTo>
                  <a:pt x="2303" y="33255"/>
                </a:lnTo>
                <a:lnTo>
                  <a:pt x="2365" y="33439"/>
                </a:lnTo>
                <a:lnTo>
                  <a:pt x="2150" y="33255"/>
                </a:lnTo>
                <a:lnTo>
                  <a:pt x="1996" y="33194"/>
                </a:lnTo>
                <a:lnTo>
                  <a:pt x="1874" y="33009"/>
                </a:lnTo>
                <a:close/>
                <a:moveTo>
                  <a:pt x="1843" y="33286"/>
                </a:moveTo>
                <a:lnTo>
                  <a:pt x="1935" y="33286"/>
                </a:lnTo>
                <a:lnTo>
                  <a:pt x="2119" y="33378"/>
                </a:lnTo>
                <a:lnTo>
                  <a:pt x="2273" y="33623"/>
                </a:lnTo>
                <a:lnTo>
                  <a:pt x="2211" y="33716"/>
                </a:lnTo>
                <a:lnTo>
                  <a:pt x="2058" y="33716"/>
                </a:lnTo>
                <a:lnTo>
                  <a:pt x="1904" y="33501"/>
                </a:lnTo>
                <a:lnTo>
                  <a:pt x="1843" y="33286"/>
                </a:lnTo>
                <a:close/>
                <a:moveTo>
                  <a:pt x="1996" y="34115"/>
                </a:moveTo>
                <a:lnTo>
                  <a:pt x="1781" y="34145"/>
                </a:lnTo>
                <a:lnTo>
                  <a:pt x="1720" y="34084"/>
                </a:lnTo>
                <a:lnTo>
                  <a:pt x="1781" y="34023"/>
                </a:lnTo>
                <a:lnTo>
                  <a:pt x="1874" y="33869"/>
                </a:lnTo>
                <a:lnTo>
                  <a:pt x="1781" y="33716"/>
                </a:lnTo>
                <a:lnTo>
                  <a:pt x="1874" y="33685"/>
                </a:lnTo>
                <a:lnTo>
                  <a:pt x="1996" y="33808"/>
                </a:lnTo>
                <a:lnTo>
                  <a:pt x="2088" y="33808"/>
                </a:lnTo>
                <a:lnTo>
                  <a:pt x="2334" y="33961"/>
                </a:lnTo>
                <a:lnTo>
                  <a:pt x="2334" y="34053"/>
                </a:lnTo>
                <a:lnTo>
                  <a:pt x="2211" y="34053"/>
                </a:lnTo>
                <a:lnTo>
                  <a:pt x="2211" y="34084"/>
                </a:lnTo>
                <a:lnTo>
                  <a:pt x="2027" y="34084"/>
                </a:lnTo>
                <a:close/>
                <a:moveTo>
                  <a:pt x="2211" y="34790"/>
                </a:moveTo>
                <a:lnTo>
                  <a:pt x="2119" y="34790"/>
                </a:lnTo>
                <a:lnTo>
                  <a:pt x="2027" y="34729"/>
                </a:lnTo>
                <a:lnTo>
                  <a:pt x="1996" y="34606"/>
                </a:lnTo>
                <a:lnTo>
                  <a:pt x="2027" y="34514"/>
                </a:lnTo>
                <a:lnTo>
                  <a:pt x="2088" y="34453"/>
                </a:lnTo>
                <a:lnTo>
                  <a:pt x="2058" y="34422"/>
                </a:lnTo>
                <a:lnTo>
                  <a:pt x="2027" y="34360"/>
                </a:lnTo>
                <a:lnTo>
                  <a:pt x="2150" y="34360"/>
                </a:lnTo>
                <a:lnTo>
                  <a:pt x="2211" y="34453"/>
                </a:lnTo>
                <a:lnTo>
                  <a:pt x="2211" y="34606"/>
                </a:lnTo>
                <a:lnTo>
                  <a:pt x="2150" y="34698"/>
                </a:lnTo>
                <a:lnTo>
                  <a:pt x="2211" y="34821"/>
                </a:lnTo>
                <a:close/>
                <a:moveTo>
                  <a:pt x="2242" y="34514"/>
                </a:moveTo>
                <a:lnTo>
                  <a:pt x="2273" y="34453"/>
                </a:lnTo>
                <a:lnTo>
                  <a:pt x="2334" y="34422"/>
                </a:lnTo>
                <a:lnTo>
                  <a:pt x="2396" y="34483"/>
                </a:lnTo>
                <a:lnTo>
                  <a:pt x="2488" y="34575"/>
                </a:lnTo>
                <a:lnTo>
                  <a:pt x="2488" y="34729"/>
                </a:lnTo>
                <a:lnTo>
                  <a:pt x="2396" y="34790"/>
                </a:lnTo>
                <a:lnTo>
                  <a:pt x="2303" y="34790"/>
                </a:lnTo>
                <a:lnTo>
                  <a:pt x="2303" y="34698"/>
                </a:lnTo>
                <a:lnTo>
                  <a:pt x="2303" y="34667"/>
                </a:lnTo>
                <a:lnTo>
                  <a:pt x="2242" y="34545"/>
                </a:lnTo>
                <a:close/>
                <a:moveTo>
                  <a:pt x="2518" y="34606"/>
                </a:moveTo>
                <a:lnTo>
                  <a:pt x="2703" y="34698"/>
                </a:lnTo>
                <a:lnTo>
                  <a:pt x="2733" y="34790"/>
                </a:lnTo>
                <a:lnTo>
                  <a:pt x="2672" y="34790"/>
                </a:lnTo>
                <a:lnTo>
                  <a:pt x="2549" y="34698"/>
                </a:lnTo>
                <a:lnTo>
                  <a:pt x="2518" y="34606"/>
                </a:lnTo>
                <a:close/>
                <a:moveTo>
                  <a:pt x="2457" y="35159"/>
                </a:moveTo>
                <a:lnTo>
                  <a:pt x="2396" y="35189"/>
                </a:lnTo>
                <a:lnTo>
                  <a:pt x="2365" y="35128"/>
                </a:lnTo>
                <a:lnTo>
                  <a:pt x="2426" y="35067"/>
                </a:lnTo>
                <a:lnTo>
                  <a:pt x="2426" y="34913"/>
                </a:lnTo>
                <a:lnTo>
                  <a:pt x="2488" y="34882"/>
                </a:lnTo>
                <a:lnTo>
                  <a:pt x="2549" y="34975"/>
                </a:lnTo>
                <a:lnTo>
                  <a:pt x="2457" y="35159"/>
                </a:lnTo>
                <a:close/>
                <a:moveTo>
                  <a:pt x="2918" y="34729"/>
                </a:moveTo>
                <a:lnTo>
                  <a:pt x="2733" y="34637"/>
                </a:lnTo>
                <a:lnTo>
                  <a:pt x="2641" y="34545"/>
                </a:lnTo>
                <a:lnTo>
                  <a:pt x="2641" y="34268"/>
                </a:lnTo>
                <a:lnTo>
                  <a:pt x="2703" y="34268"/>
                </a:lnTo>
                <a:lnTo>
                  <a:pt x="2795" y="34453"/>
                </a:lnTo>
                <a:lnTo>
                  <a:pt x="2948" y="34606"/>
                </a:lnTo>
                <a:lnTo>
                  <a:pt x="2979" y="34698"/>
                </a:lnTo>
                <a:close/>
                <a:moveTo>
                  <a:pt x="2887" y="34975"/>
                </a:moveTo>
                <a:lnTo>
                  <a:pt x="2764" y="34852"/>
                </a:lnTo>
                <a:lnTo>
                  <a:pt x="2825" y="34821"/>
                </a:lnTo>
                <a:lnTo>
                  <a:pt x="2948" y="34852"/>
                </a:lnTo>
                <a:lnTo>
                  <a:pt x="2979" y="34975"/>
                </a:lnTo>
                <a:lnTo>
                  <a:pt x="2887" y="34975"/>
                </a:lnTo>
                <a:close/>
                <a:moveTo>
                  <a:pt x="2979" y="35282"/>
                </a:moveTo>
                <a:lnTo>
                  <a:pt x="2795" y="35097"/>
                </a:lnTo>
                <a:lnTo>
                  <a:pt x="2733" y="35005"/>
                </a:lnTo>
                <a:lnTo>
                  <a:pt x="2795" y="34944"/>
                </a:lnTo>
                <a:lnTo>
                  <a:pt x="3040" y="35159"/>
                </a:lnTo>
                <a:lnTo>
                  <a:pt x="3040" y="35282"/>
                </a:lnTo>
                <a:lnTo>
                  <a:pt x="2979" y="35282"/>
                </a:lnTo>
                <a:close/>
                <a:moveTo>
                  <a:pt x="3163" y="35681"/>
                </a:moveTo>
                <a:lnTo>
                  <a:pt x="3102" y="35650"/>
                </a:lnTo>
                <a:lnTo>
                  <a:pt x="3010" y="35558"/>
                </a:lnTo>
                <a:lnTo>
                  <a:pt x="2979" y="35466"/>
                </a:lnTo>
                <a:lnTo>
                  <a:pt x="2825" y="35466"/>
                </a:lnTo>
                <a:lnTo>
                  <a:pt x="2764" y="35435"/>
                </a:lnTo>
                <a:lnTo>
                  <a:pt x="2887" y="35374"/>
                </a:lnTo>
                <a:lnTo>
                  <a:pt x="3010" y="35404"/>
                </a:lnTo>
                <a:lnTo>
                  <a:pt x="3194" y="35374"/>
                </a:lnTo>
                <a:lnTo>
                  <a:pt x="3255" y="35527"/>
                </a:lnTo>
                <a:lnTo>
                  <a:pt x="3163" y="35681"/>
                </a:lnTo>
                <a:close/>
                <a:moveTo>
                  <a:pt x="3654" y="36510"/>
                </a:moveTo>
                <a:lnTo>
                  <a:pt x="3440" y="36418"/>
                </a:lnTo>
                <a:lnTo>
                  <a:pt x="3378" y="36479"/>
                </a:lnTo>
                <a:lnTo>
                  <a:pt x="3255" y="36479"/>
                </a:lnTo>
                <a:lnTo>
                  <a:pt x="3163" y="36356"/>
                </a:lnTo>
                <a:lnTo>
                  <a:pt x="2948" y="36233"/>
                </a:lnTo>
                <a:lnTo>
                  <a:pt x="2764" y="36233"/>
                </a:lnTo>
                <a:lnTo>
                  <a:pt x="2672" y="36019"/>
                </a:lnTo>
                <a:lnTo>
                  <a:pt x="2641" y="35865"/>
                </a:lnTo>
                <a:lnTo>
                  <a:pt x="2672" y="35773"/>
                </a:lnTo>
                <a:lnTo>
                  <a:pt x="2764" y="35834"/>
                </a:lnTo>
                <a:lnTo>
                  <a:pt x="2948" y="36049"/>
                </a:lnTo>
                <a:lnTo>
                  <a:pt x="3040" y="36111"/>
                </a:lnTo>
                <a:lnTo>
                  <a:pt x="3194" y="36111"/>
                </a:lnTo>
                <a:lnTo>
                  <a:pt x="3317" y="36172"/>
                </a:lnTo>
                <a:lnTo>
                  <a:pt x="3470" y="36233"/>
                </a:lnTo>
                <a:lnTo>
                  <a:pt x="3654" y="36233"/>
                </a:lnTo>
                <a:lnTo>
                  <a:pt x="3716" y="36326"/>
                </a:lnTo>
                <a:lnTo>
                  <a:pt x="3900" y="36448"/>
                </a:lnTo>
                <a:lnTo>
                  <a:pt x="3962" y="36448"/>
                </a:lnTo>
                <a:lnTo>
                  <a:pt x="3992" y="36510"/>
                </a:lnTo>
                <a:lnTo>
                  <a:pt x="3962" y="36540"/>
                </a:lnTo>
                <a:lnTo>
                  <a:pt x="3808" y="36540"/>
                </a:lnTo>
                <a:lnTo>
                  <a:pt x="3654" y="36510"/>
                </a:lnTo>
                <a:close/>
                <a:moveTo>
                  <a:pt x="3132" y="36571"/>
                </a:moveTo>
                <a:cubicBezTo>
                  <a:pt x="3163" y="36602"/>
                  <a:pt x="3194" y="36663"/>
                  <a:pt x="3225" y="36694"/>
                </a:cubicBezTo>
                <a:lnTo>
                  <a:pt x="3071" y="36633"/>
                </a:lnTo>
                <a:close/>
                <a:moveTo>
                  <a:pt x="4269" y="37339"/>
                </a:moveTo>
                <a:lnTo>
                  <a:pt x="4361" y="37370"/>
                </a:lnTo>
                <a:lnTo>
                  <a:pt x="4422" y="37308"/>
                </a:lnTo>
                <a:lnTo>
                  <a:pt x="4330" y="37247"/>
                </a:lnTo>
                <a:lnTo>
                  <a:pt x="4238" y="37308"/>
                </a:lnTo>
                <a:close/>
                <a:moveTo>
                  <a:pt x="4698" y="37400"/>
                </a:moveTo>
                <a:lnTo>
                  <a:pt x="4576" y="37462"/>
                </a:lnTo>
                <a:lnTo>
                  <a:pt x="4484" y="37339"/>
                </a:lnTo>
                <a:lnTo>
                  <a:pt x="4453" y="37247"/>
                </a:lnTo>
                <a:lnTo>
                  <a:pt x="4391" y="37185"/>
                </a:lnTo>
                <a:lnTo>
                  <a:pt x="4207" y="37216"/>
                </a:lnTo>
                <a:lnTo>
                  <a:pt x="4084" y="37185"/>
                </a:lnTo>
                <a:lnTo>
                  <a:pt x="3900" y="37001"/>
                </a:lnTo>
                <a:lnTo>
                  <a:pt x="3747" y="36970"/>
                </a:lnTo>
                <a:lnTo>
                  <a:pt x="3685" y="36817"/>
                </a:lnTo>
                <a:lnTo>
                  <a:pt x="3532" y="36725"/>
                </a:lnTo>
                <a:lnTo>
                  <a:pt x="3532" y="36633"/>
                </a:lnTo>
                <a:lnTo>
                  <a:pt x="3593" y="36571"/>
                </a:lnTo>
                <a:lnTo>
                  <a:pt x="3716" y="36571"/>
                </a:lnTo>
                <a:lnTo>
                  <a:pt x="3808" y="36663"/>
                </a:lnTo>
                <a:lnTo>
                  <a:pt x="3869" y="36694"/>
                </a:lnTo>
                <a:lnTo>
                  <a:pt x="4023" y="36633"/>
                </a:lnTo>
                <a:lnTo>
                  <a:pt x="4207" y="36633"/>
                </a:lnTo>
                <a:lnTo>
                  <a:pt x="4422" y="36817"/>
                </a:lnTo>
                <a:lnTo>
                  <a:pt x="4545" y="36848"/>
                </a:lnTo>
                <a:lnTo>
                  <a:pt x="4576" y="36940"/>
                </a:lnTo>
                <a:lnTo>
                  <a:pt x="4760" y="36878"/>
                </a:lnTo>
                <a:lnTo>
                  <a:pt x="4852" y="36940"/>
                </a:lnTo>
                <a:lnTo>
                  <a:pt x="4913" y="37062"/>
                </a:lnTo>
                <a:lnTo>
                  <a:pt x="4791" y="37062"/>
                </a:lnTo>
                <a:lnTo>
                  <a:pt x="4729" y="37093"/>
                </a:lnTo>
                <a:lnTo>
                  <a:pt x="4791" y="37155"/>
                </a:lnTo>
                <a:lnTo>
                  <a:pt x="4791" y="37216"/>
                </a:lnTo>
                <a:lnTo>
                  <a:pt x="4668" y="37339"/>
                </a:lnTo>
                <a:lnTo>
                  <a:pt x="4698" y="37431"/>
                </a:lnTo>
                <a:close/>
                <a:moveTo>
                  <a:pt x="4883" y="37339"/>
                </a:moveTo>
                <a:lnTo>
                  <a:pt x="4791" y="37462"/>
                </a:lnTo>
                <a:lnTo>
                  <a:pt x="4791" y="37554"/>
                </a:lnTo>
                <a:lnTo>
                  <a:pt x="4913" y="37523"/>
                </a:lnTo>
                <a:lnTo>
                  <a:pt x="4975" y="37400"/>
                </a:lnTo>
                <a:lnTo>
                  <a:pt x="5006" y="37339"/>
                </a:lnTo>
                <a:lnTo>
                  <a:pt x="4944" y="37308"/>
                </a:lnTo>
                <a:lnTo>
                  <a:pt x="4883" y="37339"/>
                </a:lnTo>
                <a:close/>
                <a:moveTo>
                  <a:pt x="5804" y="37216"/>
                </a:moveTo>
                <a:lnTo>
                  <a:pt x="5742" y="37339"/>
                </a:lnTo>
                <a:lnTo>
                  <a:pt x="5804" y="37431"/>
                </a:lnTo>
                <a:lnTo>
                  <a:pt x="5712" y="37492"/>
                </a:lnTo>
                <a:lnTo>
                  <a:pt x="5558" y="37462"/>
                </a:lnTo>
                <a:lnTo>
                  <a:pt x="5528" y="37370"/>
                </a:lnTo>
                <a:lnTo>
                  <a:pt x="5435" y="37462"/>
                </a:lnTo>
                <a:lnTo>
                  <a:pt x="5343" y="37370"/>
                </a:lnTo>
                <a:lnTo>
                  <a:pt x="5190" y="37339"/>
                </a:lnTo>
                <a:lnTo>
                  <a:pt x="5128" y="37400"/>
                </a:lnTo>
                <a:lnTo>
                  <a:pt x="5067" y="37277"/>
                </a:lnTo>
                <a:lnTo>
                  <a:pt x="4975" y="37216"/>
                </a:lnTo>
                <a:lnTo>
                  <a:pt x="4975" y="37155"/>
                </a:lnTo>
                <a:lnTo>
                  <a:pt x="5190" y="37124"/>
                </a:lnTo>
                <a:lnTo>
                  <a:pt x="5251" y="37062"/>
                </a:lnTo>
                <a:lnTo>
                  <a:pt x="5528" y="37155"/>
                </a:lnTo>
                <a:lnTo>
                  <a:pt x="5620" y="37247"/>
                </a:lnTo>
                <a:lnTo>
                  <a:pt x="5681" y="37185"/>
                </a:lnTo>
                <a:lnTo>
                  <a:pt x="5773" y="37185"/>
                </a:lnTo>
                <a:lnTo>
                  <a:pt x="5835" y="37216"/>
                </a:lnTo>
                <a:close/>
                <a:moveTo>
                  <a:pt x="6264" y="37155"/>
                </a:moveTo>
                <a:lnTo>
                  <a:pt x="6111" y="37032"/>
                </a:lnTo>
                <a:lnTo>
                  <a:pt x="6203" y="36909"/>
                </a:lnTo>
                <a:lnTo>
                  <a:pt x="6142" y="36817"/>
                </a:lnTo>
                <a:lnTo>
                  <a:pt x="6142" y="36755"/>
                </a:lnTo>
                <a:lnTo>
                  <a:pt x="6019" y="36602"/>
                </a:lnTo>
                <a:lnTo>
                  <a:pt x="5988" y="36418"/>
                </a:lnTo>
                <a:lnTo>
                  <a:pt x="5896" y="36356"/>
                </a:lnTo>
                <a:lnTo>
                  <a:pt x="5865" y="36540"/>
                </a:lnTo>
                <a:lnTo>
                  <a:pt x="5835" y="36694"/>
                </a:lnTo>
                <a:lnTo>
                  <a:pt x="5896" y="36817"/>
                </a:lnTo>
                <a:lnTo>
                  <a:pt x="5835" y="36940"/>
                </a:lnTo>
                <a:lnTo>
                  <a:pt x="5835" y="37062"/>
                </a:lnTo>
                <a:lnTo>
                  <a:pt x="5988" y="37124"/>
                </a:lnTo>
                <a:lnTo>
                  <a:pt x="6142" y="37185"/>
                </a:lnTo>
                <a:lnTo>
                  <a:pt x="6203" y="37216"/>
                </a:lnTo>
                <a:lnTo>
                  <a:pt x="6264" y="37155"/>
                </a:lnTo>
                <a:close/>
                <a:moveTo>
                  <a:pt x="5650" y="38383"/>
                </a:moveTo>
                <a:lnTo>
                  <a:pt x="5804" y="38321"/>
                </a:lnTo>
                <a:lnTo>
                  <a:pt x="5865" y="38383"/>
                </a:lnTo>
                <a:lnTo>
                  <a:pt x="5773" y="38506"/>
                </a:lnTo>
                <a:lnTo>
                  <a:pt x="5681" y="38383"/>
                </a:lnTo>
                <a:close/>
                <a:moveTo>
                  <a:pt x="5712" y="38229"/>
                </a:moveTo>
                <a:lnTo>
                  <a:pt x="5650" y="38168"/>
                </a:lnTo>
                <a:lnTo>
                  <a:pt x="5712" y="38076"/>
                </a:lnTo>
                <a:lnTo>
                  <a:pt x="5835" y="38137"/>
                </a:lnTo>
                <a:lnTo>
                  <a:pt x="5835" y="38229"/>
                </a:lnTo>
                <a:close/>
                <a:moveTo>
                  <a:pt x="8936" y="39089"/>
                </a:moveTo>
                <a:lnTo>
                  <a:pt x="8875" y="39028"/>
                </a:lnTo>
                <a:lnTo>
                  <a:pt x="8967" y="38905"/>
                </a:lnTo>
                <a:lnTo>
                  <a:pt x="8905" y="38813"/>
                </a:lnTo>
                <a:lnTo>
                  <a:pt x="9028" y="38843"/>
                </a:lnTo>
                <a:lnTo>
                  <a:pt x="9059" y="38966"/>
                </a:lnTo>
                <a:lnTo>
                  <a:pt x="9059" y="39120"/>
                </a:lnTo>
                <a:lnTo>
                  <a:pt x="8967" y="39120"/>
                </a:lnTo>
                <a:close/>
                <a:moveTo>
                  <a:pt x="6909" y="38260"/>
                </a:moveTo>
                <a:lnTo>
                  <a:pt x="7032" y="38229"/>
                </a:lnTo>
                <a:lnTo>
                  <a:pt x="7155" y="38229"/>
                </a:lnTo>
                <a:lnTo>
                  <a:pt x="7247" y="38229"/>
                </a:lnTo>
                <a:lnTo>
                  <a:pt x="7431" y="38260"/>
                </a:lnTo>
                <a:lnTo>
                  <a:pt x="7800" y="38168"/>
                </a:lnTo>
                <a:lnTo>
                  <a:pt x="8015" y="38076"/>
                </a:lnTo>
                <a:lnTo>
                  <a:pt x="8291" y="38076"/>
                </a:lnTo>
                <a:lnTo>
                  <a:pt x="8475" y="38076"/>
                </a:lnTo>
                <a:lnTo>
                  <a:pt x="8721" y="38076"/>
                </a:lnTo>
                <a:lnTo>
                  <a:pt x="8875" y="38106"/>
                </a:lnTo>
                <a:lnTo>
                  <a:pt x="8905" y="38260"/>
                </a:lnTo>
                <a:lnTo>
                  <a:pt x="8997" y="38321"/>
                </a:lnTo>
                <a:lnTo>
                  <a:pt x="8905" y="38414"/>
                </a:lnTo>
                <a:lnTo>
                  <a:pt x="8782" y="38506"/>
                </a:lnTo>
                <a:lnTo>
                  <a:pt x="8690" y="38414"/>
                </a:lnTo>
                <a:lnTo>
                  <a:pt x="8598" y="38352"/>
                </a:lnTo>
                <a:lnTo>
                  <a:pt x="8445" y="38475"/>
                </a:lnTo>
                <a:lnTo>
                  <a:pt x="8260" y="38475"/>
                </a:lnTo>
                <a:lnTo>
                  <a:pt x="8199" y="38352"/>
                </a:lnTo>
                <a:lnTo>
                  <a:pt x="8138" y="38199"/>
                </a:lnTo>
                <a:lnTo>
                  <a:pt x="7984" y="38199"/>
                </a:lnTo>
                <a:lnTo>
                  <a:pt x="7861" y="38352"/>
                </a:lnTo>
                <a:lnTo>
                  <a:pt x="7769" y="38352"/>
                </a:lnTo>
                <a:lnTo>
                  <a:pt x="7585" y="38352"/>
                </a:lnTo>
                <a:lnTo>
                  <a:pt x="7738" y="38475"/>
                </a:lnTo>
                <a:lnTo>
                  <a:pt x="7769" y="38475"/>
                </a:lnTo>
                <a:lnTo>
                  <a:pt x="7984" y="38536"/>
                </a:lnTo>
                <a:lnTo>
                  <a:pt x="8045" y="38598"/>
                </a:lnTo>
                <a:lnTo>
                  <a:pt x="7984" y="38659"/>
                </a:lnTo>
                <a:lnTo>
                  <a:pt x="8138" y="38690"/>
                </a:lnTo>
                <a:lnTo>
                  <a:pt x="8291" y="38843"/>
                </a:lnTo>
                <a:lnTo>
                  <a:pt x="8291" y="38997"/>
                </a:lnTo>
                <a:lnTo>
                  <a:pt x="8230" y="38997"/>
                </a:lnTo>
                <a:lnTo>
                  <a:pt x="8045" y="38843"/>
                </a:lnTo>
                <a:lnTo>
                  <a:pt x="7923" y="38813"/>
                </a:lnTo>
                <a:lnTo>
                  <a:pt x="7800" y="38874"/>
                </a:lnTo>
                <a:lnTo>
                  <a:pt x="7677" y="38782"/>
                </a:lnTo>
                <a:lnTo>
                  <a:pt x="7646" y="38628"/>
                </a:lnTo>
                <a:lnTo>
                  <a:pt x="7462" y="38659"/>
                </a:lnTo>
                <a:lnTo>
                  <a:pt x="7462" y="38721"/>
                </a:lnTo>
                <a:lnTo>
                  <a:pt x="7585" y="38813"/>
                </a:lnTo>
                <a:lnTo>
                  <a:pt x="7554" y="38936"/>
                </a:lnTo>
                <a:lnTo>
                  <a:pt x="7493" y="38936"/>
                </a:lnTo>
                <a:lnTo>
                  <a:pt x="7278" y="38843"/>
                </a:lnTo>
                <a:lnTo>
                  <a:pt x="7186" y="38874"/>
                </a:lnTo>
                <a:lnTo>
                  <a:pt x="7155" y="38813"/>
                </a:lnTo>
                <a:lnTo>
                  <a:pt x="7032" y="38751"/>
                </a:lnTo>
                <a:lnTo>
                  <a:pt x="7094" y="38628"/>
                </a:lnTo>
                <a:lnTo>
                  <a:pt x="6971" y="38721"/>
                </a:lnTo>
                <a:lnTo>
                  <a:pt x="6817" y="38628"/>
                </a:lnTo>
                <a:lnTo>
                  <a:pt x="6817" y="38567"/>
                </a:lnTo>
                <a:lnTo>
                  <a:pt x="6971" y="38506"/>
                </a:lnTo>
                <a:lnTo>
                  <a:pt x="7186" y="38414"/>
                </a:lnTo>
                <a:lnTo>
                  <a:pt x="7063" y="38352"/>
                </a:lnTo>
                <a:lnTo>
                  <a:pt x="6971" y="3838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g3d4b58163d4_3_1117"/>
          <p:cNvSpPr/>
          <p:nvPr/>
        </p:nvSpPr>
        <p:spPr>
          <a:xfrm>
            <a:off x="2641488" y="4089410"/>
            <a:ext cx="2890" cy="3455"/>
          </a:xfrm>
          <a:custGeom>
            <a:avLst/>
            <a:gdLst/>
            <a:ahLst/>
            <a:cxnLst/>
            <a:rect l="l" t="t" r="r" b="b"/>
            <a:pathLst>
              <a:path w="124" h="154" extrusionOk="0">
                <a:moveTo>
                  <a:pt x="62" y="0"/>
                </a:moveTo>
                <a:lnTo>
                  <a:pt x="1" y="154"/>
                </a:lnTo>
                <a:lnTo>
                  <a:pt x="124" y="15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96" name="Google Shape;1296;g3d4b58163d4_3_1117"/>
          <p:cNvSpPr/>
          <p:nvPr/>
        </p:nvSpPr>
        <p:spPr>
          <a:xfrm>
            <a:off x="2651124" y="4093359"/>
            <a:ext cx="14453" cy="18760"/>
          </a:xfrm>
          <a:custGeom>
            <a:avLst/>
            <a:gdLst/>
            <a:ahLst/>
            <a:cxnLst/>
            <a:rect l="l" t="t" r="r" b="b"/>
            <a:pathLst>
              <a:path w="584" h="738" extrusionOk="0">
                <a:moveTo>
                  <a:pt x="553" y="584"/>
                </a:moveTo>
                <a:lnTo>
                  <a:pt x="400" y="676"/>
                </a:lnTo>
                <a:lnTo>
                  <a:pt x="522" y="738"/>
                </a:lnTo>
                <a:close/>
                <a:moveTo>
                  <a:pt x="461" y="31"/>
                </a:moveTo>
                <a:lnTo>
                  <a:pt x="307" y="185"/>
                </a:lnTo>
                <a:lnTo>
                  <a:pt x="400" y="369"/>
                </a:lnTo>
                <a:lnTo>
                  <a:pt x="584" y="369"/>
                </a:lnTo>
                <a:lnTo>
                  <a:pt x="461" y="1"/>
                </a:lnTo>
                <a:close/>
                <a:moveTo>
                  <a:pt x="154" y="185"/>
                </a:moveTo>
                <a:lnTo>
                  <a:pt x="307" y="369"/>
                </a:lnTo>
                <a:lnTo>
                  <a:pt x="215" y="676"/>
                </a:lnTo>
                <a:lnTo>
                  <a:pt x="0" y="369"/>
                </a:lnTo>
                <a:lnTo>
                  <a:pt x="31" y="21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97" name="Google Shape;1297;g3d4b58163d4_3_1117"/>
          <p:cNvSpPr/>
          <p:nvPr/>
        </p:nvSpPr>
        <p:spPr>
          <a:xfrm>
            <a:off x="2657386" y="4117547"/>
            <a:ext cx="4818" cy="9873"/>
          </a:xfrm>
          <a:custGeom>
            <a:avLst/>
            <a:gdLst/>
            <a:ahLst/>
            <a:cxnLst/>
            <a:rect l="l" t="t" r="r" b="b"/>
            <a:pathLst>
              <a:path w="215" h="401" extrusionOk="0">
                <a:moveTo>
                  <a:pt x="92" y="1"/>
                </a:moveTo>
                <a:lnTo>
                  <a:pt x="215" y="124"/>
                </a:lnTo>
                <a:lnTo>
                  <a:pt x="215" y="339"/>
                </a:lnTo>
                <a:lnTo>
                  <a:pt x="61" y="400"/>
                </a:lnTo>
                <a:lnTo>
                  <a:pt x="0" y="12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98" name="Google Shape;1298;g3d4b58163d4_3_1117"/>
          <p:cNvSpPr/>
          <p:nvPr/>
        </p:nvSpPr>
        <p:spPr>
          <a:xfrm>
            <a:off x="2659795" y="4133343"/>
            <a:ext cx="10599" cy="31103"/>
          </a:xfrm>
          <a:custGeom>
            <a:avLst/>
            <a:gdLst/>
            <a:ahLst/>
            <a:cxnLst/>
            <a:rect l="l" t="t" r="r" b="b"/>
            <a:pathLst>
              <a:path w="431" h="1198" extrusionOk="0">
                <a:moveTo>
                  <a:pt x="338" y="706"/>
                </a:moveTo>
                <a:lnTo>
                  <a:pt x="154" y="952"/>
                </a:lnTo>
                <a:lnTo>
                  <a:pt x="184" y="1136"/>
                </a:lnTo>
                <a:lnTo>
                  <a:pt x="307" y="1198"/>
                </a:lnTo>
                <a:lnTo>
                  <a:pt x="399" y="952"/>
                </a:lnTo>
                <a:close/>
                <a:moveTo>
                  <a:pt x="0" y="0"/>
                </a:moveTo>
                <a:lnTo>
                  <a:pt x="338" y="92"/>
                </a:lnTo>
                <a:lnTo>
                  <a:pt x="430" y="399"/>
                </a:lnTo>
                <a:lnTo>
                  <a:pt x="430" y="522"/>
                </a:lnTo>
                <a:lnTo>
                  <a:pt x="277" y="461"/>
                </a:lnTo>
                <a:lnTo>
                  <a:pt x="184" y="461"/>
                </a:lnTo>
                <a:lnTo>
                  <a:pt x="215" y="338"/>
                </a:lnTo>
                <a:lnTo>
                  <a:pt x="0" y="12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299" name="Google Shape;1299;g3d4b58163d4_3_1117"/>
          <p:cNvSpPr/>
          <p:nvPr/>
        </p:nvSpPr>
        <p:spPr>
          <a:xfrm>
            <a:off x="2694963" y="4167897"/>
            <a:ext cx="7226" cy="7405"/>
          </a:xfrm>
          <a:custGeom>
            <a:avLst/>
            <a:gdLst/>
            <a:ahLst/>
            <a:cxnLst/>
            <a:rect l="l" t="t" r="r" b="b"/>
            <a:pathLst>
              <a:path w="308" h="308" extrusionOk="0">
                <a:moveTo>
                  <a:pt x="154" y="0"/>
                </a:moveTo>
                <a:lnTo>
                  <a:pt x="1" y="185"/>
                </a:lnTo>
                <a:lnTo>
                  <a:pt x="93" y="307"/>
                </a:lnTo>
                <a:lnTo>
                  <a:pt x="308" y="307"/>
                </a:lnTo>
                <a:lnTo>
                  <a:pt x="308" y="15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300" name="Google Shape;1300;g3d4b58163d4_3_1117"/>
          <p:cNvSpPr/>
          <p:nvPr/>
        </p:nvSpPr>
        <p:spPr>
          <a:xfrm>
            <a:off x="2649678" y="4166417"/>
            <a:ext cx="14454" cy="32580"/>
          </a:xfrm>
          <a:custGeom>
            <a:avLst/>
            <a:gdLst/>
            <a:ahLst/>
            <a:cxnLst/>
            <a:rect l="l" t="t" r="r" b="b"/>
            <a:pathLst>
              <a:path w="585" h="1260" extrusionOk="0">
                <a:moveTo>
                  <a:pt x="308" y="1137"/>
                </a:moveTo>
                <a:lnTo>
                  <a:pt x="247" y="1014"/>
                </a:lnTo>
                <a:lnTo>
                  <a:pt x="62" y="1045"/>
                </a:lnTo>
                <a:lnTo>
                  <a:pt x="1" y="1260"/>
                </a:lnTo>
                <a:lnTo>
                  <a:pt x="185" y="1260"/>
                </a:lnTo>
                <a:lnTo>
                  <a:pt x="308" y="1106"/>
                </a:lnTo>
                <a:close/>
                <a:moveTo>
                  <a:pt x="369" y="738"/>
                </a:moveTo>
                <a:lnTo>
                  <a:pt x="431" y="891"/>
                </a:lnTo>
                <a:lnTo>
                  <a:pt x="308" y="891"/>
                </a:lnTo>
                <a:cubicBezTo>
                  <a:pt x="339" y="830"/>
                  <a:pt x="339" y="799"/>
                  <a:pt x="369" y="738"/>
                </a:cubicBezTo>
                <a:close/>
                <a:moveTo>
                  <a:pt x="492" y="1"/>
                </a:moveTo>
                <a:lnTo>
                  <a:pt x="584" y="185"/>
                </a:lnTo>
                <a:lnTo>
                  <a:pt x="462" y="4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g3d4b58163d4_3_1117"/>
          <p:cNvSpPr/>
          <p:nvPr/>
        </p:nvSpPr>
        <p:spPr>
          <a:xfrm>
            <a:off x="2645342" y="4217754"/>
            <a:ext cx="27943" cy="25175"/>
          </a:xfrm>
          <a:custGeom>
            <a:avLst/>
            <a:gdLst/>
            <a:ahLst/>
            <a:cxnLst/>
            <a:rect l="l" t="t" r="r" b="b"/>
            <a:pathLst>
              <a:path w="1106" h="983" extrusionOk="0">
                <a:moveTo>
                  <a:pt x="952" y="62"/>
                </a:moveTo>
                <a:lnTo>
                  <a:pt x="1106" y="0"/>
                </a:lnTo>
                <a:lnTo>
                  <a:pt x="1075" y="123"/>
                </a:lnTo>
                <a:close/>
                <a:moveTo>
                  <a:pt x="860" y="215"/>
                </a:moveTo>
                <a:lnTo>
                  <a:pt x="553" y="338"/>
                </a:lnTo>
                <a:lnTo>
                  <a:pt x="400" y="277"/>
                </a:lnTo>
                <a:lnTo>
                  <a:pt x="215" y="338"/>
                </a:lnTo>
                <a:lnTo>
                  <a:pt x="185" y="430"/>
                </a:lnTo>
                <a:lnTo>
                  <a:pt x="338" y="553"/>
                </a:lnTo>
                <a:lnTo>
                  <a:pt x="338" y="706"/>
                </a:lnTo>
                <a:lnTo>
                  <a:pt x="154" y="860"/>
                </a:lnTo>
                <a:lnTo>
                  <a:pt x="0" y="921"/>
                </a:lnTo>
                <a:lnTo>
                  <a:pt x="185" y="983"/>
                </a:lnTo>
                <a:lnTo>
                  <a:pt x="584" y="921"/>
                </a:lnTo>
                <a:lnTo>
                  <a:pt x="768" y="768"/>
                </a:lnTo>
                <a:lnTo>
                  <a:pt x="768" y="614"/>
                </a:lnTo>
                <a:lnTo>
                  <a:pt x="676" y="461"/>
                </a:lnTo>
                <a:lnTo>
                  <a:pt x="860" y="277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</p:sp>
      <p:sp>
        <p:nvSpPr>
          <p:cNvPr id="1302" name="Google Shape;1302;g3d4b58163d4_3_1117"/>
          <p:cNvSpPr/>
          <p:nvPr/>
        </p:nvSpPr>
        <p:spPr>
          <a:xfrm>
            <a:off x="4397976" y="1787601"/>
            <a:ext cx="2780081" cy="1717240"/>
          </a:xfrm>
          <a:custGeom>
            <a:avLst/>
            <a:gdLst/>
            <a:ahLst/>
            <a:cxnLst/>
            <a:rect l="l" t="t" r="r" b="b"/>
            <a:pathLst>
              <a:path w="108884" h="65650" extrusionOk="0">
                <a:moveTo>
                  <a:pt x="84503" y="60306"/>
                </a:moveTo>
                <a:lnTo>
                  <a:pt x="84503" y="60276"/>
                </a:lnTo>
                <a:lnTo>
                  <a:pt x="84350" y="60153"/>
                </a:lnTo>
                <a:lnTo>
                  <a:pt x="84350" y="60153"/>
                </a:lnTo>
                <a:lnTo>
                  <a:pt x="84380" y="60061"/>
                </a:lnTo>
                <a:lnTo>
                  <a:pt x="84380" y="59969"/>
                </a:lnTo>
                <a:lnTo>
                  <a:pt x="84319" y="59938"/>
                </a:lnTo>
                <a:lnTo>
                  <a:pt x="84288" y="59784"/>
                </a:lnTo>
                <a:lnTo>
                  <a:pt x="84288" y="59723"/>
                </a:lnTo>
                <a:lnTo>
                  <a:pt x="84411" y="59661"/>
                </a:lnTo>
                <a:lnTo>
                  <a:pt x="84595" y="59692"/>
                </a:lnTo>
                <a:lnTo>
                  <a:pt x="84657" y="59692"/>
                </a:lnTo>
                <a:lnTo>
                  <a:pt x="84657" y="59539"/>
                </a:lnTo>
                <a:lnTo>
                  <a:pt x="84626" y="59477"/>
                </a:lnTo>
                <a:lnTo>
                  <a:pt x="84626" y="59354"/>
                </a:lnTo>
                <a:lnTo>
                  <a:pt x="84657" y="59293"/>
                </a:lnTo>
                <a:lnTo>
                  <a:pt x="84657" y="59139"/>
                </a:lnTo>
                <a:lnTo>
                  <a:pt x="84657" y="58986"/>
                </a:lnTo>
                <a:lnTo>
                  <a:pt x="84565" y="58925"/>
                </a:lnTo>
                <a:lnTo>
                  <a:pt x="84565" y="58617"/>
                </a:lnTo>
                <a:lnTo>
                  <a:pt x="84565" y="58495"/>
                </a:lnTo>
                <a:lnTo>
                  <a:pt x="84565" y="58280"/>
                </a:lnTo>
                <a:lnTo>
                  <a:pt x="84565" y="58157"/>
                </a:lnTo>
                <a:lnTo>
                  <a:pt x="84442" y="58003"/>
                </a:lnTo>
                <a:lnTo>
                  <a:pt x="84380" y="57911"/>
                </a:lnTo>
                <a:lnTo>
                  <a:pt x="84350" y="57788"/>
                </a:lnTo>
                <a:lnTo>
                  <a:pt x="84165" y="57481"/>
                </a:lnTo>
                <a:lnTo>
                  <a:pt x="84104" y="57328"/>
                </a:lnTo>
                <a:lnTo>
                  <a:pt x="84135" y="57266"/>
                </a:lnTo>
                <a:lnTo>
                  <a:pt x="84227" y="57205"/>
                </a:lnTo>
                <a:lnTo>
                  <a:pt x="84319" y="57205"/>
                </a:lnTo>
                <a:lnTo>
                  <a:pt x="84411" y="57082"/>
                </a:lnTo>
                <a:lnTo>
                  <a:pt x="84442" y="56990"/>
                </a:lnTo>
                <a:lnTo>
                  <a:pt x="84595" y="56744"/>
                </a:lnTo>
                <a:lnTo>
                  <a:pt x="84657" y="56744"/>
                </a:lnTo>
                <a:lnTo>
                  <a:pt x="84810" y="56775"/>
                </a:lnTo>
                <a:lnTo>
                  <a:pt x="84902" y="56806"/>
                </a:lnTo>
                <a:lnTo>
                  <a:pt x="85424" y="56929"/>
                </a:lnTo>
                <a:lnTo>
                  <a:pt x="85517" y="56929"/>
                </a:lnTo>
                <a:lnTo>
                  <a:pt x="85609" y="56929"/>
                </a:lnTo>
                <a:lnTo>
                  <a:pt x="85670" y="56867"/>
                </a:lnTo>
                <a:lnTo>
                  <a:pt x="85639" y="56744"/>
                </a:lnTo>
                <a:lnTo>
                  <a:pt x="85578" y="56652"/>
                </a:lnTo>
                <a:lnTo>
                  <a:pt x="85578" y="56560"/>
                </a:lnTo>
                <a:lnTo>
                  <a:pt x="85609" y="56499"/>
                </a:lnTo>
                <a:lnTo>
                  <a:pt x="85578" y="56407"/>
                </a:lnTo>
                <a:lnTo>
                  <a:pt x="85578" y="56315"/>
                </a:lnTo>
                <a:lnTo>
                  <a:pt x="85670" y="56161"/>
                </a:lnTo>
                <a:lnTo>
                  <a:pt x="85701" y="56100"/>
                </a:lnTo>
                <a:lnTo>
                  <a:pt x="85701" y="55977"/>
                </a:lnTo>
                <a:lnTo>
                  <a:pt x="85639" y="55885"/>
                </a:lnTo>
                <a:lnTo>
                  <a:pt x="85670" y="55823"/>
                </a:lnTo>
                <a:lnTo>
                  <a:pt x="85793" y="55762"/>
                </a:lnTo>
                <a:lnTo>
                  <a:pt x="85731" y="55700"/>
                </a:lnTo>
                <a:lnTo>
                  <a:pt x="85731" y="55578"/>
                </a:lnTo>
                <a:lnTo>
                  <a:pt x="85670" y="55485"/>
                </a:lnTo>
                <a:lnTo>
                  <a:pt x="85701" y="55393"/>
                </a:lnTo>
                <a:lnTo>
                  <a:pt x="85793" y="55332"/>
                </a:lnTo>
                <a:lnTo>
                  <a:pt x="85793" y="55271"/>
                </a:lnTo>
                <a:lnTo>
                  <a:pt x="85762" y="55178"/>
                </a:lnTo>
                <a:lnTo>
                  <a:pt x="85701" y="54994"/>
                </a:lnTo>
                <a:lnTo>
                  <a:pt x="85701" y="54810"/>
                </a:lnTo>
                <a:lnTo>
                  <a:pt x="85731" y="54779"/>
                </a:lnTo>
                <a:lnTo>
                  <a:pt x="85762" y="54749"/>
                </a:lnTo>
                <a:lnTo>
                  <a:pt x="85762" y="54687"/>
                </a:lnTo>
                <a:lnTo>
                  <a:pt x="85731" y="54626"/>
                </a:lnTo>
                <a:lnTo>
                  <a:pt x="85731" y="54534"/>
                </a:lnTo>
                <a:lnTo>
                  <a:pt x="85670" y="54472"/>
                </a:lnTo>
                <a:lnTo>
                  <a:pt x="85609" y="54411"/>
                </a:lnTo>
                <a:lnTo>
                  <a:pt x="85670" y="54288"/>
                </a:lnTo>
                <a:lnTo>
                  <a:pt x="85670" y="54165"/>
                </a:lnTo>
                <a:lnTo>
                  <a:pt x="85639" y="54104"/>
                </a:lnTo>
                <a:lnTo>
                  <a:pt x="85547" y="54012"/>
                </a:lnTo>
                <a:lnTo>
                  <a:pt x="85547" y="53950"/>
                </a:lnTo>
                <a:lnTo>
                  <a:pt x="85670" y="53797"/>
                </a:lnTo>
                <a:lnTo>
                  <a:pt x="85793" y="53766"/>
                </a:lnTo>
                <a:lnTo>
                  <a:pt x="85824" y="53705"/>
                </a:lnTo>
                <a:lnTo>
                  <a:pt x="85824" y="53551"/>
                </a:lnTo>
                <a:lnTo>
                  <a:pt x="85854" y="53397"/>
                </a:lnTo>
                <a:lnTo>
                  <a:pt x="85762" y="53336"/>
                </a:lnTo>
                <a:lnTo>
                  <a:pt x="85670" y="53244"/>
                </a:lnTo>
                <a:lnTo>
                  <a:pt x="85670" y="53121"/>
                </a:lnTo>
                <a:lnTo>
                  <a:pt x="85517" y="52968"/>
                </a:lnTo>
                <a:lnTo>
                  <a:pt x="85455" y="52906"/>
                </a:lnTo>
                <a:lnTo>
                  <a:pt x="85547" y="52814"/>
                </a:lnTo>
                <a:lnTo>
                  <a:pt x="85455" y="52661"/>
                </a:lnTo>
                <a:lnTo>
                  <a:pt x="85424" y="52568"/>
                </a:lnTo>
                <a:lnTo>
                  <a:pt x="85271" y="52568"/>
                </a:lnTo>
                <a:lnTo>
                  <a:pt x="85179" y="52507"/>
                </a:lnTo>
                <a:lnTo>
                  <a:pt x="85025" y="52446"/>
                </a:lnTo>
                <a:lnTo>
                  <a:pt x="84933" y="52538"/>
                </a:lnTo>
                <a:lnTo>
                  <a:pt x="84810" y="52538"/>
                </a:lnTo>
                <a:lnTo>
                  <a:pt x="84718" y="52599"/>
                </a:lnTo>
                <a:lnTo>
                  <a:pt x="84718" y="52753"/>
                </a:lnTo>
                <a:lnTo>
                  <a:pt x="84626" y="52753"/>
                </a:lnTo>
                <a:lnTo>
                  <a:pt x="84534" y="52783"/>
                </a:lnTo>
                <a:lnTo>
                  <a:pt x="84503" y="52937"/>
                </a:lnTo>
                <a:lnTo>
                  <a:pt x="84319" y="52937"/>
                </a:lnTo>
                <a:lnTo>
                  <a:pt x="84196" y="52937"/>
                </a:lnTo>
                <a:lnTo>
                  <a:pt x="84165" y="53060"/>
                </a:lnTo>
                <a:lnTo>
                  <a:pt x="84165" y="53213"/>
                </a:lnTo>
                <a:lnTo>
                  <a:pt x="84043" y="53244"/>
                </a:lnTo>
                <a:lnTo>
                  <a:pt x="84012" y="53397"/>
                </a:lnTo>
                <a:lnTo>
                  <a:pt x="84012" y="53490"/>
                </a:lnTo>
                <a:lnTo>
                  <a:pt x="83920" y="53551"/>
                </a:lnTo>
                <a:lnTo>
                  <a:pt x="83828" y="53643"/>
                </a:lnTo>
                <a:lnTo>
                  <a:pt x="83582" y="53674"/>
                </a:lnTo>
                <a:lnTo>
                  <a:pt x="83490" y="53705"/>
                </a:lnTo>
                <a:lnTo>
                  <a:pt x="83398" y="53674"/>
                </a:lnTo>
                <a:lnTo>
                  <a:pt x="83306" y="53735"/>
                </a:lnTo>
                <a:lnTo>
                  <a:pt x="83214" y="53797"/>
                </a:lnTo>
                <a:lnTo>
                  <a:pt x="83183" y="53674"/>
                </a:lnTo>
                <a:lnTo>
                  <a:pt x="83091" y="53582"/>
                </a:lnTo>
                <a:lnTo>
                  <a:pt x="82999" y="53582"/>
                </a:lnTo>
                <a:lnTo>
                  <a:pt x="82876" y="53643"/>
                </a:lnTo>
                <a:lnTo>
                  <a:pt x="82753" y="53674"/>
                </a:lnTo>
                <a:lnTo>
                  <a:pt x="82692" y="53612"/>
                </a:lnTo>
                <a:lnTo>
                  <a:pt x="82569" y="53428"/>
                </a:lnTo>
                <a:lnTo>
                  <a:pt x="82507" y="53397"/>
                </a:lnTo>
                <a:lnTo>
                  <a:pt x="82354" y="53183"/>
                </a:lnTo>
                <a:lnTo>
                  <a:pt x="82354" y="53060"/>
                </a:lnTo>
                <a:lnTo>
                  <a:pt x="82385" y="53029"/>
                </a:lnTo>
                <a:lnTo>
                  <a:pt x="82415" y="52875"/>
                </a:lnTo>
                <a:lnTo>
                  <a:pt x="82354" y="52722"/>
                </a:lnTo>
                <a:lnTo>
                  <a:pt x="82323" y="52599"/>
                </a:lnTo>
                <a:lnTo>
                  <a:pt x="82200" y="52599"/>
                </a:lnTo>
                <a:lnTo>
                  <a:pt x="82200" y="52507"/>
                </a:lnTo>
                <a:lnTo>
                  <a:pt x="82200" y="52384"/>
                </a:lnTo>
                <a:lnTo>
                  <a:pt x="82262" y="52292"/>
                </a:lnTo>
                <a:lnTo>
                  <a:pt x="82262" y="52169"/>
                </a:lnTo>
                <a:lnTo>
                  <a:pt x="82200" y="52139"/>
                </a:lnTo>
                <a:lnTo>
                  <a:pt x="82139" y="52139"/>
                </a:lnTo>
                <a:lnTo>
                  <a:pt x="82047" y="52200"/>
                </a:lnTo>
                <a:lnTo>
                  <a:pt x="81955" y="52200"/>
                </a:lnTo>
                <a:lnTo>
                  <a:pt x="81863" y="52231"/>
                </a:lnTo>
                <a:lnTo>
                  <a:pt x="81740" y="52231"/>
                </a:lnTo>
                <a:lnTo>
                  <a:pt x="81678" y="52169"/>
                </a:lnTo>
                <a:lnTo>
                  <a:pt x="81586" y="52169"/>
                </a:lnTo>
                <a:lnTo>
                  <a:pt x="81555" y="52139"/>
                </a:lnTo>
                <a:lnTo>
                  <a:pt x="81371" y="52046"/>
                </a:lnTo>
                <a:lnTo>
                  <a:pt x="81341" y="51954"/>
                </a:lnTo>
                <a:lnTo>
                  <a:pt x="81279" y="51893"/>
                </a:lnTo>
                <a:lnTo>
                  <a:pt x="81248" y="51893"/>
                </a:lnTo>
                <a:lnTo>
                  <a:pt x="81156" y="51801"/>
                </a:lnTo>
                <a:lnTo>
                  <a:pt x="81126" y="51739"/>
                </a:lnTo>
                <a:lnTo>
                  <a:pt x="81033" y="51739"/>
                </a:lnTo>
                <a:lnTo>
                  <a:pt x="80941" y="51647"/>
                </a:lnTo>
                <a:lnTo>
                  <a:pt x="80911" y="51555"/>
                </a:lnTo>
                <a:lnTo>
                  <a:pt x="80849" y="51494"/>
                </a:lnTo>
                <a:lnTo>
                  <a:pt x="80788" y="51494"/>
                </a:lnTo>
                <a:lnTo>
                  <a:pt x="80726" y="51586"/>
                </a:lnTo>
                <a:lnTo>
                  <a:pt x="80665" y="51555"/>
                </a:lnTo>
                <a:lnTo>
                  <a:pt x="80573" y="51586"/>
                </a:lnTo>
                <a:lnTo>
                  <a:pt x="80542" y="51647"/>
                </a:lnTo>
                <a:lnTo>
                  <a:pt x="80450" y="51586"/>
                </a:lnTo>
                <a:lnTo>
                  <a:pt x="80389" y="51524"/>
                </a:lnTo>
                <a:lnTo>
                  <a:pt x="80297" y="51494"/>
                </a:lnTo>
                <a:lnTo>
                  <a:pt x="80112" y="51494"/>
                </a:lnTo>
                <a:lnTo>
                  <a:pt x="80082" y="51432"/>
                </a:lnTo>
                <a:lnTo>
                  <a:pt x="80143" y="51371"/>
                </a:lnTo>
                <a:lnTo>
                  <a:pt x="80143" y="51309"/>
                </a:lnTo>
                <a:lnTo>
                  <a:pt x="80020" y="51309"/>
                </a:lnTo>
                <a:lnTo>
                  <a:pt x="79928" y="51402"/>
                </a:lnTo>
                <a:lnTo>
                  <a:pt x="79744" y="51371"/>
                </a:lnTo>
                <a:lnTo>
                  <a:pt x="79682" y="51402"/>
                </a:lnTo>
                <a:lnTo>
                  <a:pt x="79621" y="51371"/>
                </a:lnTo>
                <a:lnTo>
                  <a:pt x="79529" y="51402"/>
                </a:lnTo>
                <a:lnTo>
                  <a:pt x="79406" y="51402"/>
                </a:lnTo>
                <a:lnTo>
                  <a:pt x="79345" y="51279"/>
                </a:lnTo>
                <a:lnTo>
                  <a:pt x="79222" y="51217"/>
                </a:lnTo>
                <a:lnTo>
                  <a:pt x="79038" y="51033"/>
                </a:lnTo>
                <a:lnTo>
                  <a:pt x="78945" y="50880"/>
                </a:lnTo>
                <a:lnTo>
                  <a:pt x="78945" y="50757"/>
                </a:lnTo>
                <a:lnTo>
                  <a:pt x="78915" y="50634"/>
                </a:lnTo>
                <a:lnTo>
                  <a:pt x="78823" y="50603"/>
                </a:lnTo>
                <a:lnTo>
                  <a:pt x="78731" y="50542"/>
                </a:lnTo>
                <a:lnTo>
                  <a:pt x="78731" y="50388"/>
                </a:lnTo>
                <a:lnTo>
                  <a:pt x="78669" y="50327"/>
                </a:lnTo>
                <a:lnTo>
                  <a:pt x="78638" y="50173"/>
                </a:lnTo>
                <a:lnTo>
                  <a:pt x="78577" y="50020"/>
                </a:lnTo>
                <a:lnTo>
                  <a:pt x="78301" y="49836"/>
                </a:lnTo>
                <a:lnTo>
                  <a:pt x="78116" y="49621"/>
                </a:lnTo>
                <a:lnTo>
                  <a:pt x="78116" y="49498"/>
                </a:lnTo>
                <a:lnTo>
                  <a:pt x="78055" y="49375"/>
                </a:lnTo>
                <a:lnTo>
                  <a:pt x="77963" y="49406"/>
                </a:lnTo>
                <a:lnTo>
                  <a:pt x="77932" y="49406"/>
                </a:lnTo>
                <a:lnTo>
                  <a:pt x="77932" y="49283"/>
                </a:lnTo>
                <a:lnTo>
                  <a:pt x="77932" y="49221"/>
                </a:lnTo>
                <a:lnTo>
                  <a:pt x="77840" y="49160"/>
                </a:lnTo>
                <a:lnTo>
                  <a:pt x="77779" y="49007"/>
                </a:lnTo>
                <a:lnTo>
                  <a:pt x="77717" y="48976"/>
                </a:lnTo>
                <a:lnTo>
                  <a:pt x="77687" y="48853"/>
                </a:lnTo>
                <a:lnTo>
                  <a:pt x="77564" y="48730"/>
                </a:lnTo>
                <a:lnTo>
                  <a:pt x="77502" y="48577"/>
                </a:lnTo>
                <a:lnTo>
                  <a:pt x="77318" y="48485"/>
                </a:lnTo>
                <a:lnTo>
                  <a:pt x="77318" y="48362"/>
                </a:lnTo>
                <a:lnTo>
                  <a:pt x="77349" y="48270"/>
                </a:lnTo>
                <a:lnTo>
                  <a:pt x="77349" y="48177"/>
                </a:lnTo>
                <a:lnTo>
                  <a:pt x="77134" y="48177"/>
                </a:lnTo>
                <a:lnTo>
                  <a:pt x="77103" y="48116"/>
                </a:lnTo>
                <a:lnTo>
                  <a:pt x="77103" y="48055"/>
                </a:lnTo>
                <a:lnTo>
                  <a:pt x="77011" y="47901"/>
                </a:lnTo>
                <a:lnTo>
                  <a:pt x="77011" y="47778"/>
                </a:lnTo>
                <a:lnTo>
                  <a:pt x="76950" y="47686"/>
                </a:lnTo>
                <a:lnTo>
                  <a:pt x="76888" y="47655"/>
                </a:lnTo>
                <a:lnTo>
                  <a:pt x="76888" y="47563"/>
                </a:lnTo>
                <a:lnTo>
                  <a:pt x="76827" y="47502"/>
                </a:lnTo>
                <a:lnTo>
                  <a:pt x="76735" y="47502"/>
                </a:lnTo>
                <a:lnTo>
                  <a:pt x="76612" y="47471"/>
                </a:lnTo>
                <a:lnTo>
                  <a:pt x="76550" y="47410"/>
                </a:lnTo>
                <a:lnTo>
                  <a:pt x="76612" y="47318"/>
                </a:lnTo>
                <a:lnTo>
                  <a:pt x="76581" y="47256"/>
                </a:lnTo>
                <a:lnTo>
                  <a:pt x="76458" y="47226"/>
                </a:lnTo>
                <a:lnTo>
                  <a:pt x="76397" y="47287"/>
                </a:lnTo>
                <a:lnTo>
                  <a:pt x="76335" y="47226"/>
                </a:lnTo>
                <a:lnTo>
                  <a:pt x="76243" y="47226"/>
                </a:lnTo>
                <a:lnTo>
                  <a:pt x="76213" y="47133"/>
                </a:lnTo>
                <a:lnTo>
                  <a:pt x="76243" y="47041"/>
                </a:lnTo>
                <a:lnTo>
                  <a:pt x="76182" y="46980"/>
                </a:lnTo>
                <a:lnTo>
                  <a:pt x="76090" y="46949"/>
                </a:lnTo>
                <a:lnTo>
                  <a:pt x="75998" y="46949"/>
                </a:lnTo>
                <a:lnTo>
                  <a:pt x="75906" y="46857"/>
                </a:lnTo>
                <a:lnTo>
                  <a:pt x="75844" y="46888"/>
                </a:lnTo>
                <a:lnTo>
                  <a:pt x="75752" y="46888"/>
                </a:lnTo>
                <a:lnTo>
                  <a:pt x="75660" y="46857"/>
                </a:lnTo>
                <a:lnTo>
                  <a:pt x="75599" y="46888"/>
                </a:lnTo>
                <a:lnTo>
                  <a:pt x="75599" y="47011"/>
                </a:lnTo>
                <a:lnTo>
                  <a:pt x="75506" y="47011"/>
                </a:lnTo>
                <a:lnTo>
                  <a:pt x="75384" y="46949"/>
                </a:lnTo>
                <a:lnTo>
                  <a:pt x="75322" y="46888"/>
                </a:lnTo>
                <a:lnTo>
                  <a:pt x="75199" y="46949"/>
                </a:lnTo>
                <a:lnTo>
                  <a:pt x="75015" y="46949"/>
                </a:lnTo>
                <a:lnTo>
                  <a:pt x="74984" y="46857"/>
                </a:lnTo>
                <a:lnTo>
                  <a:pt x="74892" y="46765"/>
                </a:lnTo>
                <a:lnTo>
                  <a:pt x="74616" y="46734"/>
                </a:lnTo>
                <a:lnTo>
                  <a:pt x="74493" y="46673"/>
                </a:lnTo>
                <a:lnTo>
                  <a:pt x="74370" y="46673"/>
                </a:lnTo>
                <a:lnTo>
                  <a:pt x="74278" y="46642"/>
                </a:lnTo>
                <a:lnTo>
                  <a:pt x="74247" y="46673"/>
                </a:lnTo>
                <a:lnTo>
                  <a:pt x="74002" y="46704"/>
                </a:lnTo>
                <a:lnTo>
                  <a:pt x="73940" y="46826"/>
                </a:lnTo>
                <a:lnTo>
                  <a:pt x="73879" y="46826"/>
                </a:lnTo>
                <a:lnTo>
                  <a:pt x="73818" y="46888"/>
                </a:lnTo>
                <a:lnTo>
                  <a:pt x="73633" y="46888"/>
                </a:lnTo>
                <a:lnTo>
                  <a:pt x="73541" y="46888"/>
                </a:lnTo>
                <a:lnTo>
                  <a:pt x="73357" y="46857"/>
                </a:lnTo>
                <a:lnTo>
                  <a:pt x="73265" y="46949"/>
                </a:lnTo>
                <a:lnTo>
                  <a:pt x="73111" y="46949"/>
                </a:lnTo>
                <a:lnTo>
                  <a:pt x="73050" y="47072"/>
                </a:lnTo>
                <a:lnTo>
                  <a:pt x="72927" y="47133"/>
                </a:lnTo>
                <a:lnTo>
                  <a:pt x="72804" y="47133"/>
                </a:lnTo>
                <a:lnTo>
                  <a:pt x="72774" y="47164"/>
                </a:lnTo>
                <a:lnTo>
                  <a:pt x="72681" y="47164"/>
                </a:lnTo>
                <a:lnTo>
                  <a:pt x="72589" y="47195"/>
                </a:lnTo>
                <a:lnTo>
                  <a:pt x="72374" y="47226"/>
                </a:lnTo>
                <a:lnTo>
                  <a:pt x="72282" y="47318"/>
                </a:lnTo>
                <a:lnTo>
                  <a:pt x="72282" y="47410"/>
                </a:lnTo>
                <a:lnTo>
                  <a:pt x="72159" y="47563"/>
                </a:lnTo>
                <a:lnTo>
                  <a:pt x="72098" y="47717"/>
                </a:lnTo>
                <a:lnTo>
                  <a:pt x="72037" y="47778"/>
                </a:lnTo>
                <a:lnTo>
                  <a:pt x="72037" y="47901"/>
                </a:lnTo>
                <a:lnTo>
                  <a:pt x="72006" y="47963"/>
                </a:lnTo>
                <a:lnTo>
                  <a:pt x="72006" y="48177"/>
                </a:lnTo>
                <a:lnTo>
                  <a:pt x="72037" y="48239"/>
                </a:lnTo>
                <a:lnTo>
                  <a:pt x="72129" y="48239"/>
                </a:lnTo>
                <a:lnTo>
                  <a:pt x="72313" y="48116"/>
                </a:lnTo>
                <a:lnTo>
                  <a:pt x="72436" y="48085"/>
                </a:lnTo>
                <a:lnTo>
                  <a:pt x="72528" y="48116"/>
                </a:lnTo>
                <a:lnTo>
                  <a:pt x="72651" y="48300"/>
                </a:lnTo>
                <a:lnTo>
                  <a:pt x="72712" y="48454"/>
                </a:lnTo>
                <a:lnTo>
                  <a:pt x="72835" y="48546"/>
                </a:lnTo>
                <a:lnTo>
                  <a:pt x="72835" y="48669"/>
                </a:lnTo>
                <a:lnTo>
                  <a:pt x="72866" y="48761"/>
                </a:lnTo>
                <a:lnTo>
                  <a:pt x="72866" y="48976"/>
                </a:lnTo>
                <a:lnTo>
                  <a:pt x="72774" y="49037"/>
                </a:lnTo>
                <a:lnTo>
                  <a:pt x="72651" y="49191"/>
                </a:lnTo>
                <a:lnTo>
                  <a:pt x="72620" y="49406"/>
                </a:lnTo>
                <a:lnTo>
                  <a:pt x="72528" y="49467"/>
                </a:lnTo>
                <a:lnTo>
                  <a:pt x="72436" y="49651"/>
                </a:lnTo>
                <a:lnTo>
                  <a:pt x="72436" y="49774"/>
                </a:lnTo>
                <a:lnTo>
                  <a:pt x="72497" y="49928"/>
                </a:lnTo>
                <a:lnTo>
                  <a:pt x="72466" y="50020"/>
                </a:lnTo>
                <a:lnTo>
                  <a:pt x="72497" y="50204"/>
                </a:lnTo>
                <a:lnTo>
                  <a:pt x="72589" y="50296"/>
                </a:lnTo>
                <a:lnTo>
                  <a:pt x="72589" y="50450"/>
                </a:lnTo>
                <a:lnTo>
                  <a:pt x="72497" y="50511"/>
                </a:lnTo>
                <a:lnTo>
                  <a:pt x="72466" y="50603"/>
                </a:lnTo>
                <a:lnTo>
                  <a:pt x="72497" y="50726"/>
                </a:lnTo>
                <a:lnTo>
                  <a:pt x="72497" y="50972"/>
                </a:lnTo>
                <a:lnTo>
                  <a:pt x="72466" y="51064"/>
                </a:lnTo>
                <a:lnTo>
                  <a:pt x="72466" y="51279"/>
                </a:lnTo>
                <a:lnTo>
                  <a:pt x="72559" y="51279"/>
                </a:lnTo>
                <a:lnTo>
                  <a:pt x="72620" y="51340"/>
                </a:lnTo>
                <a:lnTo>
                  <a:pt x="72681" y="51279"/>
                </a:lnTo>
                <a:lnTo>
                  <a:pt x="72743" y="51309"/>
                </a:lnTo>
                <a:lnTo>
                  <a:pt x="72774" y="51494"/>
                </a:lnTo>
                <a:lnTo>
                  <a:pt x="72712" y="51647"/>
                </a:lnTo>
                <a:lnTo>
                  <a:pt x="72589" y="51770"/>
                </a:lnTo>
                <a:lnTo>
                  <a:pt x="72313" y="51831"/>
                </a:lnTo>
                <a:lnTo>
                  <a:pt x="72098" y="51954"/>
                </a:lnTo>
                <a:lnTo>
                  <a:pt x="71730" y="52323"/>
                </a:lnTo>
                <a:lnTo>
                  <a:pt x="71637" y="52323"/>
                </a:lnTo>
                <a:lnTo>
                  <a:pt x="71515" y="52231"/>
                </a:lnTo>
                <a:lnTo>
                  <a:pt x="71269" y="52200"/>
                </a:lnTo>
                <a:lnTo>
                  <a:pt x="71115" y="52231"/>
                </a:lnTo>
                <a:lnTo>
                  <a:pt x="71085" y="52169"/>
                </a:lnTo>
                <a:lnTo>
                  <a:pt x="70993" y="52169"/>
                </a:lnTo>
                <a:lnTo>
                  <a:pt x="70900" y="52200"/>
                </a:lnTo>
                <a:lnTo>
                  <a:pt x="70808" y="52108"/>
                </a:lnTo>
                <a:lnTo>
                  <a:pt x="70501" y="52016"/>
                </a:lnTo>
                <a:lnTo>
                  <a:pt x="70225" y="52077"/>
                </a:lnTo>
                <a:lnTo>
                  <a:pt x="70225" y="52139"/>
                </a:lnTo>
                <a:lnTo>
                  <a:pt x="70041" y="52261"/>
                </a:lnTo>
                <a:lnTo>
                  <a:pt x="69887" y="52261"/>
                </a:lnTo>
                <a:lnTo>
                  <a:pt x="69795" y="52200"/>
                </a:lnTo>
                <a:lnTo>
                  <a:pt x="69642" y="52261"/>
                </a:lnTo>
                <a:lnTo>
                  <a:pt x="69519" y="52231"/>
                </a:lnTo>
                <a:lnTo>
                  <a:pt x="69427" y="52077"/>
                </a:lnTo>
                <a:lnTo>
                  <a:pt x="69242" y="51954"/>
                </a:lnTo>
                <a:lnTo>
                  <a:pt x="69089" y="51954"/>
                </a:lnTo>
                <a:lnTo>
                  <a:pt x="68843" y="52016"/>
                </a:lnTo>
                <a:lnTo>
                  <a:pt x="68782" y="51954"/>
                </a:lnTo>
                <a:lnTo>
                  <a:pt x="68628" y="51954"/>
                </a:lnTo>
                <a:lnTo>
                  <a:pt x="68505" y="52077"/>
                </a:lnTo>
                <a:lnTo>
                  <a:pt x="68444" y="52261"/>
                </a:lnTo>
                <a:lnTo>
                  <a:pt x="68321" y="52384"/>
                </a:lnTo>
                <a:lnTo>
                  <a:pt x="68168" y="52446"/>
                </a:lnTo>
                <a:lnTo>
                  <a:pt x="68045" y="52630"/>
                </a:lnTo>
                <a:lnTo>
                  <a:pt x="68045" y="52691"/>
                </a:lnTo>
                <a:lnTo>
                  <a:pt x="68014" y="52845"/>
                </a:lnTo>
                <a:lnTo>
                  <a:pt x="67830" y="52998"/>
                </a:lnTo>
                <a:lnTo>
                  <a:pt x="67461" y="52998"/>
                </a:lnTo>
                <a:lnTo>
                  <a:pt x="67308" y="53029"/>
                </a:lnTo>
                <a:lnTo>
                  <a:pt x="67185" y="53183"/>
                </a:lnTo>
                <a:lnTo>
                  <a:pt x="67001" y="53183"/>
                </a:lnTo>
                <a:lnTo>
                  <a:pt x="66694" y="53367"/>
                </a:lnTo>
                <a:lnTo>
                  <a:pt x="66571" y="53551"/>
                </a:lnTo>
                <a:lnTo>
                  <a:pt x="66479" y="53551"/>
                </a:lnTo>
                <a:lnTo>
                  <a:pt x="66325" y="53490"/>
                </a:lnTo>
                <a:lnTo>
                  <a:pt x="66141" y="53490"/>
                </a:lnTo>
                <a:lnTo>
                  <a:pt x="66049" y="53551"/>
                </a:lnTo>
                <a:lnTo>
                  <a:pt x="65834" y="53582"/>
                </a:lnTo>
                <a:lnTo>
                  <a:pt x="65343" y="53582"/>
                </a:lnTo>
                <a:lnTo>
                  <a:pt x="65005" y="53490"/>
                </a:lnTo>
                <a:lnTo>
                  <a:pt x="64636" y="53520"/>
                </a:lnTo>
                <a:lnTo>
                  <a:pt x="64514" y="53520"/>
                </a:lnTo>
                <a:lnTo>
                  <a:pt x="64360" y="53367"/>
                </a:lnTo>
                <a:lnTo>
                  <a:pt x="64237" y="53336"/>
                </a:lnTo>
                <a:lnTo>
                  <a:pt x="64145" y="53275"/>
                </a:lnTo>
                <a:lnTo>
                  <a:pt x="63992" y="53152"/>
                </a:lnTo>
                <a:lnTo>
                  <a:pt x="63900" y="52906"/>
                </a:lnTo>
                <a:lnTo>
                  <a:pt x="63807" y="52814"/>
                </a:lnTo>
                <a:lnTo>
                  <a:pt x="63623" y="52875"/>
                </a:lnTo>
                <a:lnTo>
                  <a:pt x="63408" y="52875"/>
                </a:lnTo>
                <a:lnTo>
                  <a:pt x="63101" y="52753"/>
                </a:lnTo>
                <a:lnTo>
                  <a:pt x="62948" y="52507"/>
                </a:lnTo>
                <a:lnTo>
                  <a:pt x="62610" y="52507"/>
                </a:lnTo>
                <a:lnTo>
                  <a:pt x="62364" y="52476"/>
                </a:lnTo>
                <a:lnTo>
                  <a:pt x="62180" y="52384"/>
                </a:lnTo>
                <a:lnTo>
                  <a:pt x="61996" y="52446"/>
                </a:lnTo>
                <a:lnTo>
                  <a:pt x="61781" y="52446"/>
                </a:lnTo>
                <a:lnTo>
                  <a:pt x="61597" y="52538"/>
                </a:lnTo>
                <a:lnTo>
                  <a:pt x="61259" y="52568"/>
                </a:lnTo>
                <a:lnTo>
                  <a:pt x="61044" y="52661"/>
                </a:lnTo>
                <a:lnTo>
                  <a:pt x="60890" y="52814"/>
                </a:lnTo>
                <a:lnTo>
                  <a:pt x="60798" y="52845"/>
                </a:lnTo>
                <a:lnTo>
                  <a:pt x="60675" y="52783"/>
                </a:lnTo>
                <a:lnTo>
                  <a:pt x="60553" y="52783"/>
                </a:lnTo>
                <a:lnTo>
                  <a:pt x="60460" y="52875"/>
                </a:lnTo>
                <a:lnTo>
                  <a:pt x="60184" y="52875"/>
                </a:lnTo>
                <a:lnTo>
                  <a:pt x="60123" y="52937"/>
                </a:lnTo>
                <a:lnTo>
                  <a:pt x="60031" y="52937"/>
                </a:lnTo>
                <a:lnTo>
                  <a:pt x="59754" y="52814"/>
                </a:lnTo>
                <a:lnTo>
                  <a:pt x="59509" y="52722"/>
                </a:lnTo>
                <a:lnTo>
                  <a:pt x="59478" y="52630"/>
                </a:lnTo>
                <a:lnTo>
                  <a:pt x="59294" y="52507"/>
                </a:lnTo>
                <a:lnTo>
                  <a:pt x="59202" y="52507"/>
                </a:lnTo>
                <a:lnTo>
                  <a:pt x="59109" y="52415"/>
                </a:lnTo>
                <a:lnTo>
                  <a:pt x="59109" y="52261"/>
                </a:lnTo>
                <a:lnTo>
                  <a:pt x="59017" y="52077"/>
                </a:lnTo>
                <a:lnTo>
                  <a:pt x="58956" y="51985"/>
                </a:lnTo>
                <a:lnTo>
                  <a:pt x="58956" y="51862"/>
                </a:lnTo>
                <a:lnTo>
                  <a:pt x="58864" y="51770"/>
                </a:lnTo>
                <a:lnTo>
                  <a:pt x="58864" y="51647"/>
                </a:lnTo>
                <a:lnTo>
                  <a:pt x="58802" y="51524"/>
                </a:lnTo>
                <a:lnTo>
                  <a:pt x="58680" y="51463"/>
                </a:lnTo>
                <a:lnTo>
                  <a:pt x="58311" y="51463"/>
                </a:lnTo>
                <a:lnTo>
                  <a:pt x="58188" y="51432"/>
                </a:lnTo>
                <a:lnTo>
                  <a:pt x="58065" y="51371"/>
                </a:lnTo>
                <a:lnTo>
                  <a:pt x="57850" y="51371"/>
                </a:lnTo>
                <a:lnTo>
                  <a:pt x="57758" y="51279"/>
                </a:lnTo>
                <a:lnTo>
                  <a:pt x="57666" y="51217"/>
                </a:lnTo>
                <a:lnTo>
                  <a:pt x="57359" y="51217"/>
                </a:lnTo>
                <a:lnTo>
                  <a:pt x="57144" y="51187"/>
                </a:lnTo>
                <a:lnTo>
                  <a:pt x="56960" y="51125"/>
                </a:lnTo>
                <a:lnTo>
                  <a:pt x="56929" y="51064"/>
                </a:lnTo>
                <a:lnTo>
                  <a:pt x="56714" y="50972"/>
                </a:lnTo>
                <a:lnTo>
                  <a:pt x="56499" y="50910"/>
                </a:lnTo>
                <a:lnTo>
                  <a:pt x="56377" y="50849"/>
                </a:lnTo>
                <a:lnTo>
                  <a:pt x="56223" y="50849"/>
                </a:lnTo>
                <a:lnTo>
                  <a:pt x="56131" y="50941"/>
                </a:lnTo>
                <a:lnTo>
                  <a:pt x="56100" y="51064"/>
                </a:lnTo>
                <a:lnTo>
                  <a:pt x="56131" y="51187"/>
                </a:lnTo>
                <a:lnTo>
                  <a:pt x="56069" y="51340"/>
                </a:lnTo>
                <a:lnTo>
                  <a:pt x="56008" y="51309"/>
                </a:lnTo>
                <a:lnTo>
                  <a:pt x="55855" y="51340"/>
                </a:lnTo>
                <a:lnTo>
                  <a:pt x="55793" y="51494"/>
                </a:lnTo>
                <a:lnTo>
                  <a:pt x="55793" y="51617"/>
                </a:lnTo>
                <a:lnTo>
                  <a:pt x="55609" y="51801"/>
                </a:lnTo>
                <a:lnTo>
                  <a:pt x="55609" y="52200"/>
                </a:lnTo>
                <a:lnTo>
                  <a:pt x="55670" y="52415"/>
                </a:lnTo>
                <a:lnTo>
                  <a:pt x="55916" y="52476"/>
                </a:lnTo>
                <a:lnTo>
                  <a:pt x="56008" y="52599"/>
                </a:lnTo>
                <a:lnTo>
                  <a:pt x="56162" y="52630"/>
                </a:lnTo>
                <a:lnTo>
                  <a:pt x="56192" y="52753"/>
                </a:lnTo>
                <a:lnTo>
                  <a:pt x="56131" y="52998"/>
                </a:lnTo>
                <a:lnTo>
                  <a:pt x="56131" y="53275"/>
                </a:lnTo>
                <a:lnTo>
                  <a:pt x="56315" y="53367"/>
                </a:lnTo>
                <a:lnTo>
                  <a:pt x="56407" y="53490"/>
                </a:lnTo>
                <a:lnTo>
                  <a:pt x="56254" y="53735"/>
                </a:lnTo>
                <a:lnTo>
                  <a:pt x="55977" y="53766"/>
                </a:lnTo>
                <a:lnTo>
                  <a:pt x="55824" y="53735"/>
                </a:lnTo>
                <a:lnTo>
                  <a:pt x="55762" y="53766"/>
                </a:lnTo>
                <a:lnTo>
                  <a:pt x="55609" y="53766"/>
                </a:lnTo>
                <a:lnTo>
                  <a:pt x="55486" y="53705"/>
                </a:lnTo>
                <a:lnTo>
                  <a:pt x="55148" y="53705"/>
                </a:lnTo>
                <a:lnTo>
                  <a:pt x="54995" y="53766"/>
                </a:lnTo>
                <a:lnTo>
                  <a:pt x="54872" y="53674"/>
                </a:lnTo>
                <a:lnTo>
                  <a:pt x="54718" y="53612"/>
                </a:lnTo>
                <a:lnTo>
                  <a:pt x="54596" y="53612"/>
                </a:lnTo>
                <a:lnTo>
                  <a:pt x="54411" y="53735"/>
                </a:lnTo>
                <a:lnTo>
                  <a:pt x="54227" y="53797"/>
                </a:lnTo>
                <a:lnTo>
                  <a:pt x="54135" y="53858"/>
                </a:lnTo>
                <a:lnTo>
                  <a:pt x="53828" y="53735"/>
                </a:lnTo>
                <a:lnTo>
                  <a:pt x="53674" y="53612"/>
                </a:lnTo>
                <a:lnTo>
                  <a:pt x="53275" y="53367"/>
                </a:lnTo>
                <a:lnTo>
                  <a:pt x="53214" y="53275"/>
                </a:lnTo>
                <a:lnTo>
                  <a:pt x="53183" y="53121"/>
                </a:lnTo>
                <a:lnTo>
                  <a:pt x="53152" y="52998"/>
                </a:lnTo>
                <a:lnTo>
                  <a:pt x="52876" y="52998"/>
                </a:lnTo>
                <a:lnTo>
                  <a:pt x="52753" y="53090"/>
                </a:lnTo>
                <a:lnTo>
                  <a:pt x="52600" y="53090"/>
                </a:lnTo>
                <a:lnTo>
                  <a:pt x="52508" y="53121"/>
                </a:lnTo>
                <a:lnTo>
                  <a:pt x="52354" y="53121"/>
                </a:lnTo>
                <a:lnTo>
                  <a:pt x="52262" y="52998"/>
                </a:lnTo>
                <a:lnTo>
                  <a:pt x="52231" y="52906"/>
                </a:lnTo>
                <a:lnTo>
                  <a:pt x="52139" y="52783"/>
                </a:lnTo>
                <a:lnTo>
                  <a:pt x="52078" y="52783"/>
                </a:lnTo>
                <a:lnTo>
                  <a:pt x="51955" y="52875"/>
                </a:lnTo>
                <a:lnTo>
                  <a:pt x="51771" y="52875"/>
                </a:lnTo>
                <a:lnTo>
                  <a:pt x="51648" y="52875"/>
                </a:lnTo>
                <a:lnTo>
                  <a:pt x="51464" y="52906"/>
                </a:lnTo>
                <a:lnTo>
                  <a:pt x="51187" y="52937"/>
                </a:lnTo>
                <a:lnTo>
                  <a:pt x="51064" y="52998"/>
                </a:lnTo>
                <a:lnTo>
                  <a:pt x="50972" y="53213"/>
                </a:lnTo>
                <a:lnTo>
                  <a:pt x="50849" y="53275"/>
                </a:lnTo>
                <a:lnTo>
                  <a:pt x="50573" y="53183"/>
                </a:lnTo>
                <a:lnTo>
                  <a:pt x="50542" y="53275"/>
                </a:lnTo>
                <a:lnTo>
                  <a:pt x="50542" y="53367"/>
                </a:lnTo>
                <a:lnTo>
                  <a:pt x="50604" y="53459"/>
                </a:lnTo>
                <a:lnTo>
                  <a:pt x="50542" y="53520"/>
                </a:lnTo>
                <a:lnTo>
                  <a:pt x="50420" y="53674"/>
                </a:lnTo>
                <a:lnTo>
                  <a:pt x="50297" y="53705"/>
                </a:lnTo>
                <a:lnTo>
                  <a:pt x="50174" y="53827"/>
                </a:lnTo>
                <a:lnTo>
                  <a:pt x="50174" y="53950"/>
                </a:lnTo>
                <a:lnTo>
                  <a:pt x="49959" y="54042"/>
                </a:lnTo>
                <a:lnTo>
                  <a:pt x="49898" y="54227"/>
                </a:lnTo>
                <a:lnTo>
                  <a:pt x="49898" y="54380"/>
                </a:lnTo>
                <a:lnTo>
                  <a:pt x="49621" y="54472"/>
                </a:lnTo>
                <a:lnTo>
                  <a:pt x="49498" y="54626"/>
                </a:lnTo>
                <a:lnTo>
                  <a:pt x="49437" y="54718"/>
                </a:lnTo>
                <a:lnTo>
                  <a:pt x="49038" y="54718"/>
                </a:lnTo>
                <a:lnTo>
                  <a:pt x="48884" y="54810"/>
                </a:lnTo>
                <a:lnTo>
                  <a:pt x="48761" y="55117"/>
                </a:lnTo>
                <a:lnTo>
                  <a:pt x="48761" y="55117"/>
                </a:lnTo>
                <a:lnTo>
                  <a:pt x="48700" y="55117"/>
                </a:lnTo>
                <a:lnTo>
                  <a:pt x="48516" y="55056"/>
                </a:lnTo>
                <a:lnTo>
                  <a:pt x="48424" y="55056"/>
                </a:lnTo>
                <a:lnTo>
                  <a:pt x="48393" y="54994"/>
                </a:lnTo>
                <a:lnTo>
                  <a:pt x="48147" y="54902"/>
                </a:lnTo>
                <a:lnTo>
                  <a:pt x="47963" y="54749"/>
                </a:lnTo>
                <a:lnTo>
                  <a:pt x="47840" y="54718"/>
                </a:lnTo>
                <a:lnTo>
                  <a:pt x="47779" y="54595"/>
                </a:lnTo>
                <a:lnTo>
                  <a:pt x="47840" y="54441"/>
                </a:lnTo>
                <a:lnTo>
                  <a:pt x="47748" y="54380"/>
                </a:lnTo>
                <a:lnTo>
                  <a:pt x="47595" y="54472"/>
                </a:lnTo>
                <a:lnTo>
                  <a:pt x="47503" y="54626"/>
                </a:lnTo>
                <a:lnTo>
                  <a:pt x="47318" y="54656"/>
                </a:lnTo>
                <a:lnTo>
                  <a:pt x="46950" y="54687"/>
                </a:lnTo>
                <a:lnTo>
                  <a:pt x="46827" y="54779"/>
                </a:lnTo>
                <a:lnTo>
                  <a:pt x="46766" y="54841"/>
                </a:lnTo>
                <a:lnTo>
                  <a:pt x="46643" y="54779"/>
                </a:lnTo>
                <a:lnTo>
                  <a:pt x="46489" y="54718"/>
                </a:lnTo>
                <a:lnTo>
                  <a:pt x="46397" y="54718"/>
                </a:lnTo>
                <a:lnTo>
                  <a:pt x="46366" y="54656"/>
                </a:lnTo>
                <a:lnTo>
                  <a:pt x="46274" y="54595"/>
                </a:lnTo>
                <a:lnTo>
                  <a:pt x="46244" y="54472"/>
                </a:lnTo>
                <a:lnTo>
                  <a:pt x="46244" y="54349"/>
                </a:lnTo>
                <a:lnTo>
                  <a:pt x="46274" y="54257"/>
                </a:lnTo>
                <a:lnTo>
                  <a:pt x="46274" y="54165"/>
                </a:lnTo>
                <a:lnTo>
                  <a:pt x="46151" y="54104"/>
                </a:lnTo>
                <a:lnTo>
                  <a:pt x="46090" y="54104"/>
                </a:lnTo>
                <a:lnTo>
                  <a:pt x="45906" y="53981"/>
                </a:lnTo>
                <a:lnTo>
                  <a:pt x="45722" y="53950"/>
                </a:lnTo>
                <a:lnTo>
                  <a:pt x="45629" y="53950"/>
                </a:lnTo>
                <a:lnTo>
                  <a:pt x="45568" y="53766"/>
                </a:lnTo>
                <a:lnTo>
                  <a:pt x="45415" y="53520"/>
                </a:lnTo>
                <a:lnTo>
                  <a:pt x="45169" y="53336"/>
                </a:lnTo>
                <a:lnTo>
                  <a:pt x="44923" y="53275"/>
                </a:lnTo>
                <a:lnTo>
                  <a:pt x="44616" y="53275"/>
                </a:lnTo>
                <a:lnTo>
                  <a:pt x="44371" y="53305"/>
                </a:lnTo>
                <a:lnTo>
                  <a:pt x="44340" y="53397"/>
                </a:lnTo>
                <a:lnTo>
                  <a:pt x="44371" y="53490"/>
                </a:lnTo>
                <a:lnTo>
                  <a:pt x="44340" y="53551"/>
                </a:lnTo>
                <a:lnTo>
                  <a:pt x="44186" y="53612"/>
                </a:lnTo>
                <a:lnTo>
                  <a:pt x="44033" y="53582"/>
                </a:lnTo>
                <a:lnTo>
                  <a:pt x="43849" y="53674"/>
                </a:lnTo>
                <a:lnTo>
                  <a:pt x="43664" y="53551"/>
                </a:lnTo>
                <a:lnTo>
                  <a:pt x="43511" y="53582"/>
                </a:lnTo>
                <a:lnTo>
                  <a:pt x="43388" y="53643"/>
                </a:lnTo>
                <a:lnTo>
                  <a:pt x="43234" y="53643"/>
                </a:lnTo>
                <a:lnTo>
                  <a:pt x="43112" y="53520"/>
                </a:lnTo>
                <a:lnTo>
                  <a:pt x="42927" y="53459"/>
                </a:lnTo>
                <a:lnTo>
                  <a:pt x="42927" y="53367"/>
                </a:lnTo>
                <a:lnTo>
                  <a:pt x="42958" y="53244"/>
                </a:lnTo>
                <a:lnTo>
                  <a:pt x="42712" y="53121"/>
                </a:lnTo>
                <a:lnTo>
                  <a:pt x="42590" y="53183"/>
                </a:lnTo>
                <a:lnTo>
                  <a:pt x="42590" y="53367"/>
                </a:lnTo>
                <a:lnTo>
                  <a:pt x="42620" y="53428"/>
                </a:lnTo>
                <a:lnTo>
                  <a:pt x="42590" y="53520"/>
                </a:lnTo>
                <a:lnTo>
                  <a:pt x="42467" y="53612"/>
                </a:lnTo>
                <a:lnTo>
                  <a:pt x="42252" y="53643"/>
                </a:lnTo>
                <a:lnTo>
                  <a:pt x="40225" y="51095"/>
                </a:lnTo>
                <a:lnTo>
                  <a:pt x="38751" y="49989"/>
                </a:lnTo>
                <a:lnTo>
                  <a:pt x="38690" y="49866"/>
                </a:lnTo>
                <a:lnTo>
                  <a:pt x="38813" y="49836"/>
                </a:lnTo>
                <a:lnTo>
                  <a:pt x="38936" y="49682"/>
                </a:lnTo>
                <a:lnTo>
                  <a:pt x="38936" y="49529"/>
                </a:lnTo>
                <a:lnTo>
                  <a:pt x="38843" y="49467"/>
                </a:lnTo>
                <a:lnTo>
                  <a:pt x="38659" y="49529"/>
                </a:lnTo>
                <a:lnTo>
                  <a:pt x="38475" y="49590"/>
                </a:lnTo>
                <a:lnTo>
                  <a:pt x="38352" y="49713"/>
                </a:lnTo>
                <a:lnTo>
                  <a:pt x="38199" y="49774"/>
                </a:lnTo>
                <a:lnTo>
                  <a:pt x="38014" y="49928"/>
                </a:lnTo>
                <a:lnTo>
                  <a:pt x="38014" y="50051"/>
                </a:lnTo>
                <a:lnTo>
                  <a:pt x="37892" y="50173"/>
                </a:lnTo>
                <a:lnTo>
                  <a:pt x="37830" y="50296"/>
                </a:lnTo>
                <a:lnTo>
                  <a:pt x="37677" y="50419"/>
                </a:lnTo>
                <a:lnTo>
                  <a:pt x="37431" y="50450"/>
                </a:lnTo>
                <a:lnTo>
                  <a:pt x="37277" y="50511"/>
                </a:lnTo>
                <a:lnTo>
                  <a:pt x="37308" y="50695"/>
                </a:lnTo>
                <a:lnTo>
                  <a:pt x="37216" y="50757"/>
                </a:lnTo>
                <a:lnTo>
                  <a:pt x="37124" y="50695"/>
                </a:lnTo>
                <a:lnTo>
                  <a:pt x="36786" y="50634"/>
                </a:lnTo>
                <a:lnTo>
                  <a:pt x="36602" y="50665"/>
                </a:lnTo>
                <a:lnTo>
                  <a:pt x="36510" y="50787"/>
                </a:lnTo>
                <a:lnTo>
                  <a:pt x="36387" y="50787"/>
                </a:lnTo>
                <a:lnTo>
                  <a:pt x="36295" y="50634"/>
                </a:lnTo>
                <a:lnTo>
                  <a:pt x="36295" y="50419"/>
                </a:lnTo>
                <a:lnTo>
                  <a:pt x="36387" y="50358"/>
                </a:lnTo>
                <a:lnTo>
                  <a:pt x="36479" y="50173"/>
                </a:lnTo>
                <a:lnTo>
                  <a:pt x="36387" y="50143"/>
                </a:lnTo>
                <a:lnTo>
                  <a:pt x="36264" y="50235"/>
                </a:lnTo>
                <a:lnTo>
                  <a:pt x="36141" y="50235"/>
                </a:lnTo>
                <a:lnTo>
                  <a:pt x="35834" y="50081"/>
                </a:lnTo>
                <a:lnTo>
                  <a:pt x="35650" y="50112"/>
                </a:lnTo>
                <a:lnTo>
                  <a:pt x="35681" y="50204"/>
                </a:lnTo>
                <a:lnTo>
                  <a:pt x="35773" y="50265"/>
                </a:lnTo>
                <a:lnTo>
                  <a:pt x="35681" y="50388"/>
                </a:lnTo>
                <a:lnTo>
                  <a:pt x="35558" y="50388"/>
                </a:lnTo>
                <a:lnTo>
                  <a:pt x="35466" y="50173"/>
                </a:lnTo>
                <a:lnTo>
                  <a:pt x="35435" y="49928"/>
                </a:lnTo>
                <a:lnTo>
                  <a:pt x="35159" y="49713"/>
                </a:lnTo>
                <a:lnTo>
                  <a:pt x="35097" y="49743"/>
                </a:lnTo>
                <a:lnTo>
                  <a:pt x="35159" y="49897"/>
                </a:lnTo>
                <a:lnTo>
                  <a:pt x="35128" y="50051"/>
                </a:lnTo>
                <a:lnTo>
                  <a:pt x="35036" y="50051"/>
                </a:lnTo>
                <a:lnTo>
                  <a:pt x="34974" y="49866"/>
                </a:lnTo>
                <a:lnTo>
                  <a:pt x="34882" y="49928"/>
                </a:lnTo>
                <a:lnTo>
                  <a:pt x="34852" y="50081"/>
                </a:lnTo>
                <a:lnTo>
                  <a:pt x="34760" y="50112"/>
                </a:lnTo>
                <a:lnTo>
                  <a:pt x="34637" y="50020"/>
                </a:lnTo>
                <a:lnTo>
                  <a:pt x="34452" y="50112"/>
                </a:lnTo>
                <a:lnTo>
                  <a:pt x="34330" y="50051"/>
                </a:lnTo>
                <a:lnTo>
                  <a:pt x="34268" y="49897"/>
                </a:lnTo>
                <a:lnTo>
                  <a:pt x="34391" y="49866"/>
                </a:lnTo>
                <a:lnTo>
                  <a:pt x="34391" y="49805"/>
                </a:lnTo>
                <a:lnTo>
                  <a:pt x="34360" y="49621"/>
                </a:lnTo>
                <a:lnTo>
                  <a:pt x="34422" y="49498"/>
                </a:lnTo>
                <a:lnTo>
                  <a:pt x="34391" y="49406"/>
                </a:lnTo>
                <a:lnTo>
                  <a:pt x="34268" y="49344"/>
                </a:lnTo>
                <a:lnTo>
                  <a:pt x="34176" y="49191"/>
                </a:lnTo>
                <a:lnTo>
                  <a:pt x="34115" y="49037"/>
                </a:lnTo>
                <a:lnTo>
                  <a:pt x="34053" y="48976"/>
                </a:lnTo>
                <a:lnTo>
                  <a:pt x="33961" y="48761"/>
                </a:lnTo>
                <a:lnTo>
                  <a:pt x="33808" y="48761"/>
                </a:lnTo>
                <a:lnTo>
                  <a:pt x="33623" y="48853"/>
                </a:lnTo>
                <a:lnTo>
                  <a:pt x="33408" y="48853"/>
                </a:lnTo>
                <a:lnTo>
                  <a:pt x="33224" y="48699"/>
                </a:lnTo>
                <a:lnTo>
                  <a:pt x="33009" y="48730"/>
                </a:lnTo>
                <a:lnTo>
                  <a:pt x="32794" y="48669"/>
                </a:lnTo>
                <a:lnTo>
                  <a:pt x="32672" y="48699"/>
                </a:lnTo>
                <a:lnTo>
                  <a:pt x="32579" y="48669"/>
                </a:lnTo>
                <a:lnTo>
                  <a:pt x="32426" y="48761"/>
                </a:lnTo>
                <a:lnTo>
                  <a:pt x="32364" y="48914"/>
                </a:lnTo>
                <a:lnTo>
                  <a:pt x="32150" y="48914"/>
                </a:lnTo>
                <a:lnTo>
                  <a:pt x="32057" y="48976"/>
                </a:lnTo>
                <a:lnTo>
                  <a:pt x="32150" y="49099"/>
                </a:lnTo>
                <a:lnTo>
                  <a:pt x="32150" y="49221"/>
                </a:lnTo>
                <a:lnTo>
                  <a:pt x="31904" y="49252"/>
                </a:lnTo>
                <a:lnTo>
                  <a:pt x="31812" y="49221"/>
                </a:lnTo>
                <a:lnTo>
                  <a:pt x="31689" y="49375"/>
                </a:lnTo>
                <a:lnTo>
                  <a:pt x="31505" y="49406"/>
                </a:lnTo>
                <a:lnTo>
                  <a:pt x="31413" y="49467"/>
                </a:lnTo>
                <a:lnTo>
                  <a:pt x="31351" y="49467"/>
                </a:lnTo>
                <a:lnTo>
                  <a:pt x="30983" y="49713"/>
                </a:lnTo>
                <a:lnTo>
                  <a:pt x="30798" y="49774"/>
                </a:lnTo>
                <a:lnTo>
                  <a:pt x="30645" y="49866"/>
                </a:lnTo>
                <a:lnTo>
                  <a:pt x="30522" y="49836"/>
                </a:lnTo>
                <a:lnTo>
                  <a:pt x="30430" y="49743"/>
                </a:lnTo>
                <a:lnTo>
                  <a:pt x="30338" y="49836"/>
                </a:lnTo>
                <a:lnTo>
                  <a:pt x="30307" y="49958"/>
                </a:lnTo>
                <a:lnTo>
                  <a:pt x="30123" y="49958"/>
                </a:lnTo>
                <a:lnTo>
                  <a:pt x="30031" y="50020"/>
                </a:lnTo>
                <a:lnTo>
                  <a:pt x="30031" y="50204"/>
                </a:lnTo>
                <a:lnTo>
                  <a:pt x="29969" y="50265"/>
                </a:lnTo>
                <a:lnTo>
                  <a:pt x="29877" y="50204"/>
                </a:lnTo>
                <a:lnTo>
                  <a:pt x="29754" y="50204"/>
                </a:lnTo>
                <a:lnTo>
                  <a:pt x="29601" y="50296"/>
                </a:lnTo>
                <a:lnTo>
                  <a:pt x="29417" y="50296"/>
                </a:lnTo>
                <a:lnTo>
                  <a:pt x="29202" y="50450"/>
                </a:lnTo>
                <a:lnTo>
                  <a:pt x="29171" y="50511"/>
                </a:lnTo>
                <a:lnTo>
                  <a:pt x="28925" y="50511"/>
                </a:lnTo>
                <a:lnTo>
                  <a:pt x="28741" y="50603"/>
                </a:lnTo>
                <a:lnTo>
                  <a:pt x="28526" y="50603"/>
                </a:lnTo>
                <a:lnTo>
                  <a:pt x="28250" y="50695"/>
                </a:lnTo>
                <a:lnTo>
                  <a:pt x="28250" y="50818"/>
                </a:lnTo>
                <a:lnTo>
                  <a:pt x="28158" y="50941"/>
                </a:lnTo>
                <a:lnTo>
                  <a:pt x="28066" y="50787"/>
                </a:lnTo>
                <a:lnTo>
                  <a:pt x="27912" y="50787"/>
                </a:lnTo>
                <a:lnTo>
                  <a:pt x="27759" y="50880"/>
                </a:lnTo>
                <a:lnTo>
                  <a:pt x="27759" y="50972"/>
                </a:lnTo>
                <a:lnTo>
                  <a:pt x="27697" y="51064"/>
                </a:lnTo>
                <a:lnTo>
                  <a:pt x="27544" y="50941"/>
                </a:lnTo>
                <a:lnTo>
                  <a:pt x="27359" y="50972"/>
                </a:lnTo>
                <a:lnTo>
                  <a:pt x="27329" y="50880"/>
                </a:lnTo>
                <a:lnTo>
                  <a:pt x="27206" y="50880"/>
                </a:lnTo>
                <a:lnTo>
                  <a:pt x="27114" y="51002"/>
                </a:lnTo>
                <a:lnTo>
                  <a:pt x="26930" y="51002"/>
                </a:lnTo>
                <a:lnTo>
                  <a:pt x="26868" y="51033"/>
                </a:lnTo>
                <a:lnTo>
                  <a:pt x="26960" y="51248"/>
                </a:lnTo>
                <a:lnTo>
                  <a:pt x="26899" y="51309"/>
                </a:lnTo>
                <a:lnTo>
                  <a:pt x="27022" y="51371"/>
                </a:lnTo>
                <a:lnTo>
                  <a:pt x="27237" y="51340"/>
                </a:lnTo>
                <a:lnTo>
                  <a:pt x="27298" y="51524"/>
                </a:lnTo>
                <a:lnTo>
                  <a:pt x="27083" y="51524"/>
                </a:lnTo>
                <a:lnTo>
                  <a:pt x="27022" y="51586"/>
                </a:lnTo>
                <a:lnTo>
                  <a:pt x="27022" y="51678"/>
                </a:lnTo>
                <a:lnTo>
                  <a:pt x="27237" y="51678"/>
                </a:lnTo>
                <a:lnTo>
                  <a:pt x="27421" y="51770"/>
                </a:lnTo>
                <a:lnTo>
                  <a:pt x="27513" y="51678"/>
                </a:lnTo>
                <a:lnTo>
                  <a:pt x="27636" y="51678"/>
                </a:lnTo>
                <a:lnTo>
                  <a:pt x="27759" y="51801"/>
                </a:lnTo>
                <a:lnTo>
                  <a:pt x="27943" y="51862"/>
                </a:lnTo>
                <a:lnTo>
                  <a:pt x="27943" y="52016"/>
                </a:lnTo>
                <a:lnTo>
                  <a:pt x="27851" y="52077"/>
                </a:lnTo>
                <a:lnTo>
                  <a:pt x="27697" y="52046"/>
                </a:lnTo>
                <a:lnTo>
                  <a:pt x="27359" y="52077"/>
                </a:lnTo>
                <a:lnTo>
                  <a:pt x="27175" y="52261"/>
                </a:lnTo>
                <a:lnTo>
                  <a:pt x="26991" y="52507"/>
                </a:lnTo>
                <a:lnTo>
                  <a:pt x="26991" y="52691"/>
                </a:lnTo>
                <a:lnTo>
                  <a:pt x="27114" y="52691"/>
                </a:lnTo>
                <a:lnTo>
                  <a:pt x="27144" y="52875"/>
                </a:lnTo>
                <a:lnTo>
                  <a:pt x="27022" y="53029"/>
                </a:lnTo>
                <a:lnTo>
                  <a:pt x="26991" y="53213"/>
                </a:lnTo>
                <a:lnTo>
                  <a:pt x="26837" y="53213"/>
                </a:lnTo>
                <a:lnTo>
                  <a:pt x="26807" y="53275"/>
                </a:lnTo>
                <a:lnTo>
                  <a:pt x="26868" y="53397"/>
                </a:lnTo>
                <a:lnTo>
                  <a:pt x="26868" y="53490"/>
                </a:lnTo>
                <a:lnTo>
                  <a:pt x="27083" y="53490"/>
                </a:lnTo>
                <a:lnTo>
                  <a:pt x="27175" y="53612"/>
                </a:lnTo>
                <a:lnTo>
                  <a:pt x="27359" y="53643"/>
                </a:lnTo>
                <a:lnTo>
                  <a:pt x="27390" y="53735"/>
                </a:lnTo>
                <a:lnTo>
                  <a:pt x="27544" y="53858"/>
                </a:lnTo>
                <a:lnTo>
                  <a:pt x="27789" y="53858"/>
                </a:lnTo>
                <a:lnTo>
                  <a:pt x="27881" y="53919"/>
                </a:lnTo>
                <a:lnTo>
                  <a:pt x="27912" y="54564"/>
                </a:lnTo>
                <a:lnTo>
                  <a:pt x="27851" y="54718"/>
                </a:lnTo>
                <a:lnTo>
                  <a:pt x="27574" y="54810"/>
                </a:lnTo>
                <a:lnTo>
                  <a:pt x="27329" y="54779"/>
                </a:lnTo>
                <a:lnTo>
                  <a:pt x="27083" y="54626"/>
                </a:lnTo>
                <a:lnTo>
                  <a:pt x="26991" y="54687"/>
                </a:lnTo>
                <a:lnTo>
                  <a:pt x="26991" y="54871"/>
                </a:lnTo>
                <a:lnTo>
                  <a:pt x="26899" y="55025"/>
                </a:lnTo>
                <a:lnTo>
                  <a:pt x="26745" y="55209"/>
                </a:lnTo>
                <a:lnTo>
                  <a:pt x="26438" y="55025"/>
                </a:lnTo>
                <a:lnTo>
                  <a:pt x="26193" y="55025"/>
                </a:lnTo>
                <a:lnTo>
                  <a:pt x="26070" y="54963"/>
                </a:lnTo>
                <a:lnTo>
                  <a:pt x="26008" y="55025"/>
                </a:lnTo>
                <a:lnTo>
                  <a:pt x="25855" y="54963"/>
                </a:lnTo>
                <a:lnTo>
                  <a:pt x="25701" y="54779"/>
                </a:lnTo>
                <a:lnTo>
                  <a:pt x="25824" y="54718"/>
                </a:lnTo>
                <a:lnTo>
                  <a:pt x="25885" y="54595"/>
                </a:lnTo>
                <a:lnTo>
                  <a:pt x="25763" y="54534"/>
                </a:lnTo>
                <a:lnTo>
                  <a:pt x="25548" y="54441"/>
                </a:lnTo>
                <a:lnTo>
                  <a:pt x="25486" y="54534"/>
                </a:lnTo>
                <a:lnTo>
                  <a:pt x="25302" y="54534"/>
                </a:lnTo>
                <a:lnTo>
                  <a:pt x="25149" y="54595"/>
                </a:lnTo>
                <a:lnTo>
                  <a:pt x="25179" y="54779"/>
                </a:lnTo>
                <a:lnTo>
                  <a:pt x="24964" y="54810"/>
                </a:lnTo>
                <a:lnTo>
                  <a:pt x="24903" y="54718"/>
                </a:lnTo>
                <a:lnTo>
                  <a:pt x="24657" y="54503"/>
                </a:lnTo>
                <a:lnTo>
                  <a:pt x="24473" y="54534"/>
                </a:lnTo>
                <a:lnTo>
                  <a:pt x="24412" y="54656"/>
                </a:lnTo>
                <a:lnTo>
                  <a:pt x="24319" y="54534"/>
                </a:lnTo>
                <a:lnTo>
                  <a:pt x="24166" y="54595"/>
                </a:lnTo>
                <a:lnTo>
                  <a:pt x="24166" y="54749"/>
                </a:lnTo>
                <a:lnTo>
                  <a:pt x="24012" y="54749"/>
                </a:lnTo>
                <a:lnTo>
                  <a:pt x="24012" y="55056"/>
                </a:lnTo>
                <a:lnTo>
                  <a:pt x="23797" y="55209"/>
                </a:lnTo>
                <a:lnTo>
                  <a:pt x="23675" y="55148"/>
                </a:lnTo>
                <a:lnTo>
                  <a:pt x="23583" y="54994"/>
                </a:lnTo>
                <a:lnTo>
                  <a:pt x="23275" y="54963"/>
                </a:lnTo>
                <a:lnTo>
                  <a:pt x="23153" y="54779"/>
                </a:lnTo>
                <a:lnTo>
                  <a:pt x="22999" y="54902"/>
                </a:lnTo>
                <a:lnTo>
                  <a:pt x="22999" y="55086"/>
                </a:lnTo>
                <a:lnTo>
                  <a:pt x="22907" y="55271"/>
                </a:lnTo>
                <a:lnTo>
                  <a:pt x="22815" y="55240"/>
                </a:lnTo>
                <a:lnTo>
                  <a:pt x="22815" y="55025"/>
                </a:lnTo>
                <a:lnTo>
                  <a:pt x="22723" y="54933"/>
                </a:lnTo>
                <a:lnTo>
                  <a:pt x="22600" y="54933"/>
                </a:lnTo>
                <a:lnTo>
                  <a:pt x="22385" y="54749"/>
                </a:lnTo>
                <a:lnTo>
                  <a:pt x="22231" y="54564"/>
                </a:lnTo>
                <a:lnTo>
                  <a:pt x="22078" y="54564"/>
                </a:lnTo>
                <a:lnTo>
                  <a:pt x="21894" y="54349"/>
                </a:lnTo>
                <a:lnTo>
                  <a:pt x="21740" y="54349"/>
                </a:lnTo>
                <a:lnTo>
                  <a:pt x="21648" y="54227"/>
                </a:lnTo>
                <a:lnTo>
                  <a:pt x="21525" y="54227"/>
                </a:lnTo>
                <a:lnTo>
                  <a:pt x="21218" y="54319"/>
                </a:lnTo>
                <a:lnTo>
                  <a:pt x="21034" y="54196"/>
                </a:lnTo>
                <a:lnTo>
                  <a:pt x="20942" y="53981"/>
                </a:lnTo>
                <a:lnTo>
                  <a:pt x="20788" y="53981"/>
                </a:lnTo>
                <a:lnTo>
                  <a:pt x="20635" y="54104"/>
                </a:lnTo>
                <a:lnTo>
                  <a:pt x="20481" y="54104"/>
                </a:lnTo>
                <a:lnTo>
                  <a:pt x="20451" y="54196"/>
                </a:lnTo>
                <a:lnTo>
                  <a:pt x="20328" y="54319"/>
                </a:lnTo>
                <a:lnTo>
                  <a:pt x="20328" y="54165"/>
                </a:lnTo>
                <a:lnTo>
                  <a:pt x="20236" y="54257"/>
                </a:lnTo>
                <a:lnTo>
                  <a:pt x="20174" y="54380"/>
                </a:lnTo>
                <a:lnTo>
                  <a:pt x="20021" y="54472"/>
                </a:lnTo>
                <a:lnTo>
                  <a:pt x="19929" y="54380"/>
                </a:lnTo>
                <a:lnTo>
                  <a:pt x="20051" y="54257"/>
                </a:lnTo>
                <a:lnTo>
                  <a:pt x="20082" y="54134"/>
                </a:lnTo>
                <a:lnTo>
                  <a:pt x="19867" y="54042"/>
                </a:lnTo>
                <a:lnTo>
                  <a:pt x="19621" y="53919"/>
                </a:lnTo>
                <a:lnTo>
                  <a:pt x="19591" y="54012"/>
                </a:lnTo>
                <a:lnTo>
                  <a:pt x="19621" y="54165"/>
                </a:lnTo>
                <a:lnTo>
                  <a:pt x="19621" y="54319"/>
                </a:lnTo>
                <a:lnTo>
                  <a:pt x="19437" y="54257"/>
                </a:lnTo>
                <a:lnTo>
                  <a:pt x="19314" y="54349"/>
                </a:lnTo>
                <a:lnTo>
                  <a:pt x="19253" y="54595"/>
                </a:lnTo>
                <a:lnTo>
                  <a:pt x="19130" y="54595"/>
                </a:lnTo>
                <a:lnTo>
                  <a:pt x="18885" y="54749"/>
                </a:lnTo>
                <a:lnTo>
                  <a:pt x="18823" y="54933"/>
                </a:lnTo>
                <a:lnTo>
                  <a:pt x="18946" y="55086"/>
                </a:lnTo>
                <a:lnTo>
                  <a:pt x="18946" y="55271"/>
                </a:lnTo>
                <a:lnTo>
                  <a:pt x="18670" y="55271"/>
                </a:lnTo>
                <a:lnTo>
                  <a:pt x="18424" y="55301"/>
                </a:lnTo>
                <a:lnTo>
                  <a:pt x="18608" y="55977"/>
                </a:lnTo>
                <a:lnTo>
                  <a:pt x="18516" y="56038"/>
                </a:lnTo>
                <a:lnTo>
                  <a:pt x="18547" y="56315"/>
                </a:lnTo>
                <a:lnTo>
                  <a:pt x="18301" y="56345"/>
                </a:lnTo>
                <a:lnTo>
                  <a:pt x="18055" y="56192"/>
                </a:lnTo>
                <a:lnTo>
                  <a:pt x="17994" y="56038"/>
                </a:lnTo>
                <a:lnTo>
                  <a:pt x="17533" y="55670"/>
                </a:lnTo>
                <a:lnTo>
                  <a:pt x="17441" y="55823"/>
                </a:lnTo>
                <a:lnTo>
                  <a:pt x="17441" y="56038"/>
                </a:lnTo>
                <a:lnTo>
                  <a:pt x="17196" y="56284"/>
                </a:lnTo>
                <a:lnTo>
                  <a:pt x="17042" y="56376"/>
                </a:lnTo>
                <a:lnTo>
                  <a:pt x="17104" y="56775"/>
                </a:lnTo>
                <a:lnTo>
                  <a:pt x="17226" y="56898"/>
                </a:lnTo>
                <a:lnTo>
                  <a:pt x="17134" y="57420"/>
                </a:lnTo>
                <a:lnTo>
                  <a:pt x="17011" y="57696"/>
                </a:lnTo>
                <a:lnTo>
                  <a:pt x="17349" y="57819"/>
                </a:lnTo>
                <a:lnTo>
                  <a:pt x="17503" y="58065"/>
                </a:lnTo>
                <a:lnTo>
                  <a:pt x="17441" y="58188"/>
                </a:lnTo>
                <a:lnTo>
                  <a:pt x="17718" y="58403"/>
                </a:lnTo>
                <a:lnTo>
                  <a:pt x="17779" y="58280"/>
                </a:lnTo>
                <a:lnTo>
                  <a:pt x="18301" y="58433"/>
                </a:lnTo>
                <a:lnTo>
                  <a:pt x="18700" y="58802"/>
                </a:lnTo>
                <a:lnTo>
                  <a:pt x="19038" y="59354"/>
                </a:lnTo>
                <a:lnTo>
                  <a:pt x="18700" y="59354"/>
                </a:lnTo>
                <a:lnTo>
                  <a:pt x="18700" y="59508"/>
                </a:lnTo>
                <a:lnTo>
                  <a:pt x="19007" y="59692"/>
                </a:lnTo>
                <a:lnTo>
                  <a:pt x="19222" y="59631"/>
                </a:lnTo>
                <a:lnTo>
                  <a:pt x="19437" y="59754"/>
                </a:lnTo>
                <a:lnTo>
                  <a:pt x="19437" y="59754"/>
                </a:lnTo>
                <a:lnTo>
                  <a:pt x="19437" y="59815"/>
                </a:lnTo>
                <a:lnTo>
                  <a:pt x="19437" y="59907"/>
                </a:lnTo>
                <a:lnTo>
                  <a:pt x="19314" y="59938"/>
                </a:lnTo>
                <a:lnTo>
                  <a:pt x="19376" y="59999"/>
                </a:lnTo>
                <a:lnTo>
                  <a:pt x="19376" y="60091"/>
                </a:lnTo>
                <a:lnTo>
                  <a:pt x="19284" y="60091"/>
                </a:lnTo>
                <a:lnTo>
                  <a:pt x="19376" y="60122"/>
                </a:lnTo>
                <a:lnTo>
                  <a:pt x="19376" y="60245"/>
                </a:lnTo>
                <a:lnTo>
                  <a:pt x="19253" y="60214"/>
                </a:lnTo>
                <a:lnTo>
                  <a:pt x="19192" y="60214"/>
                </a:lnTo>
                <a:lnTo>
                  <a:pt x="19038" y="60183"/>
                </a:lnTo>
                <a:lnTo>
                  <a:pt x="18915" y="60214"/>
                </a:lnTo>
                <a:lnTo>
                  <a:pt x="19161" y="60337"/>
                </a:lnTo>
                <a:lnTo>
                  <a:pt x="19192" y="60429"/>
                </a:lnTo>
                <a:lnTo>
                  <a:pt x="19130" y="60491"/>
                </a:lnTo>
                <a:lnTo>
                  <a:pt x="19038" y="60398"/>
                </a:lnTo>
                <a:cubicBezTo>
                  <a:pt x="19007" y="60429"/>
                  <a:pt x="18977" y="60429"/>
                  <a:pt x="18915" y="60429"/>
                </a:cubicBezTo>
                <a:cubicBezTo>
                  <a:pt x="18885" y="60429"/>
                  <a:pt x="18885" y="60429"/>
                  <a:pt x="18854" y="60398"/>
                </a:cubicBezTo>
                <a:lnTo>
                  <a:pt x="18762" y="60398"/>
                </a:lnTo>
                <a:lnTo>
                  <a:pt x="18885" y="60460"/>
                </a:lnTo>
                <a:lnTo>
                  <a:pt x="18915" y="60521"/>
                </a:lnTo>
                <a:lnTo>
                  <a:pt x="18792" y="60613"/>
                </a:lnTo>
                <a:lnTo>
                  <a:pt x="18700" y="60613"/>
                </a:lnTo>
                <a:lnTo>
                  <a:pt x="18608" y="60675"/>
                </a:lnTo>
                <a:lnTo>
                  <a:pt x="18547" y="60613"/>
                </a:lnTo>
                <a:lnTo>
                  <a:pt x="18516" y="60705"/>
                </a:lnTo>
                <a:lnTo>
                  <a:pt x="18455" y="60736"/>
                </a:lnTo>
                <a:lnTo>
                  <a:pt x="18363" y="60675"/>
                </a:lnTo>
                <a:lnTo>
                  <a:pt x="18270" y="60644"/>
                </a:lnTo>
                <a:lnTo>
                  <a:pt x="18270" y="60736"/>
                </a:lnTo>
                <a:lnTo>
                  <a:pt x="18209" y="60890"/>
                </a:lnTo>
                <a:lnTo>
                  <a:pt x="18178" y="61074"/>
                </a:lnTo>
                <a:lnTo>
                  <a:pt x="18086" y="61105"/>
                </a:lnTo>
                <a:lnTo>
                  <a:pt x="18025" y="61289"/>
                </a:lnTo>
                <a:lnTo>
                  <a:pt x="17963" y="61412"/>
                </a:lnTo>
                <a:lnTo>
                  <a:pt x="17963" y="61719"/>
                </a:lnTo>
                <a:lnTo>
                  <a:pt x="17871" y="61780"/>
                </a:lnTo>
                <a:lnTo>
                  <a:pt x="17810" y="61934"/>
                </a:lnTo>
                <a:lnTo>
                  <a:pt x="17902" y="62210"/>
                </a:lnTo>
                <a:lnTo>
                  <a:pt x="18025" y="62210"/>
                </a:lnTo>
                <a:lnTo>
                  <a:pt x="18117" y="62210"/>
                </a:lnTo>
                <a:lnTo>
                  <a:pt x="18240" y="62333"/>
                </a:lnTo>
                <a:lnTo>
                  <a:pt x="18393" y="62364"/>
                </a:lnTo>
                <a:lnTo>
                  <a:pt x="18393" y="62640"/>
                </a:lnTo>
                <a:lnTo>
                  <a:pt x="18577" y="62763"/>
                </a:lnTo>
                <a:lnTo>
                  <a:pt x="18670" y="62701"/>
                </a:lnTo>
                <a:lnTo>
                  <a:pt x="18762" y="62701"/>
                </a:lnTo>
                <a:lnTo>
                  <a:pt x="18700" y="62824"/>
                </a:lnTo>
                <a:lnTo>
                  <a:pt x="18639" y="62978"/>
                </a:lnTo>
                <a:lnTo>
                  <a:pt x="18577" y="62947"/>
                </a:lnTo>
                <a:lnTo>
                  <a:pt x="18547" y="63101"/>
                </a:lnTo>
                <a:lnTo>
                  <a:pt x="18670" y="63101"/>
                </a:lnTo>
                <a:lnTo>
                  <a:pt x="18700" y="63162"/>
                </a:lnTo>
                <a:lnTo>
                  <a:pt x="18731" y="63285"/>
                </a:lnTo>
                <a:lnTo>
                  <a:pt x="18762" y="63530"/>
                </a:lnTo>
                <a:lnTo>
                  <a:pt x="18885" y="63684"/>
                </a:lnTo>
                <a:lnTo>
                  <a:pt x="18946" y="63899"/>
                </a:lnTo>
                <a:lnTo>
                  <a:pt x="19253" y="64298"/>
                </a:lnTo>
                <a:lnTo>
                  <a:pt x="19683" y="64636"/>
                </a:lnTo>
                <a:lnTo>
                  <a:pt x="19744" y="64697"/>
                </a:lnTo>
                <a:lnTo>
                  <a:pt x="19744" y="64697"/>
                </a:lnTo>
                <a:lnTo>
                  <a:pt x="19468" y="65035"/>
                </a:lnTo>
                <a:lnTo>
                  <a:pt x="19253" y="65158"/>
                </a:lnTo>
                <a:lnTo>
                  <a:pt x="19161" y="65311"/>
                </a:lnTo>
                <a:lnTo>
                  <a:pt x="18792" y="65281"/>
                </a:lnTo>
                <a:lnTo>
                  <a:pt x="18670" y="65066"/>
                </a:lnTo>
                <a:lnTo>
                  <a:pt x="18301" y="64759"/>
                </a:lnTo>
                <a:lnTo>
                  <a:pt x="18055" y="64728"/>
                </a:lnTo>
                <a:lnTo>
                  <a:pt x="17963" y="65035"/>
                </a:lnTo>
                <a:lnTo>
                  <a:pt x="18178" y="65158"/>
                </a:lnTo>
                <a:lnTo>
                  <a:pt x="18301" y="65342"/>
                </a:lnTo>
                <a:lnTo>
                  <a:pt x="18270" y="65649"/>
                </a:lnTo>
                <a:lnTo>
                  <a:pt x="17963" y="65496"/>
                </a:lnTo>
                <a:lnTo>
                  <a:pt x="17656" y="65496"/>
                </a:lnTo>
                <a:lnTo>
                  <a:pt x="17196" y="65219"/>
                </a:lnTo>
                <a:lnTo>
                  <a:pt x="16889" y="65342"/>
                </a:lnTo>
                <a:lnTo>
                  <a:pt x="16889" y="65465"/>
                </a:lnTo>
                <a:lnTo>
                  <a:pt x="17042" y="65618"/>
                </a:lnTo>
                <a:lnTo>
                  <a:pt x="16827" y="65434"/>
                </a:lnTo>
                <a:lnTo>
                  <a:pt x="16367" y="65434"/>
                </a:lnTo>
                <a:lnTo>
                  <a:pt x="16275" y="65403"/>
                </a:lnTo>
                <a:lnTo>
                  <a:pt x="15875" y="65496"/>
                </a:lnTo>
                <a:lnTo>
                  <a:pt x="15630" y="65588"/>
                </a:lnTo>
                <a:lnTo>
                  <a:pt x="15630" y="65588"/>
                </a:lnTo>
                <a:lnTo>
                  <a:pt x="15476" y="65526"/>
                </a:lnTo>
                <a:lnTo>
                  <a:pt x="15138" y="65250"/>
                </a:lnTo>
                <a:lnTo>
                  <a:pt x="14985" y="65219"/>
                </a:lnTo>
                <a:lnTo>
                  <a:pt x="14862" y="65311"/>
                </a:lnTo>
                <a:lnTo>
                  <a:pt x="14770" y="65311"/>
                </a:lnTo>
                <a:lnTo>
                  <a:pt x="14555" y="65219"/>
                </a:lnTo>
                <a:lnTo>
                  <a:pt x="14463" y="65342"/>
                </a:lnTo>
                <a:lnTo>
                  <a:pt x="14371" y="65311"/>
                </a:lnTo>
                <a:lnTo>
                  <a:pt x="14340" y="65158"/>
                </a:lnTo>
                <a:lnTo>
                  <a:pt x="14248" y="65158"/>
                </a:lnTo>
                <a:lnTo>
                  <a:pt x="14248" y="65158"/>
                </a:lnTo>
                <a:lnTo>
                  <a:pt x="14279" y="65127"/>
                </a:lnTo>
                <a:lnTo>
                  <a:pt x="14217" y="64974"/>
                </a:lnTo>
                <a:lnTo>
                  <a:pt x="14279" y="64881"/>
                </a:lnTo>
                <a:lnTo>
                  <a:pt x="14156" y="64605"/>
                </a:lnTo>
                <a:lnTo>
                  <a:pt x="14094" y="64267"/>
                </a:lnTo>
                <a:lnTo>
                  <a:pt x="14002" y="64145"/>
                </a:lnTo>
                <a:lnTo>
                  <a:pt x="13818" y="63868"/>
                </a:lnTo>
                <a:lnTo>
                  <a:pt x="13634" y="63837"/>
                </a:lnTo>
                <a:lnTo>
                  <a:pt x="13634" y="63745"/>
                </a:lnTo>
                <a:lnTo>
                  <a:pt x="13419" y="63561"/>
                </a:lnTo>
                <a:lnTo>
                  <a:pt x="13327" y="63623"/>
                </a:lnTo>
                <a:lnTo>
                  <a:pt x="13235" y="63561"/>
                </a:lnTo>
                <a:lnTo>
                  <a:pt x="13081" y="63561"/>
                </a:lnTo>
                <a:lnTo>
                  <a:pt x="12958" y="63346"/>
                </a:lnTo>
                <a:lnTo>
                  <a:pt x="12866" y="63346"/>
                </a:lnTo>
                <a:lnTo>
                  <a:pt x="12713" y="63285"/>
                </a:lnTo>
                <a:lnTo>
                  <a:pt x="12651" y="63193"/>
                </a:lnTo>
                <a:lnTo>
                  <a:pt x="12528" y="63193"/>
                </a:lnTo>
                <a:lnTo>
                  <a:pt x="12406" y="63070"/>
                </a:lnTo>
                <a:lnTo>
                  <a:pt x="12344" y="62978"/>
                </a:lnTo>
                <a:lnTo>
                  <a:pt x="12191" y="62916"/>
                </a:lnTo>
                <a:lnTo>
                  <a:pt x="12099" y="62701"/>
                </a:lnTo>
                <a:lnTo>
                  <a:pt x="11546" y="62333"/>
                </a:lnTo>
                <a:lnTo>
                  <a:pt x="11331" y="62271"/>
                </a:lnTo>
                <a:lnTo>
                  <a:pt x="11024" y="62087"/>
                </a:lnTo>
                <a:lnTo>
                  <a:pt x="10717" y="62118"/>
                </a:lnTo>
                <a:lnTo>
                  <a:pt x="10533" y="61934"/>
                </a:lnTo>
                <a:lnTo>
                  <a:pt x="10533" y="61780"/>
                </a:lnTo>
                <a:lnTo>
                  <a:pt x="10318" y="61596"/>
                </a:lnTo>
                <a:lnTo>
                  <a:pt x="10225" y="61596"/>
                </a:lnTo>
                <a:lnTo>
                  <a:pt x="10010" y="61565"/>
                </a:lnTo>
                <a:lnTo>
                  <a:pt x="10133" y="61473"/>
                </a:lnTo>
                <a:lnTo>
                  <a:pt x="10256" y="61442"/>
                </a:lnTo>
                <a:lnTo>
                  <a:pt x="10195" y="61320"/>
                </a:lnTo>
                <a:lnTo>
                  <a:pt x="10195" y="61227"/>
                </a:lnTo>
                <a:lnTo>
                  <a:pt x="10379" y="61289"/>
                </a:lnTo>
                <a:lnTo>
                  <a:pt x="10502" y="61381"/>
                </a:lnTo>
                <a:lnTo>
                  <a:pt x="10533" y="61350"/>
                </a:lnTo>
                <a:lnTo>
                  <a:pt x="10717" y="61381"/>
                </a:lnTo>
                <a:lnTo>
                  <a:pt x="10747" y="61135"/>
                </a:lnTo>
                <a:lnTo>
                  <a:pt x="10655" y="61074"/>
                </a:lnTo>
                <a:lnTo>
                  <a:pt x="10655" y="60951"/>
                </a:lnTo>
                <a:lnTo>
                  <a:pt x="10840" y="60767"/>
                </a:lnTo>
                <a:lnTo>
                  <a:pt x="10840" y="60705"/>
                </a:lnTo>
                <a:lnTo>
                  <a:pt x="10901" y="60644"/>
                </a:lnTo>
                <a:lnTo>
                  <a:pt x="11024" y="60644"/>
                </a:lnTo>
                <a:lnTo>
                  <a:pt x="10993" y="60583"/>
                </a:lnTo>
                <a:lnTo>
                  <a:pt x="11116" y="60552"/>
                </a:lnTo>
                <a:lnTo>
                  <a:pt x="11116" y="60491"/>
                </a:lnTo>
                <a:lnTo>
                  <a:pt x="10932" y="60429"/>
                </a:lnTo>
                <a:lnTo>
                  <a:pt x="10901" y="60337"/>
                </a:lnTo>
                <a:lnTo>
                  <a:pt x="10809" y="60429"/>
                </a:lnTo>
                <a:lnTo>
                  <a:pt x="10686" y="60306"/>
                </a:lnTo>
                <a:lnTo>
                  <a:pt x="10563" y="60061"/>
                </a:lnTo>
                <a:lnTo>
                  <a:pt x="10840" y="60030"/>
                </a:lnTo>
                <a:lnTo>
                  <a:pt x="11055" y="60061"/>
                </a:lnTo>
                <a:lnTo>
                  <a:pt x="11147" y="59938"/>
                </a:lnTo>
                <a:lnTo>
                  <a:pt x="11055" y="59938"/>
                </a:lnTo>
                <a:lnTo>
                  <a:pt x="10962" y="59846"/>
                </a:lnTo>
                <a:lnTo>
                  <a:pt x="11147" y="59723"/>
                </a:lnTo>
                <a:lnTo>
                  <a:pt x="11577" y="59508"/>
                </a:lnTo>
                <a:lnTo>
                  <a:pt x="11638" y="59385"/>
                </a:lnTo>
                <a:lnTo>
                  <a:pt x="11577" y="59293"/>
                </a:lnTo>
                <a:lnTo>
                  <a:pt x="11362" y="59324"/>
                </a:lnTo>
                <a:lnTo>
                  <a:pt x="11177" y="59447"/>
                </a:lnTo>
                <a:lnTo>
                  <a:pt x="11024" y="59416"/>
                </a:lnTo>
                <a:lnTo>
                  <a:pt x="10993" y="59416"/>
                </a:lnTo>
                <a:lnTo>
                  <a:pt x="10993" y="59416"/>
                </a:lnTo>
                <a:lnTo>
                  <a:pt x="11024" y="59017"/>
                </a:lnTo>
                <a:lnTo>
                  <a:pt x="11147" y="58986"/>
                </a:lnTo>
                <a:lnTo>
                  <a:pt x="11300" y="58679"/>
                </a:lnTo>
                <a:lnTo>
                  <a:pt x="11699" y="58679"/>
                </a:lnTo>
                <a:lnTo>
                  <a:pt x="11853" y="58556"/>
                </a:lnTo>
                <a:lnTo>
                  <a:pt x="11822" y="58341"/>
                </a:lnTo>
                <a:lnTo>
                  <a:pt x="11914" y="58034"/>
                </a:lnTo>
                <a:lnTo>
                  <a:pt x="11884" y="57819"/>
                </a:lnTo>
                <a:lnTo>
                  <a:pt x="11638" y="57635"/>
                </a:lnTo>
                <a:lnTo>
                  <a:pt x="11699" y="57297"/>
                </a:lnTo>
                <a:lnTo>
                  <a:pt x="11884" y="57236"/>
                </a:lnTo>
                <a:lnTo>
                  <a:pt x="12006" y="57051"/>
                </a:lnTo>
                <a:lnTo>
                  <a:pt x="12006" y="56837"/>
                </a:lnTo>
                <a:lnTo>
                  <a:pt x="11884" y="56775"/>
                </a:lnTo>
                <a:lnTo>
                  <a:pt x="11822" y="56591"/>
                </a:lnTo>
                <a:lnTo>
                  <a:pt x="11699" y="56714"/>
                </a:lnTo>
                <a:lnTo>
                  <a:pt x="11454" y="56652"/>
                </a:lnTo>
                <a:lnTo>
                  <a:pt x="11239" y="56529"/>
                </a:lnTo>
                <a:lnTo>
                  <a:pt x="11055" y="56560"/>
                </a:lnTo>
                <a:lnTo>
                  <a:pt x="10901" y="56468"/>
                </a:lnTo>
                <a:lnTo>
                  <a:pt x="10686" y="56468"/>
                </a:lnTo>
                <a:lnTo>
                  <a:pt x="10379" y="56407"/>
                </a:lnTo>
                <a:lnTo>
                  <a:pt x="10256" y="56499"/>
                </a:lnTo>
                <a:lnTo>
                  <a:pt x="10195" y="56345"/>
                </a:lnTo>
                <a:lnTo>
                  <a:pt x="9949" y="56192"/>
                </a:lnTo>
                <a:lnTo>
                  <a:pt x="9765" y="55793"/>
                </a:lnTo>
                <a:lnTo>
                  <a:pt x="9611" y="55793"/>
                </a:lnTo>
                <a:lnTo>
                  <a:pt x="9335" y="56007"/>
                </a:lnTo>
                <a:lnTo>
                  <a:pt x="9151" y="55977"/>
                </a:lnTo>
                <a:lnTo>
                  <a:pt x="8966" y="56038"/>
                </a:lnTo>
                <a:lnTo>
                  <a:pt x="8752" y="55915"/>
                </a:lnTo>
                <a:lnTo>
                  <a:pt x="8598" y="56069"/>
                </a:lnTo>
                <a:lnTo>
                  <a:pt x="8199" y="55731"/>
                </a:lnTo>
                <a:lnTo>
                  <a:pt x="8107" y="55455"/>
                </a:lnTo>
                <a:lnTo>
                  <a:pt x="8107" y="55209"/>
                </a:lnTo>
                <a:lnTo>
                  <a:pt x="7953" y="55178"/>
                </a:lnTo>
                <a:lnTo>
                  <a:pt x="7922" y="54994"/>
                </a:lnTo>
                <a:lnTo>
                  <a:pt x="7769" y="54871"/>
                </a:lnTo>
                <a:lnTo>
                  <a:pt x="7308" y="54933"/>
                </a:lnTo>
                <a:lnTo>
                  <a:pt x="7093" y="54626"/>
                </a:lnTo>
                <a:lnTo>
                  <a:pt x="7186" y="54441"/>
                </a:lnTo>
                <a:lnTo>
                  <a:pt x="7001" y="54288"/>
                </a:lnTo>
                <a:lnTo>
                  <a:pt x="6878" y="53919"/>
                </a:lnTo>
                <a:lnTo>
                  <a:pt x="6694" y="53919"/>
                </a:lnTo>
                <a:lnTo>
                  <a:pt x="6479" y="54012"/>
                </a:lnTo>
                <a:lnTo>
                  <a:pt x="6049" y="54012"/>
                </a:lnTo>
                <a:lnTo>
                  <a:pt x="5650" y="53889"/>
                </a:lnTo>
                <a:lnTo>
                  <a:pt x="5527" y="54012"/>
                </a:lnTo>
                <a:lnTo>
                  <a:pt x="5527" y="54165"/>
                </a:lnTo>
                <a:lnTo>
                  <a:pt x="5343" y="54227"/>
                </a:lnTo>
                <a:lnTo>
                  <a:pt x="5190" y="54196"/>
                </a:lnTo>
                <a:lnTo>
                  <a:pt x="5190" y="53981"/>
                </a:lnTo>
                <a:lnTo>
                  <a:pt x="5005" y="53766"/>
                </a:lnTo>
                <a:lnTo>
                  <a:pt x="5036" y="53520"/>
                </a:lnTo>
                <a:lnTo>
                  <a:pt x="4883" y="53275"/>
                </a:lnTo>
                <a:lnTo>
                  <a:pt x="4883" y="53060"/>
                </a:lnTo>
                <a:lnTo>
                  <a:pt x="4944" y="52937"/>
                </a:lnTo>
                <a:lnTo>
                  <a:pt x="5128" y="53090"/>
                </a:lnTo>
                <a:lnTo>
                  <a:pt x="5558" y="53029"/>
                </a:lnTo>
                <a:lnTo>
                  <a:pt x="5712" y="52753"/>
                </a:lnTo>
                <a:lnTo>
                  <a:pt x="5804" y="52691"/>
                </a:lnTo>
                <a:lnTo>
                  <a:pt x="5589" y="52538"/>
                </a:lnTo>
                <a:lnTo>
                  <a:pt x="5558" y="52384"/>
                </a:lnTo>
                <a:lnTo>
                  <a:pt x="5251" y="52108"/>
                </a:lnTo>
                <a:lnTo>
                  <a:pt x="4975" y="52046"/>
                </a:lnTo>
                <a:lnTo>
                  <a:pt x="4913" y="51770"/>
                </a:lnTo>
                <a:lnTo>
                  <a:pt x="4760" y="51647"/>
                </a:lnTo>
                <a:lnTo>
                  <a:pt x="4545" y="51340"/>
                </a:lnTo>
                <a:lnTo>
                  <a:pt x="4453" y="51125"/>
                </a:lnTo>
                <a:lnTo>
                  <a:pt x="4238" y="50910"/>
                </a:lnTo>
                <a:lnTo>
                  <a:pt x="4238" y="50665"/>
                </a:lnTo>
                <a:lnTo>
                  <a:pt x="4115" y="50511"/>
                </a:lnTo>
                <a:lnTo>
                  <a:pt x="4176" y="50296"/>
                </a:lnTo>
                <a:lnTo>
                  <a:pt x="4115" y="50081"/>
                </a:lnTo>
                <a:lnTo>
                  <a:pt x="3746" y="49958"/>
                </a:lnTo>
                <a:lnTo>
                  <a:pt x="3654" y="49958"/>
                </a:lnTo>
                <a:lnTo>
                  <a:pt x="3532" y="49836"/>
                </a:lnTo>
                <a:lnTo>
                  <a:pt x="3317" y="49928"/>
                </a:lnTo>
                <a:lnTo>
                  <a:pt x="3102" y="50081"/>
                </a:lnTo>
                <a:lnTo>
                  <a:pt x="2948" y="49836"/>
                </a:lnTo>
                <a:lnTo>
                  <a:pt x="2764" y="49805"/>
                </a:lnTo>
                <a:lnTo>
                  <a:pt x="2549" y="49897"/>
                </a:lnTo>
                <a:lnTo>
                  <a:pt x="2395" y="49621"/>
                </a:lnTo>
                <a:lnTo>
                  <a:pt x="2211" y="49743"/>
                </a:lnTo>
                <a:lnTo>
                  <a:pt x="2058" y="49651"/>
                </a:lnTo>
                <a:lnTo>
                  <a:pt x="1996" y="49651"/>
                </a:lnTo>
                <a:lnTo>
                  <a:pt x="1966" y="49406"/>
                </a:lnTo>
                <a:lnTo>
                  <a:pt x="1873" y="49252"/>
                </a:lnTo>
                <a:lnTo>
                  <a:pt x="1781" y="49007"/>
                </a:lnTo>
                <a:lnTo>
                  <a:pt x="1720" y="48945"/>
                </a:lnTo>
                <a:lnTo>
                  <a:pt x="1597" y="48730"/>
                </a:lnTo>
                <a:lnTo>
                  <a:pt x="1628" y="48638"/>
                </a:lnTo>
                <a:lnTo>
                  <a:pt x="1597" y="48485"/>
                </a:lnTo>
                <a:lnTo>
                  <a:pt x="1505" y="48423"/>
                </a:lnTo>
                <a:lnTo>
                  <a:pt x="1566" y="48362"/>
                </a:lnTo>
                <a:lnTo>
                  <a:pt x="1536" y="48208"/>
                </a:lnTo>
                <a:lnTo>
                  <a:pt x="1351" y="48177"/>
                </a:lnTo>
                <a:lnTo>
                  <a:pt x="1474" y="47993"/>
                </a:lnTo>
                <a:lnTo>
                  <a:pt x="1474" y="47840"/>
                </a:lnTo>
                <a:lnTo>
                  <a:pt x="1597" y="47717"/>
                </a:lnTo>
                <a:lnTo>
                  <a:pt x="1597" y="47563"/>
                </a:lnTo>
                <a:lnTo>
                  <a:pt x="1198" y="46857"/>
                </a:lnTo>
                <a:lnTo>
                  <a:pt x="1259" y="46243"/>
                </a:lnTo>
                <a:lnTo>
                  <a:pt x="1382" y="46182"/>
                </a:lnTo>
                <a:lnTo>
                  <a:pt x="1413" y="45936"/>
                </a:lnTo>
                <a:lnTo>
                  <a:pt x="1566" y="45782"/>
                </a:lnTo>
                <a:lnTo>
                  <a:pt x="1566" y="45721"/>
                </a:lnTo>
                <a:lnTo>
                  <a:pt x="1566" y="45721"/>
                </a:lnTo>
                <a:lnTo>
                  <a:pt x="1505" y="45567"/>
                </a:lnTo>
                <a:lnTo>
                  <a:pt x="1505" y="45567"/>
                </a:lnTo>
                <a:lnTo>
                  <a:pt x="1566" y="45383"/>
                </a:lnTo>
                <a:lnTo>
                  <a:pt x="1474" y="45260"/>
                </a:lnTo>
                <a:lnTo>
                  <a:pt x="1474" y="45168"/>
                </a:lnTo>
                <a:lnTo>
                  <a:pt x="1566" y="45168"/>
                </a:lnTo>
                <a:lnTo>
                  <a:pt x="1628" y="45291"/>
                </a:lnTo>
                <a:lnTo>
                  <a:pt x="1781" y="45230"/>
                </a:lnTo>
                <a:lnTo>
                  <a:pt x="1781" y="45076"/>
                </a:lnTo>
                <a:lnTo>
                  <a:pt x="1873" y="45015"/>
                </a:lnTo>
                <a:lnTo>
                  <a:pt x="2027" y="45107"/>
                </a:lnTo>
                <a:lnTo>
                  <a:pt x="2242" y="44953"/>
                </a:lnTo>
                <a:lnTo>
                  <a:pt x="2273" y="44800"/>
                </a:lnTo>
                <a:lnTo>
                  <a:pt x="2365" y="44769"/>
                </a:lnTo>
                <a:lnTo>
                  <a:pt x="2610" y="44861"/>
                </a:lnTo>
                <a:lnTo>
                  <a:pt x="2702" y="44738"/>
                </a:lnTo>
                <a:lnTo>
                  <a:pt x="2580" y="44523"/>
                </a:lnTo>
                <a:lnTo>
                  <a:pt x="2457" y="44523"/>
                </a:lnTo>
                <a:lnTo>
                  <a:pt x="2365" y="44554"/>
                </a:lnTo>
                <a:lnTo>
                  <a:pt x="2180" y="44554"/>
                </a:lnTo>
                <a:lnTo>
                  <a:pt x="2058" y="44401"/>
                </a:lnTo>
                <a:lnTo>
                  <a:pt x="1873" y="44401"/>
                </a:lnTo>
                <a:lnTo>
                  <a:pt x="1689" y="44186"/>
                </a:lnTo>
                <a:lnTo>
                  <a:pt x="1720" y="44094"/>
                </a:lnTo>
                <a:lnTo>
                  <a:pt x="1904" y="44216"/>
                </a:lnTo>
                <a:lnTo>
                  <a:pt x="1904" y="44063"/>
                </a:lnTo>
                <a:lnTo>
                  <a:pt x="1843" y="43971"/>
                </a:lnTo>
                <a:lnTo>
                  <a:pt x="1966" y="43848"/>
                </a:lnTo>
                <a:lnTo>
                  <a:pt x="1781" y="43879"/>
                </a:lnTo>
                <a:cubicBezTo>
                  <a:pt x="1781" y="43879"/>
                  <a:pt x="1566" y="44001"/>
                  <a:pt x="1536" y="44001"/>
                </a:cubicBezTo>
                <a:cubicBezTo>
                  <a:pt x="1536" y="44032"/>
                  <a:pt x="1505" y="44032"/>
                  <a:pt x="1505" y="44063"/>
                </a:cubicBezTo>
                <a:lnTo>
                  <a:pt x="1505" y="44063"/>
                </a:lnTo>
                <a:lnTo>
                  <a:pt x="1474" y="43817"/>
                </a:lnTo>
                <a:lnTo>
                  <a:pt x="1843" y="43479"/>
                </a:lnTo>
                <a:lnTo>
                  <a:pt x="2058" y="43387"/>
                </a:lnTo>
                <a:lnTo>
                  <a:pt x="2273" y="42988"/>
                </a:lnTo>
                <a:lnTo>
                  <a:pt x="2518" y="42650"/>
                </a:lnTo>
                <a:lnTo>
                  <a:pt x="2672" y="42221"/>
                </a:lnTo>
                <a:lnTo>
                  <a:pt x="3010" y="41668"/>
                </a:lnTo>
                <a:lnTo>
                  <a:pt x="3255" y="41084"/>
                </a:lnTo>
                <a:lnTo>
                  <a:pt x="3194" y="40839"/>
                </a:lnTo>
                <a:lnTo>
                  <a:pt x="2825" y="40409"/>
                </a:lnTo>
                <a:lnTo>
                  <a:pt x="2610" y="40348"/>
                </a:lnTo>
                <a:lnTo>
                  <a:pt x="2242" y="39826"/>
                </a:lnTo>
                <a:lnTo>
                  <a:pt x="2303" y="39580"/>
                </a:lnTo>
                <a:lnTo>
                  <a:pt x="2457" y="39365"/>
                </a:lnTo>
                <a:lnTo>
                  <a:pt x="2457" y="39119"/>
                </a:lnTo>
                <a:lnTo>
                  <a:pt x="2180" y="38935"/>
                </a:lnTo>
                <a:lnTo>
                  <a:pt x="2119" y="38751"/>
                </a:lnTo>
                <a:lnTo>
                  <a:pt x="2119" y="38444"/>
                </a:lnTo>
                <a:lnTo>
                  <a:pt x="2180" y="38352"/>
                </a:lnTo>
                <a:lnTo>
                  <a:pt x="2088" y="38198"/>
                </a:lnTo>
                <a:lnTo>
                  <a:pt x="1904" y="38167"/>
                </a:lnTo>
                <a:lnTo>
                  <a:pt x="1781" y="38045"/>
                </a:lnTo>
                <a:lnTo>
                  <a:pt x="1781" y="37768"/>
                </a:lnTo>
                <a:lnTo>
                  <a:pt x="1904" y="37615"/>
                </a:lnTo>
                <a:lnTo>
                  <a:pt x="1751" y="37584"/>
                </a:lnTo>
                <a:lnTo>
                  <a:pt x="1751" y="37430"/>
                </a:lnTo>
                <a:lnTo>
                  <a:pt x="1781" y="36908"/>
                </a:lnTo>
                <a:lnTo>
                  <a:pt x="1935" y="36847"/>
                </a:lnTo>
                <a:lnTo>
                  <a:pt x="1536" y="35987"/>
                </a:lnTo>
                <a:lnTo>
                  <a:pt x="1198" y="35373"/>
                </a:lnTo>
                <a:lnTo>
                  <a:pt x="1136" y="35128"/>
                </a:lnTo>
                <a:lnTo>
                  <a:pt x="922" y="34943"/>
                </a:lnTo>
                <a:lnTo>
                  <a:pt x="1075" y="34544"/>
                </a:lnTo>
                <a:lnTo>
                  <a:pt x="1229" y="34268"/>
                </a:lnTo>
                <a:lnTo>
                  <a:pt x="1321" y="34022"/>
                </a:lnTo>
                <a:lnTo>
                  <a:pt x="1229" y="33930"/>
                </a:lnTo>
                <a:lnTo>
                  <a:pt x="829" y="33715"/>
                </a:lnTo>
                <a:lnTo>
                  <a:pt x="768" y="33531"/>
                </a:lnTo>
                <a:lnTo>
                  <a:pt x="645" y="33347"/>
                </a:lnTo>
                <a:lnTo>
                  <a:pt x="430" y="33224"/>
                </a:lnTo>
                <a:lnTo>
                  <a:pt x="307" y="33224"/>
                </a:lnTo>
                <a:lnTo>
                  <a:pt x="154" y="32855"/>
                </a:lnTo>
                <a:lnTo>
                  <a:pt x="62" y="32702"/>
                </a:lnTo>
                <a:lnTo>
                  <a:pt x="92" y="32425"/>
                </a:lnTo>
                <a:lnTo>
                  <a:pt x="154" y="32210"/>
                </a:lnTo>
                <a:lnTo>
                  <a:pt x="0" y="32149"/>
                </a:lnTo>
                <a:lnTo>
                  <a:pt x="154" y="32057"/>
                </a:lnTo>
                <a:lnTo>
                  <a:pt x="369" y="31996"/>
                </a:lnTo>
                <a:lnTo>
                  <a:pt x="369" y="31996"/>
                </a:lnTo>
                <a:lnTo>
                  <a:pt x="461" y="31996"/>
                </a:lnTo>
                <a:lnTo>
                  <a:pt x="461" y="31688"/>
                </a:lnTo>
                <a:lnTo>
                  <a:pt x="676" y="31474"/>
                </a:lnTo>
                <a:lnTo>
                  <a:pt x="891" y="31474"/>
                </a:lnTo>
                <a:lnTo>
                  <a:pt x="1014" y="31289"/>
                </a:lnTo>
                <a:lnTo>
                  <a:pt x="1014" y="31044"/>
                </a:lnTo>
                <a:lnTo>
                  <a:pt x="1136" y="31044"/>
                </a:lnTo>
                <a:lnTo>
                  <a:pt x="1321" y="31105"/>
                </a:lnTo>
                <a:lnTo>
                  <a:pt x="1413" y="30982"/>
                </a:lnTo>
                <a:lnTo>
                  <a:pt x="1413" y="30829"/>
                </a:lnTo>
                <a:lnTo>
                  <a:pt x="1413" y="30829"/>
                </a:lnTo>
                <a:lnTo>
                  <a:pt x="1597" y="30829"/>
                </a:lnTo>
                <a:lnTo>
                  <a:pt x="1658" y="30890"/>
                </a:lnTo>
                <a:lnTo>
                  <a:pt x="1658" y="31013"/>
                </a:lnTo>
                <a:lnTo>
                  <a:pt x="1751" y="31105"/>
                </a:lnTo>
                <a:lnTo>
                  <a:pt x="1751" y="30921"/>
                </a:lnTo>
                <a:lnTo>
                  <a:pt x="1812" y="30798"/>
                </a:lnTo>
                <a:lnTo>
                  <a:pt x="1935" y="30798"/>
                </a:lnTo>
                <a:lnTo>
                  <a:pt x="1996" y="30767"/>
                </a:lnTo>
                <a:lnTo>
                  <a:pt x="1873" y="30675"/>
                </a:lnTo>
                <a:lnTo>
                  <a:pt x="1873" y="30614"/>
                </a:lnTo>
                <a:lnTo>
                  <a:pt x="1966" y="30614"/>
                </a:lnTo>
                <a:lnTo>
                  <a:pt x="2058" y="30583"/>
                </a:lnTo>
                <a:lnTo>
                  <a:pt x="2058" y="30522"/>
                </a:lnTo>
                <a:lnTo>
                  <a:pt x="1996" y="30522"/>
                </a:lnTo>
                <a:lnTo>
                  <a:pt x="1966" y="30430"/>
                </a:lnTo>
                <a:lnTo>
                  <a:pt x="1996" y="30368"/>
                </a:lnTo>
                <a:lnTo>
                  <a:pt x="2150" y="30368"/>
                </a:lnTo>
                <a:lnTo>
                  <a:pt x="2303" y="30460"/>
                </a:lnTo>
                <a:lnTo>
                  <a:pt x="2395" y="30583"/>
                </a:lnTo>
                <a:lnTo>
                  <a:pt x="2488" y="30644"/>
                </a:lnTo>
                <a:lnTo>
                  <a:pt x="2549" y="30583"/>
                </a:lnTo>
                <a:lnTo>
                  <a:pt x="2672" y="30644"/>
                </a:lnTo>
                <a:lnTo>
                  <a:pt x="2702" y="30706"/>
                </a:lnTo>
                <a:lnTo>
                  <a:pt x="2825" y="30767"/>
                </a:lnTo>
                <a:lnTo>
                  <a:pt x="2825" y="30859"/>
                </a:lnTo>
                <a:lnTo>
                  <a:pt x="2672" y="30952"/>
                </a:lnTo>
                <a:lnTo>
                  <a:pt x="2549" y="30890"/>
                </a:lnTo>
                <a:lnTo>
                  <a:pt x="2365" y="30921"/>
                </a:lnTo>
                <a:lnTo>
                  <a:pt x="2211" y="30798"/>
                </a:lnTo>
                <a:lnTo>
                  <a:pt x="2211" y="30706"/>
                </a:lnTo>
                <a:lnTo>
                  <a:pt x="2150" y="30798"/>
                </a:lnTo>
                <a:lnTo>
                  <a:pt x="2150" y="31013"/>
                </a:lnTo>
                <a:lnTo>
                  <a:pt x="2180" y="31166"/>
                </a:lnTo>
                <a:lnTo>
                  <a:pt x="2303" y="31044"/>
                </a:lnTo>
                <a:lnTo>
                  <a:pt x="2365" y="31105"/>
                </a:lnTo>
                <a:lnTo>
                  <a:pt x="2395" y="31259"/>
                </a:lnTo>
                <a:lnTo>
                  <a:pt x="2549" y="31136"/>
                </a:lnTo>
                <a:lnTo>
                  <a:pt x="2672" y="31166"/>
                </a:lnTo>
                <a:lnTo>
                  <a:pt x="2672" y="31289"/>
                </a:lnTo>
                <a:lnTo>
                  <a:pt x="2702" y="31289"/>
                </a:lnTo>
                <a:lnTo>
                  <a:pt x="2795" y="31197"/>
                </a:lnTo>
                <a:lnTo>
                  <a:pt x="2825" y="31259"/>
                </a:lnTo>
                <a:lnTo>
                  <a:pt x="2825" y="31320"/>
                </a:lnTo>
                <a:lnTo>
                  <a:pt x="2825" y="31412"/>
                </a:lnTo>
                <a:lnTo>
                  <a:pt x="2948" y="31228"/>
                </a:lnTo>
                <a:lnTo>
                  <a:pt x="3040" y="31136"/>
                </a:lnTo>
                <a:lnTo>
                  <a:pt x="3102" y="31197"/>
                </a:lnTo>
                <a:lnTo>
                  <a:pt x="3040" y="31259"/>
                </a:lnTo>
                <a:lnTo>
                  <a:pt x="3010" y="31351"/>
                </a:lnTo>
                <a:lnTo>
                  <a:pt x="3132" y="31351"/>
                </a:lnTo>
                <a:lnTo>
                  <a:pt x="3194" y="31412"/>
                </a:lnTo>
                <a:lnTo>
                  <a:pt x="3102" y="31474"/>
                </a:lnTo>
                <a:lnTo>
                  <a:pt x="3010" y="31627"/>
                </a:lnTo>
                <a:lnTo>
                  <a:pt x="3163" y="31596"/>
                </a:lnTo>
                <a:lnTo>
                  <a:pt x="3286" y="31412"/>
                </a:lnTo>
                <a:lnTo>
                  <a:pt x="3255" y="31289"/>
                </a:lnTo>
                <a:lnTo>
                  <a:pt x="3317" y="31228"/>
                </a:lnTo>
                <a:lnTo>
                  <a:pt x="3470" y="31228"/>
                </a:lnTo>
                <a:lnTo>
                  <a:pt x="3593" y="31320"/>
                </a:lnTo>
                <a:lnTo>
                  <a:pt x="3624" y="31259"/>
                </a:lnTo>
                <a:lnTo>
                  <a:pt x="3532" y="31136"/>
                </a:lnTo>
                <a:lnTo>
                  <a:pt x="3532" y="31074"/>
                </a:lnTo>
                <a:lnTo>
                  <a:pt x="3685" y="31136"/>
                </a:lnTo>
                <a:lnTo>
                  <a:pt x="3808" y="31289"/>
                </a:lnTo>
                <a:lnTo>
                  <a:pt x="4023" y="31289"/>
                </a:lnTo>
                <a:lnTo>
                  <a:pt x="4207" y="31351"/>
                </a:lnTo>
                <a:lnTo>
                  <a:pt x="4330" y="31289"/>
                </a:lnTo>
                <a:lnTo>
                  <a:pt x="4330" y="31197"/>
                </a:lnTo>
                <a:lnTo>
                  <a:pt x="4514" y="31259"/>
                </a:lnTo>
                <a:lnTo>
                  <a:pt x="4698" y="31351"/>
                </a:lnTo>
                <a:lnTo>
                  <a:pt x="4729" y="31289"/>
                </a:lnTo>
                <a:lnTo>
                  <a:pt x="4913" y="31381"/>
                </a:lnTo>
                <a:lnTo>
                  <a:pt x="5742" y="31811"/>
                </a:lnTo>
                <a:lnTo>
                  <a:pt x="6326" y="32210"/>
                </a:lnTo>
                <a:lnTo>
                  <a:pt x="6449" y="32333"/>
                </a:lnTo>
                <a:lnTo>
                  <a:pt x="6602" y="32395"/>
                </a:lnTo>
                <a:lnTo>
                  <a:pt x="6786" y="32671"/>
                </a:lnTo>
                <a:lnTo>
                  <a:pt x="6909" y="32702"/>
                </a:lnTo>
                <a:lnTo>
                  <a:pt x="6878" y="32610"/>
                </a:lnTo>
                <a:lnTo>
                  <a:pt x="6878" y="32548"/>
                </a:lnTo>
                <a:lnTo>
                  <a:pt x="6971" y="32548"/>
                </a:lnTo>
                <a:lnTo>
                  <a:pt x="7216" y="32763"/>
                </a:lnTo>
                <a:lnTo>
                  <a:pt x="7339" y="32763"/>
                </a:lnTo>
                <a:lnTo>
                  <a:pt x="7554" y="32947"/>
                </a:lnTo>
                <a:lnTo>
                  <a:pt x="7677" y="32917"/>
                </a:lnTo>
                <a:lnTo>
                  <a:pt x="7523" y="32702"/>
                </a:lnTo>
                <a:lnTo>
                  <a:pt x="7493" y="32640"/>
                </a:lnTo>
                <a:lnTo>
                  <a:pt x="7554" y="32640"/>
                </a:lnTo>
                <a:lnTo>
                  <a:pt x="7708" y="32794"/>
                </a:lnTo>
                <a:lnTo>
                  <a:pt x="7708" y="32947"/>
                </a:lnTo>
                <a:lnTo>
                  <a:pt x="8045" y="33193"/>
                </a:lnTo>
                <a:lnTo>
                  <a:pt x="8045" y="33285"/>
                </a:lnTo>
                <a:lnTo>
                  <a:pt x="8230" y="33377"/>
                </a:lnTo>
                <a:lnTo>
                  <a:pt x="8260" y="33316"/>
                </a:lnTo>
                <a:lnTo>
                  <a:pt x="8414" y="33347"/>
                </a:lnTo>
                <a:lnTo>
                  <a:pt x="8598" y="33531"/>
                </a:lnTo>
                <a:lnTo>
                  <a:pt x="8659" y="33715"/>
                </a:lnTo>
                <a:lnTo>
                  <a:pt x="8752" y="33776"/>
                </a:lnTo>
                <a:lnTo>
                  <a:pt x="8874" y="33991"/>
                </a:lnTo>
                <a:lnTo>
                  <a:pt x="8936" y="33961"/>
                </a:lnTo>
                <a:lnTo>
                  <a:pt x="8997" y="34053"/>
                </a:lnTo>
                <a:lnTo>
                  <a:pt x="8997" y="34237"/>
                </a:lnTo>
                <a:lnTo>
                  <a:pt x="8997" y="34452"/>
                </a:lnTo>
                <a:lnTo>
                  <a:pt x="8966" y="34667"/>
                </a:lnTo>
                <a:lnTo>
                  <a:pt x="8905" y="34820"/>
                </a:lnTo>
                <a:lnTo>
                  <a:pt x="8905" y="34913"/>
                </a:lnTo>
                <a:lnTo>
                  <a:pt x="8721" y="35158"/>
                </a:lnTo>
                <a:lnTo>
                  <a:pt x="8690" y="35250"/>
                </a:lnTo>
                <a:lnTo>
                  <a:pt x="8383" y="35680"/>
                </a:lnTo>
                <a:lnTo>
                  <a:pt x="8168" y="35803"/>
                </a:lnTo>
                <a:lnTo>
                  <a:pt x="7892" y="35864"/>
                </a:lnTo>
                <a:lnTo>
                  <a:pt x="7769" y="35957"/>
                </a:lnTo>
                <a:lnTo>
                  <a:pt x="7554" y="35957"/>
                </a:lnTo>
                <a:lnTo>
                  <a:pt x="7493" y="36018"/>
                </a:lnTo>
                <a:lnTo>
                  <a:pt x="7124" y="36049"/>
                </a:lnTo>
                <a:lnTo>
                  <a:pt x="6633" y="36049"/>
                </a:lnTo>
                <a:lnTo>
                  <a:pt x="6356" y="35957"/>
                </a:lnTo>
                <a:lnTo>
                  <a:pt x="6172" y="35834"/>
                </a:lnTo>
                <a:lnTo>
                  <a:pt x="6049" y="35895"/>
                </a:lnTo>
                <a:lnTo>
                  <a:pt x="5896" y="35864"/>
                </a:lnTo>
                <a:lnTo>
                  <a:pt x="5681" y="35864"/>
                </a:lnTo>
                <a:lnTo>
                  <a:pt x="5650" y="35772"/>
                </a:lnTo>
                <a:lnTo>
                  <a:pt x="5497" y="35742"/>
                </a:lnTo>
                <a:lnTo>
                  <a:pt x="5374" y="35834"/>
                </a:lnTo>
                <a:lnTo>
                  <a:pt x="5190" y="35619"/>
                </a:lnTo>
                <a:lnTo>
                  <a:pt x="5190" y="35527"/>
                </a:lnTo>
                <a:lnTo>
                  <a:pt x="5005" y="35557"/>
                </a:lnTo>
                <a:lnTo>
                  <a:pt x="4883" y="35527"/>
                </a:lnTo>
                <a:lnTo>
                  <a:pt x="4944" y="35496"/>
                </a:lnTo>
                <a:lnTo>
                  <a:pt x="4668" y="35496"/>
                </a:lnTo>
                <a:lnTo>
                  <a:pt x="4606" y="35588"/>
                </a:lnTo>
                <a:lnTo>
                  <a:pt x="4453" y="35588"/>
                </a:lnTo>
                <a:lnTo>
                  <a:pt x="4453" y="35496"/>
                </a:lnTo>
                <a:lnTo>
                  <a:pt x="4391" y="35435"/>
                </a:lnTo>
                <a:lnTo>
                  <a:pt x="4483" y="35373"/>
                </a:lnTo>
                <a:lnTo>
                  <a:pt x="4361" y="35250"/>
                </a:lnTo>
                <a:lnTo>
                  <a:pt x="4330" y="35312"/>
                </a:lnTo>
                <a:lnTo>
                  <a:pt x="4084" y="35312"/>
                </a:lnTo>
                <a:lnTo>
                  <a:pt x="3931" y="35189"/>
                </a:lnTo>
                <a:lnTo>
                  <a:pt x="3900" y="35250"/>
                </a:lnTo>
                <a:lnTo>
                  <a:pt x="3777" y="35250"/>
                </a:lnTo>
                <a:lnTo>
                  <a:pt x="3409" y="34974"/>
                </a:lnTo>
                <a:lnTo>
                  <a:pt x="3378" y="34790"/>
                </a:lnTo>
                <a:lnTo>
                  <a:pt x="3163" y="34790"/>
                </a:lnTo>
                <a:lnTo>
                  <a:pt x="3132" y="34759"/>
                </a:lnTo>
                <a:lnTo>
                  <a:pt x="2979" y="34759"/>
                </a:lnTo>
                <a:lnTo>
                  <a:pt x="2948" y="34790"/>
                </a:lnTo>
                <a:lnTo>
                  <a:pt x="3132" y="34913"/>
                </a:lnTo>
                <a:lnTo>
                  <a:pt x="3163" y="35158"/>
                </a:lnTo>
                <a:lnTo>
                  <a:pt x="3347" y="35281"/>
                </a:lnTo>
                <a:lnTo>
                  <a:pt x="3378" y="35404"/>
                </a:lnTo>
                <a:lnTo>
                  <a:pt x="3624" y="35465"/>
                </a:lnTo>
                <a:lnTo>
                  <a:pt x="3685" y="35527"/>
                </a:lnTo>
                <a:lnTo>
                  <a:pt x="3532" y="35588"/>
                </a:lnTo>
                <a:lnTo>
                  <a:pt x="3439" y="35711"/>
                </a:lnTo>
                <a:lnTo>
                  <a:pt x="3501" y="35742"/>
                </a:lnTo>
                <a:lnTo>
                  <a:pt x="3746" y="35680"/>
                </a:lnTo>
                <a:lnTo>
                  <a:pt x="3869" y="35588"/>
                </a:lnTo>
                <a:lnTo>
                  <a:pt x="3992" y="35680"/>
                </a:lnTo>
                <a:lnTo>
                  <a:pt x="3869" y="35742"/>
                </a:lnTo>
                <a:lnTo>
                  <a:pt x="3869" y="35772"/>
                </a:lnTo>
                <a:lnTo>
                  <a:pt x="4054" y="35772"/>
                </a:lnTo>
                <a:lnTo>
                  <a:pt x="3992" y="35926"/>
                </a:lnTo>
                <a:lnTo>
                  <a:pt x="3839" y="35926"/>
                </a:lnTo>
                <a:lnTo>
                  <a:pt x="3777" y="36018"/>
                </a:lnTo>
                <a:lnTo>
                  <a:pt x="3961" y="36049"/>
                </a:lnTo>
                <a:lnTo>
                  <a:pt x="4023" y="36018"/>
                </a:lnTo>
                <a:lnTo>
                  <a:pt x="4176" y="36018"/>
                </a:lnTo>
                <a:lnTo>
                  <a:pt x="4238" y="36110"/>
                </a:lnTo>
                <a:lnTo>
                  <a:pt x="4361" y="36018"/>
                </a:lnTo>
                <a:lnTo>
                  <a:pt x="4729" y="36172"/>
                </a:lnTo>
                <a:lnTo>
                  <a:pt x="4913" y="36417"/>
                </a:lnTo>
                <a:lnTo>
                  <a:pt x="5005" y="36448"/>
                </a:lnTo>
                <a:lnTo>
                  <a:pt x="4944" y="36540"/>
                </a:lnTo>
                <a:lnTo>
                  <a:pt x="4944" y="36663"/>
                </a:lnTo>
                <a:lnTo>
                  <a:pt x="5005" y="36694"/>
                </a:lnTo>
                <a:lnTo>
                  <a:pt x="5005" y="36847"/>
                </a:lnTo>
                <a:lnTo>
                  <a:pt x="4975" y="37093"/>
                </a:lnTo>
                <a:lnTo>
                  <a:pt x="4852" y="37154"/>
                </a:lnTo>
                <a:lnTo>
                  <a:pt x="4821" y="37308"/>
                </a:lnTo>
                <a:lnTo>
                  <a:pt x="4944" y="37338"/>
                </a:lnTo>
                <a:lnTo>
                  <a:pt x="4944" y="37523"/>
                </a:lnTo>
                <a:lnTo>
                  <a:pt x="5190" y="37738"/>
                </a:lnTo>
                <a:lnTo>
                  <a:pt x="5190" y="37860"/>
                </a:lnTo>
                <a:lnTo>
                  <a:pt x="5343" y="37983"/>
                </a:lnTo>
                <a:lnTo>
                  <a:pt x="5343" y="38137"/>
                </a:lnTo>
                <a:lnTo>
                  <a:pt x="5374" y="38352"/>
                </a:lnTo>
                <a:lnTo>
                  <a:pt x="5312" y="38474"/>
                </a:lnTo>
                <a:lnTo>
                  <a:pt x="5374" y="38567"/>
                </a:lnTo>
                <a:lnTo>
                  <a:pt x="5466" y="38689"/>
                </a:lnTo>
                <a:lnTo>
                  <a:pt x="5773" y="38812"/>
                </a:lnTo>
                <a:lnTo>
                  <a:pt x="5927" y="38689"/>
                </a:lnTo>
                <a:lnTo>
                  <a:pt x="5988" y="38689"/>
                </a:lnTo>
                <a:lnTo>
                  <a:pt x="6111" y="38843"/>
                </a:lnTo>
                <a:lnTo>
                  <a:pt x="6264" y="38935"/>
                </a:lnTo>
                <a:lnTo>
                  <a:pt x="6264" y="39119"/>
                </a:lnTo>
                <a:lnTo>
                  <a:pt x="6356" y="39181"/>
                </a:lnTo>
                <a:lnTo>
                  <a:pt x="6602" y="39181"/>
                </a:lnTo>
                <a:lnTo>
                  <a:pt x="6725" y="39273"/>
                </a:lnTo>
                <a:lnTo>
                  <a:pt x="6940" y="39273"/>
                </a:lnTo>
                <a:lnTo>
                  <a:pt x="7093" y="39426"/>
                </a:lnTo>
                <a:lnTo>
                  <a:pt x="7186" y="39426"/>
                </a:lnTo>
                <a:lnTo>
                  <a:pt x="7370" y="39211"/>
                </a:lnTo>
                <a:lnTo>
                  <a:pt x="7493" y="39211"/>
                </a:lnTo>
                <a:lnTo>
                  <a:pt x="7615" y="39181"/>
                </a:lnTo>
                <a:lnTo>
                  <a:pt x="7615" y="38904"/>
                </a:lnTo>
                <a:lnTo>
                  <a:pt x="7493" y="38812"/>
                </a:lnTo>
                <a:lnTo>
                  <a:pt x="7523" y="38720"/>
                </a:lnTo>
                <a:lnTo>
                  <a:pt x="7523" y="38659"/>
                </a:lnTo>
                <a:lnTo>
                  <a:pt x="7339" y="38597"/>
                </a:lnTo>
                <a:lnTo>
                  <a:pt x="7339" y="38474"/>
                </a:lnTo>
                <a:lnTo>
                  <a:pt x="7216" y="38567"/>
                </a:lnTo>
                <a:lnTo>
                  <a:pt x="7124" y="38567"/>
                </a:lnTo>
                <a:lnTo>
                  <a:pt x="6940" y="38628"/>
                </a:lnTo>
                <a:lnTo>
                  <a:pt x="6756" y="38536"/>
                </a:lnTo>
                <a:lnTo>
                  <a:pt x="6602" y="38321"/>
                </a:lnTo>
                <a:lnTo>
                  <a:pt x="6387" y="38229"/>
                </a:lnTo>
                <a:lnTo>
                  <a:pt x="6326" y="38045"/>
                </a:lnTo>
                <a:lnTo>
                  <a:pt x="6234" y="37830"/>
                </a:lnTo>
                <a:lnTo>
                  <a:pt x="6387" y="37830"/>
                </a:lnTo>
                <a:lnTo>
                  <a:pt x="6479" y="37707"/>
                </a:lnTo>
                <a:lnTo>
                  <a:pt x="6449" y="37615"/>
                </a:lnTo>
                <a:lnTo>
                  <a:pt x="6479" y="37523"/>
                </a:lnTo>
                <a:lnTo>
                  <a:pt x="6418" y="37430"/>
                </a:lnTo>
                <a:lnTo>
                  <a:pt x="6449" y="37338"/>
                </a:lnTo>
                <a:lnTo>
                  <a:pt x="6633" y="37338"/>
                </a:lnTo>
                <a:lnTo>
                  <a:pt x="6848" y="37461"/>
                </a:lnTo>
                <a:lnTo>
                  <a:pt x="7063" y="37492"/>
                </a:lnTo>
                <a:lnTo>
                  <a:pt x="7186" y="37676"/>
                </a:lnTo>
                <a:lnTo>
                  <a:pt x="7339" y="37799"/>
                </a:lnTo>
                <a:lnTo>
                  <a:pt x="7615" y="37799"/>
                </a:lnTo>
                <a:lnTo>
                  <a:pt x="7677" y="37891"/>
                </a:lnTo>
                <a:lnTo>
                  <a:pt x="7861" y="37891"/>
                </a:lnTo>
                <a:lnTo>
                  <a:pt x="8383" y="38137"/>
                </a:lnTo>
                <a:lnTo>
                  <a:pt x="8598" y="38352"/>
                </a:lnTo>
                <a:lnTo>
                  <a:pt x="8690" y="38229"/>
                </a:lnTo>
                <a:lnTo>
                  <a:pt x="8813" y="38106"/>
                </a:lnTo>
                <a:lnTo>
                  <a:pt x="8813" y="37922"/>
                </a:lnTo>
                <a:lnTo>
                  <a:pt x="8936" y="37922"/>
                </a:lnTo>
                <a:lnTo>
                  <a:pt x="9089" y="37799"/>
                </a:lnTo>
                <a:lnTo>
                  <a:pt x="8844" y="37461"/>
                </a:lnTo>
                <a:lnTo>
                  <a:pt x="8506" y="37062"/>
                </a:lnTo>
                <a:lnTo>
                  <a:pt x="8414" y="36816"/>
                </a:lnTo>
                <a:lnTo>
                  <a:pt x="8414" y="36694"/>
                </a:lnTo>
                <a:lnTo>
                  <a:pt x="8659" y="36509"/>
                </a:lnTo>
                <a:lnTo>
                  <a:pt x="8844" y="36264"/>
                </a:lnTo>
                <a:lnTo>
                  <a:pt x="8874" y="36049"/>
                </a:lnTo>
                <a:lnTo>
                  <a:pt x="9028" y="35926"/>
                </a:lnTo>
                <a:lnTo>
                  <a:pt x="9212" y="35895"/>
                </a:lnTo>
                <a:lnTo>
                  <a:pt x="9488" y="35650"/>
                </a:lnTo>
                <a:lnTo>
                  <a:pt x="9673" y="35281"/>
                </a:lnTo>
                <a:lnTo>
                  <a:pt x="9796" y="35189"/>
                </a:lnTo>
                <a:lnTo>
                  <a:pt x="9980" y="35220"/>
                </a:lnTo>
                <a:lnTo>
                  <a:pt x="10164" y="35342"/>
                </a:lnTo>
                <a:lnTo>
                  <a:pt x="10379" y="35312"/>
                </a:lnTo>
                <a:lnTo>
                  <a:pt x="10655" y="35342"/>
                </a:lnTo>
                <a:lnTo>
                  <a:pt x="10747" y="35465"/>
                </a:lnTo>
                <a:lnTo>
                  <a:pt x="10717" y="35650"/>
                </a:lnTo>
                <a:lnTo>
                  <a:pt x="10901" y="35465"/>
                </a:lnTo>
                <a:lnTo>
                  <a:pt x="11116" y="35619"/>
                </a:lnTo>
                <a:lnTo>
                  <a:pt x="11177" y="35803"/>
                </a:lnTo>
                <a:lnTo>
                  <a:pt x="11269" y="35926"/>
                </a:lnTo>
                <a:lnTo>
                  <a:pt x="11269" y="35619"/>
                </a:lnTo>
                <a:lnTo>
                  <a:pt x="11147" y="35404"/>
                </a:lnTo>
                <a:lnTo>
                  <a:pt x="11208" y="35312"/>
                </a:lnTo>
                <a:lnTo>
                  <a:pt x="11208" y="34913"/>
                </a:lnTo>
                <a:lnTo>
                  <a:pt x="11269" y="34790"/>
                </a:lnTo>
                <a:lnTo>
                  <a:pt x="11208" y="34728"/>
                </a:lnTo>
                <a:lnTo>
                  <a:pt x="11208" y="34636"/>
                </a:lnTo>
                <a:lnTo>
                  <a:pt x="11239" y="34575"/>
                </a:lnTo>
                <a:lnTo>
                  <a:pt x="11208" y="34452"/>
                </a:lnTo>
                <a:lnTo>
                  <a:pt x="11239" y="34360"/>
                </a:lnTo>
                <a:lnTo>
                  <a:pt x="11116" y="34237"/>
                </a:lnTo>
                <a:lnTo>
                  <a:pt x="10932" y="34145"/>
                </a:lnTo>
                <a:lnTo>
                  <a:pt x="10686" y="34145"/>
                </a:lnTo>
                <a:lnTo>
                  <a:pt x="10625" y="33930"/>
                </a:lnTo>
                <a:lnTo>
                  <a:pt x="10686" y="33715"/>
                </a:lnTo>
                <a:lnTo>
                  <a:pt x="10686" y="33316"/>
                </a:lnTo>
                <a:lnTo>
                  <a:pt x="10747" y="33285"/>
                </a:lnTo>
                <a:lnTo>
                  <a:pt x="10686" y="33162"/>
                </a:lnTo>
                <a:lnTo>
                  <a:pt x="10686" y="33009"/>
                </a:lnTo>
                <a:lnTo>
                  <a:pt x="10778" y="32947"/>
                </a:lnTo>
                <a:lnTo>
                  <a:pt x="10686" y="32825"/>
                </a:lnTo>
                <a:lnTo>
                  <a:pt x="10686" y="32640"/>
                </a:lnTo>
                <a:lnTo>
                  <a:pt x="10563" y="32303"/>
                </a:lnTo>
                <a:lnTo>
                  <a:pt x="10318" y="32118"/>
                </a:lnTo>
                <a:lnTo>
                  <a:pt x="9918" y="31811"/>
                </a:lnTo>
                <a:lnTo>
                  <a:pt x="9918" y="31719"/>
                </a:lnTo>
                <a:lnTo>
                  <a:pt x="10133" y="31719"/>
                </a:lnTo>
                <a:lnTo>
                  <a:pt x="10471" y="31934"/>
                </a:lnTo>
                <a:lnTo>
                  <a:pt x="10655" y="31934"/>
                </a:lnTo>
                <a:lnTo>
                  <a:pt x="10778" y="31873"/>
                </a:lnTo>
                <a:lnTo>
                  <a:pt x="11085" y="31842"/>
                </a:lnTo>
                <a:lnTo>
                  <a:pt x="11546" y="31873"/>
                </a:lnTo>
                <a:lnTo>
                  <a:pt x="11730" y="32026"/>
                </a:lnTo>
                <a:lnTo>
                  <a:pt x="11730" y="32180"/>
                </a:lnTo>
                <a:lnTo>
                  <a:pt x="11914" y="32364"/>
                </a:lnTo>
                <a:lnTo>
                  <a:pt x="12099" y="32395"/>
                </a:lnTo>
                <a:lnTo>
                  <a:pt x="12129" y="32518"/>
                </a:lnTo>
                <a:lnTo>
                  <a:pt x="12375" y="32825"/>
                </a:lnTo>
                <a:lnTo>
                  <a:pt x="12344" y="32947"/>
                </a:lnTo>
                <a:lnTo>
                  <a:pt x="12037" y="32947"/>
                </a:lnTo>
                <a:lnTo>
                  <a:pt x="11976" y="33070"/>
                </a:lnTo>
                <a:lnTo>
                  <a:pt x="11699" y="33070"/>
                </a:lnTo>
                <a:lnTo>
                  <a:pt x="11638" y="33162"/>
                </a:lnTo>
                <a:lnTo>
                  <a:pt x="11669" y="33254"/>
                </a:lnTo>
                <a:lnTo>
                  <a:pt x="11577" y="33377"/>
                </a:lnTo>
                <a:lnTo>
                  <a:pt x="11484" y="33316"/>
                </a:lnTo>
                <a:lnTo>
                  <a:pt x="11454" y="33408"/>
                </a:lnTo>
                <a:lnTo>
                  <a:pt x="11454" y="33654"/>
                </a:lnTo>
                <a:lnTo>
                  <a:pt x="11577" y="33715"/>
                </a:lnTo>
                <a:lnTo>
                  <a:pt x="11914" y="33991"/>
                </a:lnTo>
                <a:lnTo>
                  <a:pt x="12252" y="34421"/>
                </a:lnTo>
                <a:lnTo>
                  <a:pt x="12406" y="34421"/>
                </a:lnTo>
                <a:lnTo>
                  <a:pt x="12621" y="34268"/>
                </a:lnTo>
                <a:lnTo>
                  <a:pt x="12713" y="34452"/>
                </a:lnTo>
                <a:lnTo>
                  <a:pt x="12805" y="34360"/>
                </a:lnTo>
                <a:lnTo>
                  <a:pt x="12928" y="34360"/>
                </a:lnTo>
                <a:lnTo>
                  <a:pt x="12958" y="34268"/>
                </a:lnTo>
                <a:lnTo>
                  <a:pt x="13265" y="34145"/>
                </a:lnTo>
                <a:lnTo>
                  <a:pt x="13296" y="33961"/>
                </a:lnTo>
                <a:lnTo>
                  <a:pt x="13235" y="33715"/>
                </a:lnTo>
                <a:lnTo>
                  <a:pt x="13327" y="33531"/>
                </a:lnTo>
                <a:lnTo>
                  <a:pt x="13327" y="33377"/>
                </a:lnTo>
                <a:lnTo>
                  <a:pt x="13204" y="33224"/>
                </a:lnTo>
                <a:lnTo>
                  <a:pt x="13296" y="33162"/>
                </a:lnTo>
                <a:lnTo>
                  <a:pt x="13757" y="33101"/>
                </a:lnTo>
                <a:lnTo>
                  <a:pt x="13818" y="33009"/>
                </a:lnTo>
                <a:lnTo>
                  <a:pt x="14094" y="33101"/>
                </a:lnTo>
                <a:lnTo>
                  <a:pt x="14033" y="32978"/>
                </a:lnTo>
                <a:lnTo>
                  <a:pt x="13818" y="32825"/>
                </a:lnTo>
                <a:lnTo>
                  <a:pt x="13757" y="32671"/>
                </a:lnTo>
                <a:lnTo>
                  <a:pt x="13849" y="32671"/>
                </a:lnTo>
                <a:lnTo>
                  <a:pt x="13972" y="32763"/>
                </a:lnTo>
                <a:lnTo>
                  <a:pt x="14094" y="32702"/>
                </a:lnTo>
                <a:lnTo>
                  <a:pt x="14401" y="32333"/>
                </a:lnTo>
                <a:lnTo>
                  <a:pt x="14494" y="32303"/>
                </a:lnTo>
                <a:lnTo>
                  <a:pt x="14831" y="31873"/>
                </a:lnTo>
                <a:lnTo>
                  <a:pt x="14831" y="31781"/>
                </a:lnTo>
                <a:lnTo>
                  <a:pt x="14923" y="31750"/>
                </a:lnTo>
                <a:lnTo>
                  <a:pt x="15108" y="31781"/>
                </a:lnTo>
                <a:lnTo>
                  <a:pt x="15353" y="31658"/>
                </a:lnTo>
                <a:lnTo>
                  <a:pt x="15384" y="31566"/>
                </a:lnTo>
                <a:lnTo>
                  <a:pt x="15691" y="31474"/>
                </a:lnTo>
                <a:lnTo>
                  <a:pt x="15722" y="31596"/>
                </a:lnTo>
                <a:lnTo>
                  <a:pt x="15783" y="31596"/>
                </a:lnTo>
                <a:lnTo>
                  <a:pt x="15814" y="31719"/>
                </a:lnTo>
                <a:lnTo>
                  <a:pt x="15753" y="31811"/>
                </a:lnTo>
                <a:lnTo>
                  <a:pt x="15845" y="31873"/>
                </a:lnTo>
                <a:lnTo>
                  <a:pt x="16029" y="31688"/>
                </a:lnTo>
                <a:lnTo>
                  <a:pt x="16060" y="31566"/>
                </a:lnTo>
                <a:lnTo>
                  <a:pt x="15967" y="31535"/>
                </a:lnTo>
                <a:lnTo>
                  <a:pt x="15845" y="31381"/>
                </a:lnTo>
                <a:lnTo>
                  <a:pt x="15845" y="31320"/>
                </a:lnTo>
                <a:lnTo>
                  <a:pt x="16152" y="31013"/>
                </a:lnTo>
                <a:lnTo>
                  <a:pt x="16182" y="31013"/>
                </a:lnTo>
                <a:lnTo>
                  <a:pt x="16213" y="31136"/>
                </a:lnTo>
                <a:lnTo>
                  <a:pt x="16152" y="31166"/>
                </a:lnTo>
                <a:lnTo>
                  <a:pt x="16090" y="31228"/>
                </a:lnTo>
                <a:lnTo>
                  <a:pt x="16244" y="31412"/>
                </a:lnTo>
                <a:lnTo>
                  <a:pt x="16367" y="31381"/>
                </a:lnTo>
                <a:lnTo>
                  <a:pt x="16459" y="31259"/>
                </a:lnTo>
                <a:lnTo>
                  <a:pt x="16397" y="31136"/>
                </a:lnTo>
                <a:lnTo>
                  <a:pt x="16336" y="30982"/>
                </a:lnTo>
                <a:lnTo>
                  <a:pt x="16275" y="30921"/>
                </a:lnTo>
                <a:lnTo>
                  <a:pt x="16397" y="30829"/>
                </a:lnTo>
                <a:lnTo>
                  <a:pt x="16858" y="30614"/>
                </a:lnTo>
                <a:lnTo>
                  <a:pt x="17134" y="30583"/>
                </a:lnTo>
                <a:lnTo>
                  <a:pt x="17165" y="30644"/>
                </a:lnTo>
                <a:lnTo>
                  <a:pt x="17011" y="30737"/>
                </a:lnTo>
                <a:lnTo>
                  <a:pt x="16889" y="30737"/>
                </a:lnTo>
                <a:lnTo>
                  <a:pt x="16582" y="30890"/>
                </a:lnTo>
                <a:lnTo>
                  <a:pt x="16643" y="30952"/>
                </a:lnTo>
                <a:lnTo>
                  <a:pt x="16735" y="30982"/>
                </a:lnTo>
                <a:lnTo>
                  <a:pt x="16827" y="30921"/>
                </a:lnTo>
                <a:lnTo>
                  <a:pt x="17042" y="31105"/>
                </a:lnTo>
                <a:lnTo>
                  <a:pt x="16919" y="31166"/>
                </a:lnTo>
                <a:lnTo>
                  <a:pt x="16889" y="31228"/>
                </a:lnTo>
                <a:lnTo>
                  <a:pt x="17011" y="31412"/>
                </a:lnTo>
                <a:lnTo>
                  <a:pt x="16919" y="31535"/>
                </a:lnTo>
                <a:lnTo>
                  <a:pt x="16766" y="31535"/>
                </a:lnTo>
                <a:lnTo>
                  <a:pt x="16612" y="31688"/>
                </a:lnTo>
                <a:lnTo>
                  <a:pt x="16643" y="31811"/>
                </a:lnTo>
                <a:lnTo>
                  <a:pt x="16766" y="31842"/>
                </a:lnTo>
                <a:lnTo>
                  <a:pt x="16889" y="31811"/>
                </a:lnTo>
                <a:lnTo>
                  <a:pt x="16981" y="31811"/>
                </a:lnTo>
                <a:lnTo>
                  <a:pt x="17104" y="31750"/>
                </a:lnTo>
                <a:lnTo>
                  <a:pt x="17257" y="31811"/>
                </a:lnTo>
                <a:lnTo>
                  <a:pt x="17257" y="31996"/>
                </a:lnTo>
                <a:lnTo>
                  <a:pt x="17349" y="31811"/>
                </a:lnTo>
                <a:lnTo>
                  <a:pt x="17533" y="31596"/>
                </a:lnTo>
                <a:lnTo>
                  <a:pt x="17595" y="31596"/>
                </a:lnTo>
                <a:lnTo>
                  <a:pt x="17687" y="31719"/>
                </a:lnTo>
                <a:lnTo>
                  <a:pt x="17810" y="31811"/>
                </a:lnTo>
                <a:lnTo>
                  <a:pt x="17871" y="31750"/>
                </a:lnTo>
                <a:lnTo>
                  <a:pt x="17841" y="31658"/>
                </a:lnTo>
                <a:lnTo>
                  <a:pt x="17871" y="31566"/>
                </a:lnTo>
                <a:lnTo>
                  <a:pt x="17748" y="31474"/>
                </a:lnTo>
                <a:lnTo>
                  <a:pt x="17748" y="31381"/>
                </a:lnTo>
                <a:lnTo>
                  <a:pt x="17902" y="31228"/>
                </a:lnTo>
                <a:lnTo>
                  <a:pt x="18055" y="31197"/>
                </a:lnTo>
                <a:lnTo>
                  <a:pt x="18117" y="31136"/>
                </a:lnTo>
                <a:lnTo>
                  <a:pt x="18332" y="30982"/>
                </a:lnTo>
                <a:lnTo>
                  <a:pt x="18424" y="31044"/>
                </a:lnTo>
                <a:lnTo>
                  <a:pt x="18516" y="31044"/>
                </a:lnTo>
                <a:lnTo>
                  <a:pt x="18608" y="31013"/>
                </a:lnTo>
                <a:lnTo>
                  <a:pt x="18731" y="31074"/>
                </a:lnTo>
                <a:lnTo>
                  <a:pt x="19069" y="31074"/>
                </a:lnTo>
                <a:lnTo>
                  <a:pt x="19192" y="30982"/>
                </a:lnTo>
                <a:lnTo>
                  <a:pt x="19192" y="30859"/>
                </a:lnTo>
                <a:lnTo>
                  <a:pt x="19284" y="30767"/>
                </a:lnTo>
                <a:lnTo>
                  <a:pt x="19468" y="30737"/>
                </a:lnTo>
                <a:lnTo>
                  <a:pt x="19468" y="30644"/>
                </a:lnTo>
                <a:lnTo>
                  <a:pt x="19621" y="30522"/>
                </a:lnTo>
                <a:lnTo>
                  <a:pt x="19775" y="30491"/>
                </a:lnTo>
                <a:lnTo>
                  <a:pt x="19990" y="30276"/>
                </a:lnTo>
                <a:lnTo>
                  <a:pt x="20051" y="30276"/>
                </a:lnTo>
                <a:lnTo>
                  <a:pt x="20205" y="30215"/>
                </a:lnTo>
                <a:lnTo>
                  <a:pt x="20236" y="30276"/>
                </a:lnTo>
                <a:lnTo>
                  <a:pt x="20082" y="30430"/>
                </a:lnTo>
                <a:lnTo>
                  <a:pt x="20236" y="30460"/>
                </a:lnTo>
                <a:lnTo>
                  <a:pt x="20389" y="30614"/>
                </a:lnTo>
                <a:lnTo>
                  <a:pt x="20389" y="30706"/>
                </a:lnTo>
                <a:lnTo>
                  <a:pt x="20266" y="30829"/>
                </a:lnTo>
                <a:lnTo>
                  <a:pt x="20328" y="31013"/>
                </a:lnTo>
                <a:lnTo>
                  <a:pt x="20297" y="31136"/>
                </a:lnTo>
                <a:lnTo>
                  <a:pt x="20389" y="31259"/>
                </a:lnTo>
                <a:lnTo>
                  <a:pt x="20819" y="31289"/>
                </a:lnTo>
                <a:lnTo>
                  <a:pt x="20911" y="31197"/>
                </a:lnTo>
                <a:lnTo>
                  <a:pt x="20911" y="31074"/>
                </a:lnTo>
                <a:lnTo>
                  <a:pt x="20819" y="31013"/>
                </a:lnTo>
                <a:lnTo>
                  <a:pt x="20665" y="30829"/>
                </a:lnTo>
                <a:lnTo>
                  <a:pt x="20665" y="30706"/>
                </a:lnTo>
                <a:lnTo>
                  <a:pt x="20788" y="30614"/>
                </a:lnTo>
                <a:lnTo>
                  <a:pt x="21003" y="30737"/>
                </a:lnTo>
                <a:lnTo>
                  <a:pt x="21157" y="30614"/>
                </a:lnTo>
                <a:lnTo>
                  <a:pt x="21218" y="30337"/>
                </a:lnTo>
                <a:lnTo>
                  <a:pt x="21341" y="30337"/>
                </a:lnTo>
                <a:lnTo>
                  <a:pt x="21433" y="30430"/>
                </a:lnTo>
                <a:lnTo>
                  <a:pt x="21648" y="30460"/>
                </a:lnTo>
                <a:lnTo>
                  <a:pt x="21433" y="30215"/>
                </a:lnTo>
                <a:lnTo>
                  <a:pt x="21249" y="30153"/>
                </a:lnTo>
                <a:lnTo>
                  <a:pt x="21218" y="30000"/>
                </a:lnTo>
                <a:lnTo>
                  <a:pt x="21065" y="29754"/>
                </a:lnTo>
                <a:lnTo>
                  <a:pt x="20973" y="29754"/>
                </a:lnTo>
                <a:lnTo>
                  <a:pt x="20942" y="29877"/>
                </a:lnTo>
                <a:lnTo>
                  <a:pt x="20850" y="29754"/>
                </a:lnTo>
                <a:lnTo>
                  <a:pt x="20788" y="29447"/>
                </a:lnTo>
                <a:lnTo>
                  <a:pt x="20665" y="29386"/>
                </a:lnTo>
                <a:lnTo>
                  <a:pt x="20543" y="29201"/>
                </a:lnTo>
                <a:lnTo>
                  <a:pt x="20543" y="29140"/>
                </a:lnTo>
                <a:lnTo>
                  <a:pt x="20727" y="29078"/>
                </a:lnTo>
                <a:lnTo>
                  <a:pt x="20727" y="28925"/>
                </a:lnTo>
                <a:lnTo>
                  <a:pt x="20635" y="28741"/>
                </a:lnTo>
                <a:lnTo>
                  <a:pt x="20727" y="28649"/>
                </a:lnTo>
                <a:lnTo>
                  <a:pt x="20880" y="28679"/>
                </a:lnTo>
                <a:lnTo>
                  <a:pt x="20942" y="28649"/>
                </a:lnTo>
                <a:lnTo>
                  <a:pt x="21095" y="28741"/>
                </a:lnTo>
                <a:lnTo>
                  <a:pt x="21249" y="28710"/>
                </a:lnTo>
                <a:lnTo>
                  <a:pt x="21402" y="28771"/>
                </a:lnTo>
                <a:lnTo>
                  <a:pt x="22017" y="28679"/>
                </a:lnTo>
                <a:lnTo>
                  <a:pt x="22815" y="28741"/>
                </a:lnTo>
                <a:lnTo>
                  <a:pt x="23061" y="28894"/>
                </a:lnTo>
                <a:lnTo>
                  <a:pt x="23583" y="29078"/>
                </a:lnTo>
                <a:lnTo>
                  <a:pt x="23613" y="29201"/>
                </a:lnTo>
                <a:lnTo>
                  <a:pt x="23583" y="29293"/>
                </a:lnTo>
                <a:lnTo>
                  <a:pt x="23644" y="29478"/>
                </a:lnTo>
                <a:lnTo>
                  <a:pt x="23797" y="29324"/>
                </a:lnTo>
                <a:lnTo>
                  <a:pt x="24043" y="29232"/>
                </a:lnTo>
                <a:lnTo>
                  <a:pt x="24197" y="29355"/>
                </a:lnTo>
                <a:lnTo>
                  <a:pt x="24319" y="29355"/>
                </a:lnTo>
                <a:lnTo>
                  <a:pt x="24350" y="29508"/>
                </a:lnTo>
                <a:lnTo>
                  <a:pt x="24627" y="29570"/>
                </a:lnTo>
                <a:lnTo>
                  <a:pt x="25087" y="29815"/>
                </a:lnTo>
                <a:lnTo>
                  <a:pt x="25517" y="29846"/>
                </a:lnTo>
                <a:lnTo>
                  <a:pt x="25671" y="30000"/>
                </a:lnTo>
                <a:lnTo>
                  <a:pt x="25793" y="30245"/>
                </a:lnTo>
                <a:lnTo>
                  <a:pt x="26039" y="30276"/>
                </a:lnTo>
                <a:lnTo>
                  <a:pt x="26285" y="30460"/>
                </a:lnTo>
                <a:lnTo>
                  <a:pt x="26469" y="30829"/>
                </a:lnTo>
                <a:lnTo>
                  <a:pt x="26653" y="30859"/>
                </a:lnTo>
                <a:lnTo>
                  <a:pt x="26653" y="30767"/>
                </a:lnTo>
                <a:lnTo>
                  <a:pt x="26592" y="30522"/>
                </a:lnTo>
                <a:lnTo>
                  <a:pt x="26684" y="30522"/>
                </a:lnTo>
                <a:lnTo>
                  <a:pt x="26745" y="30460"/>
                </a:lnTo>
                <a:lnTo>
                  <a:pt x="26622" y="30276"/>
                </a:lnTo>
                <a:lnTo>
                  <a:pt x="26684" y="30153"/>
                </a:lnTo>
                <a:lnTo>
                  <a:pt x="26684" y="29723"/>
                </a:lnTo>
                <a:lnTo>
                  <a:pt x="26807" y="29600"/>
                </a:lnTo>
                <a:lnTo>
                  <a:pt x="26684" y="29600"/>
                </a:lnTo>
                <a:lnTo>
                  <a:pt x="26653" y="29539"/>
                </a:lnTo>
                <a:lnTo>
                  <a:pt x="26500" y="29539"/>
                </a:lnTo>
                <a:lnTo>
                  <a:pt x="26377" y="29600"/>
                </a:lnTo>
                <a:lnTo>
                  <a:pt x="26193" y="29570"/>
                </a:lnTo>
                <a:lnTo>
                  <a:pt x="25855" y="29171"/>
                </a:lnTo>
                <a:lnTo>
                  <a:pt x="25763" y="29171"/>
                </a:lnTo>
                <a:lnTo>
                  <a:pt x="25640" y="29017"/>
                </a:lnTo>
                <a:lnTo>
                  <a:pt x="25640" y="28710"/>
                </a:lnTo>
                <a:lnTo>
                  <a:pt x="25548" y="28618"/>
                </a:lnTo>
                <a:lnTo>
                  <a:pt x="25394" y="28864"/>
                </a:lnTo>
                <a:lnTo>
                  <a:pt x="25210" y="28741"/>
                </a:lnTo>
                <a:lnTo>
                  <a:pt x="25026" y="28741"/>
                </a:lnTo>
                <a:lnTo>
                  <a:pt x="24872" y="28618"/>
                </a:lnTo>
                <a:lnTo>
                  <a:pt x="24780" y="28771"/>
                </a:lnTo>
                <a:lnTo>
                  <a:pt x="24749" y="28464"/>
                </a:lnTo>
                <a:lnTo>
                  <a:pt x="24627" y="28372"/>
                </a:lnTo>
                <a:lnTo>
                  <a:pt x="24473" y="28004"/>
                </a:lnTo>
                <a:lnTo>
                  <a:pt x="24473" y="27881"/>
                </a:lnTo>
                <a:lnTo>
                  <a:pt x="24596" y="27973"/>
                </a:lnTo>
                <a:lnTo>
                  <a:pt x="24719" y="27850"/>
                </a:lnTo>
                <a:lnTo>
                  <a:pt x="24719" y="27666"/>
                </a:lnTo>
                <a:lnTo>
                  <a:pt x="24473" y="27482"/>
                </a:lnTo>
                <a:lnTo>
                  <a:pt x="24442" y="27267"/>
                </a:lnTo>
                <a:lnTo>
                  <a:pt x="24565" y="27113"/>
                </a:lnTo>
                <a:lnTo>
                  <a:pt x="24688" y="27144"/>
                </a:lnTo>
                <a:lnTo>
                  <a:pt x="24534" y="27021"/>
                </a:lnTo>
                <a:lnTo>
                  <a:pt x="24350" y="27021"/>
                </a:lnTo>
                <a:lnTo>
                  <a:pt x="24227" y="26714"/>
                </a:lnTo>
                <a:lnTo>
                  <a:pt x="24135" y="26622"/>
                </a:lnTo>
                <a:lnTo>
                  <a:pt x="24012" y="26683"/>
                </a:lnTo>
                <a:lnTo>
                  <a:pt x="23828" y="26499"/>
                </a:lnTo>
                <a:lnTo>
                  <a:pt x="23828" y="26223"/>
                </a:lnTo>
                <a:lnTo>
                  <a:pt x="23920" y="26069"/>
                </a:lnTo>
                <a:lnTo>
                  <a:pt x="23828" y="25916"/>
                </a:lnTo>
                <a:lnTo>
                  <a:pt x="23797" y="25762"/>
                </a:lnTo>
                <a:lnTo>
                  <a:pt x="23920" y="25701"/>
                </a:lnTo>
                <a:lnTo>
                  <a:pt x="24197" y="25240"/>
                </a:lnTo>
                <a:lnTo>
                  <a:pt x="24381" y="25117"/>
                </a:lnTo>
                <a:lnTo>
                  <a:pt x="24442" y="25025"/>
                </a:lnTo>
                <a:lnTo>
                  <a:pt x="24350" y="24810"/>
                </a:lnTo>
                <a:lnTo>
                  <a:pt x="24350" y="24657"/>
                </a:lnTo>
                <a:lnTo>
                  <a:pt x="24442" y="24442"/>
                </a:lnTo>
                <a:lnTo>
                  <a:pt x="24319" y="24258"/>
                </a:lnTo>
                <a:lnTo>
                  <a:pt x="24319" y="24012"/>
                </a:lnTo>
                <a:lnTo>
                  <a:pt x="24381" y="23889"/>
                </a:lnTo>
                <a:lnTo>
                  <a:pt x="24319" y="23766"/>
                </a:lnTo>
                <a:lnTo>
                  <a:pt x="24319" y="23551"/>
                </a:lnTo>
                <a:lnTo>
                  <a:pt x="24197" y="23459"/>
                </a:lnTo>
                <a:lnTo>
                  <a:pt x="24289" y="23152"/>
                </a:lnTo>
                <a:lnTo>
                  <a:pt x="24350" y="23091"/>
                </a:lnTo>
                <a:lnTo>
                  <a:pt x="24197" y="22907"/>
                </a:lnTo>
                <a:lnTo>
                  <a:pt x="24258" y="22630"/>
                </a:lnTo>
                <a:lnTo>
                  <a:pt x="24227" y="22292"/>
                </a:lnTo>
                <a:lnTo>
                  <a:pt x="24350" y="22231"/>
                </a:lnTo>
                <a:lnTo>
                  <a:pt x="24504" y="22323"/>
                </a:lnTo>
                <a:lnTo>
                  <a:pt x="24442" y="22385"/>
                </a:lnTo>
                <a:lnTo>
                  <a:pt x="24504" y="22446"/>
                </a:lnTo>
                <a:lnTo>
                  <a:pt x="24688" y="22385"/>
                </a:lnTo>
                <a:lnTo>
                  <a:pt x="24903" y="22385"/>
                </a:lnTo>
                <a:lnTo>
                  <a:pt x="25118" y="22262"/>
                </a:lnTo>
                <a:lnTo>
                  <a:pt x="25271" y="22262"/>
                </a:lnTo>
                <a:lnTo>
                  <a:pt x="25425" y="22354"/>
                </a:lnTo>
                <a:lnTo>
                  <a:pt x="25517" y="22262"/>
                </a:lnTo>
                <a:lnTo>
                  <a:pt x="25701" y="22262"/>
                </a:lnTo>
                <a:lnTo>
                  <a:pt x="26193" y="22446"/>
                </a:lnTo>
                <a:lnTo>
                  <a:pt x="26438" y="22446"/>
                </a:lnTo>
                <a:lnTo>
                  <a:pt x="26592" y="22507"/>
                </a:lnTo>
                <a:lnTo>
                  <a:pt x="26653" y="22661"/>
                </a:lnTo>
                <a:lnTo>
                  <a:pt x="26530" y="22692"/>
                </a:lnTo>
                <a:lnTo>
                  <a:pt x="26622" y="22907"/>
                </a:lnTo>
                <a:lnTo>
                  <a:pt x="26622" y="23091"/>
                </a:lnTo>
                <a:lnTo>
                  <a:pt x="26715" y="23183"/>
                </a:lnTo>
                <a:lnTo>
                  <a:pt x="26715" y="23490"/>
                </a:lnTo>
                <a:lnTo>
                  <a:pt x="26807" y="23736"/>
                </a:lnTo>
                <a:lnTo>
                  <a:pt x="26745" y="24196"/>
                </a:lnTo>
                <a:lnTo>
                  <a:pt x="26837" y="24319"/>
                </a:lnTo>
                <a:lnTo>
                  <a:pt x="26807" y="24442"/>
                </a:lnTo>
                <a:lnTo>
                  <a:pt x="26868" y="24565"/>
                </a:lnTo>
                <a:lnTo>
                  <a:pt x="26837" y="24718"/>
                </a:lnTo>
                <a:lnTo>
                  <a:pt x="26715" y="24780"/>
                </a:lnTo>
                <a:lnTo>
                  <a:pt x="26776" y="24964"/>
                </a:lnTo>
                <a:lnTo>
                  <a:pt x="26960" y="25148"/>
                </a:lnTo>
                <a:lnTo>
                  <a:pt x="27083" y="25363"/>
                </a:lnTo>
                <a:lnTo>
                  <a:pt x="27267" y="25394"/>
                </a:lnTo>
                <a:lnTo>
                  <a:pt x="27267" y="25455"/>
                </a:lnTo>
                <a:lnTo>
                  <a:pt x="27390" y="25394"/>
                </a:lnTo>
                <a:lnTo>
                  <a:pt x="27482" y="25455"/>
                </a:lnTo>
                <a:lnTo>
                  <a:pt x="27544" y="25793"/>
                </a:lnTo>
                <a:lnTo>
                  <a:pt x="27759" y="25916"/>
                </a:lnTo>
                <a:lnTo>
                  <a:pt x="27851" y="26100"/>
                </a:lnTo>
                <a:lnTo>
                  <a:pt x="27912" y="26591"/>
                </a:lnTo>
                <a:lnTo>
                  <a:pt x="28066" y="26745"/>
                </a:lnTo>
                <a:lnTo>
                  <a:pt x="28066" y="26837"/>
                </a:lnTo>
                <a:lnTo>
                  <a:pt x="28004" y="26960"/>
                </a:lnTo>
                <a:lnTo>
                  <a:pt x="28188" y="27175"/>
                </a:lnTo>
                <a:lnTo>
                  <a:pt x="28188" y="27420"/>
                </a:lnTo>
                <a:lnTo>
                  <a:pt x="28434" y="27789"/>
                </a:lnTo>
                <a:lnTo>
                  <a:pt x="28373" y="28004"/>
                </a:lnTo>
                <a:lnTo>
                  <a:pt x="28465" y="28188"/>
                </a:lnTo>
                <a:lnTo>
                  <a:pt x="28649" y="28311"/>
                </a:lnTo>
                <a:lnTo>
                  <a:pt x="28557" y="28434"/>
                </a:lnTo>
                <a:lnTo>
                  <a:pt x="28649" y="28526"/>
                </a:lnTo>
                <a:lnTo>
                  <a:pt x="28741" y="28894"/>
                </a:lnTo>
                <a:lnTo>
                  <a:pt x="29048" y="29293"/>
                </a:lnTo>
                <a:lnTo>
                  <a:pt x="29325" y="29386"/>
                </a:lnTo>
                <a:lnTo>
                  <a:pt x="29447" y="29539"/>
                </a:lnTo>
                <a:lnTo>
                  <a:pt x="29540" y="29570"/>
                </a:lnTo>
                <a:lnTo>
                  <a:pt x="29816" y="29815"/>
                </a:lnTo>
                <a:lnTo>
                  <a:pt x="29816" y="29938"/>
                </a:lnTo>
                <a:lnTo>
                  <a:pt x="29724" y="29908"/>
                </a:lnTo>
                <a:lnTo>
                  <a:pt x="29724" y="30092"/>
                </a:lnTo>
                <a:lnTo>
                  <a:pt x="29662" y="30307"/>
                </a:lnTo>
                <a:lnTo>
                  <a:pt x="29785" y="30614"/>
                </a:lnTo>
                <a:lnTo>
                  <a:pt x="29969" y="30798"/>
                </a:lnTo>
                <a:lnTo>
                  <a:pt x="30000" y="31074"/>
                </a:lnTo>
                <a:lnTo>
                  <a:pt x="29847" y="31197"/>
                </a:lnTo>
                <a:lnTo>
                  <a:pt x="29847" y="31289"/>
                </a:lnTo>
                <a:lnTo>
                  <a:pt x="29724" y="31412"/>
                </a:lnTo>
                <a:lnTo>
                  <a:pt x="29785" y="31504"/>
                </a:lnTo>
                <a:lnTo>
                  <a:pt x="29785" y="31873"/>
                </a:lnTo>
                <a:lnTo>
                  <a:pt x="29601" y="31965"/>
                </a:lnTo>
                <a:lnTo>
                  <a:pt x="29662" y="32026"/>
                </a:lnTo>
                <a:lnTo>
                  <a:pt x="29785" y="31996"/>
                </a:lnTo>
                <a:lnTo>
                  <a:pt x="29816" y="32088"/>
                </a:lnTo>
                <a:lnTo>
                  <a:pt x="29601" y="32210"/>
                </a:lnTo>
                <a:lnTo>
                  <a:pt x="29601" y="32548"/>
                </a:lnTo>
                <a:lnTo>
                  <a:pt x="29540" y="32640"/>
                </a:lnTo>
                <a:lnTo>
                  <a:pt x="29325" y="32548"/>
                </a:lnTo>
                <a:lnTo>
                  <a:pt x="29325" y="32671"/>
                </a:lnTo>
                <a:lnTo>
                  <a:pt x="29509" y="32855"/>
                </a:lnTo>
                <a:lnTo>
                  <a:pt x="29509" y="32978"/>
                </a:lnTo>
                <a:lnTo>
                  <a:pt x="29355" y="33070"/>
                </a:lnTo>
                <a:lnTo>
                  <a:pt x="29232" y="33224"/>
                </a:lnTo>
                <a:lnTo>
                  <a:pt x="28925" y="33224"/>
                </a:lnTo>
                <a:lnTo>
                  <a:pt x="28741" y="33101"/>
                </a:lnTo>
                <a:lnTo>
                  <a:pt x="29018" y="32947"/>
                </a:lnTo>
                <a:lnTo>
                  <a:pt x="29018" y="32825"/>
                </a:lnTo>
                <a:lnTo>
                  <a:pt x="28833" y="32825"/>
                </a:lnTo>
                <a:lnTo>
                  <a:pt x="28803" y="32947"/>
                </a:lnTo>
                <a:lnTo>
                  <a:pt x="28680" y="32947"/>
                </a:lnTo>
                <a:lnTo>
                  <a:pt x="28281" y="32732"/>
                </a:lnTo>
                <a:lnTo>
                  <a:pt x="28219" y="32825"/>
                </a:lnTo>
                <a:lnTo>
                  <a:pt x="27728" y="32886"/>
                </a:lnTo>
                <a:lnTo>
                  <a:pt x="27482" y="32886"/>
                </a:lnTo>
                <a:lnTo>
                  <a:pt x="27390" y="33101"/>
                </a:lnTo>
                <a:lnTo>
                  <a:pt x="27482" y="33101"/>
                </a:lnTo>
                <a:lnTo>
                  <a:pt x="27544" y="33162"/>
                </a:lnTo>
                <a:lnTo>
                  <a:pt x="27636" y="33009"/>
                </a:lnTo>
                <a:lnTo>
                  <a:pt x="27881" y="32978"/>
                </a:lnTo>
                <a:lnTo>
                  <a:pt x="27974" y="33132"/>
                </a:lnTo>
                <a:lnTo>
                  <a:pt x="28188" y="33347"/>
                </a:lnTo>
                <a:lnTo>
                  <a:pt x="28803" y="33439"/>
                </a:lnTo>
                <a:lnTo>
                  <a:pt x="29048" y="33500"/>
                </a:lnTo>
                <a:lnTo>
                  <a:pt x="29355" y="33469"/>
                </a:lnTo>
                <a:lnTo>
                  <a:pt x="29662" y="33469"/>
                </a:lnTo>
                <a:lnTo>
                  <a:pt x="29724" y="33531"/>
                </a:lnTo>
                <a:lnTo>
                  <a:pt x="30031" y="33623"/>
                </a:lnTo>
                <a:lnTo>
                  <a:pt x="30276" y="33469"/>
                </a:lnTo>
                <a:lnTo>
                  <a:pt x="30276" y="33316"/>
                </a:lnTo>
                <a:lnTo>
                  <a:pt x="30184" y="33193"/>
                </a:lnTo>
                <a:lnTo>
                  <a:pt x="30184" y="32978"/>
                </a:lnTo>
                <a:lnTo>
                  <a:pt x="30276" y="32825"/>
                </a:lnTo>
                <a:lnTo>
                  <a:pt x="30461" y="32763"/>
                </a:lnTo>
                <a:lnTo>
                  <a:pt x="30461" y="32640"/>
                </a:lnTo>
                <a:lnTo>
                  <a:pt x="30676" y="32425"/>
                </a:lnTo>
                <a:lnTo>
                  <a:pt x="30706" y="32272"/>
                </a:lnTo>
                <a:lnTo>
                  <a:pt x="30829" y="31873"/>
                </a:lnTo>
                <a:lnTo>
                  <a:pt x="30706" y="31627"/>
                </a:lnTo>
                <a:lnTo>
                  <a:pt x="30737" y="31351"/>
                </a:lnTo>
                <a:lnTo>
                  <a:pt x="30983" y="30921"/>
                </a:lnTo>
                <a:lnTo>
                  <a:pt x="31013" y="30767"/>
                </a:lnTo>
                <a:lnTo>
                  <a:pt x="30768" y="30153"/>
                </a:lnTo>
                <a:lnTo>
                  <a:pt x="30430" y="29938"/>
                </a:lnTo>
                <a:lnTo>
                  <a:pt x="30338" y="29815"/>
                </a:lnTo>
                <a:lnTo>
                  <a:pt x="30307" y="29324"/>
                </a:lnTo>
                <a:lnTo>
                  <a:pt x="30553" y="29140"/>
                </a:lnTo>
                <a:lnTo>
                  <a:pt x="30676" y="28925"/>
                </a:lnTo>
                <a:lnTo>
                  <a:pt x="30921" y="28894"/>
                </a:lnTo>
                <a:lnTo>
                  <a:pt x="31259" y="28587"/>
                </a:lnTo>
                <a:lnTo>
                  <a:pt x="31474" y="28587"/>
                </a:lnTo>
                <a:lnTo>
                  <a:pt x="31720" y="28833"/>
                </a:lnTo>
                <a:lnTo>
                  <a:pt x="31720" y="29109"/>
                </a:lnTo>
                <a:lnTo>
                  <a:pt x="31996" y="29232"/>
                </a:lnTo>
                <a:lnTo>
                  <a:pt x="32057" y="29355"/>
                </a:lnTo>
                <a:lnTo>
                  <a:pt x="32150" y="29355"/>
                </a:lnTo>
                <a:lnTo>
                  <a:pt x="32364" y="29600"/>
                </a:lnTo>
                <a:lnTo>
                  <a:pt x="32334" y="29815"/>
                </a:lnTo>
                <a:lnTo>
                  <a:pt x="32457" y="29908"/>
                </a:lnTo>
                <a:lnTo>
                  <a:pt x="32518" y="30092"/>
                </a:lnTo>
                <a:lnTo>
                  <a:pt x="32672" y="30276"/>
                </a:lnTo>
                <a:lnTo>
                  <a:pt x="32702" y="30491"/>
                </a:lnTo>
                <a:lnTo>
                  <a:pt x="32610" y="30552"/>
                </a:lnTo>
                <a:lnTo>
                  <a:pt x="32733" y="30737"/>
                </a:lnTo>
                <a:lnTo>
                  <a:pt x="32948" y="30737"/>
                </a:lnTo>
                <a:lnTo>
                  <a:pt x="33163" y="30890"/>
                </a:lnTo>
                <a:lnTo>
                  <a:pt x="33378" y="30859"/>
                </a:lnTo>
                <a:lnTo>
                  <a:pt x="33531" y="30798"/>
                </a:lnTo>
                <a:lnTo>
                  <a:pt x="33777" y="30798"/>
                </a:lnTo>
                <a:lnTo>
                  <a:pt x="33838" y="30706"/>
                </a:lnTo>
                <a:lnTo>
                  <a:pt x="33930" y="30644"/>
                </a:lnTo>
                <a:lnTo>
                  <a:pt x="33808" y="30583"/>
                </a:lnTo>
                <a:lnTo>
                  <a:pt x="33654" y="30644"/>
                </a:lnTo>
                <a:lnTo>
                  <a:pt x="33593" y="30522"/>
                </a:lnTo>
                <a:lnTo>
                  <a:pt x="33470" y="30737"/>
                </a:lnTo>
                <a:lnTo>
                  <a:pt x="33255" y="30737"/>
                </a:lnTo>
                <a:lnTo>
                  <a:pt x="33163" y="30583"/>
                </a:lnTo>
                <a:lnTo>
                  <a:pt x="32979" y="30583"/>
                </a:lnTo>
                <a:lnTo>
                  <a:pt x="32856" y="30430"/>
                </a:lnTo>
                <a:lnTo>
                  <a:pt x="32917" y="30276"/>
                </a:lnTo>
                <a:lnTo>
                  <a:pt x="32825" y="30215"/>
                </a:lnTo>
                <a:lnTo>
                  <a:pt x="32702" y="30000"/>
                </a:lnTo>
                <a:lnTo>
                  <a:pt x="32702" y="29723"/>
                </a:lnTo>
                <a:lnTo>
                  <a:pt x="32856" y="29662"/>
                </a:lnTo>
                <a:lnTo>
                  <a:pt x="33009" y="29570"/>
                </a:lnTo>
                <a:lnTo>
                  <a:pt x="32886" y="29478"/>
                </a:lnTo>
                <a:lnTo>
                  <a:pt x="32825" y="29324"/>
                </a:lnTo>
                <a:lnTo>
                  <a:pt x="32794" y="29293"/>
                </a:lnTo>
                <a:lnTo>
                  <a:pt x="32733" y="29171"/>
                </a:lnTo>
                <a:lnTo>
                  <a:pt x="32487" y="29017"/>
                </a:lnTo>
                <a:lnTo>
                  <a:pt x="32487" y="28894"/>
                </a:lnTo>
                <a:lnTo>
                  <a:pt x="32303" y="28649"/>
                </a:lnTo>
                <a:lnTo>
                  <a:pt x="32027" y="28649"/>
                </a:lnTo>
                <a:lnTo>
                  <a:pt x="31628" y="28464"/>
                </a:lnTo>
                <a:lnTo>
                  <a:pt x="31535" y="28280"/>
                </a:lnTo>
                <a:lnTo>
                  <a:pt x="31351" y="28342"/>
                </a:lnTo>
                <a:lnTo>
                  <a:pt x="31044" y="28188"/>
                </a:lnTo>
                <a:lnTo>
                  <a:pt x="30921" y="28219"/>
                </a:lnTo>
                <a:lnTo>
                  <a:pt x="30706" y="28157"/>
                </a:lnTo>
                <a:lnTo>
                  <a:pt x="30491" y="28372"/>
                </a:lnTo>
                <a:lnTo>
                  <a:pt x="30461" y="28587"/>
                </a:lnTo>
                <a:lnTo>
                  <a:pt x="30338" y="28679"/>
                </a:lnTo>
                <a:lnTo>
                  <a:pt x="30031" y="28587"/>
                </a:lnTo>
                <a:lnTo>
                  <a:pt x="29785" y="28741"/>
                </a:lnTo>
                <a:lnTo>
                  <a:pt x="29570" y="28679"/>
                </a:lnTo>
                <a:lnTo>
                  <a:pt x="29478" y="28556"/>
                </a:lnTo>
                <a:lnTo>
                  <a:pt x="29509" y="28342"/>
                </a:lnTo>
                <a:lnTo>
                  <a:pt x="29478" y="28188"/>
                </a:lnTo>
                <a:lnTo>
                  <a:pt x="29171" y="27850"/>
                </a:lnTo>
                <a:lnTo>
                  <a:pt x="29079" y="27666"/>
                </a:lnTo>
                <a:lnTo>
                  <a:pt x="29110" y="27267"/>
                </a:lnTo>
                <a:lnTo>
                  <a:pt x="28925" y="26990"/>
                </a:lnTo>
                <a:lnTo>
                  <a:pt x="28956" y="26776"/>
                </a:lnTo>
                <a:lnTo>
                  <a:pt x="29018" y="26254"/>
                </a:lnTo>
                <a:lnTo>
                  <a:pt x="28864" y="25916"/>
                </a:lnTo>
                <a:lnTo>
                  <a:pt x="28680" y="25701"/>
                </a:lnTo>
                <a:lnTo>
                  <a:pt x="28465" y="25701"/>
                </a:lnTo>
                <a:lnTo>
                  <a:pt x="28373" y="25486"/>
                </a:lnTo>
                <a:lnTo>
                  <a:pt x="28004" y="25148"/>
                </a:lnTo>
                <a:lnTo>
                  <a:pt x="27697" y="24964"/>
                </a:lnTo>
                <a:lnTo>
                  <a:pt x="27697" y="24780"/>
                </a:lnTo>
                <a:lnTo>
                  <a:pt x="27789" y="24442"/>
                </a:lnTo>
                <a:lnTo>
                  <a:pt x="27759" y="24196"/>
                </a:lnTo>
                <a:lnTo>
                  <a:pt x="27636" y="24073"/>
                </a:lnTo>
                <a:lnTo>
                  <a:pt x="27636" y="23981"/>
                </a:lnTo>
                <a:lnTo>
                  <a:pt x="27789" y="23797"/>
                </a:lnTo>
                <a:lnTo>
                  <a:pt x="28066" y="23490"/>
                </a:lnTo>
                <a:lnTo>
                  <a:pt x="28158" y="23122"/>
                </a:lnTo>
                <a:lnTo>
                  <a:pt x="28066" y="22692"/>
                </a:lnTo>
                <a:lnTo>
                  <a:pt x="27697" y="22016"/>
                </a:lnTo>
                <a:lnTo>
                  <a:pt x="27820" y="21955"/>
                </a:lnTo>
                <a:lnTo>
                  <a:pt x="28066" y="22108"/>
                </a:lnTo>
                <a:lnTo>
                  <a:pt x="28096" y="22323"/>
                </a:lnTo>
                <a:lnTo>
                  <a:pt x="28188" y="22385"/>
                </a:lnTo>
                <a:lnTo>
                  <a:pt x="28281" y="22446"/>
                </a:lnTo>
                <a:lnTo>
                  <a:pt x="28311" y="22722"/>
                </a:lnTo>
                <a:lnTo>
                  <a:pt x="28465" y="22907"/>
                </a:lnTo>
                <a:lnTo>
                  <a:pt x="28465" y="23275"/>
                </a:lnTo>
                <a:lnTo>
                  <a:pt x="28618" y="23490"/>
                </a:lnTo>
                <a:lnTo>
                  <a:pt x="28526" y="23705"/>
                </a:lnTo>
                <a:lnTo>
                  <a:pt x="28649" y="23889"/>
                </a:lnTo>
                <a:lnTo>
                  <a:pt x="28895" y="24104"/>
                </a:lnTo>
                <a:lnTo>
                  <a:pt x="28895" y="24258"/>
                </a:lnTo>
                <a:lnTo>
                  <a:pt x="29018" y="24350"/>
                </a:lnTo>
                <a:lnTo>
                  <a:pt x="29018" y="24473"/>
                </a:lnTo>
                <a:lnTo>
                  <a:pt x="28895" y="24595"/>
                </a:lnTo>
                <a:lnTo>
                  <a:pt x="28956" y="24718"/>
                </a:lnTo>
                <a:lnTo>
                  <a:pt x="29171" y="24688"/>
                </a:lnTo>
                <a:lnTo>
                  <a:pt x="29386" y="24810"/>
                </a:lnTo>
                <a:lnTo>
                  <a:pt x="29693" y="24810"/>
                </a:lnTo>
                <a:lnTo>
                  <a:pt x="29847" y="24749"/>
                </a:lnTo>
                <a:lnTo>
                  <a:pt x="30000" y="24872"/>
                </a:lnTo>
                <a:lnTo>
                  <a:pt x="30062" y="24995"/>
                </a:lnTo>
                <a:lnTo>
                  <a:pt x="30184" y="24810"/>
                </a:lnTo>
                <a:lnTo>
                  <a:pt x="30399" y="24810"/>
                </a:lnTo>
                <a:lnTo>
                  <a:pt x="30553" y="24718"/>
                </a:lnTo>
                <a:lnTo>
                  <a:pt x="30676" y="24780"/>
                </a:lnTo>
                <a:lnTo>
                  <a:pt x="30921" y="25025"/>
                </a:lnTo>
                <a:lnTo>
                  <a:pt x="31075" y="25025"/>
                </a:lnTo>
                <a:lnTo>
                  <a:pt x="31290" y="25148"/>
                </a:lnTo>
                <a:lnTo>
                  <a:pt x="31628" y="25087"/>
                </a:lnTo>
                <a:lnTo>
                  <a:pt x="31750" y="24933"/>
                </a:lnTo>
                <a:lnTo>
                  <a:pt x="31597" y="25025"/>
                </a:lnTo>
                <a:lnTo>
                  <a:pt x="31259" y="24995"/>
                </a:lnTo>
                <a:lnTo>
                  <a:pt x="31228" y="24841"/>
                </a:lnTo>
                <a:lnTo>
                  <a:pt x="31106" y="24810"/>
                </a:lnTo>
                <a:lnTo>
                  <a:pt x="31013" y="24565"/>
                </a:lnTo>
                <a:lnTo>
                  <a:pt x="30737" y="24565"/>
                </a:lnTo>
                <a:lnTo>
                  <a:pt x="30706" y="24411"/>
                </a:lnTo>
                <a:lnTo>
                  <a:pt x="30645" y="24411"/>
                </a:lnTo>
                <a:lnTo>
                  <a:pt x="30522" y="24534"/>
                </a:lnTo>
                <a:lnTo>
                  <a:pt x="30123" y="24503"/>
                </a:lnTo>
                <a:lnTo>
                  <a:pt x="29969" y="24380"/>
                </a:lnTo>
                <a:lnTo>
                  <a:pt x="29693" y="24380"/>
                </a:lnTo>
                <a:lnTo>
                  <a:pt x="29417" y="24135"/>
                </a:lnTo>
                <a:lnTo>
                  <a:pt x="29355" y="23920"/>
                </a:lnTo>
                <a:lnTo>
                  <a:pt x="29232" y="23920"/>
                </a:lnTo>
                <a:lnTo>
                  <a:pt x="28987" y="23521"/>
                </a:lnTo>
                <a:lnTo>
                  <a:pt x="29110" y="23490"/>
                </a:lnTo>
                <a:lnTo>
                  <a:pt x="29202" y="23398"/>
                </a:lnTo>
                <a:lnTo>
                  <a:pt x="29417" y="23244"/>
                </a:lnTo>
                <a:lnTo>
                  <a:pt x="29540" y="23244"/>
                </a:lnTo>
                <a:lnTo>
                  <a:pt x="29785" y="23490"/>
                </a:lnTo>
                <a:lnTo>
                  <a:pt x="30154" y="23644"/>
                </a:lnTo>
                <a:lnTo>
                  <a:pt x="30399" y="23613"/>
                </a:lnTo>
                <a:lnTo>
                  <a:pt x="30553" y="23275"/>
                </a:lnTo>
                <a:lnTo>
                  <a:pt x="30430" y="22968"/>
                </a:lnTo>
                <a:lnTo>
                  <a:pt x="30123" y="22907"/>
                </a:lnTo>
                <a:lnTo>
                  <a:pt x="29847" y="23060"/>
                </a:lnTo>
                <a:lnTo>
                  <a:pt x="29724" y="22937"/>
                </a:lnTo>
                <a:lnTo>
                  <a:pt x="29785" y="22845"/>
                </a:lnTo>
                <a:lnTo>
                  <a:pt x="29847" y="22907"/>
                </a:lnTo>
                <a:lnTo>
                  <a:pt x="29939" y="22845"/>
                </a:lnTo>
                <a:lnTo>
                  <a:pt x="29939" y="22661"/>
                </a:lnTo>
                <a:lnTo>
                  <a:pt x="30154" y="22354"/>
                </a:lnTo>
                <a:lnTo>
                  <a:pt x="30338" y="22231"/>
                </a:lnTo>
                <a:lnTo>
                  <a:pt x="30491" y="22292"/>
                </a:lnTo>
                <a:lnTo>
                  <a:pt x="31075" y="22292"/>
                </a:lnTo>
                <a:lnTo>
                  <a:pt x="31259" y="22507"/>
                </a:lnTo>
                <a:lnTo>
                  <a:pt x="31474" y="22661"/>
                </a:lnTo>
                <a:lnTo>
                  <a:pt x="31965" y="22722"/>
                </a:lnTo>
                <a:lnTo>
                  <a:pt x="31996" y="22876"/>
                </a:lnTo>
                <a:lnTo>
                  <a:pt x="32180" y="22968"/>
                </a:lnTo>
                <a:lnTo>
                  <a:pt x="32518" y="23336"/>
                </a:lnTo>
                <a:lnTo>
                  <a:pt x="32764" y="23336"/>
                </a:lnTo>
                <a:lnTo>
                  <a:pt x="33194" y="23275"/>
                </a:lnTo>
                <a:lnTo>
                  <a:pt x="33562" y="23060"/>
                </a:lnTo>
                <a:lnTo>
                  <a:pt x="33685" y="23183"/>
                </a:lnTo>
                <a:lnTo>
                  <a:pt x="33746" y="23183"/>
                </a:lnTo>
                <a:lnTo>
                  <a:pt x="33930" y="23183"/>
                </a:lnTo>
                <a:lnTo>
                  <a:pt x="33900" y="23459"/>
                </a:lnTo>
                <a:lnTo>
                  <a:pt x="33930" y="23644"/>
                </a:lnTo>
                <a:lnTo>
                  <a:pt x="33930" y="23766"/>
                </a:lnTo>
                <a:lnTo>
                  <a:pt x="33685" y="23889"/>
                </a:lnTo>
                <a:lnTo>
                  <a:pt x="33685" y="24104"/>
                </a:lnTo>
                <a:lnTo>
                  <a:pt x="33777" y="24288"/>
                </a:lnTo>
                <a:lnTo>
                  <a:pt x="33777" y="24565"/>
                </a:lnTo>
                <a:lnTo>
                  <a:pt x="34053" y="24780"/>
                </a:lnTo>
                <a:lnTo>
                  <a:pt x="34084" y="24964"/>
                </a:lnTo>
                <a:lnTo>
                  <a:pt x="33961" y="25117"/>
                </a:lnTo>
                <a:lnTo>
                  <a:pt x="34023" y="25639"/>
                </a:lnTo>
                <a:lnTo>
                  <a:pt x="34145" y="25639"/>
                </a:lnTo>
                <a:lnTo>
                  <a:pt x="34176" y="25486"/>
                </a:lnTo>
                <a:lnTo>
                  <a:pt x="34145" y="25363"/>
                </a:lnTo>
                <a:lnTo>
                  <a:pt x="34238" y="25240"/>
                </a:lnTo>
                <a:lnTo>
                  <a:pt x="34207" y="25025"/>
                </a:lnTo>
                <a:lnTo>
                  <a:pt x="34330" y="24964"/>
                </a:lnTo>
                <a:lnTo>
                  <a:pt x="34422" y="24718"/>
                </a:lnTo>
                <a:lnTo>
                  <a:pt x="34575" y="24810"/>
                </a:lnTo>
                <a:lnTo>
                  <a:pt x="34667" y="25087"/>
                </a:lnTo>
                <a:lnTo>
                  <a:pt x="34667" y="25486"/>
                </a:lnTo>
                <a:lnTo>
                  <a:pt x="34729" y="25609"/>
                </a:lnTo>
                <a:lnTo>
                  <a:pt x="34606" y="25670"/>
                </a:lnTo>
                <a:lnTo>
                  <a:pt x="34606" y="25885"/>
                </a:lnTo>
                <a:lnTo>
                  <a:pt x="34545" y="25946"/>
                </a:lnTo>
                <a:lnTo>
                  <a:pt x="34852" y="26131"/>
                </a:lnTo>
                <a:lnTo>
                  <a:pt x="35097" y="26131"/>
                </a:lnTo>
                <a:lnTo>
                  <a:pt x="35343" y="26192"/>
                </a:lnTo>
                <a:lnTo>
                  <a:pt x="35527" y="26407"/>
                </a:lnTo>
                <a:lnTo>
                  <a:pt x="35527" y="26591"/>
                </a:lnTo>
                <a:lnTo>
                  <a:pt x="35711" y="26714"/>
                </a:lnTo>
                <a:lnTo>
                  <a:pt x="36049" y="26714"/>
                </a:lnTo>
                <a:lnTo>
                  <a:pt x="36356" y="27052"/>
                </a:lnTo>
                <a:lnTo>
                  <a:pt x="36326" y="26960"/>
                </a:lnTo>
                <a:lnTo>
                  <a:pt x="36326" y="26714"/>
                </a:lnTo>
                <a:lnTo>
                  <a:pt x="36571" y="26468"/>
                </a:lnTo>
                <a:lnTo>
                  <a:pt x="36755" y="26468"/>
                </a:lnTo>
                <a:lnTo>
                  <a:pt x="37124" y="26745"/>
                </a:lnTo>
                <a:lnTo>
                  <a:pt x="37370" y="26745"/>
                </a:lnTo>
                <a:lnTo>
                  <a:pt x="37492" y="26898"/>
                </a:lnTo>
                <a:lnTo>
                  <a:pt x="37584" y="27205"/>
                </a:lnTo>
                <a:lnTo>
                  <a:pt x="37554" y="26868"/>
                </a:lnTo>
                <a:lnTo>
                  <a:pt x="37462" y="26653"/>
                </a:lnTo>
                <a:lnTo>
                  <a:pt x="37308" y="26653"/>
                </a:lnTo>
                <a:lnTo>
                  <a:pt x="37062" y="26591"/>
                </a:lnTo>
                <a:lnTo>
                  <a:pt x="36755" y="26376"/>
                </a:lnTo>
                <a:lnTo>
                  <a:pt x="36479" y="26438"/>
                </a:lnTo>
                <a:lnTo>
                  <a:pt x="36233" y="26653"/>
                </a:lnTo>
                <a:lnTo>
                  <a:pt x="36111" y="26591"/>
                </a:lnTo>
                <a:lnTo>
                  <a:pt x="36080" y="26622"/>
                </a:lnTo>
                <a:lnTo>
                  <a:pt x="35773" y="26499"/>
                </a:lnTo>
                <a:lnTo>
                  <a:pt x="35466" y="26161"/>
                </a:lnTo>
                <a:lnTo>
                  <a:pt x="35312" y="26069"/>
                </a:lnTo>
                <a:lnTo>
                  <a:pt x="35036" y="26039"/>
                </a:lnTo>
                <a:lnTo>
                  <a:pt x="34882" y="25793"/>
                </a:lnTo>
                <a:lnTo>
                  <a:pt x="35005" y="25824"/>
                </a:lnTo>
                <a:lnTo>
                  <a:pt x="35097" y="25824"/>
                </a:lnTo>
                <a:lnTo>
                  <a:pt x="35282" y="25455"/>
                </a:lnTo>
                <a:lnTo>
                  <a:pt x="35220" y="25302"/>
                </a:lnTo>
                <a:lnTo>
                  <a:pt x="35005" y="25087"/>
                </a:lnTo>
                <a:lnTo>
                  <a:pt x="34913" y="24718"/>
                </a:lnTo>
                <a:lnTo>
                  <a:pt x="34637" y="24319"/>
                </a:lnTo>
                <a:lnTo>
                  <a:pt x="34483" y="24196"/>
                </a:lnTo>
                <a:lnTo>
                  <a:pt x="34299" y="23981"/>
                </a:lnTo>
                <a:lnTo>
                  <a:pt x="34330" y="23797"/>
                </a:lnTo>
                <a:lnTo>
                  <a:pt x="34299" y="23613"/>
                </a:lnTo>
                <a:lnTo>
                  <a:pt x="34238" y="23183"/>
                </a:lnTo>
                <a:lnTo>
                  <a:pt x="34084" y="22999"/>
                </a:lnTo>
                <a:lnTo>
                  <a:pt x="33961" y="22999"/>
                </a:lnTo>
                <a:lnTo>
                  <a:pt x="33685" y="22814"/>
                </a:lnTo>
                <a:lnTo>
                  <a:pt x="33255" y="22814"/>
                </a:lnTo>
                <a:lnTo>
                  <a:pt x="33101" y="22569"/>
                </a:lnTo>
                <a:lnTo>
                  <a:pt x="32856" y="22446"/>
                </a:lnTo>
                <a:lnTo>
                  <a:pt x="32856" y="22231"/>
                </a:lnTo>
                <a:lnTo>
                  <a:pt x="32794" y="22108"/>
                </a:lnTo>
                <a:lnTo>
                  <a:pt x="32794" y="21985"/>
                </a:lnTo>
                <a:lnTo>
                  <a:pt x="32579" y="22108"/>
                </a:lnTo>
                <a:lnTo>
                  <a:pt x="32027" y="22078"/>
                </a:lnTo>
                <a:lnTo>
                  <a:pt x="31812" y="22078"/>
                </a:lnTo>
                <a:lnTo>
                  <a:pt x="31597" y="21924"/>
                </a:lnTo>
                <a:lnTo>
                  <a:pt x="31566" y="21678"/>
                </a:lnTo>
                <a:lnTo>
                  <a:pt x="31474" y="21678"/>
                </a:lnTo>
                <a:lnTo>
                  <a:pt x="31413" y="21556"/>
                </a:lnTo>
                <a:lnTo>
                  <a:pt x="31443" y="21248"/>
                </a:lnTo>
                <a:lnTo>
                  <a:pt x="31228" y="20880"/>
                </a:lnTo>
                <a:lnTo>
                  <a:pt x="30921" y="20696"/>
                </a:lnTo>
                <a:lnTo>
                  <a:pt x="30983" y="20573"/>
                </a:lnTo>
                <a:lnTo>
                  <a:pt x="30952" y="20481"/>
                </a:lnTo>
                <a:lnTo>
                  <a:pt x="30829" y="20481"/>
                </a:lnTo>
                <a:lnTo>
                  <a:pt x="30706" y="20358"/>
                </a:lnTo>
                <a:lnTo>
                  <a:pt x="30768" y="20204"/>
                </a:lnTo>
                <a:lnTo>
                  <a:pt x="30768" y="20020"/>
                </a:lnTo>
                <a:lnTo>
                  <a:pt x="30584" y="19867"/>
                </a:lnTo>
                <a:lnTo>
                  <a:pt x="30706" y="19775"/>
                </a:lnTo>
                <a:lnTo>
                  <a:pt x="30921" y="19775"/>
                </a:lnTo>
                <a:lnTo>
                  <a:pt x="31136" y="19560"/>
                </a:lnTo>
                <a:lnTo>
                  <a:pt x="31351" y="19560"/>
                </a:lnTo>
                <a:lnTo>
                  <a:pt x="31781" y="19468"/>
                </a:lnTo>
                <a:lnTo>
                  <a:pt x="32426" y="19222"/>
                </a:lnTo>
                <a:lnTo>
                  <a:pt x="32672" y="19007"/>
                </a:lnTo>
                <a:lnTo>
                  <a:pt x="32856" y="18976"/>
                </a:lnTo>
                <a:lnTo>
                  <a:pt x="33009" y="19038"/>
                </a:lnTo>
                <a:lnTo>
                  <a:pt x="33224" y="18946"/>
                </a:lnTo>
                <a:lnTo>
                  <a:pt x="33316" y="18761"/>
                </a:lnTo>
                <a:lnTo>
                  <a:pt x="33593" y="18638"/>
                </a:lnTo>
                <a:lnTo>
                  <a:pt x="34176" y="18393"/>
                </a:lnTo>
                <a:lnTo>
                  <a:pt x="34238" y="18485"/>
                </a:lnTo>
                <a:lnTo>
                  <a:pt x="34145" y="18638"/>
                </a:lnTo>
                <a:lnTo>
                  <a:pt x="34176" y="18761"/>
                </a:lnTo>
                <a:lnTo>
                  <a:pt x="34023" y="18853"/>
                </a:lnTo>
                <a:lnTo>
                  <a:pt x="33869" y="19191"/>
                </a:lnTo>
                <a:lnTo>
                  <a:pt x="33869" y="19375"/>
                </a:lnTo>
                <a:lnTo>
                  <a:pt x="34238" y="19652"/>
                </a:lnTo>
                <a:lnTo>
                  <a:pt x="34545" y="19652"/>
                </a:lnTo>
                <a:lnTo>
                  <a:pt x="34360" y="19560"/>
                </a:lnTo>
                <a:lnTo>
                  <a:pt x="34053" y="19283"/>
                </a:lnTo>
                <a:lnTo>
                  <a:pt x="34053" y="19160"/>
                </a:lnTo>
                <a:lnTo>
                  <a:pt x="34207" y="19007"/>
                </a:lnTo>
                <a:lnTo>
                  <a:pt x="34514" y="18792"/>
                </a:lnTo>
                <a:lnTo>
                  <a:pt x="34637" y="18485"/>
                </a:lnTo>
                <a:lnTo>
                  <a:pt x="34514" y="18239"/>
                </a:lnTo>
                <a:lnTo>
                  <a:pt x="34330" y="18239"/>
                </a:lnTo>
                <a:lnTo>
                  <a:pt x="34084" y="18086"/>
                </a:lnTo>
                <a:lnTo>
                  <a:pt x="34145" y="17932"/>
                </a:lnTo>
                <a:lnTo>
                  <a:pt x="33869" y="17932"/>
                </a:lnTo>
                <a:lnTo>
                  <a:pt x="33808" y="18055"/>
                </a:lnTo>
                <a:lnTo>
                  <a:pt x="33685" y="17963"/>
                </a:lnTo>
                <a:lnTo>
                  <a:pt x="33623" y="17748"/>
                </a:lnTo>
                <a:lnTo>
                  <a:pt x="33347" y="17748"/>
                </a:lnTo>
                <a:lnTo>
                  <a:pt x="33224" y="17809"/>
                </a:lnTo>
                <a:lnTo>
                  <a:pt x="33009" y="17564"/>
                </a:lnTo>
                <a:lnTo>
                  <a:pt x="33101" y="17502"/>
                </a:lnTo>
                <a:lnTo>
                  <a:pt x="33132" y="17380"/>
                </a:lnTo>
                <a:lnTo>
                  <a:pt x="33224" y="17318"/>
                </a:lnTo>
                <a:lnTo>
                  <a:pt x="33378" y="17472"/>
                </a:lnTo>
                <a:lnTo>
                  <a:pt x="33562" y="17472"/>
                </a:lnTo>
                <a:lnTo>
                  <a:pt x="33746" y="17380"/>
                </a:lnTo>
                <a:lnTo>
                  <a:pt x="33685" y="17287"/>
                </a:lnTo>
                <a:lnTo>
                  <a:pt x="33593" y="17349"/>
                </a:lnTo>
                <a:lnTo>
                  <a:pt x="33439" y="17380"/>
                </a:lnTo>
                <a:lnTo>
                  <a:pt x="33286" y="17257"/>
                </a:lnTo>
                <a:lnTo>
                  <a:pt x="33255" y="17103"/>
                </a:lnTo>
                <a:lnTo>
                  <a:pt x="33071" y="17072"/>
                </a:lnTo>
                <a:lnTo>
                  <a:pt x="32794" y="16980"/>
                </a:lnTo>
                <a:lnTo>
                  <a:pt x="32641" y="17072"/>
                </a:lnTo>
                <a:lnTo>
                  <a:pt x="32518" y="16888"/>
                </a:lnTo>
                <a:lnTo>
                  <a:pt x="32610" y="16796"/>
                </a:lnTo>
                <a:lnTo>
                  <a:pt x="32610" y="16643"/>
                </a:lnTo>
                <a:lnTo>
                  <a:pt x="32487" y="16520"/>
                </a:lnTo>
                <a:lnTo>
                  <a:pt x="32518" y="16458"/>
                </a:lnTo>
                <a:lnTo>
                  <a:pt x="32641" y="16458"/>
                </a:lnTo>
                <a:lnTo>
                  <a:pt x="32825" y="16704"/>
                </a:lnTo>
                <a:lnTo>
                  <a:pt x="32979" y="16673"/>
                </a:lnTo>
                <a:lnTo>
                  <a:pt x="33163" y="16919"/>
                </a:lnTo>
                <a:lnTo>
                  <a:pt x="33194" y="16765"/>
                </a:lnTo>
                <a:lnTo>
                  <a:pt x="33163" y="16643"/>
                </a:lnTo>
                <a:lnTo>
                  <a:pt x="33286" y="16550"/>
                </a:lnTo>
                <a:lnTo>
                  <a:pt x="33316" y="16213"/>
                </a:lnTo>
                <a:lnTo>
                  <a:pt x="33194" y="16121"/>
                </a:lnTo>
                <a:lnTo>
                  <a:pt x="33255" y="16059"/>
                </a:lnTo>
                <a:lnTo>
                  <a:pt x="33439" y="16090"/>
                </a:lnTo>
                <a:lnTo>
                  <a:pt x="33531" y="15967"/>
                </a:lnTo>
                <a:lnTo>
                  <a:pt x="33132" y="15844"/>
                </a:lnTo>
                <a:lnTo>
                  <a:pt x="33040" y="15967"/>
                </a:lnTo>
                <a:lnTo>
                  <a:pt x="32917" y="15967"/>
                </a:lnTo>
                <a:lnTo>
                  <a:pt x="32917" y="15814"/>
                </a:lnTo>
                <a:lnTo>
                  <a:pt x="33071" y="15691"/>
                </a:lnTo>
                <a:lnTo>
                  <a:pt x="33378" y="15691"/>
                </a:lnTo>
                <a:lnTo>
                  <a:pt x="33562" y="15599"/>
                </a:lnTo>
                <a:lnTo>
                  <a:pt x="33531" y="15445"/>
                </a:lnTo>
                <a:lnTo>
                  <a:pt x="33716" y="15292"/>
                </a:lnTo>
                <a:lnTo>
                  <a:pt x="33716" y="15107"/>
                </a:lnTo>
                <a:lnTo>
                  <a:pt x="33746" y="15046"/>
                </a:lnTo>
                <a:lnTo>
                  <a:pt x="33746" y="14984"/>
                </a:lnTo>
                <a:lnTo>
                  <a:pt x="33900" y="14739"/>
                </a:lnTo>
                <a:lnTo>
                  <a:pt x="33961" y="14739"/>
                </a:lnTo>
                <a:lnTo>
                  <a:pt x="34023" y="14862"/>
                </a:lnTo>
                <a:lnTo>
                  <a:pt x="34115" y="14831"/>
                </a:lnTo>
                <a:lnTo>
                  <a:pt x="34176" y="14677"/>
                </a:lnTo>
                <a:lnTo>
                  <a:pt x="34238" y="14677"/>
                </a:lnTo>
                <a:lnTo>
                  <a:pt x="34145" y="14524"/>
                </a:lnTo>
                <a:lnTo>
                  <a:pt x="34207" y="14432"/>
                </a:lnTo>
                <a:lnTo>
                  <a:pt x="34422" y="14370"/>
                </a:lnTo>
                <a:lnTo>
                  <a:pt x="34514" y="14309"/>
                </a:lnTo>
                <a:lnTo>
                  <a:pt x="34545" y="14186"/>
                </a:lnTo>
                <a:lnTo>
                  <a:pt x="34637" y="14186"/>
                </a:lnTo>
                <a:lnTo>
                  <a:pt x="34790" y="14248"/>
                </a:lnTo>
                <a:lnTo>
                  <a:pt x="35067" y="14186"/>
                </a:lnTo>
                <a:lnTo>
                  <a:pt x="35005" y="14063"/>
                </a:lnTo>
                <a:lnTo>
                  <a:pt x="35036" y="13940"/>
                </a:lnTo>
                <a:lnTo>
                  <a:pt x="35404" y="13879"/>
                </a:lnTo>
                <a:lnTo>
                  <a:pt x="35589" y="13756"/>
                </a:lnTo>
                <a:lnTo>
                  <a:pt x="35681" y="13603"/>
                </a:lnTo>
                <a:lnTo>
                  <a:pt x="36141" y="13388"/>
                </a:lnTo>
                <a:lnTo>
                  <a:pt x="36172" y="13234"/>
                </a:lnTo>
                <a:lnTo>
                  <a:pt x="36080" y="13204"/>
                </a:lnTo>
                <a:lnTo>
                  <a:pt x="35804" y="13388"/>
                </a:lnTo>
                <a:lnTo>
                  <a:pt x="35711" y="13296"/>
                </a:lnTo>
                <a:lnTo>
                  <a:pt x="35527" y="13480"/>
                </a:lnTo>
                <a:lnTo>
                  <a:pt x="35404" y="13388"/>
                </a:lnTo>
                <a:lnTo>
                  <a:pt x="35404" y="13019"/>
                </a:lnTo>
                <a:lnTo>
                  <a:pt x="35496" y="12958"/>
                </a:lnTo>
                <a:lnTo>
                  <a:pt x="35589" y="12804"/>
                </a:lnTo>
                <a:lnTo>
                  <a:pt x="35619" y="12835"/>
                </a:lnTo>
                <a:lnTo>
                  <a:pt x="35650" y="12896"/>
                </a:lnTo>
                <a:lnTo>
                  <a:pt x="35711" y="12927"/>
                </a:lnTo>
                <a:lnTo>
                  <a:pt x="35834" y="12804"/>
                </a:lnTo>
                <a:lnTo>
                  <a:pt x="35650" y="12651"/>
                </a:lnTo>
                <a:lnTo>
                  <a:pt x="35865" y="12620"/>
                </a:lnTo>
                <a:lnTo>
                  <a:pt x="36018" y="12712"/>
                </a:lnTo>
                <a:lnTo>
                  <a:pt x="36141" y="12743"/>
                </a:lnTo>
                <a:lnTo>
                  <a:pt x="36387" y="12559"/>
                </a:lnTo>
                <a:lnTo>
                  <a:pt x="36540" y="12620"/>
                </a:lnTo>
                <a:lnTo>
                  <a:pt x="37001" y="12467"/>
                </a:lnTo>
                <a:lnTo>
                  <a:pt x="37185" y="12497"/>
                </a:lnTo>
                <a:lnTo>
                  <a:pt x="37247" y="12620"/>
                </a:lnTo>
                <a:lnTo>
                  <a:pt x="37062" y="12989"/>
                </a:lnTo>
                <a:lnTo>
                  <a:pt x="37062" y="13111"/>
                </a:lnTo>
                <a:lnTo>
                  <a:pt x="37247" y="13234"/>
                </a:lnTo>
                <a:lnTo>
                  <a:pt x="37308" y="12989"/>
                </a:lnTo>
                <a:lnTo>
                  <a:pt x="37462" y="12743"/>
                </a:lnTo>
                <a:lnTo>
                  <a:pt x="37431" y="12589"/>
                </a:lnTo>
                <a:lnTo>
                  <a:pt x="37462" y="12528"/>
                </a:lnTo>
                <a:lnTo>
                  <a:pt x="37584" y="12682"/>
                </a:lnTo>
                <a:lnTo>
                  <a:pt x="37615" y="12927"/>
                </a:lnTo>
                <a:lnTo>
                  <a:pt x="37769" y="12927"/>
                </a:lnTo>
                <a:lnTo>
                  <a:pt x="37830" y="12743"/>
                </a:lnTo>
                <a:lnTo>
                  <a:pt x="37769" y="12559"/>
                </a:lnTo>
                <a:lnTo>
                  <a:pt x="37892" y="12467"/>
                </a:lnTo>
                <a:lnTo>
                  <a:pt x="37953" y="12467"/>
                </a:lnTo>
                <a:lnTo>
                  <a:pt x="37984" y="12651"/>
                </a:lnTo>
                <a:lnTo>
                  <a:pt x="38229" y="12467"/>
                </a:lnTo>
                <a:lnTo>
                  <a:pt x="38260" y="12374"/>
                </a:lnTo>
                <a:lnTo>
                  <a:pt x="38137" y="12221"/>
                </a:lnTo>
                <a:lnTo>
                  <a:pt x="38321" y="12221"/>
                </a:lnTo>
                <a:lnTo>
                  <a:pt x="38414" y="12129"/>
                </a:lnTo>
                <a:lnTo>
                  <a:pt x="38229" y="12067"/>
                </a:lnTo>
                <a:lnTo>
                  <a:pt x="38414" y="11883"/>
                </a:lnTo>
                <a:lnTo>
                  <a:pt x="38628" y="11883"/>
                </a:lnTo>
                <a:lnTo>
                  <a:pt x="38782" y="11791"/>
                </a:lnTo>
                <a:lnTo>
                  <a:pt x="38905" y="11822"/>
                </a:lnTo>
                <a:lnTo>
                  <a:pt x="38905" y="11945"/>
                </a:lnTo>
                <a:lnTo>
                  <a:pt x="38966" y="11975"/>
                </a:lnTo>
                <a:lnTo>
                  <a:pt x="39212" y="11975"/>
                </a:lnTo>
                <a:lnTo>
                  <a:pt x="39212" y="12221"/>
                </a:lnTo>
                <a:lnTo>
                  <a:pt x="39304" y="12313"/>
                </a:lnTo>
                <a:lnTo>
                  <a:pt x="39181" y="12682"/>
                </a:lnTo>
                <a:lnTo>
                  <a:pt x="39396" y="12589"/>
                </a:lnTo>
                <a:lnTo>
                  <a:pt x="39580" y="12252"/>
                </a:lnTo>
                <a:lnTo>
                  <a:pt x="39365" y="11914"/>
                </a:lnTo>
                <a:lnTo>
                  <a:pt x="39150" y="11760"/>
                </a:lnTo>
                <a:lnTo>
                  <a:pt x="38997" y="11545"/>
                </a:lnTo>
                <a:lnTo>
                  <a:pt x="38843" y="11668"/>
                </a:lnTo>
                <a:lnTo>
                  <a:pt x="38721" y="11607"/>
                </a:lnTo>
                <a:lnTo>
                  <a:pt x="38536" y="11638"/>
                </a:lnTo>
                <a:lnTo>
                  <a:pt x="38506" y="11484"/>
                </a:lnTo>
                <a:lnTo>
                  <a:pt x="38321" y="11453"/>
                </a:lnTo>
                <a:lnTo>
                  <a:pt x="38291" y="11392"/>
                </a:lnTo>
                <a:lnTo>
                  <a:pt x="38414" y="11238"/>
                </a:lnTo>
                <a:lnTo>
                  <a:pt x="38751" y="11238"/>
                </a:lnTo>
                <a:lnTo>
                  <a:pt x="38874" y="11116"/>
                </a:lnTo>
                <a:lnTo>
                  <a:pt x="39028" y="11116"/>
                </a:lnTo>
                <a:lnTo>
                  <a:pt x="39181" y="11177"/>
                </a:lnTo>
                <a:lnTo>
                  <a:pt x="39335" y="11085"/>
                </a:lnTo>
                <a:lnTo>
                  <a:pt x="39458" y="11177"/>
                </a:lnTo>
                <a:lnTo>
                  <a:pt x="39826" y="10993"/>
                </a:lnTo>
                <a:lnTo>
                  <a:pt x="40041" y="11116"/>
                </a:lnTo>
                <a:lnTo>
                  <a:pt x="40164" y="11085"/>
                </a:lnTo>
                <a:lnTo>
                  <a:pt x="40317" y="11116"/>
                </a:lnTo>
                <a:lnTo>
                  <a:pt x="40440" y="11023"/>
                </a:lnTo>
                <a:lnTo>
                  <a:pt x="40379" y="10931"/>
                </a:lnTo>
                <a:lnTo>
                  <a:pt x="40133" y="10931"/>
                </a:lnTo>
                <a:lnTo>
                  <a:pt x="39857" y="10809"/>
                </a:lnTo>
                <a:lnTo>
                  <a:pt x="39642" y="10901"/>
                </a:lnTo>
                <a:lnTo>
                  <a:pt x="39365" y="10870"/>
                </a:lnTo>
                <a:lnTo>
                  <a:pt x="39365" y="10747"/>
                </a:lnTo>
                <a:lnTo>
                  <a:pt x="39273" y="10532"/>
                </a:lnTo>
                <a:lnTo>
                  <a:pt x="39519" y="10379"/>
                </a:lnTo>
                <a:lnTo>
                  <a:pt x="39304" y="10348"/>
                </a:lnTo>
                <a:lnTo>
                  <a:pt x="39120" y="10102"/>
                </a:lnTo>
                <a:lnTo>
                  <a:pt x="38936" y="10102"/>
                </a:lnTo>
                <a:lnTo>
                  <a:pt x="38782" y="9918"/>
                </a:lnTo>
                <a:lnTo>
                  <a:pt x="38751" y="9703"/>
                </a:lnTo>
                <a:lnTo>
                  <a:pt x="38905" y="9703"/>
                </a:lnTo>
                <a:lnTo>
                  <a:pt x="38905" y="9519"/>
                </a:lnTo>
                <a:lnTo>
                  <a:pt x="38721" y="9335"/>
                </a:lnTo>
                <a:lnTo>
                  <a:pt x="38721" y="8567"/>
                </a:lnTo>
                <a:lnTo>
                  <a:pt x="38905" y="8352"/>
                </a:lnTo>
                <a:lnTo>
                  <a:pt x="38843" y="8168"/>
                </a:lnTo>
                <a:lnTo>
                  <a:pt x="38874" y="7891"/>
                </a:lnTo>
                <a:lnTo>
                  <a:pt x="39028" y="7738"/>
                </a:lnTo>
                <a:lnTo>
                  <a:pt x="38936" y="7554"/>
                </a:lnTo>
                <a:lnTo>
                  <a:pt x="39089" y="7523"/>
                </a:lnTo>
                <a:lnTo>
                  <a:pt x="39120" y="7369"/>
                </a:lnTo>
                <a:lnTo>
                  <a:pt x="39365" y="7185"/>
                </a:lnTo>
                <a:lnTo>
                  <a:pt x="39458" y="7185"/>
                </a:lnTo>
                <a:lnTo>
                  <a:pt x="39672" y="7400"/>
                </a:lnTo>
                <a:lnTo>
                  <a:pt x="39826" y="7247"/>
                </a:lnTo>
                <a:lnTo>
                  <a:pt x="39980" y="7247"/>
                </a:lnTo>
                <a:lnTo>
                  <a:pt x="40041" y="7492"/>
                </a:lnTo>
                <a:lnTo>
                  <a:pt x="40287" y="7523"/>
                </a:lnTo>
                <a:lnTo>
                  <a:pt x="40502" y="7339"/>
                </a:lnTo>
                <a:lnTo>
                  <a:pt x="40563" y="7369"/>
                </a:lnTo>
                <a:lnTo>
                  <a:pt x="40594" y="7615"/>
                </a:lnTo>
                <a:lnTo>
                  <a:pt x="40655" y="7677"/>
                </a:lnTo>
                <a:lnTo>
                  <a:pt x="40901" y="7738"/>
                </a:lnTo>
                <a:lnTo>
                  <a:pt x="40931" y="7799"/>
                </a:lnTo>
                <a:lnTo>
                  <a:pt x="40778" y="7891"/>
                </a:lnTo>
                <a:lnTo>
                  <a:pt x="40778" y="7984"/>
                </a:lnTo>
                <a:lnTo>
                  <a:pt x="40686" y="8137"/>
                </a:lnTo>
                <a:lnTo>
                  <a:pt x="40716" y="8291"/>
                </a:lnTo>
                <a:lnTo>
                  <a:pt x="40563" y="8567"/>
                </a:lnTo>
                <a:lnTo>
                  <a:pt x="40379" y="8598"/>
                </a:lnTo>
                <a:lnTo>
                  <a:pt x="40256" y="8813"/>
                </a:lnTo>
                <a:lnTo>
                  <a:pt x="40379" y="8874"/>
                </a:lnTo>
                <a:lnTo>
                  <a:pt x="40747" y="8721"/>
                </a:lnTo>
                <a:lnTo>
                  <a:pt x="41024" y="8321"/>
                </a:lnTo>
                <a:lnTo>
                  <a:pt x="41146" y="8352"/>
                </a:lnTo>
                <a:lnTo>
                  <a:pt x="41146" y="8475"/>
                </a:lnTo>
                <a:lnTo>
                  <a:pt x="41024" y="8628"/>
                </a:lnTo>
                <a:lnTo>
                  <a:pt x="41024" y="8751"/>
                </a:lnTo>
                <a:lnTo>
                  <a:pt x="41177" y="8751"/>
                </a:lnTo>
                <a:lnTo>
                  <a:pt x="41331" y="8536"/>
                </a:lnTo>
                <a:lnTo>
                  <a:pt x="41484" y="8444"/>
                </a:lnTo>
                <a:lnTo>
                  <a:pt x="41576" y="8536"/>
                </a:lnTo>
                <a:lnTo>
                  <a:pt x="41791" y="8536"/>
                </a:lnTo>
                <a:lnTo>
                  <a:pt x="41822" y="8352"/>
                </a:lnTo>
                <a:lnTo>
                  <a:pt x="41914" y="8352"/>
                </a:lnTo>
                <a:lnTo>
                  <a:pt x="42006" y="8413"/>
                </a:lnTo>
                <a:lnTo>
                  <a:pt x="42160" y="8352"/>
                </a:lnTo>
                <a:lnTo>
                  <a:pt x="42375" y="8567"/>
                </a:lnTo>
                <a:lnTo>
                  <a:pt x="42375" y="8721"/>
                </a:lnTo>
                <a:lnTo>
                  <a:pt x="42467" y="8966"/>
                </a:lnTo>
                <a:lnTo>
                  <a:pt x="42405" y="9058"/>
                </a:lnTo>
                <a:lnTo>
                  <a:pt x="42405" y="9243"/>
                </a:lnTo>
                <a:lnTo>
                  <a:pt x="42283" y="9457"/>
                </a:lnTo>
                <a:lnTo>
                  <a:pt x="42497" y="9795"/>
                </a:lnTo>
                <a:lnTo>
                  <a:pt x="42497" y="9979"/>
                </a:lnTo>
                <a:lnTo>
                  <a:pt x="42344" y="10041"/>
                </a:lnTo>
                <a:lnTo>
                  <a:pt x="42221" y="10133"/>
                </a:lnTo>
                <a:lnTo>
                  <a:pt x="42344" y="10164"/>
                </a:lnTo>
                <a:lnTo>
                  <a:pt x="42651" y="10102"/>
                </a:lnTo>
                <a:lnTo>
                  <a:pt x="42835" y="9918"/>
                </a:lnTo>
                <a:lnTo>
                  <a:pt x="43081" y="9918"/>
                </a:lnTo>
                <a:lnTo>
                  <a:pt x="43204" y="9672"/>
                </a:lnTo>
                <a:lnTo>
                  <a:pt x="43173" y="9365"/>
                </a:lnTo>
                <a:lnTo>
                  <a:pt x="43112" y="9150"/>
                </a:lnTo>
                <a:lnTo>
                  <a:pt x="43019" y="9150"/>
                </a:lnTo>
                <a:lnTo>
                  <a:pt x="42897" y="9120"/>
                </a:lnTo>
                <a:lnTo>
                  <a:pt x="42897" y="8935"/>
                </a:lnTo>
                <a:lnTo>
                  <a:pt x="42958" y="8874"/>
                </a:lnTo>
                <a:lnTo>
                  <a:pt x="43081" y="8874"/>
                </a:lnTo>
                <a:lnTo>
                  <a:pt x="43173" y="8935"/>
                </a:lnTo>
                <a:lnTo>
                  <a:pt x="43265" y="8905"/>
                </a:lnTo>
                <a:lnTo>
                  <a:pt x="43541" y="8813"/>
                </a:lnTo>
                <a:lnTo>
                  <a:pt x="43756" y="8598"/>
                </a:lnTo>
                <a:lnTo>
                  <a:pt x="43879" y="8628"/>
                </a:lnTo>
                <a:lnTo>
                  <a:pt x="44094" y="8628"/>
                </a:lnTo>
                <a:lnTo>
                  <a:pt x="44156" y="8475"/>
                </a:lnTo>
                <a:lnTo>
                  <a:pt x="44309" y="8321"/>
                </a:lnTo>
                <a:lnTo>
                  <a:pt x="44371" y="8383"/>
                </a:lnTo>
                <a:lnTo>
                  <a:pt x="44493" y="8229"/>
                </a:lnTo>
                <a:lnTo>
                  <a:pt x="44678" y="8199"/>
                </a:lnTo>
                <a:lnTo>
                  <a:pt x="44739" y="8260"/>
                </a:lnTo>
                <a:lnTo>
                  <a:pt x="44893" y="8229"/>
                </a:lnTo>
                <a:lnTo>
                  <a:pt x="44923" y="8321"/>
                </a:lnTo>
                <a:lnTo>
                  <a:pt x="44893" y="8413"/>
                </a:lnTo>
                <a:lnTo>
                  <a:pt x="44923" y="8567"/>
                </a:lnTo>
                <a:lnTo>
                  <a:pt x="45292" y="8536"/>
                </a:lnTo>
                <a:lnTo>
                  <a:pt x="45322" y="8567"/>
                </a:lnTo>
                <a:lnTo>
                  <a:pt x="45507" y="8628"/>
                </a:lnTo>
                <a:lnTo>
                  <a:pt x="46121" y="8997"/>
                </a:lnTo>
                <a:lnTo>
                  <a:pt x="46274" y="9028"/>
                </a:lnTo>
                <a:lnTo>
                  <a:pt x="46305" y="9150"/>
                </a:lnTo>
                <a:lnTo>
                  <a:pt x="46305" y="9243"/>
                </a:lnTo>
                <a:lnTo>
                  <a:pt x="46612" y="9580"/>
                </a:lnTo>
                <a:lnTo>
                  <a:pt x="46673" y="9550"/>
                </a:lnTo>
                <a:lnTo>
                  <a:pt x="46673" y="9427"/>
                </a:lnTo>
                <a:lnTo>
                  <a:pt x="46766" y="9365"/>
                </a:lnTo>
                <a:lnTo>
                  <a:pt x="46796" y="9273"/>
                </a:lnTo>
                <a:lnTo>
                  <a:pt x="46673" y="9212"/>
                </a:lnTo>
                <a:lnTo>
                  <a:pt x="46520" y="9212"/>
                </a:lnTo>
                <a:lnTo>
                  <a:pt x="46520" y="9058"/>
                </a:lnTo>
                <a:lnTo>
                  <a:pt x="46673" y="8966"/>
                </a:lnTo>
                <a:lnTo>
                  <a:pt x="46766" y="8966"/>
                </a:lnTo>
                <a:lnTo>
                  <a:pt x="46858" y="9089"/>
                </a:lnTo>
                <a:lnTo>
                  <a:pt x="46981" y="9212"/>
                </a:lnTo>
                <a:lnTo>
                  <a:pt x="46981" y="9335"/>
                </a:lnTo>
                <a:lnTo>
                  <a:pt x="47226" y="9550"/>
                </a:lnTo>
                <a:lnTo>
                  <a:pt x="47257" y="9734"/>
                </a:lnTo>
                <a:lnTo>
                  <a:pt x="47380" y="9795"/>
                </a:lnTo>
                <a:lnTo>
                  <a:pt x="47472" y="9734"/>
                </a:lnTo>
                <a:lnTo>
                  <a:pt x="47533" y="9734"/>
                </a:lnTo>
                <a:lnTo>
                  <a:pt x="47625" y="9795"/>
                </a:lnTo>
                <a:lnTo>
                  <a:pt x="47748" y="9949"/>
                </a:lnTo>
                <a:lnTo>
                  <a:pt x="47748" y="10102"/>
                </a:lnTo>
                <a:lnTo>
                  <a:pt x="47871" y="10287"/>
                </a:lnTo>
                <a:lnTo>
                  <a:pt x="47871" y="10409"/>
                </a:lnTo>
                <a:lnTo>
                  <a:pt x="47810" y="10409"/>
                </a:lnTo>
                <a:lnTo>
                  <a:pt x="47810" y="10317"/>
                </a:lnTo>
                <a:lnTo>
                  <a:pt x="47748" y="10225"/>
                </a:lnTo>
                <a:lnTo>
                  <a:pt x="47687" y="10225"/>
                </a:lnTo>
                <a:lnTo>
                  <a:pt x="47595" y="10317"/>
                </a:lnTo>
                <a:lnTo>
                  <a:pt x="47472" y="10194"/>
                </a:lnTo>
                <a:lnTo>
                  <a:pt x="47195" y="10072"/>
                </a:lnTo>
                <a:lnTo>
                  <a:pt x="46950" y="10072"/>
                </a:lnTo>
                <a:lnTo>
                  <a:pt x="46919" y="10133"/>
                </a:lnTo>
                <a:lnTo>
                  <a:pt x="47042" y="10256"/>
                </a:lnTo>
                <a:lnTo>
                  <a:pt x="47257" y="10287"/>
                </a:lnTo>
                <a:lnTo>
                  <a:pt x="47349" y="10348"/>
                </a:lnTo>
                <a:lnTo>
                  <a:pt x="47288" y="10409"/>
                </a:lnTo>
                <a:lnTo>
                  <a:pt x="47410" y="10594"/>
                </a:lnTo>
                <a:lnTo>
                  <a:pt x="47472" y="10686"/>
                </a:lnTo>
                <a:lnTo>
                  <a:pt x="47533" y="10624"/>
                </a:lnTo>
                <a:lnTo>
                  <a:pt x="47625" y="10440"/>
                </a:lnTo>
                <a:lnTo>
                  <a:pt x="47656" y="10440"/>
                </a:lnTo>
                <a:lnTo>
                  <a:pt x="47748" y="10563"/>
                </a:lnTo>
                <a:lnTo>
                  <a:pt x="47871" y="10624"/>
                </a:lnTo>
                <a:lnTo>
                  <a:pt x="47932" y="10563"/>
                </a:lnTo>
                <a:lnTo>
                  <a:pt x="48055" y="10594"/>
                </a:lnTo>
                <a:lnTo>
                  <a:pt x="48086" y="10716"/>
                </a:lnTo>
                <a:lnTo>
                  <a:pt x="48025" y="10809"/>
                </a:lnTo>
                <a:lnTo>
                  <a:pt x="48178" y="11054"/>
                </a:lnTo>
                <a:lnTo>
                  <a:pt x="48239" y="11361"/>
                </a:lnTo>
                <a:lnTo>
                  <a:pt x="48239" y="11668"/>
                </a:lnTo>
                <a:lnTo>
                  <a:pt x="48117" y="11945"/>
                </a:lnTo>
                <a:lnTo>
                  <a:pt x="48055" y="11945"/>
                </a:lnTo>
                <a:lnTo>
                  <a:pt x="47994" y="12098"/>
                </a:lnTo>
                <a:lnTo>
                  <a:pt x="48025" y="12252"/>
                </a:lnTo>
                <a:lnTo>
                  <a:pt x="47902" y="12467"/>
                </a:lnTo>
                <a:lnTo>
                  <a:pt x="47902" y="12528"/>
                </a:lnTo>
                <a:lnTo>
                  <a:pt x="47994" y="12651"/>
                </a:lnTo>
                <a:lnTo>
                  <a:pt x="47994" y="12774"/>
                </a:lnTo>
                <a:lnTo>
                  <a:pt x="47779" y="12866"/>
                </a:lnTo>
                <a:lnTo>
                  <a:pt x="47717" y="13050"/>
                </a:lnTo>
                <a:lnTo>
                  <a:pt x="47779" y="13111"/>
                </a:lnTo>
                <a:lnTo>
                  <a:pt x="47656" y="13388"/>
                </a:lnTo>
                <a:lnTo>
                  <a:pt x="47564" y="13511"/>
                </a:lnTo>
                <a:lnTo>
                  <a:pt x="47564" y="13603"/>
                </a:lnTo>
                <a:lnTo>
                  <a:pt x="47503" y="13756"/>
                </a:lnTo>
                <a:lnTo>
                  <a:pt x="47349" y="13818"/>
                </a:lnTo>
                <a:lnTo>
                  <a:pt x="47165" y="14002"/>
                </a:lnTo>
                <a:lnTo>
                  <a:pt x="46981" y="14002"/>
                </a:lnTo>
                <a:lnTo>
                  <a:pt x="47165" y="14033"/>
                </a:lnTo>
                <a:lnTo>
                  <a:pt x="47318" y="14033"/>
                </a:lnTo>
                <a:lnTo>
                  <a:pt x="47410" y="13940"/>
                </a:lnTo>
                <a:lnTo>
                  <a:pt x="47472" y="13940"/>
                </a:lnTo>
                <a:lnTo>
                  <a:pt x="47533" y="14155"/>
                </a:lnTo>
                <a:lnTo>
                  <a:pt x="47410" y="14462"/>
                </a:lnTo>
                <a:lnTo>
                  <a:pt x="47288" y="14616"/>
                </a:lnTo>
                <a:lnTo>
                  <a:pt x="47195" y="15015"/>
                </a:lnTo>
                <a:lnTo>
                  <a:pt x="47288" y="15199"/>
                </a:lnTo>
                <a:lnTo>
                  <a:pt x="47318" y="15322"/>
                </a:lnTo>
                <a:lnTo>
                  <a:pt x="47165" y="15721"/>
                </a:lnTo>
                <a:lnTo>
                  <a:pt x="46950" y="15783"/>
                </a:lnTo>
                <a:lnTo>
                  <a:pt x="46858" y="15752"/>
                </a:lnTo>
                <a:lnTo>
                  <a:pt x="46766" y="15752"/>
                </a:lnTo>
                <a:lnTo>
                  <a:pt x="46704" y="15875"/>
                </a:lnTo>
                <a:lnTo>
                  <a:pt x="46766" y="15967"/>
                </a:lnTo>
                <a:lnTo>
                  <a:pt x="46858" y="16274"/>
                </a:lnTo>
                <a:lnTo>
                  <a:pt x="46796" y="16428"/>
                </a:lnTo>
                <a:lnTo>
                  <a:pt x="46612" y="16520"/>
                </a:lnTo>
                <a:lnTo>
                  <a:pt x="46551" y="16765"/>
                </a:lnTo>
                <a:lnTo>
                  <a:pt x="46612" y="16980"/>
                </a:lnTo>
                <a:lnTo>
                  <a:pt x="46612" y="17195"/>
                </a:lnTo>
                <a:lnTo>
                  <a:pt x="46551" y="17257"/>
                </a:lnTo>
                <a:lnTo>
                  <a:pt x="46551" y="17410"/>
                </a:lnTo>
                <a:lnTo>
                  <a:pt x="46673" y="17472"/>
                </a:lnTo>
                <a:lnTo>
                  <a:pt x="46551" y="17932"/>
                </a:lnTo>
                <a:lnTo>
                  <a:pt x="46428" y="18024"/>
                </a:lnTo>
                <a:lnTo>
                  <a:pt x="46366" y="18178"/>
                </a:lnTo>
                <a:lnTo>
                  <a:pt x="46428" y="18086"/>
                </a:lnTo>
                <a:lnTo>
                  <a:pt x="46581" y="18086"/>
                </a:lnTo>
                <a:lnTo>
                  <a:pt x="46735" y="17902"/>
                </a:lnTo>
                <a:lnTo>
                  <a:pt x="46827" y="17748"/>
                </a:lnTo>
                <a:lnTo>
                  <a:pt x="46796" y="17687"/>
                </a:lnTo>
                <a:lnTo>
                  <a:pt x="46827" y="17594"/>
                </a:lnTo>
                <a:lnTo>
                  <a:pt x="47073" y="17594"/>
                </a:lnTo>
                <a:lnTo>
                  <a:pt x="47165" y="17533"/>
                </a:lnTo>
                <a:lnTo>
                  <a:pt x="47042" y="17502"/>
                </a:lnTo>
                <a:lnTo>
                  <a:pt x="46766" y="17226"/>
                </a:lnTo>
                <a:lnTo>
                  <a:pt x="46704" y="17011"/>
                </a:lnTo>
                <a:lnTo>
                  <a:pt x="46796" y="16827"/>
                </a:lnTo>
                <a:lnTo>
                  <a:pt x="47073" y="16796"/>
                </a:lnTo>
                <a:lnTo>
                  <a:pt x="47349" y="16765"/>
                </a:lnTo>
                <a:lnTo>
                  <a:pt x="47595" y="16550"/>
                </a:lnTo>
                <a:lnTo>
                  <a:pt x="47717" y="16550"/>
                </a:lnTo>
                <a:lnTo>
                  <a:pt x="47810" y="16458"/>
                </a:lnTo>
                <a:lnTo>
                  <a:pt x="47717" y="16336"/>
                </a:lnTo>
                <a:lnTo>
                  <a:pt x="47963" y="16151"/>
                </a:lnTo>
                <a:lnTo>
                  <a:pt x="48086" y="15936"/>
                </a:lnTo>
                <a:lnTo>
                  <a:pt x="47994" y="15783"/>
                </a:lnTo>
                <a:lnTo>
                  <a:pt x="47994" y="15660"/>
                </a:lnTo>
                <a:lnTo>
                  <a:pt x="48178" y="15752"/>
                </a:lnTo>
                <a:lnTo>
                  <a:pt x="48362" y="15691"/>
                </a:lnTo>
                <a:lnTo>
                  <a:pt x="48485" y="15506"/>
                </a:lnTo>
                <a:lnTo>
                  <a:pt x="48393" y="15384"/>
                </a:lnTo>
                <a:lnTo>
                  <a:pt x="48700" y="15169"/>
                </a:lnTo>
                <a:lnTo>
                  <a:pt x="48731" y="14984"/>
                </a:lnTo>
                <a:lnTo>
                  <a:pt x="48669" y="14862"/>
                </a:lnTo>
                <a:lnTo>
                  <a:pt x="48362" y="15046"/>
                </a:lnTo>
                <a:lnTo>
                  <a:pt x="48332" y="15138"/>
                </a:lnTo>
                <a:lnTo>
                  <a:pt x="48086" y="15322"/>
                </a:lnTo>
                <a:lnTo>
                  <a:pt x="47902" y="15230"/>
                </a:lnTo>
                <a:lnTo>
                  <a:pt x="47779" y="15015"/>
                </a:lnTo>
                <a:lnTo>
                  <a:pt x="47902" y="14831"/>
                </a:lnTo>
                <a:lnTo>
                  <a:pt x="47871" y="14555"/>
                </a:lnTo>
                <a:lnTo>
                  <a:pt x="48025" y="14432"/>
                </a:lnTo>
                <a:lnTo>
                  <a:pt x="48270" y="14432"/>
                </a:lnTo>
                <a:lnTo>
                  <a:pt x="48547" y="14616"/>
                </a:lnTo>
                <a:lnTo>
                  <a:pt x="48669" y="14493"/>
                </a:lnTo>
                <a:lnTo>
                  <a:pt x="48669" y="14278"/>
                </a:lnTo>
                <a:lnTo>
                  <a:pt x="48884" y="14186"/>
                </a:lnTo>
                <a:lnTo>
                  <a:pt x="48915" y="14340"/>
                </a:lnTo>
                <a:lnTo>
                  <a:pt x="48823" y="14432"/>
                </a:lnTo>
                <a:lnTo>
                  <a:pt x="48823" y="14585"/>
                </a:lnTo>
                <a:lnTo>
                  <a:pt x="49283" y="14984"/>
                </a:lnTo>
                <a:lnTo>
                  <a:pt x="49498" y="14984"/>
                </a:lnTo>
                <a:lnTo>
                  <a:pt x="49591" y="14923"/>
                </a:lnTo>
                <a:lnTo>
                  <a:pt x="49928" y="14862"/>
                </a:lnTo>
                <a:lnTo>
                  <a:pt x="50051" y="14708"/>
                </a:lnTo>
                <a:lnTo>
                  <a:pt x="50020" y="14524"/>
                </a:lnTo>
                <a:lnTo>
                  <a:pt x="49775" y="14248"/>
                </a:lnTo>
                <a:lnTo>
                  <a:pt x="49775" y="14125"/>
                </a:lnTo>
                <a:lnTo>
                  <a:pt x="49867" y="14125"/>
                </a:lnTo>
                <a:lnTo>
                  <a:pt x="50174" y="14432"/>
                </a:lnTo>
                <a:lnTo>
                  <a:pt x="50297" y="14432"/>
                </a:lnTo>
                <a:lnTo>
                  <a:pt x="50481" y="14585"/>
                </a:lnTo>
                <a:lnTo>
                  <a:pt x="50420" y="14708"/>
                </a:lnTo>
                <a:lnTo>
                  <a:pt x="50481" y="14831"/>
                </a:lnTo>
                <a:lnTo>
                  <a:pt x="50696" y="15015"/>
                </a:lnTo>
                <a:lnTo>
                  <a:pt x="50727" y="15322"/>
                </a:lnTo>
                <a:lnTo>
                  <a:pt x="50788" y="15384"/>
                </a:lnTo>
                <a:lnTo>
                  <a:pt x="50788" y="15292"/>
                </a:lnTo>
                <a:lnTo>
                  <a:pt x="50942" y="15138"/>
                </a:lnTo>
                <a:lnTo>
                  <a:pt x="51034" y="15138"/>
                </a:lnTo>
                <a:lnTo>
                  <a:pt x="51095" y="15015"/>
                </a:lnTo>
                <a:lnTo>
                  <a:pt x="51034" y="14954"/>
                </a:lnTo>
                <a:lnTo>
                  <a:pt x="50911" y="15015"/>
                </a:lnTo>
                <a:lnTo>
                  <a:pt x="50788" y="14984"/>
                </a:lnTo>
                <a:lnTo>
                  <a:pt x="50665" y="14770"/>
                </a:lnTo>
                <a:lnTo>
                  <a:pt x="50880" y="14585"/>
                </a:lnTo>
                <a:lnTo>
                  <a:pt x="51064" y="14462"/>
                </a:lnTo>
                <a:lnTo>
                  <a:pt x="51157" y="14370"/>
                </a:lnTo>
                <a:lnTo>
                  <a:pt x="51310" y="14370"/>
                </a:lnTo>
                <a:lnTo>
                  <a:pt x="51371" y="14248"/>
                </a:lnTo>
                <a:lnTo>
                  <a:pt x="51709" y="14186"/>
                </a:lnTo>
                <a:lnTo>
                  <a:pt x="52262" y="14033"/>
                </a:lnTo>
                <a:lnTo>
                  <a:pt x="52907" y="14002"/>
                </a:lnTo>
                <a:lnTo>
                  <a:pt x="53429" y="13787"/>
                </a:lnTo>
                <a:lnTo>
                  <a:pt x="53674" y="13787"/>
                </a:lnTo>
                <a:lnTo>
                  <a:pt x="53889" y="13879"/>
                </a:lnTo>
                <a:lnTo>
                  <a:pt x="53889" y="14002"/>
                </a:lnTo>
                <a:lnTo>
                  <a:pt x="53828" y="14033"/>
                </a:lnTo>
                <a:lnTo>
                  <a:pt x="53736" y="14248"/>
                </a:lnTo>
                <a:lnTo>
                  <a:pt x="53828" y="14555"/>
                </a:lnTo>
                <a:lnTo>
                  <a:pt x="54043" y="14708"/>
                </a:lnTo>
                <a:lnTo>
                  <a:pt x="54780" y="14739"/>
                </a:lnTo>
                <a:lnTo>
                  <a:pt x="54903" y="14800"/>
                </a:lnTo>
                <a:lnTo>
                  <a:pt x="54964" y="14770"/>
                </a:lnTo>
                <a:lnTo>
                  <a:pt x="55240" y="14770"/>
                </a:lnTo>
                <a:lnTo>
                  <a:pt x="55425" y="14831"/>
                </a:lnTo>
                <a:lnTo>
                  <a:pt x="55947" y="14739"/>
                </a:lnTo>
                <a:lnTo>
                  <a:pt x="56315" y="14555"/>
                </a:lnTo>
                <a:lnTo>
                  <a:pt x="56438" y="14585"/>
                </a:lnTo>
                <a:lnTo>
                  <a:pt x="56622" y="14585"/>
                </a:lnTo>
                <a:lnTo>
                  <a:pt x="56714" y="14432"/>
                </a:lnTo>
                <a:lnTo>
                  <a:pt x="56653" y="14309"/>
                </a:lnTo>
                <a:lnTo>
                  <a:pt x="56806" y="14278"/>
                </a:lnTo>
                <a:lnTo>
                  <a:pt x="56929" y="14340"/>
                </a:lnTo>
                <a:lnTo>
                  <a:pt x="57175" y="14248"/>
                </a:lnTo>
                <a:lnTo>
                  <a:pt x="57206" y="14401"/>
                </a:lnTo>
                <a:lnTo>
                  <a:pt x="57298" y="14401"/>
                </a:lnTo>
                <a:lnTo>
                  <a:pt x="57421" y="14248"/>
                </a:lnTo>
                <a:lnTo>
                  <a:pt x="57359" y="14125"/>
                </a:lnTo>
                <a:lnTo>
                  <a:pt x="57206" y="14002"/>
                </a:lnTo>
                <a:lnTo>
                  <a:pt x="57206" y="13818"/>
                </a:lnTo>
                <a:lnTo>
                  <a:pt x="57144" y="13695"/>
                </a:lnTo>
                <a:lnTo>
                  <a:pt x="56960" y="13664"/>
                </a:lnTo>
                <a:lnTo>
                  <a:pt x="56929" y="13449"/>
                </a:lnTo>
                <a:lnTo>
                  <a:pt x="56837" y="13418"/>
                </a:lnTo>
                <a:lnTo>
                  <a:pt x="56806" y="13265"/>
                </a:lnTo>
                <a:lnTo>
                  <a:pt x="56684" y="13111"/>
                </a:lnTo>
                <a:lnTo>
                  <a:pt x="56653" y="12927"/>
                </a:lnTo>
                <a:lnTo>
                  <a:pt x="56745" y="12743"/>
                </a:lnTo>
                <a:lnTo>
                  <a:pt x="56776" y="12866"/>
                </a:lnTo>
                <a:lnTo>
                  <a:pt x="56868" y="12896"/>
                </a:lnTo>
                <a:lnTo>
                  <a:pt x="57052" y="12743"/>
                </a:lnTo>
                <a:lnTo>
                  <a:pt x="56991" y="12682"/>
                </a:lnTo>
                <a:lnTo>
                  <a:pt x="56960" y="12559"/>
                </a:lnTo>
                <a:lnTo>
                  <a:pt x="57083" y="12559"/>
                </a:lnTo>
                <a:lnTo>
                  <a:pt x="57298" y="12712"/>
                </a:lnTo>
                <a:lnTo>
                  <a:pt x="57390" y="12620"/>
                </a:lnTo>
                <a:lnTo>
                  <a:pt x="57421" y="12497"/>
                </a:lnTo>
                <a:lnTo>
                  <a:pt x="57482" y="12589"/>
                </a:lnTo>
                <a:lnTo>
                  <a:pt x="57697" y="12589"/>
                </a:lnTo>
                <a:lnTo>
                  <a:pt x="57820" y="12559"/>
                </a:lnTo>
                <a:lnTo>
                  <a:pt x="57881" y="12467"/>
                </a:lnTo>
                <a:lnTo>
                  <a:pt x="58035" y="12620"/>
                </a:lnTo>
                <a:lnTo>
                  <a:pt x="58158" y="12651"/>
                </a:lnTo>
                <a:lnTo>
                  <a:pt x="58280" y="12804"/>
                </a:lnTo>
                <a:lnTo>
                  <a:pt x="58372" y="12712"/>
                </a:lnTo>
                <a:lnTo>
                  <a:pt x="58372" y="12559"/>
                </a:lnTo>
                <a:lnTo>
                  <a:pt x="58526" y="12589"/>
                </a:lnTo>
                <a:lnTo>
                  <a:pt x="58618" y="12743"/>
                </a:lnTo>
                <a:lnTo>
                  <a:pt x="58495" y="12835"/>
                </a:lnTo>
                <a:lnTo>
                  <a:pt x="58434" y="12989"/>
                </a:lnTo>
                <a:lnTo>
                  <a:pt x="58495" y="13019"/>
                </a:lnTo>
                <a:lnTo>
                  <a:pt x="58680" y="12989"/>
                </a:lnTo>
                <a:lnTo>
                  <a:pt x="58710" y="13019"/>
                </a:lnTo>
                <a:lnTo>
                  <a:pt x="58710" y="12896"/>
                </a:lnTo>
                <a:lnTo>
                  <a:pt x="58802" y="12866"/>
                </a:lnTo>
                <a:lnTo>
                  <a:pt x="58894" y="12896"/>
                </a:lnTo>
                <a:lnTo>
                  <a:pt x="58833" y="12712"/>
                </a:lnTo>
                <a:lnTo>
                  <a:pt x="58772" y="12651"/>
                </a:lnTo>
                <a:lnTo>
                  <a:pt x="58802" y="12559"/>
                </a:lnTo>
                <a:lnTo>
                  <a:pt x="58956" y="12559"/>
                </a:lnTo>
                <a:lnTo>
                  <a:pt x="59202" y="12497"/>
                </a:lnTo>
                <a:lnTo>
                  <a:pt x="59263" y="12559"/>
                </a:lnTo>
                <a:lnTo>
                  <a:pt x="59355" y="12528"/>
                </a:lnTo>
                <a:lnTo>
                  <a:pt x="59601" y="12528"/>
                </a:lnTo>
                <a:lnTo>
                  <a:pt x="59601" y="12620"/>
                </a:lnTo>
                <a:lnTo>
                  <a:pt x="59631" y="12835"/>
                </a:lnTo>
                <a:lnTo>
                  <a:pt x="59693" y="12743"/>
                </a:lnTo>
                <a:lnTo>
                  <a:pt x="59754" y="12743"/>
                </a:lnTo>
                <a:lnTo>
                  <a:pt x="59908" y="12620"/>
                </a:lnTo>
                <a:lnTo>
                  <a:pt x="59969" y="12835"/>
                </a:lnTo>
                <a:lnTo>
                  <a:pt x="60061" y="12835"/>
                </a:lnTo>
                <a:lnTo>
                  <a:pt x="60215" y="12712"/>
                </a:lnTo>
                <a:lnTo>
                  <a:pt x="60368" y="12866"/>
                </a:lnTo>
                <a:lnTo>
                  <a:pt x="60430" y="13173"/>
                </a:lnTo>
                <a:lnTo>
                  <a:pt x="60522" y="12958"/>
                </a:lnTo>
                <a:lnTo>
                  <a:pt x="60645" y="12896"/>
                </a:lnTo>
                <a:lnTo>
                  <a:pt x="60706" y="12958"/>
                </a:lnTo>
                <a:lnTo>
                  <a:pt x="60614" y="13173"/>
                </a:lnTo>
                <a:lnTo>
                  <a:pt x="60737" y="13265"/>
                </a:lnTo>
                <a:lnTo>
                  <a:pt x="60798" y="13357"/>
                </a:lnTo>
                <a:lnTo>
                  <a:pt x="60952" y="13357"/>
                </a:lnTo>
                <a:lnTo>
                  <a:pt x="60982" y="13511"/>
                </a:lnTo>
                <a:lnTo>
                  <a:pt x="61075" y="13449"/>
                </a:lnTo>
                <a:lnTo>
                  <a:pt x="61136" y="13449"/>
                </a:lnTo>
                <a:lnTo>
                  <a:pt x="61197" y="13633"/>
                </a:lnTo>
                <a:lnTo>
                  <a:pt x="61075" y="13756"/>
                </a:lnTo>
                <a:lnTo>
                  <a:pt x="61075" y="13940"/>
                </a:lnTo>
                <a:lnTo>
                  <a:pt x="61290" y="13726"/>
                </a:lnTo>
                <a:lnTo>
                  <a:pt x="61412" y="13726"/>
                </a:lnTo>
                <a:lnTo>
                  <a:pt x="61443" y="13848"/>
                </a:lnTo>
                <a:lnTo>
                  <a:pt x="61136" y="14125"/>
                </a:lnTo>
                <a:lnTo>
                  <a:pt x="61167" y="14340"/>
                </a:lnTo>
                <a:lnTo>
                  <a:pt x="61412" y="14401"/>
                </a:lnTo>
                <a:lnTo>
                  <a:pt x="61504" y="14309"/>
                </a:lnTo>
                <a:lnTo>
                  <a:pt x="61597" y="14217"/>
                </a:lnTo>
                <a:lnTo>
                  <a:pt x="61689" y="14278"/>
                </a:lnTo>
                <a:lnTo>
                  <a:pt x="61750" y="14432"/>
                </a:lnTo>
                <a:lnTo>
                  <a:pt x="61842" y="14340"/>
                </a:lnTo>
                <a:lnTo>
                  <a:pt x="62026" y="14555"/>
                </a:lnTo>
                <a:lnTo>
                  <a:pt x="61996" y="14800"/>
                </a:lnTo>
                <a:lnTo>
                  <a:pt x="62149" y="14770"/>
                </a:lnTo>
                <a:lnTo>
                  <a:pt x="62180" y="14892"/>
                </a:lnTo>
                <a:lnTo>
                  <a:pt x="62303" y="14831"/>
                </a:lnTo>
                <a:lnTo>
                  <a:pt x="62303" y="14954"/>
                </a:lnTo>
                <a:lnTo>
                  <a:pt x="62149" y="15230"/>
                </a:lnTo>
                <a:lnTo>
                  <a:pt x="61965" y="15292"/>
                </a:lnTo>
                <a:lnTo>
                  <a:pt x="61842" y="15169"/>
                </a:lnTo>
                <a:lnTo>
                  <a:pt x="61504" y="15107"/>
                </a:lnTo>
                <a:lnTo>
                  <a:pt x="61136" y="15107"/>
                </a:lnTo>
                <a:lnTo>
                  <a:pt x="61290" y="15199"/>
                </a:lnTo>
                <a:lnTo>
                  <a:pt x="61351" y="15384"/>
                </a:lnTo>
                <a:lnTo>
                  <a:pt x="61689" y="15414"/>
                </a:lnTo>
                <a:lnTo>
                  <a:pt x="61750" y="15537"/>
                </a:lnTo>
                <a:lnTo>
                  <a:pt x="62057" y="15752"/>
                </a:lnTo>
                <a:lnTo>
                  <a:pt x="62364" y="15844"/>
                </a:lnTo>
                <a:lnTo>
                  <a:pt x="62548" y="15721"/>
                </a:lnTo>
                <a:lnTo>
                  <a:pt x="62548" y="15537"/>
                </a:lnTo>
                <a:lnTo>
                  <a:pt x="62395" y="15384"/>
                </a:lnTo>
                <a:lnTo>
                  <a:pt x="62395" y="15292"/>
                </a:lnTo>
                <a:lnTo>
                  <a:pt x="62426" y="15292"/>
                </a:lnTo>
                <a:lnTo>
                  <a:pt x="62610" y="15476"/>
                </a:lnTo>
                <a:lnTo>
                  <a:pt x="62825" y="15568"/>
                </a:lnTo>
                <a:lnTo>
                  <a:pt x="62917" y="15629"/>
                </a:lnTo>
                <a:lnTo>
                  <a:pt x="62794" y="15629"/>
                </a:lnTo>
                <a:lnTo>
                  <a:pt x="62456" y="15936"/>
                </a:lnTo>
                <a:lnTo>
                  <a:pt x="62518" y="16028"/>
                </a:lnTo>
                <a:lnTo>
                  <a:pt x="62671" y="16028"/>
                </a:lnTo>
                <a:lnTo>
                  <a:pt x="62794" y="15967"/>
                </a:lnTo>
                <a:lnTo>
                  <a:pt x="62886" y="15967"/>
                </a:lnTo>
                <a:lnTo>
                  <a:pt x="63408" y="16458"/>
                </a:lnTo>
                <a:lnTo>
                  <a:pt x="63562" y="16520"/>
                </a:lnTo>
                <a:lnTo>
                  <a:pt x="63715" y="16735"/>
                </a:lnTo>
                <a:lnTo>
                  <a:pt x="64114" y="16765"/>
                </a:lnTo>
                <a:lnTo>
                  <a:pt x="64360" y="17042"/>
                </a:lnTo>
                <a:lnTo>
                  <a:pt x="64606" y="17103"/>
                </a:lnTo>
                <a:lnTo>
                  <a:pt x="64636" y="16980"/>
                </a:lnTo>
                <a:lnTo>
                  <a:pt x="64575" y="16888"/>
                </a:lnTo>
                <a:lnTo>
                  <a:pt x="64667" y="16827"/>
                </a:lnTo>
                <a:lnTo>
                  <a:pt x="64821" y="16980"/>
                </a:lnTo>
                <a:lnTo>
                  <a:pt x="64851" y="17103"/>
                </a:lnTo>
                <a:lnTo>
                  <a:pt x="64944" y="17257"/>
                </a:lnTo>
                <a:lnTo>
                  <a:pt x="65066" y="17257"/>
                </a:lnTo>
                <a:lnTo>
                  <a:pt x="65097" y="17072"/>
                </a:lnTo>
                <a:lnTo>
                  <a:pt x="64944" y="16182"/>
                </a:lnTo>
                <a:lnTo>
                  <a:pt x="64759" y="15814"/>
                </a:lnTo>
                <a:lnTo>
                  <a:pt x="64544" y="15292"/>
                </a:lnTo>
                <a:lnTo>
                  <a:pt x="64483" y="14831"/>
                </a:lnTo>
                <a:lnTo>
                  <a:pt x="64360" y="14555"/>
                </a:lnTo>
                <a:lnTo>
                  <a:pt x="64360" y="14432"/>
                </a:lnTo>
                <a:lnTo>
                  <a:pt x="64514" y="14524"/>
                </a:lnTo>
                <a:lnTo>
                  <a:pt x="64606" y="14708"/>
                </a:lnTo>
                <a:lnTo>
                  <a:pt x="64790" y="14923"/>
                </a:lnTo>
                <a:lnTo>
                  <a:pt x="65005" y="14954"/>
                </a:lnTo>
                <a:lnTo>
                  <a:pt x="65189" y="15169"/>
                </a:lnTo>
                <a:lnTo>
                  <a:pt x="65496" y="15199"/>
                </a:lnTo>
                <a:lnTo>
                  <a:pt x="66141" y="15107"/>
                </a:lnTo>
                <a:lnTo>
                  <a:pt x="66295" y="15169"/>
                </a:lnTo>
                <a:lnTo>
                  <a:pt x="66417" y="15107"/>
                </a:lnTo>
                <a:lnTo>
                  <a:pt x="66571" y="15261"/>
                </a:lnTo>
                <a:lnTo>
                  <a:pt x="66602" y="15199"/>
                </a:lnTo>
                <a:lnTo>
                  <a:pt x="66479" y="15015"/>
                </a:lnTo>
                <a:lnTo>
                  <a:pt x="66510" y="14923"/>
                </a:lnTo>
                <a:lnTo>
                  <a:pt x="66387" y="14800"/>
                </a:lnTo>
                <a:lnTo>
                  <a:pt x="66448" y="14708"/>
                </a:lnTo>
                <a:lnTo>
                  <a:pt x="66479" y="14555"/>
                </a:lnTo>
                <a:lnTo>
                  <a:pt x="67032" y="14309"/>
                </a:lnTo>
                <a:lnTo>
                  <a:pt x="67124" y="14370"/>
                </a:lnTo>
                <a:lnTo>
                  <a:pt x="67246" y="14340"/>
                </a:lnTo>
                <a:lnTo>
                  <a:pt x="67431" y="14432"/>
                </a:lnTo>
                <a:lnTo>
                  <a:pt x="67707" y="14432"/>
                </a:lnTo>
                <a:lnTo>
                  <a:pt x="67891" y="14647"/>
                </a:lnTo>
                <a:lnTo>
                  <a:pt x="68076" y="14708"/>
                </a:lnTo>
                <a:lnTo>
                  <a:pt x="68198" y="14862"/>
                </a:lnTo>
                <a:lnTo>
                  <a:pt x="68475" y="14862"/>
                </a:lnTo>
                <a:lnTo>
                  <a:pt x="68536" y="15046"/>
                </a:lnTo>
                <a:lnTo>
                  <a:pt x="68935" y="15046"/>
                </a:lnTo>
                <a:lnTo>
                  <a:pt x="68690" y="14892"/>
                </a:lnTo>
                <a:lnTo>
                  <a:pt x="68690" y="14831"/>
                </a:lnTo>
                <a:lnTo>
                  <a:pt x="68935" y="14892"/>
                </a:lnTo>
                <a:lnTo>
                  <a:pt x="69089" y="14770"/>
                </a:lnTo>
                <a:lnTo>
                  <a:pt x="68905" y="14677"/>
                </a:lnTo>
                <a:lnTo>
                  <a:pt x="69027" y="14555"/>
                </a:lnTo>
                <a:lnTo>
                  <a:pt x="68874" y="14401"/>
                </a:lnTo>
                <a:lnTo>
                  <a:pt x="68659" y="14524"/>
                </a:lnTo>
                <a:lnTo>
                  <a:pt x="68475" y="14462"/>
                </a:lnTo>
                <a:lnTo>
                  <a:pt x="68475" y="14217"/>
                </a:lnTo>
                <a:lnTo>
                  <a:pt x="68383" y="14033"/>
                </a:lnTo>
                <a:lnTo>
                  <a:pt x="68475" y="13940"/>
                </a:lnTo>
                <a:lnTo>
                  <a:pt x="68598" y="14033"/>
                </a:lnTo>
                <a:lnTo>
                  <a:pt x="68720" y="13940"/>
                </a:lnTo>
                <a:lnTo>
                  <a:pt x="68628" y="13787"/>
                </a:lnTo>
                <a:lnTo>
                  <a:pt x="68782" y="13756"/>
                </a:lnTo>
                <a:lnTo>
                  <a:pt x="69027" y="13940"/>
                </a:lnTo>
                <a:lnTo>
                  <a:pt x="69089" y="14125"/>
                </a:lnTo>
                <a:lnTo>
                  <a:pt x="69212" y="14094"/>
                </a:lnTo>
                <a:lnTo>
                  <a:pt x="69304" y="14186"/>
                </a:lnTo>
                <a:lnTo>
                  <a:pt x="69334" y="14125"/>
                </a:lnTo>
                <a:lnTo>
                  <a:pt x="69273" y="13940"/>
                </a:lnTo>
                <a:lnTo>
                  <a:pt x="69457" y="13848"/>
                </a:lnTo>
                <a:lnTo>
                  <a:pt x="69580" y="13940"/>
                </a:lnTo>
                <a:lnTo>
                  <a:pt x="69642" y="13787"/>
                </a:lnTo>
                <a:lnTo>
                  <a:pt x="69365" y="13511"/>
                </a:lnTo>
                <a:lnTo>
                  <a:pt x="69181" y="13511"/>
                </a:lnTo>
                <a:lnTo>
                  <a:pt x="68966" y="13296"/>
                </a:lnTo>
                <a:lnTo>
                  <a:pt x="68997" y="13111"/>
                </a:lnTo>
                <a:lnTo>
                  <a:pt x="68935" y="12989"/>
                </a:lnTo>
                <a:lnTo>
                  <a:pt x="68751" y="13050"/>
                </a:lnTo>
                <a:lnTo>
                  <a:pt x="68567" y="13019"/>
                </a:lnTo>
                <a:lnTo>
                  <a:pt x="68782" y="12896"/>
                </a:lnTo>
                <a:lnTo>
                  <a:pt x="68720" y="12743"/>
                </a:lnTo>
                <a:lnTo>
                  <a:pt x="68751" y="12712"/>
                </a:lnTo>
                <a:lnTo>
                  <a:pt x="68628" y="12497"/>
                </a:lnTo>
                <a:lnTo>
                  <a:pt x="68905" y="12497"/>
                </a:lnTo>
                <a:lnTo>
                  <a:pt x="68966" y="12221"/>
                </a:lnTo>
                <a:lnTo>
                  <a:pt x="68659" y="12313"/>
                </a:lnTo>
                <a:lnTo>
                  <a:pt x="68475" y="12467"/>
                </a:lnTo>
                <a:lnTo>
                  <a:pt x="68444" y="12651"/>
                </a:lnTo>
                <a:lnTo>
                  <a:pt x="68137" y="12589"/>
                </a:lnTo>
                <a:lnTo>
                  <a:pt x="67983" y="12252"/>
                </a:lnTo>
                <a:lnTo>
                  <a:pt x="68076" y="12098"/>
                </a:lnTo>
                <a:lnTo>
                  <a:pt x="68106" y="11883"/>
                </a:lnTo>
                <a:lnTo>
                  <a:pt x="68383" y="11760"/>
                </a:lnTo>
                <a:lnTo>
                  <a:pt x="68567" y="11791"/>
                </a:lnTo>
                <a:lnTo>
                  <a:pt x="68843" y="11515"/>
                </a:lnTo>
                <a:lnTo>
                  <a:pt x="68843" y="11392"/>
                </a:lnTo>
                <a:lnTo>
                  <a:pt x="68659" y="11208"/>
                </a:lnTo>
                <a:lnTo>
                  <a:pt x="68505" y="11238"/>
                </a:lnTo>
                <a:lnTo>
                  <a:pt x="68352" y="11177"/>
                </a:lnTo>
                <a:lnTo>
                  <a:pt x="68076" y="11177"/>
                </a:lnTo>
                <a:lnTo>
                  <a:pt x="67891" y="10931"/>
                </a:lnTo>
                <a:lnTo>
                  <a:pt x="68137" y="10839"/>
                </a:lnTo>
                <a:lnTo>
                  <a:pt x="68475" y="10809"/>
                </a:lnTo>
                <a:lnTo>
                  <a:pt x="68843" y="10962"/>
                </a:lnTo>
                <a:lnTo>
                  <a:pt x="69181" y="10901"/>
                </a:lnTo>
                <a:lnTo>
                  <a:pt x="69734" y="10901"/>
                </a:lnTo>
                <a:lnTo>
                  <a:pt x="70686" y="10839"/>
                </a:lnTo>
                <a:lnTo>
                  <a:pt x="70870" y="10747"/>
                </a:lnTo>
                <a:lnTo>
                  <a:pt x="71576" y="10747"/>
                </a:lnTo>
                <a:lnTo>
                  <a:pt x="71883" y="10778"/>
                </a:lnTo>
                <a:lnTo>
                  <a:pt x="72129" y="10747"/>
                </a:lnTo>
                <a:lnTo>
                  <a:pt x="72497" y="10747"/>
                </a:lnTo>
                <a:lnTo>
                  <a:pt x="72282" y="10809"/>
                </a:lnTo>
                <a:lnTo>
                  <a:pt x="71730" y="11054"/>
                </a:lnTo>
                <a:lnTo>
                  <a:pt x="71545" y="10962"/>
                </a:lnTo>
                <a:lnTo>
                  <a:pt x="71484" y="10993"/>
                </a:lnTo>
                <a:lnTo>
                  <a:pt x="71300" y="10901"/>
                </a:lnTo>
                <a:lnTo>
                  <a:pt x="71177" y="11269"/>
                </a:lnTo>
                <a:lnTo>
                  <a:pt x="71361" y="11453"/>
                </a:lnTo>
                <a:lnTo>
                  <a:pt x="71238" y="11515"/>
                </a:lnTo>
                <a:lnTo>
                  <a:pt x="71177" y="11638"/>
                </a:lnTo>
                <a:lnTo>
                  <a:pt x="71361" y="11730"/>
                </a:lnTo>
                <a:lnTo>
                  <a:pt x="71607" y="11545"/>
                </a:lnTo>
                <a:lnTo>
                  <a:pt x="71607" y="11392"/>
                </a:lnTo>
                <a:lnTo>
                  <a:pt x="72037" y="11085"/>
                </a:lnTo>
                <a:lnTo>
                  <a:pt x="72589" y="10870"/>
                </a:lnTo>
                <a:lnTo>
                  <a:pt x="72651" y="11177"/>
                </a:lnTo>
                <a:lnTo>
                  <a:pt x="72681" y="11607"/>
                </a:lnTo>
                <a:lnTo>
                  <a:pt x="72651" y="11699"/>
                </a:lnTo>
                <a:lnTo>
                  <a:pt x="72528" y="11423"/>
                </a:lnTo>
                <a:lnTo>
                  <a:pt x="72374" y="11269"/>
                </a:lnTo>
                <a:lnTo>
                  <a:pt x="72374" y="11054"/>
                </a:lnTo>
                <a:lnTo>
                  <a:pt x="72190" y="11208"/>
                </a:lnTo>
                <a:lnTo>
                  <a:pt x="72098" y="11177"/>
                </a:lnTo>
                <a:lnTo>
                  <a:pt x="72190" y="11453"/>
                </a:lnTo>
                <a:lnTo>
                  <a:pt x="72374" y="11515"/>
                </a:lnTo>
                <a:lnTo>
                  <a:pt x="72436" y="11853"/>
                </a:lnTo>
                <a:lnTo>
                  <a:pt x="72313" y="12129"/>
                </a:lnTo>
                <a:lnTo>
                  <a:pt x="72190" y="12067"/>
                </a:lnTo>
                <a:lnTo>
                  <a:pt x="72067" y="12160"/>
                </a:lnTo>
                <a:lnTo>
                  <a:pt x="72282" y="12313"/>
                </a:lnTo>
                <a:lnTo>
                  <a:pt x="72282" y="12405"/>
                </a:lnTo>
                <a:lnTo>
                  <a:pt x="72344" y="12497"/>
                </a:lnTo>
                <a:lnTo>
                  <a:pt x="72497" y="12497"/>
                </a:lnTo>
                <a:lnTo>
                  <a:pt x="72681" y="12313"/>
                </a:lnTo>
                <a:lnTo>
                  <a:pt x="72681" y="12098"/>
                </a:lnTo>
                <a:lnTo>
                  <a:pt x="72866" y="11853"/>
                </a:lnTo>
                <a:lnTo>
                  <a:pt x="72804" y="11699"/>
                </a:lnTo>
                <a:lnTo>
                  <a:pt x="72804" y="11484"/>
                </a:lnTo>
                <a:lnTo>
                  <a:pt x="72743" y="10624"/>
                </a:lnTo>
                <a:lnTo>
                  <a:pt x="73050" y="10409"/>
                </a:lnTo>
                <a:lnTo>
                  <a:pt x="73480" y="10317"/>
                </a:lnTo>
                <a:lnTo>
                  <a:pt x="73971" y="10194"/>
                </a:lnTo>
                <a:lnTo>
                  <a:pt x="74401" y="10256"/>
                </a:lnTo>
                <a:lnTo>
                  <a:pt x="74954" y="10440"/>
                </a:lnTo>
                <a:lnTo>
                  <a:pt x="75230" y="10809"/>
                </a:lnTo>
                <a:lnTo>
                  <a:pt x="75199" y="10993"/>
                </a:lnTo>
                <a:lnTo>
                  <a:pt x="75077" y="11085"/>
                </a:lnTo>
                <a:lnTo>
                  <a:pt x="74769" y="10870"/>
                </a:lnTo>
                <a:lnTo>
                  <a:pt x="74739" y="10901"/>
                </a:lnTo>
                <a:lnTo>
                  <a:pt x="74800" y="11085"/>
                </a:lnTo>
                <a:lnTo>
                  <a:pt x="74800" y="11238"/>
                </a:lnTo>
                <a:lnTo>
                  <a:pt x="74831" y="11392"/>
                </a:lnTo>
                <a:lnTo>
                  <a:pt x="74677" y="11515"/>
                </a:lnTo>
                <a:lnTo>
                  <a:pt x="74800" y="11576"/>
                </a:lnTo>
                <a:lnTo>
                  <a:pt x="74984" y="11453"/>
                </a:lnTo>
                <a:lnTo>
                  <a:pt x="75261" y="11453"/>
                </a:lnTo>
                <a:lnTo>
                  <a:pt x="75445" y="11300"/>
                </a:lnTo>
                <a:lnTo>
                  <a:pt x="75506" y="11545"/>
                </a:lnTo>
                <a:lnTo>
                  <a:pt x="75599" y="11699"/>
                </a:lnTo>
                <a:lnTo>
                  <a:pt x="75629" y="11914"/>
                </a:lnTo>
                <a:lnTo>
                  <a:pt x="75721" y="12037"/>
                </a:lnTo>
                <a:lnTo>
                  <a:pt x="75844" y="11853"/>
                </a:lnTo>
                <a:lnTo>
                  <a:pt x="75813" y="11730"/>
                </a:lnTo>
                <a:lnTo>
                  <a:pt x="75998" y="11545"/>
                </a:lnTo>
                <a:lnTo>
                  <a:pt x="76213" y="11638"/>
                </a:lnTo>
                <a:lnTo>
                  <a:pt x="76274" y="11853"/>
                </a:lnTo>
                <a:lnTo>
                  <a:pt x="76213" y="11975"/>
                </a:lnTo>
                <a:lnTo>
                  <a:pt x="76151" y="12190"/>
                </a:lnTo>
                <a:lnTo>
                  <a:pt x="76182" y="12282"/>
                </a:lnTo>
                <a:lnTo>
                  <a:pt x="76305" y="12221"/>
                </a:lnTo>
                <a:lnTo>
                  <a:pt x="76397" y="12006"/>
                </a:lnTo>
                <a:lnTo>
                  <a:pt x="76489" y="11975"/>
                </a:lnTo>
                <a:lnTo>
                  <a:pt x="76550" y="12098"/>
                </a:lnTo>
                <a:lnTo>
                  <a:pt x="76550" y="11914"/>
                </a:lnTo>
                <a:lnTo>
                  <a:pt x="76704" y="11576"/>
                </a:lnTo>
                <a:lnTo>
                  <a:pt x="76796" y="11515"/>
                </a:lnTo>
                <a:lnTo>
                  <a:pt x="76919" y="11576"/>
                </a:lnTo>
                <a:lnTo>
                  <a:pt x="77287" y="11822"/>
                </a:lnTo>
                <a:lnTo>
                  <a:pt x="77717" y="11945"/>
                </a:lnTo>
                <a:lnTo>
                  <a:pt x="77932" y="12221"/>
                </a:lnTo>
                <a:lnTo>
                  <a:pt x="77901" y="12344"/>
                </a:lnTo>
                <a:lnTo>
                  <a:pt x="77625" y="12497"/>
                </a:lnTo>
                <a:lnTo>
                  <a:pt x="77441" y="12712"/>
                </a:lnTo>
                <a:lnTo>
                  <a:pt x="77687" y="12589"/>
                </a:lnTo>
                <a:lnTo>
                  <a:pt x="78055" y="12497"/>
                </a:lnTo>
                <a:lnTo>
                  <a:pt x="78270" y="12589"/>
                </a:lnTo>
                <a:lnTo>
                  <a:pt x="78546" y="12528"/>
                </a:lnTo>
                <a:lnTo>
                  <a:pt x="78761" y="12344"/>
                </a:lnTo>
                <a:lnTo>
                  <a:pt x="78945" y="12252"/>
                </a:lnTo>
                <a:lnTo>
                  <a:pt x="79283" y="11975"/>
                </a:lnTo>
                <a:lnTo>
                  <a:pt x="79437" y="11914"/>
                </a:lnTo>
                <a:lnTo>
                  <a:pt x="79713" y="11638"/>
                </a:lnTo>
                <a:lnTo>
                  <a:pt x="79928" y="11576"/>
                </a:lnTo>
                <a:lnTo>
                  <a:pt x="80542" y="11269"/>
                </a:lnTo>
                <a:lnTo>
                  <a:pt x="80849" y="11177"/>
                </a:lnTo>
                <a:lnTo>
                  <a:pt x="81033" y="11208"/>
                </a:lnTo>
                <a:lnTo>
                  <a:pt x="81033" y="11146"/>
                </a:lnTo>
                <a:lnTo>
                  <a:pt x="81402" y="10901"/>
                </a:lnTo>
                <a:lnTo>
                  <a:pt x="81586" y="10870"/>
                </a:lnTo>
                <a:lnTo>
                  <a:pt x="82016" y="10870"/>
                </a:lnTo>
                <a:lnTo>
                  <a:pt x="82814" y="11146"/>
                </a:lnTo>
                <a:lnTo>
                  <a:pt x="83152" y="11515"/>
                </a:lnTo>
                <a:lnTo>
                  <a:pt x="83521" y="11699"/>
                </a:lnTo>
                <a:lnTo>
                  <a:pt x="83797" y="12037"/>
                </a:lnTo>
                <a:lnTo>
                  <a:pt x="83951" y="12344"/>
                </a:lnTo>
                <a:lnTo>
                  <a:pt x="83951" y="12497"/>
                </a:lnTo>
                <a:lnTo>
                  <a:pt x="84043" y="12589"/>
                </a:lnTo>
                <a:lnTo>
                  <a:pt x="84043" y="12804"/>
                </a:lnTo>
                <a:lnTo>
                  <a:pt x="84196" y="13142"/>
                </a:lnTo>
                <a:lnTo>
                  <a:pt x="84227" y="13296"/>
                </a:lnTo>
                <a:lnTo>
                  <a:pt x="84104" y="13480"/>
                </a:lnTo>
                <a:lnTo>
                  <a:pt x="84288" y="13418"/>
                </a:lnTo>
                <a:lnTo>
                  <a:pt x="84473" y="13204"/>
                </a:lnTo>
                <a:lnTo>
                  <a:pt x="84718" y="13204"/>
                </a:lnTo>
                <a:lnTo>
                  <a:pt x="84810" y="13296"/>
                </a:lnTo>
                <a:lnTo>
                  <a:pt x="84810" y="13173"/>
                </a:lnTo>
                <a:lnTo>
                  <a:pt x="85056" y="13142"/>
                </a:lnTo>
                <a:lnTo>
                  <a:pt x="85209" y="13265"/>
                </a:lnTo>
                <a:lnTo>
                  <a:pt x="85302" y="13449"/>
                </a:lnTo>
                <a:lnTo>
                  <a:pt x="85332" y="13296"/>
                </a:lnTo>
                <a:lnTo>
                  <a:pt x="85271" y="13050"/>
                </a:lnTo>
                <a:lnTo>
                  <a:pt x="85424" y="13050"/>
                </a:lnTo>
                <a:lnTo>
                  <a:pt x="85547" y="13265"/>
                </a:lnTo>
                <a:lnTo>
                  <a:pt x="85824" y="13541"/>
                </a:lnTo>
                <a:lnTo>
                  <a:pt x="85854" y="13818"/>
                </a:lnTo>
                <a:lnTo>
                  <a:pt x="86008" y="13818"/>
                </a:lnTo>
                <a:lnTo>
                  <a:pt x="86253" y="14125"/>
                </a:lnTo>
                <a:lnTo>
                  <a:pt x="86253" y="14033"/>
                </a:lnTo>
                <a:lnTo>
                  <a:pt x="86161" y="13787"/>
                </a:lnTo>
                <a:lnTo>
                  <a:pt x="86008" y="13695"/>
                </a:lnTo>
                <a:lnTo>
                  <a:pt x="85977" y="13541"/>
                </a:lnTo>
                <a:lnTo>
                  <a:pt x="86161" y="13633"/>
                </a:lnTo>
                <a:lnTo>
                  <a:pt x="86284" y="13633"/>
                </a:lnTo>
                <a:lnTo>
                  <a:pt x="86468" y="13818"/>
                </a:lnTo>
                <a:lnTo>
                  <a:pt x="86683" y="14125"/>
                </a:lnTo>
                <a:lnTo>
                  <a:pt x="86653" y="13879"/>
                </a:lnTo>
                <a:lnTo>
                  <a:pt x="86346" y="13449"/>
                </a:lnTo>
                <a:lnTo>
                  <a:pt x="86346" y="13050"/>
                </a:lnTo>
                <a:lnTo>
                  <a:pt x="86346" y="12743"/>
                </a:lnTo>
                <a:lnTo>
                  <a:pt x="86530" y="12528"/>
                </a:lnTo>
                <a:lnTo>
                  <a:pt x="86868" y="12497"/>
                </a:lnTo>
                <a:lnTo>
                  <a:pt x="87021" y="12374"/>
                </a:lnTo>
                <a:lnTo>
                  <a:pt x="87297" y="12252"/>
                </a:lnTo>
                <a:lnTo>
                  <a:pt x="87297" y="12129"/>
                </a:lnTo>
                <a:lnTo>
                  <a:pt x="87359" y="12067"/>
                </a:lnTo>
                <a:lnTo>
                  <a:pt x="87482" y="12067"/>
                </a:lnTo>
                <a:lnTo>
                  <a:pt x="87635" y="12221"/>
                </a:lnTo>
                <a:lnTo>
                  <a:pt x="87789" y="12252"/>
                </a:lnTo>
                <a:lnTo>
                  <a:pt x="88004" y="12221"/>
                </a:lnTo>
                <a:lnTo>
                  <a:pt x="88249" y="12037"/>
                </a:lnTo>
                <a:lnTo>
                  <a:pt x="88372" y="12067"/>
                </a:lnTo>
                <a:lnTo>
                  <a:pt x="88649" y="11975"/>
                </a:lnTo>
                <a:lnTo>
                  <a:pt x="89017" y="12006"/>
                </a:lnTo>
                <a:lnTo>
                  <a:pt x="89171" y="11883"/>
                </a:lnTo>
                <a:lnTo>
                  <a:pt x="89232" y="11883"/>
                </a:lnTo>
                <a:lnTo>
                  <a:pt x="89232" y="12006"/>
                </a:lnTo>
                <a:lnTo>
                  <a:pt x="89355" y="12098"/>
                </a:lnTo>
                <a:lnTo>
                  <a:pt x="89416" y="11945"/>
                </a:lnTo>
                <a:lnTo>
                  <a:pt x="89600" y="11668"/>
                </a:lnTo>
                <a:lnTo>
                  <a:pt x="89570" y="11545"/>
                </a:lnTo>
                <a:lnTo>
                  <a:pt x="89570" y="11331"/>
                </a:lnTo>
                <a:lnTo>
                  <a:pt x="89600" y="11146"/>
                </a:lnTo>
                <a:lnTo>
                  <a:pt x="89693" y="11054"/>
                </a:lnTo>
                <a:lnTo>
                  <a:pt x="89938" y="11116"/>
                </a:lnTo>
                <a:lnTo>
                  <a:pt x="90030" y="11300"/>
                </a:lnTo>
                <a:lnTo>
                  <a:pt x="90061" y="11423"/>
                </a:lnTo>
                <a:lnTo>
                  <a:pt x="90276" y="11423"/>
                </a:lnTo>
                <a:lnTo>
                  <a:pt x="90430" y="11545"/>
                </a:lnTo>
                <a:lnTo>
                  <a:pt x="90430" y="11760"/>
                </a:lnTo>
                <a:lnTo>
                  <a:pt x="90675" y="12006"/>
                </a:lnTo>
                <a:lnTo>
                  <a:pt x="90798" y="12098"/>
                </a:lnTo>
                <a:lnTo>
                  <a:pt x="91044" y="12067"/>
                </a:lnTo>
                <a:lnTo>
                  <a:pt x="91412" y="12160"/>
                </a:lnTo>
                <a:lnTo>
                  <a:pt x="91474" y="12098"/>
                </a:lnTo>
                <a:lnTo>
                  <a:pt x="91596" y="12098"/>
                </a:lnTo>
                <a:lnTo>
                  <a:pt x="91873" y="12497"/>
                </a:lnTo>
                <a:lnTo>
                  <a:pt x="91873" y="12589"/>
                </a:lnTo>
                <a:lnTo>
                  <a:pt x="91965" y="12682"/>
                </a:lnTo>
                <a:lnTo>
                  <a:pt x="92241" y="12743"/>
                </a:lnTo>
                <a:lnTo>
                  <a:pt x="92395" y="12620"/>
                </a:lnTo>
                <a:lnTo>
                  <a:pt x="92579" y="12620"/>
                </a:lnTo>
                <a:lnTo>
                  <a:pt x="92548" y="12467"/>
                </a:lnTo>
                <a:lnTo>
                  <a:pt x="92763" y="12344"/>
                </a:lnTo>
                <a:lnTo>
                  <a:pt x="92855" y="12405"/>
                </a:lnTo>
                <a:lnTo>
                  <a:pt x="92947" y="12313"/>
                </a:lnTo>
                <a:lnTo>
                  <a:pt x="92825" y="12160"/>
                </a:lnTo>
                <a:lnTo>
                  <a:pt x="92886" y="12098"/>
                </a:lnTo>
                <a:lnTo>
                  <a:pt x="92855" y="12006"/>
                </a:lnTo>
                <a:lnTo>
                  <a:pt x="92855" y="11883"/>
                </a:lnTo>
                <a:lnTo>
                  <a:pt x="92702" y="11668"/>
                </a:lnTo>
                <a:lnTo>
                  <a:pt x="92456" y="11607"/>
                </a:lnTo>
                <a:lnTo>
                  <a:pt x="92395" y="11331"/>
                </a:lnTo>
                <a:lnTo>
                  <a:pt x="92088" y="11023"/>
                </a:lnTo>
                <a:lnTo>
                  <a:pt x="91965" y="10993"/>
                </a:lnTo>
                <a:lnTo>
                  <a:pt x="91903" y="10870"/>
                </a:lnTo>
                <a:lnTo>
                  <a:pt x="91596" y="10747"/>
                </a:lnTo>
                <a:lnTo>
                  <a:pt x="91443" y="10870"/>
                </a:lnTo>
                <a:lnTo>
                  <a:pt x="91351" y="10870"/>
                </a:lnTo>
                <a:lnTo>
                  <a:pt x="91351" y="10655"/>
                </a:lnTo>
                <a:lnTo>
                  <a:pt x="91443" y="10563"/>
                </a:lnTo>
                <a:lnTo>
                  <a:pt x="91320" y="10317"/>
                </a:lnTo>
                <a:lnTo>
                  <a:pt x="91259" y="10133"/>
                </a:lnTo>
                <a:lnTo>
                  <a:pt x="91166" y="10072"/>
                </a:lnTo>
                <a:lnTo>
                  <a:pt x="91044" y="9795"/>
                </a:lnTo>
                <a:lnTo>
                  <a:pt x="90829" y="9642"/>
                </a:lnTo>
                <a:lnTo>
                  <a:pt x="90859" y="9580"/>
                </a:lnTo>
                <a:lnTo>
                  <a:pt x="91259" y="9519"/>
                </a:lnTo>
                <a:lnTo>
                  <a:pt x="91351" y="9580"/>
                </a:lnTo>
                <a:lnTo>
                  <a:pt x="91811" y="9550"/>
                </a:lnTo>
                <a:lnTo>
                  <a:pt x="92180" y="9550"/>
                </a:lnTo>
                <a:lnTo>
                  <a:pt x="92180" y="9427"/>
                </a:lnTo>
                <a:lnTo>
                  <a:pt x="92395" y="9365"/>
                </a:lnTo>
                <a:lnTo>
                  <a:pt x="92610" y="9519"/>
                </a:lnTo>
                <a:lnTo>
                  <a:pt x="92732" y="9457"/>
                </a:lnTo>
                <a:lnTo>
                  <a:pt x="92855" y="9457"/>
                </a:lnTo>
                <a:lnTo>
                  <a:pt x="92855" y="9304"/>
                </a:lnTo>
                <a:lnTo>
                  <a:pt x="93101" y="9273"/>
                </a:lnTo>
                <a:lnTo>
                  <a:pt x="93162" y="9365"/>
                </a:lnTo>
                <a:lnTo>
                  <a:pt x="93224" y="9365"/>
                </a:lnTo>
                <a:lnTo>
                  <a:pt x="93285" y="9181"/>
                </a:lnTo>
                <a:lnTo>
                  <a:pt x="93469" y="9243"/>
                </a:lnTo>
                <a:lnTo>
                  <a:pt x="93469" y="9089"/>
                </a:lnTo>
                <a:lnTo>
                  <a:pt x="94114" y="8905"/>
                </a:lnTo>
                <a:lnTo>
                  <a:pt x="94206" y="9058"/>
                </a:lnTo>
                <a:lnTo>
                  <a:pt x="94237" y="8935"/>
                </a:lnTo>
                <a:lnTo>
                  <a:pt x="94329" y="8813"/>
                </a:lnTo>
                <a:lnTo>
                  <a:pt x="94391" y="8843"/>
                </a:lnTo>
                <a:lnTo>
                  <a:pt x="94636" y="8813"/>
                </a:lnTo>
                <a:lnTo>
                  <a:pt x="94759" y="8813"/>
                </a:lnTo>
                <a:lnTo>
                  <a:pt x="94882" y="8935"/>
                </a:lnTo>
                <a:lnTo>
                  <a:pt x="95189" y="8935"/>
                </a:lnTo>
                <a:lnTo>
                  <a:pt x="95342" y="8874"/>
                </a:lnTo>
                <a:lnTo>
                  <a:pt x="95435" y="8966"/>
                </a:lnTo>
                <a:lnTo>
                  <a:pt x="95557" y="9028"/>
                </a:lnTo>
                <a:lnTo>
                  <a:pt x="95650" y="8905"/>
                </a:lnTo>
                <a:lnTo>
                  <a:pt x="95926" y="8874"/>
                </a:lnTo>
                <a:lnTo>
                  <a:pt x="96417" y="9028"/>
                </a:lnTo>
                <a:lnTo>
                  <a:pt x="96632" y="9120"/>
                </a:lnTo>
                <a:lnTo>
                  <a:pt x="96724" y="9089"/>
                </a:lnTo>
                <a:lnTo>
                  <a:pt x="96694" y="9028"/>
                </a:lnTo>
                <a:lnTo>
                  <a:pt x="96847" y="8997"/>
                </a:lnTo>
                <a:lnTo>
                  <a:pt x="97001" y="9089"/>
                </a:lnTo>
                <a:lnTo>
                  <a:pt x="96908" y="9181"/>
                </a:lnTo>
                <a:lnTo>
                  <a:pt x="96970" y="9243"/>
                </a:lnTo>
                <a:lnTo>
                  <a:pt x="97216" y="9181"/>
                </a:lnTo>
                <a:lnTo>
                  <a:pt x="97799" y="9243"/>
                </a:lnTo>
                <a:lnTo>
                  <a:pt x="98260" y="9550"/>
                </a:lnTo>
                <a:lnTo>
                  <a:pt x="98229" y="9642"/>
                </a:lnTo>
                <a:lnTo>
                  <a:pt x="98106" y="9550"/>
                </a:lnTo>
                <a:lnTo>
                  <a:pt x="97799" y="9457"/>
                </a:lnTo>
                <a:lnTo>
                  <a:pt x="97799" y="9519"/>
                </a:lnTo>
                <a:lnTo>
                  <a:pt x="98290" y="9703"/>
                </a:lnTo>
                <a:lnTo>
                  <a:pt x="98536" y="9703"/>
                </a:lnTo>
                <a:lnTo>
                  <a:pt x="98597" y="9550"/>
                </a:lnTo>
                <a:lnTo>
                  <a:pt x="98812" y="9550"/>
                </a:lnTo>
                <a:lnTo>
                  <a:pt x="99058" y="9550"/>
                </a:lnTo>
                <a:lnTo>
                  <a:pt x="99027" y="9427"/>
                </a:lnTo>
                <a:lnTo>
                  <a:pt x="99119" y="9365"/>
                </a:lnTo>
                <a:lnTo>
                  <a:pt x="99273" y="9488"/>
                </a:lnTo>
                <a:lnTo>
                  <a:pt x="99426" y="9550"/>
                </a:lnTo>
                <a:lnTo>
                  <a:pt x="99518" y="9611"/>
                </a:lnTo>
                <a:lnTo>
                  <a:pt x="99518" y="9519"/>
                </a:lnTo>
                <a:lnTo>
                  <a:pt x="99518" y="9457"/>
                </a:lnTo>
                <a:lnTo>
                  <a:pt x="99764" y="9519"/>
                </a:lnTo>
                <a:lnTo>
                  <a:pt x="99764" y="9642"/>
                </a:lnTo>
                <a:lnTo>
                  <a:pt x="100040" y="9734"/>
                </a:lnTo>
                <a:lnTo>
                  <a:pt x="100225" y="9642"/>
                </a:lnTo>
                <a:lnTo>
                  <a:pt x="100931" y="9795"/>
                </a:lnTo>
                <a:lnTo>
                  <a:pt x="100870" y="9672"/>
                </a:lnTo>
                <a:lnTo>
                  <a:pt x="101115" y="9672"/>
                </a:lnTo>
                <a:lnTo>
                  <a:pt x="101177" y="9795"/>
                </a:lnTo>
                <a:lnTo>
                  <a:pt x="101299" y="9857"/>
                </a:lnTo>
                <a:lnTo>
                  <a:pt x="101269" y="9703"/>
                </a:lnTo>
                <a:lnTo>
                  <a:pt x="101330" y="9672"/>
                </a:lnTo>
                <a:lnTo>
                  <a:pt x="101606" y="9703"/>
                </a:lnTo>
                <a:lnTo>
                  <a:pt x="101545" y="9795"/>
                </a:lnTo>
                <a:lnTo>
                  <a:pt x="101699" y="9949"/>
                </a:lnTo>
                <a:lnTo>
                  <a:pt x="101975" y="9918"/>
                </a:lnTo>
                <a:lnTo>
                  <a:pt x="101975" y="9826"/>
                </a:lnTo>
                <a:lnTo>
                  <a:pt x="101883" y="9765"/>
                </a:lnTo>
                <a:lnTo>
                  <a:pt x="102128" y="9765"/>
                </a:lnTo>
                <a:lnTo>
                  <a:pt x="102221" y="9826"/>
                </a:lnTo>
                <a:lnTo>
                  <a:pt x="102190" y="9918"/>
                </a:lnTo>
                <a:lnTo>
                  <a:pt x="102343" y="10072"/>
                </a:lnTo>
                <a:lnTo>
                  <a:pt x="102620" y="10194"/>
                </a:lnTo>
                <a:lnTo>
                  <a:pt x="102835" y="10102"/>
                </a:lnTo>
                <a:lnTo>
                  <a:pt x="102528" y="10010"/>
                </a:lnTo>
                <a:lnTo>
                  <a:pt x="102405" y="9918"/>
                </a:lnTo>
                <a:lnTo>
                  <a:pt x="102343" y="9795"/>
                </a:lnTo>
                <a:lnTo>
                  <a:pt x="102528" y="9765"/>
                </a:lnTo>
                <a:lnTo>
                  <a:pt x="102712" y="9795"/>
                </a:lnTo>
                <a:lnTo>
                  <a:pt x="103050" y="9979"/>
                </a:lnTo>
                <a:lnTo>
                  <a:pt x="103111" y="10164"/>
                </a:lnTo>
                <a:lnTo>
                  <a:pt x="103203" y="10194"/>
                </a:lnTo>
                <a:lnTo>
                  <a:pt x="103234" y="10072"/>
                </a:lnTo>
                <a:lnTo>
                  <a:pt x="103203" y="10010"/>
                </a:lnTo>
                <a:lnTo>
                  <a:pt x="103326" y="10041"/>
                </a:lnTo>
                <a:lnTo>
                  <a:pt x="103449" y="10133"/>
                </a:lnTo>
                <a:lnTo>
                  <a:pt x="103418" y="10194"/>
                </a:lnTo>
                <a:lnTo>
                  <a:pt x="103572" y="10379"/>
                </a:lnTo>
                <a:lnTo>
                  <a:pt x="103848" y="10870"/>
                </a:lnTo>
                <a:lnTo>
                  <a:pt x="104124" y="10962"/>
                </a:lnTo>
                <a:lnTo>
                  <a:pt x="104186" y="11146"/>
                </a:lnTo>
                <a:lnTo>
                  <a:pt x="104339" y="11269"/>
                </a:lnTo>
                <a:lnTo>
                  <a:pt x="104431" y="11453"/>
                </a:lnTo>
                <a:lnTo>
                  <a:pt x="104339" y="11515"/>
                </a:lnTo>
                <a:lnTo>
                  <a:pt x="104401" y="11699"/>
                </a:lnTo>
                <a:lnTo>
                  <a:pt x="104524" y="11760"/>
                </a:lnTo>
                <a:lnTo>
                  <a:pt x="104708" y="11607"/>
                </a:lnTo>
                <a:lnTo>
                  <a:pt x="104923" y="11638"/>
                </a:lnTo>
                <a:lnTo>
                  <a:pt x="105046" y="11883"/>
                </a:lnTo>
                <a:lnTo>
                  <a:pt x="105199" y="11914"/>
                </a:lnTo>
                <a:lnTo>
                  <a:pt x="105230" y="11853"/>
                </a:lnTo>
                <a:lnTo>
                  <a:pt x="105138" y="11791"/>
                </a:lnTo>
                <a:lnTo>
                  <a:pt x="105107" y="11638"/>
                </a:lnTo>
                <a:lnTo>
                  <a:pt x="105199" y="11515"/>
                </a:lnTo>
                <a:lnTo>
                  <a:pt x="105291" y="11545"/>
                </a:lnTo>
                <a:lnTo>
                  <a:pt x="105383" y="11760"/>
                </a:lnTo>
                <a:lnTo>
                  <a:pt x="105537" y="11914"/>
                </a:lnTo>
                <a:lnTo>
                  <a:pt x="105537" y="11853"/>
                </a:lnTo>
                <a:lnTo>
                  <a:pt x="105414" y="11607"/>
                </a:lnTo>
                <a:lnTo>
                  <a:pt x="105414" y="11453"/>
                </a:lnTo>
                <a:lnTo>
                  <a:pt x="105291" y="11300"/>
                </a:lnTo>
                <a:lnTo>
                  <a:pt x="105076" y="11423"/>
                </a:lnTo>
                <a:lnTo>
                  <a:pt x="104861" y="11453"/>
                </a:lnTo>
                <a:lnTo>
                  <a:pt x="104831" y="11331"/>
                </a:lnTo>
                <a:lnTo>
                  <a:pt x="104953" y="11208"/>
                </a:lnTo>
                <a:lnTo>
                  <a:pt x="104892" y="10993"/>
                </a:lnTo>
                <a:lnTo>
                  <a:pt x="104616" y="10809"/>
                </a:lnTo>
                <a:lnTo>
                  <a:pt x="104462" y="10655"/>
                </a:lnTo>
                <a:lnTo>
                  <a:pt x="104370" y="10501"/>
                </a:lnTo>
                <a:lnTo>
                  <a:pt x="104278" y="10501"/>
                </a:lnTo>
                <a:lnTo>
                  <a:pt x="104063" y="10655"/>
                </a:lnTo>
                <a:lnTo>
                  <a:pt x="104032" y="10563"/>
                </a:lnTo>
                <a:lnTo>
                  <a:pt x="104186" y="10440"/>
                </a:lnTo>
                <a:lnTo>
                  <a:pt x="104309" y="10194"/>
                </a:lnTo>
                <a:lnTo>
                  <a:pt x="104524" y="9887"/>
                </a:lnTo>
                <a:lnTo>
                  <a:pt x="104646" y="9857"/>
                </a:lnTo>
                <a:lnTo>
                  <a:pt x="104616" y="9949"/>
                </a:lnTo>
                <a:lnTo>
                  <a:pt x="104739" y="10256"/>
                </a:lnTo>
                <a:lnTo>
                  <a:pt x="104923" y="10317"/>
                </a:lnTo>
                <a:lnTo>
                  <a:pt x="104953" y="10225"/>
                </a:lnTo>
                <a:lnTo>
                  <a:pt x="104800" y="10102"/>
                </a:lnTo>
                <a:lnTo>
                  <a:pt x="104739" y="9979"/>
                </a:lnTo>
                <a:lnTo>
                  <a:pt x="104831" y="9979"/>
                </a:lnTo>
                <a:lnTo>
                  <a:pt x="105015" y="9857"/>
                </a:lnTo>
                <a:lnTo>
                  <a:pt x="105076" y="9734"/>
                </a:lnTo>
                <a:lnTo>
                  <a:pt x="104861" y="9734"/>
                </a:lnTo>
                <a:lnTo>
                  <a:pt x="104953" y="9642"/>
                </a:lnTo>
                <a:lnTo>
                  <a:pt x="105046" y="9611"/>
                </a:lnTo>
                <a:lnTo>
                  <a:pt x="105199" y="9580"/>
                </a:lnTo>
                <a:lnTo>
                  <a:pt x="105353" y="9335"/>
                </a:lnTo>
                <a:lnTo>
                  <a:pt x="105475" y="9365"/>
                </a:lnTo>
                <a:lnTo>
                  <a:pt x="105568" y="9457"/>
                </a:lnTo>
                <a:lnTo>
                  <a:pt x="105629" y="9427"/>
                </a:lnTo>
                <a:lnTo>
                  <a:pt x="105783" y="9457"/>
                </a:lnTo>
                <a:lnTo>
                  <a:pt x="105813" y="9550"/>
                </a:lnTo>
                <a:lnTo>
                  <a:pt x="105936" y="9672"/>
                </a:lnTo>
                <a:lnTo>
                  <a:pt x="106182" y="9734"/>
                </a:lnTo>
                <a:lnTo>
                  <a:pt x="106305" y="9672"/>
                </a:lnTo>
                <a:lnTo>
                  <a:pt x="106796" y="9765"/>
                </a:lnTo>
                <a:lnTo>
                  <a:pt x="106765" y="9918"/>
                </a:lnTo>
                <a:lnTo>
                  <a:pt x="106827" y="10010"/>
                </a:lnTo>
                <a:lnTo>
                  <a:pt x="106919" y="9949"/>
                </a:lnTo>
                <a:lnTo>
                  <a:pt x="106919" y="9857"/>
                </a:lnTo>
                <a:lnTo>
                  <a:pt x="107072" y="9857"/>
                </a:lnTo>
                <a:lnTo>
                  <a:pt x="107072" y="10041"/>
                </a:lnTo>
                <a:lnTo>
                  <a:pt x="107195" y="9949"/>
                </a:lnTo>
                <a:lnTo>
                  <a:pt x="107349" y="9765"/>
                </a:lnTo>
                <a:lnTo>
                  <a:pt x="107533" y="9826"/>
                </a:lnTo>
                <a:lnTo>
                  <a:pt x="107533" y="9949"/>
                </a:lnTo>
                <a:lnTo>
                  <a:pt x="107441" y="10072"/>
                </a:lnTo>
                <a:lnTo>
                  <a:pt x="107410" y="10164"/>
                </a:lnTo>
                <a:lnTo>
                  <a:pt x="107533" y="10624"/>
                </a:lnTo>
                <a:lnTo>
                  <a:pt x="107471" y="10839"/>
                </a:lnTo>
                <a:lnTo>
                  <a:pt x="107471" y="10931"/>
                </a:lnTo>
                <a:lnTo>
                  <a:pt x="107625" y="10901"/>
                </a:lnTo>
                <a:lnTo>
                  <a:pt x="107748" y="11054"/>
                </a:lnTo>
                <a:lnTo>
                  <a:pt x="107901" y="11146"/>
                </a:lnTo>
                <a:lnTo>
                  <a:pt x="107993" y="11331"/>
                </a:lnTo>
                <a:lnTo>
                  <a:pt x="107901" y="11423"/>
                </a:lnTo>
                <a:lnTo>
                  <a:pt x="107625" y="11423"/>
                </a:lnTo>
                <a:lnTo>
                  <a:pt x="107349" y="11453"/>
                </a:lnTo>
                <a:lnTo>
                  <a:pt x="107748" y="11545"/>
                </a:lnTo>
                <a:lnTo>
                  <a:pt x="107840" y="11699"/>
                </a:lnTo>
                <a:lnTo>
                  <a:pt x="107778" y="11853"/>
                </a:lnTo>
                <a:lnTo>
                  <a:pt x="107594" y="11883"/>
                </a:lnTo>
                <a:lnTo>
                  <a:pt x="107441" y="12160"/>
                </a:lnTo>
                <a:lnTo>
                  <a:pt x="107379" y="12067"/>
                </a:lnTo>
                <a:lnTo>
                  <a:pt x="107195" y="12221"/>
                </a:lnTo>
                <a:lnTo>
                  <a:pt x="106980" y="12221"/>
                </a:lnTo>
                <a:lnTo>
                  <a:pt x="106796" y="12374"/>
                </a:lnTo>
                <a:lnTo>
                  <a:pt x="107041" y="12344"/>
                </a:lnTo>
                <a:lnTo>
                  <a:pt x="107164" y="12405"/>
                </a:lnTo>
                <a:lnTo>
                  <a:pt x="107256" y="12528"/>
                </a:lnTo>
                <a:lnTo>
                  <a:pt x="107379" y="12405"/>
                </a:lnTo>
                <a:lnTo>
                  <a:pt x="107441" y="12405"/>
                </a:lnTo>
                <a:lnTo>
                  <a:pt x="107441" y="12559"/>
                </a:lnTo>
                <a:lnTo>
                  <a:pt x="107594" y="12743"/>
                </a:lnTo>
                <a:lnTo>
                  <a:pt x="107471" y="12835"/>
                </a:lnTo>
                <a:lnTo>
                  <a:pt x="107441" y="13111"/>
                </a:lnTo>
                <a:lnTo>
                  <a:pt x="107625" y="12896"/>
                </a:lnTo>
                <a:lnTo>
                  <a:pt x="107840" y="12866"/>
                </a:lnTo>
                <a:lnTo>
                  <a:pt x="108055" y="13081"/>
                </a:lnTo>
                <a:lnTo>
                  <a:pt x="108024" y="13173"/>
                </a:lnTo>
                <a:lnTo>
                  <a:pt x="108147" y="13388"/>
                </a:lnTo>
                <a:lnTo>
                  <a:pt x="107963" y="13541"/>
                </a:lnTo>
                <a:lnTo>
                  <a:pt x="108055" y="13572"/>
                </a:lnTo>
                <a:lnTo>
                  <a:pt x="108085" y="13848"/>
                </a:lnTo>
                <a:lnTo>
                  <a:pt x="107932" y="13910"/>
                </a:lnTo>
                <a:lnTo>
                  <a:pt x="107932" y="14033"/>
                </a:lnTo>
                <a:lnTo>
                  <a:pt x="107993" y="14155"/>
                </a:lnTo>
                <a:lnTo>
                  <a:pt x="107993" y="14002"/>
                </a:lnTo>
                <a:lnTo>
                  <a:pt x="108147" y="13971"/>
                </a:lnTo>
                <a:lnTo>
                  <a:pt x="108239" y="14094"/>
                </a:lnTo>
                <a:lnTo>
                  <a:pt x="108208" y="14309"/>
                </a:lnTo>
                <a:lnTo>
                  <a:pt x="108393" y="14248"/>
                </a:lnTo>
                <a:lnTo>
                  <a:pt x="108454" y="14370"/>
                </a:lnTo>
                <a:lnTo>
                  <a:pt x="108454" y="14248"/>
                </a:lnTo>
                <a:lnTo>
                  <a:pt x="108546" y="14155"/>
                </a:lnTo>
                <a:lnTo>
                  <a:pt x="108669" y="14217"/>
                </a:lnTo>
                <a:lnTo>
                  <a:pt x="108853" y="14248"/>
                </a:lnTo>
                <a:lnTo>
                  <a:pt x="108853" y="14432"/>
                </a:lnTo>
                <a:lnTo>
                  <a:pt x="108700" y="14493"/>
                </a:lnTo>
                <a:lnTo>
                  <a:pt x="108577" y="14401"/>
                </a:lnTo>
                <a:lnTo>
                  <a:pt x="108454" y="14555"/>
                </a:lnTo>
                <a:lnTo>
                  <a:pt x="108638" y="14647"/>
                </a:lnTo>
                <a:lnTo>
                  <a:pt x="108792" y="14647"/>
                </a:lnTo>
                <a:lnTo>
                  <a:pt x="108884" y="14862"/>
                </a:lnTo>
                <a:lnTo>
                  <a:pt x="108884" y="14984"/>
                </a:lnTo>
                <a:lnTo>
                  <a:pt x="108669" y="15077"/>
                </a:lnTo>
                <a:lnTo>
                  <a:pt x="108485" y="14800"/>
                </a:lnTo>
                <a:lnTo>
                  <a:pt x="108423" y="14770"/>
                </a:lnTo>
                <a:lnTo>
                  <a:pt x="108515" y="15077"/>
                </a:lnTo>
                <a:lnTo>
                  <a:pt x="108393" y="15199"/>
                </a:lnTo>
                <a:lnTo>
                  <a:pt x="108300" y="15199"/>
                </a:lnTo>
                <a:lnTo>
                  <a:pt x="108270" y="15138"/>
                </a:lnTo>
                <a:lnTo>
                  <a:pt x="108147" y="15138"/>
                </a:lnTo>
                <a:lnTo>
                  <a:pt x="108024" y="15046"/>
                </a:lnTo>
                <a:lnTo>
                  <a:pt x="107656" y="15015"/>
                </a:lnTo>
                <a:lnTo>
                  <a:pt x="107502" y="15107"/>
                </a:lnTo>
                <a:lnTo>
                  <a:pt x="107349" y="15107"/>
                </a:lnTo>
                <a:lnTo>
                  <a:pt x="107379" y="14984"/>
                </a:lnTo>
                <a:lnTo>
                  <a:pt x="107349" y="14892"/>
                </a:lnTo>
                <a:lnTo>
                  <a:pt x="107226" y="14862"/>
                </a:lnTo>
                <a:lnTo>
                  <a:pt x="107256" y="15077"/>
                </a:lnTo>
                <a:lnTo>
                  <a:pt x="107164" y="15077"/>
                </a:lnTo>
                <a:lnTo>
                  <a:pt x="107134" y="15138"/>
                </a:lnTo>
                <a:lnTo>
                  <a:pt x="107195" y="15261"/>
                </a:lnTo>
                <a:lnTo>
                  <a:pt x="107072" y="15414"/>
                </a:lnTo>
                <a:lnTo>
                  <a:pt x="107011" y="15414"/>
                </a:lnTo>
                <a:lnTo>
                  <a:pt x="107011" y="15353"/>
                </a:lnTo>
                <a:lnTo>
                  <a:pt x="106949" y="15292"/>
                </a:lnTo>
                <a:lnTo>
                  <a:pt x="106612" y="15353"/>
                </a:lnTo>
                <a:lnTo>
                  <a:pt x="106519" y="15322"/>
                </a:lnTo>
                <a:lnTo>
                  <a:pt x="106519" y="15230"/>
                </a:lnTo>
                <a:lnTo>
                  <a:pt x="106458" y="15015"/>
                </a:lnTo>
                <a:lnTo>
                  <a:pt x="106397" y="14954"/>
                </a:lnTo>
                <a:lnTo>
                  <a:pt x="105997" y="14677"/>
                </a:lnTo>
                <a:lnTo>
                  <a:pt x="105967" y="14616"/>
                </a:lnTo>
                <a:lnTo>
                  <a:pt x="105997" y="14555"/>
                </a:lnTo>
                <a:lnTo>
                  <a:pt x="105721" y="14462"/>
                </a:lnTo>
                <a:lnTo>
                  <a:pt x="105690" y="14647"/>
                </a:lnTo>
                <a:lnTo>
                  <a:pt x="105414" y="14708"/>
                </a:lnTo>
                <a:lnTo>
                  <a:pt x="105261" y="14862"/>
                </a:lnTo>
                <a:lnTo>
                  <a:pt x="105168" y="14862"/>
                </a:lnTo>
                <a:lnTo>
                  <a:pt x="105138" y="14647"/>
                </a:lnTo>
                <a:lnTo>
                  <a:pt x="105046" y="14462"/>
                </a:lnTo>
                <a:lnTo>
                  <a:pt x="105107" y="14647"/>
                </a:lnTo>
                <a:lnTo>
                  <a:pt x="105076" y="14954"/>
                </a:lnTo>
                <a:lnTo>
                  <a:pt x="105138" y="15138"/>
                </a:lnTo>
                <a:lnTo>
                  <a:pt x="105076" y="15353"/>
                </a:lnTo>
                <a:lnTo>
                  <a:pt x="104769" y="15783"/>
                </a:lnTo>
                <a:lnTo>
                  <a:pt x="104616" y="15783"/>
                </a:lnTo>
                <a:lnTo>
                  <a:pt x="104616" y="15476"/>
                </a:lnTo>
                <a:lnTo>
                  <a:pt x="104462" y="15414"/>
                </a:lnTo>
                <a:lnTo>
                  <a:pt x="104309" y="15506"/>
                </a:lnTo>
                <a:lnTo>
                  <a:pt x="103879" y="15199"/>
                </a:lnTo>
                <a:lnTo>
                  <a:pt x="103909" y="15077"/>
                </a:lnTo>
                <a:lnTo>
                  <a:pt x="103848" y="14677"/>
                </a:lnTo>
                <a:lnTo>
                  <a:pt x="103695" y="14647"/>
                </a:lnTo>
                <a:lnTo>
                  <a:pt x="103633" y="14524"/>
                </a:lnTo>
                <a:lnTo>
                  <a:pt x="103541" y="14432"/>
                </a:lnTo>
                <a:lnTo>
                  <a:pt x="103480" y="14493"/>
                </a:lnTo>
                <a:lnTo>
                  <a:pt x="103510" y="14616"/>
                </a:lnTo>
                <a:lnTo>
                  <a:pt x="103510" y="14770"/>
                </a:lnTo>
                <a:lnTo>
                  <a:pt x="103633" y="14892"/>
                </a:lnTo>
                <a:lnTo>
                  <a:pt x="103572" y="14984"/>
                </a:lnTo>
                <a:lnTo>
                  <a:pt x="103326" y="14862"/>
                </a:lnTo>
                <a:lnTo>
                  <a:pt x="103142" y="14616"/>
                </a:lnTo>
                <a:lnTo>
                  <a:pt x="103111" y="14616"/>
                </a:lnTo>
                <a:lnTo>
                  <a:pt x="103203" y="14831"/>
                </a:lnTo>
                <a:lnTo>
                  <a:pt x="103080" y="14923"/>
                </a:lnTo>
                <a:lnTo>
                  <a:pt x="103172" y="14984"/>
                </a:lnTo>
                <a:lnTo>
                  <a:pt x="103357" y="14984"/>
                </a:lnTo>
                <a:lnTo>
                  <a:pt x="103480" y="15107"/>
                </a:lnTo>
                <a:lnTo>
                  <a:pt x="103418" y="15292"/>
                </a:lnTo>
                <a:lnTo>
                  <a:pt x="103172" y="15292"/>
                </a:lnTo>
                <a:lnTo>
                  <a:pt x="103142" y="15414"/>
                </a:lnTo>
                <a:lnTo>
                  <a:pt x="103234" y="15445"/>
                </a:lnTo>
                <a:lnTo>
                  <a:pt x="103695" y="16059"/>
                </a:lnTo>
                <a:lnTo>
                  <a:pt x="104032" y="16121"/>
                </a:lnTo>
                <a:lnTo>
                  <a:pt x="104217" y="16059"/>
                </a:lnTo>
                <a:lnTo>
                  <a:pt x="104431" y="16151"/>
                </a:lnTo>
                <a:lnTo>
                  <a:pt x="104493" y="16397"/>
                </a:lnTo>
                <a:lnTo>
                  <a:pt x="104462" y="16397"/>
                </a:lnTo>
                <a:lnTo>
                  <a:pt x="104309" y="16182"/>
                </a:lnTo>
                <a:lnTo>
                  <a:pt x="104217" y="16182"/>
                </a:lnTo>
                <a:lnTo>
                  <a:pt x="104309" y="16458"/>
                </a:lnTo>
                <a:lnTo>
                  <a:pt x="104554" y="16612"/>
                </a:lnTo>
                <a:lnTo>
                  <a:pt x="104616" y="16827"/>
                </a:lnTo>
                <a:lnTo>
                  <a:pt x="104769" y="17011"/>
                </a:lnTo>
                <a:lnTo>
                  <a:pt x="104769" y="17380"/>
                </a:lnTo>
                <a:lnTo>
                  <a:pt x="104646" y="17902"/>
                </a:lnTo>
                <a:lnTo>
                  <a:pt x="104739" y="18209"/>
                </a:lnTo>
                <a:lnTo>
                  <a:pt x="104739" y="18424"/>
                </a:lnTo>
                <a:lnTo>
                  <a:pt x="104800" y="18546"/>
                </a:lnTo>
                <a:lnTo>
                  <a:pt x="104585" y="18853"/>
                </a:lnTo>
                <a:lnTo>
                  <a:pt x="104585" y="19068"/>
                </a:lnTo>
                <a:lnTo>
                  <a:pt x="104431" y="19160"/>
                </a:lnTo>
                <a:lnTo>
                  <a:pt x="104493" y="19007"/>
                </a:lnTo>
                <a:lnTo>
                  <a:pt x="104431" y="18946"/>
                </a:lnTo>
                <a:lnTo>
                  <a:pt x="104063" y="19222"/>
                </a:lnTo>
                <a:lnTo>
                  <a:pt x="103971" y="19130"/>
                </a:lnTo>
                <a:lnTo>
                  <a:pt x="103787" y="19253"/>
                </a:lnTo>
                <a:lnTo>
                  <a:pt x="103664" y="19222"/>
                </a:lnTo>
                <a:lnTo>
                  <a:pt x="103572" y="19068"/>
                </a:lnTo>
                <a:lnTo>
                  <a:pt x="103387" y="19068"/>
                </a:lnTo>
                <a:lnTo>
                  <a:pt x="103172" y="18792"/>
                </a:lnTo>
                <a:lnTo>
                  <a:pt x="102958" y="18669"/>
                </a:lnTo>
                <a:lnTo>
                  <a:pt x="102743" y="18638"/>
                </a:lnTo>
                <a:lnTo>
                  <a:pt x="102620" y="18546"/>
                </a:lnTo>
                <a:lnTo>
                  <a:pt x="102466" y="18577"/>
                </a:lnTo>
                <a:lnTo>
                  <a:pt x="102343" y="18792"/>
                </a:lnTo>
                <a:lnTo>
                  <a:pt x="102159" y="18792"/>
                </a:lnTo>
                <a:lnTo>
                  <a:pt x="102343" y="18884"/>
                </a:lnTo>
                <a:lnTo>
                  <a:pt x="102558" y="18884"/>
                </a:lnTo>
                <a:lnTo>
                  <a:pt x="102681" y="18700"/>
                </a:lnTo>
                <a:lnTo>
                  <a:pt x="103111" y="18884"/>
                </a:lnTo>
                <a:lnTo>
                  <a:pt x="103203" y="19038"/>
                </a:lnTo>
                <a:lnTo>
                  <a:pt x="102958" y="19191"/>
                </a:lnTo>
                <a:lnTo>
                  <a:pt x="102835" y="19099"/>
                </a:lnTo>
                <a:lnTo>
                  <a:pt x="102620" y="19099"/>
                </a:lnTo>
                <a:lnTo>
                  <a:pt x="102620" y="19253"/>
                </a:lnTo>
                <a:lnTo>
                  <a:pt x="102466" y="19099"/>
                </a:lnTo>
                <a:lnTo>
                  <a:pt x="102343" y="19099"/>
                </a:lnTo>
                <a:lnTo>
                  <a:pt x="102405" y="19099"/>
                </a:lnTo>
                <a:lnTo>
                  <a:pt x="102497" y="19314"/>
                </a:lnTo>
                <a:lnTo>
                  <a:pt x="102743" y="19437"/>
                </a:lnTo>
                <a:lnTo>
                  <a:pt x="102681" y="19682"/>
                </a:lnTo>
                <a:lnTo>
                  <a:pt x="102773" y="19959"/>
                </a:lnTo>
                <a:lnTo>
                  <a:pt x="102927" y="20051"/>
                </a:lnTo>
                <a:lnTo>
                  <a:pt x="102835" y="19959"/>
                </a:lnTo>
                <a:lnTo>
                  <a:pt x="102835" y="19590"/>
                </a:lnTo>
                <a:lnTo>
                  <a:pt x="102958" y="19529"/>
                </a:lnTo>
                <a:lnTo>
                  <a:pt x="103080" y="19560"/>
                </a:lnTo>
                <a:lnTo>
                  <a:pt x="103080" y="19498"/>
                </a:lnTo>
                <a:lnTo>
                  <a:pt x="103357" y="19283"/>
                </a:lnTo>
                <a:lnTo>
                  <a:pt x="103480" y="19222"/>
                </a:lnTo>
                <a:lnTo>
                  <a:pt x="103602" y="19314"/>
                </a:lnTo>
                <a:lnTo>
                  <a:pt x="103602" y="19437"/>
                </a:lnTo>
                <a:lnTo>
                  <a:pt x="103787" y="19744"/>
                </a:lnTo>
                <a:lnTo>
                  <a:pt x="104002" y="19805"/>
                </a:lnTo>
                <a:lnTo>
                  <a:pt x="104186" y="19990"/>
                </a:lnTo>
                <a:lnTo>
                  <a:pt x="104431" y="19959"/>
                </a:lnTo>
                <a:lnTo>
                  <a:pt x="104493" y="19836"/>
                </a:lnTo>
                <a:lnTo>
                  <a:pt x="104462" y="19713"/>
                </a:lnTo>
                <a:lnTo>
                  <a:pt x="104524" y="19713"/>
                </a:lnTo>
                <a:lnTo>
                  <a:pt x="104953" y="20051"/>
                </a:lnTo>
                <a:lnTo>
                  <a:pt x="105046" y="20204"/>
                </a:lnTo>
                <a:lnTo>
                  <a:pt x="104892" y="20174"/>
                </a:lnTo>
                <a:lnTo>
                  <a:pt x="104861" y="20327"/>
                </a:lnTo>
                <a:lnTo>
                  <a:pt x="105168" y="20634"/>
                </a:lnTo>
                <a:lnTo>
                  <a:pt x="105261" y="20634"/>
                </a:lnTo>
                <a:lnTo>
                  <a:pt x="105261" y="20542"/>
                </a:lnTo>
                <a:lnTo>
                  <a:pt x="105261" y="20297"/>
                </a:lnTo>
                <a:lnTo>
                  <a:pt x="105506" y="20481"/>
                </a:lnTo>
                <a:lnTo>
                  <a:pt x="105844" y="21003"/>
                </a:lnTo>
                <a:lnTo>
                  <a:pt x="105721" y="20880"/>
                </a:lnTo>
                <a:lnTo>
                  <a:pt x="105598" y="20880"/>
                </a:lnTo>
                <a:lnTo>
                  <a:pt x="105568" y="20941"/>
                </a:lnTo>
                <a:lnTo>
                  <a:pt x="105690" y="21126"/>
                </a:lnTo>
                <a:lnTo>
                  <a:pt x="105537" y="21248"/>
                </a:lnTo>
                <a:lnTo>
                  <a:pt x="105537" y="21433"/>
                </a:lnTo>
                <a:lnTo>
                  <a:pt x="105598" y="21525"/>
                </a:lnTo>
                <a:lnTo>
                  <a:pt x="105752" y="21463"/>
                </a:lnTo>
                <a:lnTo>
                  <a:pt x="105783" y="21279"/>
                </a:lnTo>
                <a:lnTo>
                  <a:pt x="105844" y="21218"/>
                </a:lnTo>
                <a:lnTo>
                  <a:pt x="105967" y="21279"/>
                </a:lnTo>
                <a:lnTo>
                  <a:pt x="105997" y="21126"/>
                </a:lnTo>
                <a:lnTo>
                  <a:pt x="106151" y="21371"/>
                </a:lnTo>
                <a:lnTo>
                  <a:pt x="106519" y="21617"/>
                </a:lnTo>
                <a:lnTo>
                  <a:pt x="106919" y="21709"/>
                </a:lnTo>
                <a:lnTo>
                  <a:pt x="107134" y="21893"/>
                </a:lnTo>
                <a:lnTo>
                  <a:pt x="107011" y="22016"/>
                </a:lnTo>
                <a:lnTo>
                  <a:pt x="107226" y="22323"/>
                </a:lnTo>
                <a:lnTo>
                  <a:pt x="107410" y="22354"/>
                </a:lnTo>
                <a:lnTo>
                  <a:pt x="107625" y="22692"/>
                </a:lnTo>
                <a:lnTo>
                  <a:pt x="107625" y="23183"/>
                </a:lnTo>
                <a:lnTo>
                  <a:pt x="107533" y="23244"/>
                </a:lnTo>
                <a:lnTo>
                  <a:pt x="107533" y="23336"/>
                </a:lnTo>
                <a:lnTo>
                  <a:pt x="107686" y="23429"/>
                </a:lnTo>
                <a:lnTo>
                  <a:pt x="107778" y="23644"/>
                </a:lnTo>
                <a:lnTo>
                  <a:pt x="107686" y="23674"/>
                </a:lnTo>
                <a:lnTo>
                  <a:pt x="107594" y="23582"/>
                </a:lnTo>
                <a:lnTo>
                  <a:pt x="106949" y="23582"/>
                </a:lnTo>
                <a:lnTo>
                  <a:pt x="106765" y="23459"/>
                </a:lnTo>
                <a:lnTo>
                  <a:pt x="106642" y="23551"/>
                </a:lnTo>
                <a:lnTo>
                  <a:pt x="106489" y="23490"/>
                </a:lnTo>
                <a:lnTo>
                  <a:pt x="106458" y="23367"/>
                </a:lnTo>
                <a:lnTo>
                  <a:pt x="106366" y="23306"/>
                </a:lnTo>
                <a:lnTo>
                  <a:pt x="106335" y="23367"/>
                </a:lnTo>
                <a:lnTo>
                  <a:pt x="106397" y="23490"/>
                </a:lnTo>
                <a:lnTo>
                  <a:pt x="106151" y="23644"/>
                </a:lnTo>
                <a:lnTo>
                  <a:pt x="105936" y="23644"/>
                </a:lnTo>
                <a:lnTo>
                  <a:pt x="105875" y="23736"/>
                </a:lnTo>
                <a:lnTo>
                  <a:pt x="105997" y="23797"/>
                </a:lnTo>
                <a:lnTo>
                  <a:pt x="105721" y="24043"/>
                </a:lnTo>
                <a:lnTo>
                  <a:pt x="105568" y="24043"/>
                </a:lnTo>
                <a:lnTo>
                  <a:pt x="105568" y="24196"/>
                </a:lnTo>
                <a:lnTo>
                  <a:pt x="105660" y="24258"/>
                </a:lnTo>
                <a:lnTo>
                  <a:pt x="105414" y="24565"/>
                </a:lnTo>
                <a:lnTo>
                  <a:pt x="105322" y="24657"/>
                </a:lnTo>
                <a:lnTo>
                  <a:pt x="105291" y="24626"/>
                </a:lnTo>
                <a:lnTo>
                  <a:pt x="105168" y="24626"/>
                </a:lnTo>
                <a:lnTo>
                  <a:pt x="105168" y="24841"/>
                </a:lnTo>
                <a:lnTo>
                  <a:pt x="105261" y="25087"/>
                </a:lnTo>
                <a:lnTo>
                  <a:pt x="105107" y="25240"/>
                </a:lnTo>
                <a:lnTo>
                  <a:pt x="105015" y="25148"/>
                </a:lnTo>
                <a:lnTo>
                  <a:pt x="104984" y="25332"/>
                </a:lnTo>
                <a:lnTo>
                  <a:pt x="105046" y="25424"/>
                </a:lnTo>
                <a:lnTo>
                  <a:pt x="104861" y="25639"/>
                </a:lnTo>
                <a:lnTo>
                  <a:pt x="104739" y="25670"/>
                </a:lnTo>
                <a:lnTo>
                  <a:pt x="104800" y="25762"/>
                </a:lnTo>
                <a:lnTo>
                  <a:pt x="104769" y="25824"/>
                </a:lnTo>
                <a:lnTo>
                  <a:pt x="104708" y="25977"/>
                </a:lnTo>
                <a:lnTo>
                  <a:pt x="104616" y="25946"/>
                </a:lnTo>
                <a:lnTo>
                  <a:pt x="104493" y="26008"/>
                </a:lnTo>
                <a:lnTo>
                  <a:pt x="104585" y="26100"/>
                </a:lnTo>
                <a:lnTo>
                  <a:pt x="104585" y="26254"/>
                </a:lnTo>
                <a:lnTo>
                  <a:pt x="104401" y="26376"/>
                </a:lnTo>
                <a:lnTo>
                  <a:pt x="104493" y="26499"/>
                </a:lnTo>
                <a:lnTo>
                  <a:pt x="104462" y="26622"/>
                </a:lnTo>
                <a:lnTo>
                  <a:pt x="104339" y="26653"/>
                </a:lnTo>
                <a:lnTo>
                  <a:pt x="104247" y="26561"/>
                </a:lnTo>
                <a:lnTo>
                  <a:pt x="104155" y="26591"/>
                </a:lnTo>
                <a:lnTo>
                  <a:pt x="104247" y="26745"/>
                </a:lnTo>
                <a:lnTo>
                  <a:pt x="104493" y="26837"/>
                </a:lnTo>
                <a:lnTo>
                  <a:pt x="104401" y="27021"/>
                </a:lnTo>
                <a:lnTo>
                  <a:pt x="104155" y="27021"/>
                </a:lnTo>
                <a:lnTo>
                  <a:pt x="104155" y="27113"/>
                </a:lnTo>
                <a:lnTo>
                  <a:pt x="104278" y="27175"/>
                </a:lnTo>
                <a:lnTo>
                  <a:pt x="104401" y="27451"/>
                </a:lnTo>
                <a:lnTo>
                  <a:pt x="104309" y="27512"/>
                </a:lnTo>
                <a:lnTo>
                  <a:pt x="104370" y="27635"/>
                </a:lnTo>
                <a:lnTo>
                  <a:pt x="104186" y="27881"/>
                </a:lnTo>
                <a:lnTo>
                  <a:pt x="104247" y="28034"/>
                </a:lnTo>
                <a:lnTo>
                  <a:pt x="104124" y="28311"/>
                </a:lnTo>
                <a:lnTo>
                  <a:pt x="104063" y="28679"/>
                </a:lnTo>
                <a:lnTo>
                  <a:pt x="103971" y="28833"/>
                </a:lnTo>
                <a:lnTo>
                  <a:pt x="103971" y="28986"/>
                </a:lnTo>
                <a:lnTo>
                  <a:pt x="104063" y="29017"/>
                </a:lnTo>
                <a:lnTo>
                  <a:pt x="104124" y="29140"/>
                </a:lnTo>
                <a:lnTo>
                  <a:pt x="104063" y="29232"/>
                </a:lnTo>
                <a:lnTo>
                  <a:pt x="104309" y="29539"/>
                </a:lnTo>
                <a:lnTo>
                  <a:pt x="104309" y="29693"/>
                </a:lnTo>
                <a:lnTo>
                  <a:pt x="104186" y="29631"/>
                </a:lnTo>
                <a:lnTo>
                  <a:pt x="103971" y="29662"/>
                </a:lnTo>
                <a:lnTo>
                  <a:pt x="103848" y="29539"/>
                </a:lnTo>
                <a:lnTo>
                  <a:pt x="103756" y="29600"/>
                </a:lnTo>
                <a:lnTo>
                  <a:pt x="103510" y="29324"/>
                </a:lnTo>
                <a:lnTo>
                  <a:pt x="103572" y="29293"/>
                </a:lnTo>
                <a:lnTo>
                  <a:pt x="103510" y="29232"/>
                </a:lnTo>
                <a:lnTo>
                  <a:pt x="103357" y="29263"/>
                </a:lnTo>
                <a:lnTo>
                  <a:pt x="103234" y="29263"/>
                </a:lnTo>
                <a:lnTo>
                  <a:pt x="103203" y="29109"/>
                </a:lnTo>
                <a:lnTo>
                  <a:pt x="102773" y="28864"/>
                </a:lnTo>
                <a:lnTo>
                  <a:pt x="102528" y="28802"/>
                </a:lnTo>
                <a:lnTo>
                  <a:pt x="102251" y="28986"/>
                </a:lnTo>
                <a:lnTo>
                  <a:pt x="102159" y="28925"/>
                </a:lnTo>
                <a:lnTo>
                  <a:pt x="102006" y="28956"/>
                </a:lnTo>
                <a:lnTo>
                  <a:pt x="101821" y="29201"/>
                </a:lnTo>
                <a:lnTo>
                  <a:pt x="101668" y="29201"/>
                </a:lnTo>
                <a:lnTo>
                  <a:pt x="101576" y="29508"/>
                </a:lnTo>
                <a:lnTo>
                  <a:pt x="101453" y="29600"/>
                </a:lnTo>
                <a:lnTo>
                  <a:pt x="101299" y="29508"/>
                </a:lnTo>
                <a:lnTo>
                  <a:pt x="101422" y="29723"/>
                </a:lnTo>
                <a:lnTo>
                  <a:pt x="101330" y="29877"/>
                </a:lnTo>
                <a:lnTo>
                  <a:pt x="101361" y="30061"/>
                </a:lnTo>
                <a:lnTo>
                  <a:pt x="101330" y="30215"/>
                </a:lnTo>
                <a:lnTo>
                  <a:pt x="101269" y="30644"/>
                </a:lnTo>
                <a:lnTo>
                  <a:pt x="101177" y="30706"/>
                </a:lnTo>
                <a:lnTo>
                  <a:pt x="101084" y="30583"/>
                </a:lnTo>
                <a:lnTo>
                  <a:pt x="100870" y="30061"/>
                </a:lnTo>
                <a:lnTo>
                  <a:pt x="100870" y="29877"/>
                </a:lnTo>
                <a:lnTo>
                  <a:pt x="100716" y="29785"/>
                </a:lnTo>
                <a:lnTo>
                  <a:pt x="100593" y="29631"/>
                </a:lnTo>
                <a:lnTo>
                  <a:pt x="100593" y="29815"/>
                </a:lnTo>
                <a:lnTo>
                  <a:pt x="100378" y="30153"/>
                </a:lnTo>
                <a:lnTo>
                  <a:pt x="100255" y="30245"/>
                </a:lnTo>
                <a:lnTo>
                  <a:pt x="100225" y="30399"/>
                </a:lnTo>
                <a:lnTo>
                  <a:pt x="100409" y="30460"/>
                </a:lnTo>
                <a:lnTo>
                  <a:pt x="100225" y="30859"/>
                </a:lnTo>
                <a:lnTo>
                  <a:pt x="100102" y="30675"/>
                </a:lnTo>
                <a:lnTo>
                  <a:pt x="100010" y="30675"/>
                </a:lnTo>
                <a:lnTo>
                  <a:pt x="99948" y="30552"/>
                </a:lnTo>
                <a:lnTo>
                  <a:pt x="99826" y="30552"/>
                </a:lnTo>
                <a:lnTo>
                  <a:pt x="99764" y="30798"/>
                </a:lnTo>
                <a:lnTo>
                  <a:pt x="99641" y="30829"/>
                </a:lnTo>
                <a:lnTo>
                  <a:pt x="99488" y="30737"/>
                </a:lnTo>
                <a:lnTo>
                  <a:pt x="99365" y="30737"/>
                </a:lnTo>
                <a:lnTo>
                  <a:pt x="99334" y="30859"/>
                </a:lnTo>
                <a:lnTo>
                  <a:pt x="99457" y="31013"/>
                </a:lnTo>
                <a:lnTo>
                  <a:pt x="99365" y="31074"/>
                </a:lnTo>
                <a:lnTo>
                  <a:pt x="99334" y="31197"/>
                </a:lnTo>
                <a:lnTo>
                  <a:pt x="99304" y="31351"/>
                </a:lnTo>
                <a:lnTo>
                  <a:pt x="99457" y="31504"/>
                </a:lnTo>
                <a:lnTo>
                  <a:pt x="99488" y="31719"/>
                </a:lnTo>
                <a:lnTo>
                  <a:pt x="99396" y="31750"/>
                </a:lnTo>
                <a:lnTo>
                  <a:pt x="99457" y="31873"/>
                </a:lnTo>
                <a:lnTo>
                  <a:pt x="99611" y="31903"/>
                </a:lnTo>
                <a:lnTo>
                  <a:pt x="99733" y="32057"/>
                </a:lnTo>
                <a:lnTo>
                  <a:pt x="99764" y="32149"/>
                </a:lnTo>
                <a:lnTo>
                  <a:pt x="99703" y="32149"/>
                </a:lnTo>
                <a:lnTo>
                  <a:pt x="99672" y="32272"/>
                </a:lnTo>
                <a:lnTo>
                  <a:pt x="99795" y="32364"/>
                </a:lnTo>
                <a:lnTo>
                  <a:pt x="99918" y="32487"/>
                </a:lnTo>
                <a:lnTo>
                  <a:pt x="99918" y="32548"/>
                </a:lnTo>
                <a:lnTo>
                  <a:pt x="99764" y="32456"/>
                </a:lnTo>
                <a:lnTo>
                  <a:pt x="99641" y="32487"/>
                </a:lnTo>
                <a:lnTo>
                  <a:pt x="99611" y="32548"/>
                </a:lnTo>
                <a:lnTo>
                  <a:pt x="99795" y="32732"/>
                </a:lnTo>
                <a:lnTo>
                  <a:pt x="99887" y="32671"/>
                </a:lnTo>
                <a:lnTo>
                  <a:pt x="99887" y="32855"/>
                </a:lnTo>
                <a:lnTo>
                  <a:pt x="99826" y="33040"/>
                </a:lnTo>
                <a:lnTo>
                  <a:pt x="99826" y="33193"/>
                </a:lnTo>
                <a:lnTo>
                  <a:pt x="99733" y="33316"/>
                </a:lnTo>
                <a:lnTo>
                  <a:pt x="99826" y="33562"/>
                </a:lnTo>
                <a:lnTo>
                  <a:pt x="99764" y="33684"/>
                </a:lnTo>
                <a:lnTo>
                  <a:pt x="99856" y="33838"/>
                </a:lnTo>
                <a:lnTo>
                  <a:pt x="99856" y="33961"/>
                </a:lnTo>
                <a:lnTo>
                  <a:pt x="99856" y="34114"/>
                </a:lnTo>
                <a:lnTo>
                  <a:pt x="99979" y="34421"/>
                </a:lnTo>
                <a:lnTo>
                  <a:pt x="99918" y="34513"/>
                </a:lnTo>
                <a:lnTo>
                  <a:pt x="100040" y="34575"/>
                </a:lnTo>
                <a:lnTo>
                  <a:pt x="100194" y="34728"/>
                </a:lnTo>
                <a:lnTo>
                  <a:pt x="100409" y="35035"/>
                </a:lnTo>
                <a:lnTo>
                  <a:pt x="100624" y="35128"/>
                </a:lnTo>
                <a:lnTo>
                  <a:pt x="100685" y="35066"/>
                </a:lnTo>
                <a:lnTo>
                  <a:pt x="100716" y="34913"/>
                </a:lnTo>
                <a:lnTo>
                  <a:pt x="100501" y="34698"/>
                </a:lnTo>
                <a:lnTo>
                  <a:pt x="100501" y="34575"/>
                </a:lnTo>
                <a:lnTo>
                  <a:pt x="100624" y="34483"/>
                </a:lnTo>
                <a:lnTo>
                  <a:pt x="100777" y="34483"/>
                </a:lnTo>
                <a:lnTo>
                  <a:pt x="101054" y="34698"/>
                </a:lnTo>
                <a:lnTo>
                  <a:pt x="101207" y="34667"/>
                </a:lnTo>
                <a:lnTo>
                  <a:pt x="101330" y="34728"/>
                </a:lnTo>
                <a:lnTo>
                  <a:pt x="101330" y="34882"/>
                </a:lnTo>
                <a:lnTo>
                  <a:pt x="101269" y="34974"/>
                </a:lnTo>
                <a:lnTo>
                  <a:pt x="101392" y="35097"/>
                </a:lnTo>
                <a:lnTo>
                  <a:pt x="101299" y="35250"/>
                </a:lnTo>
                <a:lnTo>
                  <a:pt x="101330" y="35373"/>
                </a:lnTo>
                <a:lnTo>
                  <a:pt x="101269" y="35435"/>
                </a:lnTo>
                <a:lnTo>
                  <a:pt x="101146" y="35588"/>
                </a:lnTo>
                <a:lnTo>
                  <a:pt x="101299" y="35895"/>
                </a:lnTo>
                <a:lnTo>
                  <a:pt x="101422" y="36049"/>
                </a:lnTo>
                <a:lnTo>
                  <a:pt x="101422" y="36356"/>
                </a:lnTo>
                <a:lnTo>
                  <a:pt x="101606" y="36479"/>
                </a:lnTo>
                <a:lnTo>
                  <a:pt x="101699" y="36417"/>
                </a:lnTo>
                <a:lnTo>
                  <a:pt x="101699" y="36325"/>
                </a:lnTo>
                <a:lnTo>
                  <a:pt x="101821" y="36233"/>
                </a:lnTo>
                <a:lnTo>
                  <a:pt x="101883" y="36172"/>
                </a:lnTo>
                <a:lnTo>
                  <a:pt x="101914" y="36202"/>
                </a:lnTo>
                <a:lnTo>
                  <a:pt x="102098" y="36294"/>
                </a:lnTo>
                <a:lnTo>
                  <a:pt x="102098" y="36663"/>
                </a:lnTo>
                <a:lnTo>
                  <a:pt x="102466" y="37001"/>
                </a:lnTo>
                <a:lnTo>
                  <a:pt x="102589" y="37277"/>
                </a:lnTo>
                <a:lnTo>
                  <a:pt x="102528" y="37369"/>
                </a:lnTo>
                <a:lnTo>
                  <a:pt x="102528" y="37584"/>
                </a:lnTo>
                <a:lnTo>
                  <a:pt x="102405" y="37645"/>
                </a:lnTo>
                <a:lnTo>
                  <a:pt x="102190" y="37492"/>
                </a:lnTo>
                <a:lnTo>
                  <a:pt x="101944" y="37400"/>
                </a:lnTo>
                <a:lnTo>
                  <a:pt x="101944" y="37154"/>
                </a:lnTo>
                <a:lnTo>
                  <a:pt x="102036" y="36970"/>
                </a:lnTo>
                <a:lnTo>
                  <a:pt x="101975" y="36786"/>
                </a:lnTo>
                <a:lnTo>
                  <a:pt x="101914" y="36601"/>
                </a:lnTo>
                <a:lnTo>
                  <a:pt x="101821" y="36724"/>
                </a:lnTo>
                <a:lnTo>
                  <a:pt x="101883" y="36786"/>
                </a:lnTo>
                <a:lnTo>
                  <a:pt x="101883" y="36908"/>
                </a:lnTo>
                <a:lnTo>
                  <a:pt x="101699" y="36939"/>
                </a:lnTo>
                <a:lnTo>
                  <a:pt x="101545" y="37154"/>
                </a:lnTo>
                <a:lnTo>
                  <a:pt x="101606" y="37277"/>
                </a:lnTo>
                <a:lnTo>
                  <a:pt x="101791" y="37216"/>
                </a:lnTo>
                <a:lnTo>
                  <a:pt x="101791" y="37400"/>
                </a:lnTo>
                <a:lnTo>
                  <a:pt x="101668" y="37584"/>
                </a:lnTo>
                <a:lnTo>
                  <a:pt x="101729" y="37830"/>
                </a:lnTo>
                <a:lnTo>
                  <a:pt x="101699" y="37922"/>
                </a:lnTo>
                <a:lnTo>
                  <a:pt x="101699" y="38505"/>
                </a:lnTo>
                <a:lnTo>
                  <a:pt x="101821" y="38597"/>
                </a:lnTo>
                <a:lnTo>
                  <a:pt x="101821" y="38751"/>
                </a:lnTo>
                <a:lnTo>
                  <a:pt x="102251" y="39365"/>
                </a:lnTo>
                <a:lnTo>
                  <a:pt x="102343" y="39365"/>
                </a:lnTo>
                <a:lnTo>
                  <a:pt x="102620" y="39764"/>
                </a:lnTo>
                <a:lnTo>
                  <a:pt x="102835" y="39856"/>
                </a:lnTo>
                <a:lnTo>
                  <a:pt x="102712" y="40010"/>
                </a:lnTo>
                <a:lnTo>
                  <a:pt x="102712" y="40225"/>
                </a:lnTo>
                <a:lnTo>
                  <a:pt x="102221" y="40409"/>
                </a:lnTo>
                <a:lnTo>
                  <a:pt x="102190" y="40317"/>
                </a:lnTo>
                <a:lnTo>
                  <a:pt x="101914" y="40470"/>
                </a:lnTo>
                <a:lnTo>
                  <a:pt x="101791" y="40440"/>
                </a:lnTo>
                <a:lnTo>
                  <a:pt x="101852" y="40532"/>
                </a:lnTo>
                <a:lnTo>
                  <a:pt x="101699" y="40839"/>
                </a:lnTo>
                <a:lnTo>
                  <a:pt x="101668" y="41084"/>
                </a:lnTo>
                <a:lnTo>
                  <a:pt x="101576" y="41177"/>
                </a:lnTo>
                <a:lnTo>
                  <a:pt x="101699" y="41330"/>
                </a:lnTo>
                <a:lnTo>
                  <a:pt x="101606" y="41729"/>
                </a:lnTo>
                <a:lnTo>
                  <a:pt x="101760" y="42221"/>
                </a:lnTo>
                <a:lnTo>
                  <a:pt x="101975" y="42343"/>
                </a:lnTo>
                <a:lnTo>
                  <a:pt x="101975" y="42528"/>
                </a:lnTo>
                <a:lnTo>
                  <a:pt x="102221" y="42650"/>
                </a:lnTo>
                <a:lnTo>
                  <a:pt x="102343" y="42835"/>
                </a:lnTo>
                <a:lnTo>
                  <a:pt x="102159" y="42835"/>
                </a:lnTo>
                <a:lnTo>
                  <a:pt x="102098" y="42773"/>
                </a:lnTo>
                <a:lnTo>
                  <a:pt x="101944" y="42865"/>
                </a:lnTo>
                <a:lnTo>
                  <a:pt x="101791" y="42988"/>
                </a:lnTo>
                <a:lnTo>
                  <a:pt x="101668" y="42957"/>
                </a:lnTo>
                <a:lnTo>
                  <a:pt x="101422" y="43203"/>
                </a:lnTo>
                <a:lnTo>
                  <a:pt x="101269" y="43080"/>
                </a:lnTo>
                <a:lnTo>
                  <a:pt x="101177" y="43234"/>
                </a:lnTo>
                <a:lnTo>
                  <a:pt x="101269" y="43326"/>
                </a:lnTo>
                <a:lnTo>
                  <a:pt x="101453" y="43326"/>
                </a:lnTo>
                <a:lnTo>
                  <a:pt x="101422" y="43479"/>
                </a:lnTo>
                <a:lnTo>
                  <a:pt x="101392" y="43602"/>
                </a:lnTo>
                <a:lnTo>
                  <a:pt x="101545" y="43756"/>
                </a:lnTo>
                <a:lnTo>
                  <a:pt x="101484" y="43848"/>
                </a:lnTo>
                <a:lnTo>
                  <a:pt x="101392" y="43817"/>
                </a:lnTo>
                <a:lnTo>
                  <a:pt x="101484" y="44063"/>
                </a:lnTo>
                <a:lnTo>
                  <a:pt x="101453" y="44186"/>
                </a:lnTo>
                <a:lnTo>
                  <a:pt x="101545" y="44186"/>
                </a:lnTo>
                <a:lnTo>
                  <a:pt x="101637" y="44155"/>
                </a:lnTo>
                <a:lnTo>
                  <a:pt x="101791" y="44309"/>
                </a:lnTo>
                <a:lnTo>
                  <a:pt x="101637" y="44431"/>
                </a:lnTo>
                <a:lnTo>
                  <a:pt x="101637" y="44677"/>
                </a:lnTo>
                <a:lnTo>
                  <a:pt x="101729" y="44831"/>
                </a:lnTo>
                <a:lnTo>
                  <a:pt x="101668" y="45168"/>
                </a:lnTo>
                <a:lnTo>
                  <a:pt x="101606" y="45322"/>
                </a:lnTo>
                <a:lnTo>
                  <a:pt x="101637" y="45383"/>
                </a:lnTo>
                <a:lnTo>
                  <a:pt x="101606" y="45537"/>
                </a:lnTo>
                <a:lnTo>
                  <a:pt x="101392" y="45721"/>
                </a:lnTo>
                <a:lnTo>
                  <a:pt x="101392" y="45875"/>
                </a:lnTo>
                <a:lnTo>
                  <a:pt x="101330" y="45905"/>
                </a:lnTo>
                <a:lnTo>
                  <a:pt x="101238" y="46274"/>
                </a:lnTo>
                <a:lnTo>
                  <a:pt x="101084" y="46673"/>
                </a:lnTo>
                <a:lnTo>
                  <a:pt x="101115" y="46489"/>
                </a:lnTo>
                <a:lnTo>
                  <a:pt x="101054" y="46366"/>
                </a:lnTo>
                <a:lnTo>
                  <a:pt x="101054" y="46182"/>
                </a:lnTo>
                <a:lnTo>
                  <a:pt x="101023" y="46089"/>
                </a:lnTo>
                <a:lnTo>
                  <a:pt x="100685" y="46028"/>
                </a:lnTo>
                <a:lnTo>
                  <a:pt x="100501" y="45782"/>
                </a:lnTo>
                <a:lnTo>
                  <a:pt x="100470" y="45506"/>
                </a:lnTo>
                <a:lnTo>
                  <a:pt x="100163" y="44800"/>
                </a:lnTo>
                <a:lnTo>
                  <a:pt x="99948" y="44462"/>
                </a:lnTo>
                <a:lnTo>
                  <a:pt x="100071" y="44462"/>
                </a:lnTo>
                <a:lnTo>
                  <a:pt x="100194" y="44370"/>
                </a:lnTo>
                <a:lnTo>
                  <a:pt x="100255" y="44247"/>
                </a:lnTo>
                <a:lnTo>
                  <a:pt x="100133" y="44309"/>
                </a:lnTo>
                <a:lnTo>
                  <a:pt x="99918" y="44309"/>
                </a:lnTo>
                <a:lnTo>
                  <a:pt x="99611" y="44155"/>
                </a:lnTo>
                <a:lnTo>
                  <a:pt x="98966" y="42988"/>
                </a:lnTo>
                <a:lnTo>
                  <a:pt x="98382" y="42313"/>
                </a:lnTo>
                <a:lnTo>
                  <a:pt x="98382" y="42067"/>
                </a:lnTo>
                <a:lnTo>
                  <a:pt x="98198" y="41821"/>
                </a:lnTo>
                <a:lnTo>
                  <a:pt x="97738" y="41115"/>
                </a:lnTo>
                <a:lnTo>
                  <a:pt x="97308" y="40225"/>
                </a:lnTo>
                <a:lnTo>
                  <a:pt x="96908" y="39396"/>
                </a:lnTo>
                <a:lnTo>
                  <a:pt x="96908" y="39119"/>
                </a:lnTo>
                <a:lnTo>
                  <a:pt x="96694" y="38720"/>
                </a:lnTo>
                <a:lnTo>
                  <a:pt x="96601" y="38167"/>
                </a:lnTo>
                <a:lnTo>
                  <a:pt x="96479" y="37860"/>
                </a:lnTo>
                <a:lnTo>
                  <a:pt x="96509" y="37523"/>
                </a:lnTo>
                <a:lnTo>
                  <a:pt x="96694" y="37308"/>
                </a:lnTo>
                <a:lnTo>
                  <a:pt x="96755" y="37031"/>
                </a:lnTo>
                <a:lnTo>
                  <a:pt x="96878" y="36970"/>
                </a:lnTo>
                <a:lnTo>
                  <a:pt x="96786" y="36847"/>
                </a:lnTo>
                <a:lnTo>
                  <a:pt x="96847" y="36755"/>
                </a:lnTo>
                <a:lnTo>
                  <a:pt x="96847" y="36356"/>
                </a:lnTo>
                <a:lnTo>
                  <a:pt x="96540" y="35926"/>
                </a:lnTo>
                <a:lnTo>
                  <a:pt x="96325" y="35926"/>
                </a:lnTo>
                <a:lnTo>
                  <a:pt x="96325" y="35803"/>
                </a:lnTo>
                <a:lnTo>
                  <a:pt x="96479" y="35650"/>
                </a:lnTo>
                <a:lnTo>
                  <a:pt x="96816" y="35803"/>
                </a:lnTo>
                <a:lnTo>
                  <a:pt x="97001" y="35619"/>
                </a:lnTo>
                <a:lnTo>
                  <a:pt x="96939" y="35465"/>
                </a:lnTo>
                <a:lnTo>
                  <a:pt x="96939" y="35158"/>
                </a:lnTo>
                <a:lnTo>
                  <a:pt x="97246" y="35128"/>
                </a:lnTo>
                <a:lnTo>
                  <a:pt x="97400" y="35158"/>
                </a:lnTo>
                <a:lnTo>
                  <a:pt x="97246" y="34974"/>
                </a:lnTo>
                <a:lnTo>
                  <a:pt x="97523" y="34483"/>
                </a:lnTo>
                <a:lnTo>
                  <a:pt x="97400" y="34176"/>
                </a:lnTo>
                <a:lnTo>
                  <a:pt x="97400" y="33838"/>
                </a:lnTo>
                <a:lnTo>
                  <a:pt x="97308" y="33684"/>
                </a:lnTo>
                <a:lnTo>
                  <a:pt x="97430" y="33531"/>
                </a:lnTo>
                <a:lnTo>
                  <a:pt x="97430" y="33316"/>
                </a:lnTo>
                <a:lnTo>
                  <a:pt x="97369" y="33224"/>
                </a:lnTo>
                <a:lnTo>
                  <a:pt x="97430" y="32947"/>
                </a:lnTo>
                <a:lnTo>
                  <a:pt x="97553" y="32947"/>
                </a:lnTo>
                <a:lnTo>
                  <a:pt x="97400" y="32794"/>
                </a:lnTo>
                <a:lnTo>
                  <a:pt x="97369" y="32671"/>
                </a:lnTo>
                <a:lnTo>
                  <a:pt x="97430" y="32579"/>
                </a:lnTo>
                <a:lnTo>
                  <a:pt x="97461" y="32272"/>
                </a:lnTo>
                <a:lnTo>
                  <a:pt x="97400" y="32210"/>
                </a:lnTo>
                <a:lnTo>
                  <a:pt x="97430" y="32026"/>
                </a:lnTo>
                <a:lnTo>
                  <a:pt x="97615" y="31965"/>
                </a:lnTo>
                <a:lnTo>
                  <a:pt x="97676" y="31842"/>
                </a:lnTo>
                <a:lnTo>
                  <a:pt x="97645" y="31596"/>
                </a:lnTo>
                <a:lnTo>
                  <a:pt x="97707" y="31228"/>
                </a:lnTo>
                <a:lnTo>
                  <a:pt x="97615" y="31197"/>
                </a:lnTo>
                <a:lnTo>
                  <a:pt x="97584" y="31074"/>
                </a:lnTo>
                <a:lnTo>
                  <a:pt x="97707" y="30829"/>
                </a:lnTo>
                <a:lnTo>
                  <a:pt x="97707" y="30583"/>
                </a:lnTo>
                <a:lnTo>
                  <a:pt x="97584" y="30644"/>
                </a:lnTo>
                <a:lnTo>
                  <a:pt x="97523" y="30430"/>
                </a:lnTo>
                <a:lnTo>
                  <a:pt x="97615" y="30307"/>
                </a:lnTo>
                <a:lnTo>
                  <a:pt x="97645" y="30153"/>
                </a:lnTo>
                <a:lnTo>
                  <a:pt x="97768" y="30092"/>
                </a:lnTo>
                <a:lnTo>
                  <a:pt x="97799" y="30000"/>
                </a:lnTo>
                <a:lnTo>
                  <a:pt x="97983" y="29908"/>
                </a:lnTo>
                <a:lnTo>
                  <a:pt x="97983" y="29723"/>
                </a:lnTo>
                <a:lnTo>
                  <a:pt x="98198" y="29539"/>
                </a:lnTo>
                <a:lnTo>
                  <a:pt x="98260" y="29539"/>
                </a:lnTo>
                <a:lnTo>
                  <a:pt x="98413" y="29416"/>
                </a:lnTo>
                <a:lnTo>
                  <a:pt x="98505" y="29416"/>
                </a:lnTo>
                <a:lnTo>
                  <a:pt x="98536" y="29324"/>
                </a:lnTo>
                <a:lnTo>
                  <a:pt x="98505" y="29263"/>
                </a:lnTo>
                <a:lnTo>
                  <a:pt x="98352" y="29232"/>
                </a:lnTo>
                <a:lnTo>
                  <a:pt x="98229" y="29293"/>
                </a:lnTo>
                <a:lnTo>
                  <a:pt x="98106" y="29201"/>
                </a:lnTo>
                <a:lnTo>
                  <a:pt x="98106" y="28894"/>
                </a:lnTo>
                <a:lnTo>
                  <a:pt x="98198" y="28618"/>
                </a:lnTo>
                <a:lnTo>
                  <a:pt x="98137" y="28526"/>
                </a:lnTo>
                <a:lnTo>
                  <a:pt x="98045" y="28372"/>
                </a:lnTo>
                <a:lnTo>
                  <a:pt x="97983" y="28372"/>
                </a:lnTo>
                <a:lnTo>
                  <a:pt x="97922" y="28464"/>
                </a:lnTo>
                <a:lnTo>
                  <a:pt x="97860" y="28464"/>
                </a:lnTo>
                <a:lnTo>
                  <a:pt x="97830" y="28096"/>
                </a:lnTo>
                <a:lnTo>
                  <a:pt x="97891" y="28004"/>
                </a:lnTo>
                <a:lnTo>
                  <a:pt x="97891" y="27912"/>
                </a:lnTo>
                <a:lnTo>
                  <a:pt x="97860" y="27727"/>
                </a:lnTo>
                <a:lnTo>
                  <a:pt x="97676" y="27635"/>
                </a:lnTo>
                <a:lnTo>
                  <a:pt x="97707" y="27574"/>
                </a:lnTo>
                <a:lnTo>
                  <a:pt x="97707" y="27574"/>
                </a:lnTo>
                <a:lnTo>
                  <a:pt x="97707" y="27482"/>
                </a:lnTo>
                <a:lnTo>
                  <a:pt x="97523" y="27267"/>
                </a:lnTo>
                <a:lnTo>
                  <a:pt x="97523" y="27144"/>
                </a:lnTo>
                <a:lnTo>
                  <a:pt x="97400" y="27052"/>
                </a:lnTo>
                <a:lnTo>
                  <a:pt x="97400" y="26868"/>
                </a:lnTo>
                <a:lnTo>
                  <a:pt x="97308" y="26683"/>
                </a:lnTo>
                <a:lnTo>
                  <a:pt x="97308" y="26561"/>
                </a:lnTo>
                <a:lnTo>
                  <a:pt x="97553" y="26315"/>
                </a:lnTo>
                <a:lnTo>
                  <a:pt x="97738" y="26376"/>
                </a:lnTo>
                <a:lnTo>
                  <a:pt x="97891" y="26315"/>
                </a:lnTo>
                <a:lnTo>
                  <a:pt x="97799" y="26223"/>
                </a:lnTo>
                <a:lnTo>
                  <a:pt x="98014" y="26100"/>
                </a:lnTo>
                <a:lnTo>
                  <a:pt x="97891" y="26131"/>
                </a:lnTo>
                <a:lnTo>
                  <a:pt x="97738" y="26131"/>
                </a:lnTo>
                <a:lnTo>
                  <a:pt x="97645" y="26069"/>
                </a:lnTo>
                <a:lnTo>
                  <a:pt x="97430" y="26069"/>
                </a:lnTo>
                <a:lnTo>
                  <a:pt x="97185" y="25885"/>
                </a:lnTo>
                <a:lnTo>
                  <a:pt x="97123" y="25946"/>
                </a:lnTo>
                <a:lnTo>
                  <a:pt x="96908" y="25946"/>
                </a:lnTo>
                <a:lnTo>
                  <a:pt x="96755" y="26131"/>
                </a:lnTo>
                <a:lnTo>
                  <a:pt x="96571" y="26131"/>
                </a:lnTo>
                <a:lnTo>
                  <a:pt x="96356" y="26315"/>
                </a:lnTo>
                <a:lnTo>
                  <a:pt x="96448" y="26407"/>
                </a:lnTo>
                <a:lnTo>
                  <a:pt x="96417" y="26561"/>
                </a:lnTo>
                <a:lnTo>
                  <a:pt x="96601" y="26683"/>
                </a:lnTo>
                <a:lnTo>
                  <a:pt x="96632" y="26868"/>
                </a:lnTo>
                <a:lnTo>
                  <a:pt x="96571" y="26929"/>
                </a:lnTo>
                <a:lnTo>
                  <a:pt x="96632" y="27175"/>
                </a:lnTo>
                <a:lnTo>
                  <a:pt x="96786" y="27298"/>
                </a:lnTo>
                <a:lnTo>
                  <a:pt x="96786" y="27390"/>
                </a:lnTo>
                <a:lnTo>
                  <a:pt x="96878" y="27451"/>
                </a:lnTo>
                <a:lnTo>
                  <a:pt x="96970" y="27789"/>
                </a:lnTo>
                <a:lnTo>
                  <a:pt x="97216" y="27912"/>
                </a:lnTo>
                <a:lnTo>
                  <a:pt x="97185" y="28065"/>
                </a:lnTo>
                <a:lnTo>
                  <a:pt x="97277" y="28188"/>
                </a:lnTo>
                <a:lnTo>
                  <a:pt x="97216" y="28280"/>
                </a:lnTo>
                <a:lnTo>
                  <a:pt x="97093" y="28188"/>
                </a:lnTo>
                <a:lnTo>
                  <a:pt x="97031" y="28065"/>
                </a:lnTo>
                <a:lnTo>
                  <a:pt x="96816" y="28096"/>
                </a:lnTo>
                <a:lnTo>
                  <a:pt x="96694" y="28219"/>
                </a:lnTo>
                <a:lnTo>
                  <a:pt x="96601" y="28464"/>
                </a:lnTo>
                <a:lnTo>
                  <a:pt x="96694" y="28556"/>
                </a:lnTo>
                <a:lnTo>
                  <a:pt x="96663" y="28802"/>
                </a:lnTo>
                <a:lnTo>
                  <a:pt x="96601" y="28864"/>
                </a:lnTo>
                <a:lnTo>
                  <a:pt x="96601" y="28894"/>
                </a:lnTo>
                <a:lnTo>
                  <a:pt x="96663" y="28956"/>
                </a:lnTo>
                <a:lnTo>
                  <a:pt x="96663" y="29078"/>
                </a:lnTo>
                <a:lnTo>
                  <a:pt x="96540" y="29201"/>
                </a:lnTo>
                <a:lnTo>
                  <a:pt x="96632" y="29324"/>
                </a:lnTo>
                <a:lnTo>
                  <a:pt x="96540" y="29416"/>
                </a:lnTo>
                <a:lnTo>
                  <a:pt x="96540" y="29846"/>
                </a:lnTo>
                <a:lnTo>
                  <a:pt x="96479" y="29938"/>
                </a:lnTo>
                <a:lnTo>
                  <a:pt x="96479" y="30061"/>
                </a:lnTo>
                <a:lnTo>
                  <a:pt x="96356" y="30122"/>
                </a:lnTo>
                <a:lnTo>
                  <a:pt x="96233" y="30368"/>
                </a:lnTo>
                <a:lnTo>
                  <a:pt x="96202" y="30184"/>
                </a:lnTo>
                <a:lnTo>
                  <a:pt x="96049" y="30061"/>
                </a:lnTo>
                <a:lnTo>
                  <a:pt x="96172" y="29815"/>
                </a:lnTo>
                <a:lnTo>
                  <a:pt x="96110" y="29723"/>
                </a:lnTo>
                <a:lnTo>
                  <a:pt x="95987" y="29723"/>
                </a:lnTo>
                <a:lnTo>
                  <a:pt x="95864" y="29846"/>
                </a:lnTo>
                <a:lnTo>
                  <a:pt x="95864" y="29969"/>
                </a:lnTo>
                <a:lnTo>
                  <a:pt x="95772" y="30030"/>
                </a:lnTo>
                <a:lnTo>
                  <a:pt x="95742" y="29754"/>
                </a:lnTo>
                <a:lnTo>
                  <a:pt x="95588" y="29723"/>
                </a:lnTo>
                <a:lnTo>
                  <a:pt x="95527" y="29600"/>
                </a:lnTo>
                <a:lnTo>
                  <a:pt x="95373" y="29723"/>
                </a:lnTo>
                <a:lnTo>
                  <a:pt x="95312" y="29662"/>
                </a:lnTo>
                <a:lnTo>
                  <a:pt x="95373" y="29570"/>
                </a:lnTo>
                <a:lnTo>
                  <a:pt x="95435" y="29478"/>
                </a:lnTo>
                <a:lnTo>
                  <a:pt x="95404" y="29416"/>
                </a:lnTo>
                <a:lnTo>
                  <a:pt x="95404" y="29293"/>
                </a:lnTo>
                <a:lnTo>
                  <a:pt x="95435" y="29293"/>
                </a:lnTo>
                <a:lnTo>
                  <a:pt x="95404" y="29109"/>
                </a:lnTo>
                <a:lnTo>
                  <a:pt x="95312" y="29048"/>
                </a:lnTo>
                <a:lnTo>
                  <a:pt x="95435" y="28956"/>
                </a:lnTo>
                <a:lnTo>
                  <a:pt x="95373" y="28802"/>
                </a:lnTo>
                <a:lnTo>
                  <a:pt x="95312" y="28710"/>
                </a:lnTo>
                <a:lnTo>
                  <a:pt x="95342" y="28649"/>
                </a:lnTo>
                <a:lnTo>
                  <a:pt x="95342" y="28434"/>
                </a:lnTo>
                <a:lnTo>
                  <a:pt x="95189" y="28311"/>
                </a:lnTo>
                <a:lnTo>
                  <a:pt x="95128" y="28188"/>
                </a:lnTo>
                <a:lnTo>
                  <a:pt x="95066" y="28188"/>
                </a:lnTo>
                <a:lnTo>
                  <a:pt x="95066" y="28342"/>
                </a:lnTo>
                <a:lnTo>
                  <a:pt x="94943" y="28342"/>
                </a:lnTo>
                <a:lnTo>
                  <a:pt x="94943" y="28556"/>
                </a:lnTo>
                <a:lnTo>
                  <a:pt x="94820" y="28741"/>
                </a:lnTo>
                <a:lnTo>
                  <a:pt x="94759" y="28741"/>
                </a:lnTo>
                <a:lnTo>
                  <a:pt x="94667" y="28526"/>
                </a:lnTo>
                <a:lnTo>
                  <a:pt x="94606" y="28526"/>
                </a:lnTo>
                <a:lnTo>
                  <a:pt x="94513" y="28587"/>
                </a:lnTo>
                <a:lnTo>
                  <a:pt x="94483" y="28434"/>
                </a:lnTo>
                <a:lnTo>
                  <a:pt x="94298" y="28434"/>
                </a:lnTo>
                <a:lnTo>
                  <a:pt x="94237" y="28495"/>
                </a:lnTo>
                <a:lnTo>
                  <a:pt x="94176" y="28495"/>
                </a:lnTo>
                <a:lnTo>
                  <a:pt x="94114" y="28649"/>
                </a:lnTo>
                <a:lnTo>
                  <a:pt x="93991" y="28679"/>
                </a:lnTo>
                <a:lnTo>
                  <a:pt x="93991" y="28771"/>
                </a:lnTo>
                <a:lnTo>
                  <a:pt x="93684" y="28771"/>
                </a:lnTo>
                <a:lnTo>
                  <a:pt x="93623" y="28894"/>
                </a:lnTo>
                <a:lnTo>
                  <a:pt x="93500" y="28833"/>
                </a:lnTo>
                <a:lnTo>
                  <a:pt x="93408" y="28925"/>
                </a:lnTo>
                <a:lnTo>
                  <a:pt x="93193" y="28894"/>
                </a:lnTo>
                <a:lnTo>
                  <a:pt x="93009" y="29171"/>
                </a:lnTo>
                <a:lnTo>
                  <a:pt x="92917" y="29232"/>
                </a:lnTo>
                <a:lnTo>
                  <a:pt x="92947" y="29447"/>
                </a:lnTo>
                <a:lnTo>
                  <a:pt x="92794" y="29570"/>
                </a:lnTo>
                <a:lnTo>
                  <a:pt x="92794" y="29662"/>
                </a:lnTo>
                <a:lnTo>
                  <a:pt x="92917" y="29723"/>
                </a:lnTo>
                <a:lnTo>
                  <a:pt x="92947" y="29938"/>
                </a:lnTo>
                <a:lnTo>
                  <a:pt x="93101" y="30184"/>
                </a:lnTo>
                <a:lnTo>
                  <a:pt x="92978" y="30307"/>
                </a:lnTo>
                <a:lnTo>
                  <a:pt x="92886" y="30890"/>
                </a:lnTo>
                <a:lnTo>
                  <a:pt x="93101" y="31105"/>
                </a:lnTo>
                <a:lnTo>
                  <a:pt x="92917" y="31166"/>
                </a:lnTo>
                <a:lnTo>
                  <a:pt x="92978" y="31197"/>
                </a:lnTo>
                <a:lnTo>
                  <a:pt x="92978" y="31412"/>
                </a:lnTo>
                <a:lnTo>
                  <a:pt x="92825" y="31566"/>
                </a:lnTo>
                <a:lnTo>
                  <a:pt x="92825" y="31811"/>
                </a:lnTo>
                <a:lnTo>
                  <a:pt x="92671" y="31965"/>
                </a:lnTo>
                <a:lnTo>
                  <a:pt x="92671" y="32149"/>
                </a:lnTo>
                <a:lnTo>
                  <a:pt x="92610" y="32425"/>
                </a:lnTo>
                <a:lnTo>
                  <a:pt x="92763" y="32640"/>
                </a:lnTo>
                <a:lnTo>
                  <a:pt x="92640" y="32763"/>
                </a:lnTo>
                <a:lnTo>
                  <a:pt x="92855" y="33070"/>
                </a:lnTo>
                <a:lnTo>
                  <a:pt x="92763" y="33101"/>
                </a:lnTo>
                <a:lnTo>
                  <a:pt x="92732" y="33254"/>
                </a:lnTo>
                <a:lnTo>
                  <a:pt x="92855" y="33316"/>
                </a:lnTo>
                <a:lnTo>
                  <a:pt x="92917" y="33254"/>
                </a:lnTo>
                <a:lnTo>
                  <a:pt x="93070" y="33254"/>
                </a:lnTo>
                <a:lnTo>
                  <a:pt x="93070" y="33162"/>
                </a:lnTo>
                <a:lnTo>
                  <a:pt x="93132" y="33162"/>
                </a:lnTo>
                <a:lnTo>
                  <a:pt x="93285" y="33224"/>
                </a:lnTo>
                <a:lnTo>
                  <a:pt x="93377" y="33224"/>
                </a:lnTo>
                <a:lnTo>
                  <a:pt x="93377" y="33162"/>
                </a:lnTo>
                <a:lnTo>
                  <a:pt x="93377" y="33132"/>
                </a:lnTo>
                <a:lnTo>
                  <a:pt x="93469" y="33193"/>
                </a:lnTo>
                <a:lnTo>
                  <a:pt x="93654" y="33254"/>
                </a:lnTo>
                <a:lnTo>
                  <a:pt x="93654" y="33347"/>
                </a:lnTo>
                <a:lnTo>
                  <a:pt x="93623" y="33408"/>
                </a:lnTo>
                <a:lnTo>
                  <a:pt x="93776" y="33562"/>
                </a:lnTo>
                <a:lnTo>
                  <a:pt x="93715" y="33623"/>
                </a:lnTo>
                <a:lnTo>
                  <a:pt x="93623" y="33623"/>
                </a:lnTo>
                <a:lnTo>
                  <a:pt x="93531" y="33684"/>
                </a:lnTo>
                <a:lnTo>
                  <a:pt x="93408" y="33623"/>
                </a:lnTo>
                <a:lnTo>
                  <a:pt x="93285" y="33715"/>
                </a:lnTo>
                <a:lnTo>
                  <a:pt x="93254" y="33776"/>
                </a:lnTo>
                <a:lnTo>
                  <a:pt x="93347" y="33869"/>
                </a:lnTo>
                <a:lnTo>
                  <a:pt x="93132" y="34084"/>
                </a:lnTo>
                <a:lnTo>
                  <a:pt x="93040" y="34022"/>
                </a:lnTo>
                <a:lnTo>
                  <a:pt x="93009" y="33899"/>
                </a:lnTo>
                <a:lnTo>
                  <a:pt x="92917" y="33807"/>
                </a:lnTo>
                <a:lnTo>
                  <a:pt x="92794" y="33869"/>
                </a:lnTo>
                <a:lnTo>
                  <a:pt x="92702" y="33807"/>
                </a:lnTo>
                <a:lnTo>
                  <a:pt x="92610" y="33838"/>
                </a:lnTo>
                <a:lnTo>
                  <a:pt x="92640" y="33961"/>
                </a:lnTo>
                <a:lnTo>
                  <a:pt x="92640" y="34114"/>
                </a:lnTo>
                <a:lnTo>
                  <a:pt x="92579" y="34114"/>
                </a:lnTo>
                <a:lnTo>
                  <a:pt x="92487" y="34206"/>
                </a:lnTo>
                <a:lnTo>
                  <a:pt x="92395" y="34298"/>
                </a:lnTo>
                <a:lnTo>
                  <a:pt x="92456" y="34360"/>
                </a:lnTo>
                <a:lnTo>
                  <a:pt x="92395" y="34483"/>
                </a:lnTo>
                <a:lnTo>
                  <a:pt x="92272" y="34452"/>
                </a:lnTo>
                <a:lnTo>
                  <a:pt x="92057" y="34237"/>
                </a:lnTo>
                <a:lnTo>
                  <a:pt x="91965" y="34237"/>
                </a:lnTo>
                <a:lnTo>
                  <a:pt x="92088" y="34421"/>
                </a:lnTo>
                <a:lnTo>
                  <a:pt x="91903" y="34483"/>
                </a:lnTo>
                <a:lnTo>
                  <a:pt x="91965" y="34544"/>
                </a:lnTo>
                <a:lnTo>
                  <a:pt x="91842" y="34698"/>
                </a:lnTo>
                <a:lnTo>
                  <a:pt x="91596" y="34759"/>
                </a:lnTo>
                <a:lnTo>
                  <a:pt x="91535" y="34851"/>
                </a:lnTo>
                <a:lnTo>
                  <a:pt x="91320" y="34544"/>
                </a:lnTo>
                <a:lnTo>
                  <a:pt x="91166" y="34544"/>
                </a:lnTo>
                <a:lnTo>
                  <a:pt x="91105" y="34513"/>
                </a:lnTo>
                <a:lnTo>
                  <a:pt x="91166" y="34421"/>
                </a:lnTo>
                <a:lnTo>
                  <a:pt x="91228" y="34421"/>
                </a:lnTo>
                <a:lnTo>
                  <a:pt x="91228" y="34268"/>
                </a:lnTo>
                <a:lnTo>
                  <a:pt x="91289" y="34176"/>
                </a:lnTo>
                <a:lnTo>
                  <a:pt x="91535" y="34176"/>
                </a:lnTo>
                <a:lnTo>
                  <a:pt x="91811" y="33961"/>
                </a:lnTo>
                <a:lnTo>
                  <a:pt x="91781" y="33869"/>
                </a:lnTo>
                <a:lnTo>
                  <a:pt x="91658" y="33838"/>
                </a:lnTo>
                <a:lnTo>
                  <a:pt x="91504" y="33961"/>
                </a:lnTo>
                <a:lnTo>
                  <a:pt x="91289" y="33930"/>
                </a:lnTo>
                <a:lnTo>
                  <a:pt x="91289" y="33869"/>
                </a:lnTo>
                <a:lnTo>
                  <a:pt x="91136" y="33746"/>
                </a:lnTo>
                <a:lnTo>
                  <a:pt x="91013" y="33715"/>
                </a:lnTo>
                <a:lnTo>
                  <a:pt x="90767" y="33684"/>
                </a:lnTo>
                <a:lnTo>
                  <a:pt x="90522" y="33684"/>
                </a:lnTo>
                <a:lnTo>
                  <a:pt x="90583" y="33807"/>
                </a:lnTo>
                <a:lnTo>
                  <a:pt x="90491" y="33838"/>
                </a:lnTo>
                <a:lnTo>
                  <a:pt x="90368" y="33746"/>
                </a:lnTo>
                <a:lnTo>
                  <a:pt x="90368" y="33684"/>
                </a:lnTo>
                <a:lnTo>
                  <a:pt x="90153" y="33684"/>
                </a:lnTo>
                <a:lnTo>
                  <a:pt x="89846" y="33592"/>
                </a:lnTo>
                <a:lnTo>
                  <a:pt x="89723" y="33684"/>
                </a:lnTo>
                <a:lnTo>
                  <a:pt x="89600" y="33562"/>
                </a:lnTo>
                <a:lnTo>
                  <a:pt x="89355" y="33562"/>
                </a:lnTo>
                <a:lnTo>
                  <a:pt x="89140" y="33838"/>
                </a:lnTo>
                <a:lnTo>
                  <a:pt x="89048" y="33838"/>
                </a:lnTo>
                <a:lnTo>
                  <a:pt x="89048" y="33930"/>
                </a:lnTo>
                <a:lnTo>
                  <a:pt x="89263" y="34084"/>
                </a:lnTo>
                <a:lnTo>
                  <a:pt x="89017" y="34176"/>
                </a:lnTo>
                <a:lnTo>
                  <a:pt x="88986" y="34053"/>
                </a:lnTo>
                <a:lnTo>
                  <a:pt x="88863" y="34237"/>
                </a:lnTo>
                <a:lnTo>
                  <a:pt x="89048" y="34360"/>
                </a:lnTo>
                <a:lnTo>
                  <a:pt x="89109" y="34298"/>
                </a:lnTo>
                <a:lnTo>
                  <a:pt x="89232" y="34360"/>
                </a:lnTo>
                <a:lnTo>
                  <a:pt x="89232" y="34483"/>
                </a:lnTo>
                <a:lnTo>
                  <a:pt x="88894" y="34606"/>
                </a:lnTo>
                <a:lnTo>
                  <a:pt x="88802" y="34452"/>
                </a:lnTo>
                <a:lnTo>
                  <a:pt x="88526" y="34452"/>
                </a:lnTo>
                <a:lnTo>
                  <a:pt x="88434" y="34544"/>
                </a:lnTo>
                <a:lnTo>
                  <a:pt x="88464" y="34667"/>
                </a:lnTo>
                <a:lnTo>
                  <a:pt x="88341" y="34667"/>
                </a:lnTo>
                <a:lnTo>
                  <a:pt x="88249" y="34759"/>
                </a:lnTo>
                <a:lnTo>
                  <a:pt x="88157" y="34759"/>
                </a:lnTo>
                <a:lnTo>
                  <a:pt x="88096" y="34636"/>
                </a:lnTo>
                <a:lnTo>
                  <a:pt x="87758" y="34606"/>
                </a:lnTo>
                <a:lnTo>
                  <a:pt x="87605" y="34698"/>
                </a:lnTo>
                <a:lnTo>
                  <a:pt x="87297" y="34667"/>
                </a:lnTo>
                <a:lnTo>
                  <a:pt x="87113" y="34759"/>
                </a:lnTo>
                <a:lnTo>
                  <a:pt x="87113" y="34851"/>
                </a:lnTo>
                <a:lnTo>
                  <a:pt x="87359" y="35035"/>
                </a:lnTo>
                <a:lnTo>
                  <a:pt x="87205" y="35158"/>
                </a:lnTo>
                <a:lnTo>
                  <a:pt x="87144" y="35312"/>
                </a:lnTo>
                <a:lnTo>
                  <a:pt x="86990" y="35158"/>
                </a:lnTo>
                <a:lnTo>
                  <a:pt x="86868" y="35128"/>
                </a:lnTo>
                <a:lnTo>
                  <a:pt x="86929" y="34943"/>
                </a:lnTo>
                <a:lnTo>
                  <a:pt x="86775" y="34851"/>
                </a:lnTo>
                <a:lnTo>
                  <a:pt x="86714" y="34974"/>
                </a:lnTo>
                <a:lnTo>
                  <a:pt x="86561" y="35005"/>
                </a:lnTo>
                <a:lnTo>
                  <a:pt x="86438" y="35005"/>
                </a:lnTo>
                <a:lnTo>
                  <a:pt x="86253" y="35097"/>
                </a:lnTo>
                <a:lnTo>
                  <a:pt x="86100" y="35097"/>
                </a:lnTo>
                <a:lnTo>
                  <a:pt x="85854" y="35250"/>
                </a:lnTo>
                <a:lnTo>
                  <a:pt x="85609" y="35250"/>
                </a:lnTo>
                <a:lnTo>
                  <a:pt x="85302" y="35465"/>
                </a:lnTo>
                <a:lnTo>
                  <a:pt x="85148" y="35496"/>
                </a:lnTo>
                <a:lnTo>
                  <a:pt x="85025" y="35373"/>
                </a:lnTo>
                <a:lnTo>
                  <a:pt x="84933" y="35373"/>
                </a:lnTo>
                <a:lnTo>
                  <a:pt x="84872" y="35527"/>
                </a:lnTo>
                <a:lnTo>
                  <a:pt x="84565" y="35772"/>
                </a:lnTo>
                <a:lnTo>
                  <a:pt x="84534" y="35926"/>
                </a:lnTo>
                <a:lnTo>
                  <a:pt x="84380" y="36079"/>
                </a:lnTo>
                <a:lnTo>
                  <a:pt x="84350" y="36264"/>
                </a:lnTo>
                <a:lnTo>
                  <a:pt x="84565" y="36601"/>
                </a:lnTo>
                <a:lnTo>
                  <a:pt x="84503" y="36939"/>
                </a:lnTo>
                <a:lnTo>
                  <a:pt x="84258" y="37216"/>
                </a:lnTo>
                <a:lnTo>
                  <a:pt x="84135" y="37461"/>
                </a:lnTo>
                <a:lnTo>
                  <a:pt x="84196" y="37676"/>
                </a:lnTo>
                <a:lnTo>
                  <a:pt x="84196" y="37983"/>
                </a:lnTo>
                <a:lnTo>
                  <a:pt x="84258" y="38106"/>
                </a:lnTo>
                <a:lnTo>
                  <a:pt x="84258" y="38290"/>
                </a:lnTo>
                <a:lnTo>
                  <a:pt x="84196" y="38290"/>
                </a:lnTo>
                <a:lnTo>
                  <a:pt x="84073" y="38352"/>
                </a:lnTo>
                <a:lnTo>
                  <a:pt x="84073" y="38567"/>
                </a:lnTo>
                <a:lnTo>
                  <a:pt x="84012" y="38628"/>
                </a:lnTo>
                <a:lnTo>
                  <a:pt x="84104" y="38904"/>
                </a:lnTo>
                <a:lnTo>
                  <a:pt x="83920" y="39027"/>
                </a:lnTo>
                <a:lnTo>
                  <a:pt x="83889" y="39211"/>
                </a:lnTo>
                <a:lnTo>
                  <a:pt x="83674" y="39488"/>
                </a:lnTo>
                <a:lnTo>
                  <a:pt x="83705" y="39672"/>
                </a:lnTo>
                <a:lnTo>
                  <a:pt x="83582" y="39764"/>
                </a:lnTo>
                <a:lnTo>
                  <a:pt x="83551" y="40071"/>
                </a:lnTo>
                <a:lnTo>
                  <a:pt x="83490" y="40071"/>
                </a:lnTo>
                <a:lnTo>
                  <a:pt x="83398" y="40440"/>
                </a:lnTo>
                <a:lnTo>
                  <a:pt x="83398" y="40747"/>
                </a:lnTo>
                <a:lnTo>
                  <a:pt x="83336" y="40839"/>
                </a:lnTo>
                <a:lnTo>
                  <a:pt x="83398" y="41023"/>
                </a:lnTo>
                <a:lnTo>
                  <a:pt x="83275" y="41207"/>
                </a:lnTo>
                <a:lnTo>
                  <a:pt x="83244" y="41391"/>
                </a:lnTo>
                <a:lnTo>
                  <a:pt x="83091" y="41637"/>
                </a:lnTo>
                <a:lnTo>
                  <a:pt x="83091" y="41729"/>
                </a:lnTo>
                <a:lnTo>
                  <a:pt x="82999" y="41760"/>
                </a:lnTo>
                <a:lnTo>
                  <a:pt x="82999" y="41975"/>
                </a:lnTo>
                <a:lnTo>
                  <a:pt x="82753" y="42190"/>
                </a:lnTo>
                <a:lnTo>
                  <a:pt x="82753" y="42466"/>
                </a:lnTo>
                <a:lnTo>
                  <a:pt x="82538" y="42681"/>
                </a:lnTo>
                <a:lnTo>
                  <a:pt x="82538" y="42804"/>
                </a:lnTo>
                <a:lnTo>
                  <a:pt x="82385" y="43050"/>
                </a:lnTo>
                <a:lnTo>
                  <a:pt x="82323" y="43203"/>
                </a:lnTo>
                <a:lnTo>
                  <a:pt x="82231" y="43357"/>
                </a:lnTo>
                <a:lnTo>
                  <a:pt x="82323" y="43510"/>
                </a:lnTo>
                <a:lnTo>
                  <a:pt x="82477" y="43633"/>
                </a:lnTo>
                <a:lnTo>
                  <a:pt x="82630" y="43572"/>
                </a:lnTo>
                <a:lnTo>
                  <a:pt x="82784" y="43694"/>
                </a:lnTo>
                <a:lnTo>
                  <a:pt x="82937" y="43694"/>
                </a:lnTo>
                <a:lnTo>
                  <a:pt x="83152" y="43541"/>
                </a:lnTo>
                <a:lnTo>
                  <a:pt x="83275" y="43479"/>
                </a:lnTo>
                <a:lnTo>
                  <a:pt x="83398" y="43387"/>
                </a:lnTo>
                <a:lnTo>
                  <a:pt x="83490" y="43418"/>
                </a:lnTo>
                <a:lnTo>
                  <a:pt x="83674" y="43357"/>
                </a:lnTo>
                <a:lnTo>
                  <a:pt x="83674" y="43787"/>
                </a:lnTo>
                <a:lnTo>
                  <a:pt x="83858" y="44032"/>
                </a:lnTo>
                <a:lnTo>
                  <a:pt x="83920" y="44309"/>
                </a:lnTo>
                <a:lnTo>
                  <a:pt x="83889" y="44523"/>
                </a:lnTo>
                <a:lnTo>
                  <a:pt x="84104" y="44677"/>
                </a:lnTo>
                <a:lnTo>
                  <a:pt x="84227" y="44554"/>
                </a:lnTo>
                <a:lnTo>
                  <a:pt x="84258" y="44554"/>
                </a:lnTo>
                <a:lnTo>
                  <a:pt x="84350" y="44493"/>
                </a:lnTo>
                <a:lnTo>
                  <a:pt x="84442" y="44309"/>
                </a:lnTo>
                <a:lnTo>
                  <a:pt x="84534" y="44278"/>
                </a:lnTo>
                <a:lnTo>
                  <a:pt x="84595" y="44370"/>
                </a:lnTo>
                <a:lnTo>
                  <a:pt x="84687" y="44278"/>
                </a:lnTo>
                <a:lnTo>
                  <a:pt x="84872" y="44309"/>
                </a:lnTo>
                <a:lnTo>
                  <a:pt x="84810" y="44370"/>
                </a:lnTo>
                <a:lnTo>
                  <a:pt x="84749" y="44493"/>
                </a:lnTo>
                <a:lnTo>
                  <a:pt x="84749" y="44738"/>
                </a:lnTo>
                <a:lnTo>
                  <a:pt x="84657" y="44738"/>
                </a:lnTo>
                <a:lnTo>
                  <a:pt x="84503" y="44861"/>
                </a:lnTo>
                <a:lnTo>
                  <a:pt x="84565" y="44923"/>
                </a:lnTo>
                <a:lnTo>
                  <a:pt x="84933" y="44892"/>
                </a:lnTo>
                <a:lnTo>
                  <a:pt x="85148" y="44769"/>
                </a:lnTo>
                <a:lnTo>
                  <a:pt x="85209" y="44523"/>
                </a:lnTo>
                <a:lnTo>
                  <a:pt x="85179" y="44339"/>
                </a:lnTo>
                <a:lnTo>
                  <a:pt x="85240" y="44216"/>
                </a:lnTo>
                <a:lnTo>
                  <a:pt x="85332" y="44462"/>
                </a:lnTo>
                <a:lnTo>
                  <a:pt x="85302" y="44646"/>
                </a:lnTo>
                <a:lnTo>
                  <a:pt x="85302" y="44861"/>
                </a:lnTo>
                <a:lnTo>
                  <a:pt x="85424" y="44800"/>
                </a:lnTo>
                <a:lnTo>
                  <a:pt x="85486" y="44585"/>
                </a:lnTo>
                <a:lnTo>
                  <a:pt x="85394" y="44309"/>
                </a:lnTo>
                <a:lnTo>
                  <a:pt x="85455" y="44155"/>
                </a:lnTo>
                <a:lnTo>
                  <a:pt x="85332" y="44001"/>
                </a:lnTo>
                <a:lnTo>
                  <a:pt x="85240" y="43725"/>
                </a:lnTo>
                <a:lnTo>
                  <a:pt x="85394" y="43725"/>
                </a:lnTo>
                <a:lnTo>
                  <a:pt x="85547" y="43817"/>
                </a:lnTo>
                <a:lnTo>
                  <a:pt x="85547" y="43879"/>
                </a:lnTo>
                <a:lnTo>
                  <a:pt x="85609" y="43971"/>
                </a:lnTo>
                <a:lnTo>
                  <a:pt x="85701" y="43971"/>
                </a:lnTo>
                <a:lnTo>
                  <a:pt x="85793" y="43848"/>
                </a:lnTo>
                <a:lnTo>
                  <a:pt x="85946" y="43848"/>
                </a:lnTo>
                <a:lnTo>
                  <a:pt x="86131" y="43725"/>
                </a:lnTo>
                <a:lnTo>
                  <a:pt x="86315" y="43879"/>
                </a:lnTo>
                <a:lnTo>
                  <a:pt x="86499" y="43879"/>
                </a:lnTo>
                <a:lnTo>
                  <a:pt x="86622" y="43971"/>
                </a:lnTo>
                <a:lnTo>
                  <a:pt x="86714" y="44186"/>
                </a:lnTo>
                <a:lnTo>
                  <a:pt x="86837" y="44247"/>
                </a:lnTo>
                <a:lnTo>
                  <a:pt x="87052" y="44278"/>
                </a:lnTo>
                <a:lnTo>
                  <a:pt x="87144" y="44370"/>
                </a:lnTo>
                <a:lnTo>
                  <a:pt x="87482" y="44523"/>
                </a:lnTo>
                <a:lnTo>
                  <a:pt x="87543" y="44616"/>
                </a:lnTo>
                <a:lnTo>
                  <a:pt x="87666" y="44616"/>
                </a:lnTo>
                <a:lnTo>
                  <a:pt x="87789" y="44769"/>
                </a:lnTo>
                <a:lnTo>
                  <a:pt x="87881" y="44769"/>
                </a:lnTo>
                <a:lnTo>
                  <a:pt x="88004" y="45015"/>
                </a:lnTo>
                <a:lnTo>
                  <a:pt x="87942" y="45168"/>
                </a:lnTo>
                <a:lnTo>
                  <a:pt x="87942" y="45291"/>
                </a:lnTo>
                <a:lnTo>
                  <a:pt x="87819" y="45353"/>
                </a:lnTo>
                <a:lnTo>
                  <a:pt x="87973" y="45537"/>
                </a:lnTo>
                <a:lnTo>
                  <a:pt x="88096" y="45537"/>
                </a:lnTo>
                <a:lnTo>
                  <a:pt x="88311" y="45813"/>
                </a:lnTo>
                <a:lnTo>
                  <a:pt x="88311" y="45967"/>
                </a:lnTo>
                <a:lnTo>
                  <a:pt x="88219" y="46089"/>
                </a:lnTo>
                <a:lnTo>
                  <a:pt x="88219" y="46274"/>
                </a:lnTo>
                <a:lnTo>
                  <a:pt x="88403" y="46397"/>
                </a:lnTo>
                <a:lnTo>
                  <a:pt x="88526" y="46458"/>
                </a:lnTo>
                <a:lnTo>
                  <a:pt x="88618" y="46366"/>
                </a:lnTo>
                <a:lnTo>
                  <a:pt x="88649" y="46489"/>
                </a:lnTo>
                <a:lnTo>
                  <a:pt x="88587" y="46581"/>
                </a:lnTo>
                <a:lnTo>
                  <a:pt x="88618" y="46796"/>
                </a:lnTo>
                <a:lnTo>
                  <a:pt x="88741" y="46919"/>
                </a:lnTo>
                <a:lnTo>
                  <a:pt x="88649" y="47011"/>
                </a:lnTo>
                <a:lnTo>
                  <a:pt x="88649" y="47133"/>
                </a:lnTo>
                <a:lnTo>
                  <a:pt x="88710" y="47256"/>
                </a:lnTo>
                <a:lnTo>
                  <a:pt x="88618" y="47441"/>
                </a:lnTo>
                <a:lnTo>
                  <a:pt x="88710" y="47502"/>
                </a:lnTo>
                <a:lnTo>
                  <a:pt x="88710" y="47594"/>
                </a:lnTo>
                <a:lnTo>
                  <a:pt x="88649" y="47686"/>
                </a:lnTo>
                <a:lnTo>
                  <a:pt x="88741" y="47748"/>
                </a:lnTo>
                <a:lnTo>
                  <a:pt x="88649" y="47870"/>
                </a:lnTo>
                <a:lnTo>
                  <a:pt x="88771" y="48239"/>
                </a:lnTo>
                <a:lnTo>
                  <a:pt x="88710" y="48362"/>
                </a:lnTo>
                <a:lnTo>
                  <a:pt x="88741" y="48669"/>
                </a:lnTo>
                <a:lnTo>
                  <a:pt x="88771" y="48792"/>
                </a:lnTo>
                <a:lnTo>
                  <a:pt x="88771" y="48914"/>
                </a:lnTo>
                <a:lnTo>
                  <a:pt x="88956" y="49467"/>
                </a:lnTo>
                <a:lnTo>
                  <a:pt x="89078" y="49498"/>
                </a:lnTo>
                <a:lnTo>
                  <a:pt x="89232" y="49375"/>
                </a:lnTo>
                <a:lnTo>
                  <a:pt x="89232" y="49467"/>
                </a:lnTo>
                <a:lnTo>
                  <a:pt x="89109" y="49651"/>
                </a:lnTo>
                <a:lnTo>
                  <a:pt x="89048" y="49743"/>
                </a:lnTo>
                <a:lnTo>
                  <a:pt x="89109" y="49897"/>
                </a:lnTo>
                <a:lnTo>
                  <a:pt x="89201" y="49897"/>
                </a:lnTo>
                <a:lnTo>
                  <a:pt x="89416" y="50143"/>
                </a:lnTo>
                <a:lnTo>
                  <a:pt x="89416" y="50450"/>
                </a:lnTo>
                <a:lnTo>
                  <a:pt x="89478" y="50573"/>
                </a:lnTo>
                <a:lnTo>
                  <a:pt x="89478" y="50665"/>
                </a:lnTo>
                <a:lnTo>
                  <a:pt x="89539" y="51064"/>
                </a:lnTo>
                <a:lnTo>
                  <a:pt x="89662" y="51064"/>
                </a:lnTo>
                <a:lnTo>
                  <a:pt x="89662" y="51279"/>
                </a:lnTo>
                <a:lnTo>
                  <a:pt x="89600" y="51340"/>
                </a:lnTo>
                <a:lnTo>
                  <a:pt x="89600" y="51586"/>
                </a:lnTo>
                <a:lnTo>
                  <a:pt x="89693" y="51739"/>
                </a:lnTo>
                <a:lnTo>
                  <a:pt x="89693" y="51954"/>
                </a:lnTo>
                <a:lnTo>
                  <a:pt x="89447" y="52200"/>
                </a:lnTo>
                <a:lnTo>
                  <a:pt x="89447" y="52446"/>
                </a:lnTo>
                <a:lnTo>
                  <a:pt x="89355" y="52691"/>
                </a:lnTo>
                <a:lnTo>
                  <a:pt x="89385" y="52968"/>
                </a:lnTo>
                <a:lnTo>
                  <a:pt x="89416" y="52998"/>
                </a:lnTo>
                <a:lnTo>
                  <a:pt x="89416" y="53244"/>
                </a:lnTo>
                <a:lnTo>
                  <a:pt x="89263" y="53397"/>
                </a:lnTo>
                <a:lnTo>
                  <a:pt x="89263" y="53612"/>
                </a:lnTo>
                <a:lnTo>
                  <a:pt x="89140" y="53889"/>
                </a:lnTo>
                <a:lnTo>
                  <a:pt x="89232" y="53889"/>
                </a:lnTo>
                <a:lnTo>
                  <a:pt x="89232" y="54012"/>
                </a:lnTo>
                <a:lnTo>
                  <a:pt x="89078" y="54196"/>
                </a:lnTo>
                <a:lnTo>
                  <a:pt x="89171" y="54564"/>
                </a:lnTo>
                <a:lnTo>
                  <a:pt x="88925" y="54810"/>
                </a:lnTo>
                <a:lnTo>
                  <a:pt x="88956" y="55025"/>
                </a:lnTo>
                <a:lnTo>
                  <a:pt x="89048" y="55056"/>
                </a:lnTo>
                <a:lnTo>
                  <a:pt x="89048" y="55209"/>
                </a:lnTo>
                <a:lnTo>
                  <a:pt x="88863" y="55455"/>
                </a:lnTo>
                <a:lnTo>
                  <a:pt x="88802" y="55670"/>
                </a:lnTo>
                <a:lnTo>
                  <a:pt x="88649" y="55793"/>
                </a:lnTo>
                <a:lnTo>
                  <a:pt x="88649" y="55946"/>
                </a:lnTo>
                <a:lnTo>
                  <a:pt x="88464" y="56161"/>
                </a:lnTo>
                <a:lnTo>
                  <a:pt x="88311" y="56867"/>
                </a:lnTo>
                <a:lnTo>
                  <a:pt x="88219" y="56929"/>
                </a:lnTo>
                <a:lnTo>
                  <a:pt x="88188" y="57144"/>
                </a:lnTo>
                <a:lnTo>
                  <a:pt x="88249" y="57205"/>
                </a:lnTo>
                <a:lnTo>
                  <a:pt x="88219" y="57266"/>
                </a:lnTo>
                <a:lnTo>
                  <a:pt x="88004" y="57420"/>
                </a:lnTo>
                <a:lnTo>
                  <a:pt x="88004" y="57604"/>
                </a:lnTo>
                <a:lnTo>
                  <a:pt x="87850" y="57666"/>
                </a:lnTo>
                <a:lnTo>
                  <a:pt x="87850" y="57942"/>
                </a:lnTo>
                <a:lnTo>
                  <a:pt x="87758" y="57942"/>
                </a:lnTo>
                <a:lnTo>
                  <a:pt x="87850" y="58126"/>
                </a:lnTo>
                <a:lnTo>
                  <a:pt x="87666" y="58403"/>
                </a:lnTo>
                <a:lnTo>
                  <a:pt x="87666" y="58341"/>
                </a:lnTo>
                <a:lnTo>
                  <a:pt x="87512" y="58310"/>
                </a:lnTo>
                <a:lnTo>
                  <a:pt x="87574" y="58495"/>
                </a:lnTo>
                <a:lnTo>
                  <a:pt x="87574" y="58679"/>
                </a:lnTo>
                <a:lnTo>
                  <a:pt x="87390" y="58771"/>
                </a:lnTo>
                <a:lnTo>
                  <a:pt x="87451" y="58863"/>
                </a:lnTo>
                <a:lnTo>
                  <a:pt x="87175" y="59201"/>
                </a:lnTo>
                <a:lnTo>
                  <a:pt x="87052" y="59416"/>
                </a:lnTo>
                <a:lnTo>
                  <a:pt x="86929" y="59416"/>
                </a:lnTo>
                <a:lnTo>
                  <a:pt x="86898" y="59508"/>
                </a:lnTo>
                <a:lnTo>
                  <a:pt x="86653" y="59539"/>
                </a:lnTo>
                <a:lnTo>
                  <a:pt x="86468" y="59754"/>
                </a:lnTo>
                <a:lnTo>
                  <a:pt x="86376" y="59631"/>
                </a:lnTo>
                <a:lnTo>
                  <a:pt x="86284" y="59723"/>
                </a:lnTo>
                <a:lnTo>
                  <a:pt x="86039" y="59569"/>
                </a:lnTo>
                <a:lnTo>
                  <a:pt x="85762" y="59508"/>
                </a:lnTo>
                <a:lnTo>
                  <a:pt x="85762" y="59201"/>
                </a:lnTo>
                <a:lnTo>
                  <a:pt x="85670" y="59139"/>
                </a:lnTo>
                <a:lnTo>
                  <a:pt x="85486" y="59201"/>
                </a:lnTo>
                <a:lnTo>
                  <a:pt x="85302" y="59109"/>
                </a:lnTo>
                <a:lnTo>
                  <a:pt x="85240" y="59201"/>
                </a:lnTo>
                <a:lnTo>
                  <a:pt x="85240" y="59354"/>
                </a:lnTo>
                <a:lnTo>
                  <a:pt x="85087" y="59447"/>
                </a:lnTo>
                <a:lnTo>
                  <a:pt x="85087" y="59754"/>
                </a:lnTo>
                <a:lnTo>
                  <a:pt x="84995" y="59846"/>
                </a:lnTo>
                <a:lnTo>
                  <a:pt x="84933" y="60122"/>
                </a:lnTo>
                <a:lnTo>
                  <a:pt x="84872" y="60030"/>
                </a:lnTo>
                <a:lnTo>
                  <a:pt x="84657" y="60061"/>
                </a:lnTo>
                <a:lnTo>
                  <a:pt x="84595" y="60306"/>
                </a:lnTo>
                <a:close/>
                <a:moveTo>
                  <a:pt x="27452" y="60890"/>
                </a:moveTo>
                <a:lnTo>
                  <a:pt x="27237" y="60736"/>
                </a:lnTo>
                <a:lnTo>
                  <a:pt x="26254" y="60920"/>
                </a:lnTo>
                <a:close/>
                <a:moveTo>
                  <a:pt x="96694" y="57389"/>
                </a:moveTo>
                <a:lnTo>
                  <a:pt x="96755" y="57420"/>
                </a:lnTo>
                <a:lnTo>
                  <a:pt x="96908" y="57328"/>
                </a:lnTo>
                <a:lnTo>
                  <a:pt x="96939" y="57205"/>
                </a:lnTo>
                <a:lnTo>
                  <a:pt x="96816" y="57236"/>
                </a:lnTo>
                <a:close/>
                <a:moveTo>
                  <a:pt x="5435" y="8444"/>
                </a:moveTo>
                <a:lnTo>
                  <a:pt x="5343" y="8260"/>
                </a:lnTo>
                <a:lnTo>
                  <a:pt x="5312" y="8014"/>
                </a:lnTo>
                <a:lnTo>
                  <a:pt x="5251" y="7891"/>
                </a:lnTo>
                <a:lnTo>
                  <a:pt x="5159" y="7861"/>
                </a:lnTo>
                <a:lnTo>
                  <a:pt x="5067" y="7707"/>
                </a:lnTo>
                <a:lnTo>
                  <a:pt x="5251" y="7554"/>
                </a:lnTo>
                <a:lnTo>
                  <a:pt x="5374" y="7400"/>
                </a:lnTo>
                <a:lnTo>
                  <a:pt x="5620" y="7369"/>
                </a:lnTo>
                <a:lnTo>
                  <a:pt x="5712" y="7277"/>
                </a:lnTo>
                <a:lnTo>
                  <a:pt x="5804" y="7308"/>
                </a:lnTo>
                <a:lnTo>
                  <a:pt x="5896" y="7492"/>
                </a:lnTo>
                <a:lnTo>
                  <a:pt x="6080" y="7584"/>
                </a:lnTo>
                <a:lnTo>
                  <a:pt x="6264" y="7554"/>
                </a:lnTo>
                <a:lnTo>
                  <a:pt x="6295" y="7492"/>
                </a:lnTo>
                <a:lnTo>
                  <a:pt x="6387" y="7431"/>
                </a:lnTo>
                <a:lnTo>
                  <a:pt x="6295" y="7339"/>
                </a:lnTo>
                <a:lnTo>
                  <a:pt x="6111" y="7277"/>
                </a:lnTo>
                <a:lnTo>
                  <a:pt x="5681" y="7032"/>
                </a:lnTo>
                <a:lnTo>
                  <a:pt x="5312" y="6970"/>
                </a:lnTo>
                <a:lnTo>
                  <a:pt x="5098" y="6970"/>
                </a:lnTo>
                <a:lnTo>
                  <a:pt x="4790" y="7247"/>
                </a:lnTo>
                <a:lnTo>
                  <a:pt x="4668" y="7462"/>
                </a:lnTo>
                <a:lnTo>
                  <a:pt x="4483" y="7523"/>
                </a:lnTo>
                <a:lnTo>
                  <a:pt x="4268" y="7707"/>
                </a:lnTo>
                <a:lnTo>
                  <a:pt x="4268" y="8137"/>
                </a:lnTo>
                <a:lnTo>
                  <a:pt x="4391" y="8229"/>
                </a:lnTo>
                <a:lnTo>
                  <a:pt x="4606" y="8106"/>
                </a:lnTo>
                <a:lnTo>
                  <a:pt x="4760" y="8229"/>
                </a:lnTo>
                <a:lnTo>
                  <a:pt x="4821" y="8321"/>
                </a:lnTo>
                <a:lnTo>
                  <a:pt x="4913" y="8383"/>
                </a:lnTo>
                <a:lnTo>
                  <a:pt x="5005" y="8260"/>
                </a:lnTo>
                <a:lnTo>
                  <a:pt x="5005" y="8168"/>
                </a:lnTo>
                <a:lnTo>
                  <a:pt x="5098" y="8076"/>
                </a:lnTo>
                <a:lnTo>
                  <a:pt x="5190" y="8199"/>
                </a:lnTo>
                <a:lnTo>
                  <a:pt x="5282" y="8444"/>
                </a:lnTo>
                <a:lnTo>
                  <a:pt x="5405" y="8536"/>
                </a:lnTo>
                <a:lnTo>
                  <a:pt x="5435" y="8413"/>
                </a:lnTo>
                <a:close/>
                <a:moveTo>
                  <a:pt x="6756" y="6018"/>
                </a:moveTo>
                <a:lnTo>
                  <a:pt x="6786" y="5834"/>
                </a:lnTo>
                <a:lnTo>
                  <a:pt x="6878" y="5681"/>
                </a:lnTo>
                <a:lnTo>
                  <a:pt x="6971" y="5681"/>
                </a:lnTo>
                <a:lnTo>
                  <a:pt x="6971" y="5834"/>
                </a:lnTo>
                <a:lnTo>
                  <a:pt x="7032" y="5926"/>
                </a:lnTo>
                <a:lnTo>
                  <a:pt x="7001" y="6049"/>
                </a:lnTo>
                <a:lnTo>
                  <a:pt x="6786" y="6049"/>
                </a:lnTo>
                <a:cubicBezTo>
                  <a:pt x="6786" y="6049"/>
                  <a:pt x="6725" y="6018"/>
                  <a:pt x="6725" y="6018"/>
                </a:cubicBezTo>
                <a:close/>
                <a:moveTo>
                  <a:pt x="6387" y="9304"/>
                </a:moveTo>
                <a:lnTo>
                  <a:pt x="6479" y="9304"/>
                </a:lnTo>
                <a:lnTo>
                  <a:pt x="6571" y="9243"/>
                </a:lnTo>
                <a:lnTo>
                  <a:pt x="6633" y="9120"/>
                </a:lnTo>
                <a:lnTo>
                  <a:pt x="6633" y="8997"/>
                </a:lnTo>
                <a:lnTo>
                  <a:pt x="6664" y="8905"/>
                </a:lnTo>
                <a:lnTo>
                  <a:pt x="6756" y="8966"/>
                </a:lnTo>
                <a:lnTo>
                  <a:pt x="6848" y="8905"/>
                </a:lnTo>
                <a:lnTo>
                  <a:pt x="6909" y="8690"/>
                </a:lnTo>
                <a:lnTo>
                  <a:pt x="6878" y="8444"/>
                </a:lnTo>
                <a:lnTo>
                  <a:pt x="6725" y="8321"/>
                </a:lnTo>
                <a:lnTo>
                  <a:pt x="6725" y="8260"/>
                </a:lnTo>
                <a:lnTo>
                  <a:pt x="6878" y="8168"/>
                </a:lnTo>
                <a:lnTo>
                  <a:pt x="7032" y="8168"/>
                </a:lnTo>
                <a:lnTo>
                  <a:pt x="7278" y="8137"/>
                </a:lnTo>
                <a:lnTo>
                  <a:pt x="7339" y="8076"/>
                </a:lnTo>
                <a:lnTo>
                  <a:pt x="7339" y="8014"/>
                </a:lnTo>
                <a:lnTo>
                  <a:pt x="7278" y="7984"/>
                </a:lnTo>
                <a:lnTo>
                  <a:pt x="7247" y="7861"/>
                </a:lnTo>
                <a:lnTo>
                  <a:pt x="7124" y="7861"/>
                </a:lnTo>
                <a:lnTo>
                  <a:pt x="7093" y="7830"/>
                </a:lnTo>
                <a:lnTo>
                  <a:pt x="7093" y="7646"/>
                </a:lnTo>
                <a:lnTo>
                  <a:pt x="7155" y="7615"/>
                </a:lnTo>
                <a:lnTo>
                  <a:pt x="7247" y="7615"/>
                </a:lnTo>
                <a:lnTo>
                  <a:pt x="7278" y="7646"/>
                </a:lnTo>
                <a:lnTo>
                  <a:pt x="7370" y="7677"/>
                </a:lnTo>
                <a:lnTo>
                  <a:pt x="7462" y="7646"/>
                </a:lnTo>
                <a:lnTo>
                  <a:pt x="7615" y="7492"/>
                </a:lnTo>
                <a:lnTo>
                  <a:pt x="7738" y="7400"/>
                </a:lnTo>
                <a:lnTo>
                  <a:pt x="7738" y="7339"/>
                </a:lnTo>
                <a:lnTo>
                  <a:pt x="7646" y="7185"/>
                </a:lnTo>
                <a:lnTo>
                  <a:pt x="7646" y="7093"/>
                </a:lnTo>
                <a:lnTo>
                  <a:pt x="7462" y="7001"/>
                </a:lnTo>
                <a:lnTo>
                  <a:pt x="7431" y="6847"/>
                </a:lnTo>
                <a:lnTo>
                  <a:pt x="7370" y="6847"/>
                </a:lnTo>
                <a:lnTo>
                  <a:pt x="7186" y="6940"/>
                </a:lnTo>
                <a:lnTo>
                  <a:pt x="7093" y="7093"/>
                </a:lnTo>
                <a:lnTo>
                  <a:pt x="7001" y="7155"/>
                </a:lnTo>
                <a:lnTo>
                  <a:pt x="7001" y="7062"/>
                </a:lnTo>
                <a:lnTo>
                  <a:pt x="7032" y="6909"/>
                </a:lnTo>
                <a:lnTo>
                  <a:pt x="7155" y="6817"/>
                </a:lnTo>
                <a:lnTo>
                  <a:pt x="7216" y="6633"/>
                </a:lnTo>
                <a:lnTo>
                  <a:pt x="7247" y="6418"/>
                </a:lnTo>
                <a:lnTo>
                  <a:pt x="7216" y="6356"/>
                </a:lnTo>
                <a:lnTo>
                  <a:pt x="7032" y="6571"/>
                </a:lnTo>
                <a:lnTo>
                  <a:pt x="6940" y="6786"/>
                </a:lnTo>
                <a:lnTo>
                  <a:pt x="6878" y="6817"/>
                </a:lnTo>
                <a:lnTo>
                  <a:pt x="6878" y="6725"/>
                </a:lnTo>
                <a:lnTo>
                  <a:pt x="6909" y="6571"/>
                </a:lnTo>
                <a:lnTo>
                  <a:pt x="6878" y="6479"/>
                </a:lnTo>
                <a:lnTo>
                  <a:pt x="6817" y="6540"/>
                </a:lnTo>
                <a:lnTo>
                  <a:pt x="6725" y="6755"/>
                </a:lnTo>
                <a:lnTo>
                  <a:pt x="6602" y="6786"/>
                </a:lnTo>
                <a:lnTo>
                  <a:pt x="6602" y="6940"/>
                </a:lnTo>
                <a:lnTo>
                  <a:pt x="6664" y="7001"/>
                </a:lnTo>
                <a:lnTo>
                  <a:pt x="6786" y="6970"/>
                </a:lnTo>
                <a:lnTo>
                  <a:pt x="6878" y="7001"/>
                </a:lnTo>
                <a:lnTo>
                  <a:pt x="6878" y="7093"/>
                </a:lnTo>
                <a:lnTo>
                  <a:pt x="6756" y="7155"/>
                </a:lnTo>
                <a:lnTo>
                  <a:pt x="6633" y="7277"/>
                </a:lnTo>
                <a:lnTo>
                  <a:pt x="6633" y="7431"/>
                </a:lnTo>
                <a:lnTo>
                  <a:pt x="6571" y="7554"/>
                </a:lnTo>
                <a:lnTo>
                  <a:pt x="6449" y="7584"/>
                </a:lnTo>
                <a:lnTo>
                  <a:pt x="6356" y="7769"/>
                </a:lnTo>
                <a:lnTo>
                  <a:pt x="6203" y="7830"/>
                </a:lnTo>
                <a:lnTo>
                  <a:pt x="6049" y="7769"/>
                </a:lnTo>
                <a:lnTo>
                  <a:pt x="5927" y="7799"/>
                </a:lnTo>
                <a:lnTo>
                  <a:pt x="5742" y="7707"/>
                </a:lnTo>
                <a:lnTo>
                  <a:pt x="5681" y="7615"/>
                </a:lnTo>
                <a:lnTo>
                  <a:pt x="5589" y="7677"/>
                </a:lnTo>
                <a:lnTo>
                  <a:pt x="5589" y="7799"/>
                </a:lnTo>
                <a:lnTo>
                  <a:pt x="5558" y="7891"/>
                </a:lnTo>
                <a:lnTo>
                  <a:pt x="5558" y="8014"/>
                </a:lnTo>
                <a:lnTo>
                  <a:pt x="5681" y="8045"/>
                </a:lnTo>
                <a:lnTo>
                  <a:pt x="5804" y="7953"/>
                </a:lnTo>
                <a:lnTo>
                  <a:pt x="5927" y="8045"/>
                </a:lnTo>
                <a:lnTo>
                  <a:pt x="5957" y="8229"/>
                </a:lnTo>
                <a:lnTo>
                  <a:pt x="6111" y="8260"/>
                </a:lnTo>
                <a:lnTo>
                  <a:pt x="6172" y="8291"/>
                </a:lnTo>
                <a:lnTo>
                  <a:pt x="6080" y="8352"/>
                </a:lnTo>
                <a:lnTo>
                  <a:pt x="5865" y="8352"/>
                </a:lnTo>
                <a:lnTo>
                  <a:pt x="5742" y="8475"/>
                </a:lnTo>
                <a:lnTo>
                  <a:pt x="5804" y="8874"/>
                </a:lnTo>
                <a:lnTo>
                  <a:pt x="5865" y="8997"/>
                </a:lnTo>
                <a:lnTo>
                  <a:pt x="5834" y="9089"/>
                </a:lnTo>
                <a:lnTo>
                  <a:pt x="5865" y="9181"/>
                </a:lnTo>
                <a:lnTo>
                  <a:pt x="5988" y="9120"/>
                </a:lnTo>
                <a:lnTo>
                  <a:pt x="6111" y="9120"/>
                </a:lnTo>
                <a:lnTo>
                  <a:pt x="6203" y="8997"/>
                </a:lnTo>
                <a:lnTo>
                  <a:pt x="6203" y="8843"/>
                </a:lnTo>
                <a:lnTo>
                  <a:pt x="6295" y="8843"/>
                </a:lnTo>
                <a:lnTo>
                  <a:pt x="6418" y="8966"/>
                </a:lnTo>
                <a:lnTo>
                  <a:pt x="6418" y="9304"/>
                </a:lnTo>
                <a:close/>
                <a:moveTo>
                  <a:pt x="7462" y="8997"/>
                </a:moveTo>
                <a:lnTo>
                  <a:pt x="7493" y="8843"/>
                </a:lnTo>
                <a:lnTo>
                  <a:pt x="7585" y="8721"/>
                </a:lnTo>
                <a:lnTo>
                  <a:pt x="7585" y="8567"/>
                </a:lnTo>
                <a:lnTo>
                  <a:pt x="7400" y="8506"/>
                </a:lnTo>
                <a:lnTo>
                  <a:pt x="7247" y="8413"/>
                </a:lnTo>
                <a:lnTo>
                  <a:pt x="7216" y="8628"/>
                </a:lnTo>
                <a:lnTo>
                  <a:pt x="7186" y="8721"/>
                </a:lnTo>
                <a:lnTo>
                  <a:pt x="7247" y="8874"/>
                </a:lnTo>
                <a:lnTo>
                  <a:pt x="7462" y="8997"/>
                </a:lnTo>
                <a:close/>
                <a:moveTo>
                  <a:pt x="7708" y="9427"/>
                </a:moveTo>
                <a:lnTo>
                  <a:pt x="7861" y="9427"/>
                </a:lnTo>
                <a:lnTo>
                  <a:pt x="7984" y="9335"/>
                </a:lnTo>
                <a:lnTo>
                  <a:pt x="8230" y="9335"/>
                </a:lnTo>
                <a:lnTo>
                  <a:pt x="8291" y="9243"/>
                </a:lnTo>
                <a:lnTo>
                  <a:pt x="8260" y="9120"/>
                </a:lnTo>
                <a:lnTo>
                  <a:pt x="8076" y="9089"/>
                </a:lnTo>
                <a:lnTo>
                  <a:pt x="8045" y="8935"/>
                </a:lnTo>
                <a:lnTo>
                  <a:pt x="7861" y="8659"/>
                </a:lnTo>
                <a:lnTo>
                  <a:pt x="7830" y="8751"/>
                </a:lnTo>
                <a:lnTo>
                  <a:pt x="7830" y="9028"/>
                </a:lnTo>
                <a:lnTo>
                  <a:pt x="7769" y="9120"/>
                </a:lnTo>
                <a:lnTo>
                  <a:pt x="7585" y="9120"/>
                </a:lnTo>
                <a:lnTo>
                  <a:pt x="7523" y="9150"/>
                </a:lnTo>
                <a:lnTo>
                  <a:pt x="7677" y="9304"/>
                </a:lnTo>
                <a:lnTo>
                  <a:pt x="7708" y="9427"/>
                </a:lnTo>
                <a:close/>
                <a:moveTo>
                  <a:pt x="9857" y="3593"/>
                </a:moveTo>
                <a:lnTo>
                  <a:pt x="10010" y="3470"/>
                </a:lnTo>
                <a:lnTo>
                  <a:pt x="10164" y="3470"/>
                </a:lnTo>
                <a:lnTo>
                  <a:pt x="10225" y="3378"/>
                </a:lnTo>
                <a:lnTo>
                  <a:pt x="10287" y="3316"/>
                </a:lnTo>
                <a:lnTo>
                  <a:pt x="10256" y="3255"/>
                </a:lnTo>
                <a:lnTo>
                  <a:pt x="10195" y="3040"/>
                </a:lnTo>
                <a:lnTo>
                  <a:pt x="10103" y="2979"/>
                </a:lnTo>
                <a:lnTo>
                  <a:pt x="9980" y="3071"/>
                </a:lnTo>
                <a:lnTo>
                  <a:pt x="9796" y="3132"/>
                </a:lnTo>
                <a:lnTo>
                  <a:pt x="9642" y="3193"/>
                </a:lnTo>
                <a:lnTo>
                  <a:pt x="9642" y="3255"/>
                </a:lnTo>
                <a:lnTo>
                  <a:pt x="9734" y="3316"/>
                </a:lnTo>
                <a:lnTo>
                  <a:pt x="9796" y="3470"/>
                </a:lnTo>
                <a:cubicBezTo>
                  <a:pt x="9796" y="3470"/>
                  <a:pt x="9857" y="3562"/>
                  <a:pt x="9888" y="3562"/>
                </a:cubicBezTo>
                <a:close/>
                <a:moveTo>
                  <a:pt x="10010" y="3869"/>
                </a:moveTo>
                <a:lnTo>
                  <a:pt x="10010" y="3746"/>
                </a:lnTo>
                <a:lnTo>
                  <a:pt x="10072" y="3685"/>
                </a:lnTo>
                <a:lnTo>
                  <a:pt x="10103" y="3808"/>
                </a:lnTo>
                <a:lnTo>
                  <a:pt x="10010" y="3869"/>
                </a:lnTo>
                <a:close/>
                <a:moveTo>
                  <a:pt x="10041" y="4391"/>
                </a:moveTo>
                <a:lnTo>
                  <a:pt x="10133" y="4268"/>
                </a:lnTo>
                <a:lnTo>
                  <a:pt x="10225" y="4207"/>
                </a:lnTo>
                <a:lnTo>
                  <a:pt x="10256" y="4115"/>
                </a:lnTo>
                <a:lnTo>
                  <a:pt x="10195" y="4053"/>
                </a:lnTo>
                <a:lnTo>
                  <a:pt x="10103" y="4053"/>
                </a:lnTo>
                <a:lnTo>
                  <a:pt x="9949" y="4053"/>
                </a:lnTo>
                <a:lnTo>
                  <a:pt x="9857" y="3992"/>
                </a:lnTo>
                <a:lnTo>
                  <a:pt x="9734" y="3992"/>
                </a:lnTo>
                <a:lnTo>
                  <a:pt x="9611" y="4084"/>
                </a:lnTo>
                <a:lnTo>
                  <a:pt x="9458" y="4207"/>
                </a:lnTo>
                <a:lnTo>
                  <a:pt x="9458" y="4299"/>
                </a:lnTo>
                <a:lnTo>
                  <a:pt x="9488" y="4391"/>
                </a:lnTo>
                <a:lnTo>
                  <a:pt x="9642" y="4452"/>
                </a:lnTo>
                <a:lnTo>
                  <a:pt x="9796" y="4360"/>
                </a:lnTo>
                <a:lnTo>
                  <a:pt x="9888" y="4452"/>
                </a:lnTo>
                <a:lnTo>
                  <a:pt x="9980" y="4452"/>
                </a:lnTo>
                <a:lnTo>
                  <a:pt x="10072" y="4391"/>
                </a:lnTo>
                <a:close/>
                <a:moveTo>
                  <a:pt x="10440" y="4422"/>
                </a:moveTo>
                <a:lnTo>
                  <a:pt x="10410" y="4237"/>
                </a:lnTo>
                <a:lnTo>
                  <a:pt x="10471" y="4145"/>
                </a:lnTo>
                <a:lnTo>
                  <a:pt x="10563" y="4145"/>
                </a:lnTo>
                <a:lnTo>
                  <a:pt x="10655" y="4207"/>
                </a:lnTo>
                <a:lnTo>
                  <a:pt x="10717" y="4330"/>
                </a:lnTo>
                <a:lnTo>
                  <a:pt x="10686" y="4422"/>
                </a:lnTo>
                <a:lnTo>
                  <a:pt x="10563" y="4483"/>
                </a:lnTo>
                <a:lnTo>
                  <a:pt x="10440" y="4452"/>
                </a:lnTo>
                <a:close/>
                <a:moveTo>
                  <a:pt x="9765" y="5312"/>
                </a:moveTo>
                <a:lnTo>
                  <a:pt x="9949" y="5036"/>
                </a:lnTo>
                <a:lnTo>
                  <a:pt x="10041" y="4821"/>
                </a:lnTo>
                <a:lnTo>
                  <a:pt x="10195" y="4698"/>
                </a:lnTo>
                <a:lnTo>
                  <a:pt x="10195" y="4637"/>
                </a:lnTo>
                <a:lnTo>
                  <a:pt x="10072" y="4575"/>
                </a:lnTo>
                <a:lnTo>
                  <a:pt x="9857" y="4698"/>
                </a:lnTo>
                <a:lnTo>
                  <a:pt x="9703" y="4606"/>
                </a:lnTo>
                <a:lnTo>
                  <a:pt x="9519" y="4606"/>
                </a:lnTo>
                <a:lnTo>
                  <a:pt x="9488" y="4759"/>
                </a:lnTo>
                <a:lnTo>
                  <a:pt x="9396" y="4882"/>
                </a:lnTo>
                <a:lnTo>
                  <a:pt x="9458" y="4913"/>
                </a:lnTo>
                <a:lnTo>
                  <a:pt x="9581" y="4882"/>
                </a:lnTo>
                <a:lnTo>
                  <a:pt x="9642" y="5097"/>
                </a:lnTo>
                <a:lnTo>
                  <a:pt x="9703" y="5159"/>
                </a:lnTo>
                <a:lnTo>
                  <a:pt x="9488" y="5189"/>
                </a:lnTo>
                <a:lnTo>
                  <a:pt x="9212" y="5281"/>
                </a:lnTo>
                <a:lnTo>
                  <a:pt x="9181" y="5374"/>
                </a:lnTo>
                <a:lnTo>
                  <a:pt x="9243" y="5466"/>
                </a:lnTo>
                <a:lnTo>
                  <a:pt x="9396" y="5496"/>
                </a:lnTo>
                <a:lnTo>
                  <a:pt x="9581" y="5374"/>
                </a:lnTo>
                <a:cubicBezTo>
                  <a:pt x="9642" y="5343"/>
                  <a:pt x="9734" y="5343"/>
                  <a:pt x="9796" y="5312"/>
                </a:cubicBezTo>
                <a:close/>
                <a:moveTo>
                  <a:pt x="10256" y="5312"/>
                </a:moveTo>
                <a:lnTo>
                  <a:pt x="10103" y="5312"/>
                </a:lnTo>
                <a:lnTo>
                  <a:pt x="10010" y="5374"/>
                </a:lnTo>
                <a:lnTo>
                  <a:pt x="9888" y="5312"/>
                </a:lnTo>
                <a:lnTo>
                  <a:pt x="9980" y="5189"/>
                </a:lnTo>
                <a:lnTo>
                  <a:pt x="10133" y="5067"/>
                </a:lnTo>
                <a:lnTo>
                  <a:pt x="10164" y="4974"/>
                </a:lnTo>
                <a:lnTo>
                  <a:pt x="10318" y="5097"/>
                </a:lnTo>
                <a:lnTo>
                  <a:pt x="10287" y="5189"/>
                </a:lnTo>
                <a:lnTo>
                  <a:pt x="10256" y="5343"/>
                </a:lnTo>
                <a:close/>
                <a:moveTo>
                  <a:pt x="10747" y="5619"/>
                </a:moveTo>
                <a:lnTo>
                  <a:pt x="10502" y="5466"/>
                </a:lnTo>
                <a:lnTo>
                  <a:pt x="10440" y="5312"/>
                </a:lnTo>
                <a:lnTo>
                  <a:pt x="10502" y="5220"/>
                </a:lnTo>
                <a:lnTo>
                  <a:pt x="10563" y="5220"/>
                </a:lnTo>
                <a:lnTo>
                  <a:pt x="10625" y="5343"/>
                </a:lnTo>
                <a:lnTo>
                  <a:pt x="10809" y="5343"/>
                </a:lnTo>
                <a:lnTo>
                  <a:pt x="10932" y="5435"/>
                </a:lnTo>
                <a:lnTo>
                  <a:pt x="10901" y="5589"/>
                </a:lnTo>
                <a:lnTo>
                  <a:pt x="10747" y="5619"/>
                </a:lnTo>
                <a:close/>
                <a:moveTo>
                  <a:pt x="10502" y="6111"/>
                </a:moveTo>
                <a:lnTo>
                  <a:pt x="10379" y="5957"/>
                </a:lnTo>
                <a:lnTo>
                  <a:pt x="10072" y="5711"/>
                </a:lnTo>
                <a:lnTo>
                  <a:pt x="9796" y="5619"/>
                </a:lnTo>
                <a:lnTo>
                  <a:pt x="9642" y="5619"/>
                </a:lnTo>
                <a:lnTo>
                  <a:pt x="9550" y="5527"/>
                </a:lnTo>
                <a:lnTo>
                  <a:pt x="9581" y="5466"/>
                </a:lnTo>
                <a:lnTo>
                  <a:pt x="9734" y="5435"/>
                </a:lnTo>
                <a:lnTo>
                  <a:pt x="9949" y="5435"/>
                </a:lnTo>
                <a:lnTo>
                  <a:pt x="10225" y="5558"/>
                </a:lnTo>
                <a:lnTo>
                  <a:pt x="10471" y="5773"/>
                </a:lnTo>
                <a:lnTo>
                  <a:pt x="10563" y="5773"/>
                </a:lnTo>
                <a:lnTo>
                  <a:pt x="10655" y="5681"/>
                </a:lnTo>
                <a:lnTo>
                  <a:pt x="10717" y="5742"/>
                </a:lnTo>
                <a:lnTo>
                  <a:pt x="10686" y="5865"/>
                </a:lnTo>
                <a:lnTo>
                  <a:pt x="10625" y="6080"/>
                </a:lnTo>
                <a:lnTo>
                  <a:pt x="10502" y="6111"/>
                </a:lnTo>
                <a:close/>
                <a:moveTo>
                  <a:pt x="10625" y="6540"/>
                </a:moveTo>
                <a:lnTo>
                  <a:pt x="10655" y="6325"/>
                </a:lnTo>
                <a:lnTo>
                  <a:pt x="10533" y="6172"/>
                </a:lnTo>
                <a:lnTo>
                  <a:pt x="10410" y="6172"/>
                </a:lnTo>
                <a:lnTo>
                  <a:pt x="10133" y="6080"/>
                </a:lnTo>
                <a:lnTo>
                  <a:pt x="9888" y="5896"/>
                </a:lnTo>
                <a:lnTo>
                  <a:pt x="9796" y="5896"/>
                </a:lnTo>
                <a:lnTo>
                  <a:pt x="9703" y="5803"/>
                </a:lnTo>
                <a:lnTo>
                  <a:pt x="9488" y="5803"/>
                </a:lnTo>
                <a:lnTo>
                  <a:pt x="9366" y="5742"/>
                </a:lnTo>
                <a:lnTo>
                  <a:pt x="8966" y="5742"/>
                </a:lnTo>
                <a:lnTo>
                  <a:pt x="8782" y="5803"/>
                </a:lnTo>
                <a:lnTo>
                  <a:pt x="8844" y="5926"/>
                </a:lnTo>
                <a:lnTo>
                  <a:pt x="8813" y="6018"/>
                </a:lnTo>
                <a:lnTo>
                  <a:pt x="8936" y="6080"/>
                </a:lnTo>
                <a:lnTo>
                  <a:pt x="9151" y="6172"/>
                </a:lnTo>
                <a:lnTo>
                  <a:pt x="9243" y="6049"/>
                </a:lnTo>
                <a:lnTo>
                  <a:pt x="9335" y="6049"/>
                </a:lnTo>
                <a:lnTo>
                  <a:pt x="9458" y="6172"/>
                </a:lnTo>
                <a:lnTo>
                  <a:pt x="9519" y="6295"/>
                </a:lnTo>
                <a:lnTo>
                  <a:pt x="9611" y="6295"/>
                </a:lnTo>
                <a:lnTo>
                  <a:pt x="9703" y="6264"/>
                </a:lnTo>
                <a:lnTo>
                  <a:pt x="9796" y="6448"/>
                </a:lnTo>
                <a:lnTo>
                  <a:pt x="9980" y="6510"/>
                </a:lnTo>
                <a:lnTo>
                  <a:pt x="10164" y="6448"/>
                </a:lnTo>
                <a:lnTo>
                  <a:pt x="10379" y="6540"/>
                </a:lnTo>
                <a:lnTo>
                  <a:pt x="10533" y="6602"/>
                </a:lnTo>
                <a:lnTo>
                  <a:pt x="10625" y="6571"/>
                </a:lnTo>
                <a:close/>
                <a:moveTo>
                  <a:pt x="9427" y="6847"/>
                </a:moveTo>
                <a:lnTo>
                  <a:pt x="9304" y="6786"/>
                </a:lnTo>
                <a:lnTo>
                  <a:pt x="9212" y="6725"/>
                </a:lnTo>
                <a:lnTo>
                  <a:pt x="9028" y="6725"/>
                </a:lnTo>
                <a:lnTo>
                  <a:pt x="8936" y="6602"/>
                </a:lnTo>
                <a:lnTo>
                  <a:pt x="8936" y="6510"/>
                </a:lnTo>
                <a:lnTo>
                  <a:pt x="9028" y="6448"/>
                </a:lnTo>
                <a:lnTo>
                  <a:pt x="9212" y="6387"/>
                </a:lnTo>
                <a:lnTo>
                  <a:pt x="9396" y="6418"/>
                </a:lnTo>
                <a:lnTo>
                  <a:pt x="9458" y="6387"/>
                </a:lnTo>
                <a:lnTo>
                  <a:pt x="9550" y="6540"/>
                </a:lnTo>
                <a:lnTo>
                  <a:pt x="9642" y="6540"/>
                </a:lnTo>
                <a:lnTo>
                  <a:pt x="9673" y="6479"/>
                </a:lnTo>
                <a:lnTo>
                  <a:pt x="9765" y="6510"/>
                </a:lnTo>
                <a:lnTo>
                  <a:pt x="9796" y="6602"/>
                </a:lnTo>
                <a:lnTo>
                  <a:pt x="9765" y="6663"/>
                </a:lnTo>
                <a:lnTo>
                  <a:pt x="9427" y="6817"/>
                </a:lnTo>
                <a:close/>
                <a:moveTo>
                  <a:pt x="9089" y="7707"/>
                </a:moveTo>
                <a:lnTo>
                  <a:pt x="8997" y="7584"/>
                </a:lnTo>
                <a:lnTo>
                  <a:pt x="8997" y="7339"/>
                </a:lnTo>
                <a:lnTo>
                  <a:pt x="8905" y="7308"/>
                </a:lnTo>
                <a:lnTo>
                  <a:pt x="8844" y="7554"/>
                </a:lnTo>
                <a:lnTo>
                  <a:pt x="8813" y="7615"/>
                </a:lnTo>
                <a:lnTo>
                  <a:pt x="8874" y="7707"/>
                </a:lnTo>
                <a:lnTo>
                  <a:pt x="9028" y="7769"/>
                </a:lnTo>
                <a:lnTo>
                  <a:pt x="9089" y="7707"/>
                </a:lnTo>
                <a:close/>
                <a:moveTo>
                  <a:pt x="9243" y="7646"/>
                </a:moveTo>
                <a:lnTo>
                  <a:pt x="9304" y="7646"/>
                </a:lnTo>
                <a:lnTo>
                  <a:pt x="9366" y="7554"/>
                </a:lnTo>
                <a:lnTo>
                  <a:pt x="9304" y="7400"/>
                </a:lnTo>
                <a:lnTo>
                  <a:pt x="9181" y="7247"/>
                </a:lnTo>
                <a:lnTo>
                  <a:pt x="9089" y="7247"/>
                </a:lnTo>
                <a:lnTo>
                  <a:pt x="9089" y="7400"/>
                </a:lnTo>
                <a:lnTo>
                  <a:pt x="9243" y="7615"/>
                </a:lnTo>
                <a:close/>
                <a:moveTo>
                  <a:pt x="9581" y="7492"/>
                </a:moveTo>
                <a:lnTo>
                  <a:pt x="9734" y="7523"/>
                </a:lnTo>
                <a:lnTo>
                  <a:pt x="9734" y="7462"/>
                </a:lnTo>
                <a:lnTo>
                  <a:pt x="9611" y="7308"/>
                </a:lnTo>
                <a:lnTo>
                  <a:pt x="9488" y="7277"/>
                </a:lnTo>
                <a:lnTo>
                  <a:pt x="9427" y="7339"/>
                </a:lnTo>
                <a:lnTo>
                  <a:pt x="9550" y="7492"/>
                </a:lnTo>
                <a:close/>
                <a:moveTo>
                  <a:pt x="9519" y="7891"/>
                </a:moveTo>
                <a:lnTo>
                  <a:pt x="9581" y="7861"/>
                </a:lnTo>
                <a:lnTo>
                  <a:pt x="9642" y="7677"/>
                </a:lnTo>
                <a:lnTo>
                  <a:pt x="9642" y="7584"/>
                </a:lnTo>
                <a:lnTo>
                  <a:pt x="9488" y="7523"/>
                </a:lnTo>
                <a:lnTo>
                  <a:pt x="9458" y="7615"/>
                </a:lnTo>
                <a:lnTo>
                  <a:pt x="9458" y="7677"/>
                </a:lnTo>
                <a:lnTo>
                  <a:pt x="9427" y="7799"/>
                </a:lnTo>
                <a:close/>
                <a:moveTo>
                  <a:pt x="9304" y="8321"/>
                </a:moveTo>
                <a:lnTo>
                  <a:pt x="9274" y="8168"/>
                </a:lnTo>
                <a:lnTo>
                  <a:pt x="9151" y="8168"/>
                </a:lnTo>
                <a:lnTo>
                  <a:pt x="9028" y="8014"/>
                </a:lnTo>
                <a:lnTo>
                  <a:pt x="8936" y="8014"/>
                </a:lnTo>
                <a:lnTo>
                  <a:pt x="8813" y="8106"/>
                </a:lnTo>
                <a:lnTo>
                  <a:pt x="8905" y="8229"/>
                </a:lnTo>
                <a:lnTo>
                  <a:pt x="8905" y="8383"/>
                </a:lnTo>
                <a:lnTo>
                  <a:pt x="8752" y="8475"/>
                </a:lnTo>
                <a:lnTo>
                  <a:pt x="8813" y="8567"/>
                </a:lnTo>
                <a:lnTo>
                  <a:pt x="9059" y="8628"/>
                </a:lnTo>
                <a:lnTo>
                  <a:pt x="9243" y="8506"/>
                </a:lnTo>
                <a:lnTo>
                  <a:pt x="9304" y="8321"/>
                </a:lnTo>
                <a:close/>
                <a:moveTo>
                  <a:pt x="9427" y="8045"/>
                </a:moveTo>
                <a:lnTo>
                  <a:pt x="9427" y="8199"/>
                </a:lnTo>
                <a:lnTo>
                  <a:pt x="9488" y="8321"/>
                </a:lnTo>
                <a:lnTo>
                  <a:pt x="9581" y="8383"/>
                </a:lnTo>
                <a:lnTo>
                  <a:pt x="9581" y="8199"/>
                </a:lnTo>
                <a:lnTo>
                  <a:pt x="9519" y="8076"/>
                </a:lnTo>
                <a:lnTo>
                  <a:pt x="9427" y="8045"/>
                </a:lnTo>
                <a:close/>
                <a:moveTo>
                  <a:pt x="10747" y="6203"/>
                </a:moveTo>
                <a:lnTo>
                  <a:pt x="10747" y="6080"/>
                </a:lnTo>
                <a:lnTo>
                  <a:pt x="10809" y="6018"/>
                </a:lnTo>
                <a:lnTo>
                  <a:pt x="10870" y="5834"/>
                </a:lnTo>
                <a:lnTo>
                  <a:pt x="10962" y="5773"/>
                </a:lnTo>
                <a:lnTo>
                  <a:pt x="11024" y="5773"/>
                </a:lnTo>
                <a:lnTo>
                  <a:pt x="11116" y="5896"/>
                </a:lnTo>
                <a:lnTo>
                  <a:pt x="11116" y="6018"/>
                </a:lnTo>
                <a:lnTo>
                  <a:pt x="11055" y="6080"/>
                </a:lnTo>
                <a:lnTo>
                  <a:pt x="11055" y="6172"/>
                </a:lnTo>
                <a:lnTo>
                  <a:pt x="10962" y="6233"/>
                </a:lnTo>
                <a:lnTo>
                  <a:pt x="10809" y="6233"/>
                </a:lnTo>
                <a:lnTo>
                  <a:pt x="10747" y="6203"/>
                </a:lnTo>
                <a:close/>
                <a:moveTo>
                  <a:pt x="9765" y="8014"/>
                </a:moveTo>
                <a:lnTo>
                  <a:pt x="9796" y="8106"/>
                </a:lnTo>
                <a:lnTo>
                  <a:pt x="9980" y="8168"/>
                </a:lnTo>
                <a:lnTo>
                  <a:pt x="10103" y="8137"/>
                </a:lnTo>
                <a:lnTo>
                  <a:pt x="10164" y="8045"/>
                </a:lnTo>
                <a:lnTo>
                  <a:pt x="10133" y="7891"/>
                </a:lnTo>
                <a:lnTo>
                  <a:pt x="10041" y="7799"/>
                </a:lnTo>
                <a:lnTo>
                  <a:pt x="9980" y="7861"/>
                </a:lnTo>
                <a:lnTo>
                  <a:pt x="9857" y="7984"/>
                </a:lnTo>
                <a:lnTo>
                  <a:pt x="9734" y="8014"/>
                </a:lnTo>
                <a:close/>
                <a:moveTo>
                  <a:pt x="9857" y="7707"/>
                </a:moveTo>
                <a:lnTo>
                  <a:pt x="9918" y="7677"/>
                </a:lnTo>
                <a:lnTo>
                  <a:pt x="9980" y="7584"/>
                </a:lnTo>
                <a:lnTo>
                  <a:pt x="9980" y="7462"/>
                </a:lnTo>
                <a:lnTo>
                  <a:pt x="9888" y="7523"/>
                </a:lnTo>
                <a:lnTo>
                  <a:pt x="9826" y="7707"/>
                </a:lnTo>
                <a:close/>
                <a:moveTo>
                  <a:pt x="10103" y="7554"/>
                </a:moveTo>
                <a:lnTo>
                  <a:pt x="10103" y="7615"/>
                </a:lnTo>
                <a:lnTo>
                  <a:pt x="10195" y="7646"/>
                </a:lnTo>
                <a:lnTo>
                  <a:pt x="10318" y="7615"/>
                </a:lnTo>
                <a:lnTo>
                  <a:pt x="10379" y="7523"/>
                </a:lnTo>
                <a:lnTo>
                  <a:pt x="10318" y="7462"/>
                </a:lnTo>
                <a:lnTo>
                  <a:pt x="10195" y="7462"/>
                </a:lnTo>
                <a:lnTo>
                  <a:pt x="10164" y="7523"/>
                </a:lnTo>
                <a:lnTo>
                  <a:pt x="10072" y="7554"/>
                </a:lnTo>
                <a:close/>
                <a:moveTo>
                  <a:pt x="10133" y="6909"/>
                </a:moveTo>
                <a:lnTo>
                  <a:pt x="10041" y="7001"/>
                </a:lnTo>
                <a:lnTo>
                  <a:pt x="9918" y="7001"/>
                </a:lnTo>
                <a:lnTo>
                  <a:pt x="9826" y="6940"/>
                </a:lnTo>
                <a:lnTo>
                  <a:pt x="9826" y="6755"/>
                </a:lnTo>
                <a:lnTo>
                  <a:pt x="9949" y="6602"/>
                </a:lnTo>
                <a:lnTo>
                  <a:pt x="10133" y="6540"/>
                </a:lnTo>
                <a:lnTo>
                  <a:pt x="10287" y="6571"/>
                </a:lnTo>
                <a:lnTo>
                  <a:pt x="10348" y="6663"/>
                </a:lnTo>
                <a:lnTo>
                  <a:pt x="10502" y="6725"/>
                </a:lnTo>
                <a:lnTo>
                  <a:pt x="10502" y="6847"/>
                </a:lnTo>
                <a:lnTo>
                  <a:pt x="10410" y="6940"/>
                </a:lnTo>
                <a:lnTo>
                  <a:pt x="10225" y="6940"/>
                </a:lnTo>
                <a:lnTo>
                  <a:pt x="10133" y="6878"/>
                </a:lnTo>
                <a:close/>
                <a:moveTo>
                  <a:pt x="10717" y="6847"/>
                </a:moveTo>
                <a:lnTo>
                  <a:pt x="10840" y="6940"/>
                </a:lnTo>
                <a:lnTo>
                  <a:pt x="10962" y="6970"/>
                </a:lnTo>
                <a:lnTo>
                  <a:pt x="11085" y="6878"/>
                </a:lnTo>
                <a:lnTo>
                  <a:pt x="11116" y="6786"/>
                </a:lnTo>
                <a:lnTo>
                  <a:pt x="11024" y="6694"/>
                </a:lnTo>
                <a:lnTo>
                  <a:pt x="10932" y="6725"/>
                </a:lnTo>
                <a:lnTo>
                  <a:pt x="10870" y="6847"/>
                </a:lnTo>
                <a:close/>
                <a:moveTo>
                  <a:pt x="11116" y="8383"/>
                </a:moveTo>
                <a:lnTo>
                  <a:pt x="11116" y="8291"/>
                </a:lnTo>
                <a:lnTo>
                  <a:pt x="11024" y="8137"/>
                </a:lnTo>
                <a:lnTo>
                  <a:pt x="10993" y="7953"/>
                </a:lnTo>
                <a:lnTo>
                  <a:pt x="11024" y="7830"/>
                </a:lnTo>
                <a:lnTo>
                  <a:pt x="10901" y="7615"/>
                </a:lnTo>
                <a:lnTo>
                  <a:pt x="10778" y="7523"/>
                </a:lnTo>
                <a:lnTo>
                  <a:pt x="10686" y="7584"/>
                </a:lnTo>
                <a:lnTo>
                  <a:pt x="10502" y="7615"/>
                </a:lnTo>
                <a:lnTo>
                  <a:pt x="10318" y="7738"/>
                </a:lnTo>
                <a:lnTo>
                  <a:pt x="10256" y="7861"/>
                </a:lnTo>
                <a:lnTo>
                  <a:pt x="10410" y="8076"/>
                </a:lnTo>
                <a:lnTo>
                  <a:pt x="10440" y="8352"/>
                </a:lnTo>
                <a:lnTo>
                  <a:pt x="10563" y="8444"/>
                </a:lnTo>
                <a:lnTo>
                  <a:pt x="10655" y="8475"/>
                </a:lnTo>
                <a:lnTo>
                  <a:pt x="10901" y="8383"/>
                </a:lnTo>
                <a:lnTo>
                  <a:pt x="11116" y="8383"/>
                </a:lnTo>
                <a:close/>
                <a:moveTo>
                  <a:pt x="11546" y="8260"/>
                </a:moveTo>
                <a:lnTo>
                  <a:pt x="11546" y="8168"/>
                </a:lnTo>
                <a:lnTo>
                  <a:pt x="11423" y="8076"/>
                </a:lnTo>
                <a:lnTo>
                  <a:pt x="11423" y="7984"/>
                </a:lnTo>
                <a:lnTo>
                  <a:pt x="11546" y="7922"/>
                </a:lnTo>
                <a:lnTo>
                  <a:pt x="11607" y="7738"/>
                </a:lnTo>
                <a:lnTo>
                  <a:pt x="11638" y="7646"/>
                </a:lnTo>
                <a:lnTo>
                  <a:pt x="11853" y="7523"/>
                </a:lnTo>
                <a:lnTo>
                  <a:pt x="11945" y="7523"/>
                </a:lnTo>
                <a:lnTo>
                  <a:pt x="11976" y="7462"/>
                </a:lnTo>
                <a:lnTo>
                  <a:pt x="11853" y="7400"/>
                </a:lnTo>
                <a:lnTo>
                  <a:pt x="11730" y="7431"/>
                </a:lnTo>
                <a:lnTo>
                  <a:pt x="11423" y="7247"/>
                </a:lnTo>
                <a:lnTo>
                  <a:pt x="11239" y="7093"/>
                </a:lnTo>
                <a:lnTo>
                  <a:pt x="11147" y="7155"/>
                </a:lnTo>
                <a:lnTo>
                  <a:pt x="10993" y="7216"/>
                </a:lnTo>
                <a:lnTo>
                  <a:pt x="10962" y="7216"/>
                </a:lnTo>
                <a:lnTo>
                  <a:pt x="10962" y="7369"/>
                </a:lnTo>
                <a:lnTo>
                  <a:pt x="11116" y="7707"/>
                </a:lnTo>
                <a:lnTo>
                  <a:pt x="11116" y="7922"/>
                </a:lnTo>
                <a:lnTo>
                  <a:pt x="11239" y="8199"/>
                </a:lnTo>
                <a:lnTo>
                  <a:pt x="11423" y="8291"/>
                </a:lnTo>
                <a:lnTo>
                  <a:pt x="11546" y="8291"/>
                </a:lnTo>
                <a:close/>
                <a:moveTo>
                  <a:pt x="12068" y="8260"/>
                </a:moveTo>
                <a:lnTo>
                  <a:pt x="12068" y="8352"/>
                </a:lnTo>
                <a:lnTo>
                  <a:pt x="12252" y="8475"/>
                </a:lnTo>
                <a:lnTo>
                  <a:pt x="12375" y="8598"/>
                </a:lnTo>
                <a:lnTo>
                  <a:pt x="12590" y="8628"/>
                </a:lnTo>
                <a:lnTo>
                  <a:pt x="12713" y="8383"/>
                </a:lnTo>
                <a:lnTo>
                  <a:pt x="12651" y="8137"/>
                </a:lnTo>
                <a:lnTo>
                  <a:pt x="12498" y="8076"/>
                </a:lnTo>
                <a:lnTo>
                  <a:pt x="12313" y="8106"/>
                </a:lnTo>
                <a:lnTo>
                  <a:pt x="12068" y="8260"/>
                </a:lnTo>
                <a:close/>
                <a:moveTo>
                  <a:pt x="12006" y="8598"/>
                </a:moveTo>
                <a:lnTo>
                  <a:pt x="12006" y="8721"/>
                </a:lnTo>
                <a:lnTo>
                  <a:pt x="12160" y="8782"/>
                </a:lnTo>
                <a:lnTo>
                  <a:pt x="12252" y="8813"/>
                </a:lnTo>
                <a:lnTo>
                  <a:pt x="12313" y="8751"/>
                </a:lnTo>
                <a:lnTo>
                  <a:pt x="12160" y="8598"/>
                </a:lnTo>
                <a:close/>
                <a:moveTo>
                  <a:pt x="12037" y="3316"/>
                </a:moveTo>
                <a:lnTo>
                  <a:pt x="12129" y="3255"/>
                </a:lnTo>
                <a:lnTo>
                  <a:pt x="12221" y="3255"/>
                </a:lnTo>
                <a:lnTo>
                  <a:pt x="12375" y="3132"/>
                </a:lnTo>
                <a:lnTo>
                  <a:pt x="12467" y="3132"/>
                </a:lnTo>
                <a:lnTo>
                  <a:pt x="12528" y="3193"/>
                </a:lnTo>
                <a:lnTo>
                  <a:pt x="12682" y="3193"/>
                </a:lnTo>
                <a:lnTo>
                  <a:pt x="12682" y="3316"/>
                </a:lnTo>
                <a:lnTo>
                  <a:pt x="12528" y="3439"/>
                </a:lnTo>
                <a:lnTo>
                  <a:pt x="12406" y="3439"/>
                </a:lnTo>
                <a:lnTo>
                  <a:pt x="12313" y="3378"/>
                </a:lnTo>
                <a:lnTo>
                  <a:pt x="12068" y="3378"/>
                </a:lnTo>
                <a:lnTo>
                  <a:pt x="12037" y="3316"/>
                </a:lnTo>
                <a:close/>
                <a:moveTo>
                  <a:pt x="12344" y="5619"/>
                </a:moveTo>
                <a:lnTo>
                  <a:pt x="12436" y="5435"/>
                </a:lnTo>
                <a:lnTo>
                  <a:pt x="12528" y="5343"/>
                </a:lnTo>
                <a:lnTo>
                  <a:pt x="12528" y="5312"/>
                </a:lnTo>
                <a:lnTo>
                  <a:pt x="12406" y="5220"/>
                </a:lnTo>
                <a:lnTo>
                  <a:pt x="12344" y="5097"/>
                </a:lnTo>
                <a:lnTo>
                  <a:pt x="12191" y="5097"/>
                </a:lnTo>
                <a:lnTo>
                  <a:pt x="11976" y="5159"/>
                </a:lnTo>
                <a:lnTo>
                  <a:pt x="11761" y="5281"/>
                </a:lnTo>
                <a:lnTo>
                  <a:pt x="11699" y="5404"/>
                </a:lnTo>
                <a:lnTo>
                  <a:pt x="11730" y="5496"/>
                </a:lnTo>
                <a:lnTo>
                  <a:pt x="12006" y="5681"/>
                </a:lnTo>
                <a:lnTo>
                  <a:pt x="12160" y="5742"/>
                </a:lnTo>
                <a:lnTo>
                  <a:pt x="12344" y="5650"/>
                </a:lnTo>
                <a:close/>
                <a:moveTo>
                  <a:pt x="12774" y="5343"/>
                </a:moveTo>
                <a:lnTo>
                  <a:pt x="12713" y="5435"/>
                </a:lnTo>
                <a:lnTo>
                  <a:pt x="12713" y="5619"/>
                </a:lnTo>
                <a:lnTo>
                  <a:pt x="12559" y="5742"/>
                </a:lnTo>
                <a:lnTo>
                  <a:pt x="12498" y="5711"/>
                </a:lnTo>
                <a:lnTo>
                  <a:pt x="12406" y="5711"/>
                </a:lnTo>
                <a:lnTo>
                  <a:pt x="12160" y="5896"/>
                </a:lnTo>
                <a:lnTo>
                  <a:pt x="12006" y="5896"/>
                </a:lnTo>
                <a:lnTo>
                  <a:pt x="11914" y="5803"/>
                </a:lnTo>
                <a:lnTo>
                  <a:pt x="11822" y="5865"/>
                </a:lnTo>
                <a:lnTo>
                  <a:pt x="11822" y="6018"/>
                </a:lnTo>
                <a:lnTo>
                  <a:pt x="11884" y="6172"/>
                </a:lnTo>
                <a:lnTo>
                  <a:pt x="11884" y="6633"/>
                </a:lnTo>
                <a:lnTo>
                  <a:pt x="11976" y="6878"/>
                </a:lnTo>
                <a:lnTo>
                  <a:pt x="12160" y="7216"/>
                </a:lnTo>
                <a:lnTo>
                  <a:pt x="12313" y="7216"/>
                </a:lnTo>
                <a:lnTo>
                  <a:pt x="12559" y="7124"/>
                </a:lnTo>
                <a:lnTo>
                  <a:pt x="12774" y="7124"/>
                </a:lnTo>
                <a:lnTo>
                  <a:pt x="12928" y="7001"/>
                </a:lnTo>
                <a:lnTo>
                  <a:pt x="13173" y="6970"/>
                </a:lnTo>
                <a:lnTo>
                  <a:pt x="13173" y="6847"/>
                </a:lnTo>
                <a:lnTo>
                  <a:pt x="13050" y="6725"/>
                </a:lnTo>
                <a:lnTo>
                  <a:pt x="12928" y="6571"/>
                </a:lnTo>
                <a:lnTo>
                  <a:pt x="12743" y="6479"/>
                </a:lnTo>
                <a:lnTo>
                  <a:pt x="12651" y="6295"/>
                </a:lnTo>
                <a:lnTo>
                  <a:pt x="12651" y="6172"/>
                </a:lnTo>
                <a:lnTo>
                  <a:pt x="12805" y="6080"/>
                </a:lnTo>
                <a:lnTo>
                  <a:pt x="12989" y="6080"/>
                </a:lnTo>
                <a:lnTo>
                  <a:pt x="13143" y="5988"/>
                </a:lnTo>
                <a:lnTo>
                  <a:pt x="13143" y="5834"/>
                </a:lnTo>
                <a:lnTo>
                  <a:pt x="12989" y="5650"/>
                </a:lnTo>
                <a:lnTo>
                  <a:pt x="12835" y="5558"/>
                </a:lnTo>
                <a:lnTo>
                  <a:pt x="12743" y="5343"/>
                </a:lnTo>
                <a:close/>
                <a:moveTo>
                  <a:pt x="13542" y="5681"/>
                </a:moveTo>
                <a:lnTo>
                  <a:pt x="13388" y="5589"/>
                </a:lnTo>
                <a:lnTo>
                  <a:pt x="13388" y="5466"/>
                </a:lnTo>
                <a:lnTo>
                  <a:pt x="13296" y="5343"/>
                </a:lnTo>
                <a:lnTo>
                  <a:pt x="13112" y="5343"/>
                </a:lnTo>
                <a:lnTo>
                  <a:pt x="12989" y="5220"/>
                </a:lnTo>
                <a:lnTo>
                  <a:pt x="12989" y="5097"/>
                </a:lnTo>
                <a:lnTo>
                  <a:pt x="13050" y="4974"/>
                </a:lnTo>
                <a:lnTo>
                  <a:pt x="12958" y="4759"/>
                </a:lnTo>
                <a:lnTo>
                  <a:pt x="12928" y="4545"/>
                </a:lnTo>
                <a:lnTo>
                  <a:pt x="12958" y="4330"/>
                </a:lnTo>
                <a:lnTo>
                  <a:pt x="13112" y="4237"/>
                </a:lnTo>
                <a:lnTo>
                  <a:pt x="13265" y="4023"/>
                </a:lnTo>
                <a:lnTo>
                  <a:pt x="13265" y="3930"/>
                </a:lnTo>
                <a:lnTo>
                  <a:pt x="13296" y="3808"/>
                </a:lnTo>
                <a:lnTo>
                  <a:pt x="13419" y="3808"/>
                </a:lnTo>
                <a:lnTo>
                  <a:pt x="13542" y="3869"/>
                </a:lnTo>
                <a:lnTo>
                  <a:pt x="13695" y="3930"/>
                </a:lnTo>
                <a:lnTo>
                  <a:pt x="13757" y="4084"/>
                </a:lnTo>
                <a:lnTo>
                  <a:pt x="13757" y="4360"/>
                </a:lnTo>
                <a:lnTo>
                  <a:pt x="13787" y="4422"/>
                </a:lnTo>
                <a:lnTo>
                  <a:pt x="13941" y="4483"/>
                </a:lnTo>
                <a:lnTo>
                  <a:pt x="14125" y="4698"/>
                </a:lnTo>
                <a:lnTo>
                  <a:pt x="14217" y="4698"/>
                </a:lnTo>
                <a:lnTo>
                  <a:pt x="14217" y="4759"/>
                </a:lnTo>
                <a:lnTo>
                  <a:pt x="13972" y="4913"/>
                </a:lnTo>
                <a:lnTo>
                  <a:pt x="13726" y="5036"/>
                </a:lnTo>
                <a:lnTo>
                  <a:pt x="13665" y="5159"/>
                </a:lnTo>
                <a:lnTo>
                  <a:pt x="13695" y="5312"/>
                </a:lnTo>
                <a:lnTo>
                  <a:pt x="13665" y="5496"/>
                </a:lnTo>
                <a:lnTo>
                  <a:pt x="13542" y="5681"/>
                </a:lnTo>
                <a:close/>
                <a:moveTo>
                  <a:pt x="84442" y="10348"/>
                </a:moveTo>
                <a:lnTo>
                  <a:pt x="84503" y="10348"/>
                </a:lnTo>
                <a:lnTo>
                  <a:pt x="84534" y="10225"/>
                </a:lnTo>
                <a:lnTo>
                  <a:pt x="84442" y="10164"/>
                </a:lnTo>
                <a:lnTo>
                  <a:pt x="84380" y="10225"/>
                </a:lnTo>
                <a:lnTo>
                  <a:pt x="84442" y="10348"/>
                </a:lnTo>
                <a:close/>
                <a:moveTo>
                  <a:pt x="83797" y="10225"/>
                </a:moveTo>
                <a:lnTo>
                  <a:pt x="83920" y="10225"/>
                </a:lnTo>
                <a:lnTo>
                  <a:pt x="83981" y="10133"/>
                </a:lnTo>
                <a:lnTo>
                  <a:pt x="83766" y="10072"/>
                </a:lnTo>
                <a:lnTo>
                  <a:pt x="83736" y="10133"/>
                </a:lnTo>
                <a:lnTo>
                  <a:pt x="83797" y="10225"/>
                </a:lnTo>
                <a:close/>
                <a:moveTo>
                  <a:pt x="83183" y="10440"/>
                </a:moveTo>
                <a:lnTo>
                  <a:pt x="83244" y="10440"/>
                </a:lnTo>
                <a:lnTo>
                  <a:pt x="83306" y="10379"/>
                </a:lnTo>
                <a:lnTo>
                  <a:pt x="83275" y="10225"/>
                </a:lnTo>
                <a:lnTo>
                  <a:pt x="83152" y="10194"/>
                </a:lnTo>
                <a:lnTo>
                  <a:pt x="83091" y="10317"/>
                </a:lnTo>
                <a:lnTo>
                  <a:pt x="83183" y="10440"/>
                </a:lnTo>
                <a:close/>
                <a:moveTo>
                  <a:pt x="97523" y="27973"/>
                </a:moveTo>
                <a:lnTo>
                  <a:pt x="97461" y="28004"/>
                </a:lnTo>
                <a:lnTo>
                  <a:pt x="97523" y="28188"/>
                </a:lnTo>
                <a:lnTo>
                  <a:pt x="97615" y="28096"/>
                </a:lnTo>
                <a:lnTo>
                  <a:pt x="97615" y="27973"/>
                </a:lnTo>
                <a:lnTo>
                  <a:pt x="97553" y="27942"/>
                </a:lnTo>
                <a:lnTo>
                  <a:pt x="97523" y="27973"/>
                </a:lnTo>
                <a:close/>
                <a:moveTo>
                  <a:pt x="97308" y="27666"/>
                </a:moveTo>
                <a:lnTo>
                  <a:pt x="97492" y="27820"/>
                </a:lnTo>
                <a:lnTo>
                  <a:pt x="97553" y="27789"/>
                </a:lnTo>
                <a:lnTo>
                  <a:pt x="97553" y="27727"/>
                </a:lnTo>
                <a:lnTo>
                  <a:pt x="97430" y="27574"/>
                </a:lnTo>
                <a:lnTo>
                  <a:pt x="97338" y="27574"/>
                </a:lnTo>
                <a:lnTo>
                  <a:pt x="97308" y="27635"/>
                </a:lnTo>
                <a:close/>
                <a:moveTo>
                  <a:pt x="15507" y="17625"/>
                </a:moveTo>
                <a:lnTo>
                  <a:pt x="15568" y="17625"/>
                </a:lnTo>
                <a:lnTo>
                  <a:pt x="15630" y="17533"/>
                </a:lnTo>
                <a:lnTo>
                  <a:pt x="15845" y="17380"/>
                </a:lnTo>
                <a:lnTo>
                  <a:pt x="15875" y="17257"/>
                </a:lnTo>
                <a:lnTo>
                  <a:pt x="15814" y="17257"/>
                </a:lnTo>
                <a:lnTo>
                  <a:pt x="15630" y="17410"/>
                </a:lnTo>
                <a:lnTo>
                  <a:pt x="15538" y="17441"/>
                </a:lnTo>
                <a:lnTo>
                  <a:pt x="15445" y="17533"/>
                </a:lnTo>
                <a:lnTo>
                  <a:pt x="15507" y="17625"/>
                </a:lnTo>
                <a:close/>
                <a:moveTo>
                  <a:pt x="14494" y="22937"/>
                </a:moveTo>
                <a:lnTo>
                  <a:pt x="14739" y="22937"/>
                </a:lnTo>
                <a:lnTo>
                  <a:pt x="14985" y="22814"/>
                </a:lnTo>
                <a:lnTo>
                  <a:pt x="15169" y="22722"/>
                </a:lnTo>
                <a:lnTo>
                  <a:pt x="15323" y="22753"/>
                </a:lnTo>
                <a:lnTo>
                  <a:pt x="15415" y="22845"/>
                </a:lnTo>
                <a:lnTo>
                  <a:pt x="15599" y="22876"/>
                </a:lnTo>
                <a:lnTo>
                  <a:pt x="15722" y="22814"/>
                </a:lnTo>
                <a:lnTo>
                  <a:pt x="15660" y="22722"/>
                </a:lnTo>
                <a:lnTo>
                  <a:pt x="15660" y="22600"/>
                </a:lnTo>
                <a:lnTo>
                  <a:pt x="15722" y="22630"/>
                </a:lnTo>
                <a:lnTo>
                  <a:pt x="15814" y="22784"/>
                </a:lnTo>
                <a:lnTo>
                  <a:pt x="15937" y="22876"/>
                </a:lnTo>
                <a:lnTo>
                  <a:pt x="16182" y="22876"/>
                </a:lnTo>
                <a:lnTo>
                  <a:pt x="16213" y="22784"/>
                </a:lnTo>
                <a:lnTo>
                  <a:pt x="16336" y="22753"/>
                </a:lnTo>
                <a:lnTo>
                  <a:pt x="16428" y="22538"/>
                </a:lnTo>
                <a:lnTo>
                  <a:pt x="16428" y="22385"/>
                </a:lnTo>
                <a:lnTo>
                  <a:pt x="16520" y="22200"/>
                </a:lnTo>
                <a:lnTo>
                  <a:pt x="16551" y="22047"/>
                </a:lnTo>
                <a:lnTo>
                  <a:pt x="16428" y="21924"/>
                </a:lnTo>
                <a:lnTo>
                  <a:pt x="16367" y="21740"/>
                </a:lnTo>
                <a:lnTo>
                  <a:pt x="16213" y="21709"/>
                </a:lnTo>
                <a:lnTo>
                  <a:pt x="16090" y="21709"/>
                </a:lnTo>
                <a:lnTo>
                  <a:pt x="16029" y="21617"/>
                </a:lnTo>
                <a:lnTo>
                  <a:pt x="16121" y="21586"/>
                </a:lnTo>
                <a:lnTo>
                  <a:pt x="16244" y="21617"/>
                </a:lnTo>
                <a:lnTo>
                  <a:pt x="16367" y="21586"/>
                </a:lnTo>
                <a:lnTo>
                  <a:pt x="16459" y="21709"/>
                </a:lnTo>
                <a:lnTo>
                  <a:pt x="16459" y="21801"/>
                </a:lnTo>
                <a:lnTo>
                  <a:pt x="16520" y="21863"/>
                </a:lnTo>
                <a:lnTo>
                  <a:pt x="16612" y="21740"/>
                </a:lnTo>
                <a:lnTo>
                  <a:pt x="16551" y="21494"/>
                </a:lnTo>
                <a:lnTo>
                  <a:pt x="16367" y="21279"/>
                </a:lnTo>
                <a:lnTo>
                  <a:pt x="16213" y="21034"/>
                </a:lnTo>
                <a:lnTo>
                  <a:pt x="16244" y="20941"/>
                </a:lnTo>
                <a:lnTo>
                  <a:pt x="16367" y="21095"/>
                </a:lnTo>
                <a:lnTo>
                  <a:pt x="16397" y="21187"/>
                </a:lnTo>
                <a:lnTo>
                  <a:pt x="16551" y="21279"/>
                </a:lnTo>
                <a:lnTo>
                  <a:pt x="16704" y="21310"/>
                </a:lnTo>
                <a:lnTo>
                  <a:pt x="16735" y="21218"/>
                </a:lnTo>
                <a:lnTo>
                  <a:pt x="16735" y="21126"/>
                </a:lnTo>
                <a:lnTo>
                  <a:pt x="16674" y="21034"/>
                </a:lnTo>
                <a:lnTo>
                  <a:pt x="16674" y="20941"/>
                </a:lnTo>
                <a:lnTo>
                  <a:pt x="16766" y="20788"/>
                </a:lnTo>
                <a:lnTo>
                  <a:pt x="16766" y="20634"/>
                </a:lnTo>
                <a:lnTo>
                  <a:pt x="16643" y="20450"/>
                </a:lnTo>
                <a:lnTo>
                  <a:pt x="16459" y="20235"/>
                </a:lnTo>
                <a:lnTo>
                  <a:pt x="16582" y="20235"/>
                </a:lnTo>
                <a:lnTo>
                  <a:pt x="16704" y="20358"/>
                </a:lnTo>
                <a:lnTo>
                  <a:pt x="16827" y="20327"/>
                </a:lnTo>
                <a:lnTo>
                  <a:pt x="16889" y="20174"/>
                </a:lnTo>
                <a:lnTo>
                  <a:pt x="16858" y="20112"/>
                </a:lnTo>
                <a:lnTo>
                  <a:pt x="16735" y="20112"/>
                </a:lnTo>
                <a:lnTo>
                  <a:pt x="16735" y="19897"/>
                </a:lnTo>
                <a:lnTo>
                  <a:pt x="16858" y="19867"/>
                </a:lnTo>
                <a:lnTo>
                  <a:pt x="16981" y="19990"/>
                </a:lnTo>
                <a:lnTo>
                  <a:pt x="17196" y="20051"/>
                </a:lnTo>
                <a:lnTo>
                  <a:pt x="17257" y="19959"/>
                </a:lnTo>
                <a:lnTo>
                  <a:pt x="17134" y="19897"/>
                </a:lnTo>
                <a:lnTo>
                  <a:pt x="17134" y="19805"/>
                </a:lnTo>
                <a:lnTo>
                  <a:pt x="17257" y="19805"/>
                </a:lnTo>
                <a:lnTo>
                  <a:pt x="17349" y="19836"/>
                </a:lnTo>
                <a:lnTo>
                  <a:pt x="17472" y="19744"/>
                </a:lnTo>
                <a:lnTo>
                  <a:pt x="17472" y="19560"/>
                </a:lnTo>
                <a:lnTo>
                  <a:pt x="17411" y="19498"/>
                </a:lnTo>
                <a:lnTo>
                  <a:pt x="17441" y="19437"/>
                </a:lnTo>
                <a:lnTo>
                  <a:pt x="17656" y="19345"/>
                </a:lnTo>
                <a:lnTo>
                  <a:pt x="17687" y="19222"/>
                </a:lnTo>
                <a:lnTo>
                  <a:pt x="17564" y="19130"/>
                </a:lnTo>
                <a:lnTo>
                  <a:pt x="17503" y="19007"/>
                </a:lnTo>
                <a:lnTo>
                  <a:pt x="17595" y="18853"/>
                </a:lnTo>
                <a:lnTo>
                  <a:pt x="17656" y="19007"/>
                </a:lnTo>
                <a:lnTo>
                  <a:pt x="17748" y="18915"/>
                </a:lnTo>
                <a:lnTo>
                  <a:pt x="17994" y="18638"/>
                </a:lnTo>
                <a:lnTo>
                  <a:pt x="18055" y="18454"/>
                </a:lnTo>
                <a:lnTo>
                  <a:pt x="18148" y="18362"/>
                </a:lnTo>
                <a:lnTo>
                  <a:pt x="18178" y="18147"/>
                </a:lnTo>
                <a:lnTo>
                  <a:pt x="18393" y="17994"/>
                </a:lnTo>
                <a:lnTo>
                  <a:pt x="18547" y="17779"/>
                </a:lnTo>
                <a:lnTo>
                  <a:pt x="18639" y="17472"/>
                </a:lnTo>
                <a:lnTo>
                  <a:pt x="18762" y="17472"/>
                </a:lnTo>
                <a:lnTo>
                  <a:pt x="19069" y="17257"/>
                </a:lnTo>
                <a:lnTo>
                  <a:pt x="19407" y="16858"/>
                </a:lnTo>
                <a:lnTo>
                  <a:pt x="19652" y="16643"/>
                </a:lnTo>
                <a:lnTo>
                  <a:pt x="19775" y="16643"/>
                </a:lnTo>
                <a:lnTo>
                  <a:pt x="19990" y="16458"/>
                </a:lnTo>
                <a:lnTo>
                  <a:pt x="20236" y="16397"/>
                </a:lnTo>
                <a:lnTo>
                  <a:pt x="20389" y="16243"/>
                </a:lnTo>
                <a:lnTo>
                  <a:pt x="20635" y="15967"/>
                </a:lnTo>
                <a:lnTo>
                  <a:pt x="20758" y="15875"/>
                </a:lnTo>
                <a:lnTo>
                  <a:pt x="20850" y="15875"/>
                </a:lnTo>
                <a:lnTo>
                  <a:pt x="20973" y="15844"/>
                </a:lnTo>
                <a:lnTo>
                  <a:pt x="20973" y="15721"/>
                </a:lnTo>
                <a:lnTo>
                  <a:pt x="20942" y="15660"/>
                </a:lnTo>
                <a:lnTo>
                  <a:pt x="21003" y="15506"/>
                </a:lnTo>
                <a:lnTo>
                  <a:pt x="20973" y="15353"/>
                </a:lnTo>
                <a:lnTo>
                  <a:pt x="20973" y="15107"/>
                </a:lnTo>
                <a:lnTo>
                  <a:pt x="20942" y="15077"/>
                </a:lnTo>
                <a:lnTo>
                  <a:pt x="20819" y="15077"/>
                </a:lnTo>
                <a:lnTo>
                  <a:pt x="20819" y="14862"/>
                </a:lnTo>
                <a:lnTo>
                  <a:pt x="20911" y="14677"/>
                </a:lnTo>
                <a:lnTo>
                  <a:pt x="20850" y="14585"/>
                </a:lnTo>
                <a:lnTo>
                  <a:pt x="20696" y="14585"/>
                </a:lnTo>
                <a:lnTo>
                  <a:pt x="20604" y="14493"/>
                </a:lnTo>
                <a:lnTo>
                  <a:pt x="20451" y="14462"/>
                </a:lnTo>
                <a:lnTo>
                  <a:pt x="20358" y="14340"/>
                </a:lnTo>
                <a:lnTo>
                  <a:pt x="20358" y="14217"/>
                </a:lnTo>
                <a:lnTo>
                  <a:pt x="20297" y="14125"/>
                </a:lnTo>
                <a:lnTo>
                  <a:pt x="20113" y="14248"/>
                </a:lnTo>
                <a:lnTo>
                  <a:pt x="20082" y="14309"/>
                </a:lnTo>
                <a:lnTo>
                  <a:pt x="19990" y="14278"/>
                </a:lnTo>
                <a:lnTo>
                  <a:pt x="19836" y="14217"/>
                </a:lnTo>
                <a:lnTo>
                  <a:pt x="19714" y="14278"/>
                </a:lnTo>
                <a:lnTo>
                  <a:pt x="19499" y="14401"/>
                </a:lnTo>
                <a:lnTo>
                  <a:pt x="19468" y="14555"/>
                </a:lnTo>
                <a:lnTo>
                  <a:pt x="19376" y="14616"/>
                </a:lnTo>
                <a:lnTo>
                  <a:pt x="19253" y="14647"/>
                </a:lnTo>
                <a:lnTo>
                  <a:pt x="19161" y="14739"/>
                </a:lnTo>
                <a:lnTo>
                  <a:pt x="19130" y="14862"/>
                </a:lnTo>
                <a:lnTo>
                  <a:pt x="19007" y="14984"/>
                </a:lnTo>
                <a:lnTo>
                  <a:pt x="19007" y="15077"/>
                </a:lnTo>
                <a:lnTo>
                  <a:pt x="19099" y="15230"/>
                </a:lnTo>
                <a:lnTo>
                  <a:pt x="19099" y="15353"/>
                </a:lnTo>
                <a:lnTo>
                  <a:pt x="18977" y="15353"/>
                </a:lnTo>
                <a:lnTo>
                  <a:pt x="18885" y="15445"/>
                </a:lnTo>
                <a:lnTo>
                  <a:pt x="18885" y="15568"/>
                </a:lnTo>
                <a:lnTo>
                  <a:pt x="18823" y="15599"/>
                </a:lnTo>
                <a:lnTo>
                  <a:pt x="18731" y="15721"/>
                </a:lnTo>
                <a:lnTo>
                  <a:pt x="18424" y="15936"/>
                </a:lnTo>
                <a:lnTo>
                  <a:pt x="18332" y="15998"/>
                </a:lnTo>
                <a:lnTo>
                  <a:pt x="18270" y="15967"/>
                </a:lnTo>
                <a:lnTo>
                  <a:pt x="18117" y="15967"/>
                </a:lnTo>
                <a:lnTo>
                  <a:pt x="17994" y="16059"/>
                </a:lnTo>
                <a:lnTo>
                  <a:pt x="17871" y="16274"/>
                </a:lnTo>
                <a:lnTo>
                  <a:pt x="17748" y="16366"/>
                </a:lnTo>
                <a:lnTo>
                  <a:pt x="17687" y="16305"/>
                </a:lnTo>
                <a:lnTo>
                  <a:pt x="17626" y="16182"/>
                </a:lnTo>
                <a:lnTo>
                  <a:pt x="17564" y="16182"/>
                </a:lnTo>
                <a:lnTo>
                  <a:pt x="17533" y="16305"/>
                </a:lnTo>
                <a:lnTo>
                  <a:pt x="17564" y="16489"/>
                </a:lnTo>
                <a:lnTo>
                  <a:pt x="17503" y="16550"/>
                </a:lnTo>
                <a:lnTo>
                  <a:pt x="17472" y="16397"/>
                </a:lnTo>
                <a:lnTo>
                  <a:pt x="17380" y="16274"/>
                </a:lnTo>
                <a:lnTo>
                  <a:pt x="17134" y="16274"/>
                </a:lnTo>
                <a:lnTo>
                  <a:pt x="16827" y="16366"/>
                </a:lnTo>
                <a:lnTo>
                  <a:pt x="16766" y="16428"/>
                </a:lnTo>
                <a:lnTo>
                  <a:pt x="16643" y="16458"/>
                </a:lnTo>
                <a:lnTo>
                  <a:pt x="16582" y="16550"/>
                </a:lnTo>
                <a:lnTo>
                  <a:pt x="16674" y="16735"/>
                </a:lnTo>
                <a:lnTo>
                  <a:pt x="16766" y="16827"/>
                </a:lnTo>
                <a:lnTo>
                  <a:pt x="16735" y="16888"/>
                </a:lnTo>
                <a:lnTo>
                  <a:pt x="16674" y="16919"/>
                </a:lnTo>
                <a:lnTo>
                  <a:pt x="16551" y="17072"/>
                </a:lnTo>
                <a:lnTo>
                  <a:pt x="16489" y="17042"/>
                </a:lnTo>
                <a:lnTo>
                  <a:pt x="16489" y="16950"/>
                </a:lnTo>
                <a:lnTo>
                  <a:pt x="16551" y="16888"/>
                </a:lnTo>
                <a:lnTo>
                  <a:pt x="16551" y="16765"/>
                </a:lnTo>
                <a:lnTo>
                  <a:pt x="16459" y="16765"/>
                </a:lnTo>
                <a:lnTo>
                  <a:pt x="16305" y="16950"/>
                </a:lnTo>
                <a:lnTo>
                  <a:pt x="16182" y="17042"/>
                </a:lnTo>
                <a:lnTo>
                  <a:pt x="16182" y="17134"/>
                </a:lnTo>
                <a:lnTo>
                  <a:pt x="16305" y="17195"/>
                </a:lnTo>
                <a:lnTo>
                  <a:pt x="16213" y="17257"/>
                </a:lnTo>
                <a:lnTo>
                  <a:pt x="16152" y="17410"/>
                </a:lnTo>
                <a:lnTo>
                  <a:pt x="15998" y="17410"/>
                </a:lnTo>
                <a:lnTo>
                  <a:pt x="15875" y="17472"/>
                </a:lnTo>
                <a:lnTo>
                  <a:pt x="15875" y="17594"/>
                </a:lnTo>
                <a:lnTo>
                  <a:pt x="15722" y="17625"/>
                </a:lnTo>
                <a:lnTo>
                  <a:pt x="15630" y="17717"/>
                </a:lnTo>
                <a:lnTo>
                  <a:pt x="15599" y="17963"/>
                </a:lnTo>
                <a:lnTo>
                  <a:pt x="15630" y="17994"/>
                </a:lnTo>
                <a:lnTo>
                  <a:pt x="15722" y="17994"/>
                </a:lnTo>
                <a:lnTo>
                  <a:pt x="15599" y="18116"/>
                </a:lnTo>
                <a:lnTo>
                  <a:pt x="15353" y="18116"/>
                </a:lnTo>
                <a:lnTo>
                  <a:pt x="15292" y="18209"/>
                </a:lnTo>
                <a:lnTo>
                  <a:pt x="15231" y="18424"/>
                </a:lnTo>
                <a:lnTo>
                  <a:pt x="15261" y="18546"/>
                </a:lnTo>
                <a:lnTo>
                  <a:pt x="15353" y="18546"/>
                </a:lnTo>
                <a:lnTo>
                  <a:pt x="15476" y="18546"/>
                </a:lnTo>
                <a:lnTo>
                  <a:pt x="15507" y="18608"/>
                </a:lnTo>
                <a:lnTo>
                  <a:pt x="15476" y="18700"/>
                </a:lnTo>
                <a:lnTo>
                  <a:pt x="15507" y="18823"/>
                </a:lnTo>
                <a:lnTo>
                  <a:pt x="15384" y="18915"/>
                </a:lnTo>
                <a:lnTo>
                  <a:pt x="15292" y="18884"/>
                </a:lnTo>
                <a:lnTo>
                  <a:pt x="15108" y="18823"/>
                </a:lnTo>
                <a:lnTo>
                  <a:pt x="14923" y="18915"/>
                </a:lnTo>
                <a:lnTo>
                  <a:pt x="14893" y="19038"/>
                </a:lnTo>
                <a:lnTo>
                  <a:pt x="14893" y="19160"/>
                </a:lnTo>
                <a:lnTo>
                  <a:pt x="14801" y="19283"/>
                </a:lnTo>
                <a:lnTo>
                  <a:pt x="14647" y="19437"/>
                </a:lnTo>
                <a:lnTo>
                  <a:pt x="14555" y="19375"/>
                </a:lnTo>
                <a:lnTo>
                  <a:pt x="14463" y="19253"/>
                </a:lnTo>
                <a:lnTo>
                  <a:pt x="14401" y="19130"/>
                </a:lnTo>
                <a:lnTo>
                  <a:pt x="14340" y="19160"/>
                </a:lnTo>
                <a:lnTo>
                  <a:pt x="14309" y="19375"/>
                </a:lnTo>
                <a:lnTo>
                  <a:pt x="14340" y="19560"/>
                </a:lnTo>
                <a:lnTo>
                  <a:pt x="14494" y="19682"/>
                </a:lnTo>
                <a:lnTo>
                  <a:pt x="14586" y="19652"/>
                </a:lnTo>
                <a:lnTo>
                  <a:pt x="14647" y="19652"/>
                </a:lnTo>
                <a:lnTo>
                  <a:pt x="14647" y="19744"/>
                </a:lnTo>
                <a:lnTo>
                  <a:pt x="14555" y="19928"/>
                </a:lnTo>
                <a:lnTo>
                  <a:pt x="14586" y="20020"/>
                </a:lnTo>
                <a:lnTo>
                  <a:pt x="14678" y="20051"/>
                </a:lnTo>
                <a:lnTo>
                  <a:pt x="14770" y="19959"/>
                </a:lnTo>
                <a:lnTo>
                  <a:pt x="14831" y="19959"/>
                </a:lnTo>
                <a:lnTo>
                  <a:pt x="14893" y="20020"/>
                </a:lnTo>
                <a:lnTo>
                  <a:pt x="15077" y="20020"/>
                </a:lnTo>
                <a:lnTo>
                  <a:pt x="15169" y="19928"/>
                </a:lnTo>
                <a:lnTo>
                  <a:pt x="15231" y="19990"/>
                </a:lnTo>
                <a:lnTo>
                  <a:pt x="15169" y="20082"/>
                </a:lnTo>
                <a:lnTo>
                  <a:pt x="15046" y="20112"/>
                </a:lnTo>
                <a:lnTo>
                  <a:pt x="14831" y="20112"/>
                </a:lnTo>
                <a:lnTo>
                  <a:pt x="14770" y="20235"/>
                </a:lnTo>
                <a:lnTo>
                  <a:pt x="14678" y="20174"/>
                </a:lnTo>
                <a:lnTo>
                  <a:pt x="14616" y="20297"/>
                </a:lnTo>
                <a:lnTo>
                  <a:pt x="14647" y="20450"/>
                </a:lnTo>
                <a:lnTo>
                  <a:pt x="14801" y="20542"/>
                </a:lnTo>
                <a:lnTo>
                  <a:pt x="14893" y="20542"/>
                </a:lnTo>
                <a:lnTo>
                  <a:pt x="15016" y="20512"/>
                </a:lnTo>
                <a:lnTo>
                  <a:pt x="15046" y="20573"/>
                </a:lnTo>
                <a:lnTo>
                  <a:pt x="15016" y="20634"/>
                </a:lnTo>
                <a:lnTo>
                  <a:pt x="14831" y="20696"/>
                </a:lnTo>
                <a:lnTo>
                  <a:pt x="14647" y="20696"/>
                </a:lnTo>
                <a:lnTo>
                  <a:pt x="14555" y="20757"/>
                </a:lnTo>
                <a:lnTo>
                  <a:pt x="14555" y="20849"/>
                </a:lnTo>
                <a:lnTo>
                  <a:pt x="14616" y="20911"/>
                </a:lnTo>
                <a:lnTo>
                  <a:pt x="14770" y="20911"/>
                </a:lnTo>
                <a:lnTo>
                  <a:pt x="14923" y="20911"/>
                </a:lnTo>
                <a:lnTo>
                  <a:pt x="14923" y="20941"/>
                </a:lnTo>
                <a:lnTo>
                  <a:pt x="14831" y="21003"/>
                </a:lnTo>
                <a:lnTo>
                  <a:pt x="14678" y="21003"/>
                </a:lnTo>
                <a:lnTo>
                  <a:pt x="14678" y="21095"/>
                </a:lnTo>
                <a:lnTo>
                  <a:pt x="14709" y="21126"/>
                </a:lnTo>
                <a:lnTo>
                  <a:pt x="14923" y="21156"/>
                </a:lnTo>
                <a:lnTo>
                  <a:pt x="15138" y="21310"/>
                </a:lnTo>
                <a:lnTo>
                  <a:pt x="15292" y="21371"/>
                </a:lnTo>
                <a:lnTo>
                  <a:pt x="15292" y="21433"/>
                </a:lnTo>
                <a:lnTo>
                  <a:pt x="15292" y="21525"/>
                </a:lnTo>
                <a:lnTo>
                  <a:pt x="15169" y="21402"/>
                </a:lnTo>
                <a:lnTo>
                  <a:pt x="15016" y="21341"/>
                </a:lnTo>
                <a:lnTo>
                  <a:pt x="14862" y="21341"/>
                </a:lnTo>
                <a:lnTo>
                  <a:pt x="14739" y="21248"/>
                </a:lnTo>
                <a:lnTo>
                  <a:pt x="14586" y="21248"/>
                </a:lnTo>
                <a:lnTo>
                  <a:pt x="14494" y="21341"/>
                </a:lnTo>
                <a:lnTo>
                  <a:pt x="14463" y="21433"/>
                </a:lnTo>
                <a:lnTo>
                  <a:pt x="14401" y="21494"/>
                </a:lnTo>
                <a:lnTo>
                  <a:pt x="14401" y="21586"/>
                </a:lnTo>
                <a:lnTo>
                  <a:pt x="14463" y="21648"/>
                </a:lnTo>
                <a:lnTo>
                  <a:pt x="14432" y="21740"/>
                </a:lnTo>
                <a:lnTo>
                  <a:pt x="14371" y="21770"/>
                </a:lnTo>
                <a:lnTo>
                  <a:pt x="14279" y="21770"/>
                </a:lnTo>
                <a:lnTo>
                  <a:pt x="14187" y="21893"/>
                </a:lnTo>
                <a:lnTo>
                  <a:pt x="14125" y="22016"/>
                </a:lnTo>
                <a:lnTo>
                  <a:pt x="14156" y="22078"/>
                </a:lnTo>
                <a:lnTo>
                  <a:pt x="14125" y="22139"/>
                </a:lnTo>
                <a:lnTo>
                  <a:pt x="13972" y="22170"/>
                </a:lnTo>
                <a:lnTo>
                  <a:pt x="13972" y="22231"/>
                </a:lnTo>
                <a:lnTo>
                  <a:pt x="14156" y="22415"/>
                </a:lnTo>
                <a:lnTo>
                  <a:pt x="14309" y="22477"/>
                </a:lnTo>
                <a:lnTo>
                  <a:pt x="14371" y="22446"/>
                </a:lnTo>
                <a:lnTo>
                  <a:pt x="14432" y="22354"/>
                </a:lnTo>
                <a:lnTo>
                  <a:pt x="14524" y="22292"/>
                </a:lnTo>
                <a:lnTo>
                  <a:pt x="14739" y="22108"/>
                </a:lnTo>
                <a:lnTo>
                  <a:pt x="14923" y="22047"/>
                </a:lnTo>
                <a:lnTo>
                  <a:pt x="15077" y="22078"/>
                </a:lnTo>
                <a:lnTo>
                  <a:pt x="15169" y="22139"/>
                </a:lnTo>
                <a:lnTo>
                  <a:pt x="15169" y="22231"/>
                </a:lnTo>
                <a:lnTo>
                  <a:pt x="15077" y="22231"/>
                </a:lnTo>
                <a:lnTo>
                  <a:pt x="14985" y="22139"/>
                </a:lnTo>
                <a:lnTo>
                  <a:pt x="14893" y="22139"/>
                </a:lnTo>
                <a:lnTo>
                  <a:pt x="14831" y="22231"/>
                </a:lnTo>
                <a:lnTo>
                  <a:pt x="14616" y="22385"/>
                </a:lnTo>
                <a:lnTo>
                  <a:pt x="14524" y="22507"/>
                </a:lnTo>
                <a:lnTo>
                  <a:pt x="14494" y="22661"/>
                </a:lnTo>
                <a:lnTo>
                  <a:pt x="14524" y="22784"/>
                </a:lnTo>
                <a:lnTo>
                  <a:pt x="14494" y="22845"/>
                </a:lnTo>
                <a:cubicBezTo>
                  <a:pt x="14494" y="22876"/>
                  <a:pt x="14494" y="22907"/>
                  <a:pt x="14494" y="22937"/>
                </a:cubicBezTo>
                <a:close/>
                <a:moveTo>
                  <a:pt x="15231" y="27390"/>
                </a:moveTo>
                <a:lnTo>
                  <a:pt x="15323" y="27420"/>
                </a:lnTo>
                <a:lnTo>
                  <a:pt x="15323" y="27328"/>
                </a:lnTo>
                <a:lnTo>
                  <a:pt x="15231" y="27236"/>
                </a:lnTo>
                <a:lnTo>
                  <a:pt x="15323" y="27083"/>
                </a:lnTo>
                <a:lnTo>
                  <a:pt x="15261" y="26990"/>
                </a:lnTo>
                <a:lnTo>
                  <a:pt x="15077" y="26929"/>
                </a:lnTo>
                <a:lnTo>
                  <a:pt x="15046" y="26806"/>
                </a:lnTo>
                <a:lnTo>
                  <a:pt x="14923" y="26745"/>
                </a:lnTo>
                <a:lnTo>
                  <a:pt x="14739" y="26745"/>
                </a:lnTo>
                <a:lnTo>
                  <a:pt x="14616" y="26868"/>
                </a:lnTo>
                <a:lnTo>
                  <a:pt x="14647" y="26960"/>
                </a:lnTo>
                <a:lnTo>
                  <a:pt x="14770" y="27021"/>
                </a:lnTo>
                <a:lnTo>
                  <a:pt x="14862" y="26990"/>
                </a:lnTo>
                <a:lnTo>
                  <a:pt x="14954" y="27021"/>
                </a:lnTo>
                <a:lnTo>
                  <a:pt x="14954" y="27175"/>
                </a:lnTo>
                <a:lnTo>
                  <a:pt x="15108" y="27205"/>
                </a:lnTo>
                <a:lnTo>
                  <a:pt x="15231" y="27390"/>
                </a:lnTo>
                <a:close/>
                <a:moveTo>
                  <a:pt x="18209" y="27390"/>
                </a:moveTo>
                <a:lnTo>
                  <a:pt x="18025" y="27267"/>
                </a:lnTo>
                <a:lnTo>
                  <a:pt x="17933" y="27298"/>
                </a:lnTo>
                <a:lnTo>
                  <a:pt x="17810" y="27267"/>
                </a:lnTo>
                <a:lnTo>
                  <a:pt x="17687" y="27052"/>
                </a:lnTo>
                <a:lnTo>
                  <a:pt x="17533" y="27052"/>
                </a:lnTo>
                <a:lnTo>
                  <a:pt x="17257" y="26837"/>
                </a:lnTo>
                <a:lnTo>
                  <a:pt x="17165" y="26683"/>
                </a:lnTo>
                <a:lnTo>
                  <a:pt x="16981" y="26683"/>
                </a:lnTo>
                <a:lnTo>
                  <a:pt x="16766" y="26315"/>
                </a:lnTo>
                <a:lnTo>
                  <a:pt x="16489" y="25977"/>
                </a:lnTo>
                <a:lnTo>
                  <a:pt x="16367" y="25609"/>
                </a:lnTo>
                <a:lnTo>
                  <a:pt x="16213" y="25363"/>
                </a:lnTo>
                <a:lnTo>
                  <a:pt x="16213" y="24964"/>
                </a:lnTo>
                <a:lnTo>
                  <a:pt x="16090" y="24718"/>
                </a:lnTo>
                <a:lnTo>
                  <a:pt x="16029" y="24258"/>
                </a:lnTo>
                <a:lnTo>
                  <a:pt x="15998" y="24166"/>
                </a:lnTo>
                <a:lnTo>
                  <a:pt x="16060" y="24012"/>
                </a:lnTo>
                <a:lnTo>
                  <a:pt x="16060" y="23920"/>
                </a:lnTo>
                <a:lnTo>
                  <a:pt x="15937" y="23889"/>
                </a:lnTo>
                <a:lnTo>
                  <a:pt x="15814" y="23951"/>
                </a:lnTo>
                <a:lnTo>
                  <a:pt x="15691" y="23858"/>
                </a:lnTo>
                <a:lnTo>
                  <a:pt x="15722" y="23797"/>
                </a:lnTo>
                <a:lnTo>
                  <a:pt x="15967" y="23797"/>
                </a:lnTo>
                <a:lnTo>
                  <a:pt x="16152" y="23705"/>
                </a:lnTo>
                <a:lnTo>
                  <a:pt x="16182" y="23367"/>
                </a:lnTo>
                <a:lnTo>
                  <a:pt x="16152" y="23244"/>
                </a:lnTo>
                <a:lnTo>
                  <a:pt x="15998" y="23275"/>
                </a:lnTo>
                <a:lnTo>
                  <a:pt x="15845" y="23306"/>
                </a:lnTo>
                <a:lnTo>
                  <a:pt x="15906" y="23244"/>
                </a:lnTo>
                <a:lnTo>
                  <a:pt x="16121" y="23152"/>
                </a:lnTo>
                <a:lnTo>
                  <a:pt x="16182" y="23060"/>
                </a:lnTo>
                <a:lnTo>
                  <a:pt x="16090" y="22999"/>
                </a:lnTo>
                <a:lnTo>
                  <a:pt x="15814" y="22999"/>
                </a:lnTo>
                <a:lnTo>
                  <a:pt x="15415" y="22937"/>
                </a:lnTo>
                <a:lnTo>
                  <a:pt x="15261" y="22814"/>
                </a:lnTo>
                <a:lnTo>
                  <a:pt x="15138" y="22814"/>
                </a:lnTo>
                <a:lnTo>
                  <a:pt x="14831" y="23029"/>
                </a:lnTo>
                <a:lnTo>
                  <a:pt x="14555" y="23029"/>
                </a:lnTo>
                <a:lnTo>
                  <a:pt x="14463" y="23091"/>
                </a:lnTo>
                <a:lnTo>
                  <a:pt x="14248" y="23244"/>
                </a:lnTo>
                <a:lnTo>
                  <a:pt x="14248" y="23429"/>
                </a:lnTo>
                <a:lnTo>
                  <a:pt x="14187" y="23551"/>
                </a:lnTo>
                <a:lnTo>
                  <a:pt x="14217" y="23705"/>
                </a:lnTo>
                <a:lnTo>
                  <a:pt x="14371" y="23736"/>
                </a:lnTo>
                <a:lnTo>
                  <a:pt x="14432" y="23797"/>
                </a:lnTo>
                <a:lnTo>
                  <a:pt x="14401" y="23858"/>
                </a:lnTo>
                <a:lnTo>
                  <a:pt x="14248" y="23858"/>
                </a:lnTo>
                <a:lnTo>
                  <a:pt x="14064" y="23920"/>
                </a:lnTo>
                <a:lnTo>
                  <a:pt x="13941" y="24166"/>
                </a:lnTo>
                <a:lnTo>
                  <a:pt x="13941" y="24350"/>
                </a:lnTo>
                <a:lnTo>
                  <a:pt x="14002" y="24442"/>
                </a:lnTo>
                <a:lnTo>
                  <a:pt x="14156" y="24411"/>
                </a:lnTo>
                <a:lnTo>
                  <a:pt x="14340" y="24288"/>
                </a:lnTo>
                <a:lnTo>
                  <a:pt x="14401" y="24350"/>
                </a:lnTo>
                <a:lnTo>
                  <a:pt x="14248" y="24473"/>
                </a:lnTo>
                <a:lnTo>
                  <a:pt x="14217" y="24626"/>
                </a:lnTo>
                <a:lnTo>
                  <a:pt x="14309" y="24626"/>
                </a:lnTo>
                <a:lnTo>
                  <a:pt x="14401" y="24503"/>
                </a:lnTo>
                <a:lnTo>
                  <a:pt x="14524" y="24473"/>
                </a:lnTo>
                <a:lnTo>
                  <a:pt x="14555" y="24534"/>
                </a:lnTo>
                <a:lnTo>
                  <a:pt x="14432" y="24657"/>
                </a:lnTo>
                <a:lnTo>
                  <a:pt x="14401" y="24780"/>
                </a:lnTo>
                <a:lnTo>
                  <a:pt x="14524" y="24902"/>
                </a:lnTo>
                <a:lnTo>
                  <a:pt x="14678" y="24902"/>
                </a:lnTo>
                <a:lnTo>
                  <a:pt x="14586" y="24964"/>
                </a:lnTo>
                <a:lnTo>
                  <a:pt x="14463" y="24964"/>
                </a:lnTo>
                <a:lnTo>
                  <a:pt x="14371" y="25056"/>
                </a:lnTo>
                <a:lnTo>
                  <a:pt x="14371" y="25179"/>
                </a:lnTo>
                <a:lnTo>
                  <a:pt x="14463" y="25332"/>
                </a:lnTo>
                <a:lnTo>
                  <a:pt x="14371" y="25394"/>
                </a:lnTo>
                <a:lnTo>
                  <a:pt x="14309" y="25363"/>
                </a:lnTo>
                <a:lnTo>
                  <a:pt x="14156" y="25394"/>
                </a:lnTo>
                <a:lnTo>
                  <a:pt x="14033" y="25332"/>
                </a:lnTo>
                <a:lnTo>
                  <a:pt x="13910" y="25332"/>
                </a:lnTo>
                <a:lnTo>
                  <a:pt x="13787" y="25517"/>
                </a:lnTo>
                <a:lnTo>
                  <a:pt x="13787" y="25670"/>
                </a:lnTo>
                <a:lnTo>
                  <a:pt x="13818" y="25885"/>
                </a:lnTo>
                <a:lnTo>
                  <a:pt x="13787" y="26069"/>
                </a:lnTo>
                <a:lnTo>
                  <a:pt x="13818" y="26223"/>
                </a:lnTo>
                <a:lnTo>
                  <a:pt x="14064" y="26407"/>
                </a:lnTo>
                <a:lnTo>
                  <a:pt x="14064" y="26499"/>
                </a:lnTo>
                <a:lnTo>
                  <a:pt x="14279" y="26683"/>
                </a:lnTo>
                <a:lnTo>
                  <a:pt x="14432" y="26745"/>
                </a:lnTo>
                <a:lnTo>
                  <a:pt x="14494" y="26683"/>
                </a:lnTo>
                <a:lnTo>
                  <a:pt x="14647" y="26653"/>
                </a:lnTo>
                <a:lnTo>
                  <a:pt x="14770" y="26438"/>
                </a:lnTo>
                <a:lnTo>
                  <a:pt x="14709" y="26223"/>
                </a:lnTo>
                <a:lnTo>
                  <a:pt x="14739" y="26069"/>
                </a:lnTo>
                <a:lnTo>
                  <a:pt x="14862" y="25916"/>
                </a:lnTo>
                <a:lnTo>
                  <a:pt x="14770" y="26100"/>
                </a:lnTo>
                <a:lnTo>
                  <a:pt x="14770" y="26223"/>
                </a:lnTo>
                <a:lnTo>
                  <a:pt x="14862" y="26346"/>
                </a:lnTo>
                <a:lnTo>
                  <a:pt x="14923" y="26561"/>
                </a:lnTo>
                <a:lnTo>
                  <a:pt x="15016" y="26591"/>
                </a:lnTo>
                <a:lnTo>
                  <a:pt x="15108" y="26499"/>
                </a:lnTo>
                <a:lnTo>
                  <a:pt x="15108" y="26407"/>
                </a:lnTo>
                <a:lnTo>
                  <a:pt x="15200" y="26254"/>
                </a:lnTo>
                <a:lnTo>
                  <a:pt x="15261" y="26315"/>
                </a:lnTo>
                <a:lnTo>
                  <a:pt x="15231" y="26407"/>
                </a:lnTo>
                <a:lnTo>
                  <a:pt x="15231" y="26530"/>
                </a:lnTo>
                <a:lnTo>
                  <a:pt x="15384" y="26806"/>
                </a:lnTo>
                <a:lnTo>
                  <a:pt x="15568" y="26898"/>
                </a:lnTo>
                <a:lnTo>
                  <a:pt x="15722" y="26898"/>
                </a:lnTo>
                <a:lnTo>
                  <a:pt x="15814" y="26837"/>
                </a:lnTo>
                <a:lnTo>
                  <a:pt x="15906" y="26868"/>
                </a:lnTo>
                <a:lnTo>
                  <a:pt x="15845" y="26929"/>
                </a:lnTo>
                <a:lnTo>
                  <a:pt x="15783" y="26929"/>
                </a:lnTo>
                <a:lnTo>
                  <a:pt x="15722" y="27052"/>
                </a:lnTo>
                <a:lnTo>
                  <a:pt x="15599" y="27113"/>
                </a:lnTo>
                <a:lnTo>
                  <a:pt x="15568" y="27205"/>
                </a:lnTo>
                <a:lnTo>
                  <a:pt x="15722" y="27328"/>
                </a:lnTo>
                <a:lnTo>
                  <a:pt x="15722" y="27451"/>
                </a:lnTo>
                <a:lnTo>
                  <a:pt x="15630" y="27451"/>
                </a:lnTo>
                <a:lnTo>
                  <a:pt x="15538" y="27420"/>
                </a:lnTo>
                <a:lnTo>
                  <a:pt x="15538" y="27512"/>
                </a:lnTo>
                <a:lnTo>
                  <a:pt x="15630" y="27605"/>
                </a:lnTo>
                <a:lnTo>
                  <a:pt x="15875" y="27635"/>
                </a:lnTo>
                <a:lnTo>
                  <a:pt x="16029" y="27727"/>
                </a:lnTo>
                <a:lnTo>
                  <a:pt x="16213" y="27666"/>
                </a:lnTo>
                <a:lnTo>
                  <a:pt x="16397" y="27758"/>
                </a:lnTo>
                <a:lnTo>
                  <a:pt x="16397" y="27605"/>
                </a:lnTo>
                <a:lnTo>
                  <a:pt x="16489" y="27635"/>
                </a:lnTo>
                <a:lnTo>
                  <a:pt x="16551" y="27727"/>
                </a:lnTo>
                <a:lnTo>
                  <a:pt x="16612" y="27973"/>
                </a:lnTo>
                <a:lnTo>
                  <a:pt x="16735" y="28065"/>
                </a:lnTo>
                <a:lnTo>
                  <a:pt x="16858" y="28065"/>
                </a:lnTo>
                <a:lnTo>
                  <a:pt x="16981" y="27942"/>
                </a:lnTo>
                <a:lnTo>
                  <a:pt x="16950" y="27758"/>
                </a:lnTo>
                <a:lnTo>
                  <a:pt x="16735" y="27666"/>
                </a:lnTo>
                <a:lnTo>
                  <a:pt x="16643" y="27635"/>
                </a:lnTo>
                <a:lnTo>
                  <a:pt x="16704" y="27574"/>
                </a:lnTo>
                <a:lnTo>
                  <a:pt x="16827" y="27605"/>
                </a:lnTo>
                <a:lnTo>
                  <a:pt x="17011" y="27697"/>
                </a:lnTo>
                <a:lnTo>
                  <a:pt x="17073" y="27820"/>
                </a:lnTo>
                <a:lnTo>
                  <a:pt x="17134" y="28004"/>
                </a:lnTo>
                <a:lnTo>
                  <a:pt x="17134" y="28004"/>
                </a:lnTo>
                <a:lnTo>
                  <a:pt x="17165" y="27850"/>
                </a:lnTo>
                <a:lnTo>
                  <a:pt x="17257" y="27820"/>
                </a:lnTo>
                <a:lnTo>
                  <a:pt x="17349" y="27942"/>
                </a:lnTo>
                <a:lnTo>
                  <a:pt x="17533" y="28034"/>
                </a:lnTo>
                <a:lnTo>
                  <a:pt x="17626" y="28034"/>
                </a:lnTo>
                <a:lnTo>
                  <a:pt x="17626" y="27942"/>
                </a:lnTo>
                <a:lnTo>
                  <a:pt x="17503" y="27820"/>
                </a:lnTo>
                <a:lnTo>
                  <a:pt x="17503" y="27758"/>
                </a:lnTo>
                <a:lnTo>
                  <a:pt x="17564" y="27727"/>
                </a:lnTo>
                <a:lnTo>
                  <a:pt x="17748" y="27820"/>
                </a:lnTo>
                <a:lnTo>
                  <a:pt x="17810" y="27912"/>
                </a:lnTo>
                <a:lnTo>
                  <a:pt x="17841" y="27912"/>
                </a:lnTo>
                <a:lnTo>
                  <a:pt x="17902" y="28065"/>
                </a:lnTo>
                <a:lnTo>
                  <a:pt x="17994" y="28127"/>
                </a:lnTo>
                <a:lnTo>
                  <a:pt x="18086" y="28096"/>
                </a:lnTo>
                <a:lnTo>
                  <a:pt x="18117" y="27942"/>
                </a:lnTo>
                <a:lnTo>
                  <a:pt x="18025" y="27820"/>
                </a:lnTo>
                <a:lnTo>
                  <a:pt x="17933" y="27820"/>
                </a:lnTo>
                <a:lnTo>
                  <a:pt x="17841" y="27758"/>
                </a:lnTo>
                <a:lnTo>
                  <a:pt x="17871" y="27697"/>
                </a:lnTo>
                <a:lnTo>
                  <a:pt x="17963" y="27727"/>
                </a:lnTo>
                <a:lnTo>
                  <a:pt x="18055" y="27727"/>
                </a:lnTo>
                <a:lnTo>
                  <a:pt x="18178" y="27605"/>
                </a:lnTo>
                <a:lnTo>
                  <a:pt x="18209" y="27512"/>
                </a:lnTo>
                <a:lnTo>
                  <a:pt x="18209" y="27420"/>
                </a:lnTo>
                <a:close/>
                <a:moveTo>
                  <a:pt x="5773" y="37738"/>
                </a:moveTo>
                <a:lnTo>
                  <a:pt x="5712" y="37584"/>
                </a:lnTo>
                <a:lnTo>
                  <a:pt x="5773" y="37523"/>
                </a:lnTo>
                <a:lnTo>
                  <a:pt x="5742" y="37430"/>
                </a:lnTo>
                <a:lnTo>
                  <a:pt x="5650" y="37400"/>
                </a:lnTo>
                <a:lnTo>
                  <a:pt x="5527" y="37523"/>
                </a:lnTo>
                <a:lnTo>
                  <a:pt x="5527" y="37645"/>
                </a:lnTo>
                <a:lnTo>
                  <a:pt x="5650" y="37738"/>
                </a:lnTo>
                <a:lnTo>
                  <a:pt x="5681" y="37830"/>
                </a:lnTo>
                <a:lnTo>
                  <a:pt x="5773" y="37830"/>
                </a:lnTo>
                <a:lnTo>
                  <a:pt x="5773" y="37738"/>
                </a:lnTo>
                <a:close/>
                <a:moveTo>
                  <a:pt x="10072" y="35005"/>
                </a:moveTo>
                <a:lnTo>
                  <a:pt x="10164" y="35005"/>
                </a:lnTo>
                <a:lnTo>
                  <a:pt x="10164" y="34943"/>
                </a:lnTo>
                <a:lnTo>
                  <a:pt x="10072" y="34820"/>
                </a:lnTo>
                <a:lnTo>
                  <a:pt x="9980" y="34820"/>
                </a:lnTo>
                <a:lnTo>
                  <a:pt x="9980" y="34913"/>
                </a:lnTo>
                <a:lnTo>
                  <a:pt x="10072" y="35005"/>
                </a:lnTo>
                <a:close/>
                <a:moveTo>
                  <a:pt x="13388" y="31443"/>
                </a:moveTo>
                <a:lnTo>
                  <a:pt x="13572" y="31443"/>
                </a:lnTo>
                <a:lnTo>
                  <a:pt x="13787" y="31259"/>
                </a:lnTo>
                <a:lnTo>
                  <a:pt x="13941" y="31074"/>
                </a:lnTo>
                <a:lnTo>
                  <a:pt x="13941" y="30767"/>
                </a:lnTo>
                <a:lnTo>
                  <a:pt x="14033" y="30675"/>
                </a:lnTo>
                <a:lnTo>
                  <a:pt x="14094" y="30829"/>
                </a:lnTo>
                <a:lnTo>
                  <a:pt x="14064" y="31013"/>
                </a:lnTo>
                <a:lnTo>
                  <a:pt x="14187" y="30798"/>
                </a:lnTo>
                <a:lnTo>
                  <a:pt x="14187" y="30614"/>
                </a:lnTo>
                <a:lnTo>
                  <a:pt x="14033" y="30430"/>
                </a:lnTo>
                <a:lnTo>
                  <a:pt x="13450" y="30184"/>
                </a:lnTo>
                <a:lnTo>
                  <a:pt x="13173" y="30153"/>
                </a:lnTo>
                <a:lnTo>
                  <a:pt x="12989" y="30245"/>
                </a:lnTo>
                <a:lnTo>
                  <a:pt x="12897" y="30583"/>
                </a:lnTo>
                <a:lnTo>
                  <a:pt x="12897" y="30982"/>
                </a:lnTo>
                <a:lnTo>
                  <a:pt x="12989" y="31197"/>
                </a:lnTo>
                <a:lnTo>
                  <a:pt x="13050" y="31381"/>
                </a:lnTo>
                <a:lnTo>
                  <a:pt x="13081" y="31351"/>
                </a:lnTo>
                <a:lnTo>
                  <a:pt x="13204" y="31412"/>
                </a:lnTo>
                <a:lnTo>
                  <a:pt x="13173" y="31535"/>
                </a:lnTo>
                <a:lnTo>
                  <a:pt x="13296" y="31535"/>
                </a:lnTo>
                <a:lnTo>
                  <a:pt x="13419" y="31412"/>
                </a:lnTo>
                <a:close/>
                <a:moveTo>
                  <a:pt x="14893" y="31750"/>
                </a:moveTo>
                <a:lnTo>
                  <a:pt x="14923" y="31750"/>
                </a:lnTo>
                <a:lnTo>
                  <a:pt x="14985" y="31688"/>
                </a:lnTo>
                <a:lnTo>
                  <a:pt x="15169" y="31658"/>
                </a:lnTo>
                <a:lnTo>
                  <a:pt x="15261" y="31596"/>
                </a:lnTo>
                <a:lnTo>
                  <a:pt x="15046" y="31566"/>
                </a:lnTo>
                <a:lnTo>
                  <a:pt x="14893" y="31658"/>
                </a:lnTo>
                <a:lnTo>
                  <a:pt x="14893" y="31750"/>
                </a:lnTo>
                <a:close/>
                <a:moveTo>
                  <a:pt x="17257" y="31688"/>
                </a:moveTo>
                <a:lnTo>
                  <a:pt x="17319" y="31750"/>
                </a:lnTo>
                <a:lnTo>
                  <a:pt x="17441" y="31596"/>
                </a:lnTo>
                <a:lnTo>
                  <a:pt x="17441" y="31474"/>
                </a:lnTo>
                <a:lnTo>
                  <a:pt x="17319" y="31504"/>
                </a:lnTo>
                <a:lnTo>
                  <a:pt x="17257" y="31596"/>
                </a:lnTo>
                <a:lnTo>
                  <a:pt x="17257" y="31688"/>
                </a:lnTo>
                <a:close/>
                <a:moveTo>
                  <a:pt x="16950" y="31719"/>
                </a:moveTo>
                <a:lnTo>
                  <a:pt x="17073" y="31719"/>
                </a:lnTo>
                <a:lnTo>
                  <a:pt x="17134" y="31627"/>
                </a:lnTo>
                <a:lnTo>
                  <a:pt x="17073" y="31535"/>
                </a:lnTo>
                <a:lnTo>
                  <a:pt x="17011" y="31566"/>
                </a:lnTo>
                <a:lnTo>
                  <a:pt x="16950" y="31719"/>
                </a:lnTo>
                <a:close/>
                <a:moveTo>
                  <a:pt x="18915" y="30890"/>
                </a:moveTo>
                <a:lnTo>
                  <a:pt x="18977" y="30921"/>
                </a:lnTo>
                <a:lnTo>
                  <a:pt x="19069" y="30859"/>
                </a:lnTo>
                <a:lnTo>
                  <a:pt x="19314" y="30767"/>
                </a:lnTo>
                <a:lnTo>
                  <a:pt x="19376" y="30675"/>
                </a:lnTo>
                <a:lnTo>
                  <a:pt x="19222" y="30644"/>
                </a:lnTo>
                <a:lnTo>
                  <a:pt x="19007" y="30767"/>
                </a:lnTo>
                <a:close/>
                <a:moveTo>
                  <a:pt x="18117" y="30737"/>
                </a:moveTo>
                <a:lnTo>
                  <a:pt x="18178" y="30798"/>
                </a:lnTo>
                <a:lnTo>
                  <a:pt x="18301" y="30798"/>
                </a:lnTo>
                <a:lnTo>
                  <a:pt x="18301" y="30737"/>
                </a:lnTo>
                <a:lnTo>
                  <a:pt x="18178" y="30675"/>
                </a:lnTo>
                <a:lnTo>
                  <a:pt x="18117" y="30706"/>
                </a:lnTo>
                <a:close/>
                <a:moveTo>
                  <a:pt x="17626" y="30675"/>
                </a:moveTo>
                <a:lnTo>
                  <a:pt x="17718" y="30706"/>
                </a:lnTo>
                <a:lnTo>
                  <a:pt x="17810" y="30798"/>
                </a:lnTo>
                <a:lnTo>
                  <a:pt x="17963" y="30829"/>
                </a:lnTo>
                <a:lnTo>
                  <a:pt x="17871" y="30675"/>
                </a:lnTo>
                <a:lnTo>
                  <a:pt x="17748" y="30614"/>
                </a:lnTo>
                <a:close/>
                <a:moveTo>
                  <a:pt x="17380" y="30675"/>
                </a:moveTo>
                <a:lnTo>
                  <a:pt x="17380" y="30737"/>
                </a:lnTo>
                <a:lnTo>
                  <a:pt x="17503" y="30737"/>
                </a:lnTo>
                <a:lnTo>
                  <a:pt x="17564" y="30644"/>
                </a:lnTo>
                <a:lnTo>
                  <a:pt x="17472" y="30614"/>
                </a:lnTo>
                <a:lnTo>
                  <a:pt x="17380" y="30675"/>
                </a:lnTo>
                <a:close/>
                <a:moveTo>
                  <a:pt x="35036" y="25302"/>
                </a:moveTo>
                <a:lnTo>
                  <a:pt x="35036" y="25486"/>
                </a:lnTo>
                <a:lnTo>
                  <a:pt x="35097" y="25609"/>
                </a:lnTo>
                <a:lnTo>
                  <a:pt x="35128" y="25424"/>
                </a:lnTo>
                <a:lnTo>
                  <a:pt x="35097" y="25332"/>
                </a:lnTo>
                <a:lnTo>
                  <a:pt x="35005" y="25332"/>
                </a:lnTo>
                <a:close/>
                <a:moveTo>
                  <a:pt x="34698" y="24810"/>
                </a:moveTo>
                <a:lnTo>
                  <a:pt x="34698" y="25117"/>
                </a:lnTo>
                <a:lnTo>
                  <a:pt x="34790" y="25271"/>
                </a:lnTo>
                <a:lnTo>
                  <a:pt x="34790" y="25547"/>
                </a:lnTo>
                <a:lnTo>
                  <a:pt x="34821" y="25609"/>
                </a:lnTo>
                <a:lnTo>
                  <a:pt x="34913" y="25455"/>
                </a:lnTo>
                <a:lnTo>
                  <a:pt x="34882" y="25025"/>
                </a:lnTo>
                <a:lnTo>
                  <a:pt x="34760" y="24810"/>
                </a:lnTo>
                <a:lnTo>
                  <a:pt x="34729" y="24810"/>
                </a:lnTo>
                <a:close/>
                <a:moveTo>
                  <a:pt x="34483" y="24503"/>
                </a:moveTo>
                <a:lnTo>
                  <a:pt x="34545" y="24688"/>
                </a:lnTo>
                <a:lnTo>
                  <a:pt x="34637" y="24718"/>
                </a:lnTo>
                <a:lnTo>
                  <a:pt x="34637" y="24595"/>
                </a:lnTo>
                <a:lnTo>
                  <a:pt x="34545" y="24473"/>
                </a:lnTo>
                <a:lnTo>
                  <a:pt x="34483" y="24503"/>
                </a:lnTo>
                <a:close/>
                <a:moveTo>
                  <a:pt x="19437" y="29478"/>
                </a:moveTo>
                <a:lnTo>
                  <a:pt x="19499" y="29447"/>
                </a:lnTo>
                <a:lnTo>
                  <a:pt x="19529" y="29324"/>
                </a:lnTo>
                <a:lnTo>
                  <a:pt x="19437" y="29263"/>
                </a:lnTo>
                <a:lnTo>
                  <a:pt x="19437" y="29478"/>
                </a:lnTo>
                <a:close/>
                <a:moveTo>
                  <a:pt x="20236" y="30153"/>
                </a:moveTo>
                <a:lnTo>
                  <a:pt x="20358" y="30030"/>
                </a:lnTo>
                <a:lnTo>
                  <a:pt x="20205" y="30030"/>
                </a:lnTo>
                <a:close/>
                <a:moveTo>
                  <a:pt x="20113" y="29908"/>
                </a:moveTo>
                <a:lnTo>
                  <a:pt x="20082" y="29723"/>
                </a:lnTo>
                <a:lnTo>
                  <a:pt x="19806" y="29570"/>
                </a:lnTo>
                <a:lnTo>
                  <a:pt x="19714" y="29478"/>
                </a:lnTo>
                <a:lnTo>
                  <a:pt x="19683" y="29539"/>
                </a:lnTo>
                <a:lnTo>
                  <a:pt x="19836" y="29723"/>
                </a:lnTo>
                <a:close/>
                <a:moveTo>
                  <a:pt x="20543" y="29109"/>
                </a:moveTo>
                <a:lnTo>
                  <a:pt x="20604" y="28956"/>
                </a:lnTo>
                <a:lnTo>
                  <a:pt x="20573" y="28679"/>
                </a:lnTo>
                <a:lnTo>
                  <a:pt x="20266" y="28495"/>
                </a:lnTo>
                <a:lnTo>
                  <a:pt x="20082" y="28280"/>
                </a:lnTo>
                <a:lnTo>
                  <a:pt x="19898" y="28280"/>
                </a:lnTo>
                <a:lnTo>
                  <a:pt x="19744" y="28096"/>
                </a:lnTo>
                <a:lnTo>
                  <a:pt x="19560" y="28004"/>
                </a:lnTo>
                <a:lnTo>
                  <a:pt x="19499" y="27881"/>
                </a:lnTo>
                <a:lnTo>
                  <a:pt x="19284" y="27727"/>
                </a:lnTo>
                <a:lnTo>
                  <a:pt x="19192" y="27727"/>
                </a:lnTo>
                <a:lnTo>
                  <a:pt x="19099" y="27789"/>
                </a:lnTo>
                <a:lnTo>
                  <a:pt x="19099" y="27881"/>
                </a:lnTo>
                <a:lnTo>
                  <a:pt x="18977" y="27973"/>
                </a:lnTo>
                <a:lnTo>
                  <a:pt x="19069" y="28127"/>
                </a:lnTo>
                <a:lnTo>
                  <a:pt x="19222" y="28157"/>
                </a:lnTo>
                <a:lnTo>
                  <a:pt x="19192" y="28219"/>
                </a:lnTo>
                <a:lnTo>
                  <a:pt x="19099" y="28249"/>
                </a:lnTo>
                <a:lnTo>
                  <a:pt x="18977" y="28157"/>
                </a:lnTo>
                <a:lnTo>
                  <a:pt x="18915" y="28157"/>
                </a:lnTo>
                <a:lnTo>
                  <a:pt x="18977" y="28280"/>
                </a:lnTo>
                <a:lnTo>
                  <a:pt x="19253" y="28618"/>
                </a:lnTo>
                <a:lnTo>
                  <a:pt x="19407" y="28710"/>
                </a:lnTo>
                <a:lnTo>
                  <a:pt x="19529" y="28833"/>
                </a:lnTo>
                <a:lnTo>
                  <a:pt x="19591" y="28833"/>
                </a:lnTo>
                <a:lnTo>
                  <a:pt x="19591" y="28649"/>
                </a:lnTo>
                <a:lnTo>
                  <a:pt x="19714" y="28710"/>
                </a:lnTo>
                <a:lnTo>
                  <a:pt x="19867" y="28710"/>
                </a:lnTo>
                <a:lnTo>
                  <a:pt x="19929" y="28771"/>
                </a:lnTo>
                <a:lnTo>
                  <a:pt x="19959" y="28986"/>
                </a:lnTo>
                <a:lnTo>
                  <a:pt x="19929" y="29048"/>
                </a:lnTo>
                <a:lnTo>
                  <a:pt x="20021" y="29140"/>
                </a:lnTo>
                <a:lnTo>
                  <a:pt x="20236" y="29171"/>
                </a:lnTo>
                <a:lnTo>
                  <a:pt x="20328" y="29078"/>
                </a:lnTo>
                <a:lnTo>
                  <a:pt x="20512" y="29109"/>
                </a:lnTo>
                <a:close/>
                <a:moveTo>
                  <a:pt x="24442" y="22078"/>
                </a:moveTo>
                <a:lnTo>
                  <a:pt x="24534" y="22078"/>
                </a:lnTo>
                <a:lnTo>
                  <a:pt x="24473" y="21985"/>
                </a:lnTo>
                <a:lnTo>
                  <a:pt x="24473" y="21893"/>
                </a:lnTo>
                <a:lnTo>
                  <a:pt x="24565" y="21893"/>
                </a:lnTo>
                <a:lnTo>
                  <a:pt x="24657" y="22047"/>
                </a:lnTo>
                <a:lnTo>
                  <a:pt x="24749" y="22016"/>
                </a:lnTo>
                <a:lnTo>
                  <a:pt x="24811" y="22047"/>
                </a:lnTo>
                <a:lnTo>
                  <a:pt x="24934" y="22016"/>
                </a:lnTo>
                <a:lnTo>
                  <a:pt x="24995" y="21863"/>
                </a:lnTo>
                <a:lnTo>
                  <a:pt x="25149" y="21740"/>
                </a:lnTo>
                <a:lnTo>
                  <a:pt x="25302" y="21678"/>
                </a:lnTo>
                <a:lnTo>
                  <a:pt x="25333" y="21586"/>
                </a:lnTo>
                <a:lnTo>
                  <a:pt x="25241" y="21433"/>
                </a:lnTo>
                <a:lnTo>
                  <a:pt x="25026" y="21310"/>
                </a:lnTo>
                <a:lnTo>
                  <a:pt x="24995" y="21187"/>
                </a:lnTo>
                <a:lnTo>
                  <a:pt x="24841" y="21003"/>
                </a:lnTo>
                <a:lnTo>
                  <a:pt x="24749" y="20941"/>
                </a:lnTo>
                <a:lnTo>
                  <a:pt x="24627" y="21003"/>
                </a:lnTo>
                <a:lnTo>
                  <a:pt x="24473" y="21126"/>
                </a:lnTo>
                <a:lnTo>
                  <a:pt x="24350" y="21126"/>
                </a:lnTo>
                <a:lnTo>
                  <a:pt x="24197" y="21279"/>
                </a:lnTo>
                <a:lnTo>
                  <a:pt x="24197" y="21402"/>
                </a:lnTo>
                <a:lnTo>
                  <a:pt x="24289" y="21556"/>
                </a:lnTo>
                <a:lnTo>
                  <a:pt x="24319" y="21709"/>
                </a:lnTo>
                <a:lnTo>
                  <a:pt x="24289" y="21955"/>
                </a:lnTo>
                <a:lnTo>
                  <a:pt x="24442" y="22078"/>
                </a:lnTo>
                <a:close/>
                <a:moveTo>
                  <a:pt x="24964" y="29048"/>
                </a:moveTo>
                <a:cubicBezTo>
                  <a:pt x="24964" y="29048"/>
                  <a:pt x="24964" y="29078"/>
                  <a:pt x="24995" y="29109"/>
                </a:cubicBezTo>
                <a:lnTo>
                  <a:pt x="25118" y="29140"/>
                </a:lnTo>
                <a:lnTo>
                  <a:pt x="25210" y="29017"/>
                </a:lnTo>
                <a:lnTo>
                  <a:pt x="25179" y="28894"/>
                </a:lnTo>
                <a:lnTo>
                  <a:pt x="25087" y="28833"/>
                </a:lnTo>
                <a:lnTo>
                  <a:pt x="24995" y="28894"/>
                </a:lnTo>
                <a:lnTo>
                  <a:pt x="24995" y="28956"/>
                </a:lnTo>
                <a:close/>
                <a:moveTo>
                  <a:pt x="28066" y="32978"/>
                </a:moveTo>
                <a:lnTo>
                  <a:pt x="28066" y="33040"/>
                </a:lnTo>
                <a:lnTo>
                  <a:pt x="28158" y="33070"/>
                </a:lnTo>
                <a:lnTo>
                  <a:pt x="28158" y="33162"/>
                </a:lnTo>
                <a:lnTo>
                  <a:pt x="28342" y="33285"/>
                </a:lnTo>
                <a:lnTo>
                  <a:pt x="28526" y="33224"/>
                </a:lnTo>
                <a:lnTo>
                  <a:pt x="28588" y="33162"/>
                </a:lnTo>
                <a:lnTo>
                  <a:pt x="28526" y="33009"/>
                </a:lnTo>
                <a:lnTo>
                  <a:pt x="28373" y="32978"/>
                </a:lnTo>
                <a:lnTo>
                  <a:pt x="28250" y="33009"/>
                </a:lnTo>
                <a:lnTo>
                  <a:pt x="28127" y="32978"/>
                </a:lnTo>
                <a:close/>
                <a:moveTo>
                  <a:pt x="27513" y="21985"/>
                </a:moveTo>
                <a:lnTo>
                  <a:pt x="27482" y="21801"/>
                </a:lnTo>
                <a:lnTo>
                  <a:pt x="27390" y="21709"/>
                </a:lnTo>
                <a:lnTo>
                  <a:pt x="27390" y="21617"/>
                </a:lnTo>
                <a:lnTo>
                  <a:pt x="27452" y="21525"/>
                </a:lnTo>
                <a:lnTo>
                  <a:pt x="27421" y="21433"/>
                </a:lnTo>
                <a:lnTo>
                  <a:pt x="27267" y="21371"/>
                </a:lnTo>
                <a:lnTo>
                  <a:pt x="27144" y="21463"/>
                </a:lnTo>
                <a:lnTo>
                  <a:pt x="27083" y="21740"/>
                </a:lnTo>
                <a:lnTo>
                  <a:pt x="27144" y="21863"/>
                </a:lnTo>
                <a:lnTo>
                  <a:pt x="27298" y="21863"/>
                </a:lnTo>
                <a:lnTo>
                  <a:pt x="27390" y="21955"/>
                </a:lnTo>
                <a:close/>
                <a:moveTo>
                  <a:pt x="27237" y="20788"/>
                </a:moveTo>
                <a:lnTo>
                  <a:pt x="27359" y="20634"/>
                </a:lnTo>
                <a:lnTo>
                  <a:pt x="27482" y="20665"/>
                </a:lnTo>
                <a:lnTo>
                  <a:pt x="27605" y="20542"/>
                </a:lnTo>
                <a:lnTo>
                  <a:pt x="27574" y="20481"/>
                </a:lnTo>
                <a:lnTo>
                  <a:pt x="27605" y="20389"/>
                </a:lnTo>
                <a:lnTo>
                  <a:pt x="27697" y="20327"/>
                </a:lnTo>
                <a:lnTo>
                  <a:pt x="27666" y="20297"/>
                </a:lnTo>
                <a:lnTo>
                  <a:pt x="27544" y="20297"/>
                </a:lnTo>
                <a:lnTo>
                  <a:pt x="27298" y="20450"/>
                </a:lnTo>
                <a:lnTo>
                  <a:pt x="27206" y="20634"/>
                </a:lnTo>
                <a:lnTo>
                  <a:pt x="27206" y="20757"/>
                </a:lnTo>
                <a:close/>
                <a:moveTo>
                  <a:pt x="27943" y="20972"/>
                </a:moveTo>
                <a:lnTo>
                  <a:pt x="28096" y="21126"/>
                </a:lnTo>
                <a:lnTo>
                  <a:pt x="28311" y="21156"/>
                </a:lnTo>
                <a:lnTo>
                  <a:pt x="28434" y="21126"/>
                </a:lnTo>
                <a:lnTo>
                  <a:pt x="28434" y="21034"/>
                </a:lnTo>
                <a:lnTo>
                  <a:pt x="28188" y="21003"/>
                </a:lnTo>
                <a:lnTo>
                  <a:pt x="28035" y="20941"/>
                </a:lnTo>
                <a:lnTo>
                  <a:pt x="27943" y="20972"/>
                </a:lnTo>
                <a:close/>
                <a:moveTo>
                  <a:pt x="29540" y="22139"/>
                </a:moveTo>
                <a:lnTo>
                  <a:pt x="29570" y="22323"/>
                </a:lnTo>
                <a:lnTo>
                  <a:pt x="29447" y="22477"/>
                </a:lnTo>
                <a:lnTo>
                  <a:pt x="29355" y="22538"/>
                </a:lnTo>
                <a:lnTo>
                  <a:pt x="29325" y="22692"/>
                </a:lnTo>
                <a:lnTo>
                  <a:pt x="29417" y="22784"/>
                </a:lnTo>
                <a:lnTo>
                  <a:pt x="29509" y="22784"/>
                </a:lnTo>
                <a:lnTo>
                  <a:pt x="29662" y="22630"/>
                </a:lnTo>
                <a:lnTo>
                  <a:pt x="29754" y="22600"/>
                </a:lnTo>
                <a:lnTo>
                  <a:pt x="29877" y="22415"/>
                </a:lnTo>
                <a:lnTo>
                  <a:pt x="30000" y="22354"/>
                </a:lnTo>
                <a:lnTo>
                  <a:pt x="30154" y="22170"/>
                </a:lnTo>
                <a:lnTo>
                  <a:pt x="30154" y="22016"/>
                </a:lnTo>
                <a:lnTo>
                  <a:pt x="30062" y="21985"/>
                </a:lnTo>
                <a:lnTo>
                  <a:pt x="29908" y="21955"/>
                </a:lnTo>
                <a:lnTo>
                  <a:pt x="29662" y="22016"/>
                </a:lnTo>
                <a:lnTo>
                  <a:pt x="29540" y="22170"/>
                </a:lnTo>
                <a:close/>
                <a:moveTo>
                  <a:pt x="30123" y="20634"/>
                </a:moveTo>
                <a:lnTo>
                  <a:pt x="30000" y="20819"/>
                </a:lnTo>
                <a:lnTo>
                  <a:pt x="29939" y="21095"/>
                </a:lnTo>
                <a:lnTo>
                  <a:pt x="29847" y="21310"/>
                </a:lnTo>
                <a:lnTo>
                  <a:pt x="29877" y="21433"/>
                </a:lnTo>
                <a:lnTo>
                  <a:pt x="30062" y="21463"/>
                </a:lnTo>
                <a:lnTo>
                  <a:pt x="30123" y="21525"/>
                </a:lnTo>
                <a:lnTo>
                  <a:pt x="30307" y="21525"/>
                </a:lnTo>
                <a:lnTo>
                  <a:pt x="30430" y="21586"/>
                </a:lnTo>
                <a:lnTo>
                  <a:pt x="30553" y="21556"/>
                </a:lnTo>
                <a:lnTo>
                  <a:pt x="30553" y="21433"/>
                </a:lnTo>
                <a:lnTo>
                  <a:pt x="30430" y="21218"/>
                </a:lnTo>
                <a:lnTo>
                  <a:pt x="30399" y="20972"/>
                </a:lnTo>
                <a:lnTo>
                  <a:pt x="30215" y="20819"/>
                </a:lnTo>
                <a:lnTo>
                  <a:pt x="30123" y="20634"/>
                </a:lnTo>
                <a:close/>
                <a:moveTo>
                  <a:pt x="28987" y="17871"/>
                </a:moveTo>
                <a:lnTo>
                  <a:pt x="28956" y="17748"/>
                </a:lnTo>
                <a:lnTo>
                  <a:pt x="28956" y="17656"/>
                </a:lnTo>
                <a:lnTo>
                  <a:pt x="28833" y="17594"/>
                </a:lnTo>
                <a:lnTo>
                  <a:pt x="28680" y="17625"/>
                </a:lnTo>
                <a:lnTo>
                  <a:pt x="28618" y="17717"/>
                </a:lnTo>
                <a:lnTo>
                  <a:pt x="28710" y="17779"/>
                </a:lnTo>
                <a:lnTo>
                  <a:pt x="28741" y="17902"/>
                </a:lnTo>
                <a:lnTo>
                  <a:pt x="28864" y="17963"/>
                </a:lnTo>
                <a:lnTo>
                  <a:pt x="28987" y="17871"/>
                </a:lnTo>
                <a:close/>
                <a:moveTo>
                  <a:pt x="29509" y="15814"/>
                </a:moveTo>
                <a:lnTo>
                  <a:pt x="29417" y="15783"/>
                </a:lnTo>
                <a:lnTo>
                  <a:pt x="29355" y="15691"/>
                </a:lnTo>
                <a:lnTo>
                  <a:pt x="29355" y="16028"/>
                </a:lnTo>
                <a:lnTo>
                  <a:pt x="29447" y="16059"/>
                </a:lnTo>
                <a:lnTo>
                  <a:pt x="29540" y="15967"/>
                </a:lnTo>
                <a:lnTo>
                  <a:pt x="29601" y="16028"/>
                </a:lnTo>
                <a:lnTo>
                  <a:pt x="29632" y="16213"/>
                </a:lnTo>
                <a:lnTo>
                  <a:pt x="29724" y="16305"/>
                </a:lnTo>
                <a:lnTo>
                  <a:pt x="29724" y="16121"/>
                </a:lnTo>
                <a:lnTo>
                  <a:pt x="29662" y="15936"/>
                </a:lnTo>
                <a:lnTo>
                  <a:pt x="29754" y="15875"/>
                </a:lnTo>
                <a:lnTo>
                  <a:pt x="29754" y="15783"/>
                </a:lnTo>
                <a:lnTo>
                  <a:pt x="29662" y="15660"/>
                </a:lnTo>
                <a:lnTo>
                  <a:pt x="29662" y="15568"/>
                </a:lnTo>
                <a:lnTo>
                  <a:pt x="29601" y="15414"/>
                </a:lnTo>
                <a:lnTo>
                  <a:pt x="29509" y="15506"/>
                </a:lnTo>
                <a:lnTo>
                  <a:pt x="29417" y="15506"/>
                </a:lnTo>
                <a:lnTo>
                  <a:pt x="29355" y="15568"/>
                </a:lnTo>
                <a:lnTo>
                  <a:pt x="29478" y="15691"/>
                </a:lnTo>
                <a:lnTo>
                  <a:pt x="29478" y="15814"/>
                </a:lnTo>
                <a:close/>
                <a:moveTo>
                  <a:pt x="29232" y="14831"/>
                </a:moveTo>
                <a:lnTo>
                  <a:pt x="29018" y="14770"/>
                </a:lnTo>
                <a:lnTo>
                  <a:pt x="28956" y="14677"/>
                </a:lnTo>
                <a:lnTo>
                  <a:pt x="28864" y="14647"/>
                </a:lnTo>
                <a:lnTo>
                  <a:pt x="28803" y="14708"/>
                </a:lnTo>
                <a:lnTo>
                  <a:pt x="28833" y="14831"/>
                </a:lnTo>
                <a:lnTo>
                  <a:pt x="29018" y="14892"/>
                </a:lnTo>
                <a:lnTo>
                  <a:pt x="29171" y="14892"/>
                </a:lnTo>
                <a:lnTo>
                  <a:pt x="29232" y="14831"/>
                </a:lnTo>
                <a:close/>
                <a:moveTo>
                  <a:pt x="29263" y="14677"/>
                </a:moveTo>
                <a:cubicBezTo>
                  <a:pt x="29294" y="14677"/>
                  <a:pt x="29325" y="14708"/>
                  <a:pt x="29325" y="14708"/>
                </a:cubicBezTo>
                <a:lnTo>
                  <a:pt x="29540" y="14677"/>
                </a:lnTo>
                <a:lnTo>
                  <a:pt x="29662" y="14677"/>
                </a:lnTo>
                <a:lnTo>
                  <a:pt x="29785" y="14616"/>
                </a:lnTo>
                <a:lnTo>
                  <a:pt x="29816" y="14555"/>
                </a:lnTo>
                <a:lnTo>
                  <a:pt x="29570" y="14524"/>
                </a:lnTo>
                <a:lnTo>
                  <a:pt x="29447" y="14432"/>
                </a:lnTo>
                <a:lnTo>
                  <a:pt x="29355" y="14462"/>
                </a:lnTo>
                <a:lnTo>
                  <a:pt x="29263" y="14647"/>
                </a:lnTo>
                <a:close/>
                <a:moveTo>
                  <a:pt x="31136" y="18638"/>
                </a:moveTo>
                <a:lnTo>
                  <a:pt x="31259" y="18454"/>
                </a:lnTo>
                <a:lnTo>
                  <a:pt x="31198" y="18393"/>
                </a:lnTo>
                <a:lnTo>
                  <a:pt x="31044" y="18393"/>
                </a:lnTo>
                <a:lnTo>
                  <a:pt x="30952" y="18485"/>
                </a:lnTo>
                <a:lnTo>
                  <a:pt x="31013" y="18608"/>
                </a:lnTo>
                <a:lnTo>
                  <a:pt x="31136" y="18608"/>
                </a:lnTo>
                <a:close/>
                <a:moveTo>
                  <a:pt x="31628" y="18516"/>
                </a:moveTo>
                <a:lnTo>
                  <a:pt x="31750" y="18424"/>
                </a:lnTo>
                <a:lnTo>
                  <a:pt x="31781" y="18301"/>
                </a:lnTo>
                <a:lnTo>
                  <a:pt x="31597" y="18270"/>
                </a:lnTo>
                <a:lnTo>
                  <a:pt x="31505" y="18331"/>
                </a:lnTo>
                <a:lnTo>
                  <a:pt x="31382" y="18393"/>
                </a:lnTo>
                <a:lnTo>
                  <a:pt x="31443" y="18454"/>
                </a:lnTo>
                <a:close/>
                <a:moveTo>
                  <a:pt x="32364" y="18638"/>
                </a:moveTo>
                <a:lnTo>
                  <a:pt x="32426" y="18577"/>
                </a:lnTo>
                <a:lnTo>
                  <a:pt x="32272" y="18485"/>
                </a:lnTo>
                <a:lnTo>
                  <a:pt x="32057" y="18577"/>
                </a:lnTo>
                <a:lnTo>
                  <a:pt x="32119" y="18608"/>
                </a:lnTo>
                <a:lnTo>
                  <a:pt x="32364" y="18608"/>
                </a:lnTo>
                <a:close/>
                <a:moveTo>
                  <a:pt x="33562" y="18239"/>
                </a:moveTo>
                <a:lnTo>
                  <a:pt x="33623" y="18454"/>
                </a:lnTo>
                <a:lnTo>
                  <a:pt x="33685" y="18485"/>
                </a:lnTo>
                <a:lnTo>
                  <a:pt x="33777" y="18393"/>
                </a:lnTo>
                <a:lnTo>
                  <a:pt x="33685" y="18301"/>
                </a:lnTo>
                <a:close/>
                <a:moveTo>
                  <a:pt x="32856" y="18116"/>
                </a:moveTo>
                <a:lnTo>
                  <a:pt x="33040" y="18116"/>
                </a:lnTo>
                <a:lnTo>
                  <a:pt x="33132" y="17994"/>
                </a:lnTo>
                <a:lnTo>
                  <a:pt x="32979" y="17963"/>
                </a:lnTo>
                <a:lnTo>
                  <a:pt x="32886" y="17963"/>
                </a:lnTo>
                <a:lnTo>
                  <a:pt x="32886" y="18055"/>
                </a:lnTo>
                <a:lnTo>
                  <a:pt x="32825" y="18116"/>
                </a:lnTo>
                <a:close/>
                <a:moveTo>
                  <a:pt x="32303" y="17410"/>
                </a:moveTo>
                <a:lnTo>
                  <a:pt x="32303" y="17349"/>
                </a:lnTo>
                <a:lnTo>
                  <a:pt x="32211" y="17349"/>
                </a:lnTo>
                <a:lnTo>
                  <a:pt x="32027" y="17502"/>
                </a:lnTo>
                <a:lnTo>
                  <a:pt x="32027" y="17594"/>
                </a:lnTo>
                <a:lnTo>
                  <a:pt x="32180" y="17656"/>
                </a:lnTo>
                <a:lnTo>
                  <a:pt x="32211" y="17594"/>
                </a:lnTo>
                <a:lnTo>
                  <a:pt x="32180" y="17533"/>
                </a:lnTo>
                <a:lnTo>
                  <a:pt x="32211" y="17472"/>
                </a:lnTo>
                <a:lnTo>
                  <a:pt x="32303" y="17441"/>
                </a:lnTo>
                <a:close/>
                <a:moveTo>
                  <a:pt x="32764" y="17318"/>
                </a:moveTo>
                <a:lnTo>
                  <a:pt x="32733" y="17195"/>
                </a:lnTo>
                <a:lnTo>
                  <a:pt x="32549" y="17195"/>
                </a:lnTo>
                <a:lnTo>
                  <a:pt x="32487" y="17287"/>
                </a:lnTo>
                <a:lnTo>
                  <a:pt x="32518" y="17410"/>
                </a:lnTo>
                <a:lnTo>
                  <a:pt x="32641" y="17410"/>
                </a:lnTo>
                <a:lnTo>
                  <a:pt x="32733" y="17380"/>
                </a:lnTo>
                <a:lnTo>
                  <a:pt x="32733" y="17318"/>
                </a:lnTo>
                <a:close/>
                <a:moveTo>
                  <a:pt x="32825" y="17380"/>
                </a:moveTo>
                <a:lnTo>
                  <a:pt x="32856" y="17410"/>
                </a:lnTo>
                <a:lnTo>
                  <a:pt x="32917" y="17410"/>
                </a:lnTo>
                <a:lnTo>
                  <a:pt x="33071" y="17257"/>
                </a:lnTo>
                <a:lnTo>
                  <a:pt x="33071" y="17165"/>
                </a:lnTo>
                <a:lnTo>
                  <a:pt x="33009" y="17072"/>
                </a:lnTo>
                <a:lnTo>
                  <a:pt x="32856" y="17072"/>
                </a:lnTo>
                <a:lnTo>
                  <a:pt x="32856" y="17195"/>
                </a:lnTo>
                <a:lnTo>
                  <a:pt x="32886" y="17287"/>
                </a:lnTo>
                <a:lnTo>
                  <a:pt x="32825" y="17380"/>
                </a:lnTo>
                <a:close/>
                <a:moveTo>
                  <a:pt x="32334" y="16888"/>
                </a:moveTo>
                <a:lnTo>
                  <a:pt x="32457" y="16735"/>
                </a:lnTo>
                <a:lnTo>
                  <a:pt x="32395" y="16673"/>
                </a:lnTo>
                <a:lnTo>
                  <a:pt x="32303" y="16643"/>
                </a:lnTo>
                <a:lnTo>
                  <a:pt x="32180" y="16673"/>
                </a:lnTo>
                <a:lnTo>
                  <a:pt x="32027" y="16735"/>
                </a:lnTo>
                <a:lnTo>
                  <a:pt x="32027" y="16765"/>
                </a:lnTo>
                <a:lnTo>
                  <a:pt x="32242" y="16827"/>
                </a:lnTo>
                <a:lnTo>
                  <a:pt x="32303" y="16888"/>
                </a:lnTo>
                <a:close/>
                <a:moveTo>
                  <a:pt x="33101" y="16520"/>
                </a:moveTo>
                <a:lnTo>
                  <a:pt x="33163" y="16458"/>
                </a:lnTo>
                <a:lnTo>
                  <a:pt x="33163" y="16397"/>
                </a:lnTo>
                <a:lnTo>
                  <a:pt x="33101" y="16336"/>
                </a:lnTo>
                <a:lnTo>
                  <a:pt x="33224" y="16305"/>
                </a:lnTo>
                <a:lnTo>
                  <a:pt x="33224" y="16213"/>
                </a:lnTo>
                <a:lnTo>
                  <a:pt x="33132" y="16090"/>
                </a:lnTo>
                <a:lnTo>
                  <a:pt x="32917" y="16090"/>
                </a:lnTo>
                <a:lnTo>
                  <a:pt x="32825" y="16121"/>
                </a:lnTo>
                <a:lnTo>
                  <a:pt x="32825" y="16243"/>
                </a:lnTo>
                <a:lnTo>
                  <a:pt x="32794" y="16243"/>
                </a:lnTo>
                <a:lnTo>
                  <a:pt x="32672" y="16182"/>
                </a:lnTo>
                <a:lnTo>
                  <a:pt x="32610" y="16213"/>
                </a:lnTo>
                <a:lnTo>
                  <a:pt x="32702" y="16336"/>
                </a:lnTo>
                <a:lnTo>
                  <a:pt x="32794" y="16397"/>
                </a:lnTo>
                <a:lnTo>
                  <a:pt x="32948" y="16397"/>
                </a:lnTo>
                <a:lnTo>
                  <a:pt x="33071" y="16489"/>
                </a:lnTo>
                <a:close/>
                <a:moveTo>
                  <a:pt x="32487" y="9396"/>
                </a:moveTo>
                <a:lnTo>
                  <a:pt x="32579" y="9365"/>
                </a:lnTo>
                <a:lnTo>
                  <a:pt x="32579" y="9273"/>
                </a:lnTo>
                <a:lnTo>
                  <a:pt x="32457" y="9212"/>
                </a:lnTo>
                <a:lnTo>
                  <a:pt x="32395" y="9273"/>
                </a:lnTo>
                <a:lnTo>
                  <a:pt x="32487" y="9396"/>
                </a:lnTo>
                <a:close/>
                <a:moveTo>
                  <a:pt x="31566" y="10839"/>
                </a:moveTo>
                <a:lnTo>
                  <a:pt x="31597" y="10931"/>
                </a:lnTo>
                <a:lnTo>
                  <a:pt x="31689" y="10931"/>
                </a:lnTo>
                <a:lnTo>
                  <a:pt x="31842" y="10870"/>
                </a:lnTo>
                <a:lnTo>
                  <a:pt x="31873" y="10778"/>
                </a:lnTo>
                <a:lnTo>
                  <a:pt x="31873" y="10563"/>
                </a:lnTo>
                <a:lnTo>
                  <a:pt x="31781" y="10440"/>
                </a:lnTo>
                <a:lnTo>
                  <a:pt x="31658" y="10440"/>
                </a:lnTo>
                <a:lnTo>
                  <a:pt x="31566" y="10532"/>
                </a:lnTo>
                <a:lnTo>
                  <a:pt x="31597" y="10686"/>
                </a:lnTo>
                <a:lnTo>
                  <a:pt x="31597" y="10839"/>
                </a:lnTo>
                <a:close/>
                <a:moveTo>
                  <a:pt x="35251" y="10532"/>
                </a:moveTo>
                <a:lnTo>
                  <a:pt x="35312" y="10532"/>
                </a:lnTo>
                <a:lnTo>
                  <a:pt x="35466" y="10501"/>
                </a:lnTo>
                <a:lnTo>
                  <a:pt x="35589" y="10379"/>
                </a:lnTo>
                <a:lnTo>
                  <a:pt x="35650" y="10379"/>
                </a:lnTo>
                <a:lnTo>
                  <a:pt x="35650" y="10440"/>
                </a:lnTo>
                <a:lnTo>
                  <a:pt x="35589" y="10532"/>
                </a:lnTo>
                <a:lnTo>
                  <a:pt x="35773" y="10409"/>
                </a:lnTo>
                <a:lnTo>
                  <a:pt x="35926" y="10256"/>
                </a:lnTo>
                <a:lnTo>
                  <a:pt x="35926" y="10102"/>
                </a:lnTo>
                <a:lnTo>
                  <a:pt x="36018" y="10041"/>
                </a:lnTo>
                <a:lnTo>
                  <a:pt x="36018" y="9857"/>
                </a:lnTo>
                <a:lnTo>
                  <a:pt x="35957" y="9795"/>
                </a:lnTo>
                <a:lnTo>
                  <a:pt x="35865" y="9826"/>
                </a:lnTo>
                <a:lnTo>
                  <a:pt x="35804" y="9918"/>
                </a:lnTo>
                <a:lnTo>
                  <a:pt x="35650" y="10041"/>
                </a:lnTo>
                <a:lnTo>
                  <a:pt x="35466" y="10133"/>
                </a:lnTo>
                <a:lnTo>
                  <a:pt x="35312" y="10379"/>
                </a:lnTo>
                <a:lnTo>
                  <a:pt x="35220" y="10563"/>
                </a:lnTo>
                <a:close/>
                <a:moveTo>
                  <a:pt x="36848" y="10686"/>
                </a:moveTo>
                <a:lnTo>
                  <a:pt x="37032" y="10624"/>
                </a:lnTo>
                <a:lnTo>
                  <a:pt x="37124" y="10501"/>
                </a:lnTo>
                <a:lnTo>
                  <a:pt x="37001" y="10471"/>
                </a:lnTo>
                <a:lnTo>
                  <a:pt x="36878" y="10532"/>
                </a:lnTo>
                <a:lnTo>
                  <a:pt x="36817" y="10624"/>
                </a:lnTo>
                <a:close/>
                <a:moveTo>
                  <a:pt x="37124" y="11054"/>
                </a:moveTo>
                <a:lnTo>
                  <a:pt x="37185" y="11054"/>
                </a:lnTo>
                <a:lnTo>
                  <a:pt x="37247" y="11023"/>
                </a:lnTo>
                <a:lnTo>
                  <a:pt x="37277" y="10931"/>
                </a:lnTo>
                <a:lnTo>
                  <a:pt x="37155" y="10870"/>
                </a:lnTo>
                <a:lnTo>
                  <a:pt x="37093" y="10747"/>
                </a:lnTo>
                <a:lnTo>
                  <a:pt x="37001" y="10747"/>
                </a:lnTo>
                <a:lnTo>
                  <a:pt x="37001" y="10809"/>
                </a:lnTo>
                <a:lnTo>
                  <a:pt x="37093" y="10901"/>
                </a:lnTo>
                <a:lnTo>
                  <a:pt x="37124" y="11054"/>
                </a:lnTo>
                <a:close/>
                <a:moveTo>
                  <a:pt x="35681" y="11453"/>
                </a:moveTo>
                <a:lnTo>
                  <a:pt x="35865" y="11361"/>
                </a:lnTo>
                <a:lnTo>
                  <a:pt x="35865" y="11300"/>
                </a:lnTo>
                <a:lnTo>
                  <a:pt x="35742" y="11208"/>
                </a:lnTo>
                <a:lnTo>
                  <a:pt x="35681" y="11331"/>
                </a:lnTo>
                <a:lnTo>
                  <a:pt x="35496" y="11392"/>
                </a:lnTo>
                <a:lnTo>
                  <a:pt x="35558" y="11453"/>
                </a:lnTo>
                <a:lnTo>
                  <a:pt x="35711" y="11453"/>
                </a:lnTo>
                <a:close/>
                <a:moveTo>
                  <a:pt x="36510" y="11453"/>
                </a:moveTo>
                <a:lnTo>
                  <a:pt x="36571" y="11392"/>
                </a:lnTo>
                <a:lnTo>
                  <a:pt x="36571" y="11238"/>
                </a:lnTo>
                <a:lnTo>
                  <a:pt x="36510" y="11208"/>
                </a:lnTo>
                <a:lnTo>
                  <a:pt x="36510" y="11023"/>
                </a:lnTo>
                <a:lnTo>
                  <a:pt x="36418" y="11023"/>
                </a:lnTo>
                <a:lnTo>
                  <a:pt x="36326" y="11085"/>
                </a:lnTo>
                <a:lnTo>
                  <a:pt x="36295" y="11208"/>
                </a:lnTo>
                <a:lnTo>
                  <a:pt x="36141" y="11331"/>
                </a:lnTo>
                <a:lnTo>
                  <a:pt x="36172" y="11392"/>
                </a:lnTo>
                <a:lnTo>
                  <a:pt x="36264" y="11361"/>
                </a:lnTo>
                <a:lnTo>
                  <a:pt x="36387" y="11269"/>
                </a:lnTo>
                <a:lnTo>
                  <a:pt x="36418" y="11300"/>
                </a:lnTo>
                <a:lnTo>
                  <a:pt x="36479" y="11453"/>
                </a:lnTo>
                <a:close/>
                <a:moveTo>
                  <a:pt x="36571" y="12282"/>
                </a:moveTo>
                <a:lnTo>
                  <a:pt x="36694" y="12252"/>
                </a:lnTo>
                <a:lnTo>
                  <a:pt x="36786" y="12344"/>
                </a:lnTo>
                <a:lnTo>
                  <a:pt x="36940" y="12344"/>
                </a:lnTo>
                <a:lnTo>
                  <a:pt x="37032" y="12313"/>
                </a:lnTo>
                <a:lnTo>
                  <a:pt x="37216" y="12344"/>
                </a:lnTo>
                <a:lnTo>
                  <a:pt x="37339" y="12313"/>
                </a:lnTo>
                <a:lnTo>
                  <a:pt x="37400" y="12190"/>
                </a:lnTo>
                <a:lnTo>
                  <a:pt x="37400" y="12129"/>
                </a:lnTo>
                <a:lnTo>
                  <a:pt x="37339" y="12129"/>
                </a:lnTo>
                <a:lnTo>
                  <a:pt x="37370" y="12037"/>
                </a:lnTo>
                <a:lnTo>
                  <a:pt x="37308" y="11914"/>
                </a:lnTo>
                <a:lnTo>
                  <a:pt x="37185" y="11914"/>
                </a:lnTo>
                <a:lnTo>
                  <a:pt x="37093" y="11975"/>
                </a:lnTo>
                <a:lnTo>
                  <a:pt x="37124" y="12067"/>
                </a:lnTo>
                <a:lnTo>
                  <a:pt x="37062" y="12098"/>
                </a:lnTo>
                <a:lnTo>
                  <a:pt x="37001" y="12067"/>
                </a:lnTo>
                <a:lnTo>
                  <a:pt x="36940" y="12006"/>
                </a:lnTo>
                <a:lnTo>
                  <a:pt x="36878" y="12006"/>
                </a:lnTo>
                <a:lnTo>
                  <a:pt x="36786" y="12098"/>
                </a:lnTo>
                <a:lnTo>
                  <a:pt x="36725" y="12129"/>
                </a:lnTo>
                <a:lnTo>
                  <a:pt x="36602" y="12129"/>
                </a:lnTo>
                <a:lnTo>
                  <a:pt x="36510" y="12252"/>
                </a:lnTo>
                <a:lnTo>
                  <a:pt x="36571" y="12313"/>
                </a:lnTo>
                <a:close/>
                <a:moveTo>
                  <a:pt x="21740" y="7400"/>
                </a:moveTo>
                <a:lnTo>
                  <a:pt x="21924" y="7431"/>
                </a:lnTo>
                <a:lnTo>
                  <a:pt x="22047" y="7523"/>
                </a:lnTo>
                <a:lnTo>
                  <a:pt x="22139" y="7523"/>
                </a:lnTo>
                <a:lnTo>
                  <a:pt x="22354" y="7431"/>
                </a:lnTo>
                <a:lnTo>
                  <a:pt x="22385" y="7339"/>
                </a:lnTo>
                <a:lnTo>
                  <a:pt x="22293" y="7277"/>
                </a:lnTo>
                <a:lnTo>
                  <a:pt x="22078" y="7339"/>
                </a:lnTo>
                <a:lnTo>
                  <a:pt x="21955" y="7308"/>
                </a:lnTo>
                <a:lnTo>
                  <a:pt x="21832" y="7247"/>
                </a:lnTo>
                <a:lnTo>
                  <a:pt x="21740" y="7247"/>
                </a:lnTo>
                <a:lnTo>
                  <a:pt x="21709" y="7339"/>
                </a:lnTo>
                <a:lnTo>
                  <a:pt x="21740" y="7400"/>
                </a:lnTo>
                <a:close/>
                <a:moveTo>
                  <a:pt x="21372" y="3869"/>
                </a:moveTo>
                <a:lnTo>
                  <a:pt x="21310" y="3808"/>
                </a:lnTo>
                <a:lnTo>
                  <a:pt x="21310" y="3685"/>
                </a:lnTo>
                <a:lnTo>
                  <a:pt x="21495" y="3501"/>
                </a:lnTo>
                <a:lnTo>
                  <a:pt x="21771" y="3501"/>
                </a:lnTo>
                <a:lnTo>
                  <a:pt x="22017" y="3562"/>
                </a:lnTo>
                <a:lnTo>
                  <a:pt x="22078" y="3715"/>
                </a:lnTo>
                <a:lnTo>
                  <a:pt x="21986" y="3838"/>
                </a:lnTo>
                <a:lnTo>
                  <a:pt x="21771" y="3900"/>
                </a:lnTo>
                <a:lnTo>
                  <a:pt x="21464" y="3900"/>
                </a:lnTo>
                <a:lnTo>
                  <a:pt x="21341" y="3869"/>
                </a:lnTo>
                <a:close/>
                <a:moveTo>
                  <a:pt x="26500" y="1228"/>
                </a:moveTo>
                <a:lnTo>
                  <a:pt x="26653" y="1044"/>
                </a:lnTo>
                <a:lnTo>
                  <a:pt x="26745" y="921"/>
                </a:lnTo>
                <a:lnTo>
                  <a:pt x="26991" y="891"/>
                </a:lnTo>
                <a:lnTo>
                  <a:pt x="27175" y="952"/>
                </a:lnTo>
                <a:lnTo>
                  <a:pt x="27114" y="1075"/>
                </a:lnTo>
                <a:lnTo>
                  <a:pt x="27083" y="1198"/>
                </a:lnTo>
                <a:lnTo>
                  <a:pt x="26960" y="1320"/>
                </a:lnTo>
                <a:lnTo>
                  <a:pt x="26745" y="1351"/>
                </a:lnTo>
                <a:lnTo>
                  <a:pt x="26592" y="1320"/>
                </a:lnTo>
                <a:lnTo>
                  <a:pt x="26500" y="1228"/>
                </a:lnTo>
                <a:close/>
                <a:moveTo>
                  <a:pt x="30184" y="3562"/>
                </a:moveTo>
                <a:lnTo>
                  <a:pt x="30461" y="3378"/>
                </a:lnTo>
                <a:lnTo>
                  <a:pt x="30584" y="3224"/>
                </a:lnTo>
                <a:lnTo>
                  <a:pt x="30614" y="3071"/>
                </a:lnTo>
                <a:lnTo>
                  <a:pt x="30798" y="2856"/>
                </a:lnTo>
                <a:lnTo>
                  <a:pt x="31136" y="2641"/>
                </a:lnTo>
                <a:lnTo>
                  <a:pt x="31351" y="2518"/>
                </a:lnTo>
                <a:lnTo>
                  <a:pt x="31413" y="2364"/>
                </a:lnTo>
                <a:lnTo>
                  <a:pt x="31413" y="2211"/>
                </a:lnTo>
                <a:lnTo>
                  <a:pt x="31136" y="2057"/>
                </a:lnTo>
                <a:lnTo>
                  <a:pt x="30891" y="1812"/>
                </a:lnTo>
                <a:lnTo>
                  <a:pt x="30737" y="1535"/>
                </a:lnTo>
                <a:lnTo>
                  <a:pt x="30737" y="1351"/>
                </a:lnTo>
                <a:lnTo>
                  <a:pt x="30829" y="1198"/>
                </a:lnTo>
                <a:lnTo>
                  <a:pt x="30829" y="1044"/>
                </a:lnTo>
                <a:lnTo>
                  <a:pt x="30737" y="983"/>
                </a:lnTo>
                <a:lnTo>
                  <a:pt x="30338" y="983"/>
                </a:lnTo>
                <a:lnTo>
                  <a:pt x="30031" y="891"/>
                </a:lnTo>
                <a:lnTo>
                  <a:pt x="29816" y="737"/>
                </a:lnTo>
                <a:lnTo>
                  <a:pt x="29478" y="338"/>
                </a:lnTo>
                <a:lnTo>
                  <a:pt x="29232" y="154"/>
                </a:lnTo>
                <a:lnTo>
                  <a:pt x="28956" y="0"/>
                </a:lnTo>
                <a:lnTo>
                  <a:pt x="28833" y="0"/>
                </a:lnTo>
                <a:lnTo>
                  <a:pt x="28803" y="92"/>
                </a:lnTo>
                <a:lnTo>
                  <a:pt x="28741" y="215"/>
                </a:lnTo>
                <a:lnTo>
                  <a:pt x="28772" y="338"/>
                </a:lnTo>
                <a:lnTo>
                  <a:pt x="28772" y="583"/>
                </a:lnTo>
                <a:lnTo>
                  <a:pt x="28649" y="768"/>
                </a:lnTo>
                <a:lnTo>
                  <a:pt x="28496" y="1013"/>
                </a:lnTo>
                <a:lnTo>
                  <a:pt x="28342" y="1228"/>
                </a:lnTo>
                <a:lnTo>
                  <a:pt x="28311" y="1413"/>
                </a:lnTo>
                <a:lnTo>
                  <a:pt x="28342" y="2057"/>
                </a:lnTo>
                <a:lnTo>
                  <a:pt x="28434" y="2211"/>
                </a:lnTo>
                <a:lnTo>
                  <a:pt x="28588" y="2303"/>
                </a:lnTo>
                <a:lnTo>
                  <a:pt x="28618" y="2487"/>
                </a:lnTo>
                <a:lnTo>
                  <a:pt x="28557" y="2917"/>
                </a:lnTo>
                <a:lnTo>
                  <a:pt x="28465" y="3101"/>
                </a:lnTo>
                <a:lnTo>
                  <a:pt x="28434" y="3255"/>
                </a:lnTo>
                <a:lnTo>
                  <a:pt x="28465" y="3347"/>
                </a:lnTo>
                <a:lnTo>
                  <a:pt x="28557" y="3347"/>
                </a:lnTo>
                <a:lnTo>
                  <a:pt x="28649" y="3163"/>
                </a:lnTo>
                <a:lnTo>
                  <a:pt x="28864" y="3071"/>
                </a:lnTo>
                <a:lnTo>
                  <a:pt x="28925" y="3132"/>
                </a:lnTo>
                <a:lnTo>
                  <a:pt x="28987" y="3316"/>
                </a:lnTo>
                <a:lnTo>
                  <a:pt x="29232" y="3470"/>
                </a:lnTo>
                <a:lnTo>
                  <a:pt x="29355" y="3470"/>
                </a:lnTo>
                <a:lnTo>
                  <a:pt x="29417" y="3378"/>
                </a:lnTo>
                <a:lnTo>
                  <a:pt x="29570" y="3408"/>
                </a:lnTo>
                <a:lnTo>
                  <a:pt x="29785" y="3531"/>
                </a:lnTo>
                <a:lnTo>
                  <a:pt x="29969" y="3562"/>
                </a:lnTo>
                <a:lnTo>
                  <a:pt x="30154" y="3531"/>
                </a:lnTo>
                <a:close/>
                <a:moveTo>
                  <a:pt x="29417" y="4698"/>
                </a:moveTo>
                <a:lnTo>
                  <a:pt x="29417" y="4790"/>
                </a:lnTo>
                <a:lnTo>
                  <a:pt x="29570" y="4852"/>
                </a:lnTo>
                <a:lnTo>
                  <a:pt x="29754" y="4852"/>
                </a:lnTo>
                <a:lnTo>
                  <a:pt x="29908" y="4729"/>
                </a:lnTo>
                <a:lnTo>
                  <a:pt x="30092" y="4575"/>
                </a:lnTo>
                <a:lnTo>
                  <a:pt x="30215" y="4514"/>
                </a:lnTo>
                <a:lnTo>
                  <a:pt x="30276" y="4299"/>
                </a:lnTo>
                <a:lnTo>
                  <a:pt x="30369" y="4053"/>
                </a:lnTo>
                <a:lnTo>
                  <a:pt x="30338" y="3930"/>
                </a:lnTo>
                <a:lnTo>
                  <a:pt x="30000" y="3746"/>
                </a:lnTo>
                <a:lnTo>
                  <a:pt x="29693" y="3715"/>
                </a:lnTo>
                <a:lnTo>
                  <a:pt x="29447" y="3746"/>
                </a:lnTo>
                <a:lnTo>
                  <a:pt x="29294" y="3838"/>
                </a:lnTo>
                <a:lnTo>
                  <a:pt x="29140" y="3746"/>
                </a:lnTo>
                <a:lnTo>
                  <a:pt x="29048" y="3746"/>
                </a:lnTo>
                <a:lnTo>
                  <a:pt x="28895" y="3869"/>
                </a:lnTo>
                <a:lnTo>
                  <a:pt x="28710" y="3869"/>
                </a:lnTo>
                <a:lnTo>
                  <a:pt x="28649" y="3930"/>
                </a:lnTo>
                <a:lnTo>
                  <a:pt x="28710" y="4023"/>
                </a:lnTo>
                <a:lnTo>
                  <a:pt x="28925" y="4084"/>
                </a:lnTo>
                <a:lnTo>
                  <a:pt x="29018" y="4207"/>
                </a:lnTo>
                <a:lnTo>
                  <a:pt x="29171" y="4299"/>
                </a:lnTo>
                <a:lnTo>
                  <a:pt x="29294" y="4452"/>
                </a:lnTo>
                <a:lnTo>
                  <a:pt x="29509" y="4545"/>
                </a:lnTo>
                <a:lnTo>
                  <a:pt x="29785" y="4545"/>
                </a:lnTo>
                <a:lnTo>
                  <a:pt x="29908" y="4575"/>
                </a:lnTo>
                <a:lnTo>
                  <a:pt x="29847" y="4637"/>
                </a:lnTo>
                <a:lnTo>
                  <a:pt x="29601" y="4698"/>
                </a:lnTo>
                <a:close/>
                <a:moveTo>
                  <a:pt x="35036" y="5220"/>
                </a:moveTo>
                <a:lnTo>
                  <a:pt x="35036" y="5343"/>
                </a:lnTo>
                <a:lnTo>
                  <a:pt x="34821" y="5619"/>
                </a:lnTo>
                <a:lnTo>
                  <a:pt x="34575" y="5681"/>
                </a:lnTo>
                <a:lnTo>
                  <a:pt x="34391" y="5865"/>
                </a:lnTo>
                <a:lnTo>
                  <a:pt x="34238" y="5988"/>
                </a:lnTo>
                <a:lnTo>
                  <a:pt x="34084" y="5988"/>
                </a:lnTo>
                <a:lnTo>
                  <a:pt x="33930" y="5834"/>
                </a:lnTo>
                <a:lnTo>
                  <a:pt x="33808" y="5742"/>
                </a:lnTo>
                <a:lnTo>
                  <a:pt x="33654" y="5742"/>
                </a:lnTo>
                <a:lnTo>
                  <a:pt x="33531" y="5711"/>
                </a:lnTo>
                <a:lnTo>
                  <a:pt x="33378" y="5742"/>
                </a:lnTo>
                <a:lnTo>
                  <a:pt x="32979" y="5711"/>
                </a:lnTo>
                <a:lnTo>
                  <a:pt x="32764" y="5589"/>
                </a:lnTo>
                <a:lnTo>
                  <a:pt x="32672" y="5527"/>
                </a:lnTo>
                <a:lnTo>
                  <a:pt x="32457" y="5589"/>
                </a:lnTo>
                <a:lnTo>
                  <a:pt x="32242" y="5711"/>
                </a:lnTo>
                <a:lnTo>
                  <a:pt x="32088" y="5650"/>
                </a:lnTo>
                <a:lnTo>
                  <a:pt x="31935" y="5558"/>
                </a:lnTo>
                <a:lnTo>
                  <a:pt x="31720" y="5527"/>
                </a:lnTo>
                <a:lnTo>
                  <a:pt x="31597" y="5404"/>
                </a:lnTo>
                <a:lnTo>
                  <a:pt x="31505" y="5097"/>
                </a:lnTo>
                <a:lnTo>
                  <a:pt x="31382" y="4913"/>
                </a:lnTo>
                <a:lnTo>
                  <a:pt x="31290" y="4913"/>
                </a:lnTo>
                <a:lnTo>
                  <a:pt x="31136" y="5005"/>
                </a:lnTo>
                <a:lnTo>
                  <a:pt x="30952" y="4913"/>
                </a:lnTo>
                <a:lnTo>
                  <a:pt x="30829" y="4852"/>
                </a:lnTo>
                <a:lnTo>
                  <a:pt x="30768" y="4944"/>
                </a:lnTo>
                <a:lnTo>
                  <a:pt x="30829" y="5067"/>
                </a:lnTo>
                <a:lnTo>
                  <a:pt x="30737" y="5097"/>
                </a:lnTo>
                <a:lnTo>
                  <a:pt x="30676" y="5036"/>
                </a:lnTo>
                <a:lnTo>
                  <a:pt x="30491" y="4913"/>
                </a:lnTo>
                <a:lnTo>
                  <a:pt x="30522" y="4821"/>
                </a:lnTo>
                <a:lnTo>
                  <a:pt x="30706" y="4698"/>
                </a:lnTo>
                <a:lnTo>
                  <a:pt x="30737" y="4606"/>
                </a:lnTo>
                <a:lnTo>
                  <a:pt x="30676" y="4360"/>
                </a:lnTo>
                <a:lnTo>
                  <a:pt x="30706" y="4207"/>
                </a:lnTo>
                <a:lnTo>
                  <a:pt x="30921" y="4023"/>
                </a:lnTo>
                <a:lnTo>
                  <a:pt x="30860" y="3900"/>
                </a:lnTo>
                <a:lnTo>
                  <a:pt x="30737" y="3900"/>
                </a:lnTo>
                <a:lnTo>
                  <a:pt x="30584" y="3808"/>
                </a:lnTo>
                <a:lnTo>
                  <a:pt x="30553" y="3685"/>
                </a:lnTo>
                <a:lnTo>
                  <a:pt x="30645" y="3408"/>
                </a:lnTo>
                <a:lnTo>
                  <a:pt x="30798" y="3286"/>
                </a:lnTo>
                <a:lnTo>
                  <a:pt x="31013" y="3224"/>
                </a:lnTo>
                <a:lnTo>
                  <a:pt x="31013" y="3101"/>
                </a:lnTo>
                <a:lnTo>
                  <a:pt x="31075" y="2979"/>
                </a:lnTo>
                <a:lnTo>
                  <a:pt x="31290" y="2917"/>
                </a:lnTo>
                <a:lnTo>
                  <a:pt x="31566" y="2733"/>
                </a:lnTo>
                <a:lnTo>
                  <a:pt x="31628" y="2518"/>
                </a:lnTo>
                <a:lnTo>
                  <a:pt x="31689" y="2487"/>
                </a:lnTo>
                <a:lnTo>
                  <a:pt x="31996" y="2518"/>
                </a:lnTo>
                <a:lnTo>
                  <a:pt x="32211" y="2671"/>
                </a:lnTo>
                <a:lnTo>
                  <a:pt x="32518" y="3071"/>
                </a:lnTo>
                <a:lnTo>
                  <a:pt x="32579" y="3224"/>
                </a:lnTo>
                <a:lnTo>
                  <a:pt x="32487" y="3470"/>
                </a:lnTo>
                <a:lnTo>
                  <a:pt x="32579" y="3562"/>
                </a:lnTo>
                <a:lnTo>
                  <a:pt x="32518" y="3715"/>
                </a:lnTo>
                <a:lnTo>
                  <a:pt x="32426" y="3838"/>
                </a:lnTo>
                <a:lnTo>
                  <a:pt x="32457" y="3961"/>
                </a:lnTo>
                <a:lnTo>
                  <a:pt x="32549" y="3900"/>
                </a:lnTo>
                <a:lnTo>
                  <a:pt x="32641" y="3685"/>
                </a:lnTo>
                <a:lnTo>
                  <a:pt x="32672" y="3470"/>
                </a:lnTo>
                <a:lnTo>
                  <a:pt x="32672" y="3347"/>
                </a:lnTo>
                <a:lnTo>
                  <a:pt x="32764" y="3193"/>
                </a:lnTo>
                <a:lnTo>
                  <a:pt x="32764" y="3101"/>
                </a:lnTo>
                <a:lnTo>
                  <a:pt x="32549" y="2856"/>
                </a:lnTo>
                <a:lnTo>
                  <a:pt x="32518" y="2733"/>
                </a:lnTo>
                <a:lnTo>
                  <a:pt x="32549" y="2610"/>
                </a:lnTo>
                <a:lnTo>
                  <a:pt x="32825" y="2579"/>
                </a:lnTo>
                <a:lnTo>
                  <a:pt x="33132" y="2610"/>
                </a:lnTo>
                <a:lnTo>
                  <a:pt x="33654" y="3040"/>
                </a:lnTo>
                <a:lnTo>
                  <a:pt x="33716" y="3040"/>
                </a:lnTo>
                <a:lnTo>
                  <a:pt x="33808" y="3101"/>
                </a:lnTo>
                <a:lnTo>
                  <a:pt x="33808" y="3286"/>
                </a:lnTo>
                <a:lnTo>
                  <a:pt x="33961" y="3378"/>
                </a:lnTo>
                <a:lnTo>
                  <a:pt x="33992" y="3593"/>
                </a:lnTo>
                <a:lnTo>
                  <a:pt x="33992" y="3808"/>
                </a:lnTo>
                <a:lnTo>
                  <a:pt x="34238" y="4084"/>
                </a:lnTo>
                <a:lnTo>
                  <a:pt x="34422" y="4330"/>
                </a:lnTo>
                <a:lnTo>
                  <a:pt x="34422" y="4422"/>
                </a:lnTo>
                <a:lnTo>
                  <a:pt x="34268" y="4422"/>
                </a:lnTo>
                <a:lnTo>
                  <a:pt x="34145" y="4330"/>
                </a:lnTo>
                <a:lnTo>
                  <a:pt x="34053" y="4330"/>
                </a:lnTo>
                <a:lnTo>
                  <a:pt x="34084" y="4545"/>
                </a:lnTo>
                <a:lnTo>
                  <a:pt x="34268" y="4667"/>
                </a:lnTo>
                <a:lnTo>
                  <a:pt x="34483" y="4698"/>
                </a:lnTo>
                <a:lnTo>
                  <a:pt x="34698" y="4913"/>
                </a:lnTo>
                <a:lnTo>
                  <a:pt x="34790" y="4944"/>
                </a:lnTo>
                <a:lnTo>
                  <a:pt x="35005" y="5189"/>
                </a:lnTo>
                <a:close/>
                <a:moveTo>
                  <a:pt x="65251" y="614"/>
                </a:moveTo>
                <a:lnTo>
                  <a:pt x="65343" y="276"/>
                </a:lnTo>
                <a:lnTo>
                  <a:pt x="65558" y="61"/>
                </a:lnTo>
                <a:lnTo>
                  <a:pt x="65619" y="123"/>
                </a:lnTo>
                <a:lnTo>
                  <a:pt x="65619" y="246"/>
                </a:lnTo>
                <a:lnTo>
                  <a:pt x="65650" y="307"/>
                </a:lnTo>
                <a:lnTo>
                  <a:pt x="65527" y="399"/>
                </a:lnTo>
                <a:lnTo>
                  <a:pt x="65435" y="522"/>
                </a:lnTo>
                <a:lnTo>
                  <a:pt x="65220" y="614"/>
                </a:lnTo>
                <a:close/>
                <a:moveTo>
                  <a:pt x="67032" y="3408"/>
                </a:moveTo>
                <a:lnTo>
                  <a:pt x="67124" y="3715"/>
                </a:lnTo>
                <a:lnTo>
                  <a:pt x="67400" y="4115"/>
                </a:lnTo>
                <a:lnTo>
                  <a:pt x="67492" y="4268"/>
                </a:lnTo>
                <a:lnTo>
                  <a:pt x="68045" y="4452"/>
                </a:lnTo>
                <a:lnTo>
                  <a:pt x="68475" y="4514"/>
                </a:lnTo>
                <a:lnTo>
                  <a:pt x="68751" y="4637"/>
                </a:lnTo>
                <a:lnTo>
                  <a:pt x="69027" y="4637"/>
                </a:lnTo>
                <a:lnTo>
                  <a:pt x="69242" y="4575"/>
                </a:lnTo>
                <a:lnTo>
                  <a:pt x="69488" y="4637"/>
                </a:lnTo>
                <a:lnTo>
                  <a:pt x="69642" y="4575"/>
                </a:lnTo>
                <a:lnTo>
                  <a:pt x="69979" y="4391"/>
                </a:lnTo>
                <a:lnTo>
                  <a:pt x="70041" y="4176"/>
                </a:lnTo>
                <a:lnTo>
                  <a:pt x="70164" y="3992"/>
                </a:lnTo>
                <a:lnTo>
                  <a:pt x="70102" y="3746"/>
                </a:lnTo>
                <a:lnTo>
                  <a:pt x="69949" y="3685"/>
                </a:lnTo>
                <a:lnTo>
                  <a:pt x="69826" y="3715"/>
                </a:lnTo>
                <a:lnTo>
                  <a:pt x="69795" y="3593"/>
                </a:lnTo>
                <a:lnTo>
                  <a:pt x="69795" y="3501"/>
                </a:lnTo>
                <a:lnTo>
                  <a:pt x="69703" y="3408"/>
                </a:lnTo>
                <a:lnTo>
                  <a:pt x="69580" y="3470"/>
                </a:lnTo>
                <a:lnTo>
                  <a:pt x="69334" y="3408"/>
                </a:lnTo>
                <a:lnTo>
                  <a:pt x="68935" y="3501"/>
                </a:lnTo>
                <a:lnTo>
                  <a:pt x="68690" y="3685"/>
                </a:lnTo>
                <a:lnTo>
                  <a:pt x="68505" y="3715"/>
                </a:lnTo>
                <a:lnTo>
                  <a:pt x="68475" y="3623"/>
                </a:lnTo>
                <a:lnTo>
                  <a:pt x="68413" y="3470"/>
                </a:lnTo>
                <a:lnTo>
                  <a:pt x="68290" y="3470"/>
                </a:lnTo>
                <a:lnTo>
                  <a:pt x="68106" y="3531"/>
                </a:lnTo>
                <a:lnTo>
                  <a:pt x="67861" y="3531"/>
                </a:lnTo>
                <a:lnTo>
                  <a:pt x="67738" y="3470"/>
                </a:lnTo>
                <a:lnTo>
                  <a:pt x="67738" y="3623"/>
                </a:lnTo>
                <a:lnTo>
                  <a:pt x="67615" y="3746"/>
                </a:lnTo>
                <a:lnTo>
                  <a:pt x="67308" y="3654"/>
                </a:lnTo>
                <a:lnTo>
                  <a:pt x="67185" y="3562"/>
                </a:lnTo>
                <a:lnTo>
                  <a:pt x="67185" y="3439"/>
                </a:lnTo>
                <a:close/>
                <a:moveTo>
                  <a:pt x="60675" y="6264"/>
                </a:moveTo>
                <a:lnTo>
                  <a:pt x="60491" y="5865"/>
                </a:lnTo>
                <a:lnTo>
                  <a:pt x="60430" y="5681"/>
                </a:lnTo>
                <a:lnTo>
                  <a:pt x="60307" y="5558"/>
                </a:lnTo>
                <a:lnTo>
                  <a:pt x="60000" y="5527"/>
                </a:lnTo>
                <a:lnTo>
                  <a:pt x="59846" y="5312"/>
                </a:lnTo>
                <a:lnTo>
                  <a:pt x="59724" y="5189"/>
                </a:lnTo>
                <a:lnTo>
                  <a:pt x="59631" y="5159"/>
                </a:lnTo>
                <a:lnTo>
                  <a:pt x="59662" y="5281"/>
                </a:lnTo>
                <a:lnTo>
                  <a:pt x="59816" y="5527"/>
                </a:lnTo>
                <a:lnTo>
                  <a:pt x="60031" y="5742"/>
                </a:lnTo>
                <a:lnTo>
                  <a:pt x="60276" y="6080"/>
                </a:lnTo>
                <a:lnTo>
                  <a:pt x="60399" y="6418"/>
                </a:lnTo>
                <a:lnTo>
                  <a:pt x="60553" y="6510"/>
                </a:lnTo>
                <a:lnTo>
                  <a:pt x="60645" y="6418"/>
                </a:lnTo>
                <a:lnTo>
                  <a:pt x="60645" y="6233"/>
                </a:lnTo>
                <a:close/>
                <a:moveTo>
                  <a:pt x="63900" y="6633"/>
                </a:moveTo>
                <a:lnTo>
                  <a:pt x="63777" y="6633"/>
                </a:lnTo>
                <a:lnTo>
                  <a:pt x="63685" y="6571"/>
                </a:lnTo>
                <a:lnTo>
                  <a:pt x="63685" y="6448"/>
                </a:lnTo>
                <a:lnTo>
                  <a:pt x="63715" y="6356"/>
                </a:lnTo>
                <a:lnTo>
                  <a:pt x="63807" y="6418"/>
                </a:lnTo>
                <a:lnTo>
                  <a:pt x="63900" y="6510"/>
                </a:lnTo>
                <a:lnTo>
                  <a:pt x="64053" y="6571"/>
                </a:lnTo>
                <a:lnTo>
                  <a:pt x="64114" y="6694"/>
                </a:lnTo>
                <a:lnTo>
                  <a:pt x="64114" y="6755"/>
                </a:lnTo>
                <a:lnTo>
                  <a:pt x="64237" y="6755"/>
                </a:lnTo>
                <a:lnTo>
                  <a:pt x="64391" y="6540"/>
                </a:lnTo>
                <a:lnTo>
                  <a:pt x="64544" y="6233"/>
                </a:lnTo>
                <a:lnTo>
                  <a:pt x="64821" y="5957"/>
                </a:lnTo>
                <a:lnTo>
                  <a:pt x="65005" y="5926"/>
                </a:lnTo>
                <a:lnTo>
                  <a:pt x="65158" y="5803"/>
                </a:lnTo>
                <a:lnTo>
                  <a:pt x="65220" y="5834"/>
                </a:lnTo>
                <a:lnTo>
                  <a:pt x="65158" y="5957"/>
                </a:lnTo>
                <a:lnTo>
                  <a:pt x="65343" y="5988"/>
                </a:lnTo>
                <a:lnTo>
                  <a:pt x="65466" y="6049"/>
                </a:lnTo>
                <a:lnTo>
                  <a:pt x="65588" y="5988"/>
                </a:lnTo>
                <a:lnTo>
                  <a:pt x="65588" y="5834"/>
                </a:lnTo>
                <a:lnTo>
                  <a:pt x="65834" y="5711"/>
                </a:lnTo>
                <a:lnTo>
                  <a:pt x="65957" y="5558"/>
                </a:lnTo>
                <a:lnTo>
                  <a:pt x="65895" y="5496"/>
                </a:lnTo>
                <a:lnTo>
                  <a:pt x="65680" y="5496"/>
                </a:lnTo>
                <a:lnTo>
                  <a:pt x="65435" y="5619"/>
                </a:lnTo>
                <a:lnTo>
                  <a:pt x="65189" y="5466"/>
                </a:lnTo>
                <a:lnTo>
                  <a:pt x="64913" y="5404"/>
                </a:lnTo>
                <a:lnTo>
                  <a:pt x="64821" y="5281"/>
                </a:lnTo>
                <a:lnTo>
                  <a:pt x="64636" y="5281"/>
                </a:lnTo>
                <a:lnTo>
                  <a:pt x="64606" y="5189"/>
                </a:lnTo>
                <a:lnTo>
                  <a:pt x="64329" y="4944"/>
                </a:lnTo>
                <a:lnTo>
                  <a:pt x="64207" y="4882"/>
                </a:lnTo>
                <a:lnTo>
                  <a:pt x="64145" y="4606"/>
                </a:lnTo>
                <a:lnTo>
                  <a:pt x="64114" y="4483"/>
                </a:lnTo>
                <a:lnTo>
                  <a:pt x="63992" y="4330"/>
                </a:lnTo>
                <a:lnTo>
                  <a:pt x="63961" y="4145"/>
                </a:lnTo>
                <a:lnTo>
                  <a:pt x="63777" y="4053"/>
                </a:lnTo>
                <a:lnTo>
                  <a:pt x="63777" y="3992"/>
                </a:lnTo>
                <a:lnTo>
                  <a:pt x="63869" y="3930"/>
                </a:lnTo>
                <a:lnTo>
                  <a:pt x="63777" y="3838"/>
                </a:lnTo>
                <a:lnTo>
                  <a:pt x="63869" y="3777"/>
                </a:lnTo>
                <a:lnTo>
                  <a:pt x="63930" y="3715"/>
                </a:lnTo>
                <a:lnTo>
                  <a:pt x="63930" y="3593"/>
                </a:lnTo>
                <a:lnTo>
                  <a:pt x="63838" y="3562"/>
                </a:lnTo>
                <a:lnTo>
                  <a:pt x="63715" y="3470"/>
                </a:lnTo>
                <a:lnTo>
                  <a:pt x="63408" y="3470"/>
                </a:lnTo>
                <a:lnTo>
                  <a:pt x="63193" y="3408"/>
                </a:lnTo>
                <a:lnTo>
                  <a:pt x="63070" y="3286"/>
                </a:lnTo>
                <a:lnTo>
                  <a:pt x="62886" y="3286"/>
                </a:lnTo>
                <a:lnTo>
                  <a:pt x="62702" y="3193"/>
                </a:lnTo>
                <a:lnTo>
                  <a:pt x="62641" y="3255"/>
                </a:lnTo>
                <a:lnTo>
                  <a:pt x="62917" y="3470"/>
                </a:lnTo>
                <a:lnTo>
                  <a:pt x="63040" y="3501"/>
                </a:lnTo>
                <a:lnTo>
                  <a:pt x="63101" y="3593"/>
                </a:lnTo>
                <a:lnTo>
                  <a:pt x="62917" y="3593"/>
                </a:lnTo>
                <a:lnTo>
                  <a:pt x="62856" y="3562"/>
                </a:lnTo>
                <a:lnTo>
                  <a:pt x="62702" y="3562"/>
                </a:lnTo>
                <a:lnTo>
                  <a:pt x="62610" y="3685"/>
                </a:lnTo>
                <a:lnTo>
                  <a:pt x="62671" y="3869"/>
                </a:lnTo>
                <a:lnTo>
                  <a:pt x="62763" y="4053"/>
                </a:lnTo>
                <a:lnTo>
                  <a:pt x="62825" y="4268"/>
                </a:lnTo>
                <a:lnTo>
                  <a:pt x="63070" y="4545"/>
                </a:lnTo>
                <a:lnTo>
                  <a:pt x="63132" y="4637"/>
                </a:lnTo>
                <a:lnTo>
                  <a:pt x="63040" y="4698"/>
                </a:lnTo>
                <a:lnTo>
                  <a:pt x="62856" y="4729"/>
                </a:lnTo>
                <a:lnTo>
                  <a:pt x="62671" y="4545"/>
                </a:lnTo>
                <a:lnTo>
                  <a:pt x="62610" y="4299"/>
                </a:lnTo>
                <a:lnTo>
                  <a:pt x="62426" y="4237"/>
                </a:lnTo>
                <a:lnTo>
                  <a:pt x="62272" y="4268"/>
                </a:lnTo>
                <a:lnTo>
                  <a:pt x="62180" y="4330"/>
                </a:lnTo>
                <a:lnTo>
                  <a:pt x="62119" y="4268"/>
                </a:lnTo>
                <a:lnTo>
                  <a:pt x="61965" y="4237"/>
                </a:lnTo>
                <a:lnTo>
                  <a:pt x="61965" y="4053"/>
                </a:lnTo>
                <a:lnTo>
                  <a:pt x="61904" y="3930"/>
                </a:lnTo>
                <a:lnTo>
                  <a:pt x="61750" y="3900"/>
                </a:lnTo>
                <a:lnTo>
                  <a:pt x="61566" y="3746"/>
                </a:lnTo>
                <a:lnTo>
                  <a:pt x="61320" y="3715"/>
                </a:lnTo>
                <a:lnTo>
                  <a:pt x="61228" y="3654"/>
                </a:lnTo>
                <a:lnTo>
                  <a:pt x="61167" y="3501"/>
                </a:lnTo>
                <a:lnTo>
                  <a:pt x="60982" y="3593"/>
                </a:lnTo>
                <a:lnTo>
                  <a:pt x="60860" y="3685"/>
                </a:lnTo>
                <a:lnTo>
                  <a:pt x="60860" y="3930"/>
                </a:lnTo>
                <a:lnTo>
                  <a:pt x="60798" y="3992"/>
                </a:lnTo>
                <a:lnTo>
                  <a:pt x="60798" y="4207"/>
                </a:lnTo>
                <a:lnTo>
                  <a:pt x="60737" y="4391"/>
                </a:lnTo>
                <a:lnTo>
                  <a:pt x="60553" y="4545"/>
                </a:lnTo>
                <a:lnTo>
                  <a:pt x="60553" y="4667"/>
                </a:lnTo>
                <a:lnTo>
                  <a:pt x="60768" y="4944"/>
                </a:lnTo>
                <a:lnTo>
                  <a:pt x="60860" y="4944"/>
                </a:lnTo>
                <a:lnTo>
                  <a:pt x="60982" y="5036"/>
                </a:lnTo>
                <a:lnTo>
                  <a:pt x="60921" y="5097"/>
                </a:lnTo>
                <a:lnTo>
                  <a:pt x="60798" y="5097"/>
                </a:lnTo>
                <a:lnTo>
                  <a:pt x="60829" y="5251"/>
                </a:lnTo>
                <a:lnTo>
                  <a:pt x="60952" y="5281"/>
                </a:lnTo>
                <a:lnTo>
                  <a:pt x="61013" y="5435"/>
                </a:lnTo>
                <a:lnTo>
                  <a:pt x="61013" y="5558"/>
                </a:lnTo>
                <a:lnTo>
                  <a:pt x="61136" y="5619"/>
                </a:lnTo>
                <a:lnTo>
                  <a:pt x="61320" y="5681"/>
                </a:lnTo>
                <a:lnTo>
                  <a:pt x="61382" y="5803"/>
                </a:lnTo>
                <a:lnTo>
                  <a:pt x="61351" y="5865"/>
                </a:lnTo>
                <a:lnTo>
                  <a:pt x="61412" y="5926"/>
                </a:lnTo>
                <a:lnTo>
                  <a:pt x="61504" y="5896"/>
                </a:lnTo>
                <a:lnTo>
                  <a:pt x="61597" y="5896"/>
                </a:lnTo>
                <a:lnTo>
                  <a:pt x="61658" y="5988"/>
                </a:lnTo>
                <a:lnTo>
                  <a:pt x="61566" y="6080"/>
                </a:lnTo>
                <a:lnTo>
                  <a:pt x="61504" y="6049"/>
                </a:lnTo>
                <a:lnTo>
                  <a:pt x="61382" y="6049"/>
                </a:lnTo>
                <a:lnTo>
                  <a:pt x="61351" y="6141"/>
                </a:lnTo>
                <a:lnTo>
                  <a:pt x="61412" y="6295"/>
                </a:lnTo>
                <a:lnTo>
                  <a:pt x="61904" y="6633"/>
                </a:lnTo>
                <a:lnTo>
                  <a:pt x="62149" y="6725"/>
                </a:lnTo>
                <a:lnTo>
                  <a:pt x="62395" y="6694"/>
                </a:lnTo>
                <a:lnTo>
                  <a:pt x="62548" y="6817"/>
                </a:lnTo>
                <a:lnTo>
                  <a:pt x="62702" y="6909"/>
                </a:lnTo>
                <a:lnTo>
                  <a:pt x="62733" y="7062"/>
                </a:lnTo>
                <a:lnTo>
                  <a:pt x="62886" y="7216"/>
                </a:lnTo>
                <a:lnTo>
                  <a:pt x="63132" y="7216"/>
                </a:lnTo>
                <a:lnTo>
                  <a:pt x="63378" y="7124"/>
                </a:lnTo>
                <a:lnTo>
                  <a:pt x="63592" y="7124"/>
                </a:lnTo>
                <a:lnTo>
                  <a:pt x="63746" y="7247"/>
                </a:lnTo>
                <a:lnTo>
                  <a:pt x="63900" y="7216"/>
                </a:lnTo>
                <a:lnTo>
                  <a:pt x="63961" y="7062"/>
                </a:lnTo>
                <a:lnTo>
                  <a:pt x="63961" y="6940"/>
                </a:lnTo>
                <a:lnTo>
                  <a:pt x="63869" y="6755"/>
                </a:lnTo>
                <a:lnTo>
                  <a:pt x="63869" y="6633"/>
                </a:lnTo>
                <a:close/>
                <a:moveTo>
                  <a:pt x="63961" y="3439"/>
                </a:moveTo>
                <a:lnTo>
                  <a:pt x="64207" y="3439"/>
                </a:lnTo>
                <a:lnTo>
                  <a:pt x="64483" y="3439"/>
                </a:lnTo>
                <a:lnTo>
                  <a:pt x="64636" y="3439"/>
                </a:lnTo>
                <a:lnTo>
                  <a:pt x="65036" y="3654"/>
                </a:lnTo>
                <a:lnTo>
                  <a:pt x="65220" y="3654"/>
                </a:lnTo>
                <a:lnTo>
                  <a:pt x="65373" y="3623"/>
                </a:lnTo>
                <a:lnTo>
                  <a:pt x="65742" y="3654"/>
                </a:lnTo>
                <a:lnTo>
                  <a:pt x="66172" y="3777"/>
                </a:lnTo>
                <a:lnTo>
                  <a:pt x="66172" y="3869"/>
                </a:lnTo>
                <a:lnTo>
                  <a:pt x="65988" y="3930"/>
                </a:lnTo>
                <a:lnTo>
                  <a:pt x="65865" y="4053"/>
                </a:lnTo>
                <a:lnTo>
                  <a:pt x="65865" y="4207"/>
                </a:lnTo>
                <a:lnTo>
                  <a:pt x="66049" y="4391"/>
                </a:lnTo>
                <a:lnTo>
                  <a:pt x="66233" y="4452"/>
                </a:lnTo>
                <a:lnTo>
                  <a:pt x="66233" y="4667"/>
                </a:lnTo>
                <a:lnTo>
                  <a:pt x="66264" y="4790"/>
                </a:lnTo>
                <a:lnTo>
                  <a:pt x="66202" y="4944"/>
                </a:lnTo>
                <a:lnTo>
                  <a:pt x="66141" y="5159"/>
                </a:lnTo>
                <a:lnTo>
                  <a:pt x="66018" y="5281"/>
                </a:lnTo>
                <a:lnTo>
                  <a:pt x="65957" y="5404"/>
                </a:lnTo>
                <a:lnTo>
                  <a:pt x="65803" y="5281"/>
                </a:lnTo>
                <a:lnTo>
                  <a:pt x="65711" y="5281"/>
                </a:lnTo>
                <a:lnTo>
                  <a:pt x="65527" y="5404"/>
                </a:lnTo>
                <a:lnTo>
                  <a:pt x="65343" y="5404"/>
                </a:lnTo>
                <a:lnTo>
                  <a:pt x="64974" y="5220"/>
                </a:lnTo>
                <a:lnTo>
                  <a:pt x="64759" y="5036"/>
                </a:lnTo>
                <a:lnTo>
                  <a:pt x="64391" y="4729"/>
                </a:lnTo>
                <a:lnTo>
                  <a:pt x="64329" y="4514"/>
                </a:lnTo>
                <a:lnTo>
                  <a:pt x="64391" y="4360"/>
                </a:lnTo>
                <a:lnTo>
                  <a:pt x="64391" y="4207"/>
                </a:lnTo>
                <a:lnTo>
                  <a:pt x="64422" y="4145"/>
                </a:lnTo>
                <a:lnTo>
                  <a:pt x="64329" y="3992"/>
                </a:lnTo>
                <a:lnTo>
                  <a:pt x="64237" y="3930"/>
                </a:lnTo>
                <a:lnTo>
                  <a:pt x="64207" y="3746"/>
                </a:lnTo>
                <a:lnTo>
                  <a:pt x="64114" y="3715"/>
                </a:lnTo>
                <a:lnTo>
                  <a:pt x="63992" y="3562"/>
                </a:lnTo>
                <a:lnTo>
                  <a:pt x="63900" y="3408"/>
                </a:lnTo>
                <a:close/>
                <a:moveTo>
                  <a:pt x="36479" y="7677"/>
                </a:moveTo>
                <a:cubicBezTo>
                  <a:pt x="36448" y="7677"/>
                  <a:pt x="36694" y="7615"/>
                  <a:pt x="36694" y="7615"/>
                </a:cubicBezTo>
                <a:lnTo>
                  <a:pt x="36786" y="7400"/>
                </a:lnTo>
                <a:lnTo>
                  <a:pt x="36970" y="7155"/>
                </a:lnTo>
                <a:lnTo>
                  <a:pt x="37093" y="7062"/>
                </a:lnTo>
                <a:lnTo>
                  <a:pt x="37062" y="6970"/>
                </a:lnTo>
                <a:lnTo>
                  <a:pt x="37093" y="6847"/>
                </a:lnTo>
                <a:lnTo>
                  <a:pt x="37462" y="6602"/>
                </a:lnTo>
                <a:lnTo>
                  <a:pt x="37584" y="6571"/>
                </a:lnTo>
                <a:lnTo>
                  <a:pt x="37707" y="6633"/>
                </a:lnTo>
                <a:lnTo>
                  <a:pt x="37799" y="6633"/>
                </a:lnTo>
                <a:lnTo>
                  <a:pt x="37892" y="6479"/>
                </a:lnTo>
                <a:lnTo>
                  <a:pt x="37953" y="6356"/>
                </a:lnTo>
                <a:lnTo>
                  <a:pt x="38137" y="6295"/>
                </a:lnTo>
                <a:lnTo>
                  <a:pt x="38414" y="6080"/>
                </a:lnTo>
                <a:lnTo>
                  <a:pt x="38444" y="5957"/>
                </a:lnTo>
                <a:lnTo>
                  <a:pt x="38567" y="5865"/>
                </a:lnTo>
                <a:lnTo>
                  <a:pt x="38721" y="5558"/>
                </a:lnTo>
                <a:lnTo>
                  <a:pt x="38659" y="5374"/>
                </a:lnTo>
                <a:lnTo>
                  <a:pt x="38444" y="5128"/>
                </a:lnTo>
                <a:lnTo>
                  <a:pt x="38352" y="4913"/>
                </a:lnTo>
                <a:lnTo>
                  <a:pt x="38352" y="4759"/>
                </a:lnTo>
                <a:lnTo>
                  <a:pt x="38106" y="4606"/>
                </a:lnTo>
                <a:lnTo>
                  <a:pt x="37922" y="4606"/>
                </a:lnTo>
                <a:lnTo>
                  <a:pt x="37861" y="4637"/>
                </a:lnTo>
                <a:lnTo>
                  <a:pt x="37738" y="4575"/>
                </a:lnTo>
                <a:lnTo>
                  <a:pt x="37554" y="4483"/>
                </a:lnTo>
                <a:lnTo>
                  <a:pt x="37339" y="4299"/>
                </a:lnTo>
                <a:lnTo>
                  <a:pt x="37247" y="4268"/>
                </a:lnTo>
                <a:lnTo>
                  <a:pt x="37216" y="4330"/>
                </a:lnTo>
                <a:lnTo>
                  <a:pt x="37093" y="4299"/>
                </a:lnTo>
                <a:lnTo>
                  <a:pt x="37032" y="4145"/>
                </a:lnTo>
                <a:lnTo>
                  <a:pt x="36909" y="3992"/>
                </a:lnTo>
                <a:lnTo>
                  <a:pt x="36786" y="3992"/>
                </a:lnTo>
                <a:lnTo>
                  <a:pt x="36755" y="4145"/>
                </a:lnTo>
                <a:lnTo>
                  <a:pt x="36694" y="4145"/>
                </a:lnTo>
                <a:lnTo>
                  <a:pt x="36510" y="3961"/>
                </a:lnTo>
                <a:lnTo>
                  <a:pt x="36418" y="3869"/>
                </a:lnTo>
                <a:lnTo>
                  <a:pt x="36418" y="3961"/>
                </a:lnTo>
                <a:lnTo>
                  <a:pt x="36540" y="4115"/>
                </a:lnTo>
                <a:lnTo>
                  <a:pt x="36540" y="4207"/>
                </a:lnTo>
                <a:lnTo>
                  <a:pt x="36448" y="4299"/>
                </a:lnTo>
                <a:lnTo>
                  <a:pt x="36448" y="4452"/>
                </a:lnTo>
                <a:lnTo>
                  <a:pt x="36356" y="4452"/>
                </a:lnTo>
                <a:lnTo>
                  <a:pt x="36295" y="4360"/>
                </a:lnTo>
                <a:lnTo>
                  <a:pt x="36264" y="3808"/>
                </a:lnTo>
                <a:lnTo>
                  <a:pt x="36080" y="3746"/>
                </a:lnTo>
                <a:lnTo>
                  <a:pt x="35926" y="3685"/>
                </a:lnTo>
                <a:lnTo>
                  <a:pt x="35711" y="3593"/>
                </a:lnTo>
                <a:lnTo>
                  <a:pt x="35589" y="3593"/>
                </a:lnTo>
                <a:lnTo>
                  <a:pt x="35496" y="3715"/>
                </a:lnTo>
                <a:lnTo>
                  <a:pt x="35527" y="3869"/>
                </a:lnTo>
                <a:lnTo>
                  <a:pt x="35711" y="3992"/>
                </a:lnTo>
                <a:lnTo>
                  <a:pt x="35834" y="4145"/>
                </a:lnTo>
                <a:lnTo>
                  <a:pt x="35742" y="4207"/>
                </a:lnTo>
                <a:lnTo>
                  <a:pt x="35619" y="4207"/>
                </a:lnTo>
                <a:lnTo>
                  <a:pt x="35558" y="4115"/>
                </a:lnTo>
                <a:lnTo>
                  <a:pt x="35466" y="4023"/>
                </a:lnTo>
                <a:lnTo>
                  <a:pt x="35404" y="4023"/>
                </a:lnTo>
                <a:lnTo>
                  <a:pt x="35404" y="4115"/>
                </a:lnTo>
                <a:lnTo>
                  <a:pt x="35466" y="4268"/>
                </a:lnTo>
                <a:lnTo>
                  <a:pt x="35435" y="4299"/>
                </a:lnTo>
                <a:lnTo>
                  <a:pt x="35435" y="4483"/>
                </a:lnTo>
                <a:lnTo>
                  <a:pt x="35496" y="4575"/>
                </a:lnTo>
                <a:lnTo>
                  <a:pt x="35619" y="4606"/>
                </a:lnTo>
                <a:lnTo>
                  <a:pt x="35711" y="4698"/>
                </a:lnTo>
                <a:lnTo>
                  <a:pt x="35681" y="4852"/>
                </a:lnTo>
                <a:lnTo>
                  <a:pt x="35834" y="5281"/>
                </a:lnTo>
                <a:lnTo>
                  <a:pt x="35988" y="5374"/>
                </a:lnTo>
                <a:lnTo>
                  <a:pt x="36111" y="5374"/>
                </a:lnTo>
                <a:lnTo>
                  <a:pt x="36018" y="5496"/>
                </a:lnTo>
                <a:lnTo>
                  <a:pt x="35865" y="5527"/>
                </a:lnTo>
                <a:lnTo>
                  <a:pt x="35773" y="5803"/>
                </a:lnTo>
                <a:lnTo>
                  <a:pt x="35957" y="6080"/>
                </a:lnTo>
                <a:lnTo>
                  <a:pt x="36018" y="6264"/>
                </a:lnTo>
                <a:lnTo>
                  <a:pt x="36018" y="6479"/>
                </a:lnTo>
                <a:lnTo>
                  <a:pt x="36111" y="6540"/>
                </a:lnTo>
                <a:lnTo>
                  <a:pt x="36111" y="6694"/>
                </a:lnTo>
                <a:lnTo>
                  <a:pt x="36049" y="6786"/>
                </a:lnTo>
                <a:lnTo>
                  <a:pt x="36172" y="7032"/>
                </a:lnTo>
                <a:lnTo>
                  <a:pt x="36264" y="7308"/>
                </a:lnTo>
                <a:lnTo>
                  <a:pt x="36387" y="7431"/>
                </a:lnTo>
                <a:lnTo>
                  <a:pt x="36387" y="7584"/>
                </a:lnTo>
                <a:lnTo>
                  <a:pt x="36510" y="7677"/>
                </a:lnTo>
                <a:close/>
                <a:moveTo>
                  <a:pt x="39672" y="5865"/>
                </a:moveTo>
                <a:lnTo>
                  <a:pt x="39795" y="5742"/>
                </a:lnTo>
                <a:lnTo>
                  <a:pt x="39795" y="5650"/>
                </a:lnTo>
                <a:lnTo>
                  <a:pt x="39734" y="5619"/>
                </a:lnTo>
                <a:lnTo>
                  <a:pt x="39795" y="5527"/>
                </a:lnTo>
                <a:lnTo>
                  <a:pt x="39887" y="5496"/>
                </a:lnTo>
                <a:lnTo>
                  <a:pt x="39826" y="5404"/>
                </a:lnTo>
                <a:lnTo>
                  <a:pt x="39703" y="5404"/>
                </a:lnTo>
                <a:lnTo>
                  <a:pt x="39580" y="5558"/>
                </a:lnTo>
                <a:lnTo>
                  <a:pt x="39580" y="5650"/>
                </a:lnTo>
                <a:lnTo>
                  <a:pt x="39488" y="5681"/>
                </a:lnTo>
                <a:lnTo>
                  <a:pt x="39458" y="5803"/>
                </a:lnTo>
                <a:lnTo>
                  <a:pt x="39550" y="5865"/>
                </a:lnTo>
                <a:lnTo>
                  <a:pt x="39642" y="5834"/>
                </a:lnTo>
                <a:close/>
                <a:moveTo>
                  <a:pt x="39857" y="5865"/>
                </a:moveTo>
                <a:lnTo>
                  <a:pt x="39949" y="5742"/>
                </a:lnTo>
                <a:lnTo>
                  <a:pt x="40164" y="5773"/>
                </a:lnTo>
                <a:lnTo>
                  <a:pt x="40256" y="5589"/>
                </a:lnTo>
                <a:lnTo>
                  <a:pt x="40409" y="5589"/>
                </a:lnTo>
                <a:lnTo>
                  <a:pt x="40440" y="5558"/>
                </a:lnTo>
                <a:lnTo>
                  <a:pt x="40563" y="5589"/>
                </a:lnTo>
                <a:lnTo>
                  <a:pt x="40624" y="5773"/>
                </a:lnTo>
                <a:lnTo>
                  <a:pt x="40532" y="5926"/>
                </a:lnTo>
                <a:lnTo>
                  <a:pt x="40409" y="5834"/>
                </a:lnTo>
                <a:lnTo>
                  <a:pt x="40348" y="5926"/>
                </a:lnTo>
                <a:lnTo>
                  <a:pt x="40102" y="5957"/>
                </a:lnTo>
                <a:lnTo>
                  <a:pt x="39857" y="5957"/>
                </a:lnTo>
                <a:lnTo>
                  <a:pt x="39857" y="5865"/>
                </a:lnTo>
                <a:close/>
                <a:moveTo>
                  <a:pt x="41546" y="7431"/>
                </a:moveTo>
                <a:lnTo>
                  <a:pt x="41546" y="7554"/>
                </a:lnTo>
                <a:lnTo>
                  <a:pt x="41699" y="7769"/>
                </a:lnTo>
                <a:lnTo>
                  <a:pt x="41668" y="7830"/>
                </a:lnTo>
                <a:lnTo>
                  <a:pt x="41668" y="7891"/>
                </a:lnTo>
                <a:lnTo>
                  <a:pt x="41822" y="7830"/>
                </a:lnTo>
                <a:lnTo>
                  <a:pt x="41883" y="7646"/>
                </a:lnTo>
                <a:lnTo>
                  <a:pt x="41760" y="7400"/>
                </a:lnTo>
                <a:lnTo>
                  <a:pt x="41607" y="7400"/>
                </a:lnTo>
                <a:lnTo>
                  <a:pt x="41515" y="7431"/>
                </a:lnTo>
                <a:close/>
                <a:moveTo>
                  <a:pt x="56929" y="12405"/>
                </a:moveTo>
                <a:lnTo>
                  <a:pt x="57021" y="12374"/>
                </a:lnTo>
                <a:lnTo>
                  <a:pt x="57052" y="12221"/>
                </a:lnTo>
                <a:lnTo>
                  <a:pt x="57052" y="12067"/>
                </a:lnTo>
                <a:lnTo>
                  <a:pt x="56837" y="12190"/>
                </a:lnTo>
                <a:lnTo>
                  <a:pt x="56776" y="12221"/>
                </a:lnTo>
                <a:lnTo>
                  <a:pt x="56837" y="12374"/>
                </a:lnTo>
                <a:lnTo>
                  <a:pt x="56899" y="12374"/>
                </a:lnTo>
                <a:lnTo>
                  <a:pt x="56960" y="12436"/>
                </a:lnTo>
                <a:close/>
                <a:moveTo>
                  <a:pt x="54872" y="14708"/>
                </a:moveTo>
                <a:lnTo>
                  <a:pt x="55087" y="14708"/>
                </a:lnTo>
                <a:lnTo>
                  <a:pt x="55148" y="14677"/>
                </a:lnTo>
                <a:lnTo>
                  <a:pt x="55210" y="14677"/>
                </a:lnTo>
                <a:lnTo>
                  <a:pt x="55210" y="14585"/>
                </a:lnTo>
                <a:lnTo>
                  <a:pt x="55148" y="14524"/>
                </a:lnTo>
                <a:lnTo>
                  <a:pt x="54964" y="14401"/>
                </a:lnTo>
                <a:lnTo>
                  <a:pt x="54841" y="14401"/>
                </a:lnTo>
                <a:lnTo>
                  <a:pt x="54749" y="14462"/>
                </a:lnTo>
                <a:lnTo>
                  <a:pt x="54749" y="14524"/>
                </a:lnTo>
                <a:lnTo>
                  <a:pt x="54872" y="14616"/>
                </a:lnTo>
                <a:lnTo>
                  <a:pt x="54872" y="14739"/>
                </a:lnTo>
                <a:close/>
                <a:moveTo>
                  <a:pt x="49130" y="13695"/>
                </a:moveTo>
                <a:lnTo>
                  <a:pt x="49314" y="13726"/>
                </a:lnTo>
                <a:lnTo>
                  <a:pt x="49406" y="13787"/>
                </a:lnTo>
                <a:lnTo>
                  <a:pt x="49529" y="13726"/>
                </a:lnTo>
                <a:lnTo>
                  <a:pt x="49560" y="13603"/>
                </a:lnTo>
                <a:lnTo>
                  <a:pt x="49621" y="13511"/>
                </a:lnTo>
                <a:lnTo>
                  <a:pt x="49621" y="13449"/>
                </a:lnTo>
                <a:lnTo>
                  <a:pt x="49560" y="13326"/>
                </a:lnTo>
                <a:lnTo>
                  <a:pt x="49560" y="13050"/>
                </a:lnTo>
                <a:lnTo>
                  <a:pt x="49437" y="12958"/>
                </a:lnTo>
                <a:lnTo>
                  <a:pt x="49376" y="12774"/>
                </a:lnTo>
                <a:lnTo>
                  <a:pt x="49376" y="12682"/>
                </a:lnTo>
                <a:lnTo>
                  <a:pt x="49253" y="12651"/>
                </a:lnTo>
                <a:lnTo>
                  <a:pt x="48946" y="12743"/>
                </a:lnTo>
                <a:lnTo>
                  <a:pt x="48639" y="12896"/>
                </a:lnTo>
                <a:lnTo>
                  <a:pt x="48485" y="12896"/>
                </a:lnTo>
                <a:lnTo>
                  <a:pt x="48454" y="12989"/>
                </a:lnTo>
                <a:lnTo>
                  <a:pt x="48485" y="13142"/>
                </a:lnTo>
                <a:lnTo>
                  <a:pt x="48639" y="13234"/>
                </a:lnTo>
                <a:lnTo>
                  <a:pt x="48669" y="13388"/>
                </a:lnTo>
                <a:lnTo>
                  <a:pt x="48608" y="13449"/>
                </a:lnTo>
                <a:lnTo>
                  <a:pt x="48454" y="13449"/>
                </a:lnTo>
                <a:lnTo>
                  <a:pt x="48424" y="13511"/>
                </a:lnTo>
                <a:lnTo>
                  <a:pt x="48485" y="13603"/>
                </a:lnTo>
                <a:lnTo>
                  <a:pt x="48731" y="13603"/>
                </a:lnTo>
                <a:lnTo>
                  <a:pt x="49130" y="13695"/>
                </a:lnTo>
                <a:close/>
                <a:moveTo>
                  <a:pt x="65957" y="8690"/>
                </a:moveTo>
                <a:lnTo>
                  <a:pt x="66049" y="8628"/>
                </a:lnTo>
                <a:lnTo>
                  <a:pt x="65988" y="8567"/>
                </a:lnTo>
                <a:lnTo>
                  <a:pt x="66049" y="8383"/>
                </a:lnTo>
                <a:lnTo>
                  <a:pt x="66141" y="8260"/>
                </a:lnTo>
                <a:lnTo>
                  <a:pt x="66110" y="8106"/>
                </a:lnTo>
                <a:lnTo>
                  <a:pt x="65895" y="7861"/>
                </a:lnTo>
                <a:lnTo>
                  <a:pt x="65803" y="7677"/>
                </a:lnTo>
                <a:lnTo>
                  <a:pt x="65680" y="7646"/>
                </a:lnTo>
                <a:lnTo>
                  <a:pt x="65496" y="7707"/>
                </a:lnTo>
                <a:lnTo>
                  <a:pt x="65343" y="7861"/>
                </a:lnTo>
                <a:lnTo>
                  <a:pt x="65343" y="7984"/>
                </a:lnTo>
                <a:lnTo>
                  <a:pt x="65466" y="8168"/>
                </a:lnTo>
                <a:lnTo>
                  <a:pt x="65435" y="8260"/>
                </a:lnTo>
                <a:lnTo>
                  <a:pt x="65496" y="8352"/>
                </a:lnTo>
                <a:lnTo>
                  <a:pt x="65619" y="8413"/>
                </a:lnTo>
                <a:lnTo>
                  <a:pt x="65773" y="8598"/>
                </a:lnTo>
                <a:lnTo>
                  <a:pt x="65926" y="8690"/>
                </a:lnTo>
                <a:close/>
                <a:moveTo>
                  <a:pt x="66448" y="9918"/>
                </a:moveTo>
                <a:lnTo>
                  <a:pt x="66540" y="9857"/>
                </a:lnTo>
                <a:lnTo>
                  <a:pt x="66663" y="9672"/>
                </a:lnTo>
                <a:lnTo>
                  <a:pt x="66909" y="9519"/>
                </a:lnTo>
                <a:lnTo>
                  <a:pt x="67154" y="9580"/>
                </a:lnTo>
                <a:lnTo>
                  <a:pt x="67492" y="9580"/>
                </a:lnTo>
                <a:lnTo>
                  <a:pt x="67738" y="9519"/>
                </a:lnTo>
                <a:lnTo>
                  <a:pt x="68106" y="9519"/>
                </a:lnTo>
                <a:lnTo>
                  <a:pt x="68260" y="9427"/>
                </a:lnTo>
                <a:lnTo>
                  <a:pt x="68536" y="9396"/>
                </a:lnTo>
                <a:lnTo>
                  <a:pt x="68690" y="9427"/>
                </a:lnTo>
                <a:lnTo>
                  <a:pt x="68843" y="9304"/>
                </a:lnTo>
                <a:lnTo>
                  <a:pt x="68690" y="9181"/>
                </a:lnTo>
                <a:lnTo>
                  <a:pt x="68628" y="9028"/>
                </a:lnTo>
                <a:lnTo>
                  <a:pt x="68444" y="8751"/>
                </a:lnTo>
                <a:lnTo>
                  <a:pt x="68106" y="8506"/>
                </a:lnTo>
                <a:lnTo>
                  <a:pt x="67861" y="8506"/>
                </a:lnTo>
                <a:lnTo>
                  <a:pt x="67646" y="8444"/>
                </a:lnTo>
                <a:lnTo>
                  <a:pt x="67492" y="8260"/>
                </a:lnTo>
                <a:lnTo>
                  <a:pt x="67339" y="8260"/>
                </a:lnTo>
                <a:lnTo>
                  <a:pt x="67246" y="8352"/>
                </a:lnTo>
                <a:lnTo>
                  <a:pt x="67001" y="8260"/>
                </a:lnTo>
                <a:lnTo>
                  <a:pt x="66878" y="8260"/>
                </a:lnTo>
                <a:lnTo>
                  <a:pt x="66755" y="8413"/>
                </a:lnTo>
                <a:lnTo>
                  <a:pt x="66571" y="8690"/>
                </a:lnTo>
                <a:lnTo>
                  <a:pt x="66602" y="8874"/>
                </a:lnTo>
                <a:lnTo>
                  <a:pt x="66602" y="9212"/>
                </a:lnTo>
                <a:lnTo>
                  <a:pt x="66510" y="9611"/>
                </a:lnTo>
                <a:lnTo>
                  <a:pt x="66325" y="9734"/>
                </a:lnTo>
                <a:lnTo>
                  <a:pt x="66325" y="9887"/>
                </a:lnTo>
                <a:lnTo>
                  <a:pt x="66448" y="9887"/>
                </a:lnTo>
                <a:close/>
                <a:moveTo>
                  <a:pt x="62518" y="9120"/>
                </a:moveTo>
                <a:lnTo>
                  <a:pt x="62579" y="9273"/>
                </a:lnTo>
                <a:lnTo>
                  <a:pt x="62671" y="9396"/>
                </a:lnTo>
                <a:lnTo>
                  <a:pt x="62825" y="9396"/>
                </a:lnTo>
                <a:lnTo>
                  <a:pt x="62978" y="9519"/>
                </a:lnTo>
                <a:lnTo>
                  <a:pt x="63193" y="9519"/>
                </a:lnTo>
                <a:lnTo>
                  <a:pt x="63347" y="9672"/>
                </a:lnTo>
                <a:lnTo>
                  <a:pt x="63439" y="9672"/>
                </a:lnTo>
                <a:lnTo>
                  <a:pt x="63439" y="9550"/>
                </a:lnTo>
                <a:lnTo>
                  <a:pt x="63224" y="9304"/>
                </a:lnTo>
                <a:lnTo>
                  <a:pt x="63040" y="9273"/>
                </a:lnTo>
                <a:lnTo>
                  <a:pt x="62856" y="9273"/>
                </a:lnTo>
                <a:lnTo>
                  <a:pt x="62641" y="9089"/>
                </a:lnTo>
                <a:lnTo>
                  <a:pt x="62518" y="9058"/>
                </a:lnTo>
                <a:lnTo>
                  <a:pt x="62487" y="9089"/>
                </a:lnTo>
                <a:close/>
                <a:moveTo>
                  <a:pt x="67768" y="14340"/>
                </a:moveTo>
                <a:lnTo>
                  <a:pt x="67922" y="14524"/>
                </a:lnTo>
                <a:lnTo>
                  <a:pt x="68045" y="14585"/>
                </a:lnTo>
                <a:lnTo>
                  <a:pt x="68045" y="14493"/>
                </a:lnTo>
                <a:lnTo>
                  <a:pt x="68260" y="14432"/>
                </a:lnTo>
                <a:lnTo>
                  <a:pt x="68321" y="14340"/>
                </a:lnTo>
                <a:lnTo>
                  <a:pt x="68260" y="14248"/>
                </a:lnTo>
                <a:lnTo>
                  <a:pt x="68198" y="14063"/>
                </a:lnTo>
                <a:lnTo>
                  <a:pt x="68137" y="14094"/>
                </a:lnTo>
                <a:lnTo>
                  <a:pt x="68106" y="14217"/>
                </a:lnTo>
                <a:lnTo>
                  <a:pt x="67953" y="14340"/>
                </a:lnTo>
                <a:cubicBezTo>
                  <a:pt x="67861" y="14340"/>
                  <a:pt x="67799" y="14340"/>
                  <a:pt x="67738" y="14340"/>
                </a:cubicBezTo>
                <a:close/>
                <a:moveTo>
                  <a:pt x="86223" y="12896"/>
                </a:moveTo>
                <a:lnTo>
                  <a:pt x="86284" y="12896"/>
                </a:lnTo>
                <a:lnTo>
                  <a:pt x="86315" y="12774"/>
                </a:lnTo>
                <a:lnTo>
                  <a:pt x="86253" y="12651"/>
                </a:lnTo>
                <a:lnTo>
                  <a:pt x="86192" y="12651"/>
                </a:lnTo>
                <a:lnTo>
                  <a:pt x="86161" y="12712"/>
                </a:lnTo>
                <a:lnTo>
                  <a:pt x="86223" y="12927"/>
                </a:lnTo>
                <a:close/>
                <a:moveTo>
                  <a:pt x="86100" y="13050"/>
                </a:moveTo>
                <a:lnTo>
                  <a:pt x="86192" y="13081"/>
                </a:lnTo>
                <a:lnTo>
                  <a:pt x="86192" y="12958"/>
                </a:lnTo>
                <a:lnTo>
                  <a:pt x="86100" y="12804"/>
                </a:lnTo>
                <a:lnTo>
                  <a:pt x="86008" y="12804"/>
                </a:lnTo>
                <a:lnTo>
                  <a:pt x="86008" y="12896"/>
                </a:lnTo>
                <a:lnTo>
                  <a:pt x="86131" y="13050"/>
                </a:lnTo>
                <a:close/>
                <a:moveTo>
                  <a:pt x="85977" y="13111"/>
                </a:moveTo>
                <a:lnTo>
                  <a:pt x="86100" y="13296"/>
                </a:lnTo>
                <a:lnTo>
                  <a:pt x="86192" y="13449"/>
                </a:lnTo>
                <a:lnTo>
                  <a:pt x="86223" y="13388"/>
                </a:lnTo>
                <a:lnTo>
                  <a:pt x="86161" y="13173"/>
                </a:lnTo>
                <a:lnTo>
                  <a:pt x="86008" y="13050"/>
                </a:lnTo>
                <a:lnTo>
                  <a:pt x="85946" y="13050"/>
                </a:lnTo>
                <a:lnTo>
                  <a:pt x="85946" y="13111"/>
                </a:lnTo>
                <a:close/>
                <a:moveTo>
                  <a:pt x="85547" y="13019"/>
                </a:moveTo>
                <a:lnTo>
                  <a:pt x="85639" y="13204"/>
                </a:lnTo>
                <a:lnTo>
                  <a:pt x="85731" y="13265"/>
                </a:lnTo>
                <a:lnTo>
                  <a:pt x="85793" y="13173"/>
                </a:lnTo>
                <a:lnTo>
                  <a:pt x="85824" y="13142"/>
                </a:lnTo>
                <a:lnTo>
                  <a:pt x="85793" y="12989"/>
                </a:lnTo>
                <a:lnTo>
                  <a:pt x="85701" y="12927"/>
                </a:lnTo>
                <a:lnTo>
                  <a:pt x="85670" y="12989"/>
                </a:lnTo>
                <a:close/>
                <a:moveTo>
                  <a:pt x="90153" y="11116"/>
                </a:moveTo>
                <a:lnTo>
                  <a:pt x="90337" y="11208"/>
                </a:lnTo>
                <a:lnTo>
                  <a:pt x="90522" y="11177"/>
                </a:lnTo>
                <a:lnTo>
                  <a:pt x="90614" y="10993"/>
                </a:lnTo>
                <a:lnTo>
                  <a:pt x="90583" y="10839"/>
                </a:lnTo>
                <a:lnTo>
                  <a:pt x="90460" y="10686"/>
                </a:lnTo>
                <a:lnTo>
                  <a:pt x="90491" y="10624"/>
                </a:lnTo>
                <a:lnTo>
                  <a:pt x="90430" y="10471"/>
                </a:lnTo>
                <a:lnTo>
                  <a:pt x="90276" y="10348"/>
                </a:lnTo>
                <a:lnTo>
                  <a:pt x="90215" y="10409"/>
                </a:lnTo>
                <a:lnTo>
                  <a:pt x="90092" y="10409"/>
                </a:lnTo>
                <a:lnTo>
                  <a:pt x="89938" y="10348"/>
                </a:lnTo>
                <a:lnTo>
                  <a:pt x="89785" y="10348"/>
                </a:lnTo>
                <a:lnTo>
                  <a:pt x="89754" y="10409"/>
                </a:lnTo>
                <a:lnTo>
                  <a:pt x="89662" y="10409"/>
                </a:lnTo>
                <a:lnTo>
                  <a:pt x="89662" y="10471"/>
                </a:lnTo>
                <a:lnTo>
                  <a:pt x="89539" y="10471"/>
                </a:lnTo>
                <a:lnTo>
                  <a:pt x="89478" y="10624"/>
                </a:lnTo>
                <a:lnTo>
                  <a:pt x="89478" y="10901"/>
                </a:lnTo>
                <a:lnTo>
                  <a:pt x="89570" y="10931"/>
                </a:lnTo>
                <a:lnTo>
                  <a:pt x="89723" y="10901"/>
                </a:lnTo>
                <a:lnTo>
                  <a:pt x="89938" y="10962"/>
                </a:lnTo>
                <a:lnTo>
                  <a:pt x="90122" y="11116"/>
                </a:lnTo>
                <a:close/>
                <a:moveTo>
                  <a:pt x="91166" y="10747"/>
                </a:moveTo>
                <a:lnTo>
                  <a:pt x="91259" y="10655"/>
                </a:lnTo>
                <a:lnTo>
                  <a:pt x="91289" y="10532"/>
                </a:lnTo>
                <a:lnTo>
                  <a:pt x="91166" y="10563"/>
                </a:lnTo>
                <a:lnTo>
                  <a:pt x="91105" y="10655"/>
                </a:lnTo>
                <a:close/>
                <a:moveTo>
                  <a:pt x="92333" y="55086"/>
                </a:moveTo>
                <a:lnTo>
                  <a:pt x="92303" y="54902"/>
                </a:lnTo>
                <a:lnTo>
                  <a:pt x="92333" y="54718"/>
                </a:lnTo>
                <a:lnTo>
                  <a:pt x="92272" y="54564"/>
                </a:lnTo>
                <a:lnTo>
                  <a:pt x="92210" y="54349"/>
                </a:lnTo>
                <a:lnTo>
                  <a:pt x="92241" y="54104"/>
                </a:lnTo>
                <a:lnTo>
                  <a:pt x="92395" y="53950"/>
                </a:lnTo>
                <a:lnTo>
                  <a:pt x="92456" y="54012"/>
                </a:lnTo>
                <a:lnTo>
                  <a:pt x="92456" y="54134"/>
                </a:lnTo>
                <a:lnTo>
                  <a:pt x="92579" y="54196"/>
                </a:lnTo>
                <a:lnTo>
                  <a:pt x="92886" y="54165"/>
                </a:lnTo>
                <a:lnTo>
                  <a:pt x="92917" y="54073"/>
                </a:lnTo>
                <a:lnTo>
                  <a:pt x="93009" y="54073"/>
                </a:lnTo>
                <a:lnTo>
                  <a:pt x="93040" y="54165"/>
                </a:lnTo>
                <a:lnTo>
                  <a:pt x="93009" y="54227"/>
                </a:lnTo>
                <a:lnTo>
                  <a:pt x="93009" y="54349"/>
                </a:lnTo>
                <a:lnTo>
                  <a:pt x="93193" y="54534"/>
                </a:lnTo>
                <a:lnTo>
                  <a:pt x="93224" y="54687"/>
                </a:lnTo>
                <a:lnTo>
                  <a:pt x="93316" y="54779"/>
                </a:lnTo>
                <a:lnTo>
                  <a:pt x="93316" y="54656"/>
                </a:lnTo>
                <a:lnTo>
                  <a:pt x="93254" y="54564"/>
                </a:lnTo>
                <a:lnTo>
                  <a:pt x="93254" y="54411"/>
                </a:lnTo>
                <a:lnTo>
                  <a:pt x="93254" y="54227"/>
                </a:lnTo>
                <a:lnTo>
                  <a:pt x="93101" y="54073"/>
                </a:lnTo>
                <a:lnTo>
                  <a:pt x="93070" y="53858"/>
                </a:lnTo>
                <a:lnTo>
                  <a:pt x="93009" y="53735"/>
                </a:lnTo>
                <a:lnTo>
                  <a:pt x="92886" y="53797"/>
                </a:lnTo>
                <a:lnTo>
                  <a:pt x="92794" y="53797"/>
                </a:lnTo>
                <a:lnTo>
                  <a:pt x="92548" y="53643"/>
                </a:lnTo>
                <a:lnTo>
                  <a:pt x="92518" y="53397"/>
                </a:lnTo>
                <a:lnTo>
                  <a:pt x="92425" y="53213"/>
                </a:lnTo>
                <a:lnTo>
                  <a:pt x="92210" y="53029"/>
                </a:lnTo>
                <a:lnTo>
                  <a:pt x="92088" y="52998"/>
                </a:lnTo>
                <a:lnTo>
                  <a:pt x="91965" y="52845"/>
                </a:lnTo>
                <a:lnTo>
                  <a:pt x="91873" y="52538"/>
                </a:lnTo>
                <a:lnTo>
                  <a:pt x="91750" y="52323"/>
                </a:lnTo>
                <a:lnTo>
                  <a:pt x="91688" y="52139"/>
                </a:lnTo>
                <a:lnTo>
                  <a:pt x="91688" y="51862"/>
                </a:lnTo>
                <a:lnTo>
                  <a:pt x="91658" y="51555"/>
                </a:lnTo>
                <a:lnTo>
                  <a:pt x="91596" y="51371"/>
                </a:lnTo>
                <a:lnTo>
                  <a:pt x="91627" y="51095"/>
                </a:lnTo>
                <a:lnTo>
                  <a:pt x="91627" y="50910"/>
                </a:lnTo>
                <a:lnTo>
                  <a:pt x="91535" y="50695"/>
                </a:lnTo>
                <a:lnTo>
                  <a:pt x="91596" y="50603"/>
                </a:lnTo>
                <a:lnTo>
                  <a:pt x="91627" y="50480"/>
                </a:lnTo>
                <a:lnTo>
                  <a:pt x="91627" y="50388"/>
                </a:lnTo>
                <a:lnTo>
                  <a:pt x="91719" y="50388"/>
                </a:lnTo>
                <a:lnTo>
                  <a:pt x="91811" y="50388"/>
                </a:lnTo>
                <a:lnTo>
                  <a:pt x="91996" y="50358"/>
                </a:lnTo>
                <a:lnTo>
                  <a:pt x="92180" y="50388"/>
                </a:lnTo>
                <a:lnTo>
                  <a:pt x="92364" y="50511"/>
                </a:lnTo>
                <a:lnTo>
                  <a:pt x="92487" y="50726"/>
                </a:lnTo>
                <a:lnTo>
                  <a:pt x="92640" y="50787"/>
                </a:lnTo>
                <a:lnTo>
                  <a:pt x="92794" y="50910"/>
                </a:lnTo>
                <a:lnTo>
                  <a:pt x="92947" y="51125"/>
                </a:lnTo>
                <a:lnTo>
                  <a:pt x="93040" y="51187"/>
                </a:lnTo>
                <a:lnTo>
                  <a:pt x="92978" y="50972"/>
                </a:lnTo>
                <a:lnTo>
                  <a:pt x="92794" y="50757"/>
                </a:lnTo>
                <a:lnTo>
                  <a:pt x="92548" y="50573"/>
                </a:lnTo>
                <a:lnTo>
                  <a:pt x="92425" y="50358"/>
                </a:lnTo>
                <a:lnTo>
                  <a:pt x="92303" y="50143"/>
                </a:lnTo>
                <a:lnTo>
                  <a:pt x="92303" y="50051"/>
                </a:lnTo>
                <a:lnTo>
                  <a:pt x="92180" y="49958"/>
                </a:lnTo>
                <a:lnTo>
                  <a:pt x="92026" y="49682"/>
                </a:lnTo>
                <a:lnTo>
                  <a:pt x="91965" y="49467"/>
                </a:lnTo>
                <a:lnTo>
                  <a:pt x="91842" y="49406"/>
                </a:lnTo>
                <a:lnTo>
                  <a:pt x="91842" y="49252"/>
                </a:lnTo>
                <a:lnTo>
                  <a:pt x="91596" y="48976"/>
                </a:lnTo>
                <a:lnTo>
                  <a:pt x="91351" y="48546"/>
                </a:lnTo>
                <a:lnTo>
                  <a:pt x="91320" y="48362"/>
                </a:lnTo>
                <a:lnTo>
                  <a:pt x="91013" y="47963"/>
                </a:lnTo>
                <a:lnTo>
                  <a:pt x="90859" y="47686"/>
                </a:lnTo>
                <a:lnTo>
                  <a:pt x="90737" y="47594"/>
                </a:lnTo>
                <a:lnTo>
                  <a:pt x="90737" y="47441"/>
                </a:lnTo>
                <a:lnTo>
                  <a:pt x="90644" y="47287"/>
                </a:lnTo>
                <a:lnTo>
                  <a:pt x="90552" y="47226"/>
                </a:lnTo>
                <a:lnTo>
                  <a:pt x="90552" y="47318"/>
                </a:lnTo>
                <a:lnTo>
                  <a:pt x="90430" y="47318"/>
                </a:lnTo>
                <a:lnTo>
                  <a:pt x="90399" y="47226"/>
                </a:lnTo>
                <a:lnTo>
                  <a:pt x="90430" y="47103"/>
                </a:lnTo>
                <a:lnTo>
                  <a:pt x="90399" y="46980"/>
                </a:lnTo>
                <a:lnTo>
                  <a:pt x="90245" y="46888"/>
                </a:lnTo>
                <a:lnTo>
                  <a:pt x="90092" y="46704"/>
                </a:lnTo>
                <a:lnTo>
                  <a:pt x="90000" y="46489"/>
                </a:lnTo>
                <a:lnTo>
                  <a:pt x="89908" y="46366"/>
                </a:lnTo>
                <a:lnTo>
                  <a:pt x="89908" y="46182"/>
                </a:lnTo>
                <a:lnTo>
                  <a:pt x="89938" y="46028"/>
                </a:lnTo>
                <a:lnTo>
                  <a:pt x="89969" y="46059"/>
                </a:lnTo>
                <a:lnTo>
                  <a:pt x="89938" y="45844"/>
                </a:lnTo>
                <a:lnTo>
                  <a:pt x="89908" y="45567"/>
                </a:lnTo>
                <a:lnTo>
                  <a:pt x="89846" y="45383"/>
                </a:lnTo>
                <a:lnTo>
                  <a:pt x="89693" y="45322"/>
                </a:lnTo>
                <a:lnTo>
                  <a:pt x="89508" y="45138"/>
                </a:lnTo>
                <a:lnTo>
                  <a:pt x="89508" y="45015"/>
                </a:lnTo>
                <a:lnTo>
                  <a:pt x="89416" y="44923"/>
                </a:lnTo>
                <a:lnTo>
                  <a:pt x="89416" y="44831"/>
                </a:lnTo>
                <a:lnTo>
                  <a:pt x="89478" y="44800"/>
                </a:lnTo>
                <a:lnTo>
                  <a:pt x="89631" y="44984"/>
                </a:lnTo>
                <a:lnTo>
                  <a:pt x="89785" y="45199"/>
                </a:lnTo>
                <a:lnTo>
                  <a:pt x="89723" y="44984"/>
                </a:lnTo>
                <a:lnTo>
                  <a:pt x="89539" y="44708"/>
                </a:lnTo>
                <a:lnTo>
                  <a:pt x="89324" y="44493"/>
                </a:lnTo>
                <a:lnTo>
                  <a:pt x="89263" y="44493"/>
                </a:lnTo>
                <a:lnTo>
                  <a:pt x="89232" y="44339"/>
                </a:lnTo>
                <a:lnTo>
                  <a:pt x="88894" y="44094"/>
                </a:lnTo>
                <a:lnTo>
                  <a:pt x="88771" y="43909"/>
                </a:lnTo>
                <a:lnTo>
                  <a:pt x="88771" y="43633"/>
                </a:lnTo>
                <a:lnTo>
                  <a:pt x="88679" y="43510"/>
                </a:lnTo>
                <a:lnTo>
                  <a:pt x="88434" y="43418"/>
                </a:lnTo>
                <a:lnTo>
                  <a:pt x="88311" y="43203"/>
                </a:lnTo>
                <a:lnTo>
                  <a:pt x="88249" y="43111"/>
                </a:lnTo>
                <a:lnTo>
                  <a:pt x="88188" y="43203"/>
                </a:lnTo>
                <a:lnTo>
                  <a:pt x="88249" y="43265"/>
                </a:lnTo>
                <a:lnTo>
                  <a:pt x="88249" y="43387"/>
                </a:lnTo>
                <a:lnTo>
                  <a:pt x="88157" y="43418"/>
                </a:lnTo>
                <a:lnTo>
                  <a:pt x="88034" y="43357"/>
                </a:lnTo>
                <a:lnTo>
                  <a:pt x="87912" y="43357"/>
                </a:lnTo>
                <a:lnTo>
                  <a:pt x="88127" y="43572"/>
                </a:lnTo>
                <a:lnTo>
                  <a:pt x="88403" y="43725"/>
                </a:lnTo>
                <a:lnTo>
                  <a:pt x="88495" y="43879"/>
                </a:lnTo>
                <a:lnTo>
                  <a:pt x="88464" y="44063"/>
                </a:lnTo>
                <a:lnTo>
                  <a:pt x="88526" y="43971"/>
                </a:lnTo>
                <a:lnTo>
                  <a:pt x="88649" y="43971"/>
                </a:lnTo>
                <a:lnTo>
                  <a:pt x="88679" y="44094"/>
                </a:lnTo>
                <a:lnTo>
                  <a:pt x="88618" y="44186"/>
                </a:lnTo>
                <a:lnTo>
                  <a:pt x="88495" y="44216"/>
                </a:lnTo>
                <a:lnTo>
                  <a:pt x="88526" y="44339"/>
                </a:lnTo>
                <a:lnTo>
                  <a:pt x="88649" y="44339"/>
                </a:lnTo>
                <a:lnTo>
                  <a:pt x="88679" y="44493"/>
                </a:lnTo>
                <a:lnTo>
                  <a:pt x="88556" y="44585"/>
                </a:lnTo>
                <a:lnTo>
                  <a:pt x="88434" y="44554"/>
                </a:lnTo>
                <a:lnTo>
                  <a:pt x="88341" y="44401"/>
                </a:lnTo>
                <a:lnTo>
                  <a:pt x="88219" y="44523"/>
                </a:lnTo>
                <a:lnTo>
                  <a:pt x="88127" y="44738"/>
                </a:lnTo>
                <a:lnTo>
                  <a:pt x="88280" y="44892"/>
                </a:lnTo>
                <a:lnTo>
                  <a:pt x="88341" y="45107"/>
                </a:lnTo>
                <a:lnTo>
                  <a:pt x="88495" y="45291"/>
                </a:lnTo>
                <a:lnTo>
                  <a:pt x="88649" y="45567"/>
                </a:lnTo>
                <a:lnTo>
                  <a:pt x="88649" y="45905"/>
                </a:lnTo>
                <a:lnTo>
                  <a:pt x="88710" y="45997"/>
                </a:lnTo>
                <a:lnTo>
                  <a:pt x="88741" y="46243"/>
                </a:lnTo>
                <a:lnTo>
                  <a:pt x="88833" y="46642"/>
                </a:lnTo>
                <a:lnTo>
                  <a:pt x="88986" y="46888"/>
                </a:lnTo>
                <a:lnTo>
                  <a:pt x="89171" y="46980"/>
                </a:lnTo>
                <a:lnTo>
                  <a:pt x="89171" y="47072"/>
                </a:lnTo>
                <a:lnTo>
                  <a:pt x="89078" y="47133"/>
                </a:lnTo>
                <a:lnTo>
                  <a:pt x="89478" y="47502"/>
                </a:lnTo>
                <a:lnTo>
                  <a:pt x="89600" y="47563"/>
                </a:lnTo>
                <a:lnTo>
                  <a:pt x="89785" y="47840"/>
                </a:lnTo>
                <a:lnTo>
                  <a:pt x="89846" y="48116"/>
                </a:lnTo>
                <a:lnTo>
                  <a:pt x="89846" y="48331"/>
                </a:lnTo>
                <a:lnTo>
                  <a:pt x="89969" y="48546"/>
                </a:lnTo>
                <a:lnTo>
                  <a:pt x="89969" y="48699"/>
                </a:lnTo>
                <a:lnTo>
                  <a:pt x="90122" y="48792"/>
                </a:lnTo>
                <a:lnTo>
                  <a:pt x="90276" y="48976"/>
                </a:lnTo>
                <a:lnTo>
                  <a:pt x="90215" y="49037"/>
                </a:lnTo>
                <a:lnTo>
                  <a:pt x="90215" y="49160"/>
                </a:lnTo>
                <a:lnTo>
                  <a:pt x="90399" y="49436"/>
                </a:lnTo>
                <a:lnTo>
                  <a:pt x="90430" y="49621"/>
                </a:lnTo>
                <a:lnTo>
                  <a:pt x="90522" y="49866"/>
                </a:lnTo>
                <a:lnTo>
                  <a:pt x="90552" y="50143"/>
                </a:lnTo>
                <a:lnTo>
                  <a:pt x="90614" y="50265"/>
                </a:lnTo>
                <a:lnTo>
                  <a:pt x="90583" y="50419"/>
                </a:lnTo>
                <a:lnTo>
                  <a:pt x="90614" y="50695"/>
                </a:lnTo>
                <a:lnTo>
                  <a:pt x="90767" y="51033"/>
                </a:lnTo>
                <a:lnTo>
                  <a:pt x="90706" y="51125"/>
                </a:lnTo>
                <a:lnTo>
                  <a:pt x="90737" y="51371"/>
                </a:lnTo>
                <a:lnTo>
                  <a:pt x="90890" y="51494"/>
                </a:lnTo>
                <a:lnTo>
                  <a:pt x="91197" y="51893"/>
                </a:lnTo>
                <a:lnTo>
                  <a:pt x="91197" y="52046"/>
                </a:lnTo>
                <a:lnTo>
                  <a:pt x="91320" y="52261"/>
                </a:lnTo>
                <a:lnTo>
                  <a:pt x="91289" y="52630"/>
                </a:lnTo>
                <a:lnTo>
                  <a:pt x="91351" y="52906"/>
                </a:lnTo>
                <a:lnTo>
                  <a:pt x="91474" y="53152"/>
                </a:lnTo>
                <a:lnTo>
                  <a:pt x="91535" y="53336"/>
                </a:lnTo>
                <a:lnTo>
                  <a:pt x="91750" y="53612"/>
                </a:lnTo>
                <a:lnTo>
                  <a:pt x="91750" y="53735"/>
                </a:lnTo>
                <a:lnTo>
                  <a:pt x="91719" y="53981"/>
                </a:lnTo>
                <a:lnTo>
                  <a:pt x="91688" y="54349"/>
                </a:lnTo>
                <a:lnTo>
                  <a:pt x="91750" y="54564"/>
                </a:lnTo>
                <a:lnTo>
                  <a:pt x="91934" y="54687"/>
                </a:lnTo>
                <a:lnTo>
                  <a:pt x="92057" y="54933"/>
                </a:lnTo>
                <a:lnTo>
                  <a:pt x="92272" y="55056"/>
                </a:lnTo>
                <a:close/>
                <a:moveTo>
                  <a:pt x="83889" y="43387"/>
                </a:moveTo>
                <a:lnTo>
                  <a:pt x="83920" y="43357"/>
                </a:lnTo>
                <a:lnTo>
                  <a:pt x="83920" y="43265"/>
                </a:lnTo>
                <a:lnTo>
                  <a:pt x="83981" y="43203"/>
                </a:lnTo>
                <a:lnTo>
                  <a:pt x="84073" y="43234"/>
                </a:lnTo>
                <a:lnTo>
                  <a:pt x="84165" y="43357"/>
                </a:lnTo>
                <a:lnTo>
                  <a:pt x="84288" y="43387"/>
                </a:lnTo>
                <a:lnTo>
                  <a:pt x="84380" y="43295"/>
                </a:lnTo>
                <a:lnTo>
                  <a:pt x="84442" y="43203"/>
                </a:lnTo>
                <a:lnTo>
                  <a:pt x="84380" y="43111"/>
                </a:lnTo>
                <a:lnTo>
                  <a:pt x="84380" y="43019"/>
                </a:lnTo>
                <a:lnTo>
                  <a:pt x="84473" y="42927"/>
                </a:lnTo>
                <a:lnTo>
                  <a:pt x="84503" y="42835"/>
                </a:lnTo>
                <a:lnTo>
                  <a:pt x="84380" y="42835"/>
                </a:lnTo>
                <a:lnTo>
                  <a:pt x="84350" y="42927"/>
                </a:lnTo>
                <a:lnTo>
                  <a:pt x="84258" y="42988"/>
                </a:lnTo>
                <a:lnTo>
                  <a:pt x="84227" y="42927"/>
                </a:lnTo>
                <a:lnTo>
                  <a:pt x="84288" y="42835"/>
                </a:lnTo>
                <a:lnTo>
                  <a:pt x="84288" y="42773"/>
                </a:lnTo>
                <a:lnTo>
                  <a:pt x="84258" y="42743"/>
                </a:lnTo>
                <a:lnTo>
                  <a:pt x="84073" y="42773"/>
                </a:lnTo>
                <a:lnTo>
                  <a:pt x="83951" y="42712"/>
                </a:lnTo>
                <a:lnTo>
                  <a:pt x="83858" y="42773"/>
                </a:lnTo>
                <a:lnTo>
                  <a:pt x="83828" y="42927"/>
                </a:lnTo>
                <a:lnTo>
                  <a:pt x="83705" y="43019"/>
                </a:lnTo>
                <a:lnTo>
                  <a:pt x="83705" y="43142"/>
                </a:lnTo>
                <a:lnTo>
                  <a:pt x="83858" y="43357"/>
                </a:lnTo>
                <a:close/>
                <a:moveTo>
                  <a:pt x="83336" y="43234"/>
                </a:moveTo>
                <a:lnTo>
                  <a:pt x="83398" y="43234"/>
                </a:lnTo>
                <a:lnTo>
                  <a:pt x="83398" y="43172"/>
                </a:lnTo>
                <a:lnTo>
                  <a:pt x="83459" y="43111"/>
                </a:lnTo>
                <a:lnTo>
                  <a:pt x="83551" y="43172"/>
                </a:lnTo>
                <a:lnTo>
                  <a:pt x="83613" y="43142"/>
                </a:lnTo>
                <a:lnTo>
                  <a:pt x="83551" y="43019"/>
                </a:lnTo>
                <a:lnTo>
                  <a:pt x="83613" y="42927"/>
                </a:lnTo>
                <a:lnTo>
                  <a:pt x="83582" y="42835"/>
                </a:lnTo>
                <a:lnTo>
                  <a:pt x="83521" y="42835"/>
                </a:lnTo>
                <a:lnTo>
                  <a:pt x="83429" y="42927"/>
                </a:lnTo>
                <a:lnTo>
                  <a:pt x="83275" y="42988"/>
                </a:lnTo>
                <a:lnTo>
                  <a:pt x="83275" y="43111"/>
                </a:lnTo>
                <a:lnTo>
                  <a:pt x="83336" y="43234"/>
                </a:lnTo>
                <a:close/>
                <a:moveTo>
                  <a:pt x="84473" y="43787"/>
                </a:moveTo>
                <a:lnTo>
                  <a:pt x="84503" y="43848"/>
                </a:lnTo>
                <a:lnTo>
                  <a:pt x="84595" y="43756"/>
                </a:lnTo>
                <a:lnTo>
                  <a:pt x="84626" y="43664"/>
                </a:lnTo>
                <a:lnTo>
                  <a:pt x="84534" y="43602"/>
                </a:lnTo>
                <a:lnTo>
                  <a:pt x="84503" y="43633"/>
                </a:lnTo>
                <a:lnTo>
                  <a:pt x="84503" y="43694"/>
                </a:lnTo>
                <a:lnTo>
                  <a:pt x="84442" y="43787"/>
                </a:lnTo>
                <a:close/>
                <a:moveTo>
                  <a:pt x="84288" y="43602"/>
                </a:moveTo>
                <a:lnTo>
                  <a:pt x="84288" y="43694"/>
                </a:lnTo>
                <a:lnTo>
                  <a:pt x="84350" y="43817"/>
                </a:lnTo>
                <a:lnTo>
                  <a:pt x="84380" y="43725"/>
                </a:lnTo>
                <a:lnTo>
                  <a:pt x="84380" y="43602"/>
                </a:lnTo>
                <a:lnTo>
                  <a:pt x="84350" y="43572"/>
                </a:lnTo>
                <a:lnTo>
                  <a:pt x="84319" y="43602"/>
                </a:lnTo>
                <a:close/>
                <a:moveTo>
                  <a:pt x="84319" y="44370"/>
                </a:moveTo>
                <a:lnTo>
                  <a:pt x="84442" y="44216"/>
                </a:lnTo>
                <a:lnTo>
                  <a:pt x="84534" y="44186"/>
                </a:lnTo>
                <a:lnTo>
                  <a:pt x="84565" y="44063"/>
                </a:lnTo>
                <a:lnTo>
                  <a:pt x="84534" y="44001"/>
                </a:lnTo>
                <a:lnTo>
                  <a:pt x="84565" y="43909"/>
                </a:lnTo>
                <a:lnTo>
                  <a:pt x="84319" y="43971"/>
                </a:lnTo>
                <a:lnTo>
                  <a:pt x="84196" y="44155"/>
                </a:lnTo>
                <a:lnTo>
                  <a:pt x="84196" y="44278"/>
                </a:lnTo>
                <a:lnTo>
                  <a:pt x="84319" y="44370"/>
                </a:lnTo>
                <a:close/>
                <a:moveTo>
                  <a:pt x="90675" y="34698"/>
                </a:moveTo>
                <a:lnTo>
                  <a:pt x="90737" y="34698"/>
                </a:lnTo>
                <a:lnTo>
                  <a:pt x="90859" y="34544"/>
                </a:lnTo>
                <a:lnTo>
                  <a:pt x="90859" y="34421"/>
                </a:lnTo>
                <a:lnTo>
                  <a:pt x="90737" y="34452"/>
                </a:lnTo>
                <a:lnTo>
                  <a:pt x="90675" y="34575"/>
                </a:lnTo>
                <a:lnTo>
                  <a:pt x="90675" y="34698"/>
                </a:lnTo>
                <a:close/>
                <a:moveTo>
                  <a:pt x="100777" y="33654"/>
                </a:moveTo>
                <a:lnTo>
                  <a:pt x="100839" y="33684"/>
                </a:lnTo>
                <a:lnTo>
                  <a:pt x="100808" y="33500"/>
                </a:lnTo>
                <a:lnTo>
                  <a:pt x="100716" y="33347"/>
                </a:lnTo>
                <a:lnTo>
                  <a:pt x="100777" y="33254"/>
                </a:lnTo>
                <a:lnTo>
                  <a:pt x="100777" y="33132"/>
                </a:lnTo>
                <a:lnTo>
                  <a:pt x="100870" y="32947"/>
                </a:lnTo>
                <a:lnTo>
                  <a:pt x="100992" y="32794"/>
                </a:lnTo>
                <a:lnTo>
                  <a:pt x="101207" y="32640"/>
                </a:lnTo>
                <a:lnTo>
                  <a:pt x="101269" y="32610"/>
                </a:lnTo>
                <a:lnTo>
                  <a:pt x="101238" y="32425"/>
                </a:lnTo>
                <a:lnTo>
                  <a:pt x="101146" y="32210"/>
                </a:lnTo>
                <a:lnTo>
                  <a:pt x="100962" y="31996"/>
                </a:lnTo>
                <a:lnTo>
                  <a:pt x="100870" y="31965"/>
                </a:lnTo>
                <a:lnTo>
                  <a:pt x="100777" y="32057"/>
                </a:lnTo>
                <a:lnTo>
                  <a:pt x="100747" y="32149"/>
                </a:lnTo>
                <a:lnTo>
                  <a:pt x="100685" y="32180"/>
                </a:lnTo>
                <a:lnTo>
                  <a:pt x="100470" y="32425"/>
                </a:lnTo>
                <a:lnTo>
                  <a:pt x="100409" y="32456"/>
                </a:lnTo>
                <a:lnTo>
                  <a:pt x="100286" y="32610"/>
                </a:lnTo>
                <a:lnTo>
                  <a:pt x="100378" y="32610"/>
                </a:lnTo>
                <a:lnTo>
                  <a:pt x="100532" y="32579"/>
                </a:lnTo>
                <a:lnTo>
                  <a:pt x="100562" y="32579"/>
                </a:lnTo>
                <a:lnTo>
                  <a:pt x="100501" y="32732"/>
                </a:lnTo>
                <a:lnTo>
                  <a:pt x="100562" y="33009"/>
                </a:lnTo>
                <a:lnTo>
                  <a:pt x="100655" y="33132"/>
                </a:lnTo>
                <a:lnTo>
                  <a:pt x="100655" y="33316"/>
                </a:lnTo>
                <a:lnTo>
                  <a:pt x="100593" y="33408"/>
                </a:lnTo>
                <a:lnTo>
                  <a:pt x="100624" y="33500"/>
                </a:lnTo>
                <a:lnTo>
                  <a:pt x="100747" y="33654"/>
                </a:lnTo>
                <a:close/>
                <a:moveTo>
                  <a:pt x="106734" y="38874"/>
                </a:moveTo>
                <a:lnTo>
                  <a:pt x="106796" y="38996"/>
                </a:lnTo>
                <a:lnTo>
                  <a:pt x="106949" y="38996"/>
                </a:lnTo>
                <a:lnTo>
                  <a:pt x="107134" y="39150"/>
                </a:lnTo>
                <a:lnTo>
                  <a:pt x="107379" y="39242"/>
                </a:lnTo>
                <a:lnTo>
                  <a:pt x="107471" y="39304"/>
                </a:lnTo>
                <a:lnTo>
                  <a:pt x="107717" y="39273"/>
                </a:lnTo>
                <a:lnTo>
                  <a:pt x="107625" y="39211"/>
                </a:lnTo>
                <a:lnTo>
                  <a:pt x="107379" y="39119"/>
                </a:lnTo>
                <a:lnTo>
                  <a:pt x="107287" y="39027"/>
                </a:lnTo>
                <a:lnTo>
                  <a:pt x="107103" y="39027"/>
                </a:lnTo>
                <a:lnTo>
                  <a:pt x="107011" y="38874"/>
                </a:lnTo>
                <a:lnTo>
                  <a:pt x="106796" y="38812"/>
                </a:lnTo>
                <a:lnTo>
                  <a:pt x="106734" y="38874"/>
                </a:lnTo>
                <a:close/>
                <a:moveTo>
                  <a:pt x="105015" y="38474"/>
                </a:moveTo>
                <a:lnTo>
                  <a:pt x="105138" y="38536"/>
                </a:lnTo>
                <a:lnTo>
                  <a:pt x="105291" y="38536"/>
                </a:lnTo>
                <a:lnTo>
                  <a:pt x="105383" y="38628"/>
                </a:lnTo>
                <a:lnTo>
                  <a:pt x="105383" y="38689"/>
                </a:lnTo>
                <a:lnTo>
                  <a:pt x="105537" y="38874"/>
                </a:lnTo>
                <a:lnTo>
                  <a:pt x="105660" y="38904"/>
                </a:lnTo>
                <a:lnTo>
                  <a:pt x="105783" y="39058"/>
                </a:lnTo>
                <a:lnTo>
                  <a:pt x="105875" y="39058"/>
                </a:lnTo>
                <a:lnTo>
                  <a:pt x="105936" y="39027"/>
                </a:lnTo>
                <a:lnTo>
                  <a:pt x="106090" y="39181"/>
                </a:lnTo>
                <a:lnTo>
                  <a:pt x="106274" y="39211"/>
                </a:lnTo>
                <a:lnTo>
                  <a:pt x="106305" y="39150"/>
                </a:lnTo>
                <a:lnTo>
                  <a:pt x="106212" y="38966"/>
                </a:lnTo>
                <a:lnTo>
                  <a:pt x="106028" y="38904"/>
                </a:lnTo>
                <a:lnTo>
                  <a:pt x="105813" y="38720"/>
                </a:lnTo>
                <a:lnTo>
                  <a:pt x="105752" y="38567"/>
                </a:lnTo>
                <a:lnTo>
                  <a:pt x="105598" y="38567"/>
                </a:lnTo>
                <a:lnTo>
                  <a:pt x="105445" y="38352"/>
                </a:lnTo>
                <a:lnTo>
                  <a:pt x="105445" y="38290"/>
                </a:lnTo>
                <a:lnTo>
                  <a:pt x="105537" y="38229"/>
                </a:lnTo>
                <a:lnTo>
                  <a:pt x="105353" y="38198"/>
                </a:lnTo>
                <a:lnTo>
                  <a:pt x="105261" y="38229"/>
                </a:lnTo>
                <a:lnTo>
                  <a:pt x="105138" y="38229"/>
                </a:lnTo>
                <a:lnTo>
                  <a:pt x="105015" y="38382"/>
                </a:lnTo>
                <a:lnTo>
                  <a:pt x="105015" y="38474"/>
                </a:lnTo>
                <a:close/>
                <a:moveTo>
                  <a:pt x="100931" y="47011"/>
                </a:moveTo>
                <a:lnTo>
                  <a:pt x="100992" y="47011"/>
                </a:lnTo>
                <a:lnTo>
                  <a:pt x="101084" y="46919"/>
                </a:lnTo>
                <a:lnTo>
                  <a:pt x="101054" y="46796"/>
                </a:lnTo>
                <a:lnTo>
                  <a:pt x="100962" y="46673"/>
                </a:lnTo>
                <a:lnTo>
                  <a:pt x="100839" y="46765"/>
                </a:lnTo>
                <a:lnTo>
                  <a:pt x="100839" y="46888"/>
                </a:lnTo>
                <a:close/>
                <a:moveTo>
                  <a:pt x="100071" y="46796"/>
                </a:moveTo>
                <a:lnTo>
                  <a:pt x="100071" y="46919"/>
                </a:lnTo>
                <a:lnTo>
                  <a:pt x="100133" y="46980"/>
                </a:lnTo>
                <a:lnTo>
                  <a:pt x="100317" y="46980"/>
                </a:lnTo>
                <a:lnTo>
                  <a:pt x="100348" y="46857"/>
                </a:lnTo>
                <a:lnTo>
                  <a:pt x="100194" y="46734"/>
                </a:lnTo>
                <a:lnTo>
                  <a:pt x="100071" y="46796"/>
                </a:lnTo>
                <a:close/>
                <a:moveTo>
                  <a:pt x="100532" y="48177"/>
                </a:moveTo>
                <a:lnTo>
                  <a:pt x="100593" y="48177"/>
                </a:lnTo>
                <a:lnTo>
                  <a:pt x="100593" y="47963"/>
                </a:lnTo>
                <a:lnTo>
                  <a:pt x="100624" y="47840"/>
                </a:lnTo>
                <a:lnTo>
                  <a:pt x="100747" y="47778"/>
                </a:lnTo>
                <a:lnTo>
                  <a:pt x="100839" y="47625"/>
                </a:lnTo>
                <a:lnTo>
                  <a:pt x="100839" y="47441"/>
                </a:lnTo>
                <a:lnTo>
                  <a:pt x="100870" y="47318"/>
                </a:lnTo>
                <a:lnTo>
                  <a:pt x="100962" y="47256"/>
                </a:lnTo>
                <a:lnTo>
                  <a:pt x="100900" y="47072"/>
                </a:lnTo>
                <a:lnTo>
                  <a:pt x="100655" y="46857"/>
                </a:lnTo>
                <a:lnTo>
                  <a:pt x="100593" y="46980"/>
                </a:lnTo>
                <a:lnTo>
                  <a:pt x="100624" y="47287"/>
                </a:lnTo>
                <a:lnTo>
                  <a:pt x="100624" y="47441"/>
                </a:lnTo>
                <a:lnTo>
                  <a:pt x="100501" y="47502"/>
                </a:lnTo>
                <a:lnTo>
                  <a:pt x="100409" y="47655"/>
                </a:lnTo>
                <a:lnTo>
                  <a:pt x="100286" y="47655"/>
                </a:lnTo>
                <a:lnTo>
                  <a:pt x="100286" y="47686"/>
                </a:lnTo>
                <a:lnTo>
                  <a:pt x="100409" y="47840"/>
                </a:lnTo>
                <a:lnTo>
                  <a:pt x="100409" y="47963"/>
                </a:lnTo>
                <a:lnTo>
                  <a:pt x="100317" y="48024"/>
                </a:lnTo>
                <a:lnTo>
                  <a:pt x="100378" y="48055"/>
                </a:lnTo>
                <a:lnTo>
                  <a:pt x="100501" y="48055"/>
                </a:lnTo>
                <a:lnTo>
                  <a:pt x="100562" y="48147"/>
                </a:lnTo>
                <a:close/>
                <a:moveTo>
                  <a:pt x="100378" y="49191"/>
                </a:moveTo>
                <a:lnTo>
                  <a:pt x="100470" y="49068"/>
                </a:lnTo>
                <a:lnTo>
                  <a:pt x="100378" y="48914"/>
                </a:lnTo>
                <a:lnTo>
                  <a:pt x="100378" y="48761"/>
                </a:lnTo>
                <a:lnTo>
                  <a:pt x="100317" y="48761"/>
                </a:lnTo>
                <a:lnTo>
                  <a:pt x="100317" y="48914"/>
                </a:lnTo>
                <a:lnTo>
                  <a:pt x="100286" y="49068"/>
                </a:lnTo>
                <a:lnTo>
                  <a:pt x="100378" y="49191"/>
                </a:lnTo>
                <a:close/>
                <a:moveTo>
                  <a:pt x="100409" y="49498"/>
                </a:moveTo>
                <a:lnTo>
                  <a:pt x="100501" y="49467"/>
                </a:lnTo>
                <a:lnTo>
                  <a:pt x="100470" y="49375"/>
                </a:lnTo>
                <a:lnTo>
                  <a:pt x="100348" y="49314"/>
                </a:lnTo>
                <a:lnTo>
                  <a:pt x="100286" y="49344"/>
                </a:lnTo>
                <a:lnTo>
                  <a:pt x="100317" y="49436"/>
                </a:lnTo>
                <a:close/>
                <a:moveTo>
                  <a:pt x="100133" y="49743"/>
                </a:moveTo>
                <a:lnTo>
                  <a:pt x="100163" y="49713"/>
                </a:lnTo>
                <a:lnTo>
                  <a:pt x="100133" y="49651"/>
                </a:lnTo>
                <a:lnTo>
                  <a:pt x="100071" y="49651"/>
                </a:lnTo>
                <a:lnTo>
                  <a:pt x="100040" y="49743"/>
                </a:lnTo>
                <a:lnTo>
                  <a:pt x="100133" y="49743"/>
                </a:lnTo>
                <a:close/>
                <a:moveTo>
                  <a:pt x="100225" y="50112"/>
                </a:moveTo>
                <a:lnTo>
                  <a:pt x="100286" y="50081"/>
                </a:lnTo>
                <a:lnTo>
                  <a:pt x="100348" y="49989"/>
                </a:lnTo>
                <a:lnTo>
                  <a:pt x="100348" y="49866"/>
                </a:lnTo>
                <a:lnTo>
                  <a:pt x="100317" y="49805"/>
                </a:lnTo>
                <a:lnTo>
                  <a:pt x="100255" y="49928"/>
                </a:lnTo>
                <a:lnTo>
                  <a:pt x="100225" y="50112"/>
                </a:lnTo>
                <a:close/>
                <a:moveTo>
                  <a:pt x="100010" y="51125"/>
                </a:moveTo>
                <a:lnTo>
                  <a:pt x="100071" y="51095"/>
                </a:lnTo>
                <a:lnTo>
                  <a:pt x="100010" y="51033"/>
                </a:lnTo>
                <a:lnTo>
                  <a:pt x="99948" y="51064"/>
                </a:lnTo>
                <a:close/>
                <a:moveTo>
                  <a:pt x="99979" y="51709"/>
                </a:moveTo>
                <a:lnTo>
                  <a:pt x="100010" y="51586"/>
                </a:lnTo>
                <a:lnTo>
                  <a:pt x="99979" y="51494"/>
                </a:lnTo>
                <a:lnTo>
                  <a:pt x="99918" y="51586"/>
                </a:lnTo>
                <a:close/>
                <a:moveTo>
                  <a:pt x="99918" y="51831"/>
                </a:moveTo>
                <a:lnTo>
                  <a:pt x="99948" y="51954"/>
                </a:lnTo>
                <a:lnTo>
                  <a:pt x="100010" y="51862"/>
                </a:lnTo>
                <a:lnTo>
                  <a:pt x="99918" y="51862"/>
                </a:lnTo>
                <a:close/>
                <a:moveTo>
                  <a:pt x="99764" y="52139"/>
                </a:moveTo>
                <a:lnTo>
                  <a:pt x="99795" y="52200"/>
                </a:lnTo>
                <a:lnTo>
                  <a:pt x="99856" y="52200"/>
                </a:lnTo>
                <a:lnTo>
                  <a:pt x="99887" y="52139"/>
                </a:lnTo>
                <a:lnTo>
                  <a:pt x="99795" y="52077"/>
                </a:lnTo>
                <a:close/>
                <a:moveTo>
                  <a:pt x="99641" y="52814"/>
                </a:moveTo>
                <a:lnTo>
                  <a:pt x="99703" y="52722"/>
                </a:lnTo>
                <a:lnTo>
                  <a:pt x="99733" y="52476"/>
                </a:lnTo>
                <a:lnTo>
                  <a:pt x="99672" y="52476"/>
                </a:lnTo>
                <a:lnTo>
                  <a:pt x="99672" y="52599"/>
                </a:lnTo>
                <a:lnTo>
                  <a:pt x="99611" y="52814"/>
                </a:lnTo>
                <a:lnTo>
                  <a:pt x="99641" y="52845"/>
                </a:lnTo>
                <a:close/>
                <a:moveTo>
                  <a:pt x="98198" y="54718"/>
                </a:moveTo>
                <a:lnTo>
                  <a:pt x="98290" y="54718"/>
                </a:lnTo>
                <a:lnTo>
                  <a:pt x="98474" y="54564"/>
                </a:lnTo>
                <a:lnTo>
                  <a:pt x="98597" y="54349"/>
                </a:lnTo>
                <a:lnTo>
                  <a:pt x="98689" y="54288"/>
                </a:lnTo>
                <a:lnTo>
                  <a:pt x="98689" y="54134"/>
                </a:lnTo>
                <a:lnTo>
                  <a:pt x="98751" y="53950"/>
                </a:lnTo>
                <a:lnTo>
                  <a:pt x="98935" y="53705"/>
                </a:lnTo>
                <a:lnTo>
                  <a:pt x="98843" y="53766"/>
                </a:lnTo>
                <a:lnTo>
                  <a:pt x="98659" y="53797"/>
                </a:lnTo>
                <a:lnTo>
                  <a:pt x="98597" y="53950"/>
                </a:lnTo>
                <a:lnTo>
                  <a:pt x="98505" y="54012"/>
                </a:lnTo>
                <a:lnTo>
                  <a:pt x="98474" y="54165"/>
                </a:lnTo>
                <a:lnTo>
                  <a:pt x="98413" y="54227"/>
                </a:lnTo>
                <a:lnTo>
                  <a:pt x="98382" y="54319"/>
                </a:lnTo>
                <a:lnTo>
                  <a:pt x="98260" y="54472"/>
                </a:lnTo>
                <a:lnTo>
                  <a:pt x="98198" y="54718"/>
                </a:lnTo>
                <a:close/>
                <a:moveTo>
                  <a:pt x="96663" y="56529"/>
                </a:moveTo>
                <a:lnTo>
                  <a:pt x="96755" y="56499"/>
                </a:lnTo>
                <a:lnTo>
                  <a:pt x="96816" y="56315"/>
                </a:lnTo>
                <a:lnTo>
                  <a:pt x="96908" y="56222"/>
                </a:lnTo>
                <a:lnTo>
                  <a:pt x="96908" y="56007"/>
                </a:lnTo>
                <a:lnTo>
                  <a:pt x="96970" y="55915"/>
                </a:lnTo>
                <a:lnTo>
                  <a:pt x="96970" y="55823"/>
                </a:lnTo>
                <a:lnTo>
                  <a:pt x="97062" y="55762"/>
                </a:lnTo>
                <a:lnTo>
                  <a:pt x="97123" y="55823"/>
                </a:lnTo>
                <a:lnTo>
                  <a:pt x="97246" y="55700"/>
                </a:lnTo>
                <a:lnTo>
                  <a:pt x="97369" y="55455"/>
                </a:lnTo>
                <a:lnTo>
                  <a:pt x="97523" y="55271"/>
                </a:lnTo>
                <a:lnTo>
                  <a:pt x="97707" y="55271"/>
                </a:lnTo>
                <a:lnTo>
                  <a:pt x="97830" y="55178"/>
                </a:lnTo>
                <a:lnTo>
                  <a:pt x="97830" y="55025"/>
                </a:lnTo>
                <a:lnTo>
                  <a:pt x="97799" y="54871"/>
                </a:lnTo>
                <a:lnTo>
                  <a:pt x="97676" y="54871"/>
                </a:lnTo>
                <a:lnTo>
                  <a:pt x="97523" y="55086"/>
                </a:lnTo>
                <a:lnTo>
                  <a:pt x="97461" y="55209"/>
                </a:lnTo>
                <a:lnTo>
                  <a:pt x="97369" y="55209"/>
                </a:lnTo>
                <a:lnTo>
                  <a:pt x="97246" y="55301"/>
                </a:lnTo>
                <a:lnTo>
                  <a:pt x="97185" y="55271"/>
                </a:lnTo>
                <a:lnTo>
                  <a:pt x="97123" y="55148"/>
                </a:lnTo>
                <a:lnTo>
                  <a:pt x="97062" y="55148"/>
                </a:lnTo>
                <a:lnTo>
                  <a:pt x="97031" y="55301"/>
                </a:lnTo>
                <a:lnTo>
                  <a:pt x="97062" y="55393"/>
                </a:lnTo>
                <a:lnTo>
                  <a:pt x="97001" y="55485"/>
                </a:lnTo>
                <a:lnTo>
                  <a:pt x="96908" y="55670"/>
                </a:lnTo>
                <a:lnTo>
                  <a:pt x="96847" y="55670"/>
                </a:lnTo>
                <a:lnTo>
                  <a:pt x="96847" y="55762"/>
                </a:lnTo>
                <a:lnTo>
                  <a:pt x="96786" y="55915"/>
                </a:lnTo>
                <a:lnTo>
                  <a:pt x="96663" y="55977"/>
                </a:lnTo>
                <a:lnTo>
                  <a:pt x="96663" y="56100"/>
                </a:lnTo>
                <a:lnTo>
                  <a:pt x="96724" y="56161"/>
                </a:lnTo>
                <a:lnTo>
                  <a:pt x="96663" y="56222"/>
                </a:lnTo>
                <a:lnTo>
                  <a:pt x="96632" y="56345"/>
                </a:lnTo>
                <a:lnTo>
                  <a:pt x="96694" y="56529"/>
                </a:lnTo>
                <a:close/>
                <a:moveTo>
                  <a:pt x="95987" y="57604"/>
                </a:moveTo>
                <a:lnTo>
                  <a:pt x="95987" y="57389"/>
                </a:lnTo>
                <a:lnTo>
                  <a:pt x="96079" y="56990"/>
                </a:lnTo>
                <a:lnTo>
                  <a:pt x="96141" y="56959"/>
                </a:lnTo>
                <a:lnTo>
                  <a:pt x="96325" y="56775"/>
                </a:lnTo>
                <a:lnTo>
                  <a:pt x="96386" y="56591"/>
                </a:lnTo>
                <a:lnTo>
                  <a:pt x="96325" y="56591"/>
                </a:lnTo>
                <a:lnTo>
                  <a:pt x="96202" y="56622"/>
                </a:lnTo>
                <a:lnTo>
                  <a:pt x="96110" y="56591"/>
                </a:lnTo>
                <a:lnTo>
                  <a:pt x="96049" y="56529"/>
                </a:lnTo>
                <a:lnTo>
                  <a:pt x="95987" y="56591"/>
                </a:lnTo>
                <a:lnTo>
                  <a:pt x="95957" y="56775"/>
                </a:lnTo>
                <a:lnTo>
                  <a:pt x="95926" y="56929"/>
                </a:lnTo>
                <a:lnTo>
                  <a:pt x="95895" y="57174"/>
                </a:lnTo>
                <a:lnTo>
                  <a:pt x="95803" y="57359"/>
                </a:lnTo>
                <a:lnTo>
                  <a:pt x="95834" y="57451"/>
                </a:lnTo>
                <a:lnTo>
                  <a:pt x="95987" y="57635"/>
                </a:lnTo>
                <a:close/>
                <a:moveTo>
                  <a:pt x="1689" y="44370"/>
                </a:moveTo>
                <a:lnTo>
                  <a:pt x="1658" y="44493"/>
                </a:lnTo>
                <a:lnTo>
                  <a:pt x="1812" y="44585"/>
                </a:lnTo>
                <a:lnTo>
                  <a:pt x="1873" y="44493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g3d4b58163d4_3_1117"/>
          <p:cNvSpPr/>
          <p:nvPr/>
        </p:nvSpPr>
        <p:spPr>
          <a:xfrm>
            <a:off x="1210037" y="4710275"/>
            <a:ext cx="390300" cy="105240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g3d4b58163d4_3_1117"/>
          <p:cNvSpPr/>
          <p:nvPr/>
        </p:nvSpPr>
        <p:spPr>
          <a:xfrm>
            <a:off x="1356659" y="5355813"/>
            <a:ext cx="208200" cy="171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000000"/>
              </a:solidFill>
            </a:endParaRPr>
          </a:p>
        </p:txBody>
      </p:sp>
      <p:sp>
        <p:nvSpPr>
          <p:cNvPr id="1305" name="Google Shape;1305;g3d4b58163d4_3_1117"/>
          <p:cNvSpPr/>
          <p:nvPr/>
        </p:nvSpPr>
        <p:spPr>
          <a:xfrm>
            <a:off x="1356659" y="5120184"/>
            <a:ext cx="208200" cy="171000"/>
          </a:xfrm>
          <a:prstGeom prst="rect">
            <a:avLst/>
          </a:prstGeom>
          <a:solidFill>
            <a:srgbClr val="4285F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000000"/>
              </a:solidFill>
            </a:endParaRPr>
          </a:p>
        </p:txBody>
      </p:sp>
      <p:sp>
        <p:nvSpPr>
          <p:cNvPr id="1306" name="Google Shape;1306;g3d4b58163d4_3_1117"/>
          <p:cNvSpPr/>
          <p:nvPr/>
        </p:nvSpPr>
        <p:spPr>
          <a:xfrm>
            <a:off x="1356659" y="4884544"/>
            <a:ext cx="208200" cy="17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000000"/>
              </a:solidFill>
            </a:endParaRPr>
          </a:p>
        </p:txBody>
      </p:sp>
      <p:sp>
        <p:nvSpPr>
          <p:cNvPr id="1307" name="Google Shape;1307;g3d4b58163d4_3_1117"/>
          <p:cNvSpPr/>
          <p:nvPr/>
        </p:nvSpPr>
        <p:spPr>
          <a:xfrm>
            <a:off x="735246" y="5355811"/>
            <a:ext cx="6330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latin typeface="Poppins"/>
                <a:ea typeface="Poppins"/>
                <a:cs typeface="Poppins"/>
                <a:sym typeface="Poppins"/>
              </a:rPr>
              <a:t>Frontier</a:t>
            </a:r>
            <a:endParaRPr sz="6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08" name="Google Shape;1308;g3d4b58163d4_3_1117"/>
          <p:cNvSpPr/>
          <p:nvPr/>
        </p:nvSpPr>
        <p:spPr>
          <a:xfrm>
            <a:off x="735246" y="5120179"/>
            <a:ext cx="6330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latin typeface="Poppins"/>
                <a:ea typeface="Poppins"/>
                <a:cs typeface="Poppins"/>
                <a:sym typeface="Poppins"/>
              </a:rPr>
              <a:t>Emerging</a:t>
            </a:r>
            <a:endParaRPr sz="6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09" name="Google Shape;1309;g3d4b58163d4_3_1117"/>
          <p:cNvSpPr/>
          <p:nvPr/>
        </p:nvSpPr>
        <p:spPr>
          <a:xfrm>
            <a:off x="735246" y="4884537"/>
            <a:ext cx="6330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">
                <a:latin typeface="Poppins"/>
                <a:ea typeface="Poppins"/>
                <a:cs typeface="Poppins"/>
                <a:sym typeface="Poppins"/>
              </a:rPr>
              <a:t>Core</a:t>
            </a:r>
            <a:endParaRPr sz="6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310" name="Google Shape;1310;g3d4b58163d4_3_1117" title="Moving Wall Colour Transparen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1100" y="1418835"/>
            <a:ext cx="3920301" cy="1929165"/>
          </a:xfrm>
          <a:prstGeom prst="rect">
            <a:avLst/>
          </a:prstGeom>
          <a:noFill/>
          <a:ln>
            <a:noFill/>
          </a:ln>
        </p:spPr>
      </p:pic>
      <p:sp>
        <p:nvSpPr>
          <p:cNvPr id="1311" name="Google Shape;1311;g3d4b58163d4_3_1117"/>
          <p:cNvSpPr txBox="1"/>
          <p:nvPr/>
        </p:nvSpPr>
        <p:spPr>
          <a:xfrm>
            <a:off x="1335000" y="-96467"/>
            <a:ext cx="9522000" cy="13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273E8F"/>
                </a:solidFill>
                <a:latin typeface="Poppins"/>
                <a:ea typeface="Poppins"/>
                <a:cs typeface="Poppins"/>
                <a:sym typeface="Poppins"/>
              </a:rPr>
              <a:t>Operating at Global Scale </a:t>
            </a:r>
            <a:endParaRPr sz="3600" b="1">
              <a:solidFill>
                <a:srgbClr val="273E8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2" name="Google Shape;1312;g3d4b58163d4_3_1117">
            <a:hlinkClick r:id="" action="ppaction://noaction"/>
          </p:cNvPr>
          <p:cNvSpPr txBox="1"/>
          <p:nvPr/>
        </p:nvSpPr>
        <p:spPr>
          <a:xfrm>
            <a:off x="1063702" y="1073659"/>
            <a:ext cx="9419400" cy="4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>
                <a:solidFill>
                  <a:srgbClr val="666666"/>
                </a:solidFill>
                <a:latin typeface="Poppins"/>
                <a:ea typeface="Poppins"/>
                <a:cs typeface="Poppins"/>
                <a:sym typeface="Poppins"/>
              </a:rPr>
              <a:t>A monetization infrastructure already powering digital screen networks across regions</a:t>
            </a:r>
            <a:endParaRPr sz="15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5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500" b="1">
              <a:solidFill>
                <a:srgbClr val="66666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313" name="Google Shape;1313;g3d4b58163d4_3_1117"/>
          <p:cNvCxnSpPr/>
          <p:nvPr/>
        </p:nvCxnSpPr>
        <p:spPr>
          <a:xfrm rot="10800000" flipH="1">
            <a:off x="1297300" y="1417793"/>
            <a:ext cx="9341400" cy="33000"/>
          </a:xfrm>
          <a:prstGeom prst="straightConnector1">
            <a:avLst/>
          </a:prstGeom>
          <a:noFill/>
          <a:ln w="9525" cap="flat" cmpd="sng">
            <a:solidFill>
              <a:srgbClr val="E8E8E8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314" name="Google Shape;1314;g3d4b58163d4_3_1117"/>
          <p:cNvGrpSpPr/>
          <p:nvPr/>
        </p:nvGrpSpPr>
        <p:grpSpPr>
          <a:xfrm>
            <a:off x="10240361" y="1214850"/>
            <a:ext cx="382837" cy="146606"/>
            <a:chOff x="4338256" y="2755876"/>
            <a:chExt cx="3515487" cy="1346246"/>
          </a:xfrm>
        </p:grpSpPr>
        <p:sp>
          <p:nvSpPr>
            <p:cNvPr id="1315" name="Google Shape;1315;g3d4b58163d4_3_1117"/>
            <p:cNvSpPr/>
            <p:nvPr/>
          </p:nvSpPr>
          <p:spPr>
            <a:xfrm>
              <a:off x="4338256" y="2755971"/>
              <a:ext cx="1762696" cy="1346151"/>
            </a:xfrm>
            <a:custGeom>
              <a:avLst/>
              <a:gdLst/>
              <a:ahLst/>
              <a:cxnLst/>
              <a:rect l="l" t="t" r="r" b="b"/>
              <a:pathLst>
                <a:path w="1762696" h="1346151" extrusionOk="0">
                  <a:moveTo>
                    <a:pt x="0" y="0"/>
                  </a:moveTo>
                  <a:lnTo>
                    <a:pt x="1108710" y="0"/>
                  </a:lnTo>
                  <a:lnTo>
                    <a:pt x="1762697" y="666496"/>
                  </a:lnTo>
                  <a:lnTo>
                    <a:pt x="1102138" y="1346152"/>
                  </a:lnTo>
                  <a:lnTo>
                    <a:pt x="0" y="1346152"/>
                  </a:lnTo>
                  <a:lnTo>
                    <a:pt x="677228" y="666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7E2F8"/>
            </a:solidFill>
            <a:ln>
              <a:noFill/>
            </a:ln>
          </p:spPr>
          <p:txBody>
            <a:bodyPr spcFirstLastPara="1" wrap="square" lIns="62025" tIns="31000" rIns="62025" bIns="310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1316" name="Google Shape;1316;g3d4b58163d4_3_1117"/>
            <p:cNvSpPr/>
            <p:nvPr/>
          </p:nvSpPr>
          <p:spPr>
            <a:xfrm>
              <a:off x="5701855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1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rgbClr val="B7E2F8"/>
            </a:solidFill>
            <a:ln>
              <a:noFill/>
            </a:ln>
          </p:spPr>
          <p:txBody>
            <a:bodyPr spcFirstLastPara="1" wrap="square" lIns="62025" tIns="31000" rIns="62025" bIns="310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1317" name="Google Shape;1317;g3d4b58163d4_3_1117"/>
            <p:cNvSpPr/>
            <p:nvPr/>
          </p:nvSpPr>
          <p:spPr>
            <a:xfrm>
              <a:off x="6591490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0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rgbClr val="B7E2F8"/>
            </a:solidFill>
            <a:ln>
              <a:noFill/>
            </a:ln>
          </p:spPr>
          <p:txBody>
            <a:bodyPr spcFirstLastPara="1" wrap="square" lIns="62025" tIns="31000" rIns="62025" bIns="310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>
                <a:solidFill>
                  <a:srgbClr val="000000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sp>
        <p:nvSpPr>
          <p:cNvPr id="1318" name="Google Shape;1318;g3d4b58163d4_3_1117"/>
          <p:cNvSpPr txBox="1"/>
          <p:nvPr/>
        </p:nvSpPr>
        <p:spPr>
          <a:xfrm>
            <a:off x="1445473" y="5887275"/>
            <a:ext cx="5581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sz="1000" b="1" i="1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Commercial and engineering presence across key OOH growth markets</a:t>
            </a:r>
            <a:endParaRPr sz="900" b="1" i="1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3" name="Google Shape;1323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24" name="Google Shape;1324;p47"/>
          <p:cNvGrpSpPr/>
          <p:nvPr/>
        </p:nvGrpSpPr>
        <p:grpSpPr>
          <a:xfrm>
            <a:off x="0" y="-25"/>
            <a:ext cx="12192089" cy="6858355"/>
            <a:chOff x="0" y="-25"/>
            <a:chExt cx="12192089" cy="6858355"/>
          </a:xfrm>
        </p:grpSpPr>
        <p:sp>
          <p:nvSpPr>
            <p:cNvPr id="1325" name="Google Shape;1325;p47"/>
            <p:cNvSpPr/>
            <p:nvPr/>
          </p:nvSpPr>
          <p:spPr>
            <a:xfrm>
              <a:off x="9506674" y="5703900"/>
              <a:ext cx="2685415" cy="1154430"/>
            </a:xfrm>
            <a:custGeom>
              <a:avLst/>
              <a:gdLst/>
              <a:ahLst/>
              <a:cxnLst/>
              <a:rect l="l" t="t" r="r" b="b"/>
              <a:pathLst>
                <a:path w="2685415" h="1154429" extrusionOk="0">
                  <a:moveTo>
                    <a:pt x="2685299" y="1154099"/>
                  </a:moveTo>
                  <a:lnTo>
                    <a:pt x="577049" y="1154099"/>
                  </a:lnTo>
                  <a:lnTo>
                    <a:pt x="529722" y="1152187"/>
                  </a:lnTo>
                  <a:lnTo>
                    <a:pt x="483449" y="1146547"/>
                  </a:lnTo>
                  <a:lnTo>
                    <a:pt x="438378" y="1137329"/>
                  </a:lnTo>
                  <a:lnTo>
                    <a:pt x="394657" y="1124681"/>
                  </a:lnTo>
                  <a:lnTo>
                    <a:pt x="352436" y="1108752"/>
                  </a:lnTo>
                  <a:lnTo>
                    <a:pt x="311862" y="1089690"/>
                  </a:lnTo>
                  <a:lnTo>
                    <a:pt x="273084" y="1067644"/>
                  </a:lnTo>
                  <a:lnTo>
                    <a:pt x="236251" y="1042762"/>
                  </a:lnTo>
                  <a:lnTo>
                    <a:pt x="201512" y="1015193"/>
                  </a:lnTo>
                  <a:lnTo>
                    <a:pt x="169013" y="985085"/>
                  </a:lnTo>
                  <a:lnTo>
                    <a:pt x="138906" y="952587"/>
                  </a:lnTo>
                  <a:lnTo>
                    <a:pt x="111337" y="917848"/>
                  </a:lnTo>
                  <a:lnTo>
                    <a:pt x="86455" y="881015"/>
                  </a:lnTo>
                  <a:lnTo>
                    <a:pt x="64409" y="842237"/>
                  </a:lnTo>
                  <a:lnTo>
                    <a:pt x="45347" y="801663"/>
                  </a:lnTo>
                  <a:lnTo>
                    <a:pt x="29418" y="759442"/>
                  </a:lnTo>
                  <a:lnTo>
                    <a:pt x="16770" y="715721"/>
                  </a:lnTo>
                  <a:lnTo>
                    <a:pt x="7552" y="670650"/>
                  </a:lnTo>
                  <a:lnTo>
                    <a:pt x="1912" y="624377"/>
                  </a:lnTo>
                  <a:lnTo>
                    <a:pt x="0" y="577049"/>
                  </a:lnTo>
                  <a:lnTo>
                    <a:pt x="2233" y="526312"/>
                  </a:lnTo>
                  <a:lnTo>
                    <a:pt x="8860" y="476304"/>
                  </a:lnTo>
                  <a:lnTo>
                    <a:pt x="19769" y="427292"/>
                  </a:lnTo>
                  <a:lnTo>
                    <a:pt x="34853" y="379541"/>
                  </a:lnTo>
                  <a:lnTo>
                    <a:pt x="53999" y="333318"/>
                  </a:lnTo>
                  <a:lnTo>
                    <a:pt x="77098" y="288888"/>
                  </a:lnTo>
                  <a:lnTo>
                    <a:pt x="104040" y="246517"/>
                  </a:lnTo>
                  <a:lnTo>
                    <a:pt x="134716" y="206470"/>
                  </a:lnTo>
                  <a:lnTo>
                    <a:pt x="169013" y="169013"/>
                  </a:lnTo>
                  <a:lnTo>
                    <a:pt x="206470" y="134716"/>
                  </a:lnTo>
                  <a:lnTo>
                    <a:pt x="246517" y="104040"/>
                  </a:lnTo>
                  <a:lnTo>
                    <a:pt x="288888" y="77098"/>
                  </a:lnTo>
                  <a:lnTo>
                    <a:pt x="333318" y="53999"/>
                  </a:lnTo>
                  <a:lnTo>
                    <a:pt x="379541" y="34853"/>
                  </a:lnTo>
                  <a:lnTo>
                    <a:pt x="427292" y="19769"/>
                  </a:lnTo>
                  <a:lnTo>
                    <a:pt x="476304" y="8860"/>
                  </a:lnTo>
                  <a:lnTo>
                    <a:pt x="526312" y="2233"/>
                  </a:lnTo>
                  <a:lnTo>
                    <a:pt x="577049" y="0"/>
                  </a:lnTo>
                  <a:lnTo>
                    <a:pt x="2685299" y="0"/>
                  </a:lnTo>
                  <a:lnTo>
                    <a:pt x="2685299" y="115409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26" name="Google Shape;1326;p4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225150" y="5782024"/>
              <a:ext cx="1700848" cy="9978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7" name="Google Shape;1327;p47"/>
            <p:cNvSpPr/>
            <p:nvPr/>
          </p:nvSpPr>
          <p:spPr>
            <a:xfrm>
              <a:off x="0" y="-25"/>
              <a:ext cx="2155825" cy="1154430"/>
            </a:xfrm>
            <a:custGeom>
              <a:avLst/>
              <a:gdLst/>
              <a:ahLst/>
              <a:cxnLst/>
              <a:rect l="l" t="t" r="r" b="b"/>
              <a:pathLst>
                <a:path w="2155825" h="1154430" extrusionOk="0">
                  <a:moveTo>
                    <a:pt x="1713662" y="1154024"/>
                  </a:moveTo>
                  <a:lnTo>
                    <a:pt x="0" y="1154024"/>
                  </a:lnTo>
                  <a:lnTo>
                    <a:pt x="0" y="0"/>
                  </a:lnTo>
                  <a:lnTo>
                    <a:pt x="1713605" y="0"/>
                  </a:lnTo>
                  <a:lnTo>
                    <a:pt x="1756221" y="2641"/>
                  </a:lnTo>
                  <a:lnTo>
                    <a:pt x="1797636" y="10404"/>
                  </a:lnTo>
                  <a:lnTo>
                    <a:pt x="1837720" y="23047"/>
                  </a:lnTo>
                  <a:lnTo>
                    <a:pt x="1876290" y="40327"/>
                  </a:lnTo>
                  <a:lnTo>
                    <a:pt x="1913160" y="62004"/>
                  </a:lnTo>
                  <a:lnTo>
                    <a:pt x="1948144" y="87836"/>
                  </a:lnTo>
                  <a:lnTo>
                    <a:pt x="1981058" y="117580"/>
                  </a:lnTo>
                  <a:lnTo>
                    <a:pt x="2011716" y="150994"/>
                  </a:lnTo>
                  <a:lnTo>
                    <a:pt x="2039933" y="187838"/>
                  </a:lnTo>
                  <a:lnTo>
                    <a:pt x="2065524" y="227869"/>
                  </a:lnTo>
                  <a:lnTo>
                    <a:pt x="2088304" y="270845"/>
                  </a:lnTo>
                  <a:lnTo>
                    <a:pt x="2108087" y="316524"/>
                  </a:lnTo>
                  <a:lnTo>
                    <a:pt x="2124689" y="364666"/>
                  </a:lnTo>
                  <a:lnTo>
                    <a:pt x="2137923" y="415027"/>
                  </a:lnTo>
                  <a:lnTo>
                    <a:pt x="2147606" y="467366"/>
                  </a:lnTo>
                  <a:lnTo>
                    <a:pt x="2153552" y="521442"/>
                  </a:lnTo>
                  <a:lnTo>
                    <a:pt x="2155574" y="577012"/>
                  </a:lnTo>
                  <a:lnTo>
                    <a:pt x="2153552" y="632582"/>
                  </a:lnTo>
                  <a:lnTo>
                    <a:pt x="2147606" y="686658"/>
                  </a:lnTo>
                  <a:lnTo>
                    <a:pt x="2137923" y="738997"/>
                  </a:lnTo>
                  <a:lnTo>
                    <a:pt x="2124689" y="789358"/>
                  </a:lnTo>
                  <a:lnTo>
                    <a:pt x="2108087" y="837500"/>
                  </a:lnTo>
                  <a:lnTo>
                    <a:pt x="2088304" y="883179"/>
                  </a:lnTo>
                  <a:lnTo>
                    <a:pt x="2065524" y="926155"/>
                  </a:lnTo>
                  <a:lnTo>
                    <a:pt x="2039933" y="966186"/>
                  </a:lnTo>
                  <a:lnTo>
                    <a:pt x="2011716" y="1003030"/>
                  </a:lnTo>
                  <a:lnTo>
                    <a:pt x="1981058" y="1036444"/>
                  </a:lnTo>
                  <a:lnTo>
                    <a:pt x="1948144" y="1066188"/>
                  </a:lnTo>
                  <a:lnTo>
                    <a:pt x="1913160" y="1092020"/>
                  </a:lnTo>
                  <a:lnTo>
                    <a:pt x="1876290" y="1113697"/>
                  </a:lnTo>
                  <a:lnTo>
                    <a:pt x="1837720" y="1130977"/>
                  </a:lnTo>
                  <a:lnTo>
                    <a:pt x="1797636" y="1143620"/>
                  </a:lnTo>
                  <a:lnTo>
                    <a:pt x="1756221" y="1151383"/>
                  </a:lnTo>
                  <a:lnTo>
                    <a:pt x="1713662" y="11540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47"/>
            <p:cNvSpPr/>
            <p:nvPr/>
          </p:nvSpPr>
          <p:spPr>
            <a:xfrm>
              <a:off x="0" y="-24"/>
              <a:ext cx="2155825" cy="1154430"/>
            </a:xfrm>
            <a:custGeom>
              <a:avLst/>
              <a:gdLst/>
              <a:ahLst/>
              <a:cxnLst/>
              <a:rect l="l" t="t" r="r" b="b"/>
              <a:pathLst>
                <a:path w="2155825" h="1154430" extrusionOk="0">
                  <a:moveTo>
                    <a:pt x="0" y="0"/>
                  </a:moveTo>
                  <a:lnTo>
                    <a:pt x="1713662" y="24"/>
                  </a:lnTo>
                  <a:lnTo>
                    <a:pt x="1756221" y="2640"/>
                  </a:lnTo>
                  <a:lnTo>
                    <a:pt x="1797636" y="10403"/>
                  </a:lnTo>
                  <a:lnTo>
                    <a:pt x="1837720" y="23046"/>
                  </a:lnTo>
                  <a:lnTo>
                    <a:pt x="1876290" y="40327"/>
                  </a:lnTo>
                  <a:lnTo>
                    <a:pt x="1913160" y="62004"/>
                  </a:lnTo>
                  <a:lnTo>
                    <a:pt x="1948144" y="87835"/>
                  </a:lnTo>
                  <a:lnTo>
                    <a:pt x="1981058" y="117579"/>
                  </a:lnTo>
                  <a:lnTo>
                    <a:pt x="2011716" y="150993"/>
                  </a:lnTo>
                  <a:lnTo>
                    <a:pt x="2039933" y="187837"/>
                  </a:lnTo>
                  <a:lnTo>
                    <a:pt x="2065524" y="227868"/>
                  </a:lnTo>
                  <a:lnTo>
                    <a:pt x="2088304" y="270844"/>
                  </a:lnTo>
                  <a:lnTo>
                    <a:pt x="2108087" y="316523"/>
                  </a:lnTo>
                  <a:lnTo>
                    <a:pt x="2124689" y="364665"/>
                  </a:lnTo>
                  <a:lnTo>
                    <a:pt x="2137923" y="415026"/>
                  </a:lnTo>
                  <a:lnTo>
                    <a:pt x="2147606" y="467365"/>
                  </a:lnTo>
                  <a:lnTo>
                    <a:pt x="2153552" y="521441"/>
                  </a:lnTo>
                  <a:lnTo>
                    <a:pt x="2155574" y="577011"/>
                  </a:lnTo>
                  <a:lnTo>
                    <a:pt x="2153552" y="632581"/>
                  </a:lnTo>
                  <a:lnTo>
                    <a:pt x="2147606" y="686657"/>
                  </a:lnTo>
                  <a:lnTo>
                    <a:pt x="2137923" y="738996"/>
                  </a:lnTo>
                  <a:lnTo>
                    <a:pt x="2124689" y="789358"/>
                  </a:lnTo>
                  <a:lnTo>
                    <a:pt x="2108087" y="837499"/>
                  </a:lnTo>
                  <a:lnTo>
                    <a:pt x="2088304" y="883179"/>
                  </a:lnTo>
                  <a:lnTo>
                    <a:pt x="2065524" y="926155"/>
                  </a:lnTo>
                  <a:lnTo>
                    <a:pt x="2039933" y="966185"/>
                  </a:lnTo>
                  <a:lnTo>
                    <a:pt x="2011716" y="1003029"/>
                  </a:lnTo>
                  <a:lnTo>
                    <a:pt x="1981058" y="1036444"/>
                  </a:lnTo>
                  <a:lnTo>
                    <a:pt x="1948144" y="1066187"/>
                  </a:lnTo>
                  <a:lnTo>
                    <a:pt x="1913160" y="1092019"/>
                  </a:lnTo>
                  <a:lnTo>
                    <a:pt x="1876290" y="1113696"/>
                  </a:lnTo>
                  <a:lnTo>
                    <a:pt x="1837720" y="1130977"/>
                  </a:lnTo>
                  <a:lnTo>
                    <a:pt x="1797636" y="1143619"/>
                  </a:lnTo>
                  <a:lnTo>
                    <a:pt x="1756221" y="1151382"/>
                  </a:lnTo>
                  <a:lnTo>
                    <a:pt x="1713662" y="1154024"/>
                  </a:lnTo>
                  <a:lnTo>
                    <a:pt x="0" y="1154024"/>
                  </a:lnTo>
                </a:path>
              </a:pathLst>
            </a:cu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329" name="Google Shape;1329;p4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27374" y="36925"/>
              <a:ext cx="1878926" cy="105689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30" name="Google Shape;1330;p47"/>
          <p:cNvSpPr txBox="1"/>
          <p:nvPr/>
        </p:nvSpPr>
        <p:spPr>
          <a:xfrm>
            <a:off x="259800" y="1788096"/>
            <a:ext cx="56115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74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Thank You</a:t>
            </a:r>
            <a:endParaRPr sz="7400" b="0" i="0" u="none" strike="noStrike" cap="none">
              <a:solidFill>
                <a:schemeClr val="lt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Google Shape;582;p5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5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sp>
        <p:nvSpPr>
          <p:cNvPr id="584" name="Google Shape;584;p5"/>
          <p:cNvSpPr txBox="1"/>
          <p:nvPr/>
        </p:nvSpPr>
        <p:spPr>
          <a:xfrm>
            <a:off x="778330" y="5556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MULTIDIMENSIONAL DYNAMICS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585" name="Google Shape;585;p5" descr="Expectations Images – Browse 960,499 Stock Photos, Vectors, and Video |  Adobe Stoc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4569" y="1845142"/>
            <a:ext cx="3720112" cy="208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5" descr="170,829 Contexts Royalty-Free Images, Stock Photos &amp; Pictures | Shutterstock"/>
          <p:cNvPicPr preferRelativeResize="0"/>
          <p:nvPr/>
        </p:nvPicPr>
        <p:blipFill rotWithShape="1">
          <a:blip r:embed="rId5">
            <a:alphaModFix/>
          </a:blip>
          <a:srcRect b="6666"/>
          <a:stretch/>
        </p:blipFill>
        <p:spPr>
          <a:xfrm>
            <a:off x="4252194" y="1845142"/>
            <a:ext cx="3769762" cy="208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7" name="Google Shape;587;p5" descr="Our location Images - Free Download on Freepik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59469" y="1841664"/>
            <a:ext cx="3720111" cy="2086278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5"/>
          <p:cNvSpPr txBox="1"/>
          <p:nvPr/>
        </p:nvSpPr>
        <p:spPr>
          <a:xfrm>
            <a:off x="625629" y="1083231"/>
            <a:ext cx="10709275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Success happens when </a:t>
            </a:r>
            <a:r>
              <a:rPr lang="en-US" sz="2000" b="1" i="0" u="none" strike="noStrike" cap="none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expectations, emotional cues, and consumption moments </a:t>
            </a:r>
            <a:r>
              <a:rPr lang="en-US" sz="2000" b="0" i="0" u="none" strike="noStrike" cap="none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all </a:t>
            </a:r>
            <a:r>
              <a:rPr lang="en-US" sz="2000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align.</a:t>
            </a:r>
            <a:endParaRPr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89" name="Google Shape;589;p5"/>
          <p:cNvSpPr txBox="1"/>
          <p:nvPr/>
        </p:nvSpPr>
        <p:spPr>
          <a:xfrm>
            <a:off x="394569" y="3999739"/>
            <a:ext cx="11247304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We can identify who these people really are, how they behave, what they choose, and the emotional cues</a:t>
            </a:r>
            <a:r>
              <a:rPr lang="en-US" sz="2400" b="0" i="0" u="none" strike="noStrike" cap="none" dirty="0">
                <a:solidFill>
                  <a:srgbClr val="273E8F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 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shaping those choices?</a:t>
            </a:r>
            <a:endParaRPr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90" name="Google Shape;590;p5"/>
          <p:cNvSpPr txBox="1"/>
          <p:nvPr/>
        </p:nvSpPr>
        <p:spPr>
          <a:xfrm>
            <a:off x="778330" y="5251549"/>
            <a:ext cx="10269112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This bridges claimed perception with real-world presence, giving brands </a:t>
            </a:r>
            <a:r>
              <a:rPr lang="en-US" sz="2000" b="1" i="0" u="none" strike="noStrike" cap="none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visibility into consumers </a:t>
            </a:r>
            <a:r>
              <a:rPr lang="en-US" sz="2000" b="1" i="1" u="sng" strike="noStrike" cap="none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in the very moments </a:t>
            </a:r>
            <a:r>
              <a:rPr lang="en-US" sz="2000" b="0" i="1" u="none" strike="noStrike" cap="none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that matter</a:t>
            </a:r>
            <a:r>
              <a:rPr lang="en-US" sz="2000" b="0" i="0" u="none" strike="noStrike" cap="none">
                <a:solidFill>
                  <a:srgbClr val="000000"/>
                </a:solidFill>
                <a:latin typeface="Poppins" panose="00000500000000000000" pitchFamily="2" charset="0"/>
                <a:cs typeface="Poppins" panose="00000500000000000000" pitchFamily="2" charset="0"/>
                <a:sym typeface="Arial"/>
              </a:rPr>
              <a:t>.</a:t>
            </a:r>
            <a:endParaRPr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6" name="Google Shape;1336;g3dd5ccacd81_0_18" title="Screenshot 2026-04-07 at 8.17.30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8500" y="-61050"/>
            <a:ext cx="12450777" cy="7004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940073-8CE1-6485-FC93-B5271011B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70" y="2469230"/>
            <a:ext cx="2312202" cy="2322618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g3d4dd966ddf_0_9"/>
          <p:cNvSpPr/>
          <p:nvPr/>
        </p:nvSpPr>
        <p:spPr>
          <a:xfrm>
            <a:off x="7092125" y="2018600"/>
            <a:ext cx="2841900" cy="3204000"/>
          </a:xfrm>
          <a:prstGeom prst="roundRect">
            <a:avLst>
              <a:gd name="adj" fmla="val 16667"/>
            </a:avLst>
          </a:prstGeom>
          <a:solidFill>
            <a:srgbClr val="090E3B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2" name="Google Shape;1342;g3d4dd966ddf_0_9"/>
          <p:cNvSpPr txBox="1"/>
          <p:nvPr/>
        </p:nvSpPr>
        <p:spPr>
          <a:xfrm>
            <a:off x="2257975" y="2778200"/>
            <a:ext cx="4671600" cy="145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Scan the QR code to access the</a:t>
            </a:r>
            <a:r>
              <a:rPr lang="en-US" sz="2800" b="1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 brochure </a:t>
            </a:r>
            <a:r>
              <a:rPr lang="en-US" sz="2800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and </a:t>
            </a:r>
            <a:r>
              <a:rPr lang="en-US" sz="2800" b="1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presentation slides.</a:t>
            </a:r>
            <a:endParaRPr sz="2800" b="1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3" name="Google Shape;1343;g3d4dd966ddf_0_9"/>
          <p:cNvSpPr txBox="1"/>
          <p:nvPr/>
        </p:nvSpPr>
        <p:spPr>
          <a:xfrm>
            <a:off x="1514225" y="782225"/>
            <a:ext cx="9115800" cy="6648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Thank you for your participation today.</a:t>
            </a:r>
            <a:endParaRPr sz="3400" b="1">
              <a:solidFill>
                <a:schemeClr val="accen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344" name="Google Shape;1344;g3d4dd966ddf_0_9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8236973" y="2668886"/>
            <a:ext cx="5463341" cy="5463341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g3d4dd966ddf_0_9"/>
          <p:cNvSpPr/>
          <p:nvPr/>
        </p:nvSpPr>
        <p:spPr>
          <a:xfrm>
            <a:off x="2986884" y="5876909"/>
            <a:ext cx="3508935" cy="1296612"/>
          </a:xfrm>
          <a:custGeom>
            <a:avLst/>
            <a:gdLst/>
            <a:ahLst/>
            <a:cxnLst/>
            <a:rect l="l" t="t" r="r" b="b"/>
            <a:pathLst>
              <a:path w="3713159" h="1372076" extrusionOk="0">
                <a:moveTo>
                  <a:pt x="178703" y="1372076"/>
                </a:moveTo>
                <a:cubicBezTo>
                  <a:pt x="157653" y="1372076"/>
                  <a:pt x="136984" y="1368362"/>
                  <a:pt x="117077" y="1361027"/>
                </a:cubicBezTo>
                <a:cubicBezTo>
                  <a:pt x="72309" y="1344549"/>
                  <a:pt x="36590" y="1311688"/>
                  <a:pt x="16588" y="1268349"/>
                </a:cubicBezTo>
                <a:cubicBezTo>
                  <a:pt x="-3415" y="1225010"/>
                  <a:pt x="-5415" y="1176528"/>
                  <a:pt x="11063" y="1131761"/>
                </a:cubicBezTo>
                <a:lnTo>
                  <a:pt x="383872" y="117158"/>
                </a:lnTo>
                <a:cubicBezTo>
                  <a:pt x="412256" y="42672"/>
                  <a:pt x="473312" y="95"/>
                  <a:pt x="551512" y="95"/>
                </a:cubicBezTo>
                <a:cubicBezTo>
                  <a:pt x="629712" y="95"/>
                  <a:pt x="693530" y="47149"/>
                  <a:pt x="719247" y="117158"/>
                </a:cubicBezTo>
                <a:lnTo>
                  <a:pt x="924416" y="703612"/>
                </a:lnTo>
                <a:lnTo>
                  <a:pt x="1129394" y="117443"/>
                </a:lnTo>
                <a:cubicBezTo>
                  <a:pt x="1155207" y="47149"/>
                  <a:pt x="1222644" y="95"/>
                  <a:pt x="1297224" y="95"/>
                </a:cubicBezTo>
                <a:cubicBezTo>
                  <a:pt x="1371805" y="95"/>
                  <a:pt x="1439242" y="47149"/>
                  <a:pt x="1464960" y="117158"/>
                </a:cubicBezTo>
                <a:lnTo>
                  <a:pt x="1670128" y="703612"/>
                </a:lnTo>
                <a:lnTo>
                  <a:pt x="1875201" y="117443"/>
                </a:lnTo>
                <a:cubicBezTo>
                  <a:pt x="1901014" y="47149"/>
                  <a:pt x="1968451" y="95"/>
                  <a:pt x="2043032" y="95"/>
                </a:cubicBezTo>
                <a:cubicBezTo>
                  <a:pt x="2117613" y="95"/>
                  <a:pt x="2184954" y="47149"/>
                  <a:pt x="2210672" y="117158"/>
                </a:cubicBezTo>
                <a:lnTo>
                  <a:pt x="2415840" y="703612"/>
                </a:lnTo>
                <a:lnTo>
                  <a:pt x="2620914" y="117443"/>
                </a:lnTo>
                <a:cubicBezTo>
                  <a:pt x="2646726" y="47149"/>
                  <a:pt x="2714163" y="95"/>
                  <a:pt x="2788744" y="95"/>
                </a:cubicBezTo>
                <a:cubicBezTo>
                  <a:pt x="2863325" y="95"/>
                  <a:pt x="2930666" y="47149"/>
                  <a:pt x="2956384" y="117158"/>
                </a:cubicBezTo>
                <a:lnTo>
                  <a:pt x="3161553" y="703612"/>
                </a:lnTo>
                <a:lnTo>
                  <a:pt x="3366626" y="117443"/>
                </a:lnTo>
                <a:cubicBezTo>
                  <a:pt x="3392439" y="47054"/>
                  <a:pt x="3459875" y="0"/>
                  <a:pt x="3534456" y="0"/>
                </a:cubicBezTo>
                <a:cubicBezTo>
                  <a:pt x="3555507" y="0"/>
                  <a:pt x="3576176" y="3715"/>
                  <a:pt x="3596083" y="11049"/>
                </a:cubicBezTo>
                <a:cubicBezTo>
                  <a:pt x="3640850" y="27527"/>
                  <a:pt x="3676569" y="60389"/>
                  <a:pt x="3696572" y="103727"/>
                </a:cubicBezTo>
                <a:cubicBezTo>
                  <a:pt x="3716574" y="147066"/>
                  <a:pt x="3718575" y="195548"/>
                  <a:pt x="3702096" y="240316"/>
                </a:cubicBezTo>
                <a:lnTo>
                  <a:pt x="3329288" y="1254919"/>
                </a:lnTo>
                <a:cubicBezTo>
                  <a:pt x="3303570" y="1324928"/>
                  <a:pt x="3236229" y="1371981"/>
                  <a:pt x="3161648" y="1371981"/>
                </a:cubicBezTo>
                <a:cubicBezTo>
                  <a:pt x="3087067" y="1371981"/>
                  <a:pt x="3019725" y="1324928"/>
                  <a:pt x="2994008" y="1254919"/>
                </a:cubicBezTo>
                <a:lnTo>
                  <a:pt x="2788839" y="654368"/>
                </a:lnTo>
                <a:lnTo>
                  <a:pt x="2583861" y="1254443"/>
                </a:lnTo>
                <a:cubicBezTo>
                  <a:pt x="2557953" y="1324928"/>
                  <a:pt x="2490612" y="1371981"/>
                  <a:pt x="2416031" y="1371981"/>
                </a:cubicBezTo>
                <a:cubicBezTo>
                  <a:pt x="2336116" y="1371981"/>
                  <a:pt x="2279823" y="1332833"/>
                  <a:pt x="2248581" y="1255586"/>
                </a:cubicBezTo>
                <a:lnTo>
                  <a:pt x="2248105" y="1254443"/>
                </a:lnTo>
                <a:lnTo>
                  <a:pt x="2043127" y="654368"/>
                </a:lnTo>
                <a:lnTo>
                  <a:pt x="1838149" y="1254443"/>
                </a:lnTo>
                <a:cubicBezTo>
                  <a:pt x="1809098" y="1331595"/>
                  <a:pt x="1751090" y="1371981"/>
                  <a:pt x="1670319" y="1371981"/>
                </a:cubicBezTo>
                <a:cubicBezTo>
                  <a:pt x="1589547" y="1371981"/>
                  <a:pt x="1527825" y="1330166"/>
                  <a:pt x="1502393" y="1254347"/>
                </a:cubicBezTo>
                <a:lnTo>
                  <a:pt x="1297415" y="654463"/>
                </a:lnTo>
                <a:lnTo>
                  <a:pt x="1092437" y="1254538"/>
                </a:lnTo>
                <a:cubicBezTo>
                  <a:pt x="1066529" y="1325023"/>
                  <a:pt x="999187" y="1372076"/>
                  <a:pt x="924606" y="1372076"/>
                </a:cubicBezTo>
                <a:cubicBezTo>
                  <a:pt x="850026" y="1372076"/>
                  <a:pt x="782589" y="1325023"/>
                  <a:pt x="756871" y="1255014"/>
                </a:cubicBezTo>
                <a:lnTo>
                  <a:pt x="551702" y="654463"/>
                </a:lnTo>
                <a:lnTo>
                  <a:pt x="346534" y="1255014"/>
                </a:lnTo>
                <a:cubicBezTo>
                  <a:pt x="320816" y="1325023"/>
                  <a:pt x="253475" y="1372076"/>
                  <a:pt x="178894" y="1372076"/>
                </a:cubicBezTo>
                <a:close/>
                <a:moveTo>
                  <a:pt x="551607" y="46006"/>
                </a:moveTo>
                <a:cubicBezTo>
                  <a:pt x="492648" y="46006"/>
                  <a:pt x="448356" y="76962"/>
                  <a:pt x="426925" y="133255"/>
                </a:cubicBezTo>
                <a:lnTo>
                  <a:pt x="54116" y="1147572"/>
                </a:lnTo>
                <a:cubicBezTo>
                  <a:pt x="41924" y="1180814"/>
                  <a:pt x="43353" y="1216914"/>
                  <a:pt x="58212" y="1249109"/>
                </a:cubicBezTo>
                <a:cubicBezTo>
                  <a:pt x="73071" y="1281303"/>
                  <a:pt x="99646" y="1305782"/>
                  <a:pt x="132888" y="1317974"/>
                </a:cubicBezTo>
                <a:cubicBezTo>
                  <a:pt x="147652" y="1323404"/>
                  <a:pt x="163082" y="1326166"/>
                  <a:pt x="178703" y="1326166"/>
                </a:cubicBezTo>
                <a:cubicBezTo>
                  <a:pt x="234044" y="1326166"/>
                  <a:pt x="284050" y="1291304"/>
                  <a:pt x="303195" y="1239393"/>
                </a:cubicBezTo>
                <a:lnTo>
                  <a:pt x="551512" y="512445"/>
                </a:lnTo>
                <a:lnTo>
                  <a:pt x="799924" y="1239584"/>
                </a:lnTo>
                <a:cubicBezTo>
                  <a:pt x="818879" y="1291114"/>
                  <a:pt x="868885" y="1326071"/>
                  <a:pt x="924320" y="1326071"/>
                </a:cubicBezTo>
                <a:cubicBezTo>
                  <a:pt x="979756" y="1326071"/>
                  <a:pt x="1029762" y="1291114"/>
                  <a:pt x="1048908" y="1239107"/>
                </a:cubicBezTo>
                <a:lnTo>
                  <a:pt x="1297129" y="512445"/>
                </a:lnTo>
                <a:lnTo>
                  <a:pt x="1545541" y="1239584"/>
                </a:lnTo>
                <a:cubicBezTo>
                  <a:pt x="1564781" y="1297019"/>
                  <a:pt x="1606692" y="1326071"/>
                  <a:pt x="1669938" y="1326071"/>
                </a:cubicBezTo>
                <a:cubicBezTo>
                  <a:pt x="1733184" y="1326071"/>
                  <a:pt x="1772522" y="1297591"/>
                  <a:pt x="1794620" y="1238917"/>
                </a:cubicBezTo>
                <a:lnTo>
                  <a:pt x="2042841" y="512350"/>
                </a:lnTo>
                <a:lnTo>
                  <a:pt x="2291063" y="1238917"/>
                </a:lnTo>
                <a:cubicBezTo>
                  <a:pt x="2315542" y="1299115"/>
                  <a:pt x="2354023" y="1325975"/>
                  <a:pt x="2415650" y="1325975"/>
                </a:cubicBezTo>
                <a:cubicBezTo>
                  <a:pt x="2471085" y="1325975"/>
                  <a:pt x="2521187" y="1291019"/>
                  <a:pt x="2540237" y="1239012"/>
                </a:cubicBezTo>
                <a:lnTo>
                  <a:pt x="2788458" y="512350"/>
                </a:lnTo>
                <a:lnTo>
                  <a:pt x="3036870" y="1239488"/>
                </a:lnTo>
                <a:cubicBezTo>
                  <a:pt x="3055825" y="1291019"/>
                  <a:pt x="3105831" y="1325975"/>
                  <a:pt x="3161267" y="1325975"/>
                </a:cubicBezTo>
                <a:cubicBezTo>
                  <a:pt x="3216702" y="1325975"/>
                  <a:pt x="3266804" y="1291019"/>
                  <a:pt x="3285854" y="1239012"/>
                </a:cubicBezTo>
                <a:lnTo>
                  <a:pt x="3658662" y="224409"/>
                </a:lnTo>
                <a:cubicBezTo>
                  <a:pt x="3670854" y="191167"/>
                  <a:pt x="3669425" y="155067"/>
                  <a:pt x="3654566" y="122873"/>
                </a:cubicBezTo>
                <a:cubicBezTo>
                  <a:pt x="3639708" y="90678"/>
                  <a:pt x="3613133" y="66199"/>
                  <a:pt x="3579891" y="54007"/>
                </a:cubicBezTo>
                <a:cubicBezTo>
                  <a:pt x="3565127" y="48578"/>
                  <a:pt x="3549696" y="45815"/>
                  <a:pt x="3534171" y="45815"/>
                </a:cubicBezTo>
                <a:cubicBezTo>
                  <a:pt x="3478735" y="45815"/>
                  <a:pt x="3428633" y="80772"/>
                  <a:pt x="3409488" y="132779"/>
                </a:cubicBezTo>
                <a:lnTo>
                  <a:pt x="3161267" y="842391"/>
                </a:lnTo>
                <a:lnTo>
                  <a:pt x="2912855" y="132398"/>
                </a:lnTo>
                <a:cubicBezTo>
                  <a:pt x="2893900" y="80772"/>
                  <a:pt x="2843799" y="45815"/>
                  <a:pt x="2788363" y="45815"/>
                </a:cubicBezTo>
                <a:cubicBezTo>
                  <a:pt x="2732928" y="45815"/>
                  <a:pt x="2682921" y="80772"/>
                  <a:pt x="2663776" y="132779"/>
                </a:cubicBezTo>
                <a:lnTo>
                  <a:pt x="2415555" y="842391"/>
                </a:lnTo>
                <a:lnTo>
                  <a:pt x="2167238" y="132398"/>
                </a:lnTo>
                <a:cubicBezTo>
                  <a:pt x="2148283" y="80772"/>
                  <a:pt x="2098182" y="45815"/>
                  <a:pt x="2042746" y="45815"/>
                </a:cubicBezTo>
                <a:cubicBezTo>
                  <a:pt x="1987310" y="45815"/>
                  <a:pt x="1937304" y="80772"/>
                  <a:pt x="1918159" y="132779"/>
                </a:cubicBezTo>
                <a:lnTo>
                  <a:pt x="1669938" y="842391"/>
                </a:lnTo>
                <a:lnTo>
                  <a:pt x="1421526" y="132398"/>
                </a:lnTo>
                <a:cubicBezTo>
                  <a:pt x="1402571" y="80772"/>
                  <a:pt x="1352469" y="45815"/>
                  <a:pt x="1297034" y="45815"/>
                </a:cubicBezTo>
                <a:cubicBezTo>
                  <a:pt x="1241598" y="45815"/>
                  <a:pt x="1191592" y="80772"/>
                  <a:pt x="1172447" y="132779"/>
                </a:cubicBezTo>
                <a:lnTo>
                  <a:pt x="924225" y="842391"/>
                </a:lnTo>
                <a:lnTo>
                  <a:pt x="675813" y="132398"/>
                </a:lnTo>
                <a:cubicBezTo>
                  <a:pt x="656859" y="80772"/>
                  <a:pt x="606757" y="45815"/>
                  <a:pt x="551322" y="45815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66C9F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47" name="Google Shape;1347;g3d4dd966ddf_0_9"/>
          <p:cNvSpPr/>
          <p:nvPr/>
        </p:nvSpPr>
        <p:spPr>
          <a:xfrm>
            <a:off x="6306559" y="5898641"/>
            <a:ext cx="3465185" cy="1253136"/>
          </a:xfrm>
          <a:custGeom>
            <a:avLst/>
            <a:gdLst/>
            <a:ahLst/>
            <a:cxnLst/>
            <a:rect l="l" t="t" r="r" b="b"/>
            <a:pathLst>
              <a:path w="3666862" h="1326070" extrusionOk="0">
                <a:moveTo>
                  <a:pt x="301954" y="1224058"/>
                </a:moveTo>
                <a:lnTo>
                  <a:pt x="528649" y="560451"/>
                </a:lnTo>
                <a:lnTo>
                  <a:pt x="755344" y="1224058"/>
                </a:lnTo>
                <a:cubicBezTo>
                  <a:pt x="777728" y="1285113"/>
                  <a:pt x="836497" y="1326071"/>
                  <a:pt x="901458" y="1326071"/>
                </a:cubicBezTo>
                <a:cubicBezTo>
                  <a:pt x="966418" y="1326071"/>
                  <a:pt x="1025188" y="1285113"/>
                  <a:pt x="1047571" y="1224058"/>
                </a:cubicBezTo>
                <a:lnTo>
                  <a:pt x="1274266" y="560451"/>
                </a:lnTo>
                <a:lnTo>
                  <a:pt x="1500961" y="1224058"/>
                </a:lnTo>
                <a:cubicBezTo>
                  <a:pt x="1525536" y="1297400"/>
                  <a:pt x="1582114" y="1326071"/>
                  <a:pt x="1647075" y="1326071"/>
                </a:cubicBezTo>
                <a:cubicBezTo>
                  <a:pt x="1712035" y="1326071"/>
                  <a:pt x="1765566" y="1297400"/>
                  <a:pt x="1793188" y="1224058"/>
                </a:cubicBezTo>
                <a:lnTo>
                  <a:pt x="2019883" y="560451"/>
                </a:lnTo>
                <a:lnTo>
                  <a:pt x="2246578" y="1224058"/>
                </a:lnTo>
                <a:cubicBezTo>
                  <a:pt x="2276678" y="1298734"/>
                  <a:pt x="2327732" y="1326071"/>
                  <a:pt x="2392692" y="1326071"/>
                </a:cubicBezTo>
                <a:cubicBezTo>
                  <a:pt x="2457652" y="1326071"/>
                  <a:pt x="2516422" y="1285113"/>
                  <a:pt x="2538806" y="1224058"/>
                </a:cubicBezTo>
                <a:lnTo>
                  <a:pt x="2765500" y="560451"/>
                </a:lnTo>
                <a:lnTo>
                  <a:pt x="2992196" y="1224058"/>
                </a:lnTo>
                <a:cubicBezTo>
                  <a:pt x="3014579" y="1285113"/>
                  <a:pt x="3073349" y="1326071"/>
                  <a:pt x="3138309" y="1326071"/>
                </a:cubicBezTo>
                <a:cubicBezTo>
                  <a:pt x="3203269" y="1326071"/>
                  <a:pt x="3262039" y="1285113"/>
                  <a:pt x="3284423" y="1224058"/>
                </a:cubicBezTo>
                <a:lnTo>
                  <a:pt x="3657231" y="209455"/>
                </a:lnTo>
                <a:cubicBezTo>
                  <a:pt x="3671614" y="170402"/>
                  <a:pt x="3669804" y="128111"/>
                  <a:pt x="3652373" y="90392"/>
                </a:cubicBezTo>
                <a:cubicBezTo>
                  <a:pt x="3634942" y="52673"/>
                  <a:pt x="3603796" y="23908"/>
                  <a:pt x="3564743" y="9620"/>
                </a:cubicBezTo>
                <a:cubicBezTo>
                  <a:pt x="3547408" y="3239"/>
                  <a:pt x="3529406" y="0"/>
                  <a:pt x="3511117" y="0"/>
                </a:cubicBezTo>
                <a:lnTo>
                  <a:pt x="3511117" y="0"/>
                </a:lnTo>
                <a:cubicBezTo>
                  <a:pt x="3446157" y="0"/>
                  <a:pt x="3387388" y="41053"/>
                  <a:pt x="3365004" y="102013"/>
                </a:cubicBezTo>
                <a:lnTo>
                  <a:pt x="3138309" y="750094"/>
                </a:lnTo>
                <a:lnTo>
                  <a:pt x="2911614" y="102013"/>
                </a:lnTo>
                <a:cubicBezTo>
                  <a:pt x="2889230" y="41053"/>
                  <a:pt x="2830461" y="0"/>
                  <a:pt x="2765500" y="0"/>
                </a:cubicBezTo>
                <a:cubicBezTo>
                  <a:pt x="2700540" y="0"/>
                  <a:pt x="2641771" y="40958"/>
                  <a:pt x="2619387" y="102013"/>
                </a:cubicBezTo>
                <a:lnTo>
                  <a:pt x="2392692" y="750094"/>
                </a:lnTo>
                <a:lnTo>
                  <a:pt x="2165997" y="102013"/>
                </a:lnTo>
                <a:cubicBezTo>
                  <a:pt x="2143613" y="41053"/>
                  <a:pt x="2084844" y="0"/>
                  <a:pt x="2019883" y="0"/>
                </a:cubicBezTo>
                <a:cubicBezTo>
                  <a:pt x="1954923" y="0"/>
                  <a:pt x="1896154" y="40958"/>
                  <a:pt x="1873770" y="102013"/>
                </a:cubicBezTo>
                <a:lnTo>
                  <a:pt x="1647075" y="750094"/>
                </a:lnTo>
                <a:lnTo>
                  <a:pt x="1420380" y="102013"/>
                </a:lnTo>
                <a:cubicBezTo>
                  <a:pt x="1397996" y="41053"/>
                  <a:pt x="1339227" y="0"/>
                  <a:pt x="1274266" y="0"/>
                </a:cubicBezTo>
                <a:cubicBezTo>
                  <a:pt x="1209306" y="0"/>
                  <a:pt x="1150537" y="40958"/>
                  <a:pt x="1128153" y="102013"/>
                </a:cubicBezTo>
                <a:lnTo>
                  <a:pt x="901458" y="750094"/>
                </a:lnTo>
                <a:lnTo>
                  <a:pt x="674763" y="102013"/>
                </a:lnTo>
                <a:cubicBezTo>
                  <a:pt x="652379" y="41053"/>
                  <a:pt x="593610" y="0"/>
                  <a:pt x="528649" y="0"/>
                </a:cubicBezTo>
                <a:cubicBezTo>
                  <a:pt x="463689" y="0"/>
                  <a:pt x="408539" y="33623"/>
                  <a:pt x="382536" y="102013"/>
                </a:cubicBezTo>
                <a:lnTo>
                  <a:pt x="9632" y="1116616"/>
                </a:lnTo>
                <a:cubicBezTo>
                  <a:pt x="-4751" y="1155668"/>
                  <a:pt x="-2941" y="1197959"/>
                  <a:pt x="14490" y="1235678"/>
                </a:cubicBezTo>
                <a:cubicBezTo>
                  <a:pt x="31921" y="1273397"/>
                  <a:pt x="63067" y="1302163"/>
                  <a:pt x="102120" y="1316450"/>
                </a:cubicBezTo>
                <a:cubicBezTo>
                  <a:pt x="119455" y="1322832"/>
                  <a:pt x="137458" y="1326071"/>
                  <a:pt x="155841" y="1326071"/>
                </a:cubicBezTo>
                <a:cubicBezTo>
                  <a:pt x="220801" y="1326071"/>
                  <a:pt x="279571" y="1285018"/>
                  <a:pt x="301954" y="1224058"/>
                </a:cubicBezTo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66C9F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48" name="Google Shape;1348;g3d4dd966ddf_0_9"/>
          <p:cNvSpPr/>
          <p:nvPr/>
        </p:nvSpPr>
        <p:spPr>
          <a:xfrm>
            <a:off x="9573159" y="5898659"/>
            <a:ext cx="3508935" cy="1296612"/>
          </a:xfrm>
          <a:custGeom>
            <a:avLst/>
            <a:gdLst/>
            <a:ahLst/>
            <a:cxnLst/>
            <a:rect l="l" t="t" r="r" b="b"/>
            <a:pathLst>
              <a:path w="3713159" h="1372076" extrusionOk="0">
                <a:moveTo>
                  <a:pt x="178703" y="1372076"/>
                </a:moveTo>
                <a:cubicBezTo>
                  <a:pt x="157653" y="1372076"/>
                  <a:pt x="136984" y="1368362"/>
                  <a:pt x="117077" y="1361027"/>
                </a:cubicBezTo>
                <a:cubicBezTo>
                  <a:pt x="72309" y="1344549"/>
                  <a:pt x="36590" y="1311688"/>
                  <a:pt x="16588" y="1268349"/>
                </a:cubicBezTo>
                <a:cubicBezTo>
                  <a:pt x="-3415" y="1225010"/>
                  <a:pt x="-5415" y="1176528"/>
                  <a:pt x="11063" y="1131761"/>
                </a:cubicBezTo>
                <a:lnTo>
                  <a:pt x="383872" y="117158"/>
                </a:lnTo>
                <a:cubicBezTo>
                  <a:pt x="412256" y="42672"/>
                  <a:pt x="473312" y="95"/>
                  <a:pt x="551512" y="95"/>
                </a:cubicBezTo>
                <a:cubicBezTo>
                  <a:pt x="629712" y="95"/>
                  <a:pt x="693530" y="47149"/>
                  <a:pt x="719247" y="117158"/>
                </a:cubicBezTo>
                <a:lnTo>
                  <a:pt x="924416" y="703612"/>
                </a:lnTo>
                <a:lnTo>
                  <a:pt x="1129394" y="117443"/>
                </a:lnTo>
                <a:cubicBezTo>
                  <a:pt x="1155207" y="47149"/>
                  <a:pt x="1222644" y="95"/>
                  <a:pt x="1297224" y="95"/>
                </a:cubicBezTo>
                <a:cubicBezTo>
                  <a:pt x="1371805" y="95"/>
                  <a:pt x="1439242" y="47149"/>
                  <a:pt x="1464960" y="117158"/>
                </a:cubicBezTo>
                <a:lnTo>
                  <a:pt x="1670128" y="703612"/>
                </a:lnTo>
                <a:lnTo>
                  <a:pt x="1875201" y="117443"/>
                </a:lnTo>
                <a:cubicBezTo>
                  <a:pt x="1901014" y="47149"/>
                  <a:pt x="1968451" y="95"/>
                  <a:pt x="2043032" y="95"/>
                </a:cubicBezTo>
                <a:cubicBezTo>
                  <a:pt x="2117613" y="95"/>
                  <a:pt x="2184954" y="47149"/>
                  <a:pt x="2210672" y="117158"/>
                </a:cubicBezTo>
                <a:lnTo>
                  <a:pt x="2415840" y="703612"/>
                </a:lnTo>
                <a:lnTo>
                  <a:pt x="2620914" y="117443"/>
                </a:lnTo>
                <a:cubicBezTo>
                  <a:pt x="2646726" y="47149"/>
                  <a:pt x="2714163" y="95"/>
                  <a:pt x="2788744" y="95"/>
                </a:cubicBezTo>
                <a:cubicBezTo>
                  <a:pt x="2863325" y="95"/>
                  <a:pt x="2930666" y="47149"/>
                  <a:pt x="2956384" y="117158"/>
                </a:cubicBezTo>
                <a:lnTo>
                  <a:pt x="3161553" y="703612"/>
                </a:lnTo>
                <a:lnTo>
                  <a:pt x="3366626" y="117443"/>
                </a:lnTo>
                <a:cubicBezTo>
                  <a:pt x="3392439" y="47054"/>
                  <a:pt x="3459875" y="0"/>
                  <a:pt x="3534456" y="0"/>
                </a:cubicBezTo>
                <a:cubicBezTo>
                  <a:pt x="3555507" y="0"/>
                  <a:pt x="3576176" y="3715"/>
                  <a:pt x="3596083" y="11049"/>
                </a:cubicBezTo>
                <a:cubicBezTo>
                  <a:pt x="3640850" y="27527"/>
                  <a:pt x="3676569" y="60389"/>
                  <a:pt x="3696572" y="103727"/>
                </a:cubicBezTo>
                <a:cubicBezTo>
                  <a:pt x="3716574" y="147066"/>
                  <a:pt x="3718575" y="195548"/>
                  <a:pt x="3702096" y="240316"/>
                </a:cubicBezTo>
                <a:lnTo>
                  <a:pt x="3329288" y="1254919"/>
                </a:lnTo>
                <a:cubicBezTo>
                  <a:pt x="3303570" y="1324928"/>
                  <a:pt x="3236229" y="1371981"/>
                  <a:pt x="3161648" y="1371981"/>
                </a:cubicBezTo>
                <a:cubicBezTo>
                  <a:pt x="3087067" y="1371981"/>
                  <a:pt x="3019725" y="1324928"/>
                  <a:pt x="2994008" y="1254919"/>
                </a:cubicBezTo>
                <a:lnTo>
                  <a:pt x="2788839" y="654368"/>
                </a:lnTo>
                <a:lnTo>
                  <a:pt x="2583861" y="1254443"/>
                </a:lnTo>
                <a:cubicBezTo>
                  <a:pt x="2557953" y="1324928"/>
                  <a:pt x="2490612" y="1371981"/>
                  <a:pt x="2416031" y="1371981"/>
                </a:cubicBezTo>
                <a:cubicBezTo>
                  <a:pt x="2336116" y="1371981"/>
                  <a:pt x="2279823" y="1332833"/>
                  <a:pt x="2248581" y="1255586"/>
                </a:cubicBezTo>
                <a:lnTo>
                  <a:pt x="2248105" y="1254443"/>
                </a:lnTo>
                <a:lnTo>
                  <a:pt x="2043127" y="654368"/>
                </a:lnTo>
                <a:lnTo>
                  <a:pt x="1838149" y="1254443"/>
                </a:lnTo>
                <a:cubicBezTo>
                  <a:pt x="1809098" y="1331595"/>
                  <a:pt x="1751090" y="1371981"/>
                  <a:pt x="1670319" y="1371981"/>
                </a:cubicBezTo>
                <a:cubicBezTo>
                  <a:pt x="1589547" y="1371981"/>
                  <a:pt x="1527825" y="1330166"/>
                  <a:pt x="1502393" y="1254347"/>
                </a:cubicBezTo>
                <a:lnTo>
                  <a:pt x="1297415" y="654463"/>
                </a:lnTo>
                <a:lnTo>
                  <a:pt x="1092437" y="1254538"/>
                </a:lnTo>
                <a:cubicBezTo>
                  <a:pt x="1066529" y="1325023"/>
                  <a:pt x="999187" y="1372076"/>
                  <a:pt x="924606" y="1372076"/>
                </a:cubicBezTo>
                <a:cubicBezTo>
                  <a:pt x="850026" y="1372076"/>
                  <a:pt x="782589" y="1325023"/>
                  <a:pt x="756871" y="1255014"/>
                </a:cubicBezTo>
                <a:lnTo>
                  <a:pt x="551702" y="654463"/>
                </a:lnTo>
                <a:lnTo>
                  <a:pt x="346534" y="1255014"/>
                </a:lnTo>
                <a:cubicBezTo>
                  <a:pt x="320816" y="1325023"/>
                  <a:pt x="253475" y="1372076"/>
                  <a:pt x="178894" y="1372076"/>
                </a:cubicBezTo>
                <a:close/>
                <a:moveTo>
                  <a:pt x="551607" y="46006"/>
                </a:moveTo>
                <a:cubicBezTo>
                  <a:pt x="492648" y="46006"/>
                  <a:pt x="448356" y="76962"/>
                  <a:pt x="426925" y="133255"/>
                </a:cubicBezTo>
                <a:lnTo>
                  <a:pt x="54116" y="1147572"/>
                </a:lnTo>
                <a:cubicBezTo>
                  <a:pt x="41924" y="1180814"/>
                  <a:pt x="43353" y="1216914"/>
                  <a:pt x="58212" y="1249109"/>
                </a:cubicBezTo>
                <a:cubicBezTo>
                  <a:pt x="73071" y="1281303"/>
                  <a:pt x="99646" y="1305782"/>
                  <a:pt x="132888" y="1317974"/>
                </a:cubicBezTo>
                <a:cubicBezTo>
                  <a:pt x="147652" y="1323404"/>
                  <a:pt x="163082" y="1326166"/>
                  <a:pt x="178703" y="1326166"/>
                </a:cubicBezTo>
                <a:cubicBezTo>
                  <a:pt x="234044" y="1326166"/>
                  <a:pt x="284050" y="1291304"/>
                  <a:pt x="303195" y="1239393"/>
                </a:cubicBezTo>
                <a:lnTo>
                  <a:pt x="551512" y="512445"/>
                </a:lnTo>
                <a:lnTo>
                  <a:pt x="799924" y="1239584"/>
                </a:lnTo>
                <a:cubicBezTo>
                  <a:pt x="818879" y="1291114"/>
                  <a:pt x="868885" y="1326071"/>
                  <a:pt x="924320" y="1326071"/>
                </a:cubicBezTo>
                <a:cubicBezTo>
                  <a:pt x="979756" y="1326071"/>
                  <a:pt x="1029762" y="1291114"/>
                  <a:pt x="1048908" y="1239107"/>
                </a:cubicBezTo>
                <a:lnTo>
                  <a:pt x="1297129" y="512445"/>
                </a:lnTo>
                <a:lnTo>
                  <a:pt x="1545541" y="1239584"/>
                </a:lnTo>
                <a:cubicBezTo>
                  <a:pt x="1564781" y="1297019"/>
                  <a:pt x="1606692" y="1326071"/>
                  <a:pt x="1669938" y="1326071"/>
                </a:cubicBezTo>
                <a:cubicBezTo>
                  <a:pt x="1733184" y="1326071"/>
                  <a:pt x="1772522" y="1297591"/>
                  <a:pt x="1794620" y="1238917"/>
                </a:cubicBezTo>
                <a:lnTo>
                  <a:pt x="2042841" y="512350"/>
                </a:lnTo>
                <a:lnTo>
                  <a:pt x="2291063" y="1238917"/>
                </a:lnTo>
                <a:cubicBezTo>
                  <a:pt x="2315542" y="1299115"/>
                  <a:pt x="2354023" y="1325975"/>
                  <a:pt x="2415650" y="1325975"/>
                </a:cubicBezTo>
                <a:cubicBezTo>
                  <a:pt x="2471085" y="1325975"/>
                  <a:pt x="2521187" y="1291019"/>
                  <a:pt x="2540237" y="1239012"/>
                </a:cubicBezTo>
                <a:lnTo>
                  <a:pt x="2788458" y="512350"/>
                </a:lnTo>
                <a:lnTo>
                  <a:pt x="3036870" y="1239488"/>
                </a:lnTo>
                <a:cubicBezTo>
                  <a:pt x="3055825" y="1291019"/>
                  <a:pt x="3105831" y="1325975"/>
                  <a:pt x="3161267" y="1325975"/>
                </a:cubicBezTo>
                <a:cubicBezTo>
                  <a:pt x="3216702" y="1325975"/>
                  <a:pt x="3266804" y="1291019"/>
                  <a:pt x="3285854" y="1239012"/>
                </a:cubicBezTo>
                <a:lnTo>
                  <a:pt x="3658662" y="224409"/>
                </a:lnTo>
                <a:cubicBezTo>
                  <a:pt x="3670854" y="191167"/>
                  <a:pt x="3669425" y="155067"/>
                  <a:pt x="3654566" y="122873"/>
                </a:cubicBezTo>
                <a:cubicBezTo>
                  <a:pt x="3639708" y="90678"/>
                  <a:pt x="3613133" y="66199"/>
                  <a:pt x="3579891" y="54007"/>
                </a:cubicBezTo>
                <a:cubicBezTo>
                  <a:pt x="3565127" y="48578"/>
                  <a:pt x="3549696" y="45815"/>
                  <a:pt x="3534171" y="45815"/>
                </a:cubicBezTo>
                <a:cubicBezTo>
                  <a:pt x="3478735" y="45815"/>
                  <a:pt x="3428633" y="80772"/>
                  <a:pt x="3409488" y="132779"/>
                </a:cubicBezTo>
                <a:lnTo>
                  <a:pt x="3161267" y="842391"/>
                </a:lnTo>
                <a:lnTo>
                  <a:pt x="2912855" y="132398"/>
                </a:lnTo>
                <a:cubicBezTo>
                  <a:pt x="2893900" y="80772"/>
                  <a:pt x="2843799" y="45815"/>
                  <a:pt x="2788363" y="45815"/>
                </a:cubicBezTo>
                <a:cubicBezTo>
                  <a:pt x="2732928" y="45815"/>
                  <a:pt x="2682921" y="80772"/>
                  <a:pt x="2663776" y="132779"/>
                </a:cubicBezTo>
                <a:lnTo>
                  <a:pt x="2415555" y="842391"/>
                </a:lnTo>
                <a:lnTo>
                  <a:pt x="2167238" y="132398"/>
                </a:lnTo>
                <a:cubicBezTo>
                  <a:pt x="2148283" y="80772"/>
                  <a:pt x="2098182" y="45815"/>
                  <a:pt x="2042746" y="45815"/>
                </a:cubicBezTo>
                <a:cubicBezTo>
                  <a:pt x="1987310" y="45815"/>
                  <a:pt x="1937304" y="80772"/>
                  <a:pt x="1918159" y="132779"/>
                </a:cubicBezTo>
                <a:lnTo>
                  <a:pt x="1669938" y="842391"/>
                </a:lnTo>
                <a:lnTo>
                  <a:pt x="1421526" y="132398"/>
                </a:lnTo>
                <a:cubicBezTo>
                  <a:pt x="1402571" y="80772"/>
                  <a:pt x="1352469" y="45815"/>
                  <a:pt x="1297034" y="45815"/>
                </a:cubicBezTo>
                <a:cubicBezTo>
                  <a:pt x="1241598" y="45815"/>
                  <a:pt x="1191592" y="80772"/>
                  <a:pt x="1172447" y="132779"/>
                </a:cubicBezTo>
                <a:lnTo>
                  <a:pt x="924225" y="842391"/>
                </a:lnTo>
                <a:lnTo>
                  <a:pt x="675813" y="132398"/>
                </a:lnTo>
                <a:cubicBezTo>
                  <a:pt x="656859" y="80772"/>
                  <a:pt x="606757" y="45815"/>
                  <a:pt x="551322" y="45815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66C9F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1349" name="Google Shape;1349;g3d4dd966ddf_0_9"/>
          <p:cNvSpPr/>
          <p:nvPr/>
        </p:nvSpPr>
        <p:spPr>
          <a:xfrm>
            <a:off x="-243066" y="5920391"/>
            <a:ext cx="3465185" cy="1253136"/>
          </a:xfrm>
          <a:custGeom>
            <a:avLst/>
            <a:gdLst/>
            <a:ahLst/>
            <a:cxnLst/>
            <a:rect l="l" t="t" r="r" b="b"/>
            <a:pathLst>
              <a:path w="3666862" h="1326070" extrusionOk="0">
                <a:moveTo>
                  <a:pt x="301954" y="1224058"/>
                </a:moveTo>
                <a:lnTo>
                  <a:pt x="528649" y="560451"/>
                </a:lnTo>
                <a:lnTo>
                  <a:pt x="755344" y="1224058"/>
                </a:lnTo>
                <a:cubicBezTo>
                  <a:pt x="777728" y="1285113"/>
                  <a:pt x="836497" y="1326071"/>
                  <a:pt x="901458" y="1326071"/>
                </a:cubicBezTo>
                <a:cubicBezTo>
                  <a:pt x="966418" y="1326071"/>
                  <a:pt x="1025188" y="1285113"/>
                  <a:pt x="1047571" y="1224058"/>
                </a:cubicBezTo>
                <a:lnTo>
                  <a:pt x="1274266" y="560451"/>
                </a:lnTo>
                <a:lnTo>
                  <a:pt x="1500961" y="1224058"/>
                </a:lnTo>
                <a:cubicBezTo>
                  <a:pt x="1525536" y="1297400"/>
                  <a:pt x="1582114" y="1326071"/>
                  <a:pt x="1647075" y="1326071"/>
                </a:cubicBezTo>
                <a:cubicBezTo>
                  <a:pt x="1712035" y="1326071"/>
                  <a:pt x="1765566" y="1297400"/>
                  <a:pt x="1793188" y="1224058"/>
                </a:cubicBezTo>
                <a:lnTo>
                  <a:pt x="2019883" y="560451"/>
                </a:lnTo>
                <a:lnTo>
                  <a:pt x="2246578" y="1224058"/>
                </a:lnTo>
                <a:cubicBezTo>
                  <a:pt x="2276678" y="1298734"/>
                  <a:pt x="2327732" y="1326071"/>
                  <a:pt x="2392692" y="1326071"/>
                </a:cubicBezTo>
                <a:cubicBezTo>
                  <a:pt x="2457652" y="1326071"/>
                  <a:pt x="2516422" y="1285113"/>
                  <a:pt x="2538806" y="1224058"/>
                </a:cubicBezTo>
                <a:lnTo>
                  <a:pt x="2765500" y="560451"/>
                </a:lnTo>
                <a:lnTo>
                  <a:pt x="2992196" y="1224058"/>
                </a:lnTo>
                <a:cubicBezTo>
                  <a:pt x="3014579" y="1285113"/>
                  <a:pt x="3073349" y="1326071"/>
                  <a:pt x="3138309" y="1326071"/>
                </a:cubicBezTo>
                <a:cubicBezTo>
                  <a:pt x="3203269" y="1326071"/>
                  <a:pt x="3262039" y="1285113"/>
                  <a:pt x="3284423" y="1224058"/>
                </a:cubicBezTo>
                <a:lnTo>
                  <a:pt x="3657231" y="209455"/>
                </a:lnTo>
                <a:cubicBezTo>
                  <a:pt x="3671614" y="170402"/>
                  <a:pt x="3669804" y="128111"/>
                  <a:pt x="3652373" y="90392"/>
                </a:cubicBezTo>
                <a:cubicBezTo>
                  <a:pt x="3634942" y="52673"/>
                  <a:pt x="3603796" y="23908"/>
                  <a:pt x="3564743" y="9620"/>
                </a:cubicBezTo>
                <a:cubicBezTo>
                  <a:pt x="3547408" y="3239"/>
                  <a:pt x="3529406" y="0"/>
                  <a:pt x="3511117" y="0"/>
                </a:cubicBezTo>
                <a:lnTo>
                  <a:pt x="3511117" y="0"/>
                </a:lnTo>
                <a:cubicBezTo>
                  <a:pt x="3446157" y="0"/>
                  <a:pt x="3387388" y="41053"/>
                  <a:pt x="3365004" y="102013"/>
                </a:cubicBezTo>
                <a:lnTo>
                  <a:pt x="3138309" y="750094"/>
                </a:lnTo>
                <a:lnTo>
                  <a:pt x="2911614" y="102013"/>
                </a:lnTo>
                <a:cubicBezTo>
                  <a:pt x="2889230" y="41053"/>
                  <a:pt x="2830461" y="0"/>
                  <a:pt x="2765500" y="0"/>
                </a:cubicBezTo>
                <a:cubicBezTo>
                  <a:pt x="2700540" y="0"/>
                  <a:pt x="2641771" y="40958"/>
                  <a:pt x="2619387" y="102013"/>
                </a:cubicBezTo>
                <a:lnTo>
                  <a:pt x="2392692" y="750094"/>
                </a:lnTo>
                <a:lnTo>
                  <a:pt x="2165997" y="102013"/>
                </a:lnTo>
                <a:cubicBezTo>
                  <a:pt x="2143613" y="41053"/>
                  <a:pt x="2084844" y="0"/>
                  <a:pt x="2019883" y="0"/>
                </a:cubicBezTo>
                <a:cubicBezTo>
                  <a:pt x="1954923" y="0"/>
                  <a:pt x="1896154" y="40958"/>
                  <a:pt x="1873770" y="102013"/>
                </a:cubicBezTo>
                <a:lnTo>
                  <a:pt x="1647075" y="750094"/>
                </a:lnTo>
                <a:lnTo>
                  <a:pt x="1420380" y="102013"/>
                </a:lnTo>
                <a:cubicBezTo>
                  <a:pt x="1397996" y="41053"/>
                  <a:pt x="1339227" y="0"/>
                  <a:pt x="1274266" y="0"/>
                </a:cubicBezTo>
                <a:cubicBezTo>
                  <a:pt x="1209306" y="0"/>
                  <a:pt x="1150537" y="40958"/>
                  <a:pt x="1128153" y="102013"/>
                </a:cubicBezTo>
                <a:lnTo>
                  <a:pt x="901458" y="750094"/>
                </a:lnTo>
                <a:lnTo>
                  <a:pt x="674763" y="102013"/>
                </a:lnTo>
                <a:cubicBezTo>
                  <a:pt x="652379" y="41053"/>
                  <a:pt x="593610" y="0"/>
                  <a:pt x="528649" y="0"/>
                </a:cubicBezTo>
                <a:cubicBezTo>
                  <a:pt x="463689" y="0"/>
                  <a:pt x="408539" y="33623"/>
                  <a:pt x="382536" y="102013"/>
                </a:cubicBezTo>
                <a:lnTo>
                  <a:pt x="9632" y="1116616"/>
                </a:lnTo>
                <a:cubicBezTo>
                  <a:pt x="-4751" y="1155668"/>
                  <a:pt x="-2941" y="1197959"/>
                  <a:pt x="14490" y="1235678"/>
                </a:cubicBezTo>
                <a:cubicBezTo>
                  <a:pt x="31921" y="1273397"/>
                  <a:pt x="63067" y="1302163"/>
                  <a:pt x="102120" y="1316450"/>
                </a:cubicBezTo>
                <a:cubicBezTo>
                  <a:pt x="119455" y="1322832"/>
                  <a:pt x="137458" y="1326071"/>
                  <a:pt x="155841" y="1326071"/>
                </a:cubicBezTo>
                <a:cubicBezTo>
                  <a:pt x="220801" y="1326071"/>
                  <a:pt x="279571" y="1285018"/>
                  <a:pt x="301954" y="1224058"/>
                </a:cubicBezTo>
              </a:path>
            </a:pathLst>
          </a:custGeom>
          <a:gradFill>
            <a:gsLst>
              <a:gs pos="0">
                <a:schemeClr val="accent2"/>
              </a:gs>
              <a:gs pos="100000">
                <a:srgbClr val="66C9F3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1350" name="Google Shape;1350;g3d4dd966ddf_0_9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-2344577" y="-1226839"/>
            <a:ext cx="5463341" cy="54633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7FDFBC6-3261-E163-6EFD-D1D64E3281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6974" y="2459291"/>
            <a:ext cx="2312202" cy="23226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5" name="Google Shape;595;p6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58" t="42363" r="45194" b="17599"/>
          <a:stretch/>
        </p:blipFill>
        <p:spPr>
          <a:xfrm>
            <a:off x="9613031" y="-12192"/>
            <a:ext cx="2603353" cy="1782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6" name="Google Shape;596;p6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5" t="39671" r="39380" b="18146"/>
          <a:stretch/>
        </p:blipFill>
        <p:spPr>
          <a:xfrm rot="-5400000">
            <a:off x="5734" y="-30120"/>
            <a:ext cx="1841719" cy="1877571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6"/>
          <p:cNvSpPr txBox="1"/>
          <p:nvPr/>
        </p:nvSpPr>
        <p:spPr>
          <a:xfrm>
            <a:off x="778330" y="555625"/>
            <a:ext cx="11101250" cy="4985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Power of looking through combined view</a:t>
            </a:r>
            <a:endParaRPr sz="3600" b="1" i="0" u="none" strike="noStrike" cap="none">
              <a:solidFill>
                <a:schemeClr val="dk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98" name="Google Shape;598;p6"/>
          <p:cNvSpPr txBox="1"/>
          <p:nvPr/>
        </p:nvSpPr>
        <p:spPr>
          <a:xfrm>
            <a:off x="682080" y="1387066"/>
            <a:ext cx="10765970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We combine </a:t>
            </a:r>
            <a:r>
              <a:rPr lang="en-US" sz="2400" b="1" i="0" u="none" strike="noStrike" cap="none">
                <a:solidFill>
                  <a:srgbClr val="158C82"/>
                </a:solidFill>
                <a:latin typeface="Corbel"/>
                <a:ea typeface="Corbel"/>
                <a:cs typeface="Corbel"/>
                <a:sym typeface="Corbel"/>
              </a:rPr>
              <a:t>REAL BEHAVIORAL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mall intelligence with direct                    </a:t>
            </a:r>
            <a:r>
              <a:rPr lang="en-US" sz="2400" b="1" i="0" u="none" strike="noStrike" cap="none">
                <a:solidFill>
                  <a:srgbClr val="195087"/>
                </a:solidFill>
                <a:latin typeface="Corbel"/>
                <a:ea typeface="Corbel"/>
                <a:cs typeface="Corbel"/>
                <a:sym typeface="Corbel"/>
              </a:rPr>
              <a:t>SHOPPER EXPERIENCE </a:t>
            </a:r>
            <a:r>
              <a:rPr lang="en-US" sz="24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insights.</a:t>
            </a:r>
            <a:endParaRPr/>
          </a:p>
        </p:txBody>
      </p:sp>
      <p:sp>
        <p:nvSpPr>
          <p:cNvPr id="599" name="Google Shape;599;p6"/>
          <p:cNvSpPr/>
          <p:nvPr/>
        </p:nvSpPr>
        <p:spPr>
          <a:xfrm>
            <a:off x="3268131" y="4578828"/>
            <a:ext cx="5389583" cy="1972789"/>
          </a:xfrm>
          <a:custGeom>
            <a:avLst/>
            <a:gdLst/>
            <a:ahLst/>
            <a:cxnLst/>
            <a:rect l="l" t="t" r="r" b="b"/>
            <a:pathLst>
              <a:path w="21600" h="21370" extrusionOk="0">
                <a:moveTo>
                  <a:pt x="0" y="0"/>
                </a:moveTo>
                <a:lnTo>
                  <a:pt x="7049" y="12190"/>
                </a:lnTo>
                <a:lnTo>
                  <a:pt x="7050" y="12184"/>
                </a:lnTo>
                <a:lnTo>
                  <a:pt x="7292" y="12610"/>
                </a:lnTo>
                <a:cubicBezTo>
                  <a:pt x="7382" y="12150"/>
                  <a:pt x="7468" y="11689"/>
                  <a:pt x="7552" y="11229"/>
                </a:cubicBezTo>
                <a:cubicBezTo>
                  <a:pt x="7635" y="10774"/>
                  <a:pt x="7717" y="10308"/>
                  <a:pt x="7854" y="9986"/>
                </a:cubicBezTo>
                <a:cubicBezTo>
                  <a:pt x="7935" y="9796"/>
                  <a:pt x="8033" y="9667"/>
                  <a:pt x="8136" y="9670"/>
                </a:cubicBezTo>
                <a:cubicBezTo>
                  <a:pt x="8218" y="9672"/>
                  <a:pt x="8296" y="9757"/>
                  <a:pt x="8371" y="9847"/>
                </a:cubicBezTo>
                <a:cubicBezTo>
                  <a:pt x="8452" y="9944"/>
                  <a:pt x="8533" y="10048"/>
                  <a:pt x="8613" y="10164"/>
                </a:cubicBezTo>
                <a:lnTo>
                  <a:pt x="11012" y="13758"/>
                </a:lnTo>
                <a:cubicBezTo>
                  <a:pt x="11125" y="13939"/>
                  <a:pt x="11235" y="14126"/>
                  <a:pt x="11342" y="14323"/>
                </a:cubicBezTo>
                <a:cubicBezTo>
                  <a:pt x="11472" y="14562"/>
                  <a:pt x="11602" y="14841"/>
                  <a:pt x="11642" y="15278"/>
                </a:cubicBezTo>
                <a:cubicBezTo>
                  <a:pt x="11681" y="15713"/>
                  <a:pt x="11615" y="16151"/>
                  <a:pt x="11551" y="16562"/>
                </a:cubicBezTo>
                <a:cubicBezTo>
                  <a:pt x="11499" y="16894"/>
                  <a:pt x="11448" y="17233"/>
                  <a:pt x="11395" y="17574"/>
                </a:cubicBezTo>
                <a:cubicBezTo>
                  <a:pt x="11239" y="18581"/>
                  <a:pt x="11075" y="19576"/>
                  <a:pt x="10903" y="20561"/>
                </a:cubicBezTo>
                <a:cubicBezTo>
                  <a:pt x="11037" y="21323"/>
                  <a:pt x="11357" y="21600"/>
                  <a:pt x="11606" y="21162"/>
                </a:cubicBezTo>
                <a:cubicBezTo>
                  <a:pt x="11768" y="20876"/>
                  <a:pt x="11784" y="19995"/>
                  <a:pt x="11742" y="19251"/>
                </a:cubicBezTo>
                <a:lnTo>
                  <a:pt x="11848" y="19118"/>
                </a:lnTo>
                <a:cubicBezTo>
                  <a:pt x="11978" y="19825"/>
                  <a:pt x="12276" y="20089"/>
                  <a:pt x="12512" y="19700"/>
                </a:cubicBezTo>
                <a:cubicBezTo>
                  <a:pt x="12684" y="19417"/>
                  <a:pt x="12733" y="18453"/>
                  <a:pt x="12698" y="17680"/>
                </a:cubicBezTo>
                <a:lnTo>
                  <a:pt x="12794" y="17526"/>
                </a:lnTo>
                <a:cubicBezTo>
                  <a:pt x="12987" y="18026"/>
                  <a:pt x="13271" y="18459"/>
                  <a:pt x="13451" y="18207"/>
                </a:cubicBezTo>
                <a:cubicBezTo>
                  <a:pt x="13717" y="17833"/>
                  <a:pt x="13787" y="16855"/>
                  <a:pt x="13658" y="16065"/>
                </a:cubicBezTo>
                <a:lnTo>
                  <a:pt x="12142" y="8093"/>
                </a:lnTo>
                <a:cubicBezTo>
                  <a:pt x="11903" y="8708"/>
                  <a:pt x="11637" y="9290"/>
                  <a:pt x="11367" y="9782"/>
                </a:cubicBezTo>
                <a:cubicBezTo>
                  <a:pt x="11231" y="10031"/>
                  <a:pt x="11009" y="10327"/>
                  <a:pt x="10774" y="10323"/>
                </a:cubicBezTo>
                <a:cubicBezTo>
                  <a:pt x="10610" y="10321"/>
                  <a:pt x="10451" y="10167"/>
                  <a:pt x="10318" y="9897"/>
                </a:cubicBezTo>
                <a:cubicBezTo>
                  <a:pt x="10036" y="9328"/>
                  <a:pt x="9892" y="8315"/>
                  <a:pt x="9923" y="7298"/>
                </a:cubicBezTo>
                <a:cubicBezTo>
                  <a:pt x="9939" y="6796"/>
                  <a:pt x="10000" y="6371"/>
                  <a:pt x="10046" y="6118"/>
                </a:cubicBezTo>
                <a:cubicBezTo>
                  <a:pt x="10109" y="5773"/>
                  <a:pt x="10191" y="5467"/>
                  <a:pt x="10283" y="5188"/>
                </a:cubicBezTo>
                <a:cubicBezTo>
                  <a:pt x="10422" y="4770"/>
                  <a:pt x="10581" y="4418"/>
                  <a:pt x="10740" y="4071"/>
                </a:cubicBezTo>
                <a:cubicBezTo>
                  <a:pt x="10894" y="3735"/>
                  <a:pt x="11049" y="3401"/>
                  <a:pt x="11204" y="3072"/>
                </a:cubicBezTo>
                <a:cubicBezTo>
                  <a:pt x="11017" y="2861"/>
                  <a:pt x="9320" y="2584"/>
                  <a:pt x="8235" y="3056"/>
                </a:cubicBezTo>
                <a:cubicBezTo>
                  <a:pt x="8200" y="3071"/>
                  <a:pt x="8164" y="3102"/>
                  <a:pt x="8129" y="3127"/>
                </a:cubicBezTo>
                <a:lnTo>
                  <a:pt x="6321" y="0"/>
                </a:lnTo>
                <a:lnTo>
                  <a:pt x="0" y="0"/>
                </a:lnTo>
                <a:close/>
                <a:moveTo>
                  <a:pt x="15279" y="0"/>
                </a:moveTo>
                <a:lnTo>
                  <a:pt x="13328" y="3375"/>
                </a:lnTo>
                <a:cubicBezTo>
                  <a:pt x="13311" y="3369"/>
                  <a:pt x="13295" y="3355"/>
                  <a:pt x="13277" y="3351"/>
                </a:cubicBezTo>
                <a:cubicBezTo>
                  <a:pt x="12874" y="3278"/>
                  <a:pt x="12403" y="3218"/>
                  <a:pt x="12048" y="3384"/>
                </a:cubicBezTo>
                <a:cubicBezTo>
                  <a:pt x="11922" y="3443"/>
                  <a:pt x="11796" y="3531"/>
                  <a:pt x="11677" y="3674"/>
                </a:cubicBezTo>
                <a:cubicBezTo>
                  <a:pt x="11529" y="3853"/>
                  <a:pt x="11397" y="4124"/>
                  <a:pt x="11268" y="4402"/>
                </a:cubicBezTo>
                <a:cubicBezTo>
                  <a:pt x="11059" y="4847"/>
                  <a:pt x="10856" y="5313"/>
                  <a:pt x="10654" y="5786"/>
                </a:cubicBezTo>
                <a:cubicBezTo>
                  <a:pt x="10569" y="5985"/>
                  <a:pt x="10495" y="6221"/>
                  <a:pt x="10436" y="6493"/>
                </a:cubicBezTo>
                <a:cubicBezTo>
                  <a:pt x="10394" y="6687"/>
                  <a:pt x="10360" y="6896"/>
                  <a:pt x="10337" y="7117"/>
                </a:cubicBezTo>
                <a:cubicBezTo>
                  <a:pt x="10272" y="7753"/>
                  <a:pt x="10303" y="8467"/>
                  <a:pt x="10475" y="8865"/>
                </a:cubicBezTo>
                <a:cubicBezTo>
                  <a:pt x="10632" y="9231"/>
                  <a:pt x="10852" y="9176"/>
                  <a:pt x="11041" y="8962"/>
                </a:cubicBezTo>
                <a:cubicBezTo>
                  <a:pt x="11338" y="8627"/>
                  <a:pt x="11573" y="7971"/>
                  <a:pt x="11820" y="7386"/>
                </a:cubicBezTo>
                <a:cubicBezTo>
                  <a:pt x="11965" y="7042"/>
                  <a:pt x="12115" y="6718"/>
                  <a:pt x="12271" y="6419"/>
                </a:cubicBezTo>
                <a:lnTo>
                  <a:pt x="14125" y="16269"/>
                </a:lnTo>
                <a:cubicBezTo>
                  <a:pt x="14253" y="15959"/>
                  <a:pt x="14696" y="15004"/>
                  <a:pt x="14698" y="14258"/>
                </a:cubicBezTo>
                <a:cubicBezTo>
                  <a:pt x="14700" y="13478"/>
                  <a:pt x="14715" y="12674"/>
                  <a:pt x="14732" y="11876"/>
                </a:cubicBezTo>
                <a:lnTo>
                  <a:pt x="21600" y="0"/>
                </a:lnTo>
                <a:lnTo>
                  <a:pt x="15279" y="0"/>
                </a:lnTo>
                <a:close/>
                <a:moveTo>
                  <a:pt x="8221" y="10921"/>
                </a:moveTo>
                <a:cubicBezTo>
                  <a:pt x="8174" y="10913"/>
                  <a:pt x="8127" y="10933"/>
                  <a:pt x="8082" y="10977"/>
                </a:cubicBezTo>
                <a:cubicBezTo>
                  <a:pt x="7993" y="11066"/>
                  <a:pt x="7919" y="11257"/>
                  <a:pt x="7874" y="11527"/>
                </a:cubicBezTo>
                <a:lnTo>
                  <a:pt x="7327" y="14790"/>
                </a:lnTo>
                <a:cubicBezTo>
                  <a:pt x="7281" y="15061"/>
                  <a:pt x="7277" y="15361"/>
                  <a:pt x="7306" y="15627"/>
                </a:cubicBezTo>
                <a:cubicBezTo>
                  <a:pt x="7335" y="15894"/>
                  <a:pt x="7398" y="16128"/>
                  <a:pt x="7489" y="16263"/>
                </a:cubicBezTo>
                <a:cubicBezTo>
                  <a:pt x="7669" y="16534"/>
                  <a:pt x="7889" y="16310"/>
                  <a:pt x="7979" y="15769"/>
                </a:cubicBezTo>
                <a:lnTo>
                  <a:pt x="8526" y="12506"/>
                </a:lnTo>
                <a:cubicBezTo>
                  <a:pt x="8617" y="11965"/>
                  <a:pt x="8542" y="11304"/>
                  <a:pt x="8362" y="11033"/>
                </a:cubicBezTo>
                <a:cubicBezTo>
                  <a:pt x="8316" y="10966"/>
                  <a:pt x="8269" y="10929"/>
                  <a:pt x="8221" y="10921"/>
                </a:cubicBezTo>
                <a:close/>
                <a:moveTo>
                  <a:pt x="9094" y="12228"/>
                </a:moveTo>
                <a:cubicBezTo>
                  <a:pt x="9047" y="12220"/>
                  <a:pt x="8999" y="12240"/>
                  <a:pt x="8955" y="12285"/>
                </a:cubicBezTo>
                <a:cubicBezTo>
                  <a:pt x="8866" y="12373"/>
                  <a:pt x="8788" y="12564"/>
                  <a:pt x="8743" y="12835"/>
                </a:cubicBezTo>
                <a:lnTo>
                  <a:pt x="8200" y="16097"/>
                </a:lnTo>
                <a:cubicBezTo>
                  <a:pt x="8109" y="16639"/>
                  <a:pt x="8181" y="17299"/>
                  <a:pt x="8362" y="17571"/>
                </a:cubicBezTo>
                <a:cubicBezTo>
                  <a:pt x="8542" y="17842"/>
                  <a:pt x="8762" y="17618"/>
                  <a:pt x="8852" y="17077"/>
                </a:cubicBezTo>
                <a:lnTo>
                  <a:pt x="9399" y="13814"/>
                </a:lnTo>
                <a:cubicBezTo>
                  <a:pt x="9490" y="13273"/>
                  <a:pt x="9415" y="12612"/>
                  <a:pt x="9234" y="12341"/>
                </a:cubicBezTo>
                <a:cubicBezTo>
                  <a:pt x="9189" y="12273"/>
                  <a:pt x="9141" y="12237"/>
                  <a:pt x="9094" y="12228"/>
                </a:cubicBezTo>
                <a:close/>
                <a:moveTo>
                  <a:pt x="9967" y="13536"/>
                </a:moveTo>
                <a:cubicBezTo>
                  <a:pt x="9920" y="13527"/>
                  <a:pt x="9872" y="13548"/>
                  <a:pt x="9828" y="13592"/>
                </a:cubicBezTo>
                <a:cubicBezTo>
                  <a:pt x="9739" y="13681"/>
                  <a:pt x="9661" y="13872"/>
                  <a:pt x="9616" y="14142"/>
                </a:cubicBezTo>
                <a:lnTo>
                  <a:pt x="9069" y="17405"/>
                </a:lnTo>
                <a:cubicBezTo>
                  <a:pt x="8978" y="17946"/>
                  <a:pt x="9054" y="18607"/>
                  <a:pt x="9234" y="18878"/>
                </a:cubicBezTo>
                <a:cubicBezTo>
                  <a:pt x="9415" y="19149"/>
                  <a:pt x="9635" y="18926"/>
                  <a:pt x="9725" y="18384"/>
                </a:cubicBezTo>
                <a:lnTo>
                  <a:pt x="10272" y="15121"/>
                </a:lnTo>
                <a:cubicBezTo>
                  <a:pt x="10363" y="14580"/>
                  <a:pt x="10287" y="13919"/>
                  <a:pt x="10106" y="13648"/>
                </a:cubicBezTo>
                <a:cubicBezTo>
                  <a:pt x="10061" y="13580"/>
                  <a:pt x="10014" y="13544"/>
                  <a:pt x="9967" y="13536"/>
                </a:cubicBezTo>
                <a:close/>
                <a:moveTo>
                  <a:pt x="10840" y="14843"/>
                </a:moveTo>
                <a:cubicBezTo>
                  <a:pt x="10793" y="14835"/>
                  <a:pt x="10745" y="14855"/>
                  <a:pt x="10701" y="14899"/>
                </a:cubicBezTo>
                <a:cubicBezTo>
                  <a:pt x="10612" y="14988"/>
                  <a:pt x="10534" y="15179"/>
                  <a:pt x="10488" y="15450"/>
                </a:cubicBezTo>
                <a:lnTo>
                  <a:pt x="9941" y="18712"/>
                </a:lnTo>
                <a:cubicBezTo>
                  <a:pt x="9851" y="19254"/>
                  <a:pt x="9925" y="19914"/>
                  <a:pt x="10106" y="20185"/>
                </a:cubicBezTo>
                <a:cubicBezTo>
                  <a:pt x="10287" y="20456"/>
                  <a:pt x="10508" y="20242"/>
                  <a:pt x="10598" y="19700"/>
                </a:cubicBezTo>
                <a:lnTo>
                  <a:pt x="11145" y="16429"/>
                </a:lnTo>
                <a:cubicBezTo>
                  <a:pt x="11236" y="15888"/>
                  <a:pt x="11160" y="15227"/>
                  <a:pt x="10979" y="14956"/>
                </a:cubicBezTo>
                <a:cubicBezTo>
                  <a:pt x="10934" y="14888"/>
                  <a:pt x="10887" y="14852"/>
                  <a:pt x="10840" y="148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0" name="Google Shape;600;p6"/>
          <p:cNvSpPr txBox="1"/>
          <p:nvPr/>
        </p:nvSpPr>
        <p:spPr>
          <a:xfrm>
            <a:off x="8555447" y="3317440"/>
            <a:ext cx="131799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YOUR TITLE</a:t>
            </a:r>
            <a:endParaRPr/>
          </a:p>
        </p:txBody>
      </p:sp>
      <p:sp>
        <p:nvSpPr>
          <p:cNvPr id="601" name="Google Shape;601;p6"/>
          <p:cNvSpPr/>
          <p:nvPr/>
        </p:nvSpPr>
        <p:spPr>
          <a:xfrm>
            <a:off x="472852" y="1595857"/>
            <a:ext cx="497008" cy="497076"/>
          </a:xfrm>
          <a:prstGeom prst="roundRect">
            <a:avLst>
              <a:gd name="adj" fmla="val 12271"/>
            </a:avLst>
          </a:prstGeom>
          <a:solidFill>
            <a:srgbClr val="1CBBA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2" name="Google Shape;602;p6"/>
          <p:cNvSpPr/>
          <p:nvPr/>
        </p:nvSpPr>
        <p:spPr>
          <a:xfrm>
            <a:off x="844930" y="1845719"/>
            <a:ext cx="1000095" cy="1000231"/>
          </a:xfrm>
          <a:prstGeom prst="roundRect">
            <a:avLst>
              <a:gd name="adj" fmla="val 12271"/>
            </a:avLst>
          </a:prstGeom>
          <a:solidFill>
            <a:srgbClr val="0D5D57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3" name="Google Shape;603;p6"/>
          <p:cNvSpPr/>
          <p:nvPr/>
        </p:nvSpPr>
        <p:spPr>
          <a:xfrm>
            <a:off x="188727" y="2149814"/>
            <a:ext cx="1156802" cy="1156961"/>
          </a:xfrm>
          <a:prstGeom prst="roundRect">
            <a:avLst>
              <a:gd name="adj" fmla="val 12271"/>
            </a:avLst>
          </a:prstGeom>
          <a:solidFill>
            <a:srgbClr val="97EFE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4" name="Google Shape;604;p6"/>
          <p:cNvSpPr/>
          <p:nvPr/>
        </p:nvSpPr>
        <p:spPr>
          <a:xfrm>
            <a:off x="483813" y="2464878"/>
            <a:ext cx="1484786" cy="1484990"/>
          </a:xfrm>
          <a:prstGeom prst="roundRect">
            <a:avLst>
              <a:gd name="adj" fmla="val 12271"/>
            </a:avLst>
          </a:prstGeom>
          <a:solidFill>
            <a:srgbClr val="148C82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5" name="Google Shape;605;p6"/>
          <p:cNvSpPr/>
          <p:nvPr/>
        </p:nvSpPr>
        <p:spPr>
          <a:xfrm>
            <a:off x="798584" y="2853576"/>
            <a:ext cx="1993479" cy="1993752"/>
          </a:xfrm>
          <a:prstGeom prst="roundRect">
            <a:avLst>
              <a:gd name="adj" fmla="val 12271"/>
            </a:avLst>
          </a:prstGeom>
          <a:solidFill>
            <a:srgbClr val="63E8D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6" name="Google Shape;606;p6"/>
          <p:cNvSpPr/>
          <p:nvPr/>
        </p:nvSpPr>
        <p:spPr>
          <a:xfrm>
            <a:off x="1179623" y="3317440"/>
            <a:ext cx="3311246" cy="3311700"/>
          </a:xfrm>
          <a:prstGeom prst="roundRect">
            <a:avLst>
              <a:gd name="adj" fmla="val 7604"/>
            </a:avLst>
          </a:prstGeom>
          <a:solidFill>
            <a:srgbClr val="1CBBAE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7" name="Google Shape;607;p6"/>
          <p:cNvSpPr/>
          <p:nvPr/>
        </p:nvSpPr>
        <p:spPr>
          <a:xfrm>
            <a:off x="2446426" y="3458115"/>
            <a:ext cx="756667" cy="758940"/>
          </a:xfrm>
          <a:custGeom>
            <a:avLst/>
            <a:gdLst/>
            <a:ahLst/>
            <a:cxnLst/>
            <a:rect l="l" t="t" r="r" b="b"/>
            <a:pathLst>
              <a:path w="291740" h="291740" extrusionOk="0">
                <a:moveTo>
                  <a:pt x="131173" y="225992"/>
                </a:moveTo>
                <a:cubicBezTo>
                  <a:pt x="130447" y="225992"/>
                  <a:pt x="129721" y="226700"/>
                  <a:pt x="129721" y="227409"/>
                </a:cubicBezTo>
                <a:lnTo>
                  <a:pt x="129721" y="246544"/>
                </a:lnTo>
                <a:cubicBezTo>
                  <a:pt x="129721" y="247607"/>
                  <a:pt x="130447" y="247962"/>
                  <a:pt x="131173" y="247962"/>
                </a:cubicBezTo>
                <a:lnTo>
                  <a:pt x="160927" y="247962"/>
                </a:lnTo>
                <a:cubicBezTo>
                  <a:pt x="161653" y="247962"/>
                  <a:pt x="162378" y="247607"/>
                  <a:pt x="162378" y="246544"/>
                </a:cubicBezTo>
                <a:lnTo>
                  <a:pt x="162378" y="227409"/>
                </a:lnTo>
                <a:cubicBezTo>
                  <a:pt x="162378" y="226700"/>
                  <a:pt x="161653" y="225992"/>
                  <a:pt x="160927" y="225992"/>
                </a:cubicBezTo>
                <a:lnTo>
                  <a:pt x="131173" y="225992"/>
                </a:lnTo>
                <a:close/>
                <a:moveTo>
                  <a:pt x="51435" y="225992"/>
                </a:moveTo>
                <a:cubicBezTo>
                  <a:pt x="50709" y="225992"/>
                  <a:pt x="49984" y="226700"/>
                  <a:pt x="49984" y="227409"/>
                </a:cubicBezTo>
                <a:lnTo>
                  <a:pt x="49984" y="246544"/>
                </a:lnTo>
                <a:cubicBezTo>
                  <a:pt x="49984" y="247607"/>
                  <a:pt x="50709" y="247962"/>
                  <a:pt x="51435" y="247962"/>
                </a:cubicBezTo>
                <a:lnTo>
                  <a:pt x="81189" y="247962"/>
                </a:lnTo>
                <a:cubicBezTo>
                  <a:pt x="82278" y="247962"/>
                  <a:pt x="83004" y="247607"/>
                  <a:pt x="83004" y="246544"/>
                </a:cubicBezTo>
                <a:lnTo>
                  <a:pt x="83004" y="227409"/>
                </a:lnTo>
                <a:cubicBezTo>
                  <a:pt x="83004" y="226700"/>
                  <a:pt x="82278" y="225992"/>
                  <a:pt x="81189" y="225992"/>
                </a:cubicBezTo>
                <a:lnTo>
                  <a:pt x="51435" y="225992"/>
                </a:lnTo>
                <a:close/>
                <a:moveTo>
                  <a:pt x="131173" y="217487"/>
                </a:moveTo>
                <a:lnTo>
                  <a:pt x="160927" y="217487"/>
                </a:lnTo>
                <a:cubicBezTo>
                  <a:pt x="166733" y="217487"/>
                  <a:pt x="171087" y="221739"/>
                  <a:pt x="171087" y="227409"/>
                </a:cubicBezTo>
                <a:lnTo>
                  <a:pt x="171087" y="246544"/>
                </a:lnTo>
                <a:cubicBezTo>
                  <a:pt x="171087" y="252214"/>
                  <a:pt x="166733" y="256821"/>
                  <a:pt x="160927" y="256821"/>
                </a:cubicBezTo>
                <a:lnTo>
                  <a:pt x="131173" y="256821"/>
                </a:lnTo>
                <a:cubicBezTo>
                  <a:pt x="125367" y="256821"/>
                  <a:pt x="120650" y="252214"/>
                  <a:pt x="120650" y="246544"/>
                </a:cubicBezTo>
                <a:lnTo>
                  <a:pt x="120650" y="227409"/>
                </a:lnTo>
                <a:cubicBezTo>
                  <a:pt x="120650" y="221739"/>
                  <a:pt x="125367" y="217487"/>
                  <a:pt x="131173" y="217487"/>
                </a:cubicBezTo>
                <a:close/>
                <a:moveTo>
                  <a:pt x="51435" y="217487"/>
                </a:moveTo>
                <a:lnTo>
                  <a:pt x="81189" y="217487"/>
                </a:lnTo>
                <a:cubicBezTo>
                  <a:pt x="86995" y="217487"/>
                  <a:pt x="91712" y="221739"/>
                  <a:pt x="91712" y="227409"/>
                </a:cubicBezTo>
                <a:lnTo>
                  <a:pt x="91712" y="246544"/>
                </a:lnTo>
                <a:cubicBezTo>
                  <a:pt x="91712" y="252214"/>
                  <a:pt x="86995" y="256821"/>
                  <a:pt x="81189" y="256821"/>
                </a:cubicBezTo>
                <a:lnTo>
                  <a:pt x="51435" y="256821"/>
                </a:lnTo>
                <a:cubicBezTo>
                  <a:pt x="45992" y="256821"/>
                  <a:pt x="41275" y="252214"/>
                  <a:pt x="41275" y="246544"/>
                </a:cubicBezTo>
                <a:lnTo>
                  <a:pt x="41275" y="227409"/>
                </a:lnTo>
                <a:cubicBezTo>
                  <a:pt x="41275" y="221739"/>
                  <a:pt x="45992" y="217487"/>
                  <a:pt x="51435" y="217487"/>
                </a:cubicBezTo>
                <a:close/>
                <a:moveTo>
                  <a:pt x="211773" y="163119"/>
                </a:moveTo>
                <a:cubicBezTo>
                  <a:pt x="211047" y="163119"/>
                  <a:pt x="210322" y="163849"/>
                  <a:pt x="210322" y="164580"/>
                </a:cubicBezTo>
                <a:lnTo>
                  <a:pt x="210322" y="184304"/>
                </a:lnTo>
                <a:cubicBezTo>
                  <a:pt x="210322" y="185035"/>
                  <a:pt x="211047" y="185765"/>
                  <a:pt x="211773" y="185765"/>
                </a:cubicBezTo>
                <a:lnTo>
                  <a:pt x="241890" y="185765"/>
                </a:lnTo>
                <a:cubicBezTo>
                  <a:pt x="242253" y="185765"/>
                  <a:pt x="242979" y="185035"/>
                  <a:pt x="242979" y="184304"/>
                </a:cubicBezTo>
                <a:lnTo>
                  <a:pt x="242979" y="164580"/>
                </a:lnTo>
                <a:cubicBezTo>
                  <a:pt x="242979" y="163849"/>
                  <a:pt x="242253" y="163119"/>
                  <a:pt x="241890" y="163119"/>
                </a:cubicBezTo>
                <a:lnTo>
                  <a:pt x="211773" y="163119"/>
                </a:lnTo>
                <a:close/>
                <a:moveTo>
                  <a:pt x="131173" y="163119"/>
                </a:moveTo>
                <a:cubicBezTo>
                  <a:pt x="130447" y="163119"/>
                  <a:pt x="129721" y="163849"/>
                  <a:pt x="129721" y="164580"/>
                </a:cubicBezTo>
                <a:lnTo>
                  <a:pt x="129721" y="184304"/>
                </a:lnTo>
                <a:cubicBezTo>
                  <a:pt x="129721" y="185035"/>
                  <a:pt x="130447" y="185765"/>
                  <a:pt x="131173" y="185765"/>
                </a:cubicBezTo>
                <a:lnTo>
                  <a:pt x="160927" y="185765"/>
                </a:lnTo>
                <a:cubicBezTo>
                  <a:pt x="161653" y="185765"/>
                  <a:pt x="162378" y="185035"/>
                  <a:pt x="162378" y="184304"/>
                </a:cubicBezTo>
                <a:lnTo>
                  <a:pt x="162378" y="164580"/>
                </a:lnTo>
                <a:cubicBezTo>
                  <a:pt x="162378" y="163849"/>
                  <a:pt x="161653" y="163119"/>
                  <a:pt x="160927" y="163119"/>
                </a:cubicBezTo>
                <a:lnTo>
                  <a:pt x="131173" y="163119"/>
                </a:lnTo>
                <a:close/>
                <a:moveTo>
                  <a:pt x="51435" y="163119"/>
                </a:moveTo>
                <a:cubicBezTo>
                  <a:pt x="50709" y="163119"/>
                  <a:pt x="49984" y="163849"/>
                  <a:pt x="49984" y="164580"/>
                </a:cubicBezTo>
                <a:lnTo>
                  <a:pt x="49984" y="184304"/>
                </a:lnTo>
                <a:cubicBezTo>
                  <a:pt x="49984" y="185035"/>
                  <a:pt x="50709" y="185765"/>
                  <a:pt x="51435" y="185765"/>
                </a:cubicBezTo>
                <a:lnTo>
                  <a:pt x="81189" y="185765"/>
                </a:lnTo>
                <a:cubicBezTo>
                  <a:pt x="82278" y="185765"/>
                  <a:pt x="83004" y="185035"/>
                  <a:pt x="83004" y="184304"/>
                </a:cubicBezTo>
                <a:lnTo>
                  <a:pt x="83004" y="164580"/>
                </a:lnTo>
                <a:cubicBezTo>
                  <a:pt x="83004" y="163849"/>
                  <a:pt x="82278" y="163119"/>
                  <a:pt x="81189" y="163119"/>
                </a:cubicBezTo>
                <a:lnTo>
                  <a:pt x="51435" y="163119"/>
                </a:lnTo>
                <a:close/>
                <a:moveTo>
                  <a:pt x="211773" y="153987"/>
                </a:moveTo>
                <a:lnTo>
                  <a:pt x="241890" y="153987"/>
                </a:lnTo>
                <a:cubicBezTo>
                  <a:pt x="247333" y="153987"/>
                  <a:pt x="252050" y="158736"/>
                  <a:pt x="252050" y="164580"/>
                </a:cubicBezTo>
                <a:lnTo>
                  <a:pt x="252050" y="184304"/>
                </a:lnTo>
                <a:cubicBezTo>
                  <a:pt x="252050" y="190148"/>
                  <a:pt x="247333" y="194897"/>
                  <a:pt x="241890" y="194897"/>
                </a:cubicBezTo>
                <a:lnTo>
                  <a:pt x="211773" y="194897"/>
                </a:lnTo>
                <a:cubicBezTo>
                  <a:pt x="205967" y="194897"/>
                  <a:pt x="201613" y="190148"/>
                  <a:pt x="201613" y="184304"/>
                </a:cubicBezTo>
                <a:lnTo>
                  <a:pt x="201613" y="164580"/>
                </a:lnTo>
                <a:cubicBezTo>
                  <a:pt x="201613" y="158736"/>
                  <a:pt x="205967" y="153987"/>
                  <a:pt x="211773" y="153987"/>
                </a:cubicBezTo>
                <a:close/>
                <a:moveTo>
                  <a:pt x="131173" y="153987"/>
                </a:moveTo>
                <a:lnTo>
                  <a:pt x="160927" y="153987"/>
                </a:lnTo>
                <a:cubicBezTo>
                  <a:pt x="166733" y="153987"/>
                  <a:pt x="171087" y="158736"/>
                  <a:pt x="171087" y="164580"/>
                </a:cubicBezTo>
                <a:lnTo>
                  <a:pt x="171087" y="184304"/>
                </a:lnTo>
                <a:cubicBezTo>
                  <a:pt x="171087" y="190148"/>
                  <a:pt x="166733" y="194897"/>
                  <a:pt x="160927" y="194897"/>
                </a:cubicBezTo>
                <a:lnTo>
                  <a:pt x="131173" y="194897"/>
                </a:lnTo>
                <a:cubicBezTo>
                  <a:pt x="125367" y="194897"/>
                  <a:pt x="120650" y="190148"/>
                  <a:pt x="120650" y="184304"/>
                </a:cubicBezTo>
                <a:lnTo>
                  <a:pt x="120650" y="164580"/>
                </a:lnTo>
                <a:cubicBezTo>
                  <a:pt x="120650" y="158736"/>
                  <a:pt x="125367" y="153987"/>
                  <a:pt x="131173" y="153987"/>
                </a:cubicBezTo>
                <a:close/>
                <a:moveTo>
                  <a:pt x="51435" y="153987"/>
                </a:moveTo>
                <a:lnTo>
                  <a:pt x="81189" y="153987"/>
                </a:lnTo>
                <a:cubicBezTo>
                  <a:pt x="86995" y="153987"/>
                  <a:pt x="91712" y="158736"/>
                  <a:pt x="91712" y="164580"/>
                </a:cubicBezTo>
                <a:lnTo>
                  <a:pt x="91712" y="184304"/>
                </a:lnTo>
                <a:cubicBezTo>
                  <a:pt x="91712" y="190148"/>
                  <a:pt x="86995" y="194897"/>
                  <a:pt x="81189" y="194897"/>
                </a:cubicBezTo>
                <a:lnTo>
                  <a:pt x="51435" y="194897"/>
                </a:lnTo>
                <a:cubicBezTo>
                  <a:pt x="45992" y="194897"/>
                  <a:pt x="41275" y="190148"/>
                  <a:pt x="41275" y="184304"/>
                </a:cubicBezTo>
                <a:lnTo>
                  <a:pt x="41275" y="164580"/>
                </a:lnTo>
                <a:cubicBezTo>
                  <a:pt x="41275" y="158736"/>
                  <a:pt x="45992" y="153987"/>
                  <a:pt x="51435" y="153987"/>
                </a:cubicBezTo>
                <a:close/>
                <a:moveTo>
                  <a:pt x="211773" y="99619"/>
                </a:moveTo>
                <a:cubicBezTo>
                  <a:pt x="211047" y="99619"/>
                  <a:pt x="210322" y="100349"/>
                  <a:pt x="210322" y="100714"/>
                </a:cubicBezTo>
                <a:lnTo>
                  <a:pt x="210322" y="120804"/>
                </a:lnTo>
                <a:cubicBezTo>
                  <a:pt x="210322" y="121535"/>
                  <a:pt x="211047" y="122265"/>
                  <a:pt x="211773" y="122265"/>
                </a:cubicBezTo>
                <a:lnTo>
                  <a:pt x="241890" y="122265"/>
                </a:lnTo>
                <a:cubicBezTo>
                  <a:pt x="242253" y="122265"/>
                  <a:pt x="242979" y="121535"/>
                  <a:pt x="242979" y="120804"/>
                </a:cubicBezTo>
                <a:lnTo>
                  <a:pt x="242979" y="100714"/>
                </a:lnTo>
                <a:cubicBezTo>
                  <a:pt x="242979" y="100349"/>
                  <a:pt x="242253" y="99619"/>
                  <a:pt x="241890" y="99619"/>
                </a:cubicBezTo>
                <a:lnTo>
                  <a:pt x="211773" y="99619"/>
                </a:lnTo>
                <a:close/>
                <a:moveTo>
                  <a:pt x="131173" y="99619"/>
                </a:moveTo>
                <a:cubicBezTo>
                  <a:pt x="130447" y="99619"/>
                  <a:pt x="129721" y="100349"/>
                  <a:pt x="129721" y="100714"/>
                </a:cubicBezTo>
                <a:lnTo>
                  <a:pt x="129721" y="120804"/>
                </a:lnTo>
                <a:cubicBezTo>
                  <a:pt x="129721" y="121535"/>
                  <a:pt x="130447" y="122265"/>
                  <a:pt x="131173" y="122265"/>
                </a:cubicBezTo>
                <a:lnTo>
                  <a:pt x="160927" y="122265"/>
                </a:lnTo>
                <a:cubicBezTo>
                  <a:pt x="161653" y="122265"/>
                  <a:pt x="162378" y="121535"/>
                  <a:pt x="162378" y="120804"/>
                </a:cubicBezTo>
                <a:lnTo>
                  <a:pt x="162378" y="100714"/>
                </a:lnTo>
                <a:cubicBezTo>
                  <a:pt x="162378" y="100349"/>
                  <a:pt x="161653" y="99619"/>
                  <a:pt x="160927" y="99619"/>
                </a:cubicBezTo>
                <a:lnTo>
                  <a:pt x="131173" y="99619"/>
                </a:lnTo>
                <a:close/>
                <a:moveTo>
                  <a:pt x="211773" y="90487"/>
                </a:moveTo>
                <a:lnTo>
                  <a:pt x="241890" y="90487"/>
                </a:lnTo>
                <a:cubicBezTo>
                  <a:pt x="247333" y="90487"/>
                  <a:pt x="252050" y="95236"/>
                  <a:pt x="252050" y="100714"/>
                </a:cubicBezTo>
                <a:lnTo>
                  <a:pt x="252050" y="120804"/>
                </a:lnTo>
                <a:cubicBezTo>
                  <a:pt x="252050" y="126648"/>
                  <a:pt x="247333" y="131397"/>
                  <a:pt x="241890" y="131397"/>
                </a:cubicBezTo>
                <a:lnTo>
                  <a:pt x="211773" y="131397"/>
                </a:lnTo>
                <a:cubicBezTo>
                  <a:pt x="205967" y="131397"/>
                  <a:pt x="201613" y="126648"/>
                  <a:pt x="201613" y="120804"/>
                </a:cubicBezTo>
                <a:lnTo>
                  <a:pt x="201613" y="100714"/>
                </a:lnTo>
                <a:cubicBezTo>
                  <a:pt x="201613" y="95236"/>
                  <a:pt x="205967" y="90487"/>
                  <a:pt x="211773" y="90487"/>
                </a:cubicBezTo>
                <a:close/>
                <a:moveTo>
                  <a:pt x="131173" y="90487"/>
                </a:moveTo>
                <a:lnTo>
                  <a:pt x="160927" y="90487"/>
                </a:lnTo>
                <a:cubicBezTo>
                  <a:pt x="166733" y="90487"/>
                  <a:pt x="171087" y="95236"/>
                  <a:pt x="171087" y="100714"/>
                </a:cubicBezTo>
                <a:lnTo>
                  <a:pt x="171087" y="120804"/>
                </a:lnTo>
                <a:cubicBezTo>
                  <a:pt x="171087" y="126648"/>
                  <a:pt x="166733" y="131397"/>
                  <a:pt x="160927" y="131397"/>
                </a:cubicBezTo>
                <a:lnTo>
                  <a:pt x="131173" y="131397"/>
                </a:lnTo>
                <a:cubicBezTo>
                  <a:pt x="125367" y="131397"/>
                  <a:pt x="120650" y="126648"/>
                  <a:pt x="120650" y="120804"/>
                </a:cubicBezTo>
                <a:lnTo>
                  <a:pt x="120650" y="100714"/>
                </a:lnTo>
                <a:cubicBezTo>
                  <a:pt x="120650" y="95236"/>
                  <a:pt x="125367" y="90487"/>
                  <a:pt x="131173" y="90487"/>
                </a:cubicBezTo>
                <a:close/>
                <a:moveTo>
                  <a:pt x="9015" y="67796"/>
                </a:moveTo>
                <a:lnTo>
                  <a:pt x="9015" y="269381"/>
                </a:lnTo>
                <a:cubicBezTo>
                  <a:pt x="9015" y="276954"/>
                  <a:pt x="15146" y="282724"/>
                  <a:pt x="22358" y="282724"/>
                </a:cubicBezTo>
                <a:lnTo>
                  <a:pt x="269742" y="282724"/>
                </a:lnTo>
                <a:cubicBezTo>
                  <a:pt x="276954" y="282724"/>
                  <a:pt x="283085" y="276954"/>
                  <a:pt x="283085" y="269381"/>
                </a:cubicBezTo>
                <a:lnTo>
                  <a:pt x="283085" y="67796"/>
                </a:lnTo>
                <a:lnTo>
                  <a:pt x="9015" y="67796"/>
                </a:lnTo>
                <a:close/>
                <a:moveTo>
                  <a:pt x="22358" y="20555"/>
                </a:moveTo>
                <a:cubicBezTo>
                  <a:pt x="15146" y="20555"/>
                  <a:pt x="9015" y="26686"/>
                  <a:pt x="9015" y="33898"/>
                </a:cubicBezTo>
                <a:lnTo>
                  <a:pt x="9015" y="59141"/>
                </a:lnTo>
                <a:lnTo>
                  <a:pt x="283085" y="59141"/>
                </a:lnTo>
                <a:lnTo>
                  <a:pt x="283085" y="33898"/>
                </a:lnTo>
                <a:cubicBezTo>
                  <a:pt x="283085" y="26686"/>
                  <a:pt x="276954" y="20555"/>
                  <a:pt x="269742" y="20555"/>
                </a:cubicBezTo>
                <a:lnTo>
                  <a:pt x="253153" y="20555"/>
                </a:lnTo>
                <a:lnTo>
                  <a:pt x="253153" y="28128"/>
                </a:lnTo>
                <a:cubicBezTo>
                  <a:pt x="253153" y="30292"/>
                  <a:pt x="251350" y="32455"/>
                  <a:pt x="248826" y="32455"/>
                </a:cubicBezTo>
                <a:cubicBezTo>
                  <a:pt x="246302" y="32455"/>
                  <a:pt x="244499" y="30292"/>
                  <a:pt x="244499" y="28128"/>
                </a:cubicBezTo>
                <a:lnTo>
                  <a:pt x="244499" y="20555"/>
                </a:lnTo>
                <a:lnTo>
                  <a:pt x="211682" y="20555"/>
                </a:lnTo>
                <a:lnTo>
                  <a:pt x="211682" y="28128"/>
                </a:lnTo>
                <a:cubicBezTo>
                  <a:pt x="211682" y="30292"/>
                  <a:pt x="209519" y="32455"/>
                  <a:pt x="206994" y="32455"/>
                </a:cubicBezTo>
                <a:cubicBezTo>
                  <a:pt x="204831" y="32455"/>
                  <a:pt x="203028" y="30292"/>
                  <a:pt x="203028" y="28128"/>
                </a:cubicBezTo>
                <a:lnTo>
                  <a:pt x="203028" y="20555"/>
                </a:lnTo>
                <a:lnTo>
                  <a:pt x="170211" y="20555"/>
                </a:lnTo>
                <a:lnTo>
                  <a:pt x="170211" y="28128"/>
                </a:lnTo>
                <a:cubicBezTo>
                  <a:pt x="170211" y="30292"/>
                  <a:pt x="168048" y="32455"/>
                  <a:pt x="165523" y="32455"/>
                </a:cubicBezTo>
                <a:cubicBezTo>
                  <a:pt x="163359" y="32455"/>
                  <a:pt x="161196" y="30292"/>
                  <a:pt x="161196" y="28128"/>
                </a:cubicBezTo>
                <a:lnTo>
                  <a:pt x="161196" y="20555"/>
                </a:lnTo>
                <a:lnTo>
                  <a:pt x="128380" y="20555"/>
                </a:lnTo>
                <a:lnTo>
                  <a:pt x="128380" y="28128"/>
                </a:lnTo>
                <a:cubicBezTo>
                  <a:pt x="128380" y="30292"/>
                  <a:pt x="126577" y="32455"/>
                  <a:pt x="124052" y="32455"/>
                </a:cubicBezTo>
                <a:cubicBezTo>
                  <a:pt x="121889" y="32455"/>
                  <a:pt x="119725" y="30292"/>
                  <a:pt x="119725" y="28128"/>
                </a:cubicBezTo>
                <a:lnTo>
                  <a:pt x="119725" y="20555"/>
                </a:lnTo>
                <a:lnTo>
                  <a:pt x="86909" y="20555"/>
                </a:lnTo>
                <a:lnTo>
                  <a:pt x="86909" y="28128"/>
                </a:lnTo>
                <a:cubicBezTo>
                  <a:pt x="86909" y="30292"/>
                  <a:pt x="85106" y="32455"/>
                  <a:pt x="82581" y="32455"/>
                </a:cubicBezTo>
                <a:cubicBezTo>
                  <a:pt x="80057" y="32455"/>
                  <a:pt x="78254" y="30292"/>
                  <a:pt x="78254" y="28128"/>
                </a:cubicBezTo>
                <a:lnTo>
                  <a:pt x="78254" y="20555"/>
                </a:lnTo>
                <a:lnTo>
                  <a:pt x="45438" y="20555"/>
                </a:lnTo>
                <a:lnTo>
                  <a:pt x="45438" y="28128"/>
                </a:lnTo>
                <a:cubicBezTo>
                  <a:pt x="45438" y="30292"/>
                  <a:pt x="43635" y="32455"/>
                  <a:pt x="41110" y="32455"/>
                </a:cubicBezTo>
                <a:cubicBezTo>
                  <a:pt x="38586" y="32455"/>
                  <a:pt x="36422" y="30292"/>
                  <a:pt x="36422" y="28128"/>
                </a:cubicBezTo>
                <a:lnTo>
                  <a:pt x="36422" y="20555"/>
                </a:lnTo>
                <a:lnTo>
                  <a:pt x="22358" y="20555"/>
                </a:lnTo>
                <a:close/>
                <a:moveTo>
                  <a:pt x="41110" y="0"/>
                </a:moveTo>
                <a:cubicBezTo>
                  <a:pt x="43635" y="0"/>
                  <a:pt x="45438" y="1803"/>
                  <a:pt x="45438" y="4327"/>
                </a:cubicBezTo>
                <a:lnTo>
                  <a:pt x="45438" y="11900"/>
                </a:lnTo>
                <a:lnTo>
                  <a:pt x="78254" y="11900"/>
                </a:lnTo>
                <a:lnTo>
                  <a:pt x="78254" y="4327"/>
                </a:lnTo>
                <a:cubicBezTo>
                  <a:pt x="78254" y="1803"/>
                  <a:pt x="80057" y="0"/>
                  <a:pt x="82581" y="0"/>
                </a:cubicBezTo>
                <a:cubicBezTo>
                  <a:pt x="85106" y="0"/>
                  <a:pt x="86909" y="1803"/>
                  <a:pt x="86909" y="4327"/>
                </a:cubicBezTo>
                <a:lnTo>
                  <a:pt x="86909" y="11900"/>
                </a:lnTo>
                <a:lnTo>
                  <a:pt x="119725" y="11900"/>
                </a:lnTo>
                <a:lnTo>
                  <a:pt x="119725" y="4327"/>
                </a:lnTo>
                <a:cubicBezTo>
                  <a:pt x="119725" y="1803"/>
                  <a:pt x="121889" y="0"/>
                  <a:pt x="124052" y="0"/>
                </a:cubicBezTo>
                <a:cubicBezTo>
                  <a:pt x="126577" y="0"/>
                  <a:pt x="128380" y="1803"/>
                  <a:pt x="128380" y="4327"/>
                </a:cubicBezTo>
                <a:lnTo>
                  <a:pt x="128380" y="11900"/>
                </a:lnTo>
                <a:lnTo>
                  <a:pt x="161196" y="11900"/>
                </a:lnTo>
                <a:lnTo>
                  <a:pt x="161196" y="4327"/>
                </a:lnTo>
                <a:cubicBezTo>
                  <a:pt x="161196" y="1803"/>
                  <a:pt x="163359" y="0"/>
                  <a:pt x="165523" y="0"/>
                </a:cubicBezTo>
                <a:cubicBezTo>
                  <a:pt x="168048" y="0"/>
                  <a:pt x="170211" y="1803"/>
                  <a:pt x="170211" y="4327"/>
                </a:cubicBezTo>
                <a:lnTo>
                  <a:pt x="170211" y="11900"/>
                </a:lnTo>
                <a:lnTo>
                  <a:pt x="203028" y="11900"/>
                </a:lnTo>
                <a:lnTo>
                  <a:pt x="203028" y="4327"/>
                </a:lnTo>
                <a:cubicBezTo>
                  <a:pt x="203028" y="1803"/>
                  <a:pt x="204831" y="0"/>
                  <a:pt x="206994" y="0"/>
                </a:cubicBezTo>
                <a:cubicBezTo>
                  <a:pt x="209519" y="0"/>
                  <a:pt x="211682" y="1803"/>
                  <a:pt x="211682" y="4327"/>
                </a:cubicBezTo>
                <a:lnTo>
                  <a:pt x="211682" y="11900"/>
                </a:lnTo>
                <a:lnTo>
                  <a:pt x="244499" y="11900"/>
                </a:lnTo>
                <a:lnTo>
                  <a:pt x="244499" y="4327"/>
                </a:lnTo>
                <a:cubicBezTo>
                  <a:pt x="244499" y="1803"/>
                  <a:pt x="246302" y="0"/>
                  <a:pt x="248826" y="0"/>
                </a:cubicBezTo>
                <a:cubicBezTo>
                  <a:pt x="251350" y="0"/>
                  <a:pt x="253153" y="1803"/>
                  <a:pt x="253153" y="4327"/>
                </a:cubicBezTo>
                <a:lnTo>
                  <a:pt x="253153" y="11900"/>
                </a:lnTo>
                <a:lnTo>
                  <a:pt x="269742" y="11900"/>
                </a:lnTo>
                <a:cubicBezTo>
                  <a:pt x="281642" y="11900"/>
                  <a:pt x="291740" y="21637"/>
                  <a:pt x="291740" y="33898"/>
                </a:cubicBezTo>
                <a:lnTo>
                  <a:pt x="291740" y="269381"/>
                </a:lnTo>
                <a:cubicBezTo>
                  <a:pt x="291740" y="281642"/>
                  <a:pt x="281642" y="291740"/>
                  <a:pt x="269742" y="291740"/>
                </a:cubicBezTo>
                <a:lnTo>
                  <a:pt x="22358" y="291740"/>
                </a:lnTo>
                <a:cubicBezTo>
                  <a:pt x="10097" y="291740"/>
                  <a:pt x="0" y="281642"/>
                  <a:pt x="0" y="269381"/>
                </a:cubicBezTo>
                <a:lnTo>
                  <a:pt x="0" y="33898"/>
                </a:lnTo>
                <a:cubicBezTo>
                  <a:pt x="0" y="21637"/>
                  <a:pt x="10097" y="11900"/>
                  <a:pt x="22358" y="11900"/>
                </a:cubicBezTo>
                <a:lnTo>
                  <a:pt x="36422" y="11900"/>
                </a:lnTo>
                <a:lnTo>
                  <a:pt x="36422" y="4327"/>
                </a:lnTo>
                <a:cubicBezTo>
                  <a:pt x="36422" y="1803"/>
                  <a:pt x="38586" y="0"/>
                  <a:pt x="411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08" name="Google Shape;608;p6"/>
          <p:cNvSpPr txBox="1"/>
          <p:nvPr/>
        </p:nvSpPr>
        <p:spPr>
          <a:xfrm>
            <a:off x="1609522" y="4287936"/>
            <a:ext cx="243047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Behavioral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– WHAT is happening</a:t>
            </a:r>
            <a:endParaRPr/>
          </a:p>
        </p:txBody>
      </p:sp>
      <p:sp>
        <p:nvSpPr>
          <p:cNvPr id="609" name="Google Shape;609;p6"/>
          <p:cNvSpPr txBox="1"/>
          <p:nvPr/>
        </p:nvSpPr>
        <p:spPr>
          <a:xfrm>
            <a:off x="1416934" y="5074708"/>
            <a:ext cx="2836624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Footfall patterns (weekday vs weekend)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Audience profile (age, income, techies, students)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Visit frequency &amp; movement trends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Brand interactions &amp; category hotspots</a:t>
            </a:r>
            <a:endParaRPr sz="1200" b="0" i="0" u="none" strike="noStrike" cap="none">
              <a:solidFill>
                <a:srgbClr val="FFFFFF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0" name="Google Shape;610;p6"/>
          <p:cNvSpPr/>
          <p:nvPr/>
        </p:nvSpPr>
        <p:spPr>
          <a:xfrm flipH="1">
            <a:off x="11180818" y="1686039"/>
            <a:ext cx="497008" cy="497077"/>
          </a:xfrm>
          <a:prstGeom prst="roundRect">
            <a:avLst>
              <a:gd name="adj" fmla="val 12271"/>
            </a:avLst>
          </a:prstGeom>
          <a:solidFill>
            <a:srgbClr val="216AB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1" name="Google Shape;611;p6"/>
          <p:cNvSpPr/>
          <p:nvPr/>
        </p:nvSpPr>
        <p:spPr>
          <a:xfrm flipH="1">
            <a:off x="10343012" y="1957279"/>
            <a:ext cx="1000094" cy="1000231"/>
          </a:xfrm>
          <a:prstGeom prst="roundRect">
            <a:avLst>
              <a:gd name="adj" fmla="val 12271"/>
            </a:avLst>
          </a:prstGeom>
          <a:solidFill>
            <a:srgbClr val="10355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2" name="Google Shape;612;p6"/>
          <p:cNvSpPr/>
          <p:nvPr/>
        </p:nvSpPr>
        <p:spPr>
          <a:xfrm flipH="1">
            <a:off x="10842508" y="2261374"/>
            <a:ext cx="1156803" cy="1156961"/>
          </a:xfrm>
          <a:prstGeom prst="roundRect">
            <a:avLst>
              <a:gd name="adj" fmla="val 12271"/>
            </a:avLst>
          </a:prstGeom>
          <a:solidFill>
            <a:srgbClr val="9AC2EC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3" name="Google Shape;613;p6"/>
          <p:cNvSpPr/>
          <p:nvPr/>
        </p:nvSpPr>
        <p:spPr>
          <a:xfrm flipH="1">
            <a:off x="10219438" y="2576438"/>
            <a:ext cx="1484786" cy="1484989"/>
          </a:xfrm>
          <a:prstGeom prst="roundRect">
            <a:avLst>
              <a:gd name="adj" fmla="val 12271"/>
            </a:avLst>
          </a:prstGeom>
          <a:solidFill>
            <a:srgbClr val="184F8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4" name="Google Shape;614;p6"/>
          <p:cNvSpPr/>
          <p:nvPr/>
        </p:nvSpPr>
        <p:spPr>
          <a:xfrm flipH="1">
            <a:off x="9395974" y="2965136"/>
            <a:ext cx="1993478" cy="1993752"/>
          </a:xfrm>
          <a:prstGeom prst="roundRect">
            <a:avLst>
              <a:gd name="adj" fmla="val 12271"/>
            </a:avLst>
          </a:prstGeom>
          <a:solidFill>
            <a:srgbClr val="66A4E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5" name="Google Shape;615;p6"/>
          <p:cNvSpPr/>
          <p:nvPr/>
        </p:nvSpPr>
        <p:spPr>
          <a:xfrm flipH="1">
            <a:off x="7697170" y="3429000"/>
            <a:ext cx="3311246" cy="3311700"/>
          </a:xfrm>
          <a:prstGeom prst="roundRect">
            <a:avLst>
              <a:gd name="adj" fmla="val 7604"/>
            </a:avLst>
          </a:prstGeom>
          <a:solidFill>
            <a:srgbClr val="216AB4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32"/>
              <a:buFont typeface="Arial"/>
              <a:buNone/>
            </a:pPr>
            <a:endParaRPr sz="2532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6" name="Google Shape;616;p6"/>
          <p:cNvSpPr txBox="1"/>
          <p:nvPr/>
        </p:nvSpPr>
        <p:spPr>
          <a:xfrm>
            <a:off x="8192059" y="4404719"/>
            <a:ext cx="232146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Shopper Experience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– WHY it happens</a:t>
            </a:r>
            <a:endParaRPr/>
          </a:p>
        </p:txBody>
      </p:sp>
      <p:sp>
        <p:nvSpPr>
          <p:cNvPr id="617" name="Google Shape;617;p6"/>
          <p:cNvSpPr txBox="1"/>
          <p:nvPr/>
        </p:nvSpPr>
        <p:spPr>
          <a:xfrm>
            <a:off x="8090982" y="5037146"/>
            <a:ext cx="2816318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2850" rIns="45700" bIns="2285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Purpose of visit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Experience ratings (navigation, cleanliness, parking, ambience)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Tenant mix relevance</a:t>
            </a:r>
            <a:endParaRPr/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Char char="•"/>
            </a:pPr>
            <a:r>
              <a:rPr lang="en-US"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Emotional connection &amp; loyalty drivers</a:t>
            </a:r>
            <a:endParaRPr sz="12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6"/>
          <p:cNvSpPr/>
          <p:nvPr/>
        </p:nvSpPr>
        <p:spPr>
          <a:xfrm>
            <a:off x="8969701" y="3548709"/>
            <a:ext cx="762127" cy="831864"/>
          </a:xfrm>
          <a:custGeom>
            <a:avLst/>
            <a:gdLst/>
            <a:ahLst/>
            <a:cxnLst/>
            <a:rect l="l" t="t" r="r" b="b"/>
            <a:pathLst>
              <a:path w="267928" h="291740" extrusionOk="0">
                <a:moveTo>
                  <a:pt x="32870" y="246062"/>
                </a:moveTo>
                <a:lnTo>
                  <a:pt x="85836" y="246062"/>
                </a:lnTo>
                <a:cubicBezTo>
                  <a:pt x="87983" y="246062"/>
                  <a:pt x="90130" y="247894"/>
                  <a:pt x="90130" y="250825"/>
                </a:cubicBezTo>
                <a:cubicBezTo>
                  <a:pt x="90130" y="253023"/>
                  <a:pt x="87983" y="255221"/>
                  <a:pt x="85836" y="255221"/>
                </a:cubicBezTo>
                <a:lnTo>
                  <a:pt x="32870" y="255221"/>
                </a:lnTo>
                <a:cubicBezTo>
                  <a:pt x="30722" y="255221"/>
                  <a:pt x="28575" y="253023"/>
                  <a:pt x="28575" y="250825"/>
                </a:cubicBezTo>
                <a:cubicBezTo>
                  <a:pt x="28575" y="247894"/>
                  <a:pt x="30722" y="246062"/>
                  <a:pt x="32870" y="246062"/>
                </a:cubicBezTo>
                <a:close/>
                <a:moveTo>
                  <a:pt x="137954" y="211137"/>
                </a:moveTo>
                <a:lnTo>
                  <a:pt x="174784" y="211137"/>
                </a:lnTo>
                <a:cubicBezTo>
                  <a:pt x="176909" y="211137"/>
                  <a:pt x="179034" y="213335"/>
                  <a:pt x="179034" y="215533"/>
                </a:cubicBezTo>
                <a:cubicBezTo>
                  <a:pt x="179034" y="218464"/>
                  <a:pt x="176909" y="220296"/>
                  <a:pt x="174784" y="220296"/>
                </a:cubicBezTo>
                <a:lnTo>
                  <a:pt x="137954" y="220296"/>
                </a:lnTo>
                <a:cubicBezTo>
                  <a:pt x="135475" y="220296"/>
                  <a:pt x="133350" y="218464"/>
                  <a:pt x="133350" y="215533"/>
                </a:cubicBezTo>
                <a:cubicBezTo>
                  <a:pt x="133350" y="213335"/>
                  <a:pt x="135475" y="211137"/>
                  <a:pt x="137954" y="211137"/>
                </a:cubicBezTo>
                <a:close/>
                <a:moveTo>
                  <a:pt x="32927" y="211137"/>
                </a:moveTo>
                <a:lnTo>
                  <a:pt x="107998" y="211137"/>
                </a:lnTo>
                <a:cubicBezTo>
                  <a:pt x="110537" y="211137"/>
                  <a:pt x="112350" y="213335"/>
                  <a:pt x="112350" y="215533"/>
                </a:cubicBezTo>
                <a:cubicBezTo>
                  <a:pt x="112350" y="218464"/>
                  <a:pt x="110537" y="220296"/>
                  <a:pt x="107998" y="220296"/>
                </a:cubicBezTo>
                <a:lnTo>
                  <a:pt x="32927" y="220296"/>
                </a:lnTo>
                <a:cubicBezTo>
                  <a:pt x="30751" y="220296"/>
                  <a:pt x="28575" y="218464"/>
                  <a:pt x="28575" y="215533"/>
                </a:cubicBezTo>
                <a:cubicBezTo>
                  <a:pt x="28575" y="213335"/>
                  <a:pt x="30751" y="211137"/>
                  <a:pt x="32927" y="211137"/>
                </a:cubicBezTo>
                <a:close/>
                <a:moveTo>
                  <a:pt x="96405" y="176212"/>
                </a:moveTo>
                <a:lnTo>
                  <a:pt x="174698" y="176212"/>
                </a:lnTo>
                <a:cubicBezTo>
                  <a:pt x="176863" y="176212"/>
                  <a:pt x="179027" y="178410"/>
                  <a:pt x="179027" y="180608"/>
                </a:cubicBezTo>
                <a:cubicBezTo>
                  <a:pt x="179027" y="183173"/>
                  <a:pt x="176863" y="185371"/>
                  <a:pt x="174698" y="185371"/>
                </a:cubicBezTo>
                <a:lnTo>
                  <a:pt x="96405" y="185371"/>
                </a:lnTo>
                <a:cubicBezTo>
                  <a:pt x="94240" y="185371"/>
                  <a:pt x="92075" y="183173"/>
                  <a:pt x="92075" y="180608"/>
                </a:cubicBezTo>
                <a:cubicBezTo>
                  <a:pt x="92075" y="178410"/>
                  <a:pt x="94240" y="176212"/>
                  <a:pt x="96405" y="176212"/>
                </a:cubicBezTo>
                <a:close/>
                <a:moveTo>
                  <a:pt x="32861" y="176212"/>
                </a:moveTo>
                <a:lnTo>
                  <a:pt x="66437" y="176212"/>
                </a:lnTo>
                <a:cubicBezTo>
                  <a:pt x="69295" y="176212"/>
                  <a:pt x="71081" y="178410"/>
                  <a:pt x="71081" y="180608"/>
                </a:cubicBezTo>
                <a:cubicBezTo>
                  <a:pt x="71081" y="183173"/>
                  <a:pt x="69295" y="185371"/>
                  <a:pt x="66437" y="185371"/>
                </a:cubicBezTo>
                <a:lnTo>
                  <a:pt x="32861" y="185371"/>
                </a:lnTo>
                <a:cubicBezTo>
                  <a:pt x="30718" y="185371"/>
                  <a:pt x="28575" y="183173"/>
                  <a:pt x="28575" y="180608"/>
                </a:cubicBezTo>
                <a:cubicBezTo>
                  <a:pt x="28575" y="178410"/>
                  <a:pt x="30718" y="176212"/>
                  <a:pt x="32861" y="176212"/>
                </a:cubicBezTo>
                <a:close/>
                <a:moveTo>
                  <a:pt x="147129" y="141287"/>
                </a:moveTo>
                <a:lnTo>
                  <a:pt x="174780" y="141287"/>
                </a:lnTo>
                <a:cubicBezTo>
                  <a:pt x="176907" y="141287"/>
                  <a:pt x="179034" y="143485"/>
                  <a:pt x="179034" y="145683"/>
                </a:cubicBezTo>
                <a:cubicBezTo>
                  <a:pt x="179034" y="148248"/>
                  <a:pt x="176907" y="150446"/>
                  <a:pt x="174780" y="150446"/>
                </a:cubicBezTo>
                <a:lnTo>
                  <a:pt x="147129" y="150446"/>
                </a:lnTo>
                <a:cubicBezTo>
                  <a:pt x="144648" y="150446"/>
                  <a:pt x="142875" y="148248"/>
                  <a:pt x="142875" y="145683"/>
                </a:cubicBezTo>
                <a:cubicBezTo>
                  <a:pt x="142875" y="143485"/>
                  <a:pt x="144648" y="141287"/>
                  <a:pt x="147129" y="141287"/>
                </a:cubicBezTo>
                <a:close/>
                <a:moveTo>
                  <a:pt x="32932" y="141287"/>
                </a:moveTo>
                <a:lnTo>
                  <a:pt x="117882" y="141287"/>
                </a:lnTo>
                <a:cubicBezTo>
                  <a:pt x="120060" y="141287"/>
                  <a:pt x="121875" y="143485"/>
                  <a:pt x="121875" y="145683"/>
                </a:cubicBezTo>
                <a:cubicBezTo>
                  <a:pt x="121875" y="148248"/>
                  <a:pt x="120060" y="150446"/>
                  <a:pt x="117882" y="150446"/>
                </a:cubicBezTo>
                <a:lnTo>
                  <a:pt x="32932" y="150446"/>
                </a:lnTo>
                <a:cubicBezTo>
                  <a:pt x="30753" y="150446"/>
                  <a:pt x="28575" y="148248"/>
                  <a:pt x="28575" y="145683"/>
                </a:cubicBezTo>
                <a:cubicBezTo>
                  <a:pt x="28575" y="143485"/>
                  <a:pt x="30753" y="141287"/>
                  <a:pt x="32932" y="141287"/>
                </a:cubicBezTo>
                <a:close/>
                <a:moveTo>
                  <a:pt x="32890" y="104775"/>
                </a:moveTo>
                <a:lnTo>
                  <a:pt x="127089" y="104775"/>
                </a:lnTo>
                <a:cubicBezTo>
                  <a:pt x="129606" y="104775"/>
                  <a:pt x="131404" y="107061"/>
                  <a:pt x="131404" y="109347"/>
                </a:cubicBezTo>
                <a:cubicBezTo>
                  <a:pt x="131404" y="112014"/>
                  <a:pt x="129606" y="113919"/>
                  <a:pt x="127089" y="113919"/>
                </a:cubicBezTo>
                <a:lnTo>
                  <a:pt x="32890" y="113919"/>
                </a:lnTo>
                <a:cubicBezTo>
                  <a:pt x="30732" y="113919"/>
                  <a:pt x="28575" y="112014"/>
                  <a:pt x="28575" y="109347"/>
                </a:cubicBezTo>
                <a:cubicBezTo>
                  <a:pt x="28575" y="107061"/>
                  <a:pt x="30732" y="104775"/>
                  <a:pt x="32890" y="104775"/>
                </a:cubicBezTo>
                <a:close/>
                <a:moveTo>
                  <a:pt x="161910" y="73926"/>
                </a:moveTo>
                <a:lnTo>
                  <a:pt x="161910" y="106021"/>
                </a:lnTo>
                <a:lnTo>
                  <a:pt x="194004" y="106021"/>
                </a:lnTo>
                <a:lnTo>
                  <a:pt x="161910" y="73926"/>
                </a:lnTo>
                <a:close/>
                <a:moveTo>
                  <a:pt x="8654" y="67796"/>
                </a:moveTo>
                <a:lnTo>
                  <a:pt x="8654" y="282724"/>
                </a:lnTo>
                <a:lnTo>
                  <a:pt x="200134" y="282724"/>
                </a:lnTo>
                <a:lnTo>
                  <a:pt x="200134" y="114676"/>
                </a:lnTo>
                <a:lnTo>
                  <a:pt x="157583" y="114676"/>
                </a:lnTo>
                <a:cubicBezTo>
                  <a:pt x="155059" y="114676"/>
                  <a:pt x="153256" y="112873"/>
                  <a:pt x="153256" y="110349"/>
                </a:cubicBezTo>
                <a:lnTo>
                  <a:pt x="153256" y="67796"/>
                </a:lnTo>
                <a:lnTo>
                  <a:pt x="8654" y="67796"/>
                </a:lnTo>
                <a:close/>
                <a:moveTo>
                  <a:pt x="38224" y="38225"/>
                </a:moveTo>
                <a:lnTo>
                  <a:pt x="38224" y="59141"/>
                </a:lnTo>
                <a:lnTo>
                  <a:pt x="157583" y="59141"/>
                </a:lnTo>
                <a:cubicBezTo>
                  <a:pt x="158665" y="59141"/>
                  <a:pt x="159747" y="59502"/>
                  <a:pt x="160468" y="60223"/>
                </a:cubicBezTo>
                <a:lnTo>
                  <a:pt x="207707" y="107103"/>
                </a:lnTo>
                <a:cubicBezTo>
                  <a:pt x="208789" y="108185"/>
                  <a:pt x="209149" y="109267"/>
                  <a:pt x="209149" y="110349"/>
                </a:cubicBezTo>
                <a:lnTo>
                  <a:pt x="209149" y="253514"/>
                </a:lnTo>
                <a:lnTo>
                  <a:pt x="229704" y="253514"/>
                </a:lnTo>
                <a:lnTo>
                  <a:pt x="229704" y="38225"/>
                </a:lnTo>
                <a:lnTo>
                  <a:pt x="38224" y="38225"/>
                </a:lnTo>
                <a:close/>
                <a:moveTo>
                  <a:pt x="67433" y="8655"/>
                </a:moveTo>
                <a:lnTo>
                  <a:pt x="67433" y="29571"/>
                </a:lnTo>
                <a:lnTo>
                  <a:pt x="234031" y="29571"/>
                </a:lnTo>
                <a:cubicBezTo>
                  <a:pt x="236555" y="29571"/>
                  <a:pt x="238358" y="31374"/>
                  <a:pt x="238358" y="33898"/>
                </a:cubicBezTo>
                <a:lnTo>
                  <a:pt x="238358" y="223943"/>
                </a:lnTo>
                <a:lnTo>
                  <a:pt x="259273" y="223943"/>
                </a:lnTo>
                <a:lnTo>
                  <a:pt x="259273" y="8655"/>
                </a:lnTo>
                <a:lnTo>
                  <a:pt x="67433" y="8655"/>
                </a:lnTo>
                <a:close/>
                <a:moveTo>
                  <a:pt x="63106" y="0"/>
                </a:moveTo>
                <a:lnTo>
                  <a:pt x="263600" y="0"/>
                </a:lnTo>
                <a:cubicBezTo>
                  <a:pt x="266125" y="0"/>
                  <a:pt x="267928" y="1803"/>
                  <a:pt x="267928" y="4327"/>
                </a:cubicBezTo>
                <a:lnTo>
                  <a:pt x="267928" y="228271"/>
                </a:lnTo>
                <a:cubicBezTo>
                  <a:pt x="267928" y="230795"/>
                  <a:pt x="266125" y="232598"/>
                  <a:pt x="263600" y="232598"/>
                </a:cubicBezTo>
                <a:lnTo>
                  <a:pt x="238358" y="232598"/>
                </a:lnTo>
                <a:lnTo>
                  <a:pt x="238358" y="257841"/>
                </a:lnTo>
                <a:cubicBezTo>
                  <a:pt x="238358" y="260005"/>
                  <a:pt x="236555" y="262169"/>
                  <a:pt x="234031" y="262169"/>
                </a:cubicBezTo>
                <a:lnTo>
                  <a:pt x="209149" y="262169"/>
                </a:lnTo>
                <a:lnTo>
                  <a:pt x="209149" y="287051"/>
                </a:lnTo>
                <a:cubicBezTo>
                  <a:pt x="209149" y="289576"/>
                  <a:pt x="206986" y="291740"/>
                  <a:pt x="204822" y="291740"/>
                </a:cubicBezTo>
                <a:lnTo>
                  <a:pt x="4327" y="291740"/>
                </a:lnTo>
                <a:cubicBezTo>
                  <a:pt x="1803" y="291740"/>
                  <a:pt x="0" y="289576"/>
                  <a:pt x="0" y="287051"/>
                </a:cubicBezTo>
                <a:lnTo>
                  <a:pt x="0" y="63469"/>
                </a:lnTo>
                <a:cubicBezTo>
                  <a:pt x="0" y="60944"/>
                  <a:pt x="1803" y="59141"/>
                  <a:pt x="4327" y="59141"/>
                </a:cubicBezTo>
                <a:lnTo>
                  <a:pt x="29209" y="59141"/>
                </a:lnTo>
                <a:lnTo>
                  <a:pt x="29209" y="33898"/>
                </a:lnTo>
                <a:cubicBezTo>
                  <a:pt x="29209" y="31374"/>
                  <a:pt x="31373" y="29571"/>
                  <a:pt x="33536" y="29571"/>
                </a:cubicBezTo>
                <a:lnTo>
                  <a:pt x="58778" y="29571"/>
                </a:lnTo>
                <a:lnTo>
                  <a:pt x="58778" y="4327"/>
                </a:lnTo>
                <a:cubicBezTo>
                  <a:pt x="58778" y="1803"/>
                  <a:pt x="60942" y="0"/>
                  <a:pt x="6310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000000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sp>
        <p:nvSpPr>
          <p:cNvPr id="619" name="Google Shape;619;p6"/>
          <p:cNvSpPr txBox="1"/>
          <p:nvPr/>
        </p:nvSpPr>
        <p:spPr>
          <a:xfrm>
            <a:off x="3016263" y="2241614"/>
            <a:ext cx="609760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Passive Behaviour explains context → Shopper Survey explains motivations</a:t>
            </a:r>
            <a:br>
              <a:rPr lang="en-US" sz="1800" b="0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</a:br>
            <a:r>
              <a:rPr lang="en-US" sz="18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Together they reveal growth opportunities</a:t>
            </a:r>
            <a:endParaRPr sz="1800" b="0" i="0" u="none" strike="noStrike" cap="none">
              <a:solidFill>
                <a:srgbClr val="000000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156" y="-42275"/>
            <a:ext cx="12342311" cy="694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5" name="Google Shape;625;p7" descr="A black background with dots and lines&#10;&#10;AI-generated content may be incorrect."/>
          <p:cNvPicPr preferRelativeResize="0"/>
          <p:nvPr/>
        </p:nvPicPr>
        <p:blipFill rotWithShape="1">
          <a:blip r:embed="rId4">
            <a:alphaModFix amt="34000"/>
          </a:blip>
          <a:srcRect/>
          <a:stretch/>
        </p:blipFill>
        <p:spPr>
          <a:xfrm>
            <a:off x="8195023" y="928161"/>
            <a:ext cx="5463341" cy="5463341"/>
          </a:xfrm>
          <a:prstGeom prst="rect">
            <a:avLst/>
          </a:prstGeom>
          <a:noFill/>
          <a:ln>
            <a:noFill/>
          </a:ln>
        </p:spPr>
      </p:pic>
      <p:sp>
        <p:nvSpPr>
          <p:cNvPr id="626" name="Google Shape;626;p7"/>
          <p:cNvSpPr txBox="1"/>
          <p:nvPr/>
        </p:nvSpPr>
        <p:spPr>
          <a:xfrm>
            <a:off x="5609346" y="3013501"/>
            <a:ext cx="6277853" cy="127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Decoding Audience by  locations </a:t>
            </a:r>
            <a:endParaRPr/>
          </a:p>
        </p:txBody>
      </p:sp>
      <p:grpSp>
        <p:nvGrpSpPr>
          <p:cNvPr id="627" name="Google Shape;627;p7"/>
          <p:cNvGrpSpPr/>
          <p:nvPr/>
        </p:nvGrpSpPr>
        <p:grpSpPr>
          <a:xfrm>
            <a:off x="5894672" y="3736736"/>
            <a:ext cx="402653" cy="154195"/>
            <a:chOff x="4338256" y="2755876"/>
            <a:chExt cx="3515487" cy="1346246"/>
          </a:xfrm>
        </p:grpSpPr>
        <p:sp>
          <p:nvSpPr>
            <p:cNvPr id="628" name="Google Shape;628;p7"/>
            <p:cNvSpPr/>
            <p:nvPr/>
          </p:nvSpPr>
          <p:spPr>
            <a:xfrm>
              <a:off x="4338256" y="2755971"/>
              <a:ext cx="1762696" cy="1346151"/>
            </a:xfrm>
            <a:custGeom>
              <a:avLst/>
              <a:gdLst/>
              <a:ahLst/>
              <a:cxnLst/>
              <a:rect l="l" t="t" r="r" b="b"/>
              <a:pathLst>
                <a:path w="1762696" h="1346151" extrusionOk="0">
                  <a:moveTo>
                    <a:pt x="0" y="0"/>
                  </a:moveTo>
                  <a:lnTo>
                    <a:pt x="1108710" y="0"/>
                  </a:lnTo>
                  <a:lnTo>
                    <a:pt x="1762697" y="666496"/>
                  </a:lnTo>
                  <a:lnTo>
                    <a:pt x="1102138" y="1346152"/>
                  </a:lnTo>
                  <a:lnTo>
                    <a:pt x="0" y="1346152"/>
                  </a:lnTo>
                  <a:lnTo>
                    <a:pt x="677228" y="6664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5701855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1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6591490" y="2755876"/>
              <a:ext cx="1262253" cy="1346151"/>
            </a:xfrm>
            <a:custGeom>
              <a:avLst/>
              <a:gdLst/>
              <a:ahLst/>
              <a:cxnLst/>
              <a:rect l="l" t="t" r="r" b="b"/>
              <a:pathLst>
                <a:path w="1262253" h="1346151" extrusionOk="0">
                  <a:moveTo>
                    <a:pt x="1262253" y="666591"/>
                  </a:moveTo>
                  <a:lnTo>
                    <a:pt x="601599" y="1346152"/>
                  </a:lnTo>
                  <a:lnTo>
                    <a:pt x="0" y="1346152"/>
                  </a:lnTo>
                  <a:lnTo>
                    <a:pt x="661226" y="665928"/>
                  </a:lnTo>
                  <a:lnTo>
                    <a:pt x="7810" y="0"/>
                  </a:lnTo>
                  <a:lnTo>
                    <a:pt x="608267" y="0"/>
                  </a:lnTo>
                  <a:lnTo>
                    <a:pt x="1262253" y="6665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endParaRPr>
            </a:p>
          </p:txBody>
        </p:sp>
      </p:grpSp>
      <p:pic>
        <p:nvPicPr>
          <p:cNvPr id="631" name="Google Shape;631;p7" title="Moving Wall Logo-04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120825" y="5798475"/>
            <a:ext cx="2018006" cy="99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6" name="Google Shape;636;p8" descr="About Us — Setia City Mall"/>
          <p:cNvPicPr preferRelativeResize="0"/>
          <p:nvPr/>
        </p:nvPicPr>
        <p:blipFill rotWithShape="1">
          <a:blip r:embed="rId3">
            <a:alphaModFix/>
          </a:blip>
          <a:srcRect l="19386" r="49251"/>
          <a:stretch/>
        </p:blipFill>
        <p:spPr>
          <a:xfrm>
            <a:off x="-3693" y="0"/>
            <a:ext cx="2837509" cy="60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7" name="Google Shape;637;p8" descr="The Exchange Trx (2026) - All You MUST Know Before You Go (with Reviews)"/>
          <p:cNvPicPr preferRelativeResize="0"/>
          <p:nvPr/>
        </p:nvPicPr>
        <p:blipFill rotWithShape="1">
          <a:blip r:embed="rId4">
            <a:alphaModFix/>
          </a:blip>
          <a:srcRect l="29580" r="28592"/>
          <a:stretch/>
        </p:blipFill>
        <p:spPr>
          <a:xfrm>
            <a:off x="3115702" y="0"/>
            <a:ext cx="2837509" cy="60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8" name="Google Shape;638;p8" descr="1 Utama Mall Shopping Centre, The Biggest Mall in Malaysia | Panda Reviewz  - Discovering The Best of Food &amp; Travel."/>
          <p:cNvPicPr preferRelativeResize="0"/>
          <p:nvPr/>
        </p:nvPicPr>
        <p:blipFill rotWithShape="1">
          <a:blip r:embed="rId5">
            <a:alphaModFix/>
          </a:blip>
          <a:srcRect l="17172" r="51514"/>
          <a:stretch/>
        </p:blipFill>
        <p:spPr>
          <a:xfrm>
            <a:off x="6235097" y="0"/>
            <a:ext cx="2837509" cy="603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" name="Google Shape;639;p8" descr="NU Sentral Shopping Centre - Retails | Pelaburan Hartanah Berhad (PHB)"/>
          <p:cNvPicPr preferRelativeResize="0"/>
          <p:nvPr/>
        </p:nvPicPr>
        <p:blipFill rotWithShape="1">
          <a:blip r:embed="rId6">
            <a:alphaModFix/>
          </a:blip>
          <a:srcRect l="32023" t="1" r="44704" b="12036"/>
          <a:stretch/>
        </p:blipFill>
        <p:spPr>
          <a:xfrm>
            <a:off x="9354491" y="0"/>
            <a:ext cx="2837509" cy="60325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40" name="Google Shape;640;p8"/>
          <p:cNvGraphicFramePr/>
          <p:nvPr/>
        </p:nvGraphicFramePr>
        <p:xfrm>
          <a:off x="0" y="6032500"/>
          <a:ext cx="12192000" cy="825500"/>
        </p:xfrm>
        <a:graphic>
          <a:graphicData uri="http://schemas.openxmlformats.org/drawingml/2006/table">
            <a:tbl>
              <a:tblPr>
                <a:noFill/>
                <a:tableStyleId>{7A76C166-47DC-478B-BDC2-3F1D3E65B2D2}</a:tableStyleId>
              </a:tblPr>
              <a:tblGrid>
                <a:gridCol w="295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3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1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84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25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dk1"/>
                          </a:solidFill>
                        </a:rPr>
                        <a:t>Community / Neighbourhood Malls</a:t>
                      </a:r>
                      <a:endParaRPr sz="2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dk1"/>
                          </a:solidFill>
                        </a:rPr>
                        <a:t>Luxury / Premium</a:t>
                      </a:r>
                      <a:endParaRPr sz="2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dk1"/>
                          </a:solidFill>
                        </a:rPr>
                        <a:t>Mega Lifestyle Destinations</a:t>
                      </a:r>
                      <a:endParaRPr sz="2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b="1" u="none" strike="noStrike" cap="none">
                          <a:solidFill>
                            <a:schemeClr val="dk1"/>
                          </a:solidFill>
                        </a:rPr>
                        <a:t>Transit &amp; Convenience Hubs</a:t>
                      </a:r>
                      <a:endParaRPr sz="2000" b="1" i="0" u="none" strike="noStrike" cap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350" marR="6350" marT="6350" marB="0" anchor="ctr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9"/>
          <p:cNvSpPr txBox="1"/>
          <p:nvPr/>
        </p:nvSpPr>
        <p:spPr>
          <a:xfrm>
            <a:off x="519794" y="484213"/>
            <a:ext cx="9522000" cy="6285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200" b="1" i="0" u="none" strike="noStrike" cap="none"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rPr>
              <a:t>How do we do it ?</a:t>
            </a:r>
            <a:endParaRPr/>
          </a:p>
        </p:txBody>
      </p:sp>
      <p:pic>
        <p:nvPicPr>
          <p:cNvPr id="646" name="Google Shape;646;p9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-1660" t="42361" r="45198" b="17601"/>
          <a:stretch/>
        </p:blipFill>
        <p:spPr>
          <a:xfrm>
            <a:off x="9613031" y="-12192"/>
            <a:ext cx="2603354" cy="1782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7" name="Google Shape;647;p9" descr="A black background with dots and lines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 l="20676" t="39669" r="39378" b="18147"/>
          <a:stretch/>
        </p:blipFill>
        <p:spPr>
          <a:xfrm rot="-5400000">
            <a:off x="290560" y="-89778"/>
            <a:ext cx="1841719" cy="1877572"/>
          </a:xfrm>
          <a:prstGeom prst="rect">
            <a:avLst/>
          </a:prstGeom>
          <a:noFill/>
          <a:ln>
            <a:noFill/>
          </a:ln>
        </p:spPr>
      </p:pic>
      <p:sp>
        <p:nvSpPr>
          <p:cNvPr id="648" name="Google Shape;648;p9"/>
          <p:cNvSpPr txBox="1"/>
          <p:nvPr/>
        </p:nvSpPr>
        <p:spPr>
          <a:xfrm>
            <a:off x="1032157" y="1251071"/>
            <a:ext cx="9666011" cy="716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2000" b="1" i="0" u="none" strike="noStrike" cap="none">
                <a:solidFill>
                  <a:srgbClr val="003C88"/>
                </a:solidFill>
                <a:latin typeface="Poppins"/>
                <a:ea typeface="Poppins"/>
                <a:cs typeface="Poppins"/>
                <a:sym typeface="Poppins"/>
              </a:rPr>
              <a:t>Multi-sources of the location footprints and calibration helps us gain knowledge about ….</a:t>
            </a:r>
            <a:endParaRPr sz="900" b="1" i="0" u="none" strike="noStrike" cap="non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649" name="Google Shape;649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699" y="2698690"/>
            <a:ext cx="559550" cy="53442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0" name="Google Shape;650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8281" y="4780430"/>
            <a:ext cx="332375" cy="348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51" name="Google Shape;651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422" y="3421994"/>
            <a:ext cx="500101" cy="500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" name="Google Shape;652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705" y="4110977"/>
            <a:ext cx="559543" cy="559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3" name="Google Shape;653;p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285458" y="5295815"/>
            <a:ext cx="265200" cy="342815"/>
          </a:xfrm>
          <a:prstGeom prst="rect">
            <a:avLst/>
          </a:prstGeom>
          <a:noFill/>
          <a:ln>
            <a:noFill/>
          </a:ln>
        </p:spPr>
      </p:pic>
      <p:sp>
        <p:nvSpPr>
          <p:cNvPr id="654" name="Google Shape;654;p9"/>
          <p:cNvSpPr txBox="1"/>
          <p:nvPr/>
        </p:nvSpPr>
        <p:spPr>
          <a:xfrm>
            <a:off x="664259" y="2783806"/>
            <a:ext cx="688800" cy="364200"/>
          </a:xfrm>
          <a:prstGeom prst="rect">
            <a:avLst/>
          </a:prstGeom>
          <a:solidFill>
            <a:srgbClr val="004BA2"/>
          </a:solidFill>
          <a:ln w="952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8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TRAFFIC</a:t>
            </a:r>
            <a:endParaRPr sz="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5" name="Google Shape;655;p9"/>
          <p:cNvSpPr txBox="1"/>
          <p:nvPr/>
        </p:nvSpPr>
        <p:spPr>
          <a:xfrm>
            <a:off x="664260" y="4754106"/>
            <a:ext cx="688800" cy="364200"/>
          </a:xfrm>
          <a:prstGeom prst="rect">
            <a:avLst/>
          </a:prstGeom>
          <a:solidFill>
            <a:srgbClr val="004BA2"/>
          </a:solidFill>
          <a:ln w="952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8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VIDEO</a:t>
            </a:r>
            <a:endParaRPr sz="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6" name="Google Shape;656;p9"/>
          <p:cNvSpPr txBox="1"/>
          <p:nvPr/>
        </p:nvSpPr>
        <p:spPr>
          <a:xfrm>
            <a:off x="664259" y="3492506"/>
            <a:ext cx="688800" cy="364200"/>
          </a:xfrm>
          <a:prstGeom prst="rect">
            <a:avLst/>
          </a:prstGeom>
          <a:solidFill>
            <a:srgbClr val="004BA2"/>
          </a:solidFill>
          <a:ln w="952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8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MOBILE SDKs</a:t>
            </a:r>
            <a:endParaRPr sz="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7" name="Google Shape;657;p9"/>
          <p:cNvSpPr txBox="1"/>
          <p:nvPr/>
        </p:nvSpPr>
        <p:spPr>
          <a:xfrm>
            <a:off x="664259" y="4204906"/>
            <a:ext cx="688800" cy="371700"/>
          </a:xfrm>
          <a:prstGeom prst="rect">
            <a:avLst/>
          </a:prstGeom>
          <a:solidFill>
            <a:srgbClr val="004BA2"/>
          </a:solidFill>
          <a:ln w="952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8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IoT </a:t>
            </a:r>
            <a:endParaRPr sz="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8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(BT &amp; WiFi)</a:t>
            </a:r>
            <a:endParaRPr sz="800" b="1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8" name="Google Shape;658;p9"/>
          <p:cNvSpPr txBox="1"/>
          <p:nvPr/>
        </p:nvSpPr>
        <p:spPr>
          <a:xfrm>
            <a:off x="664259" y="5295806"/>
            <a:ext cx="688800" cy="371700"/>
          </a:xfrm>
          <a:prstGeom prst="rect">
            <a:avLst/>
          </a:prstGeom>
          <a:solidFill>
            <a:srgbClr val="004BA2"/>
          </a:solidFill>
          <a:ln w="9525" cap="flat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Montserrat"/>
              <a:buNone/>
            </a:pPr>
            <a:r>
              <a:rPr lang="en-US" sz="800" b="1" i="0" u="none" strike="noStrike" cap="non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DATA TRIGGERS</a:t>
            </a:r>
            <a:endParaRPr sz="900" b="0" i="0" u="none" strike="noStrike" cap="none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9" name="Google Shape;659;p9"/>
          <p:cNvSpPr txBox="1"/>
          <p:nvPr/>
        </p:nvSpPr>
        <p:spPr>
          <a:xfrm>
            <a:off x="1389652" y="2866106"/>
            <a:ext cx="1176600" cy="28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Sports Enthusiasts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Affluent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Auto Enthusiasts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Biz Owners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Blue Collar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Commuters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Entertainment Seeker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Fashion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Fitness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Food Lovers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Gamers</a:t>
            </a:r>
            <a:endParaRPr sz="7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Healthcare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 Improvement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Mid-Income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Pet Lovers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Property Owners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Students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Tech Enthusiasts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Travellers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White Collar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Young Parents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US"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Music Lovers</a:t>
            </a:r>
            <a:endParaRPr sz="7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endParaRPr sz="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&amp; Custom Segments</a:t>
            </a:r>
            <a:endParaRPr sz="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0" name="Google Shape;660;p9"/>
          <p:cNvPicPr preferRelativeResize="0"/>
          <p:nvPr/>
        </p:nvPicPr>
        <p:blipFill rotWithShape="1">
          <a:blip r:embed="rId9">
            <a:alphaModFix/>
          </a:blip>
          <a:srcRect l="57757" t="24804" b="-614"/>
          <a:stretch/>
        </p:blipFill>
        <p:spPr>
          <a:xfrm>
            <a:off x="2654577" y="3033131"/>
            <a:ext cx="3022225" cy="2467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1" name="Google Shape;661;p9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719766" y="5587205"/>
            <a:ext cx="337735" cy="393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2" name="Google Shape;662;p9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4134618" y="5694196"/>
            <a:ext cx="256083" cy="218803"/>
          </a:xfrm>
          <a:prstGeom prst="rect">
            <a:avLst/>
          </a:prstGeom>
          <a:noFill/>
          <a:ln>
            <a:noFill/>
          </a:ln>
        </p:spPr>
      </p:pic>
      <p:sp>
        <p:nvSpPr>
          <p:cNvPr id="663" name="Google Shape;663;p9"/>
          <p:cNvSpPr txBox="1"/>
          <p:nvPr/>
        </p:nvSpPr>
        <p:spPr>
          <a:xfrm>
            <a:off x="104699" y="2213192"/>
            <a:ext cx="611028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Sources of audience movement data 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4" name="Google Shape;664;p9"/>
          <p:cNvPicPr preferRelativeResize="0"/>
          <p:nvPr/>
        </p:nvPicPr>
        <p:blipFill rotWithShape="1">
          <a:blip r:embed="rId12">
            <a:alphaModFix/>
          </a:blip>
          <a:srcRect l="54096"/>
          <a:stretch/>
        </p:blipFill>
        <p:spPr>
          <a:xfrm>
            <a:off x="5717501" y="3124991"/>
            <a:ext cx="2415993" cy="2462214"/>
          </a:xfrm>
          <a:prstGeom prst="rect">
            <a:avLst/>
          </a:prstGeom>
          <a:noFill/>
          <a:ln>
            <a:noFill/>
          </a:ln>
        </p:spPr>
      </p:pic>
      <p:sp>
        <p:nvSpPr>
          <p:cNvPr id="665" name="Google Shape;665;p9"/>
          <p:cNvSpPr/>
          <p:nvPr/>
        </p:nvSpPr>
        <p:spPr>
          <a:xfrm>
            <a:off x="8237705" y="3660359"/>
            <a:ext cx="218661" cy="1391478"/>
          </a:xfrm>
          <a:prstGeom prst="chevron">
            <a:avLst>
              <a:gd name="adj" fmla="val 50000"/>
            </a:avLst>
          </a:prstGeom>
          <a:solidFill>
            <a:schemeClr val="accent1"/>
          </a:solidFill>
          <a:ln w="25400" cap="flat" cmpd="sng">
            <a:solidFill>
              <a:srgbClr val="101A3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9"/>
          <p:cNvSpPr txBox="1"/>
          <p:nvPr/>
        </p:nvSpPr>
        <p:spPr>
          <a:xfrm>
            <a:off x="8483774" y="3105505"/>
            <a:ext cx="3503209" cy="2462213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FFC000"/>
                </a:solidFill>
                <a:latin typeface="Poppins"/>
                <a:ea typeface="Poppins"/>
                <a:cs typeface="Poppins"/>
                <a:sym typeface="Poppins"/>
              </a:rPr>
              <a:t>Knowledge of the audience – </a:t>
            </a:r>
            <a:r>
              <a:rPr lang="en-US"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Demogs, Segment, volume / density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Residence &amp; working areas of these audiences 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FFC000"/>
                </a:solidFill>
                <a:latin typeface="Poppins"/>
                <a:ea typeface="Poppins"/>
                <a:cs typeface="Poppins"/>
                <a:sym typeface="Poppins"/>
              </a:rPr>
              <a:t>Knowledge of the Location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Comparative analytics in terms of footfall, context and surroundings, peak/ off peak period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Incremental / overlap with other locations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ving Wall">
      <a:dk1>
        <a:srgbClr val="000000"/>
      </a:dk1>
      <a:lt1>
        <a:srgbClr val="FFFFFF"/>
      </a:lt1>
      <a:dk2>
        <a:srgbClr val="273E8F"/>
      </a:dk2>
      <a:lt2>
        <a:srgbClr val="E8E8E8"/>
      </a:lt2>
      <a:accent1>
        <a:srgbClr val="273E8F"/>
      </a:accent1>
      <a:accent2>
        <a:srgbClr val="B7E2F8"/>
      </a:accent2>
      <a:accent3>
        <a:srgbClr val="FCDA1C"/>
      </a:accent3>
      <a:accent4>
        <a:srgbClr val="F59C24"/>
      </a:accent4>
      <a:accent5>
        <a:srgbClr val="EF3E3A"/>
      </a:accent5>
      <a:accent6>
        <a:srgbClr val="AD2328"/>
      </a:accent6>
      <a:hlink>
        <a:srgbClr val="FAAD1B"/>
      </a:hlink>
      <a:folHlink>
        <a:srgbClr val="66C9F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Moving Wall">
      <a:dk1>
        <a:srgbClr val="000000"/>
      </a:dk1>
      <a:lt1>
        <a:srgbClr val="FFFFFF"/>
      </a:lt1>
      <a:dk2>
        <a:srgbClr val="273E8F"/>
      </a:dk2>
      <a:lt2>
        <a:srgbClr val="E8E8E8"/>
      </a:lt2>
      <a:accent1>
        <a:srgbClr val="273E8F"/>
      </a:accent1>
      <a:accent2>
        <a:srgbClr val="B7E2F8"/>
      </a:accent2>
      <a:accent3>
        <a:srgbClr val="FCDA1C"/>
      </a:accent3>
      <a:accent4>
        <a:srgbClr val="F59C24"/>
      </a:accent4>
      <a:accent5>
        <a:srgbClr val="EF3E3A"/>
      </a:accent5>
      <a:accent6>
        <a:srgbClr val="AD2328"/>
      </a:accent6>
      <a:hlink>
        <a:srgbClr val="FAAD1B"/>
      </a:hlink>
      <a:folHlink>
        <a:srgbClr val="66C9F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2673</Words>
  <Application>Microsoft Office PowerPoint</Application>
  <PresentationFormat>Widescreen</PresentationFormat>
  <Paragraphs>566</Paragraphs>
  <Slides>51</Slides>
  <Notes>51</Notes>
  <HiddenSlides>1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51</vt:i4>
      </vt:variant>
    </vt:vector>
  </HeadingPairs>
  <TitlesOfParts>
    <vt:vector size="69" baseType="lpstr">
      <vt:lpstr>Arial Black</vt:lpstr>
      <vt:lpstr>Poppins</vt:lpstr>
      <vt:lpstr>Lato Light</vt:lpstr>
      <vt:lpstr>Calibri</vt:lpstr>
      <vt:lpstr>Roboto</vt:lpstr>
      <vt:lpstr>Be Vietnam Pro SemiBold</vt:lpstr>
      <vt:lpstr>Montserrat ExtraBold</vt:lpstr>
      <vt:lpstr>Montserrat</vt:lpstr>
      <vt:lpstr>Corbel</vt:lpstr>
      <vt:lpstr>Arial</vt:lpstr>
      <vt:lpstr>Archivo Narrow</vt:lpstr>
      <vt:lpstr>Tahoma</vt:lpstr>
      <vt:lpstr>Lucida Sans</vt:lpstr>
      <vt:lpstr>Open Sans Light</vt:lpstr>
      <vt:lpstr>Carme</vt:lpstr>
      <vt:lpstr>Office Theme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Kamarulariffin</dc:creator>
  <cp:lastModifiedBy>Amit S</cp:lastModifiedBy>
  <cp:revision>3</cp:revision>
  <dcterms:modified xsi:type="dcterms:W3CDTF">2026-04-07T02:18:26Z</dcterms:modified>
</cp:coreProperties>
</file>