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98" r:id="rId3"/>
    <p:sldId id="496" r:id="rId4"/>
    <p:sldId id="500" r:id="rId5"/>
    <p:sldId id="258" r:id="rId6"/>
    <p:sldId id="497" r:id="rId7"/>
    <p:sldId id="499" r:id="rId8"/>
    <p:sldId id="501" r:id="rId9"/>
    <p:sldId id="502" r:id="rId10"/>
    <p:sldId id="503" r:id="rId11"/>
    <p:sldId id="504" r:id="rId12"/>
    <p:sldId id="259" r:id="rId13"/>
    <p:sldId id="507" r:id="rId14"/>
    <p:sldId id="509" r:id="rId15"/>
    <p:sldId id="508" r:id="rId16"/>
    <p:sldId id="505" r:id="rId17"/>
    <p:sldId id="506" r:id="rId18"/>
    <p:sldId id="510" r:id="rId19"/>
    <p:sldId id="511" r:id="rId20"/>
    <p:sldId id="513" r:id="rId21"/>
    <p:sldId id="514" r:id="rId22"/>
    <p:sldId id="515" r:id="rId23"/>
    <p:sldId id="516" r:id="rId24"/>
    <p:sldId id="518" r:id="rId2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D09AA4-4F1B-4094-8198-218AD1223EC6}" v="47" dt="2026-06-24T23:07:00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94660"/>
  </p:normalViewPr>
  <p:slideViewPr>
    <p:cSldViewPr snapToGrid="0">
      <p:cViewPr>
        <p:scale>
          <a:sx n="70" d="100"/>
          <a:sy n="70" d="100"/>
        </p:scale>
        <p:origin x="677" y="32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us Stenroos" userId="3536661b-8e65-40f2-8588-bc25335d3fda" providerId="ADAL" clId="{759C05AD-D0CC-49A2-B1FB-5B69A1009412}"/>
    <pc:docChg chg="custSel addSld delSld modSld sldOrd">
      <pc:chgData name="Magnus Stenroos" userId="3536661b-8e65-40f2-8588-bc25335d3fda" providerId="ADAL" clId="{759C05AD-D0CC-49A2-B1FB-5B69A1009412}" dt="2026-06-25T11:56:45.064" v="4604" actId="403"/>
      <pc:docMkLst>
        <pc:docMk/>
      </pc:docMkLst>
      <pc:sldChg chg="addSp modSp mod">
        <pc:chgData name="Magnus Stenroos" userId="3536661b-8e65-40f2-8588-bc25335d3fda" providerId="ADAL" clId="{759C05AD-D0CC-49A2-B1FB-5B69A1009412}" dt="2026-06-25T11:56:45.064" v="4604" actId="403"/>
        <pc:sldMkLst>
          <pc:docMk/>
          <pc:sldMk cId="25760678" sldId="256"/>
        </pc:sldMkLst>
        <pc:spChg chg="mod">
          <ac:chgData name="Magnus Stenroos" userId="3536661b-8e65-40f2-8588-bc25335d3fda" providerId="ADAL" clId="{759C05AD-D0CC-49A2-B1FB-5B69A1009412}" dt="2026-06-25T11:56:41.550" v="4602" actId="403"/>
          <ac:spMkLst>
            <pc:docMk/>
            <pc:sldMk cId="25760678" sldId="256"/>
            <ac:spMk id="2" creationId="{4794B5B1-6DEE-1631-5C47-83EA9170A98A}"/>
          </ac:spMkLst>
        </pc:spChg>
        <pc:spChg chg="mod">
          <ac:chgData name="Magnus Stenroos" userId="3536661b-8e65-40f2-8588-bc25335d3fda" providerId="ADAL" clId="{759C05AD-D0CC-49A2-B1FB-5B69A1009412}" dt="2026-06-25T11:56:45.064" v="4604" actId="403"/>
          <ac:spMkLst>
            <pc:docMk/>
            <pc:sldMk cId="25760678" sldId="256"/>
            <ac:spMk id="3" creationId="{B66D004B-0708-BC5A-85D8-3981083B00E4}"/>
          </ac:spMkLst>
        </pc:spChg>
        <pc:picChg chg="add mod">
          <ac:chgData name="Magnus Stenroos" userId="3536661b-8e65-40f2-8588-bc25335d3fda" providerId="ADAL" clId="{759C05AD-D0CC-49A2-B1FB-5B69A1009412}" dt="2026-06-24T23:06:09.098" v="4565"/>
          <ac:picMkLst>
            <pc:docMk/>
            <pc:sldMk cId="25760678" sldId="256"/>
            <ac:picMk id="4" creationId="{732027D6-4CD2-1824-CCBC-CD577870F8CC}"/>
          </ac:picMkLst>
        </pc:picChg>
        <pc:picChg chg="add mod ord">
          <ac:chgData name="Magnus Stenroos" userId="3536661b-8e65-40f2-8588-bc25335d3fda" providerId="ADAL" clId="{759C05AD-D0CC-49A2-B1FB-5B69A1009412}" dt="2026-06-25T11:56:35.586" v="4598" actId="29295"/>
          <ac:picMkLst>
            <pc:docMk/>
            <pc:sldMk cId="25760678" sldId="256"/>
            <ac:picMk id="6" creationId="{A9C9EC0A-0A49-4E1B-95F7-9B007255F13E}"/>
          </ac:picMkLst>
        </pc:picChg>
      </pc:sldChg>
      <pc:sldChg chg="addSp delSp modSp mod ord">
        <pc:chgData name="Magnus Stenroos" userId="3536661b-8e65-40f2-8588-bc25335d3fda" providerId="ADAL" clId="{759C05AD-D0CC-49A2-B1FB-5B69A1009412}" dt="2026-06-24T22:30:31.374" v="2362"/>
        <pc:sldMkLst>
          <pc:docMk/>
          <pc:sldMk cId="3937204519" sldId="258"/>
        </pc:sldMkLst>
        <pc:picChg chg="add del mod">
          <ac:chgData name="Magnus Stenroos" userId="3536661b-8e65-40f2-8588-bc25335d3fda" providerId="ADAL" clId="{759C05AD-D0CC-49A2-B1FB-5B69A1009412}" dt="2026-06-24T21:49:59.058" v="321" actId="478"/>
          <ac:picMkLst>
            <pc:docMk/>
            <pc:sldMk cId="3937204519" sldId="258"/>
            <ac:picMk id="5" creationId="{91CE0237-BAD7-9DAC-89FA-5E8055065B75}"/>
          </ac:picMkLst>
        </pc:picChg>
        <pc:picChg chg="add">
          <ac:chgData name="Magnus Stenroos" userId="3536661b-8e65-40f2-8588-bc25335d3fda" providerId="ADAL" clId="{759C05AD-D0CC-49A2-B1FB-5B69A1009412}" dt="2026-06-24T21:50:00.083" v="322" actId="22"/>
          <ac:picMkLst>
            <pc:docMk/>
            <pc:sldMk cId="3937204519" sldId="258"/>
            <ac:picMk id="7" creationId="{488EC603-508E-AE34-A46B-3B77FAE7F567}"/>
          </ac:picMkLst>
        </pc:picChg>
      </pc:sldChg>
      <pc:sldChg chg="addSp delSp modSp mod">
        <pc:chgData name="Magnus Stenroos" userId="3536661b-8e65-40f2-8588-bc25335d3fda" providerId="ADAL" clId="{759C05AD-D0CC-49A2-B1FB-5B69A1009412}" dt="2026-06-24T23:06:45.700" v="4580"/>
        <pc:sldMkLst>
          <pc:docMk/>
          <pc:sldMk cId="2475831972" sldId="259"/>
        </pc:sldMkLst>
        <pc:spChg chg="mod">
          <ac:chgData name="Magnus Stenroos" userId="3536661b-8e65-40f2-8588-bc25335d3fda" providerId="ADAL" clId="{759C05AD-D0CC-49A2-B1FB-5B69A1009412}" dt="2026-06-24T22:38:09.070" v="2608" actId="113"/>
          <ac:spMkLst>
            <pc:docMk/>
            <pc:sldMk cId="2475831972" sldId="259"/>
            <ac:spMk id="2" creationId="{0C059A9F-AFC3-A22E-9889-14CFD3AF5015}"/>
          </ac:spMkLst>
        </pc:spChg>
        <pc:spChg chg="del mod">
          <ac:chgData name="Magnus Stenroos" userId="3536661b-8e65-40f2-8588-bc25335d3fda" providerId="ADAL" clId="{759C05AD-D0CC-49A2-B1FB-5B69A1009412}" dt="2026-06-24T22:37:54.659" v="2579" actId="478"/>
          <ac:spMkLst>
            <pc:docMk/>
            <pc:sldMk cId="2475831972" sldId="259"/>
            <ac:spMk id="3" creationId="{768BC0F9-301E-9035-579B-F2270A3AECD4}"/>
          </ac:spMkLst>
        </pc:spChg>
        <pc:picChg chg="add mod">
          <ac:chgData name="Magnus Stenroos" userId="3536661b-8e65-40f2-8588-bc25335d3fda" providerId="ADAL" clId="{759C05AD-D0CC-49A2-B1FB-5B69A1009412}" dt="2026-06-24T22:37:37.479" v="2576" actId="167"/>
          <ac:picMkLst>
            <pc:docMk/>
            <pc:sldMk cId="2475831972" sldId="259"/>
            <ac:picMk id="4" creationId="{772AA0F5-1440-F649-3E98-189655168AF5}"/>
          </ac:picMkLst>
        </pc:picChg>
        <pc:picChg chg="add mod">
          <ac:chgData name="Magnus Stenroos" userId="3536661b-8e65-40f2-8588-bc25335d3fda" providerId="ADAL" clId="{759C05AD-D0CC-49A2-B1FB-5B69A1009412}" dt="2026-06-24T23:06:45.700" v="4580"/>
          <ac:picMkLst>
            <pc:docMk/>
            <pc:sldMk cId="2475831972" sldId="259"/>
            <ac:picMk id="5" creationId="{BE324761-23B4-6731-652B-7E69DD9887E0}"/>
          </ac:picMkLst>
        </pc:picChg>
      </pc:sldChg>
      <pc:sldChg chg="del">
        <pc:chgData name="Magnus Stenroos" userId="3536661b-8e65-40f2-8588-bc25335d3fda" providerId="ADAL" clId="{759C05AD-D0CC-49A2-B1FB-5B69A1009412}" dt="2026-06-24T21:45:58.126" v="283" actId="47"/>
        <pc:sldMkLst>
          <pc:docMk/>
          <pc:sldMk cId="1649269892" sldId="260"/>
        </pc:sldMkLst>
      </pc:sldChg>
      <pc:sldChg chg="del">
        <pc:chgData name="Magnus Stenroos" userId="3536661b-8e65-40f2-8588-bc25335d3fda" providerId="ADAL" clId="{759C05AD-D0CC-49A2-B1FB-5B69A1009412}" dt="2026-06-24T21:45:56.353" v="282" actId="47"/>
        <pc:sldMkLst>
          <pc:docMk/>
          <pc:sldMk cId="2785987486" sldId="487"/>
        </pc:sldMkLst>
      </pc:sldChg>
      <pc:sldChg chg="del">
        <pc:chgData name="Magnus Stenroos" userId="3536661b-8e65-40f2-8588-bc25335d3fda" providerId="ADAL" clId="{759C05AD-D0CC-49A2-B1FB-5B69A1009412}" dt="2026-06-24T21:45:49.396" v="281" actId="47"/>
        <pc:sldMkLst>
          <pc:docMk/>
          <pc:sldMk cId="229785118" sldId="489"/>
        </pc:sldMkLst>
      </pc:sldChg>
      <pc:sldChg chg="del">
        <pc:chgData name="Magnus Stenroos" userId="3536661b-8e65-40f2-8588-bc25335d3fda" providerId="ADAL" clId="{759C05AD-D0CC-49A2-B1FB-5B69A1009412}" dt="2026-06-24T21:45:47.960" v="280" actId="47"/>
        <pc:sldMkLst>
          <pc:docMk/>
          <pc:sldMk cId="3782732805" sldId="490"/>
        </pc:sldMkLst>
      </pc:sldChg>
      <pc:sldChg chg="del">
        <pc:chgData name="Magnus Stenroos" userId="3536661b-8e65-40f2-8588-bc25335d3fda" providerId="ADAL" clId="{759C05AD-D0CC-49A2-B1FB-5B69A1009412}" dt="2026-06-24T21:45:46.427" v="279" actId="47"/>
        <pc:sldMkLst>
          <pc:docMk/>
          <pc:sldMk cId="258519837" sldId="491"/>
        </pc:sldMkLst>
      </pc:sldChg>
      <pc:sldChg chg="del ord">
        <pc:chgData name="Magnus Stenroos" userId="3536661b-8e65-40f2-8588-bc25335d3fda" providerId="ADAL" clId="{759C05AD-D0CC-49A2-B1FB-5B69A1009412}" dt="2026-06-24T23:05:53.958" v="4564" actId="47"/>
        <pc:sldMkLst>
          <pc:docMk/>
          <pc:sldMk cId="1017982471" sldId="494"/>
        </pc:sldMkLst>
      </pc:sldChg>
      <pc:sldChg chg="modSp new del mod">
        <pc:chgData name="Magnus Stenroos" userId="3536661b-8e65-40f2-8588-bc25335d3fda" providerId="ADAL" clId="{759C05AD-D0CC-49A2-B1FB-5B69A1009412}" dt="2026-06-24T22:30:59.013" v="2364" actId="47"/>
        <pc:sldMkLst>
          <pc:docMk/>
          <pc:sldMk cId="1433213105" sldId="495"/>
        </pc:sldMkLst>
        <pc:spChg chg="mod">
          <ac:chgData name="Magnus Stenroos" userId="3536661b-8e65-40f2-8588-bc25335d3fda" providerId="ADAL" clId="{759C05AD-D0CC-49A2-B1FB-5B69A1009412}" dt="2026-06-24T21:43:06.899" v="43" actId="20577"/>
          <ac:spMkLst>
            <pc:docMk/>
            <pc:sldMk cId="1433213105" sldId="495"/>
            <ac:spMk id="2" creationId="{82054A1E-759E-FC38-5A37-90DE93C5B482}"/>
          </ac:spMkLst>
        </pc:spChg>
        <pc:spChg chg="mod">
          <ac:chgData name="Magnus Stenroos" userId="3536661b-8e65-40f2-8588-bc25335d3fda" providerId="ADAL" clId="{759C05AD-D0CC-49A2-B1FB-5B69A1009412}" dt="2026-06-24T21:44:35.410" v="274" actId="20577"/>
          <ac:spMkLst>
            <pc:docMk/>
            <pc:sldMk cId="1433213105" sldId="495"/>
            <ac:spMk id="3" creationId="{A69C13A5-68DD-5620-C75D-3169E142DD8A}"/>
          </ac:spMkLst>
        </pc:spChg>
      </pc:sldChg>
      <pc:sldChg chg="addSp delSp modSp new mod">
        <pc:chgData name="Magnus Stenroos" userId="3536661b-8e65-40f2-8588-bc25335d3fda" providerId="ADAL" clId="{759C05AD-D0CC-49A2-B1FB-5B69A1009412}" dt="2026-06-24T23:06:37.944" v="4576" actId="478"/>
        <pc:sldMkLst>
          <pc:docMk/>
          <pc:sldMk cId="3770648406" sldId="496"/>
        </pc:sldMkLst>
        <pc:spChg chg="mod">
          <ac:chgData name="Magnus Stenroos" userId="3536661b-8e65-40f2-8588-bc25335d3fda" providerId="ADAL" clId="{759C05AD-D0CC-49A2-B1FB-5B69A1009412}" dt="2026-06-24T22:06:58.165" v="1253" actId="20577"/>
          <ac:spMkLst>
            <pc:docMk/>
            <pc:sldMk cId="3770648406" sldId="496"/>
            <ac:spMk id="2" creationId="{EA815F86-3343-008E-2257-5C418B1381B8}"/>
          </ac:spMkLst>
        </pc:spChg>
        <pc:spChg chg="mod">
          <ac:chgData name="Magnus Stenroos" userId="3536661b-8e65-40f2-8588-bc25335d3fda" providerId="ADAL" clId="{759C05AD-D0CC-49A2-B1FB-5B69A1009412}" dt="2026-06-24T22:11:41.379" v="1522" actId="20577"/>
          <ac:spMkLst>
            <pc:docMk/>
            <pc:sldMk cId="3770648406" sldId="496"/>
            <ac:spMk id="3" creationId="{EF637073-35CE-54CA-D2BF-47308824BA77}"/>
          </ac:spMkLst>
        </pc:spChg>
        <pc:spChg chg="add">
          <ac:chgData name="Magnus Stenroos" userId="3536661b-8e65-40f2-8588-bc25335d3fda" providerId="ADAL" clId="{759C05AD-D0CC-49A2-B1FB-5B69A1009412}" dt="2026-06-24T22:34:52.866" v="2554" actId="22"/>
          <ac:spMkLst>
            <pc:docMk/>
            <pc:sldMk cId="3770648406" sldId="496"/>
            <ac:spMk id="8" creationId="{B57298B8-D9CF-49DF-CB6D-D4D20F450E30}"/>
          </ac:spMkLst>
        </pc:spChg>
        <pc:spChg chg="add del mod">
          <ac:chgData name="Magnus Stenroos" userId="3536661b-8e65-40f2-8588-bc25335d3fda" providerId="ADAL" clId="{759C05AD-D0CC-49A2-B1FB-5B69A1009412}" dt="2026-06-24T22:35:39.599" v="2557" actId="478"/>
          <ac:spMkLst>
            <pc:docMk/>
            <pc:sldMk cId="3770648406" sldId="496"/>
            <ac:spMk id="10" creationId="{4F0FA10E-9A33-85A1-9269-7834A8ECE254}"/>
          </ac:spMkLst>
        </pc:spChg>
        <pc:spChg chg="add">
          <ac:chgData name="Magnus Stenroos" userId="3536661b-8e65-40f2-8588-bc25335d3fda" providerId="ADAL" clId="{759C05AD-D0CC-49A2-B1FB-5B69A1009412}" dt="2026-06-24T22:35:54.063" v="2559"/>
          <ac:spMkLst>
            <pc:docMk/>
            <pc:sldMk cId="3770648406" sldId="496"/>
            <ac:spMk id="12" creationId="{C0A7B816-6BDE-50BD-9B76-1E17EE918DDA}"/>
          </ac:spMkLst>
        </pc:spChg>
        <pc:picChg chg="add del mod">
          <ac:chgData name="Magnus Stenroos" userId="3536661b-8e65-40f2-8588-bc25335d3fda" providerId="ADAL" clId="{759C05AD-D0CC-49A2-B1FB-5B69A1009412}" dt="2026-06-24T22:11:54.568" v="1524" actId="478"/>
          <ac:picMkLst>
            <pc:docMk/>
            <pc:sldMk cId="3770648406" sldId="496"/>
            <ac:picMk id="4" creationId="{C25BD6CD-4BF1-E7D7-5911-F17992033B91}"/>
          </ac:picMkLst>
        </pc:picChg>
        <pc:picChg chg="add del mod">
          <ac:chgData name="Magnus Stenroos" userId="3536661b-8e65-40f2-8588-bc25335d3fda" providerId="ADAL" clId="{759C05AD-D0CC-49A2-B1FB-5B69A1009412}" dt="2026-06-24T22:34:32.825" v="2553" actId="478"/>
          <ac:picMkLst>
            <pc:docMk/>
            <pc:sldMk cId="3770648406" sldId="496"/>
            <ac:picMk id="6" creationId="{E7F35164-3E5D-819A-5164-CA6E99576257}"/>
          </ac:picMkLst>
        </pc:picChg>
        <pc:picChg chg="add mod modCrop">
          <ac:chgData name="Magnus Stenroos" userId="3536661b-8e65-40f2-8588-bc25335d3fda" providerId="ADAL" clId="{759C05AD-D0CC-49A2-B1FB-5B69A1009412}" dt="2026-06-24T22:36:43.094" v="2568" actId="1076"/>
          <ac:picMkLst>
            <pc:docMk/>
            <pc:sldMk cId="3770648406" sldId="496"/>
            <ac:picMk id="13" creationId="{9ED29795-7AAE-BE45-B79E-48E0806DB23C}"/>
          </ac:picMkLst>
        </pc:picChg>
        <pc:picChg chg="add mod">
          <ac:chgData name="Magnus Stenroos" userId="3536661b-8e65-40f2-8588-bc25335d3fda" providerId="ADAL" clId="{759C05AD-D0CC-49A2-B1FB-5B69A1009412}" dt="2026-06-24T23:06:13.248" v="4567"/>
          <ac:picMkLst>
            <pc:docMk/>
            <pc:sldMk cId="3770648406" sldId="496"/>
            <ac:picMk id="14" creationId="{1B434D1E-1448-1A3D-3F4C-F80D3044C28F}"/>
          </ac:picMkLst>
        </pc:picChg>
        <pc:picChg chg="add del mod">
          <ac:chgData name="Magnus Stenroos" userId="3536661b-8e65-40f2-8588-bc25335d3fda" providerId="ADAL" clId="{759C05AD-D0CC-49A2-B1FB-5B69A1009412}" dt="2026-06-24T23:06:37.944" v="4576" actId="478"/>
          <ac:picMkLst>
            <pc:docMk/>
            <pc:sldMk cId="3770648406" sldId="496"/>
            <ac:picMk id="15" creationId="{9B67AB9E-E9E7-7386-D010-3E5CE78179F8}"/>
          </ac:picMkLst>
        </pc:picChg>
      </pc:sldChg>
      <pc:sldChg chg="addSp modSp new mod ord setBg">
        <pc:chgData name="Magnus Stenroos" userId="3536661b-8e65-40f2-8588-bc25335d3fda" providerId="ADAL" clId="{759C05AD-D0CC-49A2-B1FB-5B69A1009412}" dt="2026-06-24T23:06:15.205" v="4568"/>
        <pc:sldMkLst>
          <pc:docMk/>
          <pc:sldMk cId="114152024" sldId="497"/>
        </pc:sldMkLst>
        <pc:spChg chg="mod">
          <ac:chgData name="Magnus Stenroos" userId="3536661b-8e65-40f2-8588-bc25335d3fda" providerId="ADAL" clId="{759C05AD-D0CC-49A2-B1FB-5B69A1009412}" dt="2026-06-24T21:51:27.158" v="367" actId="20577"/>
          <ac:spMkLst>
            <pc:docMk/>
            <pc:sldMk cId="114152024" sldId="497"/>
            <ac:spMk id="2" creationId="{29D2F692-ABDA-6417-0DF9-1A1A6D30E5EE}"/>
          </ac:spMkLst>
        </pc:spChg>
        <pc:spChg chg="mod">
          <ac:chgData name="Magnus Stenroos" userId="3536661b-8e65-40f2-8588-bc25335d3fda" providerId="ADAL" clId="{759C05AD-D0CC-49A2-B1FB-5B69A1009412}" dt="2026-06-24T22:18:20.558" v="1897" actId="20577"/>
          <ac:spMkLst>
            <pc:docMk/>
            <pc:sldMk cId="114152024" sldId="497"/>
            <ac:spMk id="3" creationId="{C2D4198F-B23D-9F83-0E87-B1752E163F15}"/>
          </ac:spMkLst>
        </pc:spChg>
        <pc:picChg chg="add mod">
          <ac:chgData name="Magnus Stenroos" userId="3536661b-8e65-40f2-8588-bc25335d3fda" providerId="ADAL" clId="{759C05AD-D0CC-49A2-B1FB-5B69A1009412}" dt="2026-06-24T23:06:15.205" v="4568"/>
          <ac:picMkLst>
            <pc:docMk/>
            <pc:sldMk cId="114152024" sldId="497"/>
            <ac:picMk id="4" creationId="{816A8258-108A-55C1-BC0D-C7EFFEA743F2}"/>
          </ac:picMkLst>
        </pc:picChg>
      </pc:sldChg>
      <pc:sldChg chg="addSp modSp new mod">
        <pc:chgData name="Magnus Stenroos" userId="3536661b-8e65-40f2-8588-bc25335d3fda" providerId="ADAL" clId="{759C05AD-D0CC-49A2-B1FB-5B69A1009412}" dt="2026-06-24T23:06:36.032" v="4574"/>
        <pc:sldMkLst>
          <pc:docMk/>
          <pc:sldMk cId="3709237832" sldId="498"/>
        </pc:sldMkLst>
        <pc:spChg chg="mod">
          <ac:chgData name="Magnus Stenroos" userId="3536661b-8e65-40f2-8588-bc25335d3fda" providerId="ADAL" clId="{759C05AD-D0CC-49A2-B1FB-5B69A1009412}" dt="2026-06-24T22:33:32.720" v="2540" actId="1076"/>
          <ac:spMkLst>
            <pc:docMk/>
            <pc:sldMk cId="3709237832" sldId="498"/>
            <ac:spMk id="2" creationId="{73898815-4F17-94C8-2BFB-DC343B6F9052}"/>
          </ac:spMkLst>
        </pc:spChg>
        <pc:spChg chg="mod">
          <ac:chgData name="Magnus Stenroos" userId="3536661b-8e65-40f2-8588-bc25335d3fda" providerId="ADAL" clId="{759C05AD-D0CC-49A2-B1FB-5B69A1009412}" dt="2026-06-24T22:33:35.802" v="2541" actId="1076"/>
          <ac:spMkLst>
            <pc:docMk/>
            <pc:sldMk cId="3709237832" sldId="498"/>
            <ac:spMk id="3" creationId="{6AE61393-0482-7858-7AFD-5F799F3C21D8}"/>
          </ac:spMkLst>
        </pc:spChg>
        <pc:picChg chg="add mod modCrop">
          <ac:chgData name="Magnus Stenroos" userId="3536661b-8e65-40f2-8588-bc25335d3fda" providerId="ADAL" clId="{759C05AD-D0CC-49A2-B1FB-5B69A1009412}" dt="2026-06-24T22:33:54.279" v="2545" actId="1076"/>
          <ac:picMkLst>
            <pc:docMk/>
            <pc:sldMk cId="3709237832" sldId="498"/>
            <ac:picMk id="4" creationId="{D03D19E1-3C82-4330-1B0B-06E09391E290}"/>
          </ac:picMkLst>
        </pc:picChg>
        <pc:picChg chg="add mod">
          <ac:chgData name="Magnus Stenroos" userId="3536661b-8e65-40f2-8588-bc25335d3fda" providerId="ADAL" clId="{759C05AD-D0CC-49A2-B1FB-5B69A1009412}" dt="2026-06-24T23:06:36.032" v="4574"/>
          <ac:picMkLst>
            <pc:docMk/>
            <pc:sldMk cId="3709237832" sldId="498"/>
            <ac:picMk id="5" creationId="{6AC4C6D3-DE67-E813-9EF2-115573DA8810}"/>
          </ac:picMkLst>
        </pc:picChg>
      </pc:sldChg>
      <pc:sldChg chg="addSp modSp new mod setBg">
        <pc:chgData name="Magnus Stenroos" userId="3536661b-8e65-40f2-8588-bc25335d3fda" providerId="ADAL" clId="{759C05AD-D0CC-49A2-B1FB-5B69A1009412}" dt="2026-06-24T23:06:41.188" v="4577"/>
        <pc:sldMkLst>
          <pc:docMk/>
          <pc:sldMk cId="3734947589" sldId="499"/>
        </pc:sldMkLst>
        <pc:spChg chg="mod">
          <ac:chgData name="Magnus Stenroos" userId="3536661b-8e65-40f2-8588-bc25335d3fda" providerId="ADAL" clId="{759C05AD-D0CC-49A2-B1FB-5B69A1009412}" dt="2026-06-24T22:18:35.703" v="1899" actId="1076"/>
          <ac:spMkLst>
            <pc:docMk/>
            <pc:sldMk cId="3734947589" sldId="499"/>
            <ac:spMk id="2" creationId="{CEC593BD-790C-CA41-6EFA-35F19209D8E9}"/>
          </ac:spMkLst>
        </pc:spChg>
        <pc:spChg chg="mod">
          <ac:chgData name="Magnus Stenroos" userId="3536661b-8e65-40f2-8588-bc25335d3fda" providerId="ADAL" clId="{759C05AD-D0CC-49A2-B1FB-5B69A1009412}" dt="2026-06-24T22:18:32.602" v="1898" actId="1076"/>
          <ac:spMkLst>
            <pc:docMk/>
            <pc:sldMk cId="3734947589" sldId="499"/>
            <ac:spMk id="3" creationId="{63AF3969-E183-3EAE-084F-DB351E3120F3}"/>
          </ac:spMkLst>
        </pc:spChg>
        <pc:picChg chg="add mod">
          <ac:chgData name="Magnus Stenroos" userId="3536661b-8e65-40f2-8588-bc25335d3fda" providerId="ADAL" clId="{759C05AD-D0CC-49A2-B1FB-5B69A1009412}" dt="2026-06-24T21:58:40.470" v="867" actId="1076"/>
          <ac:picMkLst>
            <pc:docMk/>
            <pc:sldMk cId="3734947589" sldId="499"/>
            <ac:picMk id="5" creationId="{A53E0825-A3BF-35E7-2E09-C5ADFA2BFFDD}"/>
          </ac:picMkLst>
        </pc:picChg>
        <pc:picChg chg="add mod">
          <ac:chgData name="Magnus Stenroos" userId="3536661b-8e65-40f2-8588-bc25335d3fda" providerId="ADAL" clId="{759C05AD-D0CC-49A2-B1FB-5B69A1009412}" dt="2026-06-24T23:06:41.188" v="4577"/>
          <ac:picMkLst>
            <pc:docMk/>
            <pc:sldMk cId="3734947589" sldId="499"/>
            <ac:picMk id="6" creationId="{A3E325C9-FFBD-A4A7-56B4-5D252248E0EE}"/>
          </ac:picMkLst>
        </pc:picChg>
      </pc:sldChg>
      <pc:sldChg chg="addSp modSp new mod setBg">
        <pc:chgData name="Magnus Stenroos" userId="3536661b-8e65-40f2-8588-bc25335d3fda" providerId="ADAL" clId="{759C05AD-D0CC-49A2-B1FB-5B69A1009412}" dt="2026-06-24T23:06:10.758" v="4566"/>
        <pc:sldMkLst>
          <pc:docMk/>
          <pc:sldMk cId="3056827127" sldId="500"/>
        </pc:sldMkLst>
        <pc:picChg chg="add">
          <ac:chgData name="Magnus Stenroos" userId="3536661b-8e65-40f2-8588-bc25335d3fda" providerId="ADAL" clId="{759C05AD-D0CC-49A2-B1FB-5B69A1009412}" dt="2026-06-24T22:01:01.969" v="869" actId="22"/>
          <ac:picMkLst>
            <pc:docMk/>
            <pc:sldMk cId="3056827127" sldId="500"/>
            <ac:picMk id="5" creationId="{D52E3B76-89B5-08CC-B75A-50811182D051}"/>
          </ac:picMkLst>
        </pc:picChg>
        <pc:picChg chg="add mod">
          <ac:chgData name="Magnus Stenroos" userId="3536661b-8e65-40f2-8588-bc25335d3fda" providerId="ADAL" clId="{759C05AD-D0CC-49A2-B1FB-5B69A1009412}" dt="2026-06-24T23:06:10.758" v="4566"/>
          <ac:picMkLst>
            <pc:docMk/>
            <pc:sldMk cId="3056827127" sldId="500"/>
            <ac:picMk id="6" creationId="{3147412D-2AD2-7329-8DBD-6FD7144682E9}"/>
          </ac:picMkLst>
        </pc:picChg>
      </pc:sldChg>
      <pc:sldChg chg="addSp modSp new mod">
        <pc:chgData name="Magnus Stenroos" userId="3536661b-8e65-40f2-8588-bc25335d3fda" providerId="ADAL" clId="{759C05AD-D0CC-49A2-B1FB-5B69A1009412}" dt="2026-06-24T23:06:42.510" v="4578"/>
        <pc:sldMkLst>
          <pc:docMk/>
          <pc:sldMk cId="142946604" sldId="501"/>
        </pc:sldMkLst>
        <pc:spChg chg="mod">
          <ac:chgData name="Magnus Stenroos" userId="3536661b-8e65-40f2-8588-bc25335d3fda" providerId="ADAL" clId="{759C05AD-D0CC-49A2-B1FB-5B69A1009412}" dt="2026-06-24T22:25:56.869" v="2293" actId="1076"/>
          <ac:spMkLst>
            <pc:docMk/>
            <pc:sldMk cId="142946604" sldId="501"/>
            <ac:spMk id="2" creationId="{52C36C90-72E1-9CF8-CD41-5AD4ECF99F97}"/>
          </ac:spMkLst>
        </pc:spChg>
        <pc:spChg chg="mod">
          <ac:chgData name="Magnus Stenroos" userId="3536661b-8e65-40f2-8588-bc25335d3fda" providerId="ADAL" clId="{759C05AD-D0CC-49A2-B1FB-5B69A1009412}" dt="2026-06-24T22:26:21.925" v="2344" actId="20577"/>
          <ac:spMkLst>
            <pc:docMk/>
            <pc:sldMk cId="142946604" sldId="501"/>
            <ac:spMk id="3" creationId="{BEE22D0F-532E-7DA5-C0BA-CECE73A5134D}"/>
          </ac:spMkLst>
        </pc:spChg>
        <pc:picChg chg="add mod">
          <ac:chgData name="Magnus Stenroos" userId="3536661b-8e65-40f2-8588-bc25335d3fda" providerId="ADAL" clId="{759C05AD-D0CC-49A2-B1FB-5B69A1009412}" dt="2026-06-24T22:24:17.948" v="2125" actId="1076"/>
          <ac:picMkLst>
            <pc:docMk/>
            <pc:sldMk cId="142946604" sldId="501"/>
            <ac:picMk id="5" creationId="{5190F61A-0AEA-E869-17FC-26D5890EC60A}"/>
          </ac:picMkLst>
        </pc:picChg>
        <pc:picChg chg="add mod">
          <ac:chgData name="Magnus Stenroos" userId="3536661b-8e65-40f2-8588-bc25335d3fda" providerId="ADAL" clId="{759C05AD-D0CC-49A2-B1FB-5B69A1009412}" dt="2026-06-24T23:06:42.510" v="4578"/>
          <ac:picMkLst>
            <pc:docMk/>
            <pc:sldMk cId="142946604" sldId="501"/>
            <ac:picMk id="6" creationId="{2EE54EEF-84CF-3175-12B3-9D0FDC0F52A6}"/>
          </ac:picMkLst>
        </pc:picChg>
      </pc:sldChg>
      <pc:sldChg chg="addSp modSp new mod setBg">
        <pc:chgData name="Magnus Stenroos" userId="3536661b-8e65-40f2-8588-bc25335d3fda" providerId="ADAL" clId="{759C05AD-D0CC-49A2-B1FB-5B69A1009412}" dt="2026-06-24T23:06:16.782" v="4569"/>
        <pc:sldMkLst>
          <pc:docMk/>
          <pc:sldMk cId="3830989876" sldId="502"/>
        </pc:sldMkLst>
        <pc:picChg chg="add mod">
          <ac:chgData name="Magnus Stenroos" userId="3536661b-8e65-40f2-8588-bc25335d3fda" providerId="ADAL" clId="{759C05AD-D0CC-49A2-B1FB-5B69A1009412}" dt="2026-06-24T22:28:00.759" v="2348" actId="1076"/>
          <ac:picMkLst>
            <pc:docMk/>
            <pc:sldMk cId="3830989876" sldId="502"/>
            <ac:picMk id="5" creationId="{E6F06C35-CCEB-B79D-33DB-38CE7DEFAE1B}"/>
          </ac:picMkLst>
        </pc:picChg>
        <pc:picChg chg="add mod">
          <ac:chgData name="Magnus Stenroos" userId="3536661b-8e65-40f2-8588-bc25335d3fda" providerId="ADAL" clId="{759C05AD-D0CC-49A2-B1FB-5B69A1009412}" dt="2026-06-24T23:06:16.782" v="4569"/>
          <ac:picMkLst>
            <pc:docMk/>
            <pc:sldMk cId="3830989876" sldId="502"/>
            <ac:picMk id="6" creationId="{548F95B4-B239-0DBE-2EEB-D74A827C7B5B}"/>
          </ac:picMkLst>
        </pc:picChg>
      </pc:sldChg>
      <pc:sldChg chg="addSp modSp new mod setBg">
        <pc:chgData name="Magnus Stenroos" userId="3536661b-8e65-40f2-8588-bc25335d3fda" providerId="ADAL" clId="{759C05AD-D0CC-49A2-B1FB-5B69A1009412}" dt="2026-06-24T23:06:18.599" v="4570"/>
        <pc:sldMkLst>
          <pc:docMk/>
          <pc:sldMk cId="3879455623" sldId="503"/>
        </pc:sldMkLst>
        <pc:picChg chg="add mod">
          <ac:chgData name="Magnus Stenroos" userId="3536661b-8e65-40f2-8588-bc25335d3fda" providerId="ADAL" clId="{759C05AD-D0CC-49A2-B1FB-5B69A1009412}" dt="2026-06-24T22:28:53.526" v="2352" actId="1076"/>
          <ac:picMkLst>
            <pc:docMk/>
            <pc:sldMk cId="3879455623" sldId="503"/>
            <ac:picMk id="5" creationId="{341C4BD5-703B-FD7F-4F37-8F6534A702A8}"/>
          </ac:picMkLst>
        </pc:picChg>
        <pc:picChg chg="add mod">
          <ac:chgData name="Magnus Stenroos" userId="3536661b-8e65-40f2-8588-bc25335d3fda" providerId="ADAL" clId="{759C05AD-D0CC-49A2-B1FB-5B69A1009412}" dt="2026-06-24T22:29:35.072" v="2358" actId="14100"/>
          <ac:picMkLst>
            <pc:docMk/>
            <pc:sldMk cId="3879455623" sldId="503"/>
            <ac:picMk id="7" creationId="{AED52966-853B-C06B-49A3-3A25EFB69EB6}"/>
          </ac:picMkLst>
        </pc:picChg>
        <pc:picChg chg="add mod">
          <ac:chgData name="Magnus Stenroos" userId="3536661b-8e65-40f2-8588-bc25335d3fda" providerId="ADAL" clId="{759C05AD-D0CC-49A2-B1FB-5B69A1009412}" dt="2026-06-24T23:06:18.599" v="4570"/>
          <ac:picMkLst>
            <pc:docMk/>
            <pc:sldMk cId="3879455623" sldId="503"/>
            <ac:picMk id="8" creationId="{23068626-61FB-D6B7-C80B-6E039051FDB8}"/>
          </ac:picMkLst>
        </pc:picChg>
      </pc:sldChg>
      <pc:sldChg chg="addSp modSp new mod">
        <pc:chgData name="Magnus Stenroos" userId="3536661b-8e65-40f2-8588-bc25335d3fda" providerId="ADAL" clId="{759C05AD-D0CC-49A2-B1FB-5B69A1009412}" dt="2026-06-24T23:06:44.118" v="4579"/>
        <pc:sldMkLst>
          <pc:docMk/>
          <pc:sldMk cId="2211692244" sldId="504"/>
        </pc:sldMkLst>
        <pc:spChg chg="mod">
          <ac:chgData name="Magnus Stenroos" userId="3536661b-8e65-40f2-8588-bc25335d3fda" providerId="ADAL" clId="{759C05AD-D0CC-49A2-B1FB-5B69A1009412}" dt="2026-06-24T22:31:32.030" v="2459" actId="114"/>
          <ac:spMkLst>
            <pc:docMk/>
            <pc:sldMk cId="2211692244" sldId="504"/>
            <ac:spMk id="2" creationId="{E29140F3-3D79-CA45-AA29-98C046543220}"/>
          </ac:spMkLst>
        </pc:spChg>
        <pc:spChg chg="mod">
          <ac:chgData name="Magnus Stenroos" userId="3536661b-8e65-40f2-8588-bc25335d3fda" providerId="ADAL" clId="{759C05AD-D0CC-49A2-B1FB-5B69A1009412}" dt="2026-06-24T22:31:48.796" v="2487" actId="1076"/>
          <ac:spMkLst>
            <pc:docMk/>
            <pc:sldMk cId="2211692244" sldId="504"/>
            <ac:spMk id="3" creationId="{8821FEDC-174C-B3AE-BF06-E9CF3AF726CD}"/>
          </ac:spMkLst>
        </pc:spChg>
        <pc:picChg chg="add mod">
          <ac:chgData name="Magnus Stenroos" userId="3536661b-8e65-40f2-8588-bc25335d3fda" providerId="ADAL" clId="{759C05AD-D0CC-49A2-B1FB-5B69A1009412}" dt="2026-06-24T23:06:44.118" v="4579"/>
          <ac:picMkLst>
            <pc:docMk/>
            <pc:sldMk cId="2211692244" sldId="504"/>
            <ac:picMk id="4" creationId="{B87CCE64-3194-7134-E158-A52213F6C39E}"/>
          </ac:picMkLst>
        </pc:picChg>
      </pc:sldChg>
      <pc:sldChg chg="addSp modSp new mod ord">
        <pc:chgData name="Magnus Stenroos" userId="3536661b-8e65-40f2-8588-bc25335d3fda" providerId="ADAL" clId="{759C05AD-D0CC-49A2-B1FB-5B69A1009412}" dt="2026-06-24T23:06:50.685" v="4583"/>
        <pc:sldMkLst>
          <pc:docMk/>
          <pc:sldMk cId="1444786379" sldId="505"/>
        </pc:sldMkLst>
        <pc:spChg chg="add">
          <ac:chgData name="Magnus Stenroos" userId="3536661b-8e65-40f2-8588-bc25335d3fda" providerId="ADAL" clId="{759C05AD-D0CC-49A2-B1FB-5B69A1009412}" dt="2026-06-24T22:41:05.378" v="2617"/>
          <ac:spMkLst>
            <pc:docMk/>
            <pc:sldMk cId="1444786379" sldId="505"/>
            <ac:spMk id="5" creationId="{359C93AC-2BFE-6D98-31F1-FA1C8D260F9D}"/>
          </ac:spMkLst>
        </pc:spChg>
        <pc:picChg chg="add mod">
          <ac:chgData name="Magnus Stenroos" userId="3536661b-8e65-40f2-8588-bc25335d3fda" providerId="ADAL" clId="{759C05AD-D0CC-49A2-B1FB-5B69A1009412}" dt="2026-06-24T22:42:23.862" v="2628" actId="1076"/>
          <ac:picMkLst>
            <pc:docMk/>
            <pc:sldMk cId="1444786379" sldId="505"/>
            <ac:picMk id="7" creationId="{3378E13F-8E15-7B53-27A4-4899133ED3F8}"/>
          </ac:picMkLst>
        </pc:picChg>
        <pc:picChg chg="add mod">
          <ac:chgData name="Magnus Stenroos" userId="3536661b-8e65-40f2-8588-bc25335d3fda" providerId="ADAL" clId="{759C05AD-D0CC-49A2-B1FB-5B69A1009412}" dt="2026-06-24T22:42:25.522" v="2629" actId="1076"/>
          <ac:picMkLst>
            <pc:docMk/>
            <pc:sldMk cId="1444786379" sldId="505"/>
            <ac:picMk id="9" creationId="{EB01D208-7983-B828-B06D-B18FFBD313F8}"/>
          </ac:picMkLst>
        </pc:picChg>
        <pc:picChg chg="add mod">
          <ac:chgData name="Magnus Stenroos" userId="3536661b-8e65-40f2-8588-bc25335d3fda" providerId="ADAL" clId="{759C05AD-D0CC-49A2-B1FB-5B69A1009412}" dt="2026-06-24T23:06:50.685" v="4583"/>
          <ac:picMkLst>
            <pc:docMk/>
            <pc:sldMk cId="1444786379" sldId="505"/>
            <ac:picMk id="10" creationId="{BEEB8DAF-5966-FFD3-42C1-67DF07610A2F}"/>
          </ac:picMkLst>
        </pc:picChg>
      </pc:sldChg>
      <pc:sldChg chg="addSp modSp new mod setBg">
        <pc:chgData name="Magnus Stenroos" userId="3536661b-8e65-40f2-8588-bc25335d3fda" providerId="ADAL" clId="{759C05AD-D0CC-49A2-B1FB-5B69A1009412}" dt="2026-06-24T23:06:23.499" v="4571"/>
        <pc:sldMkLst>
          <pc:docMk/>
          <pc:sldMk cId="2357585564" sldId="506"/>
        </pc:sldMkLst>
        <pc:picChg chg="add mod">
          <ac:chgData name="Magnus Stenroos" userId="3536661b-8e65-40f2-8588-bc25335d3fda" providerId="ADAL" clId="{759C05AD-D0CC-49A2-B1FB-5B69A1009412}" dt="2026-06-24T22:47:09.469" v="2651" actId="1076"/>
          <ac:picMkLst>
            <pc:docMk/>
            <pc:sldMk cId="2357585564" sldId="506"/>
            <ac:picMk id="5" creationId="{0894055E-7FB3-5163-923E-8E89EAFB759F}"/>
          </ac:picMkLst>
        </pc:picChg>
        <pc:picChg chg="add mod">
          <ac:chgData name="Magnus Stenroos" userId="3536661b-8e65-40f2-8588-bc25335d3fda" providerId="ADAL" clId="{759C05AD-D0CC-49A2-B1FB-5B69A1009412}" dt="2026-06-24T22:47:07.355" v="2650" actId="1076"/>
          <ac:picMkLst>
            <pc:docMk/>
            <pc:sldMk cId="2357585564" sldId="506"/>
            <ac:picMk id="7" creationId="{D15C444F-BC8F-74A0-3EB7-C2C990035990}"/>
          </ac:picMkLst>
        </pc:picChg>
        <pc:picChg chg="add mod">
          <ac:chgData name="Magnus Stenroos" userId="3536661b-8e65-40f2-8588-bc25335d3fda" providerId="ADAL" clId="{759C05AD-D0CC-49A2-B1FB-5B69A1009412}" dt="2026-06-24T23:06:23.499" v="4571"/>
          <ac:picMkLst>
            <pc:docMk/>
            <pc:sldMk cId="2357585564" sldId="506"/>
            <ac:picMk id="8" creationId="{D84A50F4-C9FC-56AA-CD45-AE833057A774}"/>
          </ac:picMkLst>
        </pc:picChg>
      </pc:sldChg>
      <pc:sldChg chg="modSp add mod setBg">
        <pc:chgData name="Magnus Stenroos" userId="3536661b-8e65-40f2-8588-bc25335d3fda" providerId="ADAL" clId="{759C05AD-D0CC-49A2-B1FB-5B69A1009412}" dt="2026-06-24T22:38:15.368" v="2609" actId="113"/>
        <pc:sldMkLst>
          <pc:docMk/>
          <pc:sldMk cId="3422743186" sldId="507"/>
        </pc:sldMkLst>
        <pc:spChg chg="mod">
          <ac:chgData name="Magnus Stenroos" userId="3536661b-8e65-40f2-8588-bc25335d3fda" providerId="ADAL" clId="{759C05AD-D0CC-49A2-B1FB-5B69A1009412}" dt="2026-06-24T22:38:15.368" v="2609" actId="113"/>
          <ac:spMkLst>
            <pc:docMk/>
            <pc:sldMk cId="3422743186" sldId="507"/>
            <ac:spMk id="2" creationId="{B6CEB930-2C68-C8F9-412A-A6C12B98E267}"/>
          </ac:spMkLst>
        </pc:spChg>
      </pc:sldChg>
      <pc:sldChg chg="addSp modSp new mod ord">
        <pc:chgData name="Magnus Stenroos" userId="3536661b-8e65-40f2-8588-bc25335d3fda" providerId="ADAL" clId="{759C05AD-D0CC-49A2-B1FB-5B69A1009412}" dt="2026-06-24T23:06:48.759" v="4582"/>
        <pc:sldMkLst>
          <pc:docMk/>
          <pc:sldMk cId="4033726956" sldId="508"/>
        </pc:sldMkLst>
        <pc:picChg chg="add mod">
          <ac:chgData name="Magnus Stenroos" userId="3536661b-8e65-40f2-8588-bc25335d3fda" providerId="ADAL" clId="{759C05AD-D0CC-49A2-B1FB-5B69A1009412}" dt="2026-06-24T22:39:54.959" v="2613" actId="1076"/>
          <ac:picMkLst>
            <pc:docMk/>
            <pc:sldMk cId="4033726956" sldId="508"/>
            <ac:picMk id="5" creationId="{25B99015-E60B-4BE9-260C-9225F04180E5}"/>
          </ac:picMkLst>
        </pc:picChg>
        <pc:picChg chg="add mod">
          <ac:chgData name="Magnus Stenroos" userId="3536661b-8e65-40f2-8588-bc25335d3fda" providerId="ADAL" clId="{759C05AD-D0CC-49A2-B1FB-5B69A1009412}" dt="2026-06-24T23:06:48.759" v="4582"/>
          <ac:picMkLst>
            <pc:docMk/>
            <pc:sldMk cId="4033726956" sldId="508"/>
            <ac:picMk id="6" creationId="{FF03BB21-5F38-D645-7952-1DE86FDC9028}"/>
          </ac:picMkLst>
        </pc:picChg>
      </pc:sldChg>
      <pc:sldChg chg="addSp modSp new mod">
        <pc:chgData name="Magnus Stenroos" userId="3536661b-8e65-40f2-8588-bc25335d3fda" providerId="ADAL" clId="{759C05AD-D0CC-49A2-B1FB-5B69A1009412}" dt="2026-06-24T23:06:47.434" v="4581"/>
        <pc:sldMkLst>
          <pc:docMk/>
          <pc:sldMk cId="1942913588" sldId="509"/>
        </pc:sldMkLst>
        <pc:picChg chg="add mod">
          <ac:chgData name="Magnus Stenroos" userId="3536661b-8e65-40f2-8588-bc25335d3fda" providerId="ADAL" clId="{759C05AD-D0CC-49A2-B1FB-5B69A1009412}" dt="2026-06-24T22:44:13.671" v="2634" actId="1076"/>
          <ac:picMkLst>
            <pc:docMk/>
            <pc:sldMk cId="1942913588" sldId="509"/>
            <ac:picMk id="5" creationId="{45D428A9-71A6-CFF6-DF4A-C953934B889B}"/>
          </ac:picMkLst>
        </pc:picChg>
        <pc:picChg chg="add mod">
          <ac:chgData name="Magnus Stenroos" userId="3536661b-8e65-40f2-8588-bc25335d3fda" providerId="ADAL" clId="{759C05AD-D0CC-49A2-B1FB-5B69A1009412}" dt="2026-06-24T22:44:34.758" v="2636" actId="1076"/>
          <ac:picMkLst>
            <pc:docMk/>
            <pc:sldMk cId="1942913588" sldId="509"/>
            <ac:picMk id="7" creationId="{DA6BFE62-CF93-E3D9-173F-4F8D7EEEB682}"/>
          </ac:picMkLst>
        </pc:picChg>
        <pc:picChg chg="add mod">
          <ac:chgData name="Magnus Stenroos" userId="3536661b-8e65-40f2-8588-bc25335d3fda" providerId="ADAL" clId="{759C05AD-D0CC-49A2-B1FB-5B69A1009412}" dt="2026-06-24T23:06:47.434" v="4581"/>
          <ac:picMkLst>
            <pc:docMk/>
            <pc:sldMk cId="1942913588" sldId="509"/>
            <ac:picMk id="8" creationId="{050A5F66-3E23-6F36-3A15-0591A8BA8B53}"/>
          </ac:picMkLst>
        </pc:picChg>
      </pc:sldChg>
      <pc:sldChg chg="addSp delSp modSp new mod">
        <pc:chgData name="Magnus Stenroos" userId="3536661b-8e65-40f2-8588-bc25335d3fda" providerId="ADAL" clId="{759C05AD-D0CC-49A2-B1FB-5B69A1009412}" dt="2026-06-24T23:06:25.025" v="4572"/>
        <pc:sldMkLst>
          <pc:docMk/>
          <pc:sldMk cId="1324860750" sldId="510"/>
        </pc:sldMkLst>
        <pc:spChg chg="mod">
          <ac:chgData name="Magnus Stenroos" userId="3536661b-8e65-40f2-8588-bc25335d3fda" providerId="ADAL" clId="{759C05AD-D0CC-49A2-B1FB-5B69A1009412}" dt="2026-06-24T22:50:51.069" v="2779" actId="20577"/>
          <ac:spMkLst>
            <pc:docMk/>
            <pc:sldMk cId="1324860750" sldId="510"/>
            <ac:spMk id="2" creationId="{98FC99C5-58E5-2A3B-6721-338876D485EB}"/>
          </ac:spMkLst>
        </pc:spChg>
        <pc:spChg chg="del">
          <ac:chgData name="Magnus Stenroos" userId="3536661b-8e65-40f2-8588-bc25335d3fda" providerId="ADAL" clId="{759C05AD-D0CC-49A2-B1FB-5B69A1009412}" dt="2026-06-24T22:49:07.215" v="2655" actId="478"/>
          <ac:spMkLst>
            <pc:docMk/>
            <pc:sldMk cId="1324860750" sldId="510"/>
            <ac:spMk id="3" creationId="{48A60C81-9D9C-D4A5-2AAC-7E03A3C87A5B}"/>
          </ac:spMkLst>
        </pc:spChg>
        <pc:picChg chg="add mod ord">
          <ac:chgData name="Magnus Stenroos" userId="3536661b-8e65-40f2-8588-bc25335d3fda" providerId="ADAL" clId="{759C05AD-D0CC-49A2-B1FB-5B69A1009412}" dt="2026-06-24T22:48:55.039" v="2654" actId="167"/>
          <ac:picMkLst>
            <pc:docMk/>
            <pc:sldMk cId="1324860750" sldId="510"/>
            <ac:picMk id="4" creationId="{2DC28114-C926-58A1-B4DC-F4023FD0E953}"/>
          </ac:picMkLst>
        </pc:picChg>
        <pc:picChg chg="add mod">
          <ac:chgData name="Magnus Stenroos" userId="3536661b-8e65-40f2-8588-bc25335d3fda" providerId="ADAL" clId="{759C05AD-D0CC-49A2-B1FB-5B69A1009412}" dt="2026-06-24T23:06:25.025" v="4572"/>
          <ac:picMkLst>
            <pc:docMk/>
            <pc:sldMk cId="1324860750" sldId="510"/>
            <ac:picMk id="5" creationId="{5C40A8AF-C451-BDE8-B540-DFD0401D4CBE}"/>
          </ac:picMkLst>
        </pc:picChg>
      </pc:sldChg>
      <pc:sldChg chg="addSp modSp new mod setBg">
        <pc:chgData name="Magnus Stenroos" userId="3536661b-8e65-40f2-8588-bc25335d3fda" providerId="ADAL" clId="{759C05AD-D0CC-49A2-B1FB-5B69A1009412}" dt="2026-06-24T23:06:26.682" v="4573"/>
        <pc:sldMkLst>
          <pc:docMk/>
          <pc:sldMk cId="926526302" sldId="511"/>
        </pc:sldMkLst>
        <pc:spChg chg="mod">
          <ac:chgData name="Magnus Stenroos" userId="3536661b-8e65-40f2-8588-bc25335d3fda" providerId="ADAL" clId="{759C05AD-D0CC-49A2-B1FB-5B69A1009412}" dt="2026-06-24T22:52:28.491" v="2976" actId="113"/>
          <ac:spMkLst>
            <pc:docMk/>
            <pc:sldMk cId="926526302" sldId="511"/>
            <ac:spMk id="2" creationId="{EE356512-6FF8-A837-76BC-5441361726EA}"/>
          </ac:spMkLst>
        </pc:spChg>
        <pc:spChg chg="mod">
          <ac:chgData name="Magnus Stenroos" userId="3536661b-8e65-40f2-8588-bc25335d3fda" providerId="ADAL" clId="{759C05AD-D0CC-49A2-B1FB-5B69A1009412}" dt="2026-06-24T22:52:33.581" v="2977" actId="207"/>
          <ac:spMkLst>
            <pc:docMk/>
            <pc:sldMk cId="926526302" sldId="511"/>
            <ac:spMk id="3" creationId="{DB3C74BD-74B2-07A2-8F8F-397293873DBA}"/>
          </ac:spMkLst>
        </pc:spChg>
        <pc:picChg chg="add mod ord">
          <ac:chgData name="Magnus Stenroos" userId="3536661b-8e65-40f2-8588-bc25335d3fda" providerId="ADAL" clId="{759C05AD-D0CC-49A2-B1FB-5B69A1009412}" dt="2026-06-24T22:52:23.987" v="2974" actId="167"/>
          <ac:picMkLst>
            <pc:docMk/>
            <pc:sldMk cId="926526302" sldId="511"/>
            <ac:picMk id="4" creationId="{C258EF1D-EB4C-88FA-D355-A69360E3CECC}"/>
          </ac:picMkLst>
        </pc:picChg>
        <pc:picChg chg="add mod">
          <ac:chgData name="Magnus Stenroos" userId="3536661b-8e65-40f2-8588-bc25335d3fda" providerId="ADAL" clId="{759C05AD-D0CC-49A2-B1FB-5B69A1009412}" dt="2026-06-24T23:06:26.682" v="4573"/>
          <ac:picMkLst>
            <pc:docMk/>
            <pc:sldMk cId="926526302" sldId="511"/>
            <ac:picMk id="5" creationId="{9C979D33-EE30-4B84-7A5A-968829AFFE6C}"/>
          </ac:picMkLst>
        </pc:picChg>
      </pc:sldChg>
      <pc:sldChg chg="addSp delSp modSp new del mod">
        <pc:chgData name="Magnus Stenroos" userId="3536661b-8e65-40f2-8588-bc25335d3fda" providerId="ADAL" clId="{759C05AD-D0CC-49A2-B1FB-5B69A1009412}" dt="2026-06-24T22:53:44.133" v="3026" actId="47"/>
        <pc:sldMkLst>
          <pc:docMk/>
          <pc:sldMk cId="196599865" sldId="512"/>
        </pc:sldMkLst>
        <pc:spChg chg="mod">
          <ac:chgData name="Magnus Stenroos" userId="3536661b-8e65-40f2-8588-bc25335d3fda" providerId="ADAL" clId="{759C05AD-D0CC-49A2-B1FB-5B69A1009412}" dt="2026-06-24T22:53:33.869" v="3023" actId="20577"/>
          <ac:spMkLst>
            <pc:docMk/>
            <pc:sldMk cId="196599865" sldId="512"/>
            <ac:spMk id="2" creationId="{8147E807-3E27-EB5F-918F-00DC334C4BD9}"/>
          </ac:spMkLst>
        </pc:spChg>
        <pc:spChg chg="del">
          <ac:chgData name="Magnus Stenroos" userId="3536661b-8e65-40f2-8588-bc25335d3fda" providerId="ADAL" clId="{759C05AD-D0CC-49A2-B1FB-5B69A1009412}" dt="2026-06-24T22:52:59.324" v="2983" actId="931"/>
          <ac:spMkLst>
            <pc:docMk/>
            <pc:sldMk cId="196599865" sldId="512"/>
            <ac:spMk id="3" creationId="{21FFE41F-6209-E803-B502-41B03740268E}"/>
          </ac:spMkLst>
        </pc:spChg>
        <pc:picChg chg="add mod ord modCrop">
          <ac:chgData name="Magnus Stenroos" userId="3536661b-8e65-40f2-8588-bc25335d3fda" providerId="ADAL" clId="{759C05AD-D0CC-49A2-B1FB-5B69A1009412}" dt="2026-06-24T22:53:23.397" v="2988" actId="14100"/>
          <ac:picMkLst>
            <pc:docMk/>
            <pc:sldMk cId="196599865" sldId="512"/>
            <ac:picMk id="5" creationId="{83D864D3-1440-F118-2416-00D599A9516E}"/>
          </ac:picMkLst>
        </pc:picChg>
      </pc:sldChg>
      <pc:sldChg chg="addSp modSp new mod">
        <pc:chgData name="Magnus Stenroos" userId="3536661b-8e65-40f2-8588-bc25335d3fda" providerId="ADAL" clId="{759C05AD-D0CC-49A2-B1FB-5B69A1009412}" dt="2026-06-24T23:06:53.055" v="4584"/>
        <pc:sldMkLst>
          <pc:docMk/>
          <pc:sldMk cId="3734790174" sldId="513"/>
        </pc:sldMkLst>
        <pc:spChg chg="mod">
          <ac:chgData name="Magnus Stenroos" userId="3536661b-8e65-40f2-8588-bc25335d3fda" providerId="ADAL" clId="{759C05AD-D0CC-49A2-B1FB-5B69A1009412}" dt="2026-06-24T23:00:28.626" v="3673" actId="113"/>
          <ac:spMkLst>
            <pc:docMk/>
            <pc:sldMk cId="3734790174" sldId="513"/>
            <ac:spMk id="2" creationId="{B43A3639-3E64-7B47-1664-1C805799AB79}"/>
          </ac:spMkLst>
        </pc:spChg>
        <pc:spChg chg="mod">
          <ac:chgData name="Magnus Stenroos" userId="3536661b-8e65-40f2-8588-bc25335d3fda" providerId="ADAL" clId="{759C05AD-D0CC-49A2-B1FB-5B69A1009412}" dt="2026-06-24T22:56:27.134" v="3423" actId="20577"/>
          <ac:spMkLst>
            <pc:docMk/>
            <pc:sldMk cId="3734790174" sldId="513"/>
            <ac:spMk id="3" creationId="{4BE855B6-1339-FF1A-0BC7-42B674273BEF}"/>
          </ac:spMkLst>
        </pc:spChg>
        <pc:picChg chg="add mod">
          <ac:chgData name="Magnus Stenroos" userId="3536661b-8e65-40f2-8588-bc25335d3fda" providerId="ADAL" clId="{759C05AD-D0CC-49A2-B1FB-5B69A1009412}" dt="2026-06-24T22:53:42.808" v="3025"/>
          <ac:picMkLst>
            <pc:docMk/>
            <pc:sldMk cId="3734790174" sldId="513"/>
            <ac:picMk id="4" creationId="{E6CBBED5-E040-2087-CB23-3BE2454924A8}"/>
          </ac:picMkLst>
        </pc:picChg>
        <pc:picChg chg="add mod">
          <ac:chgData name="Magnus Stenroos" userId="3536661b-8e65-40f2-8588-bc25335d3fda" providerId="ADAL" clId="{759C05AD-D0CC-49A2-B1FB-5B69A1009412}" dt="2026-06-24T23:06:53.055" v="4584"/>
          <ac:picMkLst>
            <pc:docMk/>
            <pc:sldMk cId="3734790174" sldId="513"/>
            <ac:picMk id="5" creationId="{6CCEF477-6DF1-AD3A-A49F-91085833BA5D}"/>
          </ac:picMkLst>
        </pc:picChg>
      </pc:sldChg>
      <pc:sldChg chg="addSp modSp new mod">
        <pc:chgData name="Magnus Stenroos" userId="3536661b-8e65-40f2-8588-bc25335d3fda" providerId="ADAL" clId="{759C05AD-D0CC-49A2-B1FB-5B69A1009412}" dt="2026-06-24T23:06:54.392" v="4585"/>
        <pc:sldMkLst>
          <pc:docMk/>
          <pc:sldMk cId="1398746336" sldId="514"/>
        </pc:sldMkLst>
        <pc:spChg chg="mod">
          <ac:chgData name="Magnus Stenroos" userId="3536661b-8e65-40f2-8588-bc25335d3fda" providerId="ADAL" clId="{759C05AD-D0CC-49A2-B1FB-5B69A1009412}" dt="2026-06-24T23:00:33.252" v="3674" actId="113"/>
          <ac:spMkLst>
            <pc:docMk/>
            <pc:sldMk cId="1398746336" sldId="514"/>
            <ac:spMk id="2" creationId="{06EA73EC-638D-8E35-EAF7-D8135BBE42B6}"/>
          </ac:spMkLst>
        </pc:spChg>
        <pc:spChg chg="mod">
          <ac:chgData name="Magnus Stenroos" userId="3536661b-8e65-40f2-8588-bc25335d3fda" providerId="ADAL" clId="{759C05AD-D0CC-49A2-B1FB-5B69A1009412}" dt="2026-06-24T22:58:07.649" v="3666" actId="20577"/>
          <ac:spMkLst>
            <pc:docMk/>
            <pc:sldMk cId="1398746336" sldId="514"/>
            <ac:spMk id="3" creationId="{9E0F1766-FA63-1038-308D-C1CDD6EB46BE}"/>
          </ac:spMkLst>
        </pc:spChg>
        <pc:picChg chg="add mod modCrop">
          <ac:chgData name="Magnus Stenroos" userId="3536661b-8e65-40f2-8588-bc25335d3fda" providerId="ADAL" clId="{759C05AD-D0CC-49A2-B1FB-5B69A1009412}" dt="2026-06-24T22:58:33.819" v="3671" actId="1076"/>
          <ac:picMkLst>
            <pc:docMk/>
            <pc:sldMk cId="1398746336" sldId="514"/>
            <ac:picMk id="5" creationId="{50A7076D-C2CE-8CAE-BC51-203F488D069B}"/>
          </ac:picMkLst>
        </pc:picChg>
        <pc:picChg chg="add mod">
          <ac:chgData name="Magnus Stenroos" userId="3536661b-8e65-40f2-8588-bc25335d3fda" providerId="ADAL" clId="{759C05AD-D0CC-49A2-B1FB-5B69A1009412}" dt="2026-06-24T23:06:54.392" v="4585"/>
          <ac:picMkLst>
            <pc:docMk/>
            <pc:sldMk cId="1398746336" sldId="514"/>
            <ac:picMk id="6" creationId="{E1DE2FC0-E687-5667-ABEC-5E5B484D7B0F}"/>
          </ac:picMkLst>
        </pc:picChg>
      </pc:sldChg>
      <pc:sldChg chg="addSp modSp new mod">
        <pc:chgData name="Magnus Stenroos" userId="3536661b-8e65-40f2-8588-bc25335d3fda" providerId="ADAL" clId="{759C05AD-D0CC-49A2-B1FB-5B69A1009412}" dt="2026-06-24T23:06:55.758" v="4586"/>
        <pc:sldMkLst>
          <pc:docMk/>
          <pc:sldMk cId="3196268257" sldId="515"/>
        </pc:sldMkLst>
        <pc:spChg chg="mod">
          <ac:chgData name="Magnus Stenroos" userId="3536661b-8e65-40f2-8588-bc25335d3fda" providerId="ADAL" clId="{759C05AD-D0CC-49A2-B1FB-5B69A1009412}" dt="2026-06-24T23:00:45.063" v="3715" actId="20577"/>
          <ac:spMkLst>
            <pc:docMk/>
            <pc:sldMk cId="3196268257" sldId="515"/>
            <ac:spMk id="2" creationId="{06FAE4CB-7D33-C76F-BD34-F4C9FA11B2C8}"/>
          </ac:spMkLst>
        </pc:spChg>
        <pc:spChg chg="mod">
          <ac:chgData name="Magnus Stenroos" userId="3536661b-8e65-40f2-8588-bc25335d3fda" providerId="ADAL" clId="{759C05AD-D0CC-49A2-B1FB-5B69A1009412}" dt="2026-06-24T23:03:15.821" v="4109" actId="20577"/>
          <ac:spMkLst>
            <pc:docMk/>
            <pc:sldMk cId="3196268257" sldId="515"/>
            <ac:spMk id="3" creationId="{1C110945-3F34-EBF2-679A-B11F893F0307}"/>
          </ac:spMkLst>
        </pc:spChg>
        <pc:picChg chg="add mod">
          <ac:chgData name="Magnus Stenroos" userId="3536661b-8e65-40f2-8588-bc25335d3fda" providerId="ADAL" clId="{759C05AD-D0CC-49A2-B1FB-5B69A1009412}" dt="2026-06-24T23:03:27.854" v="4112" actId="1076"/>
          <ac:picMkLst>
            <pc:docMk/>
            <pc:sldMk cId="3196268257" sldId="515"/>
            <ac:picMk id="5" creationId="{4CEAC0AA-3E5D-2E2F-9258-31DDD234EE89}"/>
          </ac:picMkLst>
        </pc:picChg>
        <pc:picChg chg="add mod">
          <ac:chgData name="Magnus Stenroos" userId="3536661b-8e65-40f2-8588-bc25335d3fda" providerId="ADAL" clId="{759C05AD-D0CC-49A2-B1FB-5B69A1009412}" dt="2026-06-24T23:06:55.758" v="4586"/>
          <ac:picMkLst>
            <pc:docMk/>
            <pc:sldMk cId="3196268257" sldId="515"/>
            <ac:picMk id="6" creationId="{F26BBC5D-5EEF-2652-52ED-0C93D9AA08EB}"/>
          </ac:picMkLst>
        </pc:picChg>
      </pc:sldChg>
      <pc:sldChg chg="addSp delSp modSp new mod">
        <pc:chgData name="Magnus Stenroos" userId="3536661b-8e65-40f2-8588-bc25335d3fda" providerId="ADAL" clId="{759C05AD-D0CC-49A2-B1FB-5B69A1009412}" dt="2026-06-24T23:06:59.357" v="4589" actId="478"/>
        <pc:sldMkLst>
          <pc:docMk/>
          <pc:sldMk cId="231792953" sldId="516"/>
        </pc:sldMkLst>
        <pc:spChg chg="mod">
          <ac:chgData name="Magnus Stenroos" userId="3536661b-8e65-40f2-8588-bc25335d3fda" providerId="ADAL" clId="{759C05AD-D0CC-49A2-B1FB-5B69A1009412}" dt="2026-06-24T23:04:02.550" v="4140" actId="20577"/>
          <ac:spMkLst>
            <pc:docMk/>
            <pc:sldMk cId="231792953" sldId="516"/>
            <ac:spMk id="2" creationId="{F371CDAC-6517-15B1-178B-3F20C9392DC2}"/>
          </ac:spMkLst>
        </pc:spChg>
        <pc:spChg chg="mod">
          <ac:chgData name="Magnus Stenroos" userId="3536661b-8e65-40f2-8588-bc25335d3fda" providerId="ADAL" clId="{759C05AD-D0CC-49A2-B1FB-5B69A1009412}" dt="2026-06-24T23:05:15.123" v="4488" actId="115"/>
          <ac:spMkLst>
            <pc:docMk/>
            <pc:sldMk cId="231792953" sldId="516"/>
            <ac:spMk id="3" creationId="{AB4231D6-B2C6-C9FD-BF4F-77D1BAF1833B}"/>
          </ac:spMkLst>
        </pc:spChg>
        <pc:picChg chg="add mod">
          <ac:chgData name="Magnus Stenroos" userId="3536661b-8e65-40f2-8588-bc25335d3fda" providerId="ADAL" clId="{759C05AD-D0CC-49A2-B1FB-5B69A1009412}" dt="2026-06-24T23:06:56.778" v="4587"/>
          <ac:picMkLst>
            <pc:docMk/>
            <pc:sldMk cId="231792953" sldId="516"/>
            <ac:picMk id="4" creationId="{D7FEAA92-75DF-F668-2B3F-4C3696B52866}"/>
          </ac:picMkLst>
        </pc:picChg>
        <pc:picChg chg="add del mod">
          <ac:chgData name="Magnus Stenroos" userId="3536661b-8e65-40f2-8588-bc25335d3fda" providerId="ADAL" clId="{759C05AD-D0CC-49A2-B1FB-5B69A1009412}" dt="2026-06-24T23:06:59.357" v="4589" actId="478"/>
          <ac:picMkLst>
            <pc:docMk/>
            <pc:sldMk cId="231792953" sldId="516"/>
            <ac:picMk id="5" creationId="{6DD4692D-A990-52EC-DD9C-142CB0E1EC49}"/>
          </ac:picMkLst>
        </pc:picChg>
      </pc:sldChg>
      <pc:sldChg chg="new del">
        <pc:chgData name="Magnus Stenroos" userId="3536661b-8e65-40f2-8588-bc25335d3fda" providerId="ADAL" clId="{759C05AD-D0CC-49A2-B1FB-5B69A1009412}" dt="2026-06-24T23:05:32.217" v="4491" actId="47"/>
        <pc:sldMkLst>
          <pc:docMk/>
          <pc:sldMk cId="1645845002" sldId="517"/>
        </pc:sldMkLst>
      </pc:sldChg>
      <pc:sldChg chg="addSp modSp new mod">
        <pc:chgData name="Magnus Stenroos" userId="3536661b-8e65-40f2-8588-bc25335d3fda" providerId="ADAL" clId="{759C05AD-D0CC-49A2-B1FB-5B69A1009412}" dt="2026-06-24T23:07:00.408" v="4590"/>
        <pc:sldMkLst>
          <pc:docMk/>
          <pc:sldMk cId="2350805321" sldId="518"/>
        </pc:sldMkLst>
        <pc:spChg chg="mod">
          <ac:chgData name="Magnus Stenroos" userId="3536661b-8e65-40f2-8588-bc25335d3fda" providerId="ADAL" clId="{759C05AD-D0CC-49A2-B1FB-5B69A1009412}" dt="2026-06-24T23:05:45.178" v="4540" actId="20577"/>
          <ac:spMkLst>
            <pc:docMk/>
            <pc:sldMk cId="2350805321" sldId="518"/>
            <ac:spMk id="2" creationId="{9BC135F9-B7EC-DCF8-78BD-9A58196E5ACF}"/>
          </ac:spMkLst>
        </pc:spChg>
        <pc:spChg chg="mod">
          <ac:chgData name="Magnus Stenroos" userId="3536661b-8e65-40f2-8588-bc25335d3fda" providerId="ADAL" clId="{759C05AD-D0CC-49A2-B1FB-5B69A1009412}" dt="2026-06-24T23:05:50.929" v="4563" actId="20577"/>
          <ac:spMkLst>
            <pc:docMk/>
            <pc:sldMk cId="2350805321" sldId="518"/>
            <ac:spMk id="3" creationId="{7BA0B05B-3575-3DDA-59B6-AEF0D8113FB7}"/>
          </ac:spMkLst>
        </pc:spChg>
        <pc:picChg chg="add mod">
          <ac:chgData name="Magnus Stenroos" userId="3536661b-8e65-40f2-8588-bc25335d3fda" providerId="ADAL" clId="{759C05AD-D0CC-49A2-B1FB-5B69A1009412}" dt="2026-06-24T23:07:00.408" v="4590"/>
          <ac:picMkLst>
            <pc:docMk/>
            <pc:sldMk cId="2350805321" sldId="518"/>
            <ac:picMk id="4" creationId="{E09F00E7-E1D5-4002-F99F-C2571B04EF4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D1F87-DB8D-4284-9206-C73348978F9C}" type="datetimeFigureOut">
              <a:rPr lang="nb-NO" smtClean="0"/>
              <a:t>25.06.2026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831DD-8DAC-4EA2-8426-FAEE1E0CE4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5981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831DD-8DAC-4EA2-8426-FAEE1E0CE4E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1261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831DD-8DAC-4EA2-8426-FAEE1E0CE4EE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3550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EA2250-F224-ADA3-FBD1-ACC515D26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E570FA2-35FB-7869-8F23-7FB4F6FE5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4C81F6-C3C8-5068-5485-C3E3B053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80CE9A-1542-AC30-72E9-72BDB594E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7F541F9-1A75-2F69-91BB-151FD5829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991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2F162A-2BF8-6672-1560-11FD00B39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155EF4F-2D81-2EC2-9B89-FF5985902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944BD7-2DD5-C6B3-AFE8-DE7B4FFC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56F0E13-C0BE-DA54-4DFB-3E665782A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FC05DA-46B5-4A0D-8D06-4E2F30F4E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404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286A6974-FAAC-7259-E0CA-468927C9C6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A193CFA-AF30-6228-3CDF-B954422FB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A3DD151-3225-AD03-39A4-01878A261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BB6CD75-F98A-52B4-585D-AA5D2558A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F898A4A-71CF-6AB0-0488-F2469D61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527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18A84D-3759-6F3A-B5EE-A220A856D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E98F1DE-102B-20BB-D1FD-840894C49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C32D4D9-F3F9-B3F4-D07F-DDC3E2B21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0FCA3AD-C787-C2C5-438E-BDC6102C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781B8B9-C363-B33E-CFAA-068E89305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955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59DE78-78E1-690E-DABA-9FB9AD89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4BE0691-0454-9D25-898C-CF0DE1D39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3CCF86B-CA00-306B-D833-5E25F7DEB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C636614-84D8-80E6-1E47-29DC12112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905559-62C8-4EF7-C297-945F7C6C9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469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1944D2-7CB1-EAC7-74D7-54391AA79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ADBEF3-67A4-A937-5931-203E1BF11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DAEFBF6-0F6F-39E8-C2BA-3CE11E2FD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138A179-8083-E9E7-3C2A-D869A8044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321749F-B83F-35A8-C490-C51FA044B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194721B-45E3-B82A-DFE2-4AD95B7C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6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3403F7-70AD-19E4-80BD-096E542D4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7C3C0FE-53F8-7AAC-E690-180ADA58B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9A17DE6-3B9B-8F78-8033-C323F4DF6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F794FF9-77BA-E51E-852B-5B478575D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9CBF786-3C16-4E45-AD2F-841C793F4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D8658F0-543C-F870-8CD3-133699567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210000AF-4D95-8BD0-E208-07D33ECD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13EB151-2E44-6DD7-2787-0E9B8570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2038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30E398-0B1F-AF0B-8D70-A83A9E3B7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83B886C-1ED0-1D54-8420-C570E5CAC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A96349-8001-2B01-0A3E-E9C4581EF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AB2597D-9109-4A6D-86B8-50269A9F2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476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5418BE6-B3ED-BC37-1116-1C6A91B22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F284C0B-47E4-1441-82CD-6DC86F4D4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725FD1D-6066-AB28-637F-4A54211D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1860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F91325-3FCB-FA78-2C7B-8D39A07E6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8B7D419-BE72-8D52-5D93-71087C059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AFC4DA3-0C14-02F1-1F07-A0C3263A0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B6E957A-1109-0B5A-C2DC-E2756371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921FEEA-E246-F83A-72FB-A6D5F22BF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014DF73-98FD-E187-2FFD-05ADA404E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1666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605B12-7D0A-1FA5-2283-981D9A492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44591D7-2B9F-787A-B105-EBB2A7300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483E2B8-5919-C96A-6013-E72400A6C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17B433A-8F8A-F66F-F452-4287CFE0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82ADA31-9CC4-F29F-3503-73296738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4C11962-C462-C604-4912-F9C0F73B6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794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09825E15-9B19-762B-DAF4-FC7321B7E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8E4B933-1A44-1EC2-91BC-4549EDFDE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146BEF5-1E70-017F-D54D-BC803FEA47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AAD0C5-E0BF-41C2-BEB5-C4B5ADE8EB7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309E13-DA38-BAB8-CC75-1A17A366B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8EA8EBA-7EDB-9CAE-EFD6-3EFADECDA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DE1FC3-C916-411B-8B73-87BE5408B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673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9C9EC0A-0A49-4E1B-95F7-9B007255F1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984"/>
            <a:ext cx="12192000" cy="812596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4794B5B1-6DEE-1631-5C47-83EA9170A9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sz="8800" b="1" dirty="0">
                <a:solidFill>
                  <a:schemeClr val="bg1"/>
                </a:solidFill>
              </a:rPr>
              <a:t>Havvind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66D004B-0708-BC5A-85D8-3981083B00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sz="3200" dirty="0">
                <a:solidFill>
                  <a:schemeClr val="bg1"/>
                </a:solidFill>
              </a:rPr>
              <a:t>Et dypdykk</a:t>
            </a:r>
          </a:p>
        </p:txBody>
      </p:sp>
      <p:pic>
        <p:nvPicPr>
          <p:cNvPr id="4" name="Bilde 3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732027D6-4CD2-1824-CCBC-CD577870F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427753-D5BE-CE10-F6ED-4D938080B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DB4AD0-3878-2122-AB65-0A2211386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341C4BD5-703B-FD7F-4F37-8F6534A70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62" y="944664"/>
            <a:ext cx="5349704" cy="4968671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ED52966-853B-C06B-49A3-3A25EFB69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885" y="944664"/>
            <a:ext cx="5088398" cy="4968671"/>
          </a:xfrm>
          <a:prstGeom prst="rect">
            <a:avLst/>
          </a:prstGeom>
        </p:spPr>
      </p:pic>
      <p:pic>
        <p:nvPicPr>
          <p:cNvPr id="8" name="Bilde 7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23068626-61FB-D6B7-C80B-6E039051F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455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9140F3-3D79-CA45-AA29-98C046543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What</a:t>
            </a:r>
            <a:r>
              <a:rPr lang="nb-NO" dirty="0"/>
              <a:t>, NU går hardt ut </a:t>
            </a:r>
            <a:r>
              <a:rPr lang="nb-NO" i="1" dirty="0"/>
              <a:t>for </a:t>
            </a:r>
            <a:r>
              <a:rPr lang="nb-NO" dirty="0"/>
              <a:t>havvind?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821FEDC-174C-B3AE-BF06-E9CF3AF7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429" y="4361996"/>
            <a:ext cx="4909457" cy="1864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000" dirty="0"/>
              <a:t>Hvorfor tror dere det?</a:t>
            </a:r>
          </a:p>
        </p:txBody>
      </p:sp>
      <p:pic>
        <p:nvPicPr>
          <p:cNvPr id="4" name="Bilde 3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B87CCE64-3194-7134-E158-A52213F6C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92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72AA0F5-1440-F649-3E98-189655168A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6" b="11965"/>
          <a:stretch>
            <a:fillRect/>
          </a:stretch>
        </p:blipFill>
        <p:spPr bwMode="auto">
          <a:xfrm>
            <a:off x="300037" y="155226"/>
            <a:ext cx="11591925" cy="433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C059A9F-AFC3-A22E-9889-14CFD3AF5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70040"/>
            <a:ext cx="10515600" cy="1325563"/>
          </a:xfrm>
        </p:spPr>
        <p:txBody>
          <a:bodyPr/>
          <a:lstStyle/>
          <a:p>
            <a:r>
              <a:rPr lang="nb-NO" b="1" dirty="0"/>
              <a:t>Havvind handler om industriutvikling</a:t>
            </a:r>
          </a:p>
        </p:txBody>
      </p:sp>
      <p:pic>
        <p:nvPicPr>
          <p:cNvPr id="5" name="Bilde 4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BE324761-23B4-6731-652B-7E69DD988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31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CEB930-2C68-C8F9-412A-A6C12B98E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48640"/>
            <a:ext cx="10856259" cy="804672"/>
          </a:xfrm>
        </p:spPr>
        <p:txBody>
          <a:bodyPr/>
          <a:lstStyle/>
          <a:p>
            <a:r>
              <a:rPr lang="nb-NO" b="1" dirty="0"/>
              <a:t>Sysselsetting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53688B-AEA8-D2F8-8674-B745E6E00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718" y="3859776"/>
            <a:ext cx="6029189" cy="1732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D95DE5CD-09CA-EEE9-A92D-3124EC001E9E}"/>
              </a:ext>
            </a:extLst>
          </p:cNvPr>
          <p:cNvSpPr txBox="1"/>
          <p:nvPr/>
        </p:nvSpPr>
        <p:spPr>
          <a:xfrm>
            <a:off x="9587346" y="3171411"/>
            <a:ext cx="240764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 err="1"/>
              <a:t>Rettferdig</a:t>
            </a:r>
            <a:r>
              <a:rPr lang="en-US" sz="1100" i="1" dirty="0"/>
              <a:t> </a:t>
            </a:r>
            <a:r>
              <a:rPr lang="en-US" sz="1100" i="1" dirty="0" err="1"/>
              <a:t>omstillingsrapport</a:t>
            </a:r>
            <a:endParaRPr lang="en-US" sz="1100" dirty="0"/>
          </a:p>
        </p:txBody>
      </p:sp>
      <p:pic>
        <p:nvPicPr>
          <p:cNvPr id="7" name="Bilde 6" descr="Et bilde som inneholder tekst, skjermbilde, diagram, nummer&#10;&#10;KI-generert innhold kan være feil.">
            <a:extLst>
              <a:ext uri="{FF2B5EF4-FFF2-40B4-BE49-F238E27FC236}">
                <a16:creationId xmlns:a16="http://schemas.microsoft.com/office/drawing/2014/main" id="{6F659F89-40C3-CF35-52AD-98BA3A45F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7" y="1680898"/>
            <a:ext cx="4052772" cy="43577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Bilde 8" descr="Et bilde som inneholder tekst, skjermbilde, Font, nummer&#10;&#10;KI-generert innhold kan være feil.">
            <a:extLst>
              <a:ext uri="{FF2B5EF4-FFF2-40B4-BE49-F238E27FC236}">
                <a16:creationId xmlns:a16="http://schemas.microsoft.com/office/drawing/2014/main" id="{97FF1DB8-6392-7D83-6B61-1A608B34C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719" y="1680898"/>
            <a:ext cx="6029189" cy="1490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Bilde 2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AFD74C82-AF13-5620-1662-FD851144F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E905E8D-F087-614D-D077-2AFFA05CD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CF3D141-CF3C-122D-CD82-D58C53E46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5D428A9-71A6-CFF6-DF4A-C953934B8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78" y="566640"/>
            <a:ext cx="11103302" cy="224809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DA6BFE62-CF93-E3D9-173F-4F8D7EEEB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561" y="3429000"/>
            <a:ext cx="10082134" cy="2568163"/>
          </a:xfrm>
          <a:prstGeom prst="rect">
            <a:avLst/>
          </a:prstGeom>
        </p:spPr>
      </p:pic>
      <p:pic>
        <p:nvPicPr>
          <p:cNvPr id="8" name="Bilde 7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050A5F66-3E23-6F36-3A15-0591A8BA8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13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B0ABC3-E69F-F570-BB5C-852ECF020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21EC18-2150-ED1F-F167-AD39C5E25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25B99015-E60B-4BE9-260C-9225F0418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85" y="735870"/>
            <a:ext cx="6972016" cy="5386259"/>
          </a:xfrm>
          <a:prstGeom prst="rect">
            <a:avLst/>
          </a:prstGeom>
        </p:spPr>
      </p:pic>
      <p:pic>
        <p:nvPicPr>
          <p:cNvPr id="6" name="Bilde 5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FF03BB21-5F38-D645-7952-1DE86FDC9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26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838510-208B-E575-FD8B-BBDA61C6C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975FAAB-6882-1ED9-F2B4-D73C9E83C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359C93AC-2BFE-6D98-31F1-FA1C8D260F9D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378E13F-8E15-7B53-27A4-4899133ED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60" y="1319717"/>
            <a:ext cx="5259145" cy="4218566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B01D208-7983-B828-B06D-B18FFBD31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003" y="1319717"/>
            <a:ext cx="6097927" cy="4218566"/>
          </a:xfrm>
          <a:prstGeom prst="rect">
            <a:avLst/>
          </a:prstGeom>
        </p:spPr>
      </p:pic>
      <p:pic>
        <p:nvPicPr>
          <p:cNvPr id="10" name="Bilde 9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BEEB8DAF-5966-FFD3-42C1-67DF07610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86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AACC81-88EC-29B8-4273-F2CD2122A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8EF6D98-ADDD-394D-FBE1-B5E85184B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894055E-7FB3-5163-923E-8E89EAFB7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495" y="681034"/>
            <a:ext cx="4834533" cy="544098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D15C444F-BC8F-74A0-3EB7-C2C990035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2" y="681035"/>
            <a:ext cx="6908443" cy="5440985"/>
          </a:xfrm>
          <a:prstGeom prst="rect">
            <a:avLst/>
          </a:prstGeom>
        </p:spPr>
      </p:pic>
      <p:pic>
        <p:nvPicPr>
          <p:cNvPr id="8" name="Bilde 7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D84A50F4-C9FC-56AA-CD45-AE833057A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85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Refleksklær, arbeidsantrekk, brannkonstabel, Manuell arbeider&#10;&#10;KI-generert innhold kan være feil.">
            <a:extLst>
              <a:ext uri="{FF2B5EF4-FFF2-40B4-BE49-F238E27FC236}">
                <a16:creationId xmlns:a16="http://schemas.microsoft.com/office/drawing/2014/main" id="{2DC28114-C926-58A1-B4DC-F4023FD0E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13244" y="-4907607"/>
            <a:ext cx="21303575" cy="1420238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8FC99C5-58E5-2A3B-6721-338876D48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chemeClr val="bg1"/>
                </a:solidFill>
              </a:rPr>
              <a:t>Arbeidskraft og kompetanse er den største utfordringen i den grønne omstillingen</a:t>
            </a:r>
          </a:p>
        </p:txBody>
      </p:sp>
      <p:pic>
        <p:nvPicPr>
          <p:cNvPr id="5" name="Bilde 4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5C40A8AF-C451-BDE8-B540-DFD0401D4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60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4" descr="Et bilde som inneholder himmel, utendørs, vann, skip&#10;&#10;KI-generert innhold kan være feil.">
            <a:extLst>
              <a:ext uri="{FF2B5EF4-FFF2-40B4-BE49-F238E27FC236}">
                <a16:creationId xmlns:a16="http://schemas.microsoft.com/office/drawing/2014/main" id="{C258EF1D-EB4C-88FA-D355-A69360E3CEC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" t="-3319" b="14533"/>
          <a:stretch>
            <a:fillRect/>
          </a:stretch>
        </p:blipFill>
        <p:spPr>
          <a:xfrm>
            <a:off x="0" y="-266356"/>
            <a:ext cx="12192000" cy="7124356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E356512-6FF8-A837-76BC-544136172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chemeClr val="bg1"/>
                </a:solidFill>
              </a:rPr>
              <a:t>Havvind kan bety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3C74BD-74B2-07A2-8F8F-397293873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Mer fornybar energi</a:t>
            </a:r>
          </a:p>
          <a:p>
            <a:r>
              <a:rPr lang="nb-NO" dirty="0">
                <a:solidFill>
                  <a:schemeClr val="bg1"/>
                </a:solidFill>
              </a:rPr>
              <a:t>Klimakutt</a:t>
            </a:r>
          </a:p>
          <a:p>
            <a:r>
              <a:rPr lang="nb-NO" dirty="0">
                <a:solidFill>
                  <a:schemeClr val="bg1"/>
                </a:solidFill>
              </a:rPr>
              <a:t>Nye industriarbeidsplasser</a:t>
            </a:r>
          </a:p>
          <a:p>
            <a:r>
              <a:rPr lang="nb-NO" dirty="0">
                <a:solidFill>
                  <a:schemeClr val="bg1"/>
                </a:solidFill>
              </a:rPr>
              <a:t>Fortrenging av oljeprosjekter</a:t>
            </a:r>
          </a:p>
          <a:p>
            <a:r>
              <a:rPr lang="nb-NO" dirty="0">
                <a:solidFill>
                  <a:schemeClr val="bg1"/>
                </a:solidFill>
              </a:rPr>
              <a:t>Industriomstilling.</a:t>
            </a:r>
          </a:p>
        </p:txBody>
      </p:sp>
      <p:pic>
        <p:nvPicPr>
          <p:cNvPr id="5" name="Bilde 4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9C979D33-EE30-4B84-7A5A-968829AFF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26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898815-4F17-94C8-2BFB-DC343B6F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5971" y="332467"/>
            <a:ext cx="10515600" cy="1325563"/>
          </a:xfrm>
        </p:spPr>
        <p:txBody>
          <a:bodyPr/>
          <a:lstStyle/>
          <a:p>
            <a:r>
              <a:rPr lang="nb-NO" dirty="0"/>
              <a:t>Havvind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E61393-0482-7858-7AFD-5F799F3C2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971" y="1658030"/>
            <a:ext cx="8730344" cy="4351338"/>
          </a:xfrm>
        </p:spPr>
        <p:txBody>
          <a:bodyPr/>
          <a:lstStyle/>
          <a:p>
            <a:r>
              <a:rPr lang="nb-NO" dirty="0"/>
              <a:t>Bunnfast (ned til 50-60 meter dypt)</a:t>
            </a:r>
          </a:p>
          <a:p>
            <a:r>
              <a:rPr lang="nb-NO" dirty="0"/>
              <a:t>Flytende (over 70-100 meter dypt)</a:t>
            </a:r>
          </a:p>
          <a:p>
            <a:pPr lvl="1"/>
            <a:r>
              <a:rPr lang="nb-NO" dirty="0"/>
              <a:t>I Norge mest over 100 meter dypt, ergo flytende havvind</a:t>
            </a:r>
          </a:p>
          <a:p>
            <a:r>
              <a:rPr lang="nb-NO" dirty="0"/>
              <a:t>Av all vindkraft i verden står havvind for 5,5%</a:t>
            </a:r>
          </a:p>
          <a:p>
            <a:pPr lvl="1"/>
            <a:endParaRPr lang="nb-NO" dirty="0"/>
          </a:p>
          <a:p>
            <a:r>
              <a:rPr lang="nb-NO" dirty="0"/>
              <a:t>IEA fremskrev havvind som den potensielt største energikilden i verden i 2040, med rundt 20% av verdens strømforbruk</a:t>
            </a:r>
          </a:p>
          <a:p>
            <a:pPr lvl="1"/>
            <a:r>
              <a:rPr lang="nb-NO" dirty="0"/>
              <a:t>Fortsatt realistisk? </a:t>
            </a:r>
            <a:r>
              <a:rPr lang="nb-NO" dirty="0" err="1"/>
              <a:t>njehh</a:t>
            </a:r>
            <a:endParaRPr lang="nb-NO" dirty="0"/>
          </a:p>
        </p:txBody>
      </p:sp>
      <p:pic>
        <p:nvPicPr>
          <p:cNvPr id="4" name="Bilde 3" descr="Et bilde som inneholder fugl, vadefugl, utendørs, vann&#10;&#10;KI-generert innhold kan være feil.">
            <a:extLst>
              <a:ext uri="{FF2B5EF4-FFF2-40B4-BE49-F238E27FC236}">
                <a16:creationId xmlns:a16="http://schemas.microsoft.com/office/drawing/2014/main" id="{D03D19E1-3C82-4330-1B0B-06E09391E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9" t="-1" r="37339" b="-1"/>
          <a:stretch>
            <a:fillRect/>
          </a:stretch>
        </p:blipFill>
        <p:spPr>
          <a:xfrm>
            <a:off x="102286" y="108857"/>
            <a:ext cx="2793314" cy="6640285"/>
          </a:xfrm>
          <a:prstGeom prst="rect">
            <a:avLst/>
          </a:prstGeom>
        </p:spPr>
      </p:pic>
      <p:pic>
        <p:nvPicPr>
          <p:cNvPr id="5" name="Bilde 4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6AC4C6D3-DE67-E813-9EF2-115573DA8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37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3A3639-3E64-7B47-1664-1C805799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Men, hva med naturen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BE855B6-1339-FF1A-0BC7-42B674273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Havvind </a:t>
            </a:r>
            <a:r>
              <a:rPr lang="nb-NO" b="1" dirty="0"/>
              <a:t>har</a:t>
            </a:r>
            <a:r>
              <a:rPr lang="nb-NO" dirty="0"/>
              <a:t> naturpåvirkning</a:t>
            </a:r>
          </a:p>
          <a:p>
            <a:endParaRPr lang="nb-NO" dirty="0"/>
          </a:p>
          <a:p>
            <a:r>
              <a:rPr lang="nb-NO" dirty="0"/>
              <a:t>Endringer i habitatene til fisk</a:t>
            </a:r>
          </a:p>
          <a:p>
            <a:r>
              <a:rPr lang="nb-NO" dirty="0"/>
              <a:t>Barrierer for sjøfugl, trekkfugl, marine pattedyr</a:t>
            </a:r>
          </a:p>
          <a:p>
            <a:r>
              <a:rPr lang="nb-NO" dirty="0"/>
              <a:t>Støy i utbygging kan påvirke marint liv</a:t>
            </a:r>
          </a:p>
          <a:p>
            <a:r>
              <a:rPr lang="nb-NO" dirty="0"/>
              <a:t>Elektromagnetiske felt i drift kan påvirke livet rundt</a:t>
            </a:r>
          </a:p>
          <a:p>
            <a:endParaRPr lang="nb-NO" dirty="0"/>
          </a:p>
          <a:p>
            <a:r>
              <a:rPr lang="nb-NO" sz="2000" dirty="0"/>
              <a:t>Studier så langt har ikke funnet klare konsekvenser for naturmangfold</a:t>
            </a:r>
          </a:p>
        </p:txBody>
      </p:sp>
      <p:pic>
        <p:nvPicPr>
          <p:cNvPr id="4" name="Plassholder for innhold 4">
            <a:extLst>
              <a:ext uri="{FF2B5EF4-FFF2-40B4-BE49-F238E27FC236}">
                <a16:creationId xmlns:a16="http://schemas.microsoft.com/office/drawing/2014/main" id="{E6CBBED5-E040-2087-CB23-3BE245492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05"/>
          <a:stretch>
            <a:fillRect/>
          </a:stretch>
        </p:blipFill>
        <p:spPr>
          <a:xfrm>
            <a:off x="9165771" y="149997"/>
            <a:ext cx="2899777" cy="6575883"/>
          </a:xfrm>
          <a:prstGeom prst="rect">
            <a:avLst/>
          </a:prstGeom>
        </p:spPr>
      </p:pic>
      <p:pic>
        <p:nvPicPr>
          <p:cNvPr id="5" name="Bilde 4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6CCEF477-6DF1-AD3A-A49F-91085833B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90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EA73EC-638D-8E35-EAF7-D8135BBE4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Kan det også være bra for naturen?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E0F1766-FA63-1038-308D-C1CDD6EB4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Mulige positive effekter</a:t>
            </a:r>
          </a:p>
          <a:p>
            <a:endParaRPr lang="nb-NO" dirty="0"/>
          </a:p>
          <a:p>
            <a:r>
              <a:rPr lang="nb-NO" dirty="0"/>
              <a:t>Fungerer som vern fra bunntråling</a:t>
            </a:r>
          </a:p>
          <a:p>
            <a:r>
              <a:rPr lang="nb-NO" dirty="0"/>
              <a:t>Falske rev på bunnen av mastene</a:t>
            </a:r>
          </a:p>
          <a:p>
            <a:r>
              <a:rPr lang="nb-NO" dirty="0"/>
              <a:t>+ flere tiltak som kan redusere belastning</a:t>
            </a:r>
          </a:p>
          <a:p>
            <a:endParaRPr lang="nb-NO" dirty="0"/>
          </a:p>
          <a:p>
            <a:r>
              <a:rPr lang="nb-NO" sz="2400" dirty="0"/>
              <a:t>Som sagt, vanskelig å si noe med sikkerhet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A7076D-C2CE-8CAE-BC51-203F488D0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0"/>
          <a:stretch>
            <a:fillRect/>
          </a:stretch>
        </p:blipFill>
        <p:spPr>
          <a:xfrm>
            <a:off x="9405156" y="81643"/>
            <a:ext cx="2673828" cy="6694714"/>
          </a:xfrm>
          <a:prstGeom prst="rect">
            <a:avLst/>
          </a:prstGeom>
        </p:spPr>
      </p:pic>
      <p:pic>
        <p:nvPicPr>
          <p:cNvPr id="6" name="Bilde 5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E1DE2FC0-E687-5667-ABEC-5E5B484D7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46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FAE4CB-7D33-C76F-BD34-F4C9FA11B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Vi kan ikke være ukritiske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110945-3F34-EBF2-679A-B11F893F0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Havvind vil ha naturpåvirkning</a:t>
            </a:r>
          </a:p>
          <a:p>
            <a:r>
              <a:rPr lang="nb-NO" dirty="0"/>
              <a:t>Da må den være lavest mulig</a:t>
            </a:r>
          </a:p>
          <a:p>
            <a:endParaRPr lang="nb-NO" dirty="0"/>
          </a:p>
          <a:p>
            <a:r>
              <a:rPr lang="nb-NO" dirty="0"/>
              <a:t>Marin </a:t>
            </a:r>
            <a:r>
              <a:rPr lang="nb-NO" dirty="0" err="1"/>
              <a:t>forvaltingsplan</a:t>
            </a:r>
            <a:endParaRPr lang="nb-NO" dirty="0"/>
          </a:p>
          <a:p>
            <a:pPr lvl="1"/>
            <a:r>
              <a:rPr lang="nb-NO" dirty="0"/>
              <a:t>Unngå områder som er viktige for trekkfugler, gyteområder, viktige leveområder for sjøfugl og truede arter</a:t>
            </a:r>
          </a:p>
          <a:p>
            <a:pPr lvl="1"/>
            <a:r>
              <a:rPr lang="nb-NO" dirty="0"/>
              <a:t>Unngå særlig verdifulle og sårbare områder</a:t>
            </a:r>
          </a:p>
          <a:p>
            <a:r>
              <a:rPr lang="nb-NO" dirty="0"/>
              <a:t>Etabler marine verneområder</a:t>
            </a:r>
          </a:p>
          <a:p>
            <a:r>
              <a:rPr lang="nb-NO" dirty="0"/>
              <a:t>Opprett naturkartleggingsprogram for potensielle havvindområder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CEAC0AA-3E5D-2E2F-9258-31DDD234E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099" y="530225"/>
            <a:ext cx="3887172" cy="2590800"/>
          </a:xfrm>
          <a:prstGeom prst="rect">
            <a:avLst/>
          </a:prstGeom>
        </p:spPr>
      </p:pic>
      <p:pic>
        <p:nvPicPr>
          <p:cNvPr id="6" name="Bilde 5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F26BBC5D-5EEF-2652-52ED-0C93D9AA0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68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71CDAC-6517-15B1-178B-3F20C9392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Oppsummering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B4231D6-B2C6-C9FD-BF4F-77D1BAF18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Havvind har potensialet for å være en viktig og stor klimaløsning</a:t>
            </a:r>
          </a:p>
          <a:p>
            <a:r>
              <a:rPr lang="nb-NO" dirty="0"/>
              <a:t>Havvind kan være sentralt i norsk industriutvikling</a:t>
            </a:r>
          </a:p>
          <a:p>
            <a:r>
              <a:rPr lang="nb-NO" dirty="0"/>
              <a:t>Havvind har naturpåvirkning, og det må stilles strenge krav til utbygging og plassering</a:t>
            </a:r>
          </a:p>
          <a:p>
            <a:endParaRPr lang="nb-NO" dirty="0"/>
          </a:p>
          <a:p>
            <a:r>
              <a:rPr lang="nb-NO" u="sng" dirty="0"/>
              <a:t>Vi kan være for havvind, men ikke ukritisk</a:t>
            </a:r>
          </a:p>
        </p:txBody>
      </p:sp>
      <p:pic>
        <p:nvPicPr>
          <p:cNvPr id="4" name="Bilde 3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D7FEAA92-75DF-F668-2B3F-4C3696B52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2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C135F9-B7EC-DCF8-78BD-9A58196E5A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Hva tenker dere om havvind?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BA0B05B-3575-3DDA-59B6-AEF0D8113F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Spørsmål og tanker!</a:t>
            </a:r>
          </a:p>
        </p:txBody>
      </p:sp>
      <p:pic>
        <p:nvPicPr>
          <p:cNvPr id="4" name="Bilde 3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E09F00E7-E1D5-4002-F99F-C2571B04E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0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815F86-3343-008E-2257-5C418B138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Hvorfor er det vanskelig å se for seg?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637073-35CE-54CA-D2BF-47308824B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Kostnadene har ikke gått ned så fort man skulle trodd, og utviklingen har gått saktere en forventet</a:t>
            </a:r>
          </a:p>
          <a:p>
            <a:r>
              <a:rPr lang="nb-NO" dirty="0"/>
              <a:t>Pris: 2-4 ganger høyere enn </a:t>
            </a:r>
            <a:r>
              <a:rPr lang="nb-NO" dirty="0" err="1"/>
              <a:t>landvind</a:t>
            </a:r>
            <a:endParaRPr lang="nb-NO" dirty="0"/>
          </a:p>
          <a:p>
            <a:r>
              <a:rPr lang="nb-NO" dirty="0"/>
              <a:t>Turbinene produserer mer strøm, men koster langt mer å vedlikeholde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57298B8-D9CF-49DF-CB6D-D4D20F450E3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0A7B816-6BDE-50BD-9B76-1E17EE918DDA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dirty="0"/>
          </a:p>
        </p:txBody>
      </p:sp>
      <p:pic>
        <p:nvPicPr>
          <p:cNvPr id="13" name="Bilde 12" descr="Et bilde som inneholder utendørs, himmel, vann, transport&#10;&#10;KI-generert innhold kan være feil.">
            <a:extLst>
              <a:ext uri="{FF2B5EF4-FFF2-40B4-BE49-F238E27FC236}">
                <a16:creationId xmlns:a16="http://schemas.microsoft.com/office/drawing/2014/main" id="{9ED29795-7AAE-BE45-B79E-48E0806DB2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08"/>
          <a:stretch>
            <a:fillRect/>
          </a:stretch>
        </p:blipFill>
        <p:spPr>
          <a:xfrm>
            <a:off x="136071" y="4424421"/>
            <a:ext cx="11919857" cy="2298833"/>
          </a:xfrm>
          <a:prstGeom prst="rect">
            <a:avLst/>
          </a:prstGeom>
        </p:spPr>
      </p:pic>
      <p:pic>
        <p:nvPicPr>
          <p:cNvPr id="14" name="Bilde 13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1B434D1E-1448-1A3D-3F4C-F80D3044C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4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4A93DF-3AAD-D072-BFA6-6B232DA54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50262E-4558-5738-FF08-F0CB94876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52E3B76-89B5-08CC-B75A-50811182D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565" y="1481921"/>
            <a:ext cx="7254869" cy="3894157"/>
          </a:xfrm>
          <a:prstGeom prst="rect">
            <a:avLst/>
          </a:prstGeom>
        </p:spPr>
      </p:pic>
      <p:pic>
        <p:nvPicPr>
          <p:cNvPr id="6" name="Bilde 5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3147412D-2AD2-7329-8DBD-6FD714468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27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EEAF98-9935-9773-340B-E3E61AA7E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ABA41E5-4DDD-2CC5-1578-6A2036CAD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488EC603-508E-AE34-A46B-3B77FAE7F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52" y="487425"/>
            <a:ext cx="11027096" cy="5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04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D2F692-ABDA-6417-0DF9-1A1A6D30E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Status og mål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2D4198F-B23D-9F83-0E87-B1752E163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 dag har Norge en flytende havvindpark – </a:t>
            </a:r>
            <a:r>
              <a:rPr lang="nb-NO" dirty="0" err="1"/>
              <a:t>Hywind</a:t>
            </a:r>
            <a:r>
              <a:rPr lang="nb-NO" dirty="0"/>
              <a:t> Tampen på 88MW</a:t>
            </a:r>
          </a:p>
          <a:p>
            <a:r>
              <a:rPr lang="nb-NO" dirty="0"/>
              <a:t>Regjeringen har mål på 30GW havvind </a:t>
            </a:r>
          </a:p>
          <a:p>
            <a:pPr lvl="1"/>
            <a:r>
              <a:rPr lang="nb-NO" dirty="0"/>
              <a:t>(tilsvarende hele Norges energiproduksjon)</a:t>
            </a:r>
          </a:p>
          <a:p>
            <a:pPr lvl="1"/>
            <a:r>
              <a:rPr lang="nb-NO" dirty="0"/>
              <a:t>Teoretiske potensiale på 200-300GW</a:t>
            </a:r>
          </a:p>
          <a:p>
            <a:r>
              <a:rPr lang="nb-NO" dirty="0"/>
              <a:t>EU mål: 300GW havvind</a:t>
            </a:r>
          </a:p>
          <a:p>
            <a:r>
              <a:rPr lang="nb-NO" dirty="0"/>
              <a:t>UK mål: 200GW havvind </a:t>
            </a:r>
          </a:p>
          <a:p>
            <a:pPr lvl="1"/>
            <a:r>
              <a:rPr lang="nb-NO" dirty="0"/>
              <a:t>EU/UK også snakk om mye bunnfast havvind, bygges allerede 1,2GW havvind i året</a:t>
            </a:r>
          </a:p>
        </p:txBody>
      </p:sp>
      <p:pic>
        <p:nvPicPr>
          <p:cNvPr id="4" name="Bilde 3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816A8258-108A-55C1-BC0D-C7EFFEA74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2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C593BD-790C-CA41-6EFA-35F19209D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8345"/>
            <a:ext cx="10515600" cy="1325563"/>
          </a:xfrm>
        </p:spPr>
        <p:txBody>
          <a:bodyPr/>
          <a:lstStyle/>
          <a:p>
            <a:r>
              <a:rPr lang="nb-NO" dirty="0"/>
              <a:t>Sørlige </a:t>
            </a:r>
            <a:r>
              <a:rPr lang="nb-NO" dirty="0" err="1"/>
              <a:t>Nordsjø</a:t>
            </a:r>
            <a:r>
              <a:rPr lang="nb-NO" dirty="0"/>
              <a:t> II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3AF3969-E183-3EAE-084F-DB351E312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965" y="2369911"/>
            <a:ext cx="10515600" cy="4351338"/>
          </a:xfrm>
        </p:spPr>
        <p:txBody>
          <a:bodyPr/>
          <a:lstStyle/>
          <a:p>
            <a:r>
              <a:rPr lang="nb-NO" dirty="0"/>
              <a:t>Bunnfast prosjekt</a:t>
            </a:r>
          </a:p>
          <a:p>
            <a:pPr lvl="1"/>
            <a:r>
              <a:rPr lang="nb-NO" dirty="0"/>
              <a:t>Planområde 2600km2</a:t>
            </a:r>
          </a:p>
          <a:p>
            <a:pPr lvl="1"/>
            <a:r>
              <a:rPr lang="nb-NO" dirty="0"/>
              <a:t>Prosjektområde 520km2</a:t>
            </a:r>
          </a:p>
          <a:p>
            <a:r>
              <a:rPr lang="nb-NO" dirty="0"/>
              <a:t>60-100 vindmøller</a:t>
            </a:r>
          </a:p>
          <a:p>
            <a:r>
              <a:rPr lang="nb-NO" dirty="0"/>
              <a:t>7-8TWh strøm</a:t>
            </a:r>
          </a:p>
          <a:p>
            <a:pPr lvl="1"/>
            <a:r>
              <a:rPr lang="nb-NO" dirty="0"/>
              <a:t>Strøm til 350 000-400 000 husholdninger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53E0825-A3BF-35E7-2E09-C5ADFA2BF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4765" y="512342"/>
            <a:ext cx="4910377" cy="3488952"/>
          </a:xfrm>
          <a:prstGeom prst="rect">
            <a:avLst/>
          </a:prstGeom>
        </p:spPr>
      </p:pic>
      <p:pic>
        <p:nvPicPr>
          <p:cNvPr id="6" name="Bilde 5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A3E325C9-FFBD-A4A7-56B4-5D252248E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47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C36C90-72E1-9CF8-CD41-5AD4ECF99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1783"/>
            <a:ext cx="10515600" cy="1325563"/>
          </a:xfrm>
        </p:spPr>
        <p:txBody>
          <a:bodyPr/>
          <a:lstStyle/>
          <a:p>
            <a:r>
              <a:rPr lang="nb-NO" dirty="0"/>
              <a:t>Utsira Nord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EE22D0F-532E-7DA5-C0BA-CECE73A51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400"/>
            <a:ext cx="10515600" cy="4351338"/>
          </a:xfrm>
        </p:spPr>
        <p:txBody>
          <a:bodyPr/>
          <a:lstStyle/>
          <a:p>
            <a:r>
              <a:rPr lang="nb-NO" dirty="0"/>
              <a:t>Flytende havvind</a:t>
            </a:r>
          </a:p>
          <a:p>
            <a:pPr lvl="1"/>
            <a:r>
              <a:rPr lang="nb-NO" dirty="0"/>
              <a:t>500MW</a:t>
            </a:r>
          </a:p>
          <a:p>
            <a:pPr lvl="1"/>
            <a:r>
              <a:rPr lang="nb-NO" dirty="0"/>
              <a:t>Ca. strøm til rundt 200 000 husholdninger</a:t>
            </a:r>
          </a:p>
          <a:p>
            <a:r>
              <a:rPr lang="nb-NO" dirty="0"/>
              <a:t>Staten skal gi 35 </a:t>
            </a:r>
            <a:r>
              <a:rPr lang="nb-NO" dirty="0" err="1"/>
              <a:t>millliarder</a:t>
            </a:r>
            <a:r>
              <a:rPr lang="nb-NO" dirty="0"/>
              <a:t> i støtte til selskapet som vinner Utsira Nord</a:t>
            </a:r>
          </a:p>
          <a:p>
            <a:pPr lvl="1"/>
            <a:r>
              <a:rPr lang="nb-NO" dirty="0"/>
              <a:t>Per nå 2 selskaper som har søkt og konkurrerer</a:t>
            </a:r>
          </a:p>
          <a:p>
            <a:pPr lvl="1"/>
            <a:endParaRPr lang="nb-NO" dirty="0"/>
          </a:p>
          <a:p>
            <a:pPr lvl="1"/>
            <a:endParaRPr lang="nb-NO" dirty="0"/>
          </a:p>
          <a:p>
            <a:r>
              <a:rPr lang="nb-NO" sz="2400" i="1" dirty="0"/>
              <a:t>Men, kommer det til å gå?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0F61A-0AEA-E869-17FC-26D5890EC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294262"/>
            <a:ext cx="4713514" cy="2792851"/>
          </a:xfrm>
          <a:prstGeom prst="rect">
            <a:avLst/>
          </a:prstGeom>
        </p:spPr>
      </p:pic>
      <p:pic>
        <p:nvPicPr>
          <p:cNvPr id="6" name="Bilde 5" descr="Et bilde som inneholder sort, skjermbilde, mørke&#10;&#10;KI-generert innhold kan være feil.">
            <a:extLst>
              <a:ext uri="{FF2B5EF4-FFF2-40B4-BE49-F238E27FC236}">
                <a16:creationId xmlns:a16="http://schemas.microsoft.com/office/drawing/2014/main" id="{2EE54EEF-84CF-3175-12B3-9D0FDC0F5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08" y="6280223"/>
            <a:ext cx="1319784" cy="4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6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FCC29C-0781-CE35-0742-C8CFBAAE3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9C7246-0FEF-5EE2-F44C-5AC700727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6F06C35-CCEB-B79D-33DB-38CE7DEFA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333" y="2481943"/>
            <a:ext cx="8401333" cy="1461465"/>
          </a:xfrm>
          <a:prstGeom prst="rect">
            <a:avLst/>
          </a:prstGeom>
        </p:spPr>
      </p:pic>
      <p:pic>
        <p:nvPicPr>
          <p:cNvPr id="6" name="Bilde 5" descr="Et bilde som inneholder Font, Grafikk, logo, tekst&#10;&#10;KI-generert innhold kan være feil.">
            <a:extLst>
              <a:ext uri="{FF2B5EF4-FFF2-40B4-BE49-F238E27FC236}">
                <a16:creationId xmlns:a16="http://schemas.microsoft.com/office/drawing/2014/main" id="{548F95B4-B239-0DBE-2EEB-D74A827C7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83" y="6310159"/>
            <a:ext cx="1455634" cy="3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89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460</Words>
  <Application>Microsoft Office PowerPoint</Application>
  <PresentationFormat>Widescreen</PresentationFormat>
  <Paragraphs>86</Paragraphs>
  <Slides>24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Office-tema</vt:lpstr>
      <vt:lpstr>Havvind</vt:lpstr>
      <vt:lpstr>Havvind</vt:lpstr>
      <vt:lpstr>Hvorfor er det vanskelig å se for seg?</vt:lpstr>
      <vt:lpstr>PowerPoint-presentasjon</vt:lpstr>
      <vt:lpstr>PowerPoint-presentasjon</vt:lpstr>
      <vt:lpstr>Status og mål</vt:lpstr>
      <vt:lpstr>Sørlige Nordsjø II</vt:lpstr>
      <vt:lpstr>Utsira Nord</vt:lpstr>
      <vt:lpstr>PowerPoint-presentasjon</vt:lpstr>
      <vt:lpstr>PowerPoint-presentasjon</vt:lpstr>
      <vt:lpstr>What, NU går hardt ut for havvind?</vt:lpstr>
      <vt:lpstr>Havvind handler om industriutvikling</vt:lpstr>
      <vt:lpstr>Sysselsetting </vt:lpstr>
      <vt:lpstr>PowerPoint-presentasjon</vt:lpstr>
      <vt:lpstr>PowerPoint-presentasjon</vt:lpstr>
      <vt:lpstr>PowerPoint-presentasjon</vt:lpstr>
      <vt:lpstr>PowerPoint-presentasjon</vt:lpstr>
      <vt:lpstr>Arbeidskraft og kompetanse er den største utfordringen i den grønne omstillingen</vt:lpstr>
      <vt:lpstr>Havvind kan bety</vt:lpstr>
      <vt:lpstr>Men, hva med naturen</vt:lpstr>
      <vt:lpstr>Kan det også være bra for naturen?</vt:lpstr>
      <vt:lpstr>Vi kan ikke være ukritiske</vt:lpstr>
      <vt:lpstr>Oppsummering</vt:lpstr>
      <vt:lpstr>Hva tenker dere om havvind?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Magnus Stenroos</dc:creator>
  <cp:lastModifiedBy>Magnus Stenroos</cp:lastModifiedBy>
  <cp:revision>1</cp:revision>
  <dcterms:created xsi:type="dcterms:W3CDTF">2026-06-23T00:52:56Z</dcterms:created>
  <dcterms:modified xsi:type="dcterms:W3CDTF">2026-06-25T11:56:53Z</dcterms:modified>
</cp:coreProperties>
</file>