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256" r:id="rId5"/>
    <p:sldId id="257" r:id="rId6"/>
    <p:sldId id="258" r:id="rId7"/>
    <p:sldId id="259" r:id="rId8"/>
    <p:sldId id="260" r:id="rId9"/>
    <p:sldId id="278" r:id="rId10"/>
    <p:sldId id="277" r:id="rId11"/>
    <p:sldId id="500" r:id="rId12"/>
    <p:sldId id="496" r:id="rId13"/>
    <p:sldId id="279" r:id="rId14"/>
    <p:sldId id="283" r:id="rId15"/>
    <p:sldId id="498" r:id="rId16"/>
    <p:sldId id="262" r:id="rId17"/>
    <p:sldId id="281" r:id="rId18"/>
    <p:sldId id="280" r:id="rId19"/>
    <p:sldId id="286" r:id="rId20"/>
    <p:sldId id="489" r:id="rId21"/>
    <p:sldId id="495" r:id="rId22"/>
    <p:sldId id="287" r:id="rId23"/>
    <p:sldId id="288" r:id="rId24"/>
    <p:sldId id="272" r:id="rId25"/>
    <p:sldId id="494" r:id="rId26"/>
    <p:sldId id="304" r:id="rId27"/>
    <p:sldId id="490" r:id="rId28"/>
    <p:sldId id="491" r:id="rId29"/>
    <p:sldId id="499" r:id="rId30"/>
    <p:sldId id="492" r:id="rId31"/>
    <p:sldId id="493" r:id="rId32"/>
    <p:sldId id="291" r:id="rId33"/>
    <p:sldId id="292" r:id="rId34"/>
    <p:sldId id="293" r:id="rId35"/>
    <p:sldId id="294" r:id="rId36"/>
    <p:sldId id="295" r:id="rId37"/>
    <p:sldId id="273" r:id="rId38"/>
    <p:sldId id="296" r:id="rId3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1E2609-B4C1-D51B-DDFD-BCCA9FB404DF}" v="86" dt="2026-10-16T17:58:43.538"/>
    <p1510:client id="{3CB087D6-3C52-43D0-AA88-9D80CBAC243E}" v="8" dt="2026-10-16T18:05:47.512"/>
    <p1510:client id="{4BCC0FAA-C4CB-C416-C797-2C2FA5D37C7C}" v="50" dt="2026-10-16T09:56:14.158"/>
    <p1510:client id="{BDBD2A75-5496-B94A-BD6D-D055D73D33B7}" v="4" dt="2026-10-16T18:19:15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 Carelius" userId="8c8036ac-9a8f-4796-8a81-c7aa0d018f46" providerId="ADAL" clId="{05C91055-3BFD-4C88-9DE6-ADF214E0849B}"/>
    <pc:docChg chg="undo custSel addSld modSld sldOrd">
      <pc:chgData name="Kristin Carelius" userId="8c8036ac-9a8f-4796-8a81-c7aa0d018f46" providerId="ADAL" clId="{05C91055-3BFD-4C88-9DE6-ADF214E0849B}" dt="2026-10-16T18:05:47.512" v="179" actId="20578"/>
      <pc:docMkLst>
        <pc:docMk/>
      </pc:docMkLst>
      <pc:sldChg chg="ord">
        <pc:chgData name="Kristin Carelius" userId="8c8036ac-9a8f-4796-8a81-c7aa0d018f46" providerId="ADAL" clId="{05C91055-3BFD-4C88-9DE6-ADF214E0849B}" dt="2026-10-16T18:05:47.512" v="179" actId="20578"/>
        <pc:sldMkLst>
          <pc:docMk/>
          <pc:sldMk cId="3890769786" sldId="279"/>
        </pc:sldMkLst>
      </pc:sldChg>
      <pc:sldChg chg="modSp mod ord">
        <pc:chgData name="Kristin Carelius" userId="8c8036ac-9a8f-4796-8a81-c7aa0d018f46" providerId="ADAL" clId="{05C91055-3BFD-4C88-9DE6-ADF214E0849B}" dt="2026-10-16T11:22:59.067" v="13" actId="20577"/>
        <pc:sldMkLst>
          <pc:docMk/>
          <pc:sldMk cId="124336212" sldId="304"/>
        </pc:sldMkLst>
        <pc:spChg chg="mod">
          <ac:chgData name="Kristin Carelius" userId="8c8036ac-9a8f-4796-8a81-c7aa0d018f46" providerId="ADAL" clId="{05C91055-3BFD-4C88-9DE6-ADF214E0849B}" dt="2026-10-16T11:22:59.067" v="13" actId="20577"/>
          <ac:spMkLst>
            <pc:docMk/>
            <pc:sldMk cId="124336212" sldId="304"/>
            <ac:spMk id="2" creationId="{221142EA-664F-B7D9-EB9D-6B3363A6B1BC}"/>
          </ac:spMkLst>
        </pc:spChg>
      </pc:sldChg>
      <pc:sldChg chg="modSp mod">
        <pc:chgData name="Kristin Carelius" userId="8c8036ac-9a8f-4796-8a81-c7aa0d018f46" providerId="ADAL" clId="{05C91055-3BFD-4C88-9DE6-ADF214E0849B}" dt="2026-10-16T11:27:39.303" v="27" actId="20577"/>
        <pc:sldMkLst>
          <pc:docMk/>
          <pc:sldMk cId="2896777938" sldId="491"/>
        </pc:sldMkLst>
        <pc:spChg chg="mod">
          <ac:chgData name="Kristin Carelius" userId="8c8036ac-9a8f-4796-8a81-c7aa0d018f46" providerId="ADAL" clId="{05C91055-3BFD-4C88-9DE6-ADF214E0849B}" dt="2026-10-16T11:27:39.303" v="27" actId="20577"/>
          <ac:spMkLst>
            <pc:docMk/>
            <pc:sldMk cId="2896777938" sldId="491"/>
            <ac:spMk id="2" creationId="{61705FBF-5D12-B8F4-78FC-3F57D4BFEBC0}"/>
          </ac:spMkLst>
        </pc:spChg>
      </pc:sldChg>
      <pc:sldChg chg="modSp mod">
        <pc:chgData name="Kristin Carelius" userId="8c8036ac-9a8f-4796-8a81-c7aa0d018f46" providerId="ADAL" clId="{05C91055-3BFD-4C88-9DE6-ADF214E0849B}" dt="2026-10-16T10:54:11.471" v="1" actId="20577"/>
        <pc:sldMkLst>
          <pc:docMk/>
          <pc:sldMk cId="1535655311" sldId="492"/>
        </pc:sldMkLst>
        <pc:spChg chg="mod">
          <ac:chgData name="Kristin Carelius" userId="8c8036ac-9a8f-4796-8a81-c7aa0d018f46" providerId="ADAL" clId="{05C91055-3BFD-4C88-9DE6-ADF214E0849B}" dt="2026-10-16T10:54:11.471" v="1" actId="20577"/>
          <ac:spMkLst>
            <pc:docMk/>
            <pc:sldMk cId="1535655311" sldId="492"/>
            <ac:spMk id="3" creationId="{3B5143EA-9DCD-BB9A-39BA-88544D8788CA}"/>
          </ac:spMkLst>
        </pc:spChg>
      </pc:sldChg>
      <pc:sldChg chg="addSp modSp mod setBg addAnim">
        <pc:chgData name="Kristin Carelius" userId="8c8036ac-9a8f-4796-8a81-c7aa0d018f46" providerId="ADAL" clId="{05C91055-3BFD-4C88-9DE6-ADF214E0849B}" dt="2026-10-16T18:05:39.441" v="176"/>
        <pc:sldMkLst>
          <pc:docMk/>
          <pc:sldMk cId="3536030266" sldId="494"/>
        </pc:sldMkLst>
        <pc:spChg chg="mo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2" creationId="{37AC8429-0924-4F3E-255E-E59F038B5718}"/>
          </ac:spMkLst>
        </pc:spChg>
        <pc:spChg chg="mo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3" creationId="{3ADE16F3-36CF-A5B7-33E4-F757CAE9F232}"/>
          </ac:spMkLst>
        </pc:spChg>
        <pc:spChg chg="ad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8" creationId="{0E30439A-8A5B-46EC-8283-9B6B031D40D0}"/>
          </ac:spMkLst>
        </pc:spChg>
        <pc:spChg chg="ad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10" creationId="{5CEAD642-85CF-4750-8432-7C80C901F001}"/>
          </ac:spMkLst>
        </pc:spChg>
        <pc:spChg chg="ad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12" creationId="{FA33EEAE-15D5-4119-8C1E-89D943F911EF}"/>
          </ac:spMkLst>
        </pc:spChg>
        <pc:spChg chg="ad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14" creationId="{730D8B3B-9B80-4025-B934-26DC7D7CD231}"/>
          </ac:spMkLst>
        </pc:spChg>
        <pc:spChg chg="ad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16" creationId="{B5A1B09C-1565-46F8-B70F-621C5EB48A09}"/>
          </ac:spMkLst>
        </pc:spChg>
        <pc:spChg chg="ad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18" creationId="{8C516CC8-80AC-446C-A56E-9F54B7210402}"/>
          </ac:spMkLst>
        </pc:spChg>
        <pc:spChg chg="add">
          <ac:chgData name="Kristin Carelius" userId="8c8036ac-9a8f-4796-8a81-c7aa0d018f46" providerId="ADAL" clId="{05C91055-3BFD-4C88-9DE6-ADF214E0849B}" dt="2026-10-16T18:05:39.437" v="175" actId="26606"/>
          <ac:spMkLst>
            <pc:docMk/>
            <pc:sldMk cId="3536030266" sldId="494"/>
            <ac:spMk id="20" creationId="{53947E58-F088-49F1-A3D1-DEA690192E84}"/>
          </ac:spMkLst>
        </pc:spChg>
      </pc:sldChg>
      <pc:sldChg chg="addSp delSp modSp new mod chgLayout">
        <pc:chgData name="Kristin Carelius" userId="8c8036ac-9a8f-4796-8a81-c7aa0d018f46" providerId="ADAL" clId="{05C91055-3BFD-4C88-9DE6-ADF214E0849B}" dt="2026-10-16T18:03:35.835" v="174" actId="1076"/>
        <pc:sldMkLst>
          <pc:docMk/>
          <pc:sldMk cId="3935519386" sldId="499"/>
        </pc:sldMkLst>
        <pc:spChg chg="del mod">
          <ac:chgData name="Kristin Carelius" userId="8c8036ac-9a8f-4796-8a81-c7aa0d018f46" providerId="ADAL" clId="{05C91055-3BFD-4C88-9DE6-ADF214E0849B}" dt="2026-10-16T11:36:37.047" v="95" actId="700"/>
          <ac:spMkLst>
            <pc:docMk/>
            <pc:sldMk cId="3935519386" sldId="499"/>
            <ac:spMk id="2" creationId="{A75221CD-E850-0487-3FFB-E2415A96ADE2}"/>
          </ac:spMkLst>
        </pc:spChg>
        <pc:spChg chg="del">
          <ac:chgData name="Kristin Carelius" userId="8c8036ac-9a8f-4796-8a81-c7aa0d018f46" providerId="ADAL" clId="{05C91055-3BFD-4C88-9DE6-ADF214E0849B}" dt="2026-10-16T11:36:16.273" v="89"/>
          <ac:spMkLst>
            <pc:docMk/>
            <pc:sldMk cId="3935519386" sldId="499"/>
            <ac:spMk id="3" creationId="{DF59BA6A-CCB3-5971-71EA-28222A1B026D}"/>
          </ac:spMkLst>
        </pc:spChg>
        <pc:spChg chg="add del mod ord">
          <ac:chgData name="Kristin Carelius" userId="8c8036ac-9a8f-4796-8a81-c7aa0d018f46" providerId="ADAL" clId="{05C91055-3BFD-4C88-9DE6-ADF214E0849B}" dt="2026-10-16T11:37:19.033" v="113" actId="478"/>
          <ac:spMkLst>
            <pc:docMk/>
            <pc:sldMk cId="3935519386" sldId="499"/>
            <ac:spMk id="5" creationId="{20C3B507-B96C-CDA1-1803-BCF405B7A4BB}"/>
          </ac:spMkLst>
        </pc:spChg>
        <pc:spChg chg="add mod">
          <ac:chgData name="Kristin Carelius" userId="8c8036ac-9a8f-4796-8a81-c7aa0d018f46" providerId="ADAL" clId="{05C91055-3BFD-4C88-9DE6-ADF214E0849B}" dt="2026-10-16T11:38:12.633" v="172" actId="20577"/>
          <ac:spMkLst>
            <pc:docMk/>
            <pc:sldMk cId="3935519386" sldId="499"/>
            <ac:spMk id="7" creationId="{60EE3DAD-BB01-8319-142C-CD45C6090FF7}"/>
          </ac:spMkLst>
        </pc:spChg>
        <pc:picChg chg="add del mod ord">
          <ac:chgData name="Kristin Carelius" userId="8c8036ac-9a8f-4796-8a81-c7aa0d018f46" providerId="ADAL" clId="{05C91055-3BFD-4C88-9DE6-ADF214E0849B}" dt="2026-10-16T11:36:40.348" v="98" actId="478"/>
          <ac:picMkLst>
            <pc:docMk/>
            <pc:sldMk cId="3935519386" sldId="499"/>
            <ac:picMk id="4" creationId="{945B3EB4-29D4-0727-0FDA-4907C9237C7D}"/>
          </ac:picMkLst>
        </pc:picChg>
        <pc:picChg chg="add mod">
          <ac:chgData name="Kristin Carelius" userId="8c8036ac-9a8f-4796-8a81-c7aa0d018f46" providerId="ADAL" clId="{05C91055-3BFD-4C88-9DE6-ADF214E0849B}" dt="2026-10-16T18:03:35.835" v="174" actId="1076"/>
          <ac:picMkLst>
            <pc:docMk/>
            <pc:sldMk cId="3935519386" sldId="499"/>
            <ac:picMk id="8" creationId="{E7C6711F-20B5-CBCA-D81F-4606C4AA280A}"/>
          </ac:picMkLst>
        </pc:picChg>
      </pc:sldChg>
    </pc:docChg>
  </pc:docChgLst>
  <pc:docChgLst>
    <pc:chgData name="Mikkel Inchley" userId="S::mikkeli@nu.no::d14d214c-7d5e-4f61-8eea-e92d43dc6b83" providerId="AD" clId="Web-{4BCC0FAA-C4CB-C416-C797-2C2FA5D37C7C}"/>
    <pc:docChg chg="addSld modSld">
      <pc:chgData name="Mikkel Inchley" userId="S::mikkeli@nu.no::d14d214c-7d5e-4f61-8eea-e92d43dc6b83" providerId="AD" clId="Web-{4BCC0FAA-C4CB-C416-C797-2C2FA5D37C7C}" dt="2026-10-16T09:56:14.298" v="123"/>
      <pc:docMkLst>
        <pc:docMk/>
      </pc:docMkLst>
      <pc:sldChg chg="modNotes">
        <pc:chgData name="Mikkel Inchley" userId="S::mikkeli@nu.no::d14d214c-7d5e-4f61-8eea-e92d43dc6b83" providerId="AD" clId="Web-{4BCC0FAA-C4CB-C416-C797-2C2FA5D37C7C}" dt="2026-10-16T09:50:21.796" v="117"/>
        <pc:sldMkLst>
          <pc:docMk/>
          <pc:sldMk cId="0" sldId="262"/>
        </pc:sldMkLst>
      </pc:sldChg>
      <pc:sldChg chg="modSp modNotes">
        <pc:chgData name="Mikkel Inchley" userId="S::mikkeli@nu.no::d14d214c-7d5e-4f61-8eea-e92d43dc6b83" providerId="AD" clId="Web-{4BCC0FAA-C4CB-C416-C797-2C2FA5D37C7C}" dt="2026-10-16T09:45:21.778" v="115"/>
        <pc:sldMkLst>
          <pc:docMk/>
          <pc:sldMk cId="3890769786" sldId="279"/>
        </pc:sldMkLst>
        <pc:spChg chg="mod">
          <ac:chgData name="Mikkel Inchley" userId="S::mikkeli@nu.no::d14d214c-7d5e-4f61-8eea-e92d43dc6b83" providerId="AD" clId="Web-{4BCC0FAA-C4CB-C416-C797-2C2FA5D37C7C}" dt="2026-10-16T09:12:50.713" v="1" actId="1076"/>
          <ac:spMkLst>
            <pc:docMk/>
            <pc:sldMk cId="3890769786" sldId="279"/>
            <ac:spMk id="2" creationId="{FC7EAC34-047A-892D-90DF-3A6723C91FA3}"/>
          </ac:spMkLst>
        </pc:spChg>
        <pc:spChg chg="mod">
          <ac:chgData name="Mikkel Inchley" userId="S::mikkeli@nu.no::d14d214c-7d5e-4f61-8eea-e92d43dc6b83" providerId="AD" clId="Web-{4BCC0FAA-C4CB-C416-C797-2C2FA5D37C7C}" dt="2026-10-16T09:38:24.635" v="72" actId="20577"/>
          <ac:spMkLst>
            <pc:docMk/>
            <pc:sldMk cId="3890769786" sldId="279"/>
            <ac:spMk id="3" creationId="{4F1B28F0-8272-99EC-7FCF-45AC650B9B99}"/>
          </ac:spMkLst>
        </pc:spChg>
      </pc:sldChg>
      <pc:sldChg chg="addSp delSp modSp delAnim">
        <pc:chgData name="Mikkel Inchley" userId="S::mikkeli@nu.no::d14d214c-7d5e-4f61-8eea-e92d43dc6b83" providerId="AD" clId="Web-{4BCC0FAA-C4CB-C416-C797-2C2FA5D37C7C}" dt="2026-10-16T09:56:14.298" v="123"/>
        <pc:sldMkLst>
          <pc:docMk/>
          <pc:sldMk cId="2564660012" sldId="281"/>
        </pc:sldMkLst>
        <pc:spChg chg="del">
          <ac:chgData name="Mikkel Inchley" userId="S::mikkeli@nu.no::d14d214c-7d5e-4f61-8eea-e92d43dc6b83" providerId="AD" clId="Web-{4BCC0FAA-C4CB-C416-C797-2C2FA5D37C7C}" dt="2026-10-16T09:56:11.658" v="119"/>
          <ac:spMkLst>
            <pc:docMk/>
            <pc:sldMk cId="2564660012" sldId="281"/>
            <ac:spMk id="2" creationId="{6036005F-24A5-90AE-88D0-9689B45BCC67}"/>
          </ac:spMkLst>
        </pc:spChg>
        <pc:spChg chg="del mod">
          <ac:chgData name="Mikkel Inchley" userId="S::mikkeli@nu.no::d14d214c-7d5e-4f61-8eea-e92d43dc6b83" providerId="AD" clId="Web-{4BCC0FAA-C4CB-C416-C797-2C2FA5D37C7C}" dt="2026-10-16T09:56:14.158" v="122"/>
          <ac:spMkLst>
            <pc:docMk/>
            <pc:sldMk cId="2564660012" sldId="281"/>
            <ac:spMk id="3" creationId="{3E3B696D-40DE-60A8-B84A-513F7186F8C0}"/>
          </ac:spMkLst>
        </pc:spChg>
        <pc:picChg chg="del">
          <ac:chgData name="Mikkel Inchley" userId="S::mikkeli@nu.no::d14d214c-7d5e-4f61-8eea-e92d43dc6b83" providerId="AD" clId="Web-{4BCC0FAA-C4CB-C416-C797-2C2FA5D37C7C}" dt="2026-10-16T09:56:10.501" v="118"/>
          <ac:picMkLst>
            <pc:docMk/>
            <pc:sldMk cId="2564660012" sldId="281"/>
            <ac:picMk id="4" creationId="{4CE5362F-A66B-9FCB-86BF-003FD7453EB5}"/>
          </ac:picMkLst>
        </pc:picChg>
        <pc:picChg chg="add mod">
          <ac:chgData name="Mikkel Inchley" userId="S::mikkeli@nu.no::d14d214c-7d5e-4f61-8eea-e92d43dc6b83" providerId="AD" clId="Web-{4BCC0FAA-C4CB-C416-C797-2C2FA5D37C7C}" dt="2026-10-16T09:56:14.298" v="123"/>
          <ac:picMkLst>
            <pc:docMk/>
            <pc:sldMk cId="2564660012" sldId="281"/>
            <ac:picMk id="5" creationId="{3CC6969D-09AA-CF44-9C3E-80F47B03C60B}"/>
          </ac:picMkLst>
        </pc:picChg>
      </pc:sldChg>
      <pc:sldChg chg="modNotes">
        <pc:chgData name="Mikkel Inchley" userId="S::mikkeli@nu.no::d14d214c-7d5e-4f61-8eea-e92d43dc6b83" providerId="AD" clId="Web-{4BCC0FAA-C4CB-C416-C797-2C2FA5D37C7C}" dt="2026-10-16T09:24:14.004" v="35"/>
        <pc:sldMkLst>
          <pc:docMk/>
          <pc:sldMk cId="1768245353" sldId="283"/>
        </pc:sldMkLst>
      </pc:sldChg>
      <pc:sldChg chg="mod modShow">
        <pc:chgData name="Mikkel Inchley" userId="S::mikkeli@nu.no::d14d214c-7d5e-4f61-8eea-e92d43dc6b83" providerId="AD" clId="Web-{4BCC0FAA-C4CB-C416-C797-2C2FA5D37C7C}" dt="2026-10-16T09:13:23.604" v="2"/>
        <pc:sldMkLst>
          <pc:docMk/>
          <pc:sldMk cId="3976441754" sldId="496"/>
        </pc:sldMkLst>
      </pc:sldChg>
      <pc:sldChg chg="addSp delSp modSp add replId modNotes">
        <pc:chgData name="Mikkel Inchley" userId="S::mikkeli@nu.no::d14d214c-7d5e-4f61-8eea-e92d43dc6b83" providerId="AD" clId="Web-{4BCC0FAA-C4CB-C416-C797-2C2FA5D37C7C}" dt="2026-10-16T09:24:07.051" v="34"/>
        <pc:sldMkLst>
          <pc:docMk/>
          <pc:sldMk cId="2522660951" sldId="498"/>
        </pc:sldMkLst>
        <pc:spChg chg="del">
          <ac:chgData name="Mikkel Inchley" userId="S::mikkeli@nu.no::d14d214c-7d5e-4f61-8eea-e92d43dc6b83" providerId="AD" clId="Web-{4BCC0FAA-C4CB-C416-C797-2C2FA5D37C7C}" dt="2026-10-16T09:14:36.417" v="4"/>
          <ac:spMkLst>
            <pc:docMk/>
            <pc:sldMk cId="2522660951" sldId="498"/>
            <ac:spMk id="3" creationId="{14DECCF5-4BC1-D263-0477-5F6AC961608B}"/>
          </ac:spMkLst>
        </pc:spChg>
        <pc:picChg chg="add mod ord">
          <ac:chgData name="Mikkel Inchley" userId="S::mikkeli@nu.no::d14d214c-7d5e-4f61-8eea-e92d43dc6b83" providerId="AD" clId="Web-{4BCC0FAA-C4CB-C416-C797-2C2FA5D37C7C}" dt="2026-10-16T09:14:36.417" v="4"/>
          <ac:picMkLst>
            <pc:docMk/>
            <pc:sldMk cId="2522660951" sldId="498"/>
            <ac:picMk id="5" creationId="{AD8148A0-26B9-CE4D-86BE-529CA8A50B16}"/>
          </ac:picMkLst>
        </pc:picChg>
        <pc:picChg chg="add del mod">
          <ac:chgData name="Mikkel Inchley" userId="S::mikkeli@nu.no::d14d214c-7d5e-4f61-8eea-e92d43dc6b83" providerId="AD" clId="Web-{4BCC0FAA-C4CB-C416-C797-2C2FA5D37C7C}" dt="2026-10-16T09:14:39.526" v="6"/>
          <ac:picMkLst>
            <pc:docMk/>
            <pc:sldMk cId="2522660951" sldId="498"/>
            <ac:picMk id="6" creationId="{C9DA5967-626F-B5B1-2FDF-99F70E515CF6}"/>
          </ac:picMkLst>
        </pc:picChg>
        <pc:picChg chg="add mod">
          <ac:chgData name="Mikkel Inchley" userId="S::mikkeli@nu.no::d14d214c-7d5e-4f61-8eea-e92d43dc6b83" providerId="AD" clId="Web-{4BCC0FAA-C4CB-C416-C797-2C2FA5D37C7C}" dt="2026-10-16T09:16:00.168" v="19" actId="14100"/>
          <ac:picMkLst>
            <pc:docMk/>
            <pc:sldMk cId="2522660951" sldId="498"/>
            <ac:picMk id="7" creationId="{39635AB8-F791-4241-AE08-F2B645730A63}"/>
          </ac:picMkLst>
        </pc:picChg>
        <pc:picChg chg="add mod">
          <ac:chgData name="Mikkel Inchley" userId="S::mikkeli@nu.no::d14d214c-7d5e-4f61-8eea-e92d43dc6b83" providerId="AD" clId="Web-{4BCC0FAA-C4CB-C416-C797-2C2FA5D37C7C}" dt="2026-10-16T09:14:58.449" v="10"/>
          <ac:picMkLst>
            <pc:docMk/>
            <pc:sldMk cId="2522660951" sldId="498"/>
            <ac:picMk id="8" creationId="{4B13CFF6-ADB2-AF8B-B8C8-6EDEE0FA1850}"/>
          </ac:picMkLst>
        </pc:picChg>
        <pc:picChg chg="add del mod">
          <ac:chgData name="Mikkel Inchley" userId="S::mikkeli@nu.no::d14d214c-7d5e-4f61-8eea-e92d43dc6b83" providerId="AD" clId="Web-{4BCC0FAA-C4CB-C416-C797-2C2FA5D37C7C}" dt="2026-10-16T09:15:07.105" v="12"/>
          <ac:picMkLst>
            <pc:docMk/>
            <pc:sldMk cId="2522660951" sldId="498"/>
            <ac:picMk id="9" creationId="{F7485CD5-BD8F-E369-D15F-20959134030F}"/>
          </ac:picMkLst>
        </pc:picChg>
        <pc:picChg chg="add mod modCrop">
          <ac:chgData name="Mikkel Inchley" userId="S::mikkeli@nu.no::d14d214c-7d5e-4f61-8eea-e92d43dc6b83" providerId="AD" clId="Web-{4BCC0FAA-C4CB-C416-C797-2C2FA5D37C7C}" dt="2026-10-16T09:16:16.090" v="24" actId="1076"/>
          <ac:picMkLst>
            <pc:docMk/>
            <pc:sldMk cId="2522660951" sldId="498"/>
            <ac:picMk id="10" creationId="{D81EAF42-B9AB-7E80-85E7-3159191E6E49}"/>
          </ac:picMkLst>
        </pc:picChg>
      </pc:sldChg>
    </pc:docChg>
  </pc:docChgLst>
  <pc:docChgLst>
    <pc:chgData name="Selma Abigael Fonneløp" userId="2d99d568-4e20-43e0-aaf4-441625ab4ac1" providerId="ADAL" clId="{BDBD2A75-5496-B94A-BD6D-D055D73D33B7}"/>
    <pc:docChg chg="modSld">
      <pc:chgData name="Selma Abigael Fonneløp" userId="2d99d568-4e20-43e0-aaf4-441625ab4ac1" providerId="ADAL" clId="{BDBD2A75-5496-B94A-BD6D-D055D73D33B7}" dt="2026-10-16T18:19:15.810" v="3"/>
      <pc:docMkLst>
        <pc:docMk/>
      </pc:docMkLst>
      <pc:sldChg chg="modAnim">
        <pc:chgData name="Selma Abigael Fonneløp" userId="2d99d568-4e20-43e0-aaf4-441625ab4ac1" providerId="ADAL" clId="{BDBD2A75-5496-B94A-BD6D-D055D73D33B7}" dt="2026-10-16T18:19:15.810" v="3"/>
        <pc:sldMkLst>
          <pc:docMk/>
          <pc:sldMk cId="2607592179" sldId="287"/>
        </pc:sldMkLst>
      </pc:sldChg>
    </pc:docChg>
  </pc:docChgLst>
  <pc:docChgLst>
    <pc:chgData name="Magnus Stenroos" userId="S::magnuss@nu.no::3536661b-8e65-40f2-8588-bc25335d3fda" providerId="AD" clId="Web-{241E2609-B4C1-D51B-DDFD-BCCA9FB404DF}"/>
    <pc:docChg chg="addSld delSld modSld">
      <pc:chgData name="Magnus Stenroos" userId="S::magnuss@nu.no::3536661b-8e65-40f2-8588-bc25335d3fda" providerId="AD" clId="Web-{241E2609-B4C1-D51B-DDFD-BCCA9FB404DF}" dt="2026-10-16T17:58:43.538" v="84"/>
      <pc:docMkLst>
        <pc:docMk/>
      </pc:docMkLst>
      <pc:sldChg chg="mod modShow">
        <pc:chgData name="Magnus Stenroos" userId="S::magnuss@nu.no::3536661b-8e65-40f2-8588-bc25335d3fda" providerId="AD" clId="Web-{241E2609-B4C1-D51B-DDFD-BCCA9FB404DF}" dt="2026-10-16T17:58:43.538" v="84"/>
        <pc:sldMkLst>
          <pc:docMk/>
          <pc:sldMk cId="3536030266" sldId="494"/>
        </pc:sldMkLst>
      </pc:sldChg>
      <pc:sldChg chg="mod modShow">
        <pc:chgData name="Magnus Stenroos" userId="S::magnuss@nu.no::3536661b-8e65-40f2-8588-bc25335d3fda" providerId="AD" clId="Web-{241E2609-B4C1-D51B-DDFD-BCCA9FB404DF}" dt="2026-10-16T17:58:39.023" v="83"/>
        <pc:sldMkLst>
          <pc:docMk/>
          <pc:sldMk cId="109754220" sldId="495"/>
        </pc:sldMkLst>
      </pc:sldChg>
      <pc:sldChg chg="del">
        <pc:chgData name="Magnus Stenroos" userId="S::magnuss@nu.no::3536661b-8e65-40f2-8588-bc25335d3fda" providerId="AD" clId="Web-{241E2609-B4C1-D51B-DDFD-BCCA9FB404DF}" dt="2026-10-16T17:54:26.569" v="0"/>
        <pc:sldMkLst>
          <pc:docMk/>
          <pc:sldMk cId="2256455070" sldId="497"/>
        </pc:sldMkLst>
      </pc:sldChg>
      <pc:sldChg chg="addSp delSp modSp new mod setBg">
        <pc:chgData name="Magnus Stenroos" userId="S::magnuss@nu.no::3536661b-8e65-40f2-8588-bc25335d3fda" providerId="AD" clId="Web-{241E2609-B4C1-D51B-DDFD-BCCA9FB404DF}" dt="2026-10-16T17:58:27.819" v="82" actId="20577"/>
        <pc:sldMkLst>
          <pc:docMk/>
          <pc:sldMk cId="4275808938" sldId="500"/>
        </pc:sldMkLst>
        <pc:spChg chg="mod ord">
          <ac:chgData name="Magnus Stenroos" userId="S::magnuss@nu.no::3536661b-8e65-40f2-8588-bc25335d3fda" providerId="AD" clId="Web-{241E2609-B4C1-D51B-DDFD-BCCA9FB404DF}" dt="2026-10-16T17:57:50.148" v="16" actId="20577"/>
          <ac:spMkLst>
            <pc:docMk/>
            <pc:sldMk cId="4275808938" sldId="500"/>
            <ac:spMk id="2" creationId="{36397141-F8D8-67DE-7310-A2BD0D0A4BCF}"/>
          </ac:spMkLst>
        </pc:spChg>
        <pc:spChg chg="del">
          <ac:chgData name="Magnus Stenroos" userId="S::magnuss@nu.no::3536661b-8e65-40f2-8588-bc25335d3fda" providerId="AD" clId="Web-{241E2609-B4C1-D51B-DDFD-BCCA9FB404DF}" dt="2026-10-16T17:57:26.085" v="12"/>
          <ac:spMkLst>
            <pc:docMk/>
            <pc:sldMk cId="4275808938" sldId="500"/>
            <ac:spMk id="3" creationId="{B82E0D78-E40D-52D3-5AF4-1FC2ED9BC6E3}"/>
          </ac:spMkLst>
        </pc:spChg>
        <pc:spChg chg="add mod">
          <ac:chgData name="Magnus Stenroos" userId="S::magnuss@nu.no::3536661b-8e65-40f2-8588-bc25335d3fda" providerId="AD" clId="Web-{241E2609-B4C1-D51B-DDFD-BCCA9FB404DF}" dt="2026-10-16T17:58:27.819" v="82" actId="20577"/>
          <ac:spMkLst>
            <pc:docMk/>
            <pc:sldMk cId="4275808938" sldId="500"/>
            <ac:spMk id="8" creationId="{CCA94748-F4D5-6485-2000-9CF3B9131F18}"/>
          </ac:spMkLst>
        </pc:spChg>
        <pc:spChg chg="add">
          <ac:chgData name="Magnus Stenroos" userId="S::magnuss@nu.no::3536661b-8e65-40f2-8588-bc25335d3fda" providerId="AD" clId="Web-{241E2609-B4C1-D51B-DDFD-BCCA9FB404DF}" dt="2026-10-16T17:57:41.335" v="13"/>
          <ac:spMkLst>
            <pc:docMk/>
            <pc:sldMk cId="4275808938" sldId="500"/>
            <ac:spMk id="11" creationId="{04812C46-200A-4DEB-A05E-3ED6C68C2387}"/>
          </ac:spMkLst>
        </pc:spChg>
        <pc:spChg chg="add">
          <ac:chgData name="Magnus Stenroos" userId="S::magnuss@nu.no::3536661b-8e65-40f2-8588-bc25335d3fda" providerId="AD" clId="Web-{241E2609-B4C1-D51B-DDFD-BCCA9FB404DF}" dt="2026-10-16T17:57:41.335" v="13"/>
          <ac:spMkLst>
            <pc:docMk/>
            <pc:sldMk cId="4275808938" sldId="500"/>
            <ac:spMk id="13" creationId="{D1EA859B-E555-4109-94F3-6700E046E008}"/>
          </ac:spMkLst>
        </pc:spChg>
        <pc:picChg chg="add mod ord">
          <ac:chgData name="Magnus Stenroos" userId="S::magnuss@nu.no::3536661b-8e65-40f2-8588-bc25335d3fda" providerId="AD" clId="Web-{241E2609-B4C1-D51B-DDFD-BCCA9FB404DF}" dt="2026-10-16T17:57:41.335" v="13"/>
          <ac:picMkLst>
            <pc:docMk/>
            <pc:sldMk cId="4275808938" sldId="500"/>
            <ac:picMk id="4" creationId="{1001230C-90F8-20E9-81A5-15320B43F974}"/>
          </ac:picMkLst>
        </pc:picChg>
      </pc:sldChg>
    </pc:docChg>
  </pc:docChgLst>
  <pc:docChgLst>
    <pc:chgData name="Mikkel Inchley" userId="S::mikkeli@nu.no::d14d214c-7d5e-4f61-8eea-e92d43dc6b83" providerId="AD" clId="Web-{2EADA509-2CBD-45B3-FEB2-9BD7D76A805D}"/>
    <pc:docChg chg="modSld">
      <pc:chgData name="Mikkel Inchley" userId="S::mikkeli@nu.no::d14d214c-7d5e-4f61-8eea-e92d43dc6b83" providerId="AD" clId="Web-{2EADA509-2CBD-45B3-FEB2-9BD7D76A805D}" dt="2026-10-13T11:50:23.573" v="6" actId="20577"/>
      <pc:docMkLst>
        <pc:docMk/>
      </pc:docMkLst>
      <pc:sldChg chg="modSp">
        <pc:chgData name="Mikkel Inchley" userId="S::mikkeli@nu.no::d14d214c-7d5e-4f61-8eea-e92d43dc6b83" providerId="AD" clId="Web-{2EADA509-2CBD-45B3-FEB2-9BD7D76A805D}" dt="2026-10-13T11:50:23.573" v="6" actId="20577"/>
        <pc:sldMkLst>
          <pc:docMk/>
          <pc:sldMk cId="3890769786" sldId="279"/>
        </pc:sldMkLst>
        <pc:spChg chg="mod">
          <ac:chgData name="Mikkel Inchley" userId="S::mikkeli@nu.no::d14d214c-7d5e-4f61-8eea-e92d43dc6b83" providerId="AD" clId="Web-{2EADA509-2CBD-45B3-FEB2-9BD7D76A805D}" dt="2026-10-13T11:50:23.573" v="6" actId="20577"/>
          <ac:spMkLst>
            <pc:docMk/>
            <pc:sldMk cId="3890769786" sldId="279"/>
            <ac:spMk id="3" creationId="{4F1B28F0-8272-99EC-7FCF-45AC650B9B99}"/>
          </ac:spMkLst>
        </pc:spChg>
      </pc:sldChg>
    </pc:docChg>
  </pc:docChgLst>
  <pc:docChgLst>
    <pc:chgData name="Magnus Stenroos" userId="S::magnuss@nu.no::3536661b-8e65-40f2-8588-bc25335d3fda" providerId="AD" clId="Web-{00000000-0000-0000-0000-000000000000}"/>
    <pc:docChg chg="addSld delSld modSld">
      <pc:chgData name="Magnus Stenroos" userId="S::magnuss@nu.no::3536661b-8e65-40f2-8588-bc25335d3fda" providerId="AD" clId="Web-{00000000-0000-0000-0000-000000000000}" dt="2026-10-13T11:30:35.344" v="65" actId="20577"/>
      <pc:docMkLst>
        <pc:docMk/>
      </pc:docMkLst>
      <pc:sldChg chg="modSp new">
        <pc:chgData name="Magnus Stenroos" userId="S::magnuss@nu.no::3536661b-8e65-40f2-8588-bc25335d3fda" providerId="AD" clId="Web-{00000000-0000-0000-0000-000000000000}" dt="2026-10-13T11:29:42.375" v="29" actId="20577"/>
        <pc:sldMkLst>
          <pc:docMk/>
          <pc:sldMk cId="3536030266" sldId="494"/>
        </pc:sldMkLst>
        <pc:spChg chg="mod">
          <ac:chgData name="Magnus Stenroos" userId="S::magnuss@nu.no::3536661b-8e65-40f2-8588-bc25335d3fda" providerId="AD" clId="Web-{00000000-0000-0000-0000-000000000000}" dt="2026-10-13T11:29:42.375" v="29" actId="20577"/>
          <ac:spMkLst>
            <pc:docMk/>
            <pc:sldMk cId="3536030266" sldId="494"/>
            <ac:spMk id="2" creationId="{37AC8429-0924-4F3E-255E-E59F038B5718}"/>
          </ac:spMkLst>
        </pc:spChg>
      </pc:sldChg>
      <pc:sldChg chg="modSp new">
        <pc:chgData name="Magnus Stenroos" userId="S::magnuss@nu.no::3536661b-8e65-40f2-8588-bc25335d3fda" providerId="AD" clId="Web-{00000000-0000-0000-0000-000000000000}" dt="2026-10-13T11:29:58.938" v="41" actId="20577"/>
        <pc:sldMkLst>
          <pc:docMk/>
          <pc:sldMk cId="109754220" sldId="495"/>
        </pc:sldMkLst>
        <pc:spChg chg="mod">
          <ac:chgData name="Magnus Stenroos" userId="S::magnuss@nu.no::3536661b-8e65-40f2-8588-bc25335d3fda" providerId="AD" clId="Web-{00000000-0000-0000-0000-000000000000}" dt="2026-10-13T11:29:58.938" v="41" actId="20577"/>
          <ac:spMkLst>
            <pc:docMk/>
            <pc:sldMk cId="109754220" sldId="495"/>
            <ac:spMk id="2" creationId="{036FF675-8C96-4695-7AE1-9E115663229A}"/>
          </ac:spMkLst>
        </pc:spChg>
      </pc:sldChg>
      <pc:sldChg chg="modSp new">
        <pc:chgData name="Magnus Stenroos" userId="S::magnuss@nu.no::3536661b-8e65-40f2-8588-bc25335d3fda" providerId="AD" clId="Web-{00000000-0000-0000-0000-000000000000}" dt="2026-10-13T11:30:19.610" v="50" actId="20577"/>
        <pc:sldMkLst>
          <pc:docMk/>
          <pc:sldMk cId="3976441754" sldId="496"/>
        </pc:sldMkLst>
        <pc:spChg chg="mod">
          <ac:chgData name="Magnus Stenroos" userId="S::magnuss@nu.no::3536661b-8e65-40f2-8588-bc25335d3fda" providerId="AD" clId="Web-{00000000-0000-0000-0000-000000000000}" dt="2026-10-13T11:30:19.610" v="50" actId="20577"/>
          <ac:spMkLst>
            <pc:docMk/>
            <pc:sldMk cId="3976441754" sldId="496"/>
            <ac:spMk id="2" creationId="{37419FDE-D7D5-1888-97E2-CB7A6272CAA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0158-FE22-454A-8F26-26E74076DA31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EA690-5246-4E8C-BFA7-CD71CDE783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0343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Nyeste </a:t>
            </a:r>
            <a:r>
              <a:rPr lang="en-US" err="1"/>
              <a:t>forskning</a:t>
            </a:r>
            <a:r>
              <a:rPr lang="en-US"/>
              <a:t>: Vi </a:t>
            </a:r>
            <a:r>
              <a:rPr lang="en-US" err="1"/>
              <a:t>unngår</a:t>
            </a:r>
            <a:r>
              <a:rPr lang="en-US"/>
              <a:t> </a:t>
            </a:r>
            <a:r>
              <a:rPr lang="en-US" err="1"/>
              <a:t>aller</a:t>
            </a:r>
            <a:r>
              <a:rPr lang="en-US"/>
              <a:t> </a:t>
            </a:r>
            <a:r>
              <a:rPr lang="en-US" err="1"/>
              <a:t>mest</a:t>
            </a:r>
            <a:r>
              <a:rPr lang="en-US"/>
              <a:t> </a:t>
            </a:r>
            <a:r>
              <a:rPr lang="en-US" err="1"/>
              <a:t>sannsynlig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1,5 grader </a:t>
            </a:r>
          </a:p>
          <a:p>
            <a:endParaRPr lang="en-US"/>
          </a:p>
          <a:p>
            <a:r>
              <a:rPr lang="en-US"/>
              <a:t>This is no longer a warning for the future; it is a diagnosis of the present. (state of the climate 2026) </a:t>
            </a:r>
          </a:p>
          <a:p>
            <a:r>
              <a:rPr lang="en-US"/>
              <a:t> </a:t>
            </a:r>
          </a:p>
          <a:p>
            <a:r>
              <a:rPr lang="en-US"/>
              <a:t>Every fraction of a degree avoided and every year by which overshoot is shortened will save lives, protect ecosystems and reduce economic losses (UNEP)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EA690-5246-4E8C-BFA7-CD71CDE783DB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0816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solidFill>
                  <a:srgbClr val="061629"/>
                </a:solidFill>
              </a:rPr>
              <a:t>Vippepunkter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dreier</a:t>
            </a:r>
            <a:r>
              <a:rPr lang="en-US">
                <a:solidFill>
                  <a:srgbClr val="061629"/>
                </a:solidFill>
              </a:rPr>
              <a:t> seg om at store </a:t>
            </a:r>
            <a:r>
              <a:rPr lang="en-US" err="1">
                <a:solidFill>
                  <a:srgbClr val="061629"/>
                </a:solidFill>
              </a:rPr>
              <a:t>systemer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i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naturen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kan</a:t>
            </a:r>
            <a:r>
              <a:rPr lang="en-US">
                <a:solidFill>
                  <a:srgbClr val="061629"/>
                </a:solidFill>
              </a:rPr>
              <a:t> «</a:t>
            </a:r>
            <a:r>
              <a:rPr lang="en-US" err="1">
                <a:solidFill>
                  <a:srgbClr val="061629"/>
                </a:solidFill>
              </a:rPr>
              <a:t>vippe</a:t>
            </a:r>
            <a:r>
              <a:rPr lang="en-US">
                <a:solidFill>
                  <a:srgbClr val="061629"/>
                </a:solidFill>
              </a:rPr>
              <a:t>» over </a:t>
            </a:r>
            <a:r>
              <a:rPr lang="en-US" err="1">
                <a:solidFill>
                  <a:srgbClr val="061629"/>
                </a:solidFill>
              </a:rPr>
              <a:t>til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en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helt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annen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tilstand</a:t>
            </a:r>
            <a:r>
              <a:rPr lang="en-US">
                <a:solidFill>
                  <a:srgbClr val="061629"/>
                </a:solidFill>
              </a:rPr>
              <a:t>. Fra det vi </a:t>
            </a:r>
            <a:r>
              <a:rPr lang="en-US" err="1">
                <a:solidFill>
                  <a:srgbClr val="061629"/>
                </a:solidFill>
              </a:rPr>
              <a:t>mennesker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kjenner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i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dag</a:t>
            </a:r>
            <a:r>
              <a:rPr lang="en-US">
                <a:solidFill>
                  <a:srgbClr val="061629"/>
                </a:solidFill>
              </a:rPr>
              <a:t>, </a:t>
            </a:r>
            <a:r>
              <a:rPr lang="en-US" err="1">
                <a:solidFill>
                  <a:srgbClr val="061629"/>
                </a:solidFill>
              </a:rPr>
              <a:t>til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noe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ukjent</a:t>
            </a:r>
            <a:r>
              <a:rPr lang="en-US">
                <a:solidFill>
                  <a:srgbClr val="061629"/>
                </a:solidFill>
              </a:rPr>
              <a:t>.</a:t>
            </a:r>
            <a:endParaRPr lang="en-US">
              <a:solidFill>
                <a:srgbClr val="444444"/>
              </a:solidFill>
            </a:endParaRPr>
          </a:p>
          <a:p>
            <a:endParaRPr lang="en-US">
              <a:solidFill>
                <a:srgbClr val="444444"/>
              </a:solidFill>
            </a:endParaRPr>
          </a:p>
          <a:p>
            <a:r>
              <a:rPr lang="en-US" err="1">
                <a:solidFill>
                  <a:srgbClr val="061629"/>
                </a:solidFill>
              </a:rPr>
              <a:t>Rapporten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peker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på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flere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systemer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som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kan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vippe</a:t>
            </a:r>
            <a:r>
              <a:rPr lang="en-US">
                <a:solidFill>
                  <a:srgbClr val="061629"/>
                </a:solidFill>
              </a:rPr>
              <a:t> over. Det </a:t>
            </a:r>
            <a:r>
              <a:rPr lang="en-US" err="1">
                <a:solidFill>
                  <a:srgbClr val="061629"/>
                </a:solidFill>
              </a:rPr>
              <a:t>varierer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hvor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sikre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forskerne</a:t>
            </a:r>
            <a:r>
              <a:rPr lang="en-US">
                <a:solidFill>
                  <a:srgbClr val="061629"/>
                </a:solidFill>
              </a:rPr>
              <a:t> er </a:t>
            </a:r>
            <a:r>
              <a:rPr lang="en-US" err="1">
                <a:solidFill>
                  <a:srgbClr val="061629"/>
                </a:solidFill>
              </a:rPr>
              <a:t>på</a:t>
            </a:r>
            <a:r>
              <a:rPr lang="en-US">
                <a:solidFill>
                  <a:srgbClr val="061629"/>
                </a:solidFill>
              </a:rPr>
              <a:t> om </a:t>
            </a:r>
            <a:r>
              <a:rPr lang="en-US" err="1">
                <a:solidFill>
                  <a:srgbClr val="061629"/>
                </a:solidFill>
              </a:rPr>
              <a:t>vippepunktene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vil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skje</a:t>
            </a:r>
            <a:r>
              <a:rPr lang="en-US">
                <a:solidFill>
                  <a:srgbClr val="061629"/>
                </a:solidFill>
              </a:rPr>
              <a:t>, </a:t>
            </a:r>
            <a:r>
              <a:rPr lang="en-US" err="1">
                <a:solidFill>
                  <a:srgbClr val="061629"/>
                </a:solidFill>
              </a:rPr>
              <a:t>når</a:t>
            </a:r>
            <a:r>
              <a:rPr lang="en-US">
                <a:solidFill>
                  <a:srgbClr val="061629"/>
                </a:solidFill>
              </a:rPr>
              <a:t> de </a:t>
            </a:r>
            <a:r>
              <a:rPr lang="en-US" err="1">
                <a:solidFill>
                  <a:srgbClr val="061629"/>
                </a:solidFill>
              </a:rPr>
              <a:t>i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så</a:t>
            </a:r>
            <a:r>
              <a:rPr lang="en-US">
                <a:solidFill>
                  <a:srgbClr val="061629"/>
                </a:solidFill>
              </a:rPr>
              <a:t> fall </a:t>
            </a:r>
            <a:r>
              <a:rPr lang="en-US" err="1">
                <a:solidFill>
                  <a:srgbClr val="061629"/>
                </a:solidFill>
              </a:rPr>
              <a:t>vil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skje</a:t>
            </a:r>
            <a:r>
              <a:rPr lang="en-US">
                <a:solidFill>
                  <a:srgbClr val="061629"/>
                </a:solidFill>
              </a:rPr>
              <a:t>, </a:t>
            </a:r>
            <a:r>
              <a:rPr lang="en-US" err="1">
                <a:solidFill>
                  <a:srgbClr val="061629"/>
                </a:solidFill>
              </a:rPr>
              <a:t>og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hvilke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konsekvenser</a:t>
            </a:r>
            <a:r>
              <a:rPr lang="en-US">
                <a:solidFill>
                  <a:srgbClr val="061629"/>
                </a:solidFill>
              </a:rPr>
              <a:t> det </a:t>
            </a:r>
            <a:r>
              <a:rPr lang="en-US" err="1">
                <a:solidFill>
                  <a:srgbClr val="061629"/>
                </a:solidFill>
              </a:rPr>
              <a:t>kan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få</a:t>
            </a:r>
            <a:r>
              <a:rPr lang="en-US">
                <a:solidFill>
                  <a:srgbClr val="061629"/>
                </a:solidFill>
              </a:rPr>
              <a:t>.</a:t>
            </a:r>
            <a:endParaRPr lang="en-US">
              <a:solidFill>
                <a:srgbClr val="444444"/>
              </a:solidFill>
            </a:endParaRPr>
          </a:p>
          <a:p>
            <a:endParaRPr lang="en-US">
              <a:solidFill>
                <a:srgbClr val="444444"/>
              </a:solidFill>
            </a:endParaRPr>
          </a:p>
          <a:p>
            <a:r>
              <a:rPr lang="en-US">
                <a:solidFill>
                  <a:srgbClr val="061629"/>
                </a:solidFill>
              </a:rPr>
              <a:t>Det er </a:t>
            </a:r>
            <a:r>
              <a:rPr lang="en-US" err="1">
                <a:solidFill>
                  <a:srgbClr val="061629"/>
                </a:solidFill>
              </a:rPr>
              <a:t>stor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usikkerhet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rundt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vippepunktene</a:t>
            </a:r>
            <a:endParaRPr lang="en-US" err="1">
              <a:solidFill>
                <a:srgbClr val="444444"/>
              </a:solidFill>
            </a:endParaRPr>
          </a:p>
          <a:p>
            <a:r>
              <a:rPr lang="en-US" err="1">
                <a:solidFill>
                  <a:srgbClr val="061629"/>
                </a:solidFill>
              </a:rPr>
              <a:t>Både</a:t>
            </a:r>
            <a:r>
              <a:rPr lang="en-US">
                <a:solidFill>
                  <a:srgbClr val="061629"/>
                </a:solidFill>
              </a:rPr>
              <a:t> om </a:t>
            </a:r>
            <a:r>
              <a:rPr lang="en-US" err="1">
                <a:solidFill>
                  <a:srgbClr val="061629"/>
                </a:solidFill>
              </a:rPr>
              <a:t>og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når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vippepunktene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vil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skje</a:t>
            </a:r>
            <a:r>
              <a:rPr lang="en-US">
                <a:solidFill>
                  <a:srgbClr val="061629"/>
                </a:solidFill>
              </a:rPr>
              <a:t>, </a:t>
            </a:r>
            <a:r>
              <a:rPr lang="en-US" err="1">
                <a:solidFill>
                  <a:srgbClr val="061629"/>
                </a:solidFill>
              </a:rPr>
              <a:t>og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hvor</a:t>
            </a:r>
            <a:r>
              <a:rPr lang="en-US">
                <a:solidFill>
                  <a:srgbClr val="061629"/>
                </a:solidFill>
              </a:rPr>
              <a:t> store </a:t>
            </a:r>
            <a:r>
              <a:rPr lang="en-US" err="1">
                <a:solidFill>
                  <a:srgbClr val="061629"/>
                </a:solidFill>
              </a:rPr>
              <a:t>konsekvensene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blir</a:t>
            </a:r>
            <a:r>
              <a:rPr lang="en-US">
                <a:solidFill>
                  <a:srgbClr val="061629"/>
                </a:solidFill>
              </a:rPr>
              <a:t>, er </a:t>
            </a:r>
            <a:r>
              <a:rPr lang="en-US" err="1">
                <a:solidFill>
                  <a:srgbClr val="061629"/>
                </a:solidFill>
              </a:rPr>
              <a:t>usikkert</a:t>
            </a:r>
            <a:r>
              <a:rPr lang="en-US">
                <a:solidFill>
                  <a:srgbClr val="061629"/>
                </a:solidFill>
              </a:rPr>
              <a:t>.</a:t>
            </a:r>
            <a:endParaRPr lang="en-US">
              <a:solidFill>
                <a:srgbClr val="444444"/>
              </a:solidFill>
            </a:endParaRPr>
          </a:p>
          <a:p>
            <a:r>
              <a:rPr lang="en-US">
                <a:solidFill>
                  <a:srgbClr val="061629"/>
                </a:solidFill>
              </a:rPr>
              <a:t>Det er </a:t>
            </a:r>
            <a:r>
              <a:rPr lang="en-US" err="1">
                <a:solidFill>
                  <a:srgbClr val="061629"/>
                </a:solidFill>
              </a:rPr>
              <a:t>fordi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klimasystemet</a:t>
            </a:r>
            <a:r>
              <a:rPr lang="en-US">
                <a:solidFill>
                  <a:srgbClr val="061629"/>
                </a:solidFill>
              </a:rPr>
              <a:t> er </a:t>
            </a:r>
            <a:r>
              <a:rPr lang="en-US" err="1">
                <a:solidFill>
                  <a:srgbClr val="061629"/>
                </a:solidFill>
              </a:rPr>
              <a:t>så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komplekst</a:t>
            </a:r>
            <a:r>
              <a:rPr lang="en-US">
                <a:solidFill>
                  <a:srgbClr val="061629"/>
                </a:solidFill>
              </a:rPr>
              <a:t>, </a:t>
            </a:r>
            <a:r>
              <a:rPr lang="en-US" err="1">
                <a:solidFill>
                  <a:srgbClr val="061629"/>
                </a:solidFill>
              </a:rPr>
              <a:t>og</a:t>
            </a:r>
            <a:r>
              <a:rPr lang="en-US">
                <a:solidFill>
                  <a:srgbClr val="061629"/>
                </a:solidFill>
              </a:rPr>
              <a:t> mange </a:t>
            </a:r>
            <a:r>
              <a:rPr lang="en-US" err="1">
                <a:solidFill>
                  <a:srgbClr val="061629"/>
                </a:solidFill>
              </a:rPr>
              <a:t>prosesser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henger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sammen</a:t>
            </a:r>
            <a:r>
              <a:rPr lang="en-US">
                <a:solidFill>
                  <a:srgbClr val="061629"/>
                </a:solidFill>
              </a:rPr>
              <a:t> med </a:t>
            </a:r>
            <a:r>
              <a:rPr lang="en-US" err="1">
                <a:solidFill>
                  <a:srgbClr val="061629"/>
                </a:solidFill>
              </a:rPr>
              <a:t>hverandre</a:t>
            </a:r>
            <a:r>
              <a:rPr lang="en-US">
                <a:solidFill>
                  <a:srgbClr val="061629"/>
                </a:solidFill>
              </a:rPr>
              <a:t>.</a:t>
            </a:r>
            <a:endParaRPr lang="en-US">
              <a:solidFill>
                <a:srgbClr val="444444"/>
              </a:solidFill>
            </a:endParaRPr>
          </a:p>
          <a:p>
            <a:r>
              <a:rPr lang="en-US" err="1">
                <a:solidFill>
                  <a:srgbClr val="061629"/>
                </a:solidFill>
              </a:rPr>
              <a:t>Forskerne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advarer</a:t>
            </a:r>
            <a:r>
              <a:rPr lang="en-US">
                <a:solidFill>
                  <a:srgbClr val="061629"/>
                </a:solidFill>
              </a:rPr>
              <a:t> mot at </a:t>
            </a:r>
            <a:r>
              <a:rPr lang="en-US" err="1">
                <a:solidFill>
                  <a:srgbClr val="061629"/>
                </a:solidFill>
              </a:rPr>
              <a:t>usikkerheten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kan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føre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til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manglende</a:t>
            </a:r>
            <a:r>
              <a:rPr lang="en-US">
                <a:solidFill>
                  <a:srgbClr val="061629"/>
                </a:solidFill>
              </a:rPr>
              <a:t> handling, </a:t>
            </a:r>
            <a:r>
              <a:rPr lang="en-US" err="1">
                <a:solidFill>
                  <a:srgbClr val="061629"/>
                </a:solidFill>
              </a:rPr>
              <a:t>fordi</a:t>
            </a:r>
            <a:r>
              <a:rPr lang="en-US">
                <a:solidFill>
                  <a:srgbClr val="061629"/>
                </a:solidFill>
              </a:rPr>
              <a:t> man </a:t>
            </a:r>
            <a:r>
              <a:rPr lang="en-US" err="1">
                <a:solidFill>
                  <a:srgbClr val="061629"/>
                </a:solidFill>
              </a:rPr>
              <a:t>ikke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kan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vurdere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risikoen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nøyaktig</a:t>
            </a:r>
            <a:r>
              <a:rPr lang="en-US">
                <a:solidFill>
                  <a:srgbClr val="061629"/>
                </a:solidFill>
              </a:rPr>
              <a:t>.</a:t>
            </a:r>
            <a:endParaRPr lang="en-US">
              <a:solidFill>
                <a:srgbClr val="444444"/>
              </a:solidFill>
            </a:endParaRPr>
          </a:p>
          <a:p>
            <a:r>
              <a:rPr lang="en-US">
                <a:solidFill>
                  <a:srgbClr val="061629"/>
                </a:solidFill>
              </a:rPr>
              <a:t>Det </a:t>
            </a:r>
            <a:r>
              <a:rPr lang="en-US" err="1">
                <a:solidFill>
                  <a:srgbClr val="061629"/>
                </a:solidFill>
              </a:rPr>
              <a:t>som</a:t>
            </a:r>
            <a:r>
              <a:rPr lang="en-US">
                <a:solidFill>
                  <a:srgbClr val="061629"/>
                </a:solidFill>
              </a:rPr>
              <a:t> er </a:t>
            </a:r>
            <a:r>
              <a:rPr lang="en-US" err="1">
                <a:solidFill>
                  <a:srgbClr val="061629"/>
                </a:solidFill>
              </a:rPr>
              <a:t>sikkert</a:t>
            </a:r>
            <a:r>
              <a:rPr lang="en-US">
                <a:solidFill>
                  <a:srgbClr val="061629"/>
                </a:solidFill>
              </a:rPr>
              <a:t>, er at </a:t>
            </a:r>
            <a:r>
              <a:rPr lang="en-US" err="1">
                <a:solidFill>
                  <a:srgbClr val="061629"/>
                </a:solidFill>
              </a:rPr>
              <a:t>sjansen</a:t>
            </a:r>
            <a:r>
              <a:rPr lang="en-US">
                <a:solidFill>
                  <a:srgbClr val="061629"/>
                </a:solidFill>
              </a:rPr>
              <a:t> for å n å </a:t>
            </a:r>
            <a:r>
              <a:rPr lang="en-US" err="1">
                <a:solidFill>
                  <a:srgbClr val="061629"/>
                </a:solidFill>
              </a:rPr>
              <a:t>vippepunktene</a:t>
            </a:r>
            <a:r>
              <a:rPr lang="en-US">
                <a:solidFill>
                  <a:srgbClr val="061629"/>
                </a:solidFill>
              </a:rPr>
              <a:t> er </a:t>
            </a:r>
            <a:r>
              <a:rPr lang="en-US" err="1">
                <a:solidFill>
                  <a:srgbClr val="061629"/>
                </a:solidFill>
              </a:rPr>
              <a:t>mindre</a:t>
            </a:r>
            <a:r>
              <a:rPr lang="en-US">
                <a:solidFill>
                  <a:srgbClr val="061629"/>
                </a:solidFill>
              </a:rPr>
              <a:t> jo </a:t>
            </a:r>
            <a:r>
              <a:rPr lang="en-US" err="1">
                <a:solidFill>
                  <a:srgbClr val="061629"/>
                </a:solidFill>
              </a:rPr>
              <a:t>mindre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klimagasser</a:t>
            </a:r>
            <a:r>
              <a:rPr lang="en-US">
                <a:solidFill>
                  <a:srgbClr val="061629"/>
                </a:solidFill>
              </a:rPr>
              <a:t> </a:t>
            </a:r>
            <a:r>
              <a:rPr lang="en-US" err="1">
                <a:solidFill>
                  <a:srgbClr val="061629"/>
                </a:solidFill>
              </a:rPr>
              <a:t>verden</a:t>
            </a:r>
            <a:r>
              <a:rPr lang="en-US">
                <a:solidFill>
                  <a:srgbClr val="061629"/>
                </a:solidFill>
              </a:rPr>
              <a:t> slipper </a:t>
            </a:r>
            <a:r>
              <a:rPr lang="en-US" err="1">
                <a:solidFill>
                  <a:srgbClr val="061629"/>
                </a:solidFill>
              </a:rPr>
              <a:t>ut.</a:t>
            </a:r>
            <a:endParaRPr lang="en-US" err="1">
              <a:solidFill>
                <a:srgbClr val="444444"/>
              </a:solidFill>
            </a:endParaRPr>
          </a:p>
          <a:p>
            <a:br>
              <a:rPr lang="en-US">
                <a:solidFill>
                  <a:srgbClr val="444444"/>
                </a:solidFill>
              </a:rPr>
            </a:br>
            <a:endParaRPr lang="en-US">
              <a:solidFill>
                <a:srgbClr val="444444"/>
              </a:solidFill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EA690-5246-4E8C-BFA7-CD71CDE783DB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200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Vippepunkter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dreier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seg om at store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systemer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i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naturen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kan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«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vippe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» over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til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en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helt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annen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tilstand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. Fra det vi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mennesker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kjenner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i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dag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,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til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noe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ukjent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.</a:t>
            </a:r>
            <a:endParaRPr lang="en-US"/>
          </a:p>
          <a:p>
            <a:endParaRPr lang="en-US">
              <a:solidFill>
                <a:srgbClr val="061629"/>
              </a:solidFill>
              <a:highlight>
                <a:srgbClr val="FFFFFF"/>
              </a:highlight>
            </a:endParaRPr>
          </a:p>
          <a:p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Rapporten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peker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på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flere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systemer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som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kan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vippe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over. Det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varierer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hvor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sikre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forskerne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er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på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om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vippepunktene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vil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skje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,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når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de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i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så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fall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vil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skje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,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og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hvilke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konsekvenser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det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kan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FFFFFF"/>
                </a:highlight>
              </a:rPr>
              <a:t>få</a:t>
            </a:r>
            <a:r>
              <a:rPr lang="en-US">
                <a:solidFill>
                  <a:srgbClr val="061629"/>
                </a:solidFill>
                <a:highlight>
                  <a:srgbClr val="FFFFFF"/>
                </a:highlight>
              </a:rPr>
              <a:t>.</a:t>
            </a:r>
            <a:endParaRPr lang="en-US"/>
          </a:p>
          <a:p>
            <a:endParaRPr lang="en-US"/>
          </a:p>
          <a:p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Det er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stor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usikkerhet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rundt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vippepunktene</a:t>
            </a:r>
            <a:endParaRPr lang="en-US" err="1"/>
          </a:p>
          <a:p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Både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om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og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når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vippepunktene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vil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skje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,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og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hvor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store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konsekvensene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blir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, er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usikkert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.</a:t>
            </a:r>
            <a:endParaRPr lang="en-US"/>
          </a:p>
          <a:p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Det er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fordi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klimasystemet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er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så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komplekst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,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og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mange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prosesser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henger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sammen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med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hverandre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.</a:t>
            </a:r>
            <a:endParaRPr lang="en-US"/>
          </a:p>
          <a:p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Forskerne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advarer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mot at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usikkerheten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kan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føre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til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manglende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handling,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fordi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man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ikke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kan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vurdere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risikoen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nøyaktig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.</a:t>
            </a:r>
            <a:endParaRPr lang="en-US"/>
          </a:p>
          <a:p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Det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som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er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sikkert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, er at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sjansen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for å n å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vippepunktene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er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mindre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jo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mindre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klimagasser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verden</a:t>
            </a:r>
            <a:r>
              <a:rPr lang="en-US">
                <a:solidFill>
                  <a:srgbClr val="061629"/>
                </a:solidFill>
                <a:highlight>
                  <a:srgbClr val="EEF5FF"/>
                </a:highlight>
              </a:rPr>
              <a:t> slipper </a:t>
            </a:r>
            <a:r>
              <a:rPr lang="en-US" err="1">
                <a:solidFill>
                  <a:srgbClr val="061629"/>
                </a:solidFill>
                <a:highlight>
                  <a:srgbClr val="EEF5FF"/>
                </a:highlight>
              </a:rPr>
              <a:t>ut.</a:t>
            </a:r>
            <a:endParaRPr lang="en-US" err="1"/>
          </a:p>
          <a:p>
            <a:br>
              <a:rPr lang="en-US">
                <a:cs typeface="+mn-lt"/>
              </a:rPr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EA690-5246-4E8C-BFA7-CD71CDE783DB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3528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o-NO" err="1"/>
              <a:t>Forklar</a:t>
            </a:r>
            <a:r>
              <a:rPr lang="no-NO"/>
              <a:t> </a:t>
            </a:r>
            <a:r>
              <a:rPr lang="no-NO" err="1"/>
              <a:t>karbonbudsjettet</a:t>
            </a:r>
            <a:r>
              <a:rPr lang="no-NO"/>
              <a:t>. Holder </a:t>
            </a:r>
            <a:r>
              <a:rPr lang="no-NO" err="1"/>
              <a:t>ikke</a:t>
            </a:r>
            <a:r>
              <a:rPr lang="no-NO"/>
              <a:t> bare å </a:t>
            </a:r>
            <a:r>
              <a:rPr lang="no-NO" err="1"/>
              <a:t>kutte</a:t>
            </a:r>
            <a:r>
              <a:rPr lang="no-NO"/>
              <a:t> </a:t>
            </a:r>
            <a:r>
              <a:rPr lang="no-NO" err="1"/>
              <a:t>kull</a:t>
            </a:r>
            <a:r>
              <a:rPr lang="no-NO"/>
              <a:t>, </a:t>
            </a:r>
            <a:r>
              <a:rPr lang="no-NO" err="1"/>
              <a:t>må</a:t>
            </a:r>
            <a:r>
              <a:rPr lang="no-NO"/>
              <a:t> </a:t>
            </a:r>
            <a:r>
              <a:rPr lang="no-NO" err="1"/>
              <a:t>kutte</a:t>
            </a:r>
            <a:r>
              <a:rPr lang="no-NO"/>
              <a:t> alt </a:t>
            </a:r>
            <a:endParaRPr/>
          </a:p>
        </p:txBody>
      </p:sp>
      <p:sp>
        <p:nvSpPr>
          <p:cNvPr id="134" name="Google Shape;13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13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Om politikken ikke oppleves rettferdig vil den få mindre oppslutning. Bompengeopprøret, motstand mot bensinavgift og elbilfordeler er et symptom på at vi i Norge i for stor grad har lent oss på «enkel» politikk som oppleves urettferdig og usosial.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Det finnes tiltak som både monner og rammer befolkningen på en rettferdig måte. De finner vi best gjennom å samarbeide og lytte til alle de som er involverte.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Det er mange som jobber i olja og som føler en sterk tilknytning til bransjen. Det er veldig naturlig, og ingenting feil med. Hvordan de føler energipolitikken påvirker dem er viktig å finne ut og å tilpasse seg.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Dette er folk som har mennesker de forsørger og lån å betale, frykten deres for å miste inntekten må man forstå.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Solidaritet. Veldig mange jobber enten direkte i oljeselskaper eller i selskaper som er avhengige av at oljeindustrien kjøper noe av dem. Disse folka fortjener forutsigbarhet og stabilitet, ikke en regjering som peiser på som om ingenting har skjedd.</a:t>
            </a:r>
            <a:endParaRPr/>
          </a:p>
        </p:txBody>
      </p:sp>
      <p:sp>
        <p:nvSpPr>
          <p:cNvPr id="118" name="Google Shape;11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20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3CDC5F-A14C-6FAC-E0DC-6FCE47DB7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D85DE88-B1D1-1D33-9F7F-115E9D3DB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3D1C71A-B0A8-6039-713E-3918B9F5C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75AA0B-8FAE-AC2D-2A99-981456F3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8DC72A-4394-CEC9-848C-70F58C893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719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83ADA5-9762-BBCF-03CB-CC58C654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2CE747-DC69-B946-D94C-C27356701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A1D9AC-E294-1BA5-40E7-D5F139BB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491B3C-CA57-BF9C-8B44-D6041F4CD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D79B17-9657-BEBC-11E9-2FCBD35A6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319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2A3FF6-9014-455F-821D-269A36BCC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665FB5-DB11-1265-760E-3D3B8855F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6D1E9F-7AD1-07C4-9028-13B024A90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509134-6132-5A14-7184-2D9E8518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C31384-8410-6BD2-A5D3-55BB3E3C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1854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A5BDC6-E20E-58A0-052B-0BDFE045C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6970FA-8D5B-BE85-F53E-049E0AA37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C6F48DA-8101-C08D-6E1B-327EF2AC1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5EBD554-2B06-0DAE-8CB0-16CBB1A9C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271F52A-9B00-0D9D-E957-3ADA01960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52F238F-1BFE-513A-955C-F10D717DB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41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644DB9-C25A-4D27-0396-299755EEB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16B800-1264-6785-7E34-41048B945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BD3C633-9535-2DC1-3441-4444DCC8A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9D2698-98AC-51FB-1002-C8942E5C2F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9902F2C-FA82-B5C0-8D75-D3413BF6CD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595C7BF-C3A8-8BE0-81C9-BCD9ADFDE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553099-0A65-EEA5-F1F2-2CD650D2B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052B1FA-375C-B4BE-3760-37063A59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56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2DDBBC-92B0-6F8F-135C-ADD86608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2F35414-9840-F843-9E14-9D1493182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F4D4C1E-EE83-02A3-AECC-C0723DEF8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6D8A21C-5295-1F0D-C07C-1513946D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051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CB26E2F-4F0D-31C1-4FDA-F069C75E4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FF76719-100F-6C55-0340-0D0256A4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996BB9-58E2-B250-4A7A-4D41823E6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09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F511ED-DBBF-0807-9445-D2CF548C1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8560BE-C987-2F62-9015-9ABB1668F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E8B141B-3837-0705-67A8-E82CFF282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12F0F95-515D-15A1-12F1-AA1D5FD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C952D54-0494-D192-1AA0-4C21C94FB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817CBFC-53B8-D0DA-9923-2087A135C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7056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827846-FC1D-FA65-A9EC-C5F0DF16B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099D7AC-CE8E-2432-5739-0A3416DC4F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C039D19-21EE-039F-1870-A04822180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EFCC47-5F66-799C-EB83-BC4C80B06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303C1CF-A58C-26C6-0F55-7F414E14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8E0C38A-B379-C4D4-6B4E-1F259D8E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664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AFA60-C841-FC2C-02F7-6E4985198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3DC8539-F9ED-D8A6-8CF0-935A0D62F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E37A21-1F98-E606-2969-E6E8AB6B7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51D0CC-4857-987F-5E94-5EC88A4F7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08F82E-7171-1FF5-72C3-421AA46A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350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E0E8E26-85A3-19E9-1B51-E1A15FB80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7DFCCD-A7C3-1078-C925-0C1E8AEA1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C12DAD-EE62-B02A-9BEE-82C8C154B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398C6C-ABE3-1D8B-CA9A-3D6589BE0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AB2AC8-CC77-7E6D-4112-2A63630E2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924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46BCE35-4042-DF32-8153-21E166275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85E75D6-526E-FE60-9555-49FC23994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DFB3B9-B9CC-23F1-636B-EB344FB55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AE8B56-8EAD-4503-890F-0A6CC7D2D838}" type="datetimeFigureOut">
              <a:rPr lang="nb-NO" smtClean="0"/>
              <a:t>16.10.2026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EC9DA-09FE-17A8-895A-A932D2016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C65CDF-513E-905C-B5D9-F84094DC9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D040BE-D553-42F6-BC95-8316FB8CB6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94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facebook.com/watch/?v=195591566448265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  <a14:imgEffect>
                      <a14:colorTemperature colorTemp="6003"/>
                    </a14:imgEffect>
                    <a14:imgEffect>
                      <a14:saturation sat="134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47519D-EB58-CEDD-9244-8D4ED350CA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nb-NO" sz="7200" b="1">
                <a:latin typeface="Times New Roman" panose="02020603050405020304" pitchFamily="18" charset="0"/>
                <a:cs typeface="Times New Roman" panose="02020603050405020304" pitchFamily="18" charset="0"/>
              </a:rPr>
              <a:t>OLJÅ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5A17F7-110E-0C64-70C9-83C99CA67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0" y="4194277"/>
            <a:ext cx="7924800" cy="1482213"/>
          </a:xfrm>
        </p:spPr>
        <p:txBody>
          <a:bodyPr>
            <a:normAutofit/>
          </a:bodyPr>
          <a:lstStyle/>
          <a:p>
            <a:endParaRPr lang="nb-NO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CB4D716D-D395-3802-7BBE-1A1D73BD4B0C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Norsk oljepolitikk og fremtiden til vår største næring</a:t>
            </a:r>
          </a:p>
        </p:txBody>
      </p:sp>
    </p:spTree>
    <p:extLst>
      <p:ext uri="{BB962C8B-B14F-4D97-AF65-F5344CB8AC3E}">
        <p14:creationId xmlns:p14="http://schemas.microsoft.com/office/powerpoint/2010/main" val="1045659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9A93C36-A0E6-6EF7-202F-A9F4CB50F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Agenda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74027FE-7C92-C20E-5D91-0E69573F8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En kort olje- og gasshistorie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Olje- og gasspolitikk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Olje og gass og klima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Omstilling – Hva betyr det? Hvor er vi på vei og hvor må vi til?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Hvordan jobber Natur og Ungdom?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200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/>
              <a:t>Oljemyter – Argumenter og myteknusing</a:t>
            </a:r>
          </a:p>
        </p:txBody>
      </p:sp>
      <p:pic>
        <p:nvPicPr>
          <p:cNvPr id="6" name="Plassholder for innhold 5" descr="Et bilde som inneholder himmel, utendørs, vann, skip&#10;&#10;KI-generert innhold kan være feil.">
            <a:extLst>
              <a:ext uri="{FF2B5EF4-FFF2-40B4-BE49-F238E27FC236}">
                <a16:creationId xmlns:a16="http://schemas.microsoft.com/office/drawing/2014/main" id="{703D1237-4932-9FFA-E760-702120701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3" r="6246" b="-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9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B81847-5B2B-2179-71A1-C2E71CD2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Tidlig oljehistorie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B6685E-F1B2-E8CA-B629-90605B96B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221"/>
            <a:ext cx="10515600" cy="4351338"/>
          </a:xfrm>
        </p:spPr>
        <p:txBody>
          <a:bodyPr/>
          <a:lstStyle/>
          <a:p>
            <a:r>
              <a:rPr lang="nb-NO" sz="3200">
                <a:latin typeface="Times New Roman" panose="02020603050405020304" pitchFamily="18" charset="0"/>
                <a:cs typeface="Times New Roman" panose="02020603050405020304" pitchFamily="18" charset="0"/>
              </a:rPr>
              <a:t>1959: </a:t>
            </a:r>
          </a:p>
          <a:p>
            <a:pPr lvl="1"/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Store oljefunn i Nederland</a:t>
            </a:r>
          </a:p>
          <a:p>
            <a:pPr lvl="1"/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ExxonMobil og Shell vil lete i Norge</a:t>
            </a:r>
          </a:p>
          <a:p>
            <a:r>
              <a:rPr lang="nb-NO" sz="3200">
                <a:latin typeface="Times New Roman" panose="02020603050405020304" pitchFamily="18" charset="0"/>
                <a:cs typeface="Times New Roman" panose="02020603050405020304" pitchFamily="18" charset="0"/>
              </a:rPr>
              <a:t>1965:</a:t>
            </a:r>
          </a:p>
          <a:p>
            <a:pPr lvl="1"/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Første konsesjonsrunde</a:t>
            </a:r>
          </a:p>
          <a:p>
            <a:r>
              <a:rPr lang="nb-NO" sz="3200">
                <a:latin typeface="Times New Roman" panose="02020603050405020304" pitchFamily="18" charset="0"/>
                <a:cs typeface="Times New Roman" panose="02020603050405020304" pitchFamily="18" charset="0"/>
              </a:rPr>
              <a:t>1969:</a:t>
            </a:r>
          </a:p>
          <a:p>
            <a:pPr lvl="1"/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Ekofisk erklært </a:t>
            </a:r>
            <a:r>
              <a:rPr lang="nb-NO"/>
              <a:t>drivverdig</a:t>
            </a:r>
            <a:endParaRPr lang="nb-NO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nb-NO">
                <a:solidFill>
                  <a:srgbClr val="46788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Starten på oljeeventyret</a:t>
            </a:r>
            <a:endParaRPr lang="nb-NO"/>
          </a:p>
        </p:txBody>
      </p:sp>
      <p:pic>
        <p:nvPicPr>
          <p:cNvPr id="1026" name="Picture 2" descr="I dag er det 50 år siden denne startet det norske oljeeventyret - adressa.no">
            <a:extLst>
              <a:ext uri="{FF2B5EF4-FFF2-40B4-BE49-F238E27FC236}">
                <a16:creationId xmlns:a16="http://schemas.microsoft.com/office/drawing/2014/main" id="{E442923C-CB48-9083-0CA0-E323201B62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34"/>
          <a:stretch>
            <a:fillRect/>
          </a:stretch>
        </p:blipFill>
        <p:spPr bwMode="auto">
          <a:xfrm>
            <a:off x="6975547" y="0"/>
            <a:ext cx="6580353" cy="6858000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74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DAEF760-E247-E323-393D-00E58E8AB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nb-NO" sz="3700" b="1">
                <a:latin typeface="Times New Roman" panose="02020603050405020304" pitchFamily="18" charset="0"/>
                <a:cs typeface="Times New Roman" panose="02020603050405020304" pitchFamily="18" charset="0"/>
              </a:rPr>
              <a:t>Oljen blir Norges største industri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3D0464-2963-7B03-B96C-7B0D2B6F4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80-tallet:</a:t>
            </a:r>
          </a:p>
          <a:p>
            <a:pPr lvl="1"/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Norskehavet og Barentshavet</a:t>
            </a:r>
            <a:b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åpnes for leting</a:t>
            </a:r>
          </a:p>
          <a:p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90-tallet: </a:t>
            </a:r>
          </a:p>
          <a:p>
            <a:pPr lvl="1"/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Slutt på moderasjonen</a:t>
            </a:r>
          </a:p>
          <a:p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2000-tallet:</a:t>
            </a:r>
          </a:p>
          <a:p>
            <a:pPr lvl="1"/>
            <a:r>
              <a:rPr lang="nb-NO" sz="2000">
                <a:latin typeface="Times New Roman" panose="02020603050405020304" pitchFamily="18" charset="0"/>
                <a:cs typeface="Times New Roman" panose="02020603050405020304" pitchFamily="18" charset="0"/>
              </a:rPr>
              <a:t>Full guffe i oljeleting og investeringer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D2B0EC9-2805-4B87-E12D-2DCA28127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457" y="1602022"/>
            <a:ext cx="6155141" cy="36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6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7385D7-05F4-A055-9FAE-039DCD7C6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latin typeface="Times New Roman" panose="02020603050405020304" pitchFamily="18" charset="0"/>
                <a:cs typeface="Times New Roman" panose="02020603050405020304" pitchFamily="18" charset="0"/>
              </a:rPr>
              <a:t>Oljeindustrien nå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34616B-9D81-5D57-B27D-3A94C49E5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44148" cy="4351338"/>
          </a:xfrm>
        </p:spPr>
        <p:txBody>
          <a:bodyPr>
            <a:normAutofit fontScale="92500" lnSpcReduction="10000"/>
          </a:bodyPr>
          <a:lstStyle/>
          <a:p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94 oljefelt i produksjon</a:t>
            </a:r>
          </a:p>
          <a:p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Rekordhøye innvesteringer og </a:t>
            </a:r>
            <a:r>
              <a:rPr lang="nb-NO" err="1">
                <a:latin typeface="Times New Roman" panose="02020603050405020304" pitchFamily="18" charset="0"/>
                <a:cs typeface="Times New Roman" panose="02020603050405020304" pitchFamily="18" charset="0"/>
              </a:rPr>
              <a:t>letenivå</a:t>
            </a:r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1 100 milliarder kroner i årlig eksportverdi</a:t>
            </a:r>
          </a:p>
          <a:p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60% av Norges totale eksport</a:t>
            </a:r>
          </a:p>
          <a:p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>
                <a:latin typeface="Times New Roman" panose="02020603050405020304" pitchFamily="18" charset="0"/>
                <a:cs typeface="Times New Roman" panose="02020603050405020304" pitchFamily="18" charset="0"/>
              </a:rPr>
              <a:t>1% av Norges befolkning jobber i oljeindustrien – 6% tilknytta den</a:t>
            </a:r>
          </a:p>
        </p:txBody>
      </p:sp>
      <p:pic>
        <p:nvPicPr>
          <p:cNvPr id="2050" name="Picture 2" descr="Norge uten olje: Hva skal Norge leve av etter oljen? - Greenpeace Norge">
            <a:extLst>
              <a:ext uri="{FF2B5EF4-FFF2-40B4-BE49-F238E27FC236}">
                <a16:creationId xmlns:a16="http://schemas.microsoft.com/office/drawing/2014/main" id="{864A1B37-B5C6-EF28-F43B-AEB1975BA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1"/>
          <a:stretch>
            <a:fillRect/>
          </a:stretch>
        </p:blipFill>
        <p:spPr bwMode="auto">
          <a:xfrm>
            <a:off x="6813753" y="0"/>
            <a:ext cx="6785693" cy="6858000"/>
          </a:xfrm>
          <a:prstGeom prst="flowChartManualOperati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49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5EFE7C-C3AF-D4E4-046E-EB1B8575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Norsk olje- og gasspolitikk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0E2EB9-B95C-7002-ED52-9560B35A6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>
                <a:latin typeface="Times New Roman" panose="02020603050405020304" pitchFamily="18" charset="0"/>
                <a:cs typeface="Times New Roman" panose="02020603050405020304" pitchFamily="18" charset="0"/>
              </a:rPr>
              <a:t>Leterefusjonsordningen </a:t>
            </a:r>
          </a:p>
          <a:p>
            <a:pPr lvl="1"/>
            <a:r>
              <a:rPr lang="nb-NO" sz="2800">
                <a:latin typeface="Times New Roman" panose="02020603050405020304" pitchFamily="18" charset="0"/>
                <a:cs typeface="Times New Roman" panose="02020603050405020304" pitchFamily="18" charset="0"/>
              </a:rPr>
              <a:t>staten tar risiko, men skattlegger 78%</a:t>
            </a:r>
          </a:p>
          <a:p>
            <a:pPr lvl="1"/>
            <a:endParaRPr lang="nb-NO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3200">
                <a:latin typeface="Times New Roman" panose="02020603050405020304" pitchFamily="18" charset="0"/>
                <a:cs typeface="Times New Roman" panose="02020603050405020304" pitchFamily="18" charset="0"/>
              </a:rPr>
              <a:t>Opprettelsen av Statoil – senere </a:t>
            </a:r>
            <a:r>
              <a:rPr lang="nb-NO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Equinor</a:t>
            </a:r>
            <a:endParaRPr lang="nb-NO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3200">
                <a:latin typeface="Times New Roman" panose="02020603050405020304" pitchFamily="18" charset="0"/>
                <a:cs typeface="Times New Roman" panose="02020603050405020304" pitchFamily="18" charset="0"/>
              </a:rPr>
              <a:t>Statens Pensjonsfond Utland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301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59DCA5-A82C-3C9C-3761-A76B09C13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latin typeface="Times New Roman" panose="02020603050405020304" pitchFamily="18" charset="0"/>
                <a:cs typeface="Times New Roman" panose="02020603050405020304" pitchFamily="18" charset="0"/>
              </a:rPr>
              <a:t>Hvordan settes oljeprosjekt i gang?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97FFF2-6B36-0AE4-2ECF-FA265C7BE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sz="3600">
                <a:latin typeface="Times New Roman" panose="02020603050405020304" pitchFamily="18" charset="0"/>
                <a:cs typeface="Times New Roman" panose="02020603050405020304" pitchFamily="18" charset="0"/>
              </a:rPr>
              <a:t>Konsesjonsrunde</a:t>
            </a:r>
          </a:p>
          <a:p>
            <a:endParaRPr lang="nb-NO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3600">
                <a:latin typeface="Times New Roman" panose="02020603050405020304" pitchFamily="18" charset="0"/>
                <a:cs typeface="Times New Roman" panose="02020603050405020304" pitchFamily="18" charset="0"/>
              </a:rPr>
              <a:t>Tildeling i forhåndsdefinerte områder (TFO)</a:t>
            </a:r>
          </a:p>
          <a:p>
            <a:endParaRPr lang="nb-NO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3600">
                <a:latin typeface="Times New Roman" panose="02020603050405020304" pitchFamily="18" charset="0"/>
                <a:cs typeface="Times New Roman" panose="02020603050405020304" pitchFamily="18" charset="0"/>
              </a:rPr>
              <a:t>PUD – Plan for utbygging og drift</a:t>
            </a:r>
          </a:p>
          <a:p>
            <a:endParaRPr lang="nb-NO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nb-NO" sz="3200">
                <a:latin typeface="Times New Roman" panose="02020603050405020304" pitchFamily="18" charset="0"/>
                <a:cs typeface="Times New Roman" panose="02020603050405020304" pitchFamily="18" charset="0"/>
              </a:rPr>
              <a:t>Konsekvensutredning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8D5E10F-C790-6A01-4803-CD21A4B62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097" y="660072"/>
            <a:ext cx="5661487" cy="577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1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01230C-90F8-20E9-81A5-15320B43F9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90" r="1429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397141-F8D8-67DE-7310-A2BD0D0A4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b="1"/>
              <a:t>En </a:t>
            </a:r>
            <a:r>
              <a:rPr lang="en-US" sz="4000" b="1" err="1"/>
              <a:t>ny</a:t>
            </a:r>
            <a:r>
              <a:rPr lang="en-US" sz="4000" b="1"/>
              <a:t> </a:t>
            </a:r>
            <a:r>
              <a:rPr lang="en-US" sz="4000" b="1" err="1"/>
              <a:t>oljeboom</a:t>
            </a:r>
            <a:r>
              <a:rPr lang="en-US" sz="4000" b="1"/>
              <a:t> 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A94748-F4D5-6485-2000-9CF3B9131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 err="1"/>
              <a:t>Oljeskattepakken</a:t>
            </a:r>
            <a:r>
              <a:rPr lang="en-US" sz="2000"/>
              <a:t> </a:t>
            </a:r>
            <a:r>
              <a:rPr lang="en-US" sz="2000" err="1"/>
              <a:t>fra</a:t>
            </a:r>
            <a:r>
              <a:rPr lang="en-US" sz="2000"/>
              <a:t> 2020</a:t>
            </a:r>
          </a:p>
          <a:p>
            <a:endParaRPr lang="en-US" sz="2000"/>
          </a:p>
          <a:p>
            <a:r>
              <a:rPr lang="en-US" sz="2000" err="1"/>
              <a:t>Unaturlig</a:t>
            </a:r>
            <a:r>
              <a:rPr lang="en-US" sz="2000"/>
              <a:t> </a:t>
            </a:r>
            <a:r>
              <a:rPr lang="en-US" sz="2000" err="1"/>
              <a:t>høyt</a:t>
            </a:r>
            <a:r>
              <a:rPr lang="en-US" sz="2000"/>
              <a:t> </a:t>
            </a:r>
            <a:r>
              <a:rPr lang="en-US" sz="2000" err="1"/>
              <a:t>nivå</a:t>
            </a:r>
            <a:r>
              <a:rPr lang="en-US" sz="2000"/>
              <a:t> </a:t>
            </a:r>
            <a:r>
              <a:rPr lang="en-US" sz="2000" err="1"/>
              <a:t>frem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</a:t>
            </a:r>
            <a:r>
              <a:rPr lang="en-US" sz="2000" err="1"/>
              <a:t>idag</a:t>
            </a:r>
            <a:r>
              <a:rPr lang="en-US" sz="2000"/>
              <a:t>, </a:t>
            </a:r>
            <a:r>
              <a:rPr lang="en-US" sz="2000" err="1"/>
              <a:t>nå</a:t>
            </a:r>
            <a:r>
              <a:rPr lang="en-US" sz="2000"/>
              <a:t> </a:t>
            </a:r>
            <a:r>
              <a:rPr lang="en-US" sz="2000" err="1"/>
              <a:t>kommer</a:t>
            </a:r>
            <a:r>
              <a:rPr lang="en-US" sz="2000"/>
              <a:t> </a:t>
            </a:r>
            <a:r>
              <a:rPr lang="en-US" sz="2000" err="1"/>
              <a:t>nedgangen</a:t>
            </a:r>
          </a:p>
        </p:txBody>
      </p:sp>
    </p:spTree>
    <p:extLst>
      <p:ext uri="{BB962C8B-B14F-4D97-AF65-F5344CB8AC3E}">
        <p14:creationId xmlns:p14="http://schemas.microsoft.com/office/powerpoint/2010/main" val="4275808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9FDE-D7D5-1888-97E2-CB7A6272C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Mikkel: </a:t>
            </a:r>
            <a:r>
              <a:rPr lang="en-US" err="1"/>
              <a:t>Olje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klima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37225-A03E-2D66-11C7-84443CC06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41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7EAC34-047A-892D-90DF-3A6723C91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163"/>
            <a:ext cx="10515600" cy="1325563"/>
          </a:xfrm>
        </p:spPr>
        <p:txBody>
          <a:bodyPr/>
          <a:lstStyle/>
          <a:p>
            <a:r>
              <a:rPr lang="nb-NO" b="1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Så var det dette med klima…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1B28F0-8272-99EC-7FCF-45AC650B9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>
                <a:highlight>
                  <a:srgbClr val="C0C0C0"/>
                </a:highlight>
                <a:latin typeface="Times New Roman" charset="0"/>
                <a:ea typeface="Times New Roman" charset="0"/>
                <a:cs typeface="Times New Roman" charset="0"/>
              </a:rPr>
              <a:t>Vi styrer mot en global oppvarming på rundt 3 grader</a:t>
            </a:r>
          </a:p>
          <a:p>
            <a:endParaRPr lang="nb-NO">
              <a:highlight>
                <a:srgbClr val="C0C0C0"/>
              </a:highlight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nb-NO">
                <a:highlight>
                  <a:srgbClr val="C0C0C0"/>
                </a:highlight>
                <a:latin typeface="Times New Roman" charset="0"/>
                <a:ea typeface="Times New Roman" charset="0"/>
                <a:cs typeface="Times New Roman" charset="0"/>
              </a:rPr>
              <a:t>For å unngå de verste konsekvensene av klimaendringene må vi styre mot 1,5 graders oppvarming, og holde oss under 2 grader</a:t>
            </a:r>
          </a:p>
          <a:p>
            <a:endParaRPr lang="nb-NO">
              <a:highlight>
                <a:srgbClr val="C0C0C0"/>
              </a:highlight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nb-NO">
                <a:highlight>
                  <a:srgbClr val="C0C0C0"/>
                </a:highlight>
                <a:latin typeface="Times New Roman"/>
                <a:ea typeface="Times New Roman" charset="0"/>
                <a:cs typeface="Times New Roman"/>
              </a:rPr>
              <a:t>For å nå målene har verdens land forplikta seg til utslippskutt (Norge 55% innen 2030 og 70-75% innen 2035)</a:t>
            </a:r>
          </a:p>
          <a:p>
            <a:endParaRPr lang="nb-NO">
              <a:highlight>
                <a:srgbClr val="C0C0C0"/>
              </a:highlight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nb-NO">
                <a:highlight>
                  <a:srgbClr val="C0C0C0"/>
                </a:highlight>
                <a:latin typeface="Times New Roman" charset="0"/>
                <a:ea typeface="Times New Roman" charset="0"/>
                <a:cs typeface="Times New Roman" charset="0"/>
              </a:rPr>
              <a:t>90% av verdens utslipp kommer fra fossile brensler: kull, olje og gass</a:t>
            </a:r>
          </a:p>
          <a:p>
            <a:endParaRPr lang="nb-NO">
              <a:highlight>
                <a:srgbClr val="C0C0C0"/>
              </a:highlight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nb-NO">
                <a:highlight>
                  <a:srgbClr val="C0C0C0"/>
                </a:highlight>
                <a:latin typeface="Times New Roman"/>
                <a:cs typeface="Times New Roman"/>
              </a:rPr>
              <a:t>Hvert tonn CO2 vi unngår sparer liv. </a:t>
            </a:r>
            <a:endParaRPr lang="nb-NO">
              <a:highlight>
                <a:srgbClr val="C0C0C0"/>
              </a:highlight>
              <a:latin typeface="Times New Roman" charset="0"/>
              <a:cs typeface="Times New Roman" charset="0"/>
            </a:endParaRPr>
          </a:p>
          <a:p>
            <a:endParaRPr lang="nb-NO">
              <a:highlight>
                <a:srgbClr val="C0C0C0"/>
              </a:highlight>
              <a:latin typeface="Times New Roman" charset="0"/>
              <a:cs typeface="Times New Roman" charset="0"/>
            </a:endParaRPr>
          </a:p>
          <a:p>
            <a:endParaRPr lang="nb-NO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90769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81A840-C334-7407-5CC1-D5931EB4A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07E51A-EC25-AE94-28F1-F89332367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4" descr="Et bilde som inneholder tekst, skjermbilde, Jorden, Verden&#10;&#10;Automatisk generert beskrivelse">
            <a:extLst>
              <a:ext uri="{FF2B5EF4-FFF2-40B4-BE49-F238E27FC236}">
                <a16:creationId xmlns:a16="http://schemas.microsoft.com/office/drawing/2014/main" id="{406BAD27-E94A-47D8-5CAB-686C302A0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7773" y="-932034"/>
            <a:ext cx="12523244" cy="89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45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3BD9B-E7BC-4D97-CE32-D1C5A7B1D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EA4AF3-7B78-407E-F870-0EFFB7419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8148A0-26B9-CE4D-86BE-529CA8A50B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3222360"/>
            <a:ext cx="10515600" cy="1557867"/>
          </a:xfrm>
          <a:prstGeom prst="rect">
            <a:avLst/>
          </a:prstGeom>
        </p:spPr>
      </p:pic>
      <p:pic>
        <p:nvPicPr>
          <p:cNvPr id="4" name="Plassholder for innhold 4" descr="Et bilde som inneholder tekst, skjermbilde, Jorden, Verden&#10;&#10;Automatisk generert beskrivelse">
            <a:extLst>
              <a:ext uri="{FF2B5EF4-FFF2-40B4-BE49-F238E27FC236}">
                <a16:creationId xmlns:a16="http://schemas.microsoft.com/office/drawing/2014/main" id="{00BA54D4-3A9C-6F44-EBEA-6A84DCE51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7773" y="-932034"/>
            <a:ext cx="12523244" cy="89354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635AB8-F791-4241-AE08-F2B645730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037" y="2573422"/>
            <a:ext cx="4311783" cy="654869"/>
          </a:xfrm>
          <a:prstGeom prst="rect">
            <a:avLst/>
          </a:prstGeom>
        </p:spPr>
      </p:pic>
      <p:pic>
        <p:nvPicPr>
          <p:cNvPr id="8" name="Picture 7" descr="En person i dykkerutstyr inspiserer bleket korallrev">
            <a:extLst>
              <a:ext uri="{FF2B5EF4-FFF2-40B4-BE49-F238E27FC236}">
                <a16:creationId xmlns:a16="http://schemas.microsoft.com/office/drawing/2014/main" id="{4B13CFF6-ADB2-AF8B-B8C8-6EDEE0FA1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238" y="3424237"/>
            <a:ext cx="9525" cy="9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1EAF42-B9AB-7E80-85E7-3159191E6E4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011" r="-45" b="8148"/>
          <a:stretch>
            <a:fillRect/>
          </a:stretch>
        </p:blipFill>
        <p:spPr>
          <a:xfrm>
            <a:off x="1802397" y="3438170"/>
            <a:ext cx="4329461" cy="328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60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</a:pPr>
            <a:r>
              <a:rPr lang="no-NO" sz="3800" b="1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Verden har allerede funnet for mye olje og gass</a:t>
            </a:r>
            <a:endParaRPr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7" name="Google Shape;137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09650" y="1636027"/>
            <a:ext cx="10172700" cy="433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C6969D-09AA-CF44-9C3E-80F47B03C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685" y="0"/>
            <a:ext cx="8330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60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0CA571-139B-783D-1548-D5CCFF714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DFA1FE-D433-8B4C-A538-1CFDA9F26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6">
            <a:extLst>
              <a:ext uri="{FF2B5EF4-FFF2-40B4-BE49-F238E27FC236}">
                <a16:creationId xmlns:a16="http://schemas.microsoft.com/office/drawing/2014/main" id="{89FE2951-DAF2-9A89-F3DD-1E3E26D39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02" y="343134"/>
            <a:ext cx="12198602" cy="596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44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2694" y="134471"/>
            <a:ext cx="10515600" cy="1325563"/>
          </a:xfrm>
        </p:spPr>
        <p:txBody>
          <a:bodyPr/>
          <a:lstStyle/>
          <a:p>
            <a:r>
              <a:rPr lang="nb-NO" b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De gode nyhetene</a:t>
            </a:r>
          </a:p>
        </p:txBody>
      </p:sp>
      <p:sp>
        <p:nvSpPr>
          <p:cNvPr id="5" name="AutoShape 2" descr="data:image/jpg;base64,%20/9j/4AAQSkZJRgABAQEAYABgAAD/2wBDAAUDBAQEAwUEBAQFBQUGBwwIBwcHBw8LCwkMEQ8SEhEPERETFhwXExQaFRERGCEYGh0dHx8fExciJCIeJBweHx7/2wBDAQUFBQcGBw4ICA4eFBEUHh4eHh4eHh4eHh4eHh4eHh4eHh4eHh4eHh4eHh4eHh4eHh4eHh4eHh4eHh4eHh4eHh7/wAARCAIVA68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yvF2r/2F4eutTWHznj2LGmcBndwi5PYZYZ9qANWivPdS8WeINNsdXtlbR9T1aya12RQSMvMspQo6nkdOG6HPtVjTPHMupa3b29rbxfZZtTiszuyJEDWck7Bh2YPHtx6ZoA7qivP/FHjLVdO8bS6PZ/YZREloyWZVjcXPmyMrlccAKFz+BqWP4o6DKLn7PBd3HlrvgEShjcL5qRZX0+aROvUHPagDu6K5vWtZ1T7RpOl6bbR22o6lHLN/pXKwJGF3A7erZdAAPc9qp3/AIybQYLGPxBZHz5pjDLNasGiX96I1bk5+Ysvy9Rk+lAHYUVxdz4+tUiunOn3tvEk93awXMsYKSzWxkDqADnpFIQe4WmxeOZ4YdVmvNDuxHaX/wBkgZGXE3ybs8njAB6+oFAHbUVzV1r/APaGneHbjR5dsetPFNHIy8iAp5hOPUrgfjVK38VahLpPhy7W0heXVZp45EDYA2QTyAKT6mIDn1NAHZUV5nbeM/Ekmj3PmR2EOp+bYIkUsboYTcXKQsGU8sFDHDDgmtM+I9atdSex1E25m066tlungB8uaG43KpAPIZWWgDuaKKKACiiigAooooAKKKKACiiigAooooAKKKKACiiigAooooAKKKKACiiigAooooAKKKKACiiigAooooAKKKKACiiigAooooAKKKKACiiigAooooAKKKKACiiigAooooAKKKKACiiigAooooAKKKKACiiigAooooAKKKKACiiigAooooAKKKKACiiigAooooAKKKKACiiigAooooAKKKKACiiigAooooAKKKKACiiigAooooAKKKKACiiigAooooAKKKKACiiigAooooAKKKKACoNRs7XULGaxvYVmt5lKyI3Qj+n1qeigDm7TwXokE01wy3VxPOIVklnnLuVhcvGufQEn+tWLfwnodvrE+rQWnl3U98L+RlY4acQmHfj/AHGI/WtyigCpBp1pDql1qUceLm5SOOVs9VTdt/8AQ2rJt/B2iQs+yOfyyytHEZj5cOHEmEXsNyg/hgYHFdDRQBna7o1nrEUK3XmxywP5kE8LlJImwQSpHsSMHg1j3vgLw5dQW0MlvOqwKygrMwL7pBKSx6k+YobPqPTiupooA5DS/AWlwpefb2mu2uLu8uApkOyP7RLIzFV7NtfaT9cdTVy98GaNdzyTP9qRnuFuQEmICSBChYDsSrEH+ldHRQBgS+G4bfSNH0/SX+zrpEsRtQ5LYjUbfLJ642HH4Ckg8H6HDfPdCCV1JlZIHlJiiMoIkKL2LBmHtkgYroKKAOXPgXRDZTWxe+JkECpKbgmSFIZBJEqE9ArqD3981IfCdtF9kitpH8sXi3d5JM5eW5ZB8gJPbOOOgxwK6S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AkAEngCsfR/E+havfPZafqMM86qWCqfvqDglf7wB4JFX9WjSbS7uGQyBJIHVigy2CpBx715F4XfUL/WvA+n2Oo6ZdW2kCRibWNxN9mFs8QE24Dy23tFleckH+7QB6baeKNButYbSLfUoHvAzIEB+8y/eUHoSO4HSpde8QaPoYi/tS9S3abd5anJZgv3jgc4GeT2rzLRLi1n8D+BPDtuQfENjd2ovIQv7yGaIEXMjj0LB8nvuB710kmsaPZ/Em61fUb23XT7zQ4IbC5cgx74p7g3CBuxIeDI77f9mgDqNR8RaLp+m2+o3OoQi2uiBbup3ecSMjaB1454pJPEmhx6EmuNqVv/Z8hASYNwzE42j1OeMdc15x4SaPRrvwnqOsqbTTWtdRW0aZcLbtJMjoGJ6FowcewI71HZOlvrdt4iuPk8NSeJ7qeF2X92oe2SNJcdlMyykH/az3oA9U0bVdP1iyF5ptylxDuKEr1VhwVI7EelXa4/wFJFeeJPFeq2GG0y6vIBDIv3JpUgRZJF9R91c+qGuquDcjHkLEw77yRQBNRUNlM1xaRzMoUuuSB2qa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qGC1trd5JILeGJ5DmRkQKXPqcdamooAiS1tkuXuUt4VncYeQIAzD3PU1WtdH0u206HT47GA2sJzHGyBgDzzz35PPvV6igCO4t4LiEw3EMc0Z6o6Bl/I0PbwPb/AGdoY2h27fLKgrj0x0xUlFADIYooIlihjSKNRhURQAPoBTz0ooPSgCrpP/IOg/3atVV0n/kHQf7tWq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g9KKD0oAq6T/AMg6D/dq1VXSf+QdB/u1aoAKKKKACiiigAooooAKKKKACimyyJFG0kjBEUZZicACsrS/Euh6neNaWOpQTTDPyA8nHp61LnFNJsai3qka9FYvjPxNpvhLQm1rVzKtmkqRu0aFyu5gN2B2Gcn0ANWJdbsY9V03Tg5kk1GKSW3ZBlGVACTn6MMVQjSopiSxuzKkiMyfeAYEj60JNC7bUljY+gYHtn+VAD6Kb5keM71xu25z3zjH1zTRPCd+Joz5f3/mHy/X0oAkopNy7gu4bj0GeaWgAooooAKKKKACiiigAooooAKKKKACiiigAooooAKKKKACiiigAooooAKKKKACiiigAooooAKKKKACiiigAooooAKKKKACiiigAooooAKKKKACiiigAooooAKKKKACiiigAooooAKKKKACiiigAooooAKKKKACiiigAooooAKKKKACiiigAooooAKKKKACiiigAooooAKKKKACiiigAooooAKKKKACiiigAopGYKpZjgCore4SYkDgjse4pXQ7E1FFFMQUUUUARXc6W1rLcyZ2RIztgZOAMmuO0Lxte3l5o7X2jpbafrmRp8qXAkfPltKPMUfdyiN9DgHk11msR3c2k3cNhMsN28LrDIwyEcg4P515n4O8K3FpregyWfhu40a4sPMXVbqW48xLhWiYMkYyR80pR9ygY2474oA6LTfG89zLp19NpDQ6Dqs4gsL3zQWctny3ZP4UfGQfdc9a0vEGv39vrK6LoelrqWoLbC7uFeYRpFEWKpkn+Jir4H+w1ctpGh6+dF8N+DLjTDDaaDNAst+ZAY54LcYi2DruYKmR25q9Deaquvf8Jjp2g3V3BqumxWcttuVZYXglmaJueNr+e+T2wtAF3/hNft1jpH9h6a93qGqRyyR20z+WIViIWUyN2wxC+5NJ/wAJsZNNhSDTJG1uS+fTzp5cDZOg3OS3TYEw+fRh61k6X4f1vw0ND1lbMahcQw3UWpW8DjcDPIJQyZ4O1htI77s9qbF4c1y0uYfFosBLqZ1efUJ9PWQZWGWBINqt0LhI0b6kigDrvCmuSasL61vbM2Wo6dOILqDfuUEorqyt3Uqw59QR2rbPSua8G2N//aWta9qVsbSXVJo/JtiwLRQxxhV3Y43E72x2BA6g1v3MBmx+/mjx/cYDP6UAR6T/AMg6D/dq1VXSBjTLccn5B1q1QAUUUUAFFFFABRRRQAUUUUAY3jWwutT8L31lZtieSP5RnG7vj8eleT+CPDWunxVZSNY3FqltOskski7QApyR756fjXuNFctbCRqzU29janXcIuKOW+JdpcXmjWMVvbPckapau6Km75BICxI9Mda5CTQ/EOk+OrHRdNtZn0q2sL+TSb0DK2vmIoW3c9trfcPdSB/Ca9YorqMTyjwVYSrq2if2fpWp2Nza6bPHrstwjqs0pVcDLcOxk3MGHQA+oqDS9BvfDPwc8La3pmk38uuaXZ2V1eWYLNcXTeQqSxMCfvfMeO22vXqKAPINB0HxFpet22gT297eWUQ/4SCa53HZNdGIo9uGPRvPxMB0wx9Kz/CWl3d/4msrO40m9s9L1HRL+zv8QTIRM5gZBK7fecAT4cd846ivb6hvrcXdnNbGWWESoU8yJtrrkdQexoA4L4TyarrN7d6zrXmi402P+xQWOBLJCx86YDph2CkH6ivQ6p6Lptno+mQ6fYxlIIs4BYkkklmYk9SSSSfU1coAKKKKACiiigAooooAKKKKACiiigAooooAKKKKACiiigAooooAKKKKACiiigAooooAKKKKACiiigAooooAKKKKACiiigAooooAKKKKACiiigAooooAKKKKACiiigAooooAKKKKACiiigAooooAKKKKACiiigAooooAKKKKACiiigAooooAKKKKACiiigAooooAKKKKACiiigAooooAKKKKACiiigAoJABJ4AoPSs29uPMby0PyD9amUuVFRjcS8uDM21eEH61ArMrBlOCKSiuVtt3N0rKxq2s6zJ6MOoqasaN2jcMpwRWrbzLMm4cHuPSuiE76MxnGxJRRRWhAUUUUAFAGBgcCiigAooooAKD0ooPSgCrpP/IOg/3atVV0n/kHQf7tWqACiiigAooooAKKKKACiiigAooooAKKKKACiiigAooooAKKKKACiiigAooooAKKKKACiiigAooooAKKKKACiiigAooooAKKKKACiiigAooooAKKKKACiiigAooooAKKKKACiiigAooooAKKKKACiiigAooooAKKKKACiiigAooooAKKKKACiiigAooooAKKKKACiiigAooooAKKKKACiiigAooooAKKKKACiiigAooooAKKKKACiiigAooooAKKKKACiiigAooooAbKgkQq2cH0qtLaQrEzDdkD1q3TLj/UP/umplFMabMeiiiuQ6Sa0jWWcI3TBq/FbRxvuTcD9apad/x8j6GtOuikla5jNu4UUUVqZhRRRQAUUUUAFFFFABQelFB6UAVdJ/5B0H+7Vqquk/8AIOg/3atUAFFFFABRRRQAUUUUAFFFFABRRRQAUUUUAFFFFABRRRQAUUUUAFFFFABRRRQAUUUUAFFFFABRRRQAUUUUAFFFFABRRRQAUUUUAFFFFABRRRQAUUUUAFFFFABRRRQAUUUUAFFFFABRRRQAUUUUAFFFFABRRRQAUUUUAFFFFABRRRQAUUUUAFFFFABRRRQAUUUUAFFFFABRRRQAUUUUAFFFFABRRRQAUUUUAFFFFABRRRQAUUUUAFFFFABRRRQAUUUUAFFFFABRRRQAUy4/1D/7pp9MuP8AUP8A7ppPYa3MeiiiuM6Sxp3/AB8j6GtOszTv+PkfQ1p100vhMKm4UUUVoQI4LIVDFSR1HavPdPttej+I0WnweKtQvLLT4Ddakk0abWLgiKIEcg9XPsF9a9DrK0fRY9P1XWNR85pZNUnSWQFcbAsaoFHrwtAHD6TrniH+wvDPjS41TzrXXJrdpdP8oBIYLkZjCnruTK59ea39Zm1bWPGtx4e0/VH0uCw02C8mljjDPK88kyRjngKv2dyfXcKj0zwO9pLp1rLrUtxomlz+dYWBgAMRGfLVpM5ZUBIUYHAXrilHhvX7hrfWP7cj07XWtja3ksdqJI5Yt7PGChbhk3HDZ/ibjmgDI0jxBrviP+w9GW+Gn3MkN1LqNzDGCW8iURAJngbiSxPbGO9R2/iLXrq6i8IDUBHqS6zPYS6iIhloYoEuNwXoHKyovpkE1vnwUlpaaONE1KSwvdKSWOO5eITeakpBlDqSM7mAbORgikPghE0yD7PqksesxXrX/wDaRiDM87ja5ZM4KFcLtzwAozxQBY8GXuoDVdc0HUrr7bJpk8RhuSgVpIZYwyhgONwYOPcBTXRTTww4Esipnpk1leF9DOjre3FzeNf6hfz+fd3JjCB2ChFCqCdqhVUAZPc9613RGHzKrfUUAV9JOdNgI6bKtVV0n/kGwf7lWqACiiigAooooAKKKKACiiigAooooAKKKKACiiigAooooAKKKKACiiigAooooAKKKKACiiigAooooAKKKKACiiigAooooAKKKKACiiigAooooAKKKKACiiigAooooAKKKKACiiigAooooAKKKKACiiigAooooAKKKKACiiigAooooAKKKKACiiigAooooAKKKKACiiigAooooAKKKKACiiigAooooAKKKKACiiigAooooAKKKKACiiigAooooAKKKKACiiigAooooAKZcf6h/wDdNPplx/qH/wB00nsNbmPRSEhVLMcADJPoK8os/jv4e1DUfs2leF/Fuo2xuTbLfW+nFrd2DbSwb+6D3rkSbOhux7Bp3/HyPoa06zNO/wCPkfQ1p10UvhMam4UUUVoQFFFFABRRRQAUUUUAFB6UUHpQBV0n/kHQf7tWqq6T/wAg6D/dq1QAUUUUAFFFFABRRRQAUUUUAFFFFABRRRQAUUUUAFFFFABRRRQAUUUUAFFFFABRRRQAUUUUAFFFFABRRRQAUUUUAFFFFABRRRQAUUUUAFFFFABRRRQAUUUUAFFFFABRRRQAUUUUAFFFFABRRRQAUUUUAFFFFABRRRQAUUUUAFFFFABRRRQAUUUUAFFFFABRRRQAUUUUAFFFFABRRRQAUUUUAFFFFABRRRQAUUUUAFFFFABRRRQAUUUUAFFFFABRRRQAUUUUAFFFFABTLj/UP/umn0y4/wBQ/wDumk9hrcxXGY2G7b8p+b04618j+EtR1XR9dt7fTPHvj6y8HTa01vFqX9jwCwed5iCgOdyoz5XdjHNfUHi/xLpfhfTIr7VxcmCa4S2UQW7Sku5wMhRkD1Pavmmyv/huPFFto3/CZeO5PDsWrLcw+H30eX7OtwJtygybc+WH5xXPA2kfXGnf8fQ+hrTrM07/AI+R9DWnWtL4TOpuFFFFaEBRRUMd1ayXD28dzC8yDLxq4LL9R1FAE1FQpdWr3LWyXMLToMtEHBZR7jqKW6ura1QPdXEMCk7QZHCgn05oAloqK4uLe3hM1xPFDEOru4VfzNK1xAtv9paaMQbd3mFhtx656YoAkoPSmQTRTxLNBKksbDKujAg/QinnpQBV0n/kHQf7tWqq6T/yDoP92rVABRRRQAUUUUAFFFFABRRRQAUUUUAFFFFABRRRQAUUUUAFFFFABRRRQAUUUUAFFFFABRRRQAUUUUAFFFFABRRRQAUUUUAFFFFABRRRQAUUUUAFFFFABRRRQAUUUUAFFFFABRRRQAUUUUAFFFFABRRRQAUUUUAFFFFABRRRQAUUUUAFFFFABRRRQAUUUUAFFFFABRRRQAUUUUAFFFFABRRRQAUUUUAFFFFABRRRQAUUUUAFFFFABRRRQAUUUUAFFFFABRRRQAUUUUAFMuP9Q/8Aumn0y4/1D/7ppPYa3OB+Jl3cWvhKZbLxRYeGLy4kjht7+8TfGrMwyu3IyWGQPrXgPhf+2P7L0rwvrn7Q/hk2lvfxtLbW0pN1Jsn3iMTbsksRjB9cV9Marpun6naiHUdPtr+NGEiRTxB13r90gHoc9DXyXYeItTvPEFjNb+DfDEcllq8dvqFufDwDzzzXRVbZHxw0cKmQv0zzXPDY1lufZGnf8fQ+hrTrM07/AI+R9DWnWtL4SKm4UUUVoQVdZkmh0i9mt8mZLeRo8DPzBSR+teSeAU+zR+BtTvtLsUudVBC3FrOWufPa2kkk89v+WiEq/H8LbB2r2WsnTvDWg6dqUmpWWmQQXT7suoPy7jlto6LnvgDNAHmmi29lH4J8B65brEPEl5eWpu51P76aeQE3SSHqQCXyp4XaBxiupv7XTdX+KF5Z67Db3VnBodvLYw3ADRl3mnFw4B4LAJbjPVQ3vXRWnhvQrTV31a30y3jvXLMZAOjN95gOik9yACe9VE8G6C+kWem3toL1bTcY5JWO/LHL/MDnBPUdDgelAHBeEEh1S58I6frJF3pQtdRazjuTvS4ZJlSMsG4YrGTtzngk9s1HZLDJrVroc+1vC6+J7qKBGbMLBbdHSLngp57TAL0+XHavUNS0HR9S0+HT7zT4XtoMGFFGzysDA2FcFeOOMccUTaDo02ipo0mm2509ANkAXCqQcgjHIOecjnPNAGB4BigtPEnizT9NVU0uC9hMUaf6uGVoEMqIOgH3GwOAWauruZpI8bLd5c/3SOKi0nTbHSbJbPTrZLeBSW2r3JOSSepJ7k80/Ub210+zku7yZIYUHzOxwBSbSV2FrjdI50y3OMfIKtVheEte0nVrRYbG7SSWJfnTow98VpS6lZx6zb6Q8wF7cW8tzFHjlo42jV2/AyoPxojJSV4u42mnZluisa88UaJZ219cXF6qJYzrbz8EkStjagHcncOB61JoHiDS9cNwlhOzS2zBZ4nQo8eemQexwcH2piNWiiigAooooAKKKKACiiigAooooAKKKKACiiigAooooAKKKKACiiigAooooAKKKKACiiigAooooAKKKKACiiigAooooAKKKKACiiigAooooAKKKKACiiigAooooAKKKKACiiigAooooAKKKKACiiigAooooAKKKKACiiigAooooAKKKKACiiigAooooAKKKKACiiigAooooAKKKKACiiigAooooAKKKKACiiigAooooAKKKKACiiigAooooAKKKKACiiigAplx/qH/AN00+mXH+of/AHTSew1uYsjbYmbgbVJ56dK+T/CHj2TWNWW41z43T6VqTaq6NpcOkK0fEu1VV8ZIZcDd15r6xbOw7V3HBwvqfSvjq98XeMZ/EenSahqtvYpdatHC+mWnh1VljlW8CPbiQr1ERV93cE1zwW5tI+ztO/4+R9DWnWZp3/H0Poa061pfCZ1NwooorQgKKKKACiiigAooooAK5P4paPfax4bEWnqZJYZhKYh1cAEce/NdZQelRUpqpBxfUqEnGSkjyX4T+HdXh8QLqlzbS21tHGy5cYMhPGAK6XxbdQaL8RdA17UmMGmjTL6we4KkrHNLJayIGx0BEEnPrgd66vSf+QdB/u1arPD0I0IcqKq1HUlzM8lkewutH1fWLyO+i0q+8QpNbajAu1rYIgCXWCOU8xAucHhs9K6L4dX819rurj7XDq9rBFDHDqyweW8nLEwsejleDkdN1dxRW5mFFFFABRRRQAUUUUAFFFFABRRRQAUUUUAFFFFABRRRQAUUUUAFFFFABRRRQAUUUUAFFFFABRRRQAUUUUAFFFFABRRRQAUUUUAFFFFABRRRQAUUUUAFFFFABRRRQAUUUUAFFFFABRRRQAUUUUAFFFFABRRRQAUUUUAFFFFABRRRQAUUUUAFFFFABRRRQAUUUUAFFFFABRRRQAUUUUAFFFFABRRRQAUUUUAFFFFABRRRQAUUUUAFFFFABRRRQAUUUUAFFFFABTLj/UP/ALpp9MuP9Q/+6aT2GtzEl/1L4xnaepx29a8A8C6v8YtA0aJr7R/Cmr6LJqbtDqt1rqNIscku1VBx8zDO0d+1e1eMfD1n4p8O3Gh39xeW9tcbS8lpMYpRtYNww6dOfbNeVeFv2e/A+j2mnSXPiTXNTs7S5WaKGW/xaO4k3INg44bHfk1zRatqbu57rp3/AB9D6GtOszTv+PofQ1p1tS+EyqbhRRRWhAUUjMFUs3AAya5vw34z0/xBdrDYadraxuGKXM+nSxwMFOOJGGDnt60AdLRXP2XjHQrzV102GebdJK8MM7QsIJ5EzuRJCNrMMHIHoaseIfEmm6HLDBdfaZriZWkSC2gaaTYuNzlVGQoyMn3oA2KKw77xXotrpllqC3D3cd//AMeaWsZlkuOMnYq8nA5PpSP4t0NdAi1oXTPbTSeTGiRkyvLkqYgn3t4II29eDQBu0HpWdoGtWOuWb3Ni7/upTDNFKhSSGQYyjqeVbBBwfUVonpQBV0n/AJB0H+7Vqquk/wDIOg/3atUAFFFFABRRRQAUUUUAFFFFABRRRQAUUUUAFFFFABRRRQAUUUUAFFFFABRRRQAUUUUAFFFFABRRRQAUUUUAFFFFABRRRQAUUUUAFFFFABRRRQAUUUUAFFFFABRRRQAUUUUAFFFFABRRRQAUUUUAFFFFABRRRQAUUUUAFFFFABRRRQAUUUUAFFFFABRRRQAUUUUAFFFFABRRRQAUUUUAFFFFABRRRQAUUUUAFFFFABRRRQAUUUUAFFFFABRRRQAUUUUAFFFFABRRRQAUy4/1D/7pp9MuP9Q/+6aT2GtzjvGmjXHiDw3daTba5e6HJNt/02zC+bGAwJA3cYIBB9ia+WfDen+E7CHw14c1b4meMtR0mTURIlnHYqtmBHeBY5Hb7yxtNgBu5zX17J/qm+Xf8p+X146V8nPpuk+HtYT+0fhR4/s7PUNctdstzfxmDKSs0UA54h3sX29yBXPA2kfXenf8fQ+hrTrM07/j5H0Nada0vhM6m4UUUVoQRXi7rOZdrNmNhhep47V5Z4Ikaz1Hw9pvh/WNZvlIkj1WyvYwFtIhG5BIx8jiTy1AychmPavWKQKoJIUAnqcdaAPJNEkNx4Q8F+Do7eca3pNzaJfKYiDAbdcSzE9MMQSD/FvrdOvaXY+O7jxHcTM+lalo8FtaXSIWQS289wZU46M3mx4HfYfSu+CruLYGT1OKhtLS2tLWO1toEjgjGEQDgUAeW+Go5fDlx4Z1rWraa1sGtb+M7oziyaaZZUDY+7uVcexAHemW0c9rq9v4xuLe4XRZPENzdBTGcxxSW0cKTMvULvjZs+j57162wDDawBHoaUgEYwMelAHJeBW+3a/4m123jdNPvrmFbZ2Ur5/lwqjSgHsT8oPfy/TFdPcxSyY8u4aLHXCg5qYAAYAwKD0oAq6RxpluM5+Qc1aqrpP/ACDoP92rVABRRRQAUUUUAFFFFABRRRQAUUUUAFFFFABRRRQAUUUUAFFFFABRRRQAUUUUAFFFFABRRRQAUUUUAFFFFABRRRQAUUUUAFFFFABRRRQAUUUUAFFFFABRRRQAUUUUAFFFFABRRRQAUUUUAFFFFABRRRQAUUUUAFFFFABRRRQAUUUUAFFFFABRRRQAUUUUAFFFFABRRRQAUUUUAFFFFABRRRQAUUUUAFFFFABRRRQAUUUUAFFFFABRRRQAUUUUAFFFFABRRRQAUUUUAFMuP9Q/+6afTLj/AFD/AO6aT2GtzjfGGtTaHpUdzDomp6w0s6QGGwQNIgfgyHP8I7mvmhtJ0yLX1ur74cfGrWI7a9Fwtvcyh7eR0fcp255AIBFfSPjy68WWegNP4N0/Tr/UxIv7q+mMcfl/xHI7ivGNN+MHxbl8P6d4nvPCnhWHQLvU47A3I1BiylpvK37euN3A/CueN+htI9u+Fniyz8aaImtWdlfWOJZbea1vYtk0EsZw6MPUH0rtKy9MVVuflVVzknAxknqa1K1p7Gc9wooorQgKKKKACiiigAooooAKD0oqtql5Dp+nz3lwwWOFC5ycZwOn1pNpK7BK4mk/8g6D/dqp4s1pNB0SXUGga4k3pFBApwZpXYIiAnpliBXmOmfEnVre+hWe3gNjkKYwPmC5659a9H8aaPLr/h429pMkN3HNDd2jyDKrNE6yR7h6blGaxoYmFe/J0NKlKVO3MVdM1XxJb6zBZeINLtEt7mB5EurKRnjhdMEpJuAxkHg99p6cVLY+NvC97BdT22sW7xWts13K3IAgUcyDPVeOoqpEnjLVLktfW9jpdtHaSp5Ak88XEzjClvRFweOp3e1cPL4F8ZX0Vx9r2hpvDl5pZWW8DosssQClFVQEj3DGOcDHpW5mekaV4u8OapJcJY6tbym3h+0Sc4Ai/vjPVfcUuleLPD2p213cWeqQPFZxiW4Zjt8uMgkOc/wkA89ODWB4i8L61Pd2NzpJsY3tfDd5pqiVcoJpHtSny91xC/0yK58eBPEmoXWvteOYo9T0SGyi+1XYnMcsUskgU7VA8tvMwQM8A+tAHS2Pj7Tb7xjJYWt7bNpcGjPqE8zZVoyJQoJz/CVJP4V0OgeINI10T/2XeJcGAr5qgEMm4ZUkHnBAOD3wa4jV9B8Z6vrl7rRsNLsZn0T7BDG8gl3P56yNk4xjaCB6E5rQ8A+H9e03xnrGsaoJGt9Q0+0t08+8E8sbwSTkgkKBtIn4x02n1oA7uiiigAooooAKKKKACiiigAooooAKKKKACiiigAooooAKKKKACiiigAooooAKKKKACiiigAooooAKKKKACiiigAooooAKKKKACiiigAooooAKKKKACiiigAooooAKKKKACiiigAooooAKKKKACiiigAooooAKKKKACiiigAooooAKKKKACiiigAooooAKKKKACiiigAooooAKKKKACiiigAooooAKKKKACiiigAooooAKKKKACiiigAooooAKZcf6h/8AdNPplx/qH/3TSew1uYzEKpZugGTxmvlfw1pej614wi8UeHvgx4pvNJ/tVpYS2pqLETLKQ0/kE8EMC2P0r6ml/wBS+ASdp4HXp2r5AbRz4Z121uLvwb8UdKtLjWERZX1VFtzLJLwSPRj+dc8OptI+ytO/4+R9DWnWZp3/AB8j6GtOtaXwmdTcKKKK0ICiiuR0zxl/aPxBuPDtrZ7rCC0eT7du4kmRwroo7hdwBPrkUAddRXC6b401OeHR9auNMto9A1mdIrSVZSZlSQEwyOMY2uMHg8bh71q65rerf8JCdB8P2dpcXcNmt5dPdSFI40dnSJRgElmMcnsAh9qAOlorirfxneatbaLBounxf2lqMc0ksdzIVS2WFgkm4gEk72AA78ntTU8a3s1rDp8Gmw/8JE+oyadJatKfKjeNBI8m7GSnlsrDjPzAUAdvXn3xst9Qm0ize2WR7aORjOqeuBtJ9utdJ4U1q61GbUtO1O1jttS0ydYp1ictG6ugdJEJwcEHHPQqwrblaPaVkK4I6N3rKtS9rBwvuXTnySUjxT4Y+GjrGrefe28n2G3w5JGA7g8D3969XbxHosfhqTxCbxBpcKMzz44VVJU/kQat6OqrpkG1VUbewwK8kur23Pwk1DwLuYeIpZJ7FLHYd5kaZirf7hUht3TbzUYbDqhHlRVWq6jueqPruko+qLJfRR/2Vt+2lzgQ5QOMn/dINXLG5ivLKC8g3GKeNZELKQSpGRwenFeRa5oev6j478X31mFubDT76xvDpbJgak6Wqbo2Y8YAwVHTeBnivWNG1G11bSrbU7Jma3uYxJGWUq2D2IPII6EV0GRbooooAKKKKACiiigAooooAKKKKACiiigAooooAKKKKACiiigAooooAKKKKACiiigAooooAKKKKACivPfi54k1PSZLSw06Q2/nIZHlA5POMCpfhH4i1LWIbu11FzObfaySkckHsfyrm+tQ9t7Lqbexl7PnO9orgLS+vG8H+PpmupjLbXmoLCxbmILECoHpjqK5fxx4ium0Xw1ptrrxsL+z0ePXJGaQg3MqIoggf1WRvMLf7nvXSYns5ory7xHq9prniTwveQw6te6ZqGky3ccNkWB+byyrMAewOPY16JoUENvpFtFBHPFHsDBJyTIu7nDZ5zzQBdooooAKKKKACiiigAooooAKKKKACiiigAooooAKKKKACiiigAooooAKKKKACiiigAooooAKKKKACiiigAooooAKKKKACiiigAooooAKKKKACiiigAooooAKKKKACiiigAooooAKKKKACiiigAooooAKKKKACiiigAooooAKKKKACmXH+of/AHTT6Zcf6h/900nsNbnnnxS8Rar4X8KtrGlaFca2Y540ube3BMogY4d0A6kA5xXzb4Ff4fa5NpWrah4N+KlzPJerMIZbia4shIJflJB4KggH2r693bQWzgAZJ9BXkFj8b43vbef/AIQnXLbwlcagNOh14hBbmQyeWG2g5CF+M4rni3bRG0kez6f/AMfQ+hrTrM07/j6H0Nada0vhM6m4UUUVoQQajbvdafcWsdw9u8sTIsqfejJGNw9xXAeGvAOsaJ4t0q7XxE9zpdjpslp5TW6KzlmBwSD3OWLev1r0aigDzrSfC/iFNM0DwpeQ2q6Poc0Wy7SXL3EMAxCuzscBdx9VOOtW4k8TNq48Xabo8Rm1HT0s7qxuJwjR+TLK0LhvQ+dJkdeV9K7qigDz+w8K63oA0TUtNFvf6hbRXMV/Ez+Ws3nuJCysem1hgeoJpkfhPW7ZoPEkK2smvf2rLqM1sXxEVliWFolb1EaJz3IPrXodFAHO+D9L1C3vdX1rV0ihvdUnRvIjfcsMUaBEXd3P3mJ/2sdq3p4IZsGWJHx03DNSUHpQBV0gY02ADpsq1gZzjmquk/8AIOg/3atUAFFFFABRRRQAUUUUAFFFFABRRRQAUUUUAFFFFABRRRQAUUUUAFFFFABRRRQAUUUUAFFFFABRRRQAUUUUAZniDQdM123SHUbfzAhyjA4ZfoadoGiadodobbToPLRjuYk5Zj7mtGio9nHm5ralczty30OY1bwRpWoXt9cNdajbR6gytfW1vcbIrhgoXLDHUqqqcEZAFamm6Fpun317eW8OJbvy1fdyFWNAiIo7KAM49ST3rToqyTlP+EE0mJrN7G81KwezE6wtbzgELNJvdeQeN3Qdq6PTbU2VlHbG5uLkpn97OwZ2yc8kAetWKKACiiigAooooAKKKKACiiigAooooAKKKKACiiigAooooAKKKZcSrDBJNJwkalm+gGaAH0V5OPine/2ru+ww/YN+NuTv25659fauk+Lmsf2b8PDrMNxNDFHf6bI0kWd3lG9g3gAcnKEjHfOKwo4mnWvyPY0qUpU7cx2lFea6T4lvJNK8R+NL6OeK80/fbx6LMxj+yRqQV8wd3kG193QAgDoa2PE/jO40e6njj05bhLbSU1SbDnd5fmhZABjkhNzD1IxW5mdlRXn978RjFf6/aw6asn2MRR6ZJ5vy3szusW32AkdBkZ4OamvvHN1Z+KYLC4srNbKfUk01QJybnzGHEhUDaEzkcnPGcUAd1RXlceva9e+KdCh0W3s4Ldta1e3uEuLqU+Z5EkiFuAeDjcB0BwBxXqlABRRRQAUUUUAFFFFABRRRQAUUUUAFFFFABRRRQAUUUUAFFFFABRRRQAUUUUAFFFFABRRRQAUUUUAFFFFABRRRQAUUUUAFFFFABRRRQAUy4/1D/wC6afTLj/UP/umk9hrc5LxZ4g0jwtoFxrmu3S2un2+0SyMpIBYhQMD1JA/GvlnRNc+EF7LpV/Y+J/E93DPrEU9v4MWbdFHO1xwcY5RWPmbc9q+trqOGW3dLiCOePGTG6Bg2Oeh4NeY+BPHXwimvBpem2uneH9SglZVtb6wW2lV9xztZhyScng1zRehtI9b07/j6H0NadZemMrTqyMrKVJBU5BH1rUral8JnU3CiiitCAooooAKKKKACiiigAoPSig9KAKuk/wDIOg/3atVV0n/kHQf7tWqACiiigAooooAKKKKACiiigAooooAKKKKACiiigAooooAKKKKACiiigAooooAKKKKACiiigAooooAKKKKACiiigAooooAKKKKACiiigAooooAKKKKACiiigAooooAKKKKACiiigAooooAKbIiyRtG6hlYEEHuDTqKAPPf+FW6b/av2j7dN9k37vI2jOPTd6V2Gu6LZ6xpUem3O9II7i3nURnBDQTJKg+m6NfwrSorKlQp0r8itcudSU/iZg6x4U0rVNSuL64WVWu7JrK7RGws8Z5XcP7yknB6jJqro3gqwsNRn1G4vb7ULqew/s+R7mQHMIYkLgDHGTzXUVDe3MNnaTXVw2yKFC7t6ADJrVuxBymm/Dnw9Y23hq3i+1Mvh13e0Ly5LlgQfM/vY4I91BpJvh5pcl6bhb6+jjXUv7UihV1Cx3G8uzZxlgSzcEkDPHaqOlfE6wvNXjtJbGaCCVwiTMwOCTgZHatr4ia7faDpdhJpq2n2i81KCyD3TERxiRsFjj0xWVKtCqrwdy505Q+JDT4J0+N7WW1u7y2nttSudQSVHGd9wzNKhyPuneeO2BXUVxek+NUtYtVHii4sIF026trdry2ctBI0+0IuTyG3OAR7g963tH8Q6XqtxHb2kz+e9sLoRSRlHERdkDEHp8ymtSDWorl5/H3hWG1tLg6lvS7sY9QgEcbMWt3GRLgD7uDkntV3VfFWh6ats1xebhcx+bGYkMn7v/nocdF9zxQBt0Vm2WqQXWs3FlDdW8vl28cwRMlgr5wxPQg44xWlQAUUUUAFFFFABRRRQAUUUUAFFFFABRRRQAUUUUAFFFFABRRRQAUUUUAFFFFABRRRQAUUUUAFFFFABRRRQAUUUUAFFFFABTLj/AFD/AO6afTLj/UP/ALppPYa3OR8W+INJ8L+HrnW9bvo7CxgADzyfdVmO1fzYgfjXylZap8KfGUGna9488Zaz421m6vUittC+WHyTJLsHyJ94AHOc5xX1N42t9eutHjg8P2+kXFw1xH50epoWiMWfmwMfe6YrxPQNQ8V6fr9tp2nN8ILeFdVazjWGMiYSg72jVsf6zac4z1Nc8NjaR7R8IPCJ8E6RNoceozXtmL2eaxWUlja27kFIATyQuDg+9d5WZp3/AB8j6GtOtab0M57hRRRWhAUVHc+b9nk8hlWXYdhboGxxn2zXm2iz3+lePdK0ybU9UnuZ7eb+03u0K2tzIEDD7PkYJB3cL/CDmgD02ivLNIvtWj8O+FPHD6rdS3GuTWr3do7Zh8q5XIjRexTcuD32nPWui1iO51/x3daA2oXdjZadpdveH7K+x5ZZ5Z0UlvRBbnjvv56UAdjRXmGiapq3idtB0K91GeFWt7yS+ntz5b3JglWJNp7A5LNjuBTLfVdWur+HwU+p3KhNbuLKS/XAlkt4rdLgLnsxEoTd/sk0AepUHpXK+CJrq31jX/D9xdy3kOmzxNayynLiKWINsY9yrBufQrXSXMxixiGWTP8AcXOKAI9J/wCQdB/u1aqrpBzpluenyCrVABRRRQAUUUUAFFFFABRRRQAUUUUAFFFFABRRRQAUUUUAFFFFABRRRQAUUUUAFFFFABRRRQAUUUUAFFFFABRRRQAUUUUAFFFFABRRRQAUUUUAFFFFABRRRQAUUUUAFFFFABRRRQAUUUUAFFFFABRRRQAVW1Wzj1HTbmwmyI7iNo2I6gEYqzRSaTVmCdjyvSPhheQ6zHJeXsLWcUgf5M7nAOcY7V03xU0O713Q9Phs9Oh1I2uqW13LaSuqrLHG2WGW4z9a66isqOHhRTUFuaVKsqnxHly+CdSurW7aPSLLR7W51TSrkaUkivGotrpZZpTj5dzoAMD/AJ5r3Jro9c0zXbfxyviDRrW3u1udNGnyLLLs8grIzrIf7y/MQQOeK66itjM848E+CtU0nT9MjvEtjNbeD7bRnZWB/fogDAf7ORWdd/D/AFONdPuPsCajMdCg0meL7e9usDRNIwf5SN6HzWBHX5Vx3r1iigDlPCfhy60bX5rhvI+y/wBl2lnH5eQN0QYHAPIHIxzXV0UUAFFFFABRRRQAUUUUAFFFFABRRRQAUUUUAFFFFABRRRQAUUUUAFFFFABRRRQAUUUUAFFFFABRRRQAUUUUAFFFFABRRRQAUy4/1D/7pp9MuP8AUP8A7ppPYa3MYjcpXkAjHHWvlG50+y0u/s/AN/488D/2BZ+Io7xZoBu1VpftAdY8Do5bCl/Svq5l3IVJIDAgkdq+OrPw94aTx5pfh7SfHfg3+0rXVhC1w1k3nuiXXnriTGGuN25DzyCBXPA2kfZ2n/8AH0Poa06zNO/4+h9DWnWtL4TOpuFFFFaEEdzClxbyW8gJSRCjYODgjB5rmNJ8G/Zb/T5b3Wr3UbbSiW063nA/ctsaPczdXYIzKCf7xrq6KAOT03wRa2d9a51C6m0ywnNxYae+PLt5DnHPUqu47Qfu++Kb/wAIpqVxFZ382vT2uuJA1vcXcCLiWJnLBCp4+Un5W7Zb1rrqKAOYuPBljHp+lw6RdT6bc6UrpaXKYdgr/wCsDg8MGIDH3ANNfwVY/wBjQWcN3cxXsF016moAgzG4bO527EEHBHTGB2rqaKAMrw1okWjQ3LG4lu7y8m+0XdzLgNNJtVQcDgAKqqAOgH41qnpRQelAFXSf+QdB/u1aqrpP/IOg/wB2rVABRRRQAUUUUAFFFFABRRRQAUUUUAFFFFABRRRQAUUUUAFFFFABRRRQAUUUUAFFFFABRRRQAUUUUAFFFFABRRRQAUUUUAFFFFABRRRQAUUUUAFFFFABRRRQAUUUUAFFFFABRRRQAUUUUAFFFFABRRRQAUUUUAFFFFABRRRQAUUUUAFFFFABRRRQAUUUUAFFFFABRRRQAUUUUAFFFFABRRRQAUUUUAFFFFABRRRQAUUUUAFFFFABRRRQAUUUUAFFFFABRRRQAUUUUAFMuP8AUP8A7pp9MuP9Q/8Aumk9hrcxZAWiZQASVIAPTpXx7rFnrulaRF4El8TfCyJbbWo7mGIysbzzPtHmJGSBn7xAJ64r681G6tbLT57u+uY7W1ijZpZpGCrGoHLEnpivlPTPh5bHWvCp0fxB4MaW+vDPZX0iEXF3bR3fnCZdw+ab78ZHcYNc8DaZ9QfDc+KjpUf/AAma6Yur733jTt3k7ONuN3Oeua6+szTv+PofQ1p1rS2M57hRRRWhAUUUUAFFFFABRRRQAUHpRQelAFXSf+QdB/u1aqrpP/IOg/3atUAFFFFABRRRQAUUUUAFFFFABRRRQAUUUUAFFFFABRRRQAUUUUAFFFFABRRRQAUUUUAFFFFABRRRQAUUUUAFFFFABRRRQAUUUUAFFFFABRRRQAUUUUAFFFFABRRRQAUUUUAFFFFABRRRQAUUUzzY/M8vzE3/AN3dz+VAD6KbLJHFG0krqiKCzMxwAPUmqmk6tpmrRvJpt9b3aodrGJw2D70AXaKKKACiqlxqen29y9tPeQxzRxCZ0ZsFULbQ2PTIxVosFUsxAAGSTQAtFQ2V1bX1pFd2c8dxbyqGjkjYMrD1BHWpqACioVu7Zr1rETxm5WMSNFn5ghOA2PTINO8+H7T9m8xfO2eZszztzjP50ASUUUUAFFFFABRRRQAUUUUAFFFFABRRRQAUUUUAFFFFABRRRQAUUUUAFFFFABRRRQAUUUUAFFFFABRRRQAUUUUAFFFFABRRRQAUy4/1D/7pp9MuP9Q/+6aT2Gtzy748+GtU8XfCjWdC0VUkvpljkihdtqz+XIrmIn0cKV/GvLNevfEHxIbw14X0/wCEep+F5tL1S1uZdRu40ji06OFwziFl55xgDvmvoylJJGCSR9a5VKxu1cn07/j5H0NadZmnf8fI+hrTrel8JlU3CiiitCArPs9a0i8vWsrTUrWe5TO6JJQWGDg8exq3erE1nOs77IjGwdt2Nq45Oe3FeaeE7XSda1TQrvQ7ew0/R9I3vYSB0+1X7eU8YY458vDM3zcsQrds0Aehw6vpc2ovp0OoWz3aZ3QrIC4x14p2p6pp2mIj6he29qrnCGVwu4+2a8n0RNPPgXwE1ssH/CSG9tftTIB5/wBoAP2vzP4sbvM3Z46e1dTdNpM/xSu31prOW0/sGA6ebja0WRPP9q254zj7NnvjHvQB2F7qWn2Vot3d3sENu+NsjuArZ6YPekfU9PTThqT31utmQGE5kGwg9OeleV+Dltjd+EF1hUOlG11H+zxc8pu85PLzu43eVnb7bsVHYrbf23arOsP/AAijeKbr7OGA8jP2dNmO237R5+O2enagD1ywvLW/tlubK4iuIWzh42DA44PNTnpXHeAVt18T+Lv7MVF0v7bD5Yix5fn+Qnm7McY+5nH8W7vmuruVuDjyHjUd9y5oAj0n/kHQf7tWqq6Rn+zYM9dlWqACiiigAooooAKKKKACiiigAooooAKKKKACiiigAooooAKKKKACiiigAooooAKKKKACiiigAooooAKKKKACiiigAooooAKKKKACiiigAooooAKKKKACiiigAooooAKKKKACiiigAooooAjuzKLWUwAGUI2wHu2OP1r50+06t/bXnCW5Oo+bxyd+/PSvo+q32Cy+1/a/skH2j/npsG78648VhXX5bStY3o1lTvoc/wDEOO2ufAF1bateNYpcrDDJOI94jd3VQWHdNxG7tjNcpNqk2j6nrEt7BpGn6xb6IZY9QsC0lsYw+B5keAd4bkDvnGa9QuoIbq3kt7mFJoZFKvG6gqwPUEHrWdYeHNCsbS4tLXS7aOC5XbOmzPmL6HPUe1dhgeX33i3XdMtvEdjDqN9I9rY2d5BLeonnxl7jZICFGNu3GARkc+tbfi7xhqFn4j8R2el38BitdP0gK5UOlpJdXdxFJM3qFRUcjOMJXZWfhfw9ZoyW2kWkYaJoW+TJaNjkqSeoyB1p9h4c0KxgmgtNJtIo54RBMojB8yMFiFbPUAu/X+8aAPKfENze6F4w8QyW+vHUri28OWhjmmVGkTdeOCGwMHrxxxXd/FzVJ7DwVNbWcc819qTpYwRwJukbzDhyoHPCbj+FbFp4X8PWsLw2+j2iJJGI3+TJZQ24Ak8kBua0p7S2nngnmgR5bdi0LMMlCRgkfgSKAPG9P1q+8PeCfFOgaHb3WjzaZPDPpC30GxltbiQAfKf4VkEyfRR610fiW41TTtQg0MeKNSeZLJ7t3hhTzSxcgO7EbFiGMBepwea7u90rTb2UzXdlBNIY/KLOmSU3Btv03AH61Hqmh6RqlzBc6hp8FzNbnMTuuSvt7j2PFAHlXh7UrzxRr2ma1Jry6HPqHg2yv5nhC58xyXP3uNgJOR19xV6Hxtq8mmJqt1NBp8snhNb4h4Cyx3DS7Q2B8xHT5a7ufwl4bltobdtFsmihAWNDHwqgkhR7ZJ46c1fudJ0253/aLG3l8yD7M4ZAcxZzs+ntQByHw51nUJ/E2s6FeXl5dR20EFxE16EE6+YG3AheMZXgdRXeVm6VoOjaVKJtO06C2l8vyt6L8xTOcE9Tz61pUAFFFFABRRRQAUUUUAFFFFABRRRQAUUUUAFFFFABRRRQAUUUUAFFFFABRRRQAUUUUAFFFFABRRRQAUUUUAFFFFABRRRQAUy4/wBQ/wDumn0y4/1D/wC6aT2GtzHooorjOksad/x8j6GtOszTv+PofQ1p100vhMKm4UUUVoQJIiyI0cihkYEMpGQQe1Y2m+E/DGmXcV3p/h/TLS4iz5ckNsqMnGOCBxwSK2qKAKUGj6VBqMmpQ6bZx3smd9wsKiRs9ctjPNU4PC+gx6TbaXLpdrdW1sWaJbiJZMMxJY8jqSTmtmigCpfaZp19ZrZ3tjbXFshBWKSIMqkcDAPTFEmmabJpo02SwtWsQoUW5iXywB0G3GOKt0UAQWFnaWFqlrY20NtAmdscSBVGTk8D3qc9KKD0oAq6T/yDoP8Adq1VXSf+QdB/u1aoAKKKKACiiigAooooAKKKKACiiigAooooAKKKKACiiigAooooAKKKKACiiigAooooAKKKKACiiigAooooAKKKKACiiigAooooAKKKKACiiigAooooAKKKKACiiigAooooAKKKKACiiigAooooAKKKKACiiigAork/iR4om8N2MH2SJHubhiFL/dUDqfeqPw18ZXniC6nsNQijE8aeYkkYwGGcEEVzvE01V9l1NVRk4c/Q7qiuR1CbVde8XX2iWWqS6VZaZbwvNLAqmaaaXcQoLAhVVVB6clu2KzbDxveaft0fVLObU9VGqS6bE1qgUTlY/NV2BOFyvXnAINdBkegUVxWmfEK1vLi2SXR9QtY5NQbS5pZQuILsMR5RAOWBx94ccirNv43t5NcttPm027t4byaa3s7iQrieSJHdhszuUbY3IJGDj3oA6yiuO8MePbbXJ9MxpN/Z2uqrJ9iuJgu2R4/vLgHI4BIJ4ODiuxoAKKKKACiiigAooooAKKKKACiiigAooooAKKKKACiiigAooooAKKKKACiiigAooooAKKKKACiiigAooooAKKKKACiiigAplx/qH/3TT6Zcf6h/900nsNbmPRRRXGdJY07/AI+R9DWnWZp3/HyPoa066aXwmFTcKKKK0ICiiigAooooAKKKKACg9KKD0oAq6T/yDoP92rVVdJ/5B0H+7VqgAooooAKKKKACiiigAooooAKKKKACiiigAooooAKKKKACiiigAooooAKKKKACiiigAooooAKKKKACiiigAooooAKKKKACiiigAooooAqazqNppGlXWp30nl21rE0srAZIUDPA7n2pmh6tY61otprGnzeZZ3cSzRORtJUjjIPQ+1c18T4tU1NdI0DS7dJPtd6s120uREIIfnKsR/eYKv41zK3F34c8LeJNH8QaO14IL5Z9OhtfM8qRbltyIGXBCpJvB9FXNAHrG5cZ3DHrmlJA6kCvEpdMjsdO0KGG6mvNFBunvpZBcFGvG2kZAO8LjcFGcDHrWzouhXOp+IfB8Ostqtxa2/h25d/Nd4t0ontTF5oBGXCg8Hng+9AHoXh/WbXWoLqa1V1Ftez2bhxgl4ZCjEe2VNaWRnGRn0rxKys1gk1WK1tNVi8UP4qnlsn/AHgj8przcW/ueUY927PXLd8UaxcXkfjeG+s7W+iuIvESLcM5neX7OfkJwP3YiIYYHXvQB7FBfLLLHGLa7Te8q5eEgDYxXJPYHGVPcEGrYI55HHWvItPl1O3vrFJjqPmm68SusSufMdftk5i2g9fl27OwBGOKwdOk1BbudNNt7yC2vPC1+sgjNwz/AGpfIMQdn480K033ff2oA97BB6GivPPB+jyaL4t0kWqXwgutCBvWlldw8ylMM24kB+W6Yr0OgAooooAKKKKACiiigAooooAKKKKAMXxb4csfElilvdl0aNt0cidVPeq3g3wjYeGvNkgkee4lAVpH4wPQCujorJ0YOfPbUv2kuXlvoc5rXh++fW21zQtUXT76aBbe5EsPmxTIhYoSuRhl3Ng+hwegqtp3guGzutMu/t8s1za3s97cyuozcyyoUJP90AYwB2ArrKK1IOSfwWjQxx/b3+TxB/bOdnfdu8v6e9ZFj8N7m31TS719bWY6ZeyXMTvb5lnEkUkTCVy3J2ytgjAzjivRKKAOV0zwellb+GoRfM/9htIQSmPN3oy8+n3q6qiigAooooAKKKKACiiigAooooAKKKKACiiigAooooAKKKKACiiigAooooAKKKKACiiigAooooAKKKKACiiigAooooAKKKKACkddyFfUYpaKAKf2BP8Ano35UfYE/wCejflVyio5I9iudleC1WGTeGJOKsUUVSSWwm7hRRRTEFc+3im1XxvB4V+xXommtZrhblosQHyjGGUMep/er0roK5bW7C8n+JXh2+jt5GtINN1GKaYD5UZ2tdgPudjY/wB00AM0/wAcWd3eWn/EvvItNv5zb2OoOB5U8gzgAdQG2naSMN2q9r/iMadqUel2em3WqX7Qm4eC3wDHEDjcxYgDJyAOpwcdK4zR9P1iTw34U8EyaPeQS6HNbJd3jpiBorYbVeN+jF9qnA5GTnpWnDqskPiiTxfaaRqd/puraXDZgQW5aWKW3muGXcnXa4nb5ug2c9RQBry+NLCXT9Kn0q1udSuNVV2tLWIBXITHmFt2AgUkA57kDvSHxtp7aNDeQ2l3JeTXbWS6eExOLhc7kI6DAGc9MYPQ1zWi6Tq/hmTQNbu9MuLrbBeRX1vaL5slu08qyoVUfeAwVbHfB6UyDR9Ys9Qg8aPpdy7PrdxfS6eg3TRwS28duDt7uBErlRz8xHUUAd14a1yHWo7tfs01pd2U/wBnu7abG+J9qsORwQVZSCOCDWqxAHJFcx4Kt7ybWNe8QXVnNZR6lPEttBMu2Tyoowod1/hLMX4POAtdHcW8M+PNTdjpyRQBFpP/ACDoP92rVVdIGNNgA6BBVqgAooooAKKKKACiiigAooooAKKKKACiiigAqK8urezt3uLqZIYkGWdzgCpa4j4w6dqGoaBAbGN5Vhl3zRpySuODjvisq03Tg5JXsXTipSSbOq0rVdO1SNpNPvIblVOG2NnFYupeN9JsdV1DT3tdUmbTigvJYLN5IodyBxuYcfdYH8a4v4NaVqkeuS37QywWgiKOXUgOT0H4dafq0Pi6LXviBeeH5xHGLu0Z4Rb7ppkFpD5hhYnG/bu2jkbgBUYarKrT5pKxVaChKyZ6nZ3NveWkN3azJNBNGskUiHKujDIYH0INSFlBA3DJ6DPWvJbu+sPDKXVtZPeDTJvCkMOiRorsZfLRgqp/t7Snoay9Smlgl0q4uJb26vn0zTxBYs0kc4bHzNbsPlZjn5w392ugyPbty5K5BIGSO9RW1yk9tHPteJX6LKu1vxBryzRJRD8SvJjnuL65lv7szNmSOa2j8uQqJUPyNDkKFYYOSnvWFeTzzeG9Gsr5bt7ltEmaDz5pV3zl22+WFGWmGB1PAIoA92orG8C3supeDNGvp5GkmmsonlZhgl9g3ZHY5zWzQAUUUUAFFV7y+s7OS2ju7qGB7qXybdXYAyyYLbV9ThSce1H26z/tP+zPtEf2zyfP8nPzeXu27semeKALFFFFABRUX2iD7X9k81fP8vzPLzztzjP0zUtABRRRQAUUUUAFFFFABRRRQAUUUjsqIXdgqgZJJwAKAFAHpRRRQAUUVX1KCa6sZYLe7e0lcYWZFDFD6gHigCrNotrN4jt9dlkne4t7doIYy37tAxBZgMfeOAM56VpV5roF7rVrp3iPWNY8TXdzbaTd3NsI1tkBKoFw3u3Na2r/ABC0vSZb6Oazv5otMtorrULhIspBC6lvMPrgAkgc8GgDtKK5KPx5paC//tC1vdPa0gS5VJo/mnikbZGyAcks/wAoXrkgUy78f6dp+karfatp9/YTaXDHcXFrJGDIYnbarrg4YEgjjoRigDsKKy4NRuLnQJ9QaynsZAkpSKcDcNudrED1wDj3rN8N+IlHwv0rxVrtwsYbR4L28lC8ZaFXYgfUnAoA6aiuOi+IWkDTtQuby3ubSayjjle3bazskjFYyCpI5YYPPHeqXiPxxqFvp2mzWGg6h9pl1iGxuLdggKhgG4YnawZSMMCRQB31Fclqnj3SdO1ZrC4imAgMS3swK7bV5cBFbnJ6jOM46mutoAKKKKACiiigAoooNABXN/EvWbzQfCMuo2E1vBcfbLO3Es67kjE11FCzkZGcLIT17VGfHvhsar/Z/wBsO7ds83Ydm7OOv9al+I+iXXiLwlLptiLR5zdWlwqXOfKkENzFMUbAPDCMjp3qIVITvyu5UoSjuiDTtZbS9JvNU1zxNp+pWkbKqva2+zaxOAuAzbiSRgUsHj3w/I1/HI93bzafHbyXcM9uyPEJ3dIsg+pRvwwazrnw3rWoaP8AZ20/RNHubS8hvrL7ES0byxnOJBtXg9OM/pWHcaF4g17xd4utdRaztry50TSXt/KDNCjR3N6wUsQC3IBPGQGqyTvNU8UaPps95BdTuJbNYTIixliTK22NVA6knjArnvEfxEtbOwsLnT7O/nkk1mHTbq2+yOZoS67iCnUEqVI+oqpeeFPF17d6xqs17p0F3fC08uCFm2osLEunmYyNwP3gMiqcXgPxHGb28WfTjcvqlnqlvE0sjLuhXa0bORnBABDY79KAOw1bxnoel3bW13JcKYo0kunWBmS0V/umUjhM+9MuPGejnU9R0m3mna7sI2a5dbdnjt8R7wWI45HT1rJ1rwtr8s+vw6dPYLaeJAjXrTbi9s4gSBjGMYcFI1wDjnPrV7TvCk1nZ+J7eOWHGrDbAecqBAIhvPfpQBJdeN9FsLS2e6nuJ91nHeTywWzFYYXHEsmPuKcHr6H0qzoGs3GoeK9e09mie0s1tWtio5IkjLEk9/auQ8ReA/Ed/pbaTBf2f2afQY9MYtI6eRII3RpNqj94DuGAxGNp9TXUeC9AvtIv7+8vZLdmu7e0j2REkK0UWxuT2J6UAU11fxJrdzqVxoc2m2VjYXL2sZu0ZjdSJ97JB+RM8AjJ4PFbWj+IIbybT7C7t5bLVbvTvtz2jjJiUFFdSw4yGcD3rnb/AMK6xCdR02wj0u80jUbprrZeM6tbSNy2Av313fMBkelV9G8HeIdDXw7NY31nd3en6Q2lXL3LNyrOjeavBJIMY4PXPWgDVbx7oC2D642pY0tNG/tUjyG3CDcR5mfw+7jNXrPxjoNwNQL3L2o0+D7VObmMx4g5xKM9UO1ufauJj+GesDwT/YcmoWb3B8KDRWkw20zbiS+Mfd5+tdF4t8Ev4h1TW5JrmOK01PQV0tQASyOJJH3kdCvzrx3waANC28baDLbXk8s01r9kiWaSO4hKOY2OFdVPJBPAx3q/4e1+x1wXK2q3EU1q4S4guIjHLGSoZcqecEEEVxa+B9aay1KSGPSNMvprdLeH7O0km8CQOxZ3yV3bcAAHHXrWv4C8N6touvaxqOoPbGPUorchI5XkeN4wykFmHzAgg59SeKAOyooooAKKKKACiiigAooooAKKKKACiiigAooooAKKKKACiiigAooooAKKKKACiiigAooooAKKKKACiiigAooooAKKKKACmxokcaxxoqIowqqMACnUUAFFFFABQelFB6UAVdJ/5B0H+7Vqquk/8g6D/dq1QAUUUUAFFFFABRRRQAUUUUAFFFFABRRRQAUUUUAFFFFABRRRQAUUUUAFFFFABRRRQB478UX1HxB4qv4dK0W+1CTw/aIdOmtwpSLUiyTAtk/wrHCOO0kg71JrPiZ7jWbjxVorpFLJ4KNzB5oz5bGf7pH94HIx6jBr1mC3ggMhhhjjMrl5CqgbmPUn1NYviXwtp+raDdaZbxw2DzIEE0UK5A8wSFSO6MwO5e4Y+tAHnE2p+ILDT9e8Qaffaldxx2VvFanUZU3QSvIRM4VeNoUoct0K8HrVqfWvFNv4c1K1j1hEnj1rSLW2uGlS4kiW4u7eORXKgK2Vc474auq8OeDY9L1ibWtRk07Jsms/ItLQQQGNmVmZxk7j8oxnoCw71s6NB4aezNjpMGmm3jlWUwwou1XVgytgdwwBB7ECldXsOzOM8SaxqHhvWrvT21udooPDwlS4uIxI/nvdeWrEADJ+YADgdM+tXfhrrV9c+LNf0G6vLq5hs7OyuoTdujTK0xnDglONv7pCB23e4rtrnT7G6eR7izt5mkiMLl4wS0ec7TntntUWnaPpOmuH0/TbS1YR+WGhiVTsznbkds80xF6iiigAooooAKoeI9Ut9E0G+1e6/wBTZwPMw9dozj6np+NX6p6zplnrFibHUIvOt2dWZM4DbWDAH1GQOKAPMfhHrUllf6lpV1qFze3F9YrramcMNsx+W4iXd0Ct5bYHTzKtaL498SLpGi6prGl2Uq6z4fl1W3trN28xXjhSUxktwd2/APavQdQ0fT769tLy4gDT2nmeS4OCBIhRxx1BBHHqAe1YfiDwbZz+FotN0iKKC50/SptO0xpSSkSPGseD6jaqjPPSgDkofH2uRzTapPPp9/pdrpL3biwjfb55dFSJ3bGM7yRjsrZxxR8TdZ8QW/grxToWvx2PnXXhe/vbaWyZsL5Sqsitn3lQg9/m9Kv+GPCOoDU4Y5tMuNM0gQSQ31tdagLoXoZNqgAE7cHnPB7V0cfgXw6unahYyW89xFqFobKcz3DyN5BBHlgk5A5PSgDA8d+OtU8PardGKKxksrR4FeLDvM6uyhiSo2pgNwG64r0VTkA+tczrfgXw7rNzezX1vO324L9pjS4dElZRhWKg/eHGD7CukjVY4lQE7VUDJPYUAOorh7j4maHDqjWnk3Lwq+xrhQNvXBOOpFdtFIksSSxsGR1DKw6EHoazp1oVL8rvYuUJR3Ry0nhORvDniTSftihtYup51fbxGJAOD64xVTWfA8uoaR4rsRfoh13TI7FWKZ8orC0e4+vXNdtRWhBx/izwUNf1u61B74weZYQW8W1cmOaG5FxHJ7gOq8d8VS1TwTqmuWGrSazqVr/aV/bw2sbW8Z8qGKOXzO/JLHr9BXe1FeyPDZzTRrvdI2ZV9SBwKGwC9h+0Wc9vu2+ZGyZ9MjFcJpHg/wAQyeB4/BevXuly6XHpSWCy2yP5u5EVUfDcfw5xXnyeLPEX9rC+/tK480yZ8vd8nX7u39K99tZGltopHTYzoGZfQkdK5cNio4i9lsbVaLp2ucTYeDNQj03U1kk0O3urqKOGOO105RAVQknzARlt2cEdABxUNv4G1SHQfKi1C1jvk1eLU7eEb2tYCgVTEu4lgpAZvZmOBivQKK6jE4LVPAUt14huNQibShHqEkMt681msk0bx4z5TMOAwGOenUV3ooooAKKKKACiiigAqO6i862lh3FfMQrkdsjFSUUAeGn4feJP7U+y/ZR5W/H2jd8u3PWvbbOH7PaQ2+4t5capuPfAxmpaK5sPhYUL8vU1q1pVLXCiiiukyCiiigAooooAKKKKACiuK+LWu6ho2lWqae5ie5kZWlA5UAdB9c/pWP8ACPxJq1/qc+m3073UQi8xXfkoQfX0NcssXBVlStqbKjJw5z02ivOda8R6hoOr+NL+3ha/a1fTkt7V5Sq5kAU49Oual8XeMfEHhy0/0y30JbiKze6mzcSbJCCcRxgLuzheSwA5HvXUYnoNFcLeeMtXvJbhfDmm2cq2ekw6nci9mZCRMrtHGm0HnEbZJ4HFdP4V1KTWfDOm6tLCsEl5axztGrZCFlBxnvjNAGnRRRQAUUUUAFFFFABRRRQAUUUUAFFFFABRRRQAUUUUAFFFFABRRRQAUUUUAFFFFABRRRQAUUUUAFFFFABRRRQAUUUUAFFFFABRRRQAUHpRQelAFXSf+QdB/u1aqrpP/IOg/wB2rVABRRRQAUUUUAFFFFABRRRQAUUUUAI7KiM7sFVRkk9AK46D4jeH5dUFkDOqM+wTlfkJ/niusv7dbuxntWYqs0TRkjsCMf1rx23+G2vf2qtvJ5K2wcZnD8bc9h61x4qpWg4+yVzejGnJPnZ6N4t17UNMv9J07StPhvbrUpJFTzZvLRAiFyScGjw94nS8stTfV4U0yfSrgwXgaUNGDtVgyt3BDD3zWH8TdGku77wzMNJv9Us7Cabz0tJSkihoSqnIIOM+9Y9r4Y1dfDzyW+lzJZQ69HqUWl3MgeaaFUw6uxJyS3zAMT90DPSuwwO01DxVZxx6PPprw39vqV+tmJI5OEyGJP1GOlaOlarb3p8r7RbG4w7COKUPlFcrn8xg+hrg4dA1i81pNbTS2sYLnX7e8+yMQGijjg8t5WA4DM3YdlBqtc+HPFWm+GLLUdDskOv2l5eQrE7gBre5dhkn0VvJl+kbDvQB6FBrVlNcT7Lyza1ih8wyiYZGGZWyOwBUjPqDU+j6tpmsQNPpd9BdxI21mibOD6GvPNW8H6hp8WoWmkaXHfWsWi2dpbrOQfNaKbcxIyNzYy2DwzcHqav/AA5sNcg8a65qepWVzDa6hp9ksLyxpGTJC84fciHCnEiY9QvtQB6DRQSACScAdTTIZoZgTFKkgHXawOKAH0Vj+JPEFtoptYTb3F5eXblbe1t13SSbRlj7ADqT7etZh8cWK6VLdyWd1BPb6laafc2sy7ZIXuJ4okY9tv71WyO1AHV0VCt1atAZ1uIWiXq4cbR+NKLm3Nv9oE8Rh/56bxt/PpQBLRWRomu2+ratrFhbof8AiVzxwtJkFZC8KSgrjthwPwp/iPWYtFt7SaaF5Rc3kVqoXsZDgH6UAcl8Zta+y6XFo8RcS3XzuQcYQHp+JrkPhPb3UnjC3ls9yxxKxucdNhBHPrk4ru/HmkaH4klSI6xbW1/aq/8AGDhQRu3Dtg074e6XoWg6VNfwavbXfnOsclyHAQHdtVB6ZLD6kivMqYarPFKb+FHZGrCNFxW52dFVtN1Cx1K3NxYXUNzEGKl42DAEdRSawbkaVdGz5uPJbyv97HFek3ZXONE6zQtIY1lQuOqhhn8qravqmnaRbJc6newWcLypCskrbVLu21Vz6kkAV8+6XJqw12F7Zrg6h5wx13ls969Y+MFjb6n4d03T76AT29xq1rHNH2ZS2D9Pr2rlwuK+sJ6Wsb1qPsranV3Wp2Frdi0uLuKO4NvJciMn5jEhUO+PQF1z9RViCWOaFJomDxyKGVh3BGQa8anv9X0/xrd6TeSznU9E8H6oYL3bzcQmW2ME2em/5CGH95CehFVfE+uarfoNKm1vUoLifw/aNavbXSQKlxKjbnmLDJGQpyMcZHWuswPcqZPLHBBJPMwSONS7sewAyTXj+u6rrdn4iu7ODVTYLp/2KPTo1uQIpkbbuJQgtKGJK9eK2JH1iW8+ImrNruooNImkh0+1QgRR/wDEstpM4xljvdmHPBz9KAPSIJY5oUmiYNG6hlYdwRkGn14X428W6vb+G7zUbLV78ajpei206x+ckSGcwCXcUIJm3EjIGOhHWvconSSNZI2Do4DKwPBB6GgDy/4t+I9Xstai02yuJLSFYVkLJwXJJ7+gxXQfCfWtQ1jQpv7QcyvbzeWspHLDAPPuK3df8P6TrioNStRKyfccHDAemat6Vp9npdmlnY26QQr0VfX1NccKFVV3UctDeVSDpqKWpapsiiSNo26MCDTqK7DA8fuvhhrB1Zo4bi3NmzkiUtyFz6etetWFutpYwWsZJSGNY1J6kAYqaiuejhqdFtx6mtSrKpbmCiiiugyCiiigDGHhbQBqf9ojTYPtG7dnHGfXHStmob66gsrSW7upBHDEpZ2PQAVzehePNC1jU10+Bpo5XJEZkTAc+grHmpUny6Jsu05q+9jqqKyfE2uQ6HbQM0Et1dXUwgtbaIZeWQgnA9AACSewFQaB4ha+vrzTNSsJdM1C0iSeSKRgyNE5YK6uOCMowPpitiDdoqja6xpV1ZyXlvqFtLbxtteVZAVU+hPaltdW0y6hnmttQtpY7diszLICIyPX0oAu0Vk2HiTQ79rgWep2862yb5nRwUjHuegPfFXtPvrPULYXNjdRXMJ6PGwYUAWKKKKACiiigAooooAKKKKACiiigAooooAKKKKAKWs6XY6vZGz1CBZoic4PUH1B7VX8P+H9K0JHXTbYRGT77E5Y+2a1aKjkjzc1tSuZ2tfQxNQ8LaTfSajJcRyFtReB7jD4yYSCmPTpUOu+ENK1jU5dQuHuopZ7YWlwIZigmiBJ2N7fMemOtdDRVknH6n4C0uXS1t7Wa9hlj077AGS4KmeJVIRZD3xk8+59a2vBunzaT4T0rS7kKJrS0jhcKcjKqAcVrUUAFFFFABRRRQAUUUUAFFFFABRRRQAUUUUAFFFFABRRRQAUUUUAFFFFABRRRQAUUUUAFFFFABRRRQAUUUUAFFFFABRRRQAUUUUAFc54y1a/tbzSNF0mSGG/1Wd0SaVN6wxxoXdtuRuOMADI610dYXi3RLjVG0++066S11LTpzLbSSJuQhlKujD0ZT+goAh8H6nqU9/rGi6xJDPe6XPGBcRR7FnikQOjbcnac7lIz/DnvW9cXEMGBLIEz0zWR4U0W502XUdQ1K6judS1KdZbh412ogVAiIo9AFz7lmPetsgHqAaAM3S760XT4VaZQQvNWf7Qs/8AnutSWcAgtY4TtYqMZxUu1f7o/KgCt/aFn/z3Wj+0LP8A57rVnav90flRtX+6PyoArf2hZ/8APdaP7Qs/+e61Z2r/AHR+VG1f7o/KgCt/aFn/AM91o/tCz/57rVnav90flRtX+6PyoArf2jZZA+0JzR/aFn/z3Wny24e4hlG0CMtkY65GKm2r/dH5UAVv7Qs/+e60f2hZ/wDPdas7V/uj8qNq/wB0flQBW/tCz/57rR/aFn/z3WrO1f7o/Kjav90flQBW/tCz/wCe60f2hZ/891qztX+6Pyo2r/dH5UAVv7Qs/wDnutH9oWXP+kJx1qztX+6PyqKC3Ecsz8HzGDAY6cAf0oAj/tCz/wCe60f2hZ/891qztX+6Pyo2r/dH5UAcX8Vb6ZvCbrpszEtKom8vOfLwc/riuF+E9xeQeKo9kki2xRvtGc7cY4/HNe2tGjKVZFIPBBHWo7e1tbcEQW8UQPXYgGfyrjq4VzrRqc2xvCty03Cxx3iu8XTvGejeJ0hnvbOCzubG5W3Qu8IlaF1l2jkgGHacdN+axfF10/izwxdKdHkt7SfXdJ8oNG0dxcQR3ts0sjjqqgB8f7K5r1Dav90flRtXPQflXYYHjfiGzj03VdegstHaTRpLvT5Y4o4mMCHy5RLKY1++ARHle52k9KztIjuI7a7XUrC7m0K38TLeSWi2JhEto9lGFZYsn5BcBnK57Ekc4r3XA9BUV7D59q8SkKWHBx0oA8/+FRs7TWfF9zBp8+mWF5qUEtnHNGU3oLSFSyr2G5WGO2K2PiB/xMLHS47IGdotVtppAo+6ivlm+grrdo7gflRtX+6PyoA8pn0hbfw14vmj0WK71C/1eaeNHQs80JZMEDgsMAkJkA496xX0vUdSGt29xpd41nf6rod0iyWf2dZI4buEzkxg/IQkZJB52gGvcNq/3R+VG1f7o/KgDjPC0Eem+OPE9wsK22nXS2bWxVdsbuqOJCAO/wB3P4V1X9oWf/Pdas7V/uj8qNq/3R+VAFBZdJW4Nwq26zHrIEG4/jipJLzT5ABJJG4BBG4ZwfWre1f7o/Kjav8AdH5UJJAUnutMeTdI0LOUKZK5JU9R9OnFclrPhm3u9Wv72x1yC1j1FUW5jlsVnKhUEY8pmI8sbR0wRnJ712jwbruOb5cIrAjHXOP8Km2r/dH5UAY2l2ug6dp+n2UCxOmnW6W9s8q73REUKPmPOcDrV37Vp2JBvixKcyfL984xz68AD8KubV/uj8qNq/3R+VAGdIdFkkWSSK1d1TYrNECQvp06e1TpfWMaKiSoqqAFAGAB6Va2r/dH5UbV/uj8qAK39oWf/PdaP7Qs/wDnutWdq/3R+VG1f7o/KgCt/aFn/wA91oGo2R6XCGrO1f7o/Kora3EIkBwd0jP06ZNAEf8AaFn/AM91o/tCz/57rVnav90flRtX+6PyoArf2hZ/891o/tCz/wCe61Z2r/dH5UbV/uj8qAK39oWf/PdaP7Qs/wDnutWdq/3R+VG1f7o/KgDC8WR2uteHrzTUu0jeZPlY5wGBBGfbIrzXwl4R1C38RW11qLxW1vbSrIX353kHIA+pr2fav90flUN1biaNVGFw6t09CDXPVwtOrNTlujWFaUIuKOU8ctI1/oWu6bGb6TSLt5ZLWM4eSOSJo2K+rANkDvjFZfiS81jxVoGvQW2nyWFtJaJFaQ3iGG4uXDFpVPdEZdqDPcsemK9F2r/dH5UbV/uj8q6DI8d8R6bLrtn4jn03RbrTbO80y3s1sZYfJeeVZtzOEHQBDtz3xR8SrOCxfWptPtVgtbvTrK2gWGP5ZrhbglU2j7x2k8dxxXsW1f7o/KqmraXp+rWL2WoWsdxbuQSjDuDkEHqCD3FAHkCJDdnVrdbe4fU5L2w1K+002BtUuLWJwu1FP3z+7JOeuAvSuz8DmNNf1zWBZS6TY3xhEFrNH5bsyKQ0hT+HOQPfGa6TRPD+kaM0z6fZrHJNjzZGYs7gZwCTzgZPFae1f7o/KgCt/aFn/wA91o/tCz/57rVnav8AdH5UbV/uj8qAK39o2WcfaEz6Uf2hZ/8APdaeLcfbTccYMYTGPcn+tTbV/uj8qAK39oWf/PdaP7Qs/wDnutWdq/3R+VG1f7o/KgCt/aFn/wA91o/tCz/57rVnav8AdH5UbV/uj8qAK39oWf8Az3Wj+0LP/nutWdq/3R+VG1f7o/KgCt/aFn/z3WgahZEZFwhFWGRSCNo/Ko7SAQ2yRHDFRjOKAI/7Qs/+e60f2hZ/891qztX+6Pyo2r/dH5UAVv7Qs/8AnutH9oWf/Pdas7V/uj8qNq/3R+VAFb+0LP8A57rR/aFn/wA91qztX+6Pyo2r/dH5UAVv7Qs/+e605L60d1RZ1LMcAepqfav90flUVzAJfLxhdkgfp6UATUUUUAFMnligiaWaRI41GWZjgAfWn1zHj+1mnTSbhrKa/sbW+829tYlLtInluqnYPvgOynb+PagDoPttn5Cz/aofKYblfeNpHrmlubq2tVVri4ihV2CqXcKCfQZryu+0nWpre/8AsGk3cGmXk00lvaNFho12QjlTym51chfx71u/EywluLrTrhLC8uWhtLiJPLtTcxbnMfyPGOQTtyHH3cMO9AHdRyxSM6xyKzIcOAc7TjPNPrzHRNK8R2Grpqi299Az3dqktop3ReSLTa+SfvYcL83qKo+HP+E21GVLK9GuWVtLcWkskrxkPgpL9oXcQMDcI+nHpQB65SSOscbSSMFRQSzE4AA71wPhFvFp8cXa6p9qW0ElyHDxHyTGJP3BRjxnbjOM9TmsXxRZ+K9UsPE+nGPV3a40zUY5UVdsLEqPsywN3Y8g49TntQB6tbzRXEKTQSLJG4yrKcgj2p9QadaRWNjBZwZ8qFAi5xnA+lT0AFFFFABRRRQAUUUUAFFFFABRRRQAUUUUAFFFFABRRRQAUUUUAFFFFABRRRQAUUUUAFFFFABXKaxqWuX3iqbQNBuLWz+x2aXNxcTxmTc7swSML2GEJJ9xiurrm9b8P6k/iA67oOpxWN5Nai1uVng82N0ViyMBkYZSzfUHHagDkY/iHqdx9kuWS1s/LCJNauCTcyi4eC4CN2WIxs2e4rr/AAh4kg1yW6/0u2DtIz21qD+9SAYAZx6sTux2DKDzUa+D7aPwzp/h9LgtbQPuupHUGS5yxeTJ7b3JLY9SO9R6L4Q/s7xCNQ+1RtbQz3dxbxrDtk33Mm9w7d1BLAD3H90UAdXRRRQAUUUUAFMuDKIHMKq0u07AxwCe2afRQB5to/izxNfWkWkytp6a1c67eaeJ40YwwwwbmLhTyxwFUDjJbPSo9U8aa5YJPpl5cWVrd2V1LDPfmItE6iESxfL2L5K49VOM8Vs/8ITNBG9xY6kItSj1m41S1maLcq+duDxMueVKsRn1APbFXtN8NXVppGpq+oJLq2pzGea7MI2xvtCrsQ54VVGM9+e9AFXw74xj1TWIreea2sk+zohhkceZLctgsq/7KYK+7ZH8JrsK4mbwDCup20ljdJBZKtoJY2i3SE20jSKVfqNxc7vz7mu2oAKKKKACiiigDC8Vza4r2kGky21nA5dry+nG5bdFXjC5GSSR1OAAa5bRfFHiTX2sdJs3s7W7kW6mlvzEWSSCKURxuiHH+sJzz0Cn2re8ceH9T1240/7LeWos7cu89pcxs0c78bC2DyF+b5TwSR6VHc+Hdbkn0/VoNRsbXWbSKW2YpbkwSwOVO0rnIKlVIP1HfgA5m68fa0sNurJaW11B50c6bGdbueKcRGKM9tykOO4yPeus8MeKbbWtWu41vLVYiQtlBuHmyKoJaUj+6c/KP7q7ujUkPhIQ+FBoa3zNJNM8t5dlAJJTI5aUr/c3ZKjH3QevFQWngtbXxQmowXMUdjHd/bY4FhAdZPs4g2bv7gUZx+HSgDrqKKKACiiigArzu68UeILDxLp1pe3Oneff6gIV0dVzNHbF2Am39yFG8jGOor0SuIm8HavdXFpb32uRXFhaXiXMUhtv9LKo+9IzJnoOAW6kduaAKUfizXm0eLxlm0OhS3qQizCHzRbtMIRNv/vAneVx0BHWq1n8QL+Ke/8AthtZX2S+TbhSht5lmaNY3Y9QVG8nsAx6YrXi8EXaJHo/9rr/AMI5HfLepZiD958solWHfn/ViQA9MkDb71oeI/CUOuXF7JdXARZbUw2wWMfunb70h/vE4UfQEd6ANjQb6HUNLhmhvre+IUJLNB91nA+bA7c9qvVi+E9Fl0eO/kuJ4pbnULv7VN5UeyNWEUcQCj02xL+JNbVABRRRQAVQ1/VbbRdJm1G63skYAVEGXkcnCoo7sSQAPer9ZXiTw9pPiK3t4NWt3mS3mE8OyZ4ykgBAYFSDnBNAHFaR4v8AE95pkNjcwWNvrt7rtxp0QGWit441aRif7zKike5FOv8AxdrdjcT6HfXVnbXVtfLDLqZiPlGF7dpo2KZ4YsuzGcdfUVY0/wCGltpVvPJpGozW+oDVn1K1nlZ5hGSCvlkM3IKsykjBOfatvSPDt3Z2msXFxfQ3Or6o/mSTtB+6jZUCRhUJ+6oUfU5PegDO8MeNF1a+sIrqa0sd9pGZonbDSXLqCUTPZc8+7AV21cPdfD6Ez2y2t4EtgLf7V5kQeWRoZhMHDdizj5vrXcUAFFFFABRRRQB5zrHiy7i8cajp02vxaXY2klvGgawMoJdcsXkyAgJIAqbV/E/iAJrmuad9k/snRLo27WzoTJdBApmcN/DgsQo77TnrWj4n8K6trA1TT11yOPR9WTy7qF7YNKiFdrrG+f4h3P3SciodT8E3U8upWVpqwt9F1W4W4vbfyd0gbChxG+eA4QZyOCWPfgAzV8fXFvrtz9raJ7VZLmP7GkZ86NYyBC+e/mllAH+2uO9df4R1VdV0eOZ72zurpf8Aj4Fs4ZI2PO3PfAwM98ZqPV/DsGp6hBLO4W1ghZY4UXBMpBUSE99qkhR2LE9QKq+BvC8nh1Z2nvI7iSSGC3XyoRGojhXapI/vEHJoA6aiiigAooooAyPGmuR+G/Cupa5KgkFnA0gQnG9uirntkkCuKh8b6pY2epTTX2maw8cMIhSFGhIuZZVijTB5aIu64f613XinRbXxF4dv9Evtwt7yFonK9Vz0Ye4OD+Fcxc+BrvWDcy+ItWjmnayFpbvaW4i8nDrIJcZOWDojAdBigCrrniTxN4allsdSks76Weya5trmOEosTJIiyKy85ULJuB/2TmjSvHTSra2t1f2Kst3KJ75hsje3R2CMo/vybTgeiuegFb2jeH9RGujWtf1KG/uorVrS3SGDy40RmDOxBJyzFV+gGOc1QuvBEjRRXMF5b/2mJppJpZbcNG4kTZtC9gqhQvsCP4iaAOzRldFdGDKwypByCPWlqnoenx6TotjpcLs8dnbR26M3VgihQT78VcoAKKKKACuM+Itz4k022a70fWYI5biSO2sbJ7MOZJ3OAC24cdWJxwqk9q7OsnV9H/tDXdF1Jp9qaXLLMIsffd4mjB/BXf8AOgDldR17xU39tS6bJYunh6BftCPGc30wj3yKDn92McA88n0qufiBKuvGV5Il03egW2MR854GtkmFwD6bn2Y9R61r694Qvru81b+zNYFjZ63GI9RjMO5x8uxmibPysycc5wcH2rW1Dw9bXk+modkdjYgfuFT/AFhUYjBP91euPUCgBPBmtDWNNMkt1aSXYJaaGBw3kBiSqN6kDgnuQa3K5XwT4Tfw/dSTzXqXBFpFZQhIRH+6jZ2DP6sS5/L3NdVQAUUUUAFR3LtHbySInmMqFlXONxA6ZqSqur2UepaVeadM8iR3UDwO0bYZQylSQex5oA848J+Pr+/1DTWk1Cw1Fbu3nnvrO3iKPpyxoxzuP3hvAjPQ5YEcZq3ZeLPEUFpoWt30drd2XiFW+yWkCESQuYHniXd/FuSMg9MMRir+meCr4XmlHVtStJ7XSUdYEtrTyXmLQtDmQ5PGx2+UcFsHtUmheDbyzutIhvtWS70zQyTpkAg2up2GNC7Z52RsyjHXOTQBh6b4/vWtJYZb2wuJ5VtnhuwhjiiMgYzKwP8AzyCj3O9R1r0mwure8s4rq1uI7iGRQySIcqw9RXM6z4PGoXNzffaY0u/tEUtnmIGOFYyG2Ff4tzZLHv8AL/drX8K6R/YmjrZNMJpGllnlcLtUvI7O21ey5Y4HYUAatFFFABRRRQBy3jPWb+01jSdHsbq2083/AJrNe3K7lQIudijIBY57noDWBonjXVfES2GjaXLZR6pJcX0d1dhS8SxWrojSIvfcZYcDtuPpXUeMtDu9ajtfst1aqIWJe3u7YTQzAjAyOoIPIIrJt/A0unWum3Gk6mkWsWU1xK9y8A8u4+0MGmRkB+VSwQgA/LsXrQBh6r46120tJ7aVrK2vtPa7SaVo2aO6khVGijQfwmQP9Rg4zXU6D4qt9U8QT2v2q1ghVRHBCzDzZpBnzGH+yCCo9SrelOsvC01r4cvbEalu1G/uGuLm98oAiRyNzRr/AAkKML1wcGqg8C28Ou21zZzRW+nwzQXAtxFl1eFCiqHz90gjI9QfU0AdlVfUL200+1a6vriO3gXG55GwBk4FWK53xtYXl0+kX1raC+XTr77RLabgDIpidMrngspcHB9D3xQBtadfWeo2q3VjcxXEDEgPG2RkHBqxXlcmj+LLjT52vdLcRvqNxIILGUW0kqNBGsMj7WwCHDZ56AEjrVy90Hxy0s1nb6kVQ2P2uO7MvS+8jyfK2/8APPP7303UAekUV5h4W8L+IXu7Eatc6l/Z8dzJKYXl8oriJAAdrsWBcMev6VHN4R8SDSpY4rnUBcXcUgun+3Nuyb1HXbz8v7rcOMccUAep0V5nP4T8S2kEzaLeXcV495exxvNdtIsds0MvkjDHtJ5Z9R64qHw74T1+4ktYdYudT/s4Tyu0RnMLKPJRQCVdiRvDHr19qAPTknhe4kt1lRpYwrOgPKhs4JHvg/lVHTde0XUrt7Sw1O1uZ0BLRxyAkAHBP4GuW+H+iarYeIZdT1m3mN5d6Lp8dxcGbcrTxo4lBGcA5Yc455rBt/Bviy10zFvcqt4NKuorBlVF+xXLt3I++GXoSeCpz1GAD1mivKrTw/41i0tfsl1eK1zcPaPHNIENtbSqoeZRvbLoyllBOfmNR3Phnxs2q6sBqF9sl89UaNgqNEzL5IVt5IKqMfdHIOevIB6zRXm97o3ibSZLs6VDe3dqt7L9mg+2Zby5LGNQcsegnDnk8Zz0qvpWg+NU8WaVdXl5dLBFFabwpDIqrbhZkYl+SXz/AAknIOeKAPUKKKKACiiigAooooAKKKKACiiigAooooAKKKKACiiigAooooAKKKKACiiigAooooAKKKKACiiigAooooAKKKKACiiigAooooAKKKKACiiigAooooAKKKKACiiigAooooAKKKKACiiigAooooAKKKKACiiigAooooAKKKKACiiigAooooAKKKKACiiigAooooAKKKKACiiigAopCyggE4J6UtABRRRQAUUUUAFFFFABRRRQAUUUUAFFFFABRRRQAUUUUAFFFFABRRRQAUUUUAFFFFABRRRQAUUUUAFFFFABRRRQAUUUUAFFFFABRRRQAUUUUAFFFFABRRRQAUUUUAFFFFABRRRQAUUUUAFFFFABRRRQAUUUUAFFFFABRRRQAUUUUAFFFFABRRRQAUUUUAFFFFABRRRQAUUUUAFFFFABRRRQAUUUUAFFFFABRRRQAUUUUAFGR6iisi4J8+Tk/ePf3qJz5Soxua+R6ijI9RWJz6n86OfU/nUe28i/Zm3keooyPUVic+p/OqCa3pEmtPoiapatqkaeY9mJh5qrxyV645H50e28g9n5nVZHqKMj1FcrY61pN9qN1ptlqlrc3tpj7Tbxyhnhz/eHar/Pqfzo9r5B7PzNvI9RRkeorE59T+dHPqfzo9t5B7M28j1FGR6iuU1TXdH0u+s7HUdUtrS6vd/2WGWTa02wZbaO+ByazZ/HXg2DRLPW5vFGmR6bfSeVaXTXA8ud842qe5zR7XyD2fmd7keooyPUVwOo+O/Bmm6hdaff+KdLtruzZEuYZLgBoWc4QMOxJOBXRg5GQTj60e18g9n5m3keooyPUVic+p/Osj/hJ/D3/Ex/4nlkP7MmWC+zMB9nkblUf0JyMCj2vkHs/M7LI9RRkeornr68trGylvb25jt7aFC8s0j7VRR1JPYVJDIk0KTRSb43UMjKchgehFHtfIPZ+Zu5HqKMj1FYnPqfzo59T+dHtvIPZm3keooyPUViE4BJJAHU5rI0zxR4d1O3tbjT9dsbmK7ne3tnjmBE0qffRfVhg5HtR7XyD2fmdlkeooyPUVyul61pOqXd/Z6dqVvd3GnTCC8jik3NBIRkK47HFX+ff86Pa+Qez8zbyPUUZHqKxOfU/nRz6n86PbeQezNvI9RRkeorE59T+dHPqfzo9t5B7Mvamfljwec06zut4CScN2PrWfz6mio9o+a5XJpY26KpWd1nEch57GrtbxkpLQxaaCiiiqEFFFFABRRRQAUUUUAFFFFABRRRQAUUUUAFFFFABRRRQAUUUUAFFFFABRRRQAUUUUAFFFFABRRRQAUUUUAFFFFABRRRQAUUUUAFFFFABRRRQAUUUUAFFFFABRRRQAUUUUAFFFFABRRRQAUUUUAFFFFABRRRQAUUUUAFFFFABRRRQAUUUUAFFFFABRRRQAUUUUAFFFFABRRRQAUUUUAFFFFABRRRQAUUUUAFY9x/r5P941sVlzwTGZyI2ILGsqqbRpTepBRUv2eb/nm35UfZ5v8Anm35Vjyvsa3RFXyT8Rr2Twp+0t4q+JcYd4fDdxpEd+i/8+l1byRSHHfDeWRX139nm/55t+VZt34Z0m7a9a60GxuDqCot6ZLdW+0hPuB8/eC9s9KqN10JdmfIHw9vfEnglfiR4ttYTL4lvfClrrToy7/LkublmzjuFRgce1dFrfjzxTolj4pstB+Itz4rtI/CK6r/AGn5ce6wu/MChQyjGGB+6eRmvqKLQbGK5luotItUnmgW3lkEA3PEv3UJ7qOw6VUtfB/h+10+60+18M6ZBZ3f/HzBHaIqTf74A+b8aq/kTbzPAfH2t+P/AAn4d8DaddeM766bxNcSXGoaqFigNsBbo6W8bN8qgkk5bk4Nd38LfFnia9+A+o+Ir6WLVtXsI7/7LLGAftQhDGInHBJIwccHHFem6n4f0/VNOGm6lo9pe2QAAt54FeMYGBhTxwKsWmmpZ2sdrZ2UdvbxLtjiijCoo9ABwKl3tsUvU+QNG1m61jxj8KdYvvH7+JdRvrS9u7u0kRB/Z0xt8mNdo4AOVw393NM0CwvPFd38A5L7XLmI3raqpEMMOxGiG/eqbdu5gQp46KMc819XWvgvw5a3QurXwtpUFwHaQSx2aKwZhhmyB1I4NT23hfSLb7D9n0Gxh/s8ubLZbqPsxcYfy/7u7vjrVXfYVvM+Q5rW90LQfiTrcOtz3NyPHFrZMbiCF9wMoJcllPzYOPQADFd14j8b+IG+IPik3XxC/wCEXfQ9Us7PS9Ge3Ekd9E4Us7KBvffk4K9OM19AyeFdFkhuIJPD9g8VzOLmdGtlKyzDpIw7sPWn3XhnSbrVYNWutBsZ9QgGIbqS2VpYx7MRkUX8gt5nzL8Uvih4h0NPinYJ4rmsdUs9Z0+PRoCVEkULsnmeWCOVI3ZJzWT8WYJZNA+NDRXs1pFD4x08zeWAQybFHzZ6AHn6ivqrU/B/h/VLuS81Lwzpl7cyoqSTT2iO7qpBAJIyQCAfwqaTw3pckd9HJodm6aiwa+VrdSLlgMAyD+I/WhO3QGvM8u+NNo0v7LniCGx8SXeqCPSC/wDaOUd7tQRkMQMYI4OO1cLps3ii/wDE3w58FeF/ifqC6bqHh6a6ur5FilclG+4vGMrxGPQA55r6Rg0W1t9MXS4NLgisFj8sWqwgRBP7u3pj2qrpvhTRdNktpNO8PafZvao8du0FsqGJWOWVcdASST61KvbYbXmfMz/FDxHZfFbTwnjC8vrWXxW+j3drJFHFZpDnaFVT8+8H+M8E9KLfxl4+gvbjxKfG17LaQfEqbQF0x4kMTW29RtLYzwGGB259a+lZPBvh2S7lvJPC+lvczSrNJMbNC7yKcq5OOWB6GpT4V0Xymi/4R6w8trs3pX7MuDcHrNj+/wAD5uvFO/kK3mfPnhvx34nX45f2Xq/iu4u7O81a7tLaCzEclqUVDtidP9ZG69S54NcPBNd6xofwt1DUvFtxokB8TatBJewJFEtuV3bZM7QobHy8jke9fXsPhnSYdXk1iHQbGPUpQRJdrbKJXz1y2M1DN4P8PzaWulTeGdMk09ZTMtq1opiEhOSwXGMk96afkFvM+ctc8a+I9Fl+I39namLFD4ys9Pk1FYEzYW8ifPIcDk9stnGap+I/HvjSw0DxVpWi+ObnVbXTPEWl2mneIdiFpVnz50RIG19hA6etfUH/AAjel+Xex/2HZFL9t14pt1IuGxjLjHzH61FH4S0OPS49Kj8OacmnxyiZLVbVRErg5DBcYyD3pX8gt5nm/wAFdT8RxfETx94N1zxHc6/Dotxbta3NzGqygSJllwvGM9K9ZqK20a1tr65vrfTYYbu7INzOkQDzYGBuPU496tfZ5v8Anm35VLTb2KTSW5FRUv2eb/nm35UfZ5v+ebflS5X2HdEVFOkjkjxvUrnpmiNGkcKoyaVmFxEVncKoyTWvArJEFdtxpltAsK+rHqamropw5TGcrhRRRWh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FPUxkRj1NWLeFIUwvXufWiioS95lN6IkoooqyQooooAKKKKACiiigAooooAKKKKACiiigAooooAKKKKACiiigAooooAKKKKACiiigAooooAKKKKACiiigAooooAKKKKACiiigAooooAKKKKACiiigAooooA//Z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7671B91-068B-8441-AAC9-135DAC7438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87" b="3772"/>
          <a:stretch/>
        </p:blipFill>
        <p:spPr>
          <a:xfrm>
            <a:off x="152400" y="1272081"/>
            <a:ext cx="9287435" cy="5242335"/>
          </a:xfrm>
          <a:prstGeom prst="rect">
            <a:avLst/>
          </a:prstGeom>
          <a:noFill/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117541" y="304800"/>
            <a:ext cx="3765176" cy="4351338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sz="2400">
                <a:latin typeface="Times New Roman" charset="0"/>
                <a:ea typeface="Times New Roman" charset="0"/>
                <a:cs typeface="Times New Roman" charset="0"/>
              </a:rPr>
              <a:t>Norge er et av de beste landene til å lykkes med en omstilling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sz="2400">
                <a:latin typeface="Times New Roman" charset="0"/>
                <a:ea typeface="Times New Roman" charset="0"/>
                <a:cs typeface="Times New Roman" charset="0"/>
              </a:rPr>
              <a:t>Vi har mye teknologi og det meste annet er innen rekkevidde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sz="2400">
                <a:latin typeface="Times New Roman" charset="0"/>
                <a:ea typeface="Times New Roman" charset="0"/>
                <a:cs typeface="Times New Roman" charset="0"/>
              </a:rPr>
              <a:t>De økonomiske konsekvensene av å begrense oljeproduksjon er ”beskjedne”</a:t>
            </a:r>
          </a:p>
        </p:txBody>
      </p:sp>
    </p:spTree>
    <p:extLst>
      <p:ext uri="{BB962C8B-B14F-4D97-AF65-F5344CB8AC3E}">
        <p14:creationId xmlns:p14="http://schemas.microsoft.com/office/powerpoint/2010/main" val="31271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Plottdiagram, diagram&#10;&#10;KI-generert innhold kan være feil.">
            <a:extLst>
              <a:ext uri="{FF2B5EF4-FFF2-40B4-BE49-F238E27FC236}">
                <a16:creationId xmlns:a16="http://schemas.microsoft.com/office/drawing/2014/main" id="{52840284-3094-60BD-E252-97C954124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651" y="1197865"/>
            <a:ext cx="4660757" cy="4745735"/>
          </a:xfrm>
          <a:prstGeom prst="rect">
            <a:avLst/>
          </a:prstGeom>
        </p:spPr>
      </p:pic>
      <p:pic>
        <p:nvPicPr>
          <p:cNvPr id="7" name="Bilde 6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669C55BA-C66D-94AF-2D12-FCBF787B2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418" y="1197865"/>
            <a:ext cx="4449931" cy="4745735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46C2D0-5111-D1A6-8903-92D2AD7B7403}"/>
              </a:ext>
            </a:extLst>
          </p:cNvPr>
          <p:cNvSpPr txBox="1"/>
          <p:nvPr/>
        </p:nvSpPr>
        <p:spPr>
          <a:xfrm>
            <a:off x="1153668" y="329625"/>
            <a:ext cx="9884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>
                <a:solidFill>
                  <a:schemeClr val="bg1"/>
                </a:solidFill>
              </a:rPr>
              <a:t>Det er få gjenværende ressurser på norsk sokkel</a:t>
            </a:r>
          </a:p>
        </p:txBody>
      </p:sp>
      <p:pic>
        <p:nvPicPr>
          <p:cNvPr id="2" name="Bilde 1" descr="Et bilde som inneholder Font, Grafikk, logo, tekst&#10;&#10;KI-generert innhold kan være feil.">
            <a:extLst>
              <a:ext uri="{FF2B5EF4-FFF2-40B4-BE49-F238E27FC236}">
                <a16:creationId xmlns:a16="http://schemas.microsoft.com/office/drawing/2014/main" id="{285A6D77-3472-8962-E3AA-47AEF9408E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183" y="6310159"/>
            <a:ext cx="1455634" cy="36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5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FF675-8C96-4695-7AE1-9E115663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Selma: </a:t>
            </a:r>
            <a:r>
              <a:rPr lang="en-US" err="1"/>
              <a:t>Omstilling</a:t>
            </a:r>
            <a:r>
              <a:rPr lang="en-US"/>
              <a:t>/</a:t>
            </a:r>
            <a:r>
              <a:rPr lang="en-US" err="1"/>
              <a:t>Rettferdig</a:t>
            </a:r>
            <a:r>
              <a:rPr lang="en-US"/>
              <a:t> </a:t>
            </a:r>
            <a:r>
              <a:rPr lang="en-US" err="1"/>
              <a:t>omstilling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1C0E0-3CEE-B1A0-C7B5-9A4B8B37F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4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9391AF9-76DF-0BC5-C483-FFF6224FD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nb-NO" sz="4000" b="1">
                <a:solidFill>
                  <a:srgbClr val="FFFFFF"/>
                </a:solidFill>
              </a:rPr>
              <a:t>Hva er omstilling?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BAB234-465D-468C-6C40-E193D436C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2000" b="1"/>
              <a:t>Grønn omstilling</a:t>
            </a:r>
          </a:p>
          <a:p>
            <a:r>
              <a:rPr lang="nb-NO" sz="2000" i="1"/>
              <a:t>Grønn omstilling er en overgang til et mer miljøvennlig samfunn preget av reduserte klimagassutslipp, mindre forurensning og mer bærekraftig bruk av ressurser</a:t>
            </a:r>
          </a:p>
          <a:p>
            <a:pPr marL="0" indent="0">
              <a:buNone/>
            </a:pPr>
            <a:endParaRPr lang="nb-NO" sz="2000" i="1"/>
          </a:p>
          <a:p>
            <a:pPr marL="0" indent="0">
              <a:buNone/>
            </a:pPr>
            <a:r>
              <a:rPr lang="nb-NO" sz="2000" b="1"/>
              <a:t>Rettferdig grønn omstilling</a:t>
            </a:r>
          </a:p>
          <a:p>
            <a:r>
              <a:rPr lang="nb-NO" sz="2000" i="1"/>
              <a:t>En rettferdig grønn omstilling handler om at du som arbeidstaker får mulighet til reell medbestemmelse og opplever endringene på arbeidsplassen som følger av klima- og miljøpolitikk rettferdige og akseptable.</a:t>
            </a:r>
            <a:endParaRPr lang="nb-NO" sz="1600" i="1"/>
          </a:p>
        </p:txBody>
      </p:sp>
    </p:spTree>
    <p:extLst>
      <p:ext uri="{BB962C8B-B14F-4D97-AF65-F5344CB8AC3E}">
        <p14:creationId xmlns:p14="http://schemas.microsoft.com/office/powerpoint/2010/main" val="260759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296252" y="28706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Bebas Neue"/>
              <a:buNone/>
            </a:pPr>
            <a:r>
              <a:rPr lang="no-NO">
                <a:solidFill>
                  <a:schemeClr val="bg1"/>
                </a:solidFill>
                <a:latin typeface="Times New Roman" panose="02020603050405020304" pitchFamily="18" charset="0"/>
                <a:ea typeface="Bebas Neue"/>
                <a:cs typeface="Times New Roman" panose="02020603050405020304" pitchFamily="18" charset="0"/>
                <a:sym typeface="Bebas Neue"/>
              </a:rPr>
              <a:t>Hvorfor må omstilling</a:t>
            </a:r>
            <a:r>
              <a:rPr lang="nb-NO">
                <a:solidFill>
                  <a:schemeClr val="bg1"/>
                </a:solidFill>
                <a:latin typeface="Times New Roman" panose="02020603050405020304" pitchFamily="18" charset="0"/>
                <a:ea typeface="Bebas Neue"/>
                <a:cs typeface="Times New Roman" panose="02020603050405020304" pitchFamily="18" charset="0"/>
                <a:sym typeface="Bebas Neue"/>
              </a:rPr>
              <a:t>en</a:t>
            </a:r>
            <a:r>
              <a:rPr lang="no-NO">
                <a:solidFill>
                  <a:schemeClr val="bg1"/>
                </a:solidFill>
                <a:latin typeface="Times New Roman" panose="02020603050405020304" pitchFamily="18" charset="0"/>
                <a:ea typeface="Bebas Neue"/>
                <a:cs typeface="Times New Roman" panose="02020603050405020304" pitchFamily="18" charset="0"/>
                <a:sym typeface="Bebas Neue"/>
              </a:rPr>
              <a:t> være rettferdig?</a:t>
            </a:r>
            <a:endParaRPr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296252" y="1968979"/>
            <a:ext cx="5587714" cy="466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2800"/>
            </a:pPr>
            <a:r>
              <a:rPr lang="no-NO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Politikk må oppleves som rettferdig for å få gjennomslag</a:t>
            </a:r>
            <a:endParaRPr lang="nb-NO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chemeClr val="lt1"/>
              </a:buClr>
              <a:buSzPts val="2800"/>
            </a:pPr>
            <a:endParaRPr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no-NO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Rundt 150 000 folk jobber i olja</a:t>
            </a:r>
            <a:endParaRPr lang="nb-NO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endParaRPr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no-NO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Masse flinke folk som kommer til å miste levebrødet sitt</a:t>
            </a:r>
            <a:endParaRPr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74658" y="1968979"/>
            <a:ext cx="5203583" cy="4225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7"/>
          <p:cNvPicPr preferRelativeResize="0"/>
          <p:nvPr/>
        </p:nvPicPr>
        <p:blipFill rotWithShape="1">
          <a:blip r:embed="rId3">
            <a:alphaModFix/>
          </a:blip>
          <a:srcRect t="13403" r="-1" b="2304"/>
          <a:stretch/>
        </p:blipFill>
        <p:spPr>
          <a:xfrm>
            <a:off x="20" y="10"/>
            <a:ext cx="12188931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7"/>
          <p:cNvSpPr/>
          <p:nvPr/>
        </p:nvSpPr>
        <p:spPr>
          <a:xfrm>
            <a:off x="0" y="4023809"/>
            <a:ext cx="11016943" cy="2262375"/>
          </a:xfrm>
          <a:custGeom>
            <a:avLst/>
            <a:gdLst/>
            <a:ahLst/>
            <a:cxnLst/>
            <a:rect l="l" t="t" r="r" b="b"/>
            <a:pathLst>
              <a:path w="11016943" h="2262375" extrusionOk="0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rgbClr val="262626">
              <a:alpha val="8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7"/>
          <p:cNvSpPr txBox="1">
            <a:spLocks noGrp="1"/>
          </p:cNvSpPr>
          <p:nvPr>
            <p:ph type="title"/>
          </p:nvPr>
        </p:nvSpPr>
        <p:spPr>
          <a:xfrm>
            <a:off x="618062" y="4185749"/>
            <a:ext cx="9265771" cy="622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ebas Neue"/>
              <a:buNone/>
            </a:pPr>
            <a:r>
              <a:rPr lang="no-NO" sz="360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VÅRE KRAV til ny regjering</a:t>
            </a:r>
            <a:endParaRPr sz="3600">
              <a:solidFill>
                <a:schemeClr val="bg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24" name="Google Shape;224;p17"/>
          <p:cNvSpPr txBox="1">
            <a:spLocks noGrp="1"/>
          </p:cNvSpPr>
          <p:nvPr>
            <p:ph type="body" idx="1"/>
          </p:nvPr>
        </p:nvSpPr>
        <p:spPr>
          <a:xfrm>
            <a:off x="618063" y="4856921"/>
            <a:ext cx="9565028" cy="124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no-NO" sz="240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Ingen nye oljelisenser</a:t>
            </a:r>
            <a:endParaRPr>
              <a:solidFill>
                <a:schemeClr val="bg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no-NO" sz="2400">
                <a:solidFill>
                  <a:schemeClr val="bg1"/>
                </a:solidFill>
                <a:latin typeface="Bebas Neue"/>
                <a:ea typeface="Bebas Neue"/>
                <a:cs typeface="Bebas Neue"/>
                <a:sym typeface="Bebas Neue"/>
              </a:rPr>
              <a:t>En plan for rettferdig omstilling 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AC8429-0924-4F3E-255E-E59F038B57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en-US" sz="4800">
                <a:solidFill>
                  <a:srgbClr val="FFFFFF"/>
                </a:solidFill>
              </a:rPr>
              <a:t>Kristin: den politiske situasjonen/hva kan vi gjøre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DE16F3-36CF-A5B7-33E4-F757CAE9F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3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1142EA-664F-B7D9-EB9D-6B3363A6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Våren 2027- Omstillingskommisjonen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43F974-7918-A54C-36D3-D55D71A0D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Omstillingskommisjonen skal vurdere ulike scenarier og tiltak for å bedre norsk økonomis omstillingsevne, verdiskaping, næringsutvikling og konkurransekraft, hvor norsk sokkel går inn i en ny fase med avtakende olje- og gassproduksjon og en økende fornybarandel i Europa på bekostning av fossil energibruk.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54DC448-F6CE-6725-04F3-518BC8851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5030" y="3970464"/>
            <a:ext cx="3818770" cy="234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6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31011-63D2-FCEA-1CB1-8180AEB84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Arbeiderpartiets omstillingsutvalg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EA8DCE-1896-CACB-8CFA-A5A6D1A48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D6EF374-546E-C1C5-2F98-9BA26E9D4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064" y="1723702"/>
            <a:ext cx="4627983" cy="455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70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705FBF-5D12-B8F4-78FC-3F57D4BFE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Januar 2027 - Petroleumsmeldingen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6FE6CB-63CA-50B7-607B-8EC602815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2E4E06B-F9FC-7B00-EF88-407FCFD5C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80" y="1690688"/>
            <a:ext cx="6889260" cy="28813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0B87FB1-6526-B00B-80FD-8B46BE403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673" y="4532588"/>
            <a:ext cx="6362127" cy="177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77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Wisting-feltet, Olje og gass | Regjeringen spenner bein på det grønne  skiftet!">
            <a:extLst>
              <a:ext uri="{FF2B5EF4-FFF2-40B4-BE49-F238E27FC236}">
                <a16:creationId xmlns:a16="http://schemas.microsoft.com/office/drawing/2014/main" id="{E7C6711F-20B5-CBCA-D81F-4606C4AA2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97" y="451077"/>
            <a:ext cx="10939006" cy="5725886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20C3B507-B96C-CDA1-1803-BCF405B7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0EE3DAD-BB01-8319-142C-CD45C6090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19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E268EC-F960-A1FB-48C7-4C3EE7205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nb-NO"/>
              <a:t>Unik, men farlig posisjon for utviklingen av norsk oljepolitikk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5143EA-9DCD-BB9A-39BA-88544D878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7508"/>
            <a:ext cx="10515600" cy="4351338"/>
          </a:xfrm>
        </p:spPr>
        <p:txBody>
          <a:bodyPr/>
          <a:lstStyle/>
          <a:p>
            <a:r>
              <a:rPr lang="nb-NO"/>
              <a:t>Statsbudsjettet 2027 er siste forhandling før et Stortingsflertall inngår et forlik om fremtiden til norsk petroleum</a:t>
            </a:r>
          </a:p>
          <a:p>
            <a:endParaRPr lang="nb-NO"/>
          </a:p>
          <a:p>
            <a:r>
              <a:rPr lang="nb-NO"/>
              <a:t>Omstillingskommisjonen henter nå inn innspill til hvordan rapporten skal se ut og hva de skal ha med</a:t>
            </a:r>
          </a:p>
          <a:p>
            <a:pPr lvl="1"/>
            <a:r>
              <a:rPr lang="nb-NO"/>
              <a:t>Hva kan omstillingskommisjonens rapport ha for betydning for utviklingen av norsk oljepolitikk?</a:t>
            </a:r>
          </a:p>
          <a:p>
            <a:endParaRPr lang="nb-NO"/>
          </a:p>
          <a:p>
            <a:r>
              <a:rPr lang="nb-NO" err="1"/>
              <a:t>APs</a:t>
            </a:r>
            <a:r>
              <a:rPr lang="nb-NO"/>
              <a:t> omstillingsutvalg, en ny kurs for Barentshavet?</a:t>
            </a:r>
          </a:p>
        </p:txBody>
      </p:sp>
    </p:spTree>
    <p:extLst>
      <p:ext uri="{BB962C8B-B14F-4D97-AF65-F5344CB8AC3E}">
        <p14:creationId xmlns:p14="http://schemas.microsoft.com/office/powerpoint/2010/main" val="1535655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93AD98-116E-4A23-C132-14B46394E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nå for </a:t>
            </a:r>
            <a:r>
              <a:rPr lang="nb-NO" err="1"/>
              <a:t>oljå</a:t>
            </a:r>
            <a:r>
              <a:rPr lang="nb-NO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A03C21-3F57-4CE6-2531-65A4B7F31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5235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0" y="1820453"/>
            <a:ext cx="12192000" cy="2387600"/>
          </a:xfrm>
        </p:spPr>
        <p:txBody>
          <a:bodyPr>
            <a:noAutofit/>
          </a:bodyPr>
          <a:lstStyle/>
          <a:p>
            <a:r>
              <a:rPr lang="nb-NO" sz="13800" b="1">
                <a:solidFill>
                  <a:schemeClr val="bg1"/>
                </a:solidFill>
                <a:latin typeface="Times New Roman" panose="02020603050405020304" pitchFamily="18" charset="0"/>
                <a:ea typeface="Bell MT" charset="0"/>
                <a:cs typeface="Times New Roman" panose="02020603050405020304" pitchFamily="18" charset="0"/>
              </a:rPr>
              <a:t>hva gjør vi?</a:t>
            </a:r>
            <a:endParaRPr lang="nb-NO" sz="6600" b="1">
              <a:solidFill>
                <a:schemeClr val="bg1"/>
              </a:solidFill>
              <a:latin typeface="Times New Roman" panose="02020603050405020304" pitchFamily="18" charset="0"/>
              <a:ea typeface="Bell MT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41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0F09D-D579-ABC2-00AA-1D3023E6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4DEAC9-85E2-7FC2-CA22-D1639ED1E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9934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C60434-F924-DEF5-7181-357E51CA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D9ED69-8650-2E4C-A60F-4FB767E14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5199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konstruksjon, snø, vinter, utendørs&#10;&#10;Automatisk generert beskrivelse">
            <a:extLst>
              <a:ext uri="{FF2B5EF4-FFF2-40B4-BE49-F238E27FC236}">
                <a16:creationId xmlns:a16="http://schemas.microsoft.com/office/drawing/2014/main" id="{12D0CA35-C372-01D5-FB6F-8F3144381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702513F-2E24-BEC7-D8EC-61CE4DECEAE6}"/>
              </a:ext>
            </a:extLst>
          </p:cNvPr>
          <p:cNvSpPr txBox="1"/>
          <p:nvPr/>
        </p:nvSpPr>
        <p:spPr>
          <a:xfrm>
            <a:off x="1356852" y="717755"/>
            <a:ext cx="7629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>
                <a:solidFill>
                  <a:schemeClr val="bg1"/>
                </a:solidFill>
                <a:highlight>
                  <a:srgbClr val="000000"/>
                </a:highlight>
              </a:rPr>
              <a:t>PUD – Plan for utbygging og drift</a:t>
            </a:r>
          </a:p>
        </p:txBody>
      </p:sp>
    </p:spTree>
    <p:extLst>
      <p:ext uri="{BB962C8B-B14F-4D97-AF65-F5344CB8AC3E}">
        <p14:creationId xmlns:p14="http://schemas.microsoft.com/office/powerpoint/2010/main" val="246227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C303E-A78E-CF2F-FE52-94B7ABDDF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FB4B0C-B6B5-E220-FD79-3D93E290E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1467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AC0E72-98CB-D5A2-3FE7-E1E7FD01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Et bilde som inneholder snø, utendørs, klær, tre&#10;&#10;Automatisk generert beskrivelse">
            <a:extLst>
              <a:ext uri="{FF2B5EF4-FFF2-40B4-BE49-F238E27FC236}">
                <a16:creationId xmlns:a16="http://schemas.microsoft.com/office/drawing/2014/main" id="{296E303F-5484-1AB9-56A4-4FB86A651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5600" y="-162666"/>
            <a:ext cx="5486400" cy="4114800"/>
          </a:xfrm>
        </p:spPr>
      </p:pic>
      <p:pic>
        <p:nvPicPr>
          <p:cNvPr id="5" name="Bilde 4" descr="Et bilde som inneholder tekst, konstruksjon, klær, utendørs&#10;&#10;Automatisk generert beskrivelse">
            <a:extLst>
              <a:ext uri="{FF2B5EF4-FFF2-40B4-BE49-F238E27FC236}">
                <a16:creationId xmlns:a16="http://schemas.microsoft.com/office/drawing/2014/main" id="{07964B52-474D-C57F-613E-8A42B781C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677199"/>
            <a:ext cx="6096000" cy="4067175"/>
          </a:xfrm>
          <a:prstGeom prst="rect">
            <a:avLst/>
          </a:prstGeom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9636357-62AD-CB2B-9518-21CD46FC9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7353" y="-4030"/>
            <a:ext cx="6822953" cy="686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194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C74CA8-7CCC-C988-4944-2E87F7066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0570"/>
            <a:ext cx="10515600" cy="1325563"/>
          </a:xfrm>
        </p:spPr>
        <p:txBody>
          <a:bodyPr>
            <a:normAutofit/>
          </a:bodyPr>
          <a:lstStyle/>
          <a:p>
            <a:r>
              <a:rPr lang="nb-NO" sz="8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 – Spre kunnskap!</a:t>
            </a:r>
          </a:p>
        </p:txBody>
      </p:sp>
    </p:spTree>
    <p:extLst>
      <p:ext uri="{BB962C8B-B14F-4D97-AF65-F5344CB8AC3E}">
        <p14:creationId xmlns:p14="http://schemas.microsoft.com/office/powerpoint/2010/main" val="2012196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f92e56-da7c-41fe-b8aa-663ec4652b28">
      <Terms xmlns="http://schemas.microsoft.com/office/infopath/2007/PartnerControls"/>
    </lcf76f155ced4ddcb4097134ff3c332f>
    <TaxCatchAll xmlns="7f96db8a-2214-4271-8b3c-1e91413d526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10B181037F2714DA37835770CDE137D" ma:contentTypeVersion="17" ma:contentTypeDescription="Opprett et nytt dokument." ma:contentTypeScope="" ma:versionID="34725b65867eb195e19d9879ab4edf9e">
  <xsd:schema xmlns:xsd="http://www.w3.org/2001/XMLSchema" xmlns:xs="http://www.w3.org/2001/XMLSchema" xmlns:p="http://schemas.microsoft.com/office/2006/metadata/properties" xmlns:ns2="26f92e56-da7c-41fe-b8aa-663ec4652b28" xmlns:ns3="7f96db8a-2214-4271-8b3c-1e91413d5267" targetNamespace="http://schemas.microsoft.com/office/2006/metadata/properties" ma:root="true" ma:fieldsID="2b4f7f0c9808df4c29be6276977680a8" ns2:_="" ns3:_="">
    <xsd:import namespace="26f92e56-da7c-41fe-b8aa-663ec4652b28"/>
    <xsd:import namespace="7f96db8a-2214-4271-8b3c-1e91413d52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f92e56-da7c-41fe-b8aa-663ec4652b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9fc90829-3536-4013-a4d8-857a6b32ee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96db8a-2214-4271-8b3c-1e91413d526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17f972b-93b8-4568-88c0-d9dd582b9262}" ma:internalName="TaxCatchAll" ma:showField="CatchAllData" ma:web="7f96db8a-2214-4271-8b3c-1e91413d52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A8F3D7-3A5D-47BC-B488-3FF6CE1873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3111C9-A036-4852-9FF4-F6319D2426E7}">
  <ds:schemaRefs>
    <ds:schemaRef ds:uri="26f92e56-da7c-41fe-b8aa-663ec4652b28"/>
    <ds:schemaRef ds:uri="7f96db8a-2214-4271-8b3c-1e91413d526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5EC735F-4D31-41FF-B625-A80AA6285DEE}">
  <ds:schemaRefs>
    <ds:schemaRef ds:uri="26f92e56-da7c-41fe-b8aa-663ec4652b28"/>
    <ds:schemaRef ds:uri="7f96db8a-2214-4271-8b3c-1e91413d52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35</Slides>
  <Notes>6</Notes>
  <HiddenSlides>3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Office-tema</vt:lpstr>
      <vt:lpstr>OLJÅ</vt:lpstr>
      <vt:lpstr>Agenda</vt:lpstr>
      <vt:lpstr>Tidlig oljehistorie</vt:lpstr>
      <vt:lpstr>Oljen blir Norges største industri</vt:lpstr>
      <vt:lpstr>Oljeindustrien nå</vt:lpstr>
      <vt:lpstr>Norsk olje- og gasspolitikk </vt:lpstr>
      <vt:lpstr>Hvordan settes oljeprosjekt i gang?</vt:lpstr>
      <vt:lpstr>En ny oljeboom </vt:lpstr>
      <vt:lpstr>Mikkel: Olje og klima</vt:lpstr>
      <vt:lpstr>Så var det dette med klima…</vt:lpstr>
      <vt:lpstr>PowerPoint Presentation</vt:lpstr>
      <vt:lpstr>PowerPoint Presentation</vt:lpstr>
      <vt:lpstr>Verden har allerede funnet for mye olje og gass</vt:lpstr>
      <vt:lpstr>PowerPoint Presentation</vt:lpstr>
      <vt:lpstr>PowerPoint Presentation</vt:lpstr>
      <vt:lpstr>De gode nyhetene</vt:lpstr>
      <vt:lpstr>PowerPoint Presentation</vt:lpstr>
      <vt:lpstr>Selma: Omstilling/Rettferdig omstilling</vt:lpstr>
      <vt:lpstr>Hva er omstilling?</vt:lpstr>
      <vt:lpstr>Hvorfor må omstillingen være rettferdig?</vt:lpstr>
      <vt:lpstr>VÅRE KRAV til ny regjering</vt:lpstr>
      <vt:lpstr>Kristin: den politiske situasjonen/hva kan vi gjøre</vt:lpstr>
      <vt:lpstr>Våren 2027- Omstillingskommisjonen</vt:lpstr>
      <vt:lpstr>Arbeiderpartiets omstillingsutvalg</vt:lpstr>
      <vt:lpstr>Januar 2027 - Petroleumsmeldingen</vt:lpstr>
      <vt:lpstr>PowerPoint Presentation</vt:lpstr>
      <vt:lpstr>Unik, men farlig posisjon for utviklingen av norsk oljepolitikk</vt:lpstr>
      <vt:lpstr>Hva nå for oljå?</vt:lpstr>
      <vt:lpstr>hva gjør vi?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OG – Spre kunnskap!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Magnus Stenroos</dc:creator>
  <cp:revision>1</cp:revision>
  <dcterms:created xsi:type="dcterms:W3CDTF">2025-11-06T09:54:47Z</dcterms:created>
  <dcterms:modified xsi:type="dcterms:W3CDTF">2026-10-16T18:19:38Z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0x010100310B181037F2714DA37835770CDE137D</vt:lpwstr>
  </property>
  <property fmtid="{D5CDD505-2E9C-101B-9397-08002B2CF9AE}" pid="3" name="MediaServiceImageTags">
    <vt:lpwstr/>
  </property>
</Properties>
</file>