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13" r:id="rId2"/>
    <p:sldId id="314" r:id="rId3"/>
    <p:sldId id="311" r:id="rId4"/>
    <p:sldId id="315" r:id="rId5"/>
    <p:sldId id="30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B3FEC03-4BEE-4996-A48A-D53DAC524D27}">
          <p14:sldIdLst>
            <p14:sldId id="313"/>
            <p14:sldId id="314"/>
            <p14:sldId id="311"/>
            <p14:sldId id="315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0012" autoAdjust="0"/>
  </p:normalViewPr>
  <p:slideViewPr>
    <p:cSldViewPr snapToGrid="0">
      <p:cViewPr varScale="1">
        <p:scale>
          <a:sx n="97" d="100"/>
          <a:sy n="97" d="100"/>
        </p:scale>
        <p:origin x="1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9DDA0-1298-4BF2-BFC5-29936C035581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F75B3-D72B-46BD-A900-D495008F13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76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5B3-D72B-46BD-A900-D495008F136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72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highlights</a:t>
            </a:r>
            <a:r>
              <a:rPr lang="nb-NO" dirty="0"/>
              <a:t> from </a:t>
            </a:r>
            <a:r>
              <a:rPr lang="nb-NO" dirty="0" err="1"/>
              <a:t>activities</a:t>
            </a:r>
            <a:r>
              <a:rPr lang="nb-NO" dirty="0"/>
              <a:t> in Norway</a:t>
            </a:r>
          </a:p>
          <a:p>
            <a:pPr marL="228600" indent="-228600">
              <a:buFont typeface="+mj-lt"/>
              <a:buAutoNum type="arabicPeriod"/>
            </a:pPr>
            <a:r>
              <a:rPr lang="nb-NO" dirty="0" err="1"/>
              <a:t>Sometimes</a:t>
            </a:r>
            <a:r>
              <a:rPr lang="nb-NO" dirty="0"/>
              <a:t> just as buddhists </a:t>
            </a:r>
            <a:r>
              <a:rPr lang="nb-NO" dirty="0" err="1"/>
              <a:t>with</a:t>
            </a:r>
            <a:r>
              <a:rPr lang="nb-NO" dirty="0"/>
              <a:t> BAM</a:t>
            </a:r>
          </a:p>
          <a:p>
            <a:pPr marL="685800" lvl="1" indent="-228600">
              <a:buFont typeface="+mj-lt"/>
              <a:buAutoNum type="arabicPeriod"/>
            </a:pPr>
            <a:r>
              <a:rPr lang="nb-NO" dirty="0" err="1"/>
              <a:t>Meditated</a:t>
            </a:r>
            <a:r>
              <a:rPr lang="nb-NO" dirty="0"/>
              <a:t> on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strees</a:t>
            </a:r>
            <a:endParaRPr lang="nb-NO" dirty="0"/>
          </a:p>
          <a:p>
            <a:pPr marL="228600" indent="-228600">
              <a:buFont typeface="+mj-lt"/>
              <a:buAutoNum type="arabicPeriod"/>
            </a:pPr>
            <a:r>
              <a:rPr lang="nb-NO" dirty="0" err="1"/>
              <a:t>Other</a:t>
            </a:r>
            <a:r>
              <a:rPr lang="nb-NO" dirty="0"/>
              <a:t> times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 like </a:t>
            </a:r>
            <a:r>
              <a:rPr lang="nb-NO" dirty="0" err="1"/>
              <a:t>several</a:t>
            </a:r>
            <a:r>
              <a:rPr lang="nb-NO" dirty="0"/>
              <a:t> </a:t>
            </a:r>
            <a:r>
              <a:rPr lang="nb-NO" dirty="0" err="1"/>
              <a:t>interreligious</a:t>
            </a:r>
            <a:r>
              <a:rPr lang="nb-NO" dirty="0"/>
              <a:t> </a:t>
            </a:r>
            <a:r>
              <a:rPr lang="nb-NO" dirty="0" err="1"/>
              <a:t>climat</a:t>
            </a:r>
            <a:r>
              <a:rPr lang="nb-NO" dirty="0"/>
              <a:t> pilgrimages</a:t>
            </a:r>
          </a:p>
          <a:p>
            <a:pPr marL="685800" lvl="1" indent="-228600">
              <a:buFont typeface="+mj-lt"/>
              <a:buAutoNum type="arabicPeriod"/>
            </a:pPr>
            <a:r>
              <a:rPr lang="nb-NO" dirty="0" err="1"/>
              <a:t>demonstrations</a:t>
            </a:r>
            <a:endParaRPr lang="nb-NO" dirty="0"/>
          </a:p>
          <a:p>
            <a:pPr marL="228600" indent="-228600">
              <a:buFont typeface="+mj-lt"/>
              <a:buAutoNum type="arabicPeriod"/>
            </a:pP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generate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energy</a:t>
            </a:r>
            <a:r>
              <a:rPr lang="nb-NO" dirty="0"/>
              <a:t> and bring on more </a:t>
            </a:r>
            <a:r>
              <a:rPr lang="nb-NO" dirty="0" err="1"/>
              <a:t>people</a:t>
            </a:r>
            <a:r>
              <a:rPr lang="nb-NO" dirty="0"/>
              <a:t>, and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made</a:t>
            </a:r>
            <a:r>
              <a:rPr lang="nb-NO" dirty="0"/>
              <a:t> a </a:t>
            </a:r>
            <a:r>
              <a:rPr lang="nb-NO" dirty="0" err="1"/>
              <a:t>new</a:t>
            </a:r>
            <a:r>
              <a:rPr lang="nb-NO" dirty="0"/>
              <a:t> website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5B3-D72B-46BD-A900-D495008F136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83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do a </a:t>
            </a:r>
            <a:r>
              <a:rPr lang="nb-NO" dirty="0" err="1"/>
              <a:t>little</a:t>
            </a:r>
            <a:r>
              <a:rPr lang="nb-NO" dirty="0"/>
              <a:t> as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organisation</a:t>
            </a:r>
            <a:endParaRPr lang="nb-NO" dirty="0"/>
          </a:p>
          <a:p>
            <a:pPr marL="228600" indent="-228600">
              <a:buFont typeface="+mj-lt"/>
              <a:buAutoNum type="arabicPeriod"/>
            </a:pPr>
            <a:r>
              <a:rPr lang="nb-NO" dirty="0" err="1"/>
              <a:t>Fortunately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are </a:t>
            </a:r>
            <a:r>
              <a:rPr lang="nb-NO" dirty="0" err="1"/>
              <a:t>many</a:t>
            </a:r>
            <a:endParaRPr lang="nb-NO" dirty="0"/>
          </a:p>
          <a:p>
            <a:pPr marL="228600" indent="-228600">
              <a:buFont typeface="+mj-lt"/>
              <a:buAutoNum type="arabicPeriod"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5B3-D72B-46BD-A900-D495008F136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14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https://tinyurl.com/EBUEcodharma23</a:t>
            </a:r>
          </a:p>
          <a:p>
            <a:r>
              <a:rPr lang="nb-NO" dirty="0"/>
              <a:t>This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stay</a:t>
            </a:r>
            <a:r>
              <a:rPr lang="nb-NO" dirty="0"/>
              <a:t> </a:t>
            </a:r>
            <a:r>
              <a:rPr lang="nb-NO" dirty="0" err="1"/>
              <a:t>open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EBU to </a:t>
            </a:r>
            <a:r>
              <a:rPr lang="nb-NO" dirty="0" err="1"/>
              <a:t>gather</a:t>
            </a:r>
            <a:r>
              <a:rPr lang="nb-NO" dirty="0"/>
              <a:t> </a:t>
            </a:r>
            <a:r>
              <a:rPr lang="nb-NO" dirty="0" err="1"/>
              <a:t>further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respond</a:t>
            </a:r>
            <a:r>
              <a:rPr lang="nb-NO" dirty="0"/>
              <a:t> </a:t>
            </a:r>
            <a:r>
              <a:rPr lang="nb-NO" dirty="0" err="1"/>
              <a:t>several</a:t>
            </a:r>
            <a:r>
              <a:rPr lang="nb-NO" dirty="0"/>
              <a:t> times.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5B3-D72B-46BD-A900-D495008F136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995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553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0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77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9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361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043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265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55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18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10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51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76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77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88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711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60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15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4E4F1C-FC7F-44FB-94AC-6BE385F5C133}" type="datetimeFigureOut">
              <a:rPr lang="nb-NO" smtClean="0"/>
              <a:t>01.03.2024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CDEA8-C0BE-4D28-862C-DDD9F67E07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8680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1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" name="Picture 2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2" name="Rectangle 2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5421EAC-00A0-1767-4FAC-E740A0C35B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73137" y="1538400"/>
            <a:ext cx="3543464" cy="9633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EBEBEB"/>
                </a:solidFill>
              </a:rPr>
              <a:t>EcoDharma at the EBU AGM 2023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556B991-3580-AFCF-6B61-C290FB06A1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73137" y="2898887"/>
            <a:ext cx="3571163" cy="25736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How to transform ourselves </a:t>
            </a:r>
          </a:p>
          <a:p>
            <a:pPr marL="0" indent="0">
              <a:buNone/>
            </a:pPr>
            <a:r>
              <a:rPr lang="en-US" sz="2800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and the world </a:t>
            </a:r>
          </a:p>
          <a:p>
            <a:pPr marL="0" indent="0">
              <a:buNone/>
            </a:pPr>
            <a:r>
              <a:rPr lang="en-US" sz="2800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to become more sustainable?</a:t>
            </a:r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utendørs, tre, himmel, vinter&#10;&#10;Automatisk generert beskrivelse">
            <a:extLst>
              <a:ext uri="{FF2B5EF4-FFF2-40B4-BE49-F238E27FC236}">
                <a16:creationId xmlns:a16="http://schemas.microsoft.com/office/drawing/2014/main" id="{B59A582B-6464-8254-3A9C-B8BC21ADFC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6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" name="Rectangle 3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485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EFFBCA-8195-C1CD-8D32-31491041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tekst, himmel, utendørs, skilting&#10;&#10;Automatisk generert beskrivelse">
            <a:extLst>
              <a:ext uri="{FF2B5EF4-FFF2-40B4-BE49-F238E27FC236}">
                <a16:creationId xmlns:a16="http://schemas.microsoft.com/office/drawing/2014/main" id="{4C984E8D-C422-3FD5-4DFB-894EB4E17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7" y="-482102"/>
            <a:ext cx="4638675" cy="3710493"/>
          </a:xfrm>
          <a:prstGeom prst="rect">
            <a:avLst/>
          </a:prstGeom>
        </p:spPr>
      </p:pic>
      <p:pic>
        <p:nvPicPr>
          <p:cNvPr id="9" name="Bilde 8" descr="Et bilde som inneholder klær, person, utendørs, kvinne&#10;&#10;Automatisk generert beskrivelse">
            <a:extLst>
              <a:ext uri="{FF2B5EF4-FFF2-40B4-BE49-F238E27FC236}">
                <a16:creationId xmlns:a16="http://schemas.microsoft.com/office/drawing/2014/main" id="{0FDA018F-AF5E-F1E0-4D5C-1CAB7E036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8" y="3228391"/>
            <a:ext cx="4957634" cy="3718225"/>
          </a:xfrm>
          <a:prstGeom prst="rect">
            <a:avLst/>
          </a:prstGeom>
        </p:spPr>
      </p:pic>
      <p:pic>
        <p:nvPicPr>
          <p:cNvPr id="11" name="Bilde 10" descr="Et bilde som inneholder sko, tekst, klær, utendørs&#10;&#10;Automatisk generert beskrivelse">
            <a:extLst>
              <a:ext uri="{FF2B5EF4-FFF2-40B4-BE49-F238E27FC236}">
                <a16:creationId xmlns:a16="http://schemas.microsoft.com/office/drawing/2014/main" id="{039AC3A0-41E1-C76E-C77C-F5644FA78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3286665"/>
            <a:ext cx="4761781" cy="3571335"/>
          </a:xfrm>
          <a:prstGeom prst="rect">
            <a:avLst/>
          </a:prstGeom>
        </p:spPr>
      </p:pic>
      <p:pic>
        <p:nvPicPr>
          <p:cNvPr id="13" name="Bilde 12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446D4153-E6E9-FA98-9274-B7C04553B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01"/>
            <a:ext cx="4137296" cy="3249864"/>
          </a:xfrm>
          <a:prstGeom prst="rect">
            <a:avLst/>
          </a:prstGeom>
        </p:spPr>
      </p:pic>
      <p:pic>
        <p:nvPicPr>
          <p:cNvPr id="15" name="Bilde 14" descr="Et bilde som inneholder klær, sko, person, utendørs&#10;&#10;Automatisk generert beskrivelse">
            <a:extLst>
              <a:ext uri="{FF2B5EF4-FFF2-40B4-BE49-F238E27FC236}">
                <a16:creationId xmlns:a16="http://schemas.microsoft.com/office/drawing/2014/main" id="{76185C56-925B-9712-5D31-8C2173D4C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35" y="3139773"/>
            <a:ext cx="3374060" cy="371822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6F1B65F5-1C50-A184-73CA-80F56E80F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87" y="-46347"/>
            <a:ext cx="6063013" cy="33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52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1" name="Picture 54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2" name="Oval 56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3" name="Picture 58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4" name="Picture 60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5" name="Rectangle 62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64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66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1F8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Bilde 3" descr="ecobuddhist.no">
            <a:extLst>
              <a:ext uri="{FF2B5EF4-FFF2-40B4-BE49-F238E27FC236}">
                <a16:creationId xmlns:a16="http://schemas.microsoft.com/office/drawing/2014/main" id="{28EAFBB3-6044-10F8-E9A8-A7C12B704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66" y="0"/>
            <a:ext cx="12243666" cy="69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4231058-87C7-5327-9CEC-F23497D0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544" y="1187531"/>
            <a:ext cx="3543464" cy="1898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EBEBEB"/>
                </a:solidFill>
              </a:rPr>
              <a:t>Together we can be </a:t>
            </a:r>
            <a:r>
              <a:rPr lang="en-US" sz="3400" dirty="0" err="1">
                <a:solidFill>
                  <a:srgbClr val="EBEBEB"/>
                </a:solidFill>
              </a:rPr>
              <a:t>Avalokiteshvara</a:t>
            </a:r>
            <a:endParaRPr lang="en-US" sz="3400" dirty="0">
              <a:solidFill>
                <a:srgbClr val="EBEBEB"/>
              </a:solidFill>
            </a:endParaRPr>
          </a:p>
        </p:txBody>
      </p:sp>
      <p:sp>
        <p:nvSpPr>
          <p:cNvPr id="40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kunst, mosaikk, maling&#10;&#10;Automatisk generert beskrivelse">
            <a:extLst>
              <a:ext uri="{FF2B5EF4-FFF2-40B4-BE49-F238E27FC236}">
                <a16:creationId xmlns:a16="http://schemas.microsoft.com/office/drawing/2014/main" id="{38EEEB5F-3389-BDF6-CA4A-C7E478C8D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r="2" b="14289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4B1BB28F-A79D-74BA-A180-305733B950FB}"/>
              </a:ext>
            </a:extLst>
          </p:cNvPr>
          <p:cNvSpPr txBox="1">
            <a:spLocks/>
          </p:cNvSpPr>
          <p:nvPr/>
        </p:nvSpPr>
        <p:spPr>
          <a:xfrm>
            <a:off x="7952226" y="3324346"/>
            <a:ext cx="3543464" cy="1898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400" dirty="0">
                <a:solidFill>
                  <a:srgbClr val="EBEBEB"/>
                </a:solidFill>
              </a:rPr>
              <a:t>What do you want to do?</a:t>
            </a:r>
          </a:p>
        </p:txBody>
      </p:sp>
    </p:spTree>
    <p:extLst>
      <p:ext uri="{BB962C8B-B14F-4D97-AF65-F5344CB8AC3E}">
        <p14:creationId xmlns:p14="http://schemas.microsoft.com/office/powerpoint/2010/main" val="210910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AFFF4C-2BFF-4602-B092-5E1C6AFC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036" y="611562"/>
            <a:ext cx="4963212" cy="128561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EBEBEB"/>
                </a:solidFill>
              </a:rPr>
              <a:t>What would you like to do?</a:t>
            </a: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himmel, plante, blomster, blomsterblad&#10;&#10;Automatisk generert beskrivelse">
            <a:extLst>
              <a:ext uri="{FF2B5EF4-FFF2-40B4-BE49-F238E27FC236}">
                <a16:creationId xmlns:a16="http://schemas.microsoft.com/office/drawing/2014/main" id="{B084DC38-8BCF-F8BB-7D68-9432C05C5C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r="5586" b="-1"/>
          <a:stretch/>
        </p:blipFill>
        <p:spPr>
          <a:xfrm>
            <a:off x="20" y="10"/>
            <a:ext cx="5277671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Bilde 4" descr="Et bilde som inneholder mønster, kvadrat, Symmetri, kunst&#10;&#10;Automatisk generert beskrivelse">
            <a:extLst>
              <a:ext uri="{FF2B5EF4-FFF2-40B4-BE49-F238E27FC236}">
                <a16:creationId xmlns:a16="http://schemas.microsoft.com/office/drawing/2014/main" id="{A0599478-5B93-8339-CE72-2BBA1FF69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13" y="2775759"/>
            <a:ext cx="2598628" cy="259862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5FA77D1-FF76-531C-2892-BBD742B69B23}"/>
              </a:ext>
            </a:extLst>
          </p:cNvPr>
          <p:cNvSpPr txBox="1"/>
          <p:nvPr/>
        </p:nvSpPr>
        <p:spPr>
          <a:xfrm>
            <a:off x="5450970" y="5910590"/>
            <a:ext cx="66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https://tinyurl.com/EBUEcodharma23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2F4BE63-C91F-1DF1-562F-34F8EED559A5}"/>
              </a:ext>
            </a:extLst>
          </p:cNvPr>
          <p:cNvSpPr txBox="1">
            <a:spLocks/>
          </p:cNvSpPr>
          <p:nvPr/>
        </p:nvSpPr>
        <p:spPr>
          <a:xfrm>
            <a:off x="5470255" y="4318024"/>
            <a:ext cx="3092900" cy="128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rgbClr val="EBEBEB"/>
                </a:solidFill>
              </a:rPr>
              <a:t>You can go to this address and fill in what you have done and what you would like to do.</a:t>
            </a:r>
          </a:p>
          <a:p>
            <a:endParaRPr lang="en-US" sz="2000" dirty="0">
              <a:solidFill>
                <a:srgbClr val="EBEBEB"/>
              </a:solidFill>
            </a:endParaRPr>
          </a:p>
          <a:p>
            <a:r>
              <a:rPr lang="en-US" sz="2000" dirty="0">
                <a:solidFill>
                  <a:srgbClr val="EBEBEB"/>
                </a:solidFill>
              </a:rPr>
              <a:t>You will also have the opportunity to fill in what you skills are</a:t>
            </a:r>
          </a:p>
        </p:txBody>
      </p:sp>
    </p:spTree>
    <p:extLst>
      <p:ext uri="{BB962C8B-B14F-4D97-AF65-F5344CB8AC3E}">
        <p14:creationId xmlns:p14="http://schemas.microsoft.com/office/powerpoint/2010/main" val="650019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3839</TotalTime>
  <Words>167</Words>
  <Application>Microsoft Macintosh PowerPoint</Application>
  <PresentationFormat>Widescreen</PresentationFormat>
  <Paragraphs>25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Century Gothic</vt:lpstr>
      <vt:lpstr>Wingdings 3</vt:lpstr>
      <vt:lpstr>Ion</vt:lpstr>
      <vt:lpstr>EcoDharma at the EBU AGM 2023</vt:lpstr>
      <vt:lpstr>PowerPoint Presentation</vt:lpstr>
      <vt:lpstr>PowerPoint Presentation</vt:lpstr>
      <vt:lpstr>Together we can be Avalokiteshvara</vt:lpstr>
      <vt:lpstr>What would you like to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Tilflukt &amp;  fem leveregler</dc:title>
  <dc:creator>Egil</dc:creator>
  <cp:lastModifiedBy>K.J. Lyne</cp:lastModifiedBy>
  <cp:revision>10</cp:revision>
  <dcterms:created xsi:type="dcterms:W3CDTF">2020-10-28T16:13:59Z</dcterms:created>
  <dcterms:modified xsi:type="dcterms:W3CDTF">2024-03-01T13:18:17Z</dcterms:modified>
</cp:coreProperties>
</file>